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8" r:id="rId4"/>
    <p:sldMasterId id="214748369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Lst>
  <p:sldSz cy="5143500" cx="9144000"/>
  <p:notesSz cx="6858000" cy="9144000"/>
  <p:embeddedFontLst>
    <p:embeddedFont>
      <p:font typeface="Proxima Nova"/>
      <p:regular r:id="rId91"/>
      <p:bold r:id="rId92"/>
      <p:italic r:id="rId93"/>
      <p:boldItalic r:id="rId94"/>
    </p:embeddedFont>
    <p:embeddedFont>
      <p:font typeface="Merriweather Sans SemiBold"/>
      <p:regular r:id="rId95"/>
      <p:bold r:id="rId96"/>
      <p:italic r:id="rId97"/>
      <p:boldItalic r:id="rId98"/>
    </p:embeddedFont>
    <p:embeddedFont>
      <p:font typeface="Roboto Medium"/>
      <p:regular r:id="rId99"/>
      <p:bold r:id="rId100"/>
      <p:italic r:id="rId101"/>
      <p:boldItalic r:id="rId102"/>
    </p:embeddedFont>
    <p:embeddedFont>
      <p:font typeface="Fredoka One"/>
      <p:regular r:id="rId103"/>
    </p:embeddedFont>
    <p:embeddedFont>
      <p:font typeface="Proxima Nova Semibold"/>
      <p:regular r:id="rId104"/>
      <p:bold r:id="rId105"/>
      <p:boldItalic r:id="rId106"/>
    </p:embeddedFont>
    <p:embeddedFont>
      <p:font typeface="Merriweather Black"/>
      <p:bold r:id="rId107"/>
      <p:boldItalic r:id="rId108"/>
    </p:embeddedFont>
    <p:embeddedFont>
      <p:font typeface="Merriweather Sans"/>
      <p:regular r:id="rId109"/>
      <p:bold r:id="rId110"/>
      <p:italic r:id="rId111"/>
      <p:boldItalic r:id="rId112"/>
    </p:embeddedFont>
    <p:embeddedFont>
      <p:font typeface="Amatic SC"/>
      <p:regular r:id="rId113"/>
      <p:bold r:id="rId114"/>
    </p:embeddedFont>
    <p:embeddedFont>
      <p:font typeface="Merriweather Sans ExtraBold"/>
      <p:bold r:id="rId115"/>
      <p:boldItalic r:id="rId116"/>
    </p:embeddedFont>
    <p:embeddedFont>
      <p:font typeface="Sanchez"/>
      <p:regular r:id="rId117"/>
      <p:italic r:id="rId118"/>
    </p:embeddedFont>
    <p:embeddedFont>
      <p:font typeface="Merriweather"/>
      <p:regular r:id="rId119"/>
      <p:bold r:id="rId120"/>
      <p:italic r:id="rId121"/>
      <p:boldItalic r:id="rId122"/>
    </p:embeddedFont>
    <p:embeddedFont>
      <p:font typeface="Open Sans"/>
      <p:regular r:id="rId123"/>
      <p:bold r:id="rId124"/>
      <p:italic r:id="rId125"/>
      <p:boldItalic r:id="rId12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28DA7BE-2BF8-455B-845B-004C87AFEA47}">
  <a:tblStyle styleId="{628DA7BE-2BF8-455B-845B-004C87AFEA4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MerriweatherBlack-bold.fntdata"/><Relationship Id="rId106" Type="http://schemas.openxmlformats.org/officeDocument/2006/relationships/font" Target="fonts/ProximaNovaSemibold-boldItalic.fntdata"/><Relationship Id="rId105" Type="http://schemas.openxmlformats.org/officeDocument/2006/relationships/font" Target="fonts/ProximaNovaSemibold-bold.fntdata"/><Relationship Id="rId104" Type="http://schemas.openxmlformats.org/officeDocument/2006/relationships/font" Target="fonts/ProximaNovaSemibold-regular.fntdata"/><Relationship Id="rId109" Type="http://schemas.openxmlformats.org/officeDocument/2006/relationships/font" Target="fonts/MerriweatherSans-regular.fntdata"/><Relationship Id="rId108" Type="http://schemas.openxmlformats.org/officeDocument/2006/relationships/font" Target="fonts/MerriweatherBlack-boldItalic.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FredokaOne-regular.fntdata"/><Relationship Id="rId102" Type="http://schemas.openxmlformats.org/officeDocument/2006/relationships/font" Target="fonts/RobotoMedium-boldItalic.fntdata"/><Relationship Id="rId101" Type="http://schemas.openxmlformats.org/officeDocument/2006/relationships/font" Target="fonts/RobotoMedium-italic.fntdata"/><Relationship Id="rId100" Type="http://schemas.openxmlformats.org/officeDocument/2006/relationships/font" Target="fonts/RobotoMedium-bold.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26" Type="http://schemas.openxmlformats.org/officeDocument/2006/relationships/font" Target="fonts/OpenSans-boldItalic.fntdata"/><Relationship Id="rId26" Type="http://schemas.openxmlformats.org/officeDocument/2006/relationships/slide" Target="slides/slide20.xml"/><Relationship Id="rId121" Type="http://schemas.openxmlformats.org/officeDocument/2006/relationships/font" Target="fonts/Merriweather-italic.fntdata"/><Relationship Id="rId25" Type="http://schemas.openxmlformats.org/officeDocument/2006/relationships/slide" Target="slides/slide19.xml"/><Relationship Id="rId120" Type="http://schemas.openxmlformats.org/officeDocument/2006/relationships/font" Target="fonts/Merriweather-bold.fntdata"/><Relationship Id="rId28" Type="http://schemas.openxmlformats.org/officeDocument/2006/relationships/slide" Target="slides/slide22.xml"/><Relationship Id="rId27" Type="http://schemas.openxmlformats.org/officeDocument/2006/relationships/slide" Target="slides/slide21.xml"/><Relationship Id="rId125" Type="http://schemas.openxmlformats.org/officeDocument/2006/relationships/font" Target="fonts/OpenSans-italic.fntdata"/><Relationship Id="rId29" Type="http://schemas.openxmlformats.org/officeDocument/2006/relationships/slide" Target="slides/slide23.xml"/><Relationship Id="rId124" Type="http://schemas.openxmlformats.org/officeDocument/2006/relationships/font" Target="fonts/OpenSans-bold.fntdata"/><Relationship Id="rId123" Type="http://schemas.openxmlformats.org/officeDocument/2006/relationships/font" Target="fonts/OpenSans-regular.fntdata"/><Relationship Id="rId122" Type="http://schemas.openxmlformats.org/officeDocument/2006/relationships/font" Target="fonts/Merriweather-boldItalic.fntdata"/><Relationship Id="rId95" Type="http://schemas.openxmlformats.org/officeDocument/2006/relationships/font" Target="fonts/MerriweatherSansSemiBold-regular.fntdata"/><Relationship Id="rId94" Type="http://schemas.openxmlformats.org/officeDocument/2006/relationships/font" Target="fonts/ProximaNova-boldItalic.fntdata"/><Relationship Id="rId97" Type="http://schemas.openxmlformats.org/officeDocument/2006/relationships/font" Target="fonts/MerriweatherSansSemiBold-italic.fntdata"/><Relationship Id="rId96" Type="http://schemas.openxmlformats.org/officeDocument/2006/relationships/font" Target="fonts/MerriweatherSansSemiBold-bold.fntdata"/><Relationship Id="rId11" Type="http://schemas.openxmlformats.org/officeDocument/2006/relationships/slide" Target="slides/slide5.xml"/><Relationship Id="rId99" Type="http://schemas.openxmlformats.org/officeDocument/2006/relationships/font" Target="fonts/RobotoMedium-regular.fntdata"/><Relationship Id="rId10" Type="http://schemas.openxmlformats.org/officeDocument/2006/relationships/slide" Target="slides/slide4.xml"/><Relationship Id="rId98" Type="http://schemas.openxmlformats.org/officeDocument/2006/relationships/font" Target="fonts/MerriweatherSansSemiBold-boldItalic.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ProximaNova-regular.fntdata"/><Relationship Id="rId90" Type="http://schemas.openxmlformats.org/officeDocument/2006/relationships/slide" Target="slides/slide84.xml"/><Relationship Id="rId93" Type="http://schemas.openxmlformats.org/officeDocument/2006/relationships/font" Target="fonts/ProximaNova-italic.fntdata"/><Relationship Id="rId92" Type="http://schemas.openxmlformats.org/officeDocument/2006/relationships/font" Target="fonts/ProximaNova-bold.fntdata"/><Relationship Id="rId118" Type="http://schemas.openxmlformats.org/officeDocument/2006/relationships/font" Target="fonts/Sanchez-italic.fntdata"/><Relationship Id="rId117" Type="http://schemas.openxmlformats.org/officeDocument/2006/relationships/font" Target="fonts/Sanchez-regular.fntdata"/><Relationship Id="rId116" Type="http://schemas.openxmlformats.org/officeDocument/2006/relationships/font" Target="fonts/MerriweatherSansExtraBold-boldItalic.fntdata"/><Relationship Id="rId115" Type="http://schemas.openxmlformats.org/officeDocument/2006/relationships/font" Target="fonts/MerriweatherSansExtraBold-bold.fntdata"/><Relationship Id="rId119" Type="http://schemas.openxmlformats.org/officeDocument/2006/relationships/font" Target="fonts/Merriweather-regular.fntdata"/><Relationship Id="rId15" Type="http://schemas.openxmlformats.org/officeDocument/2006/relationships/slide" Target="slides/slide9.xml"/><Relationship Id="rId110" Type="http://schemas.openxmlformats.org/officeDocument/2006/relationships/font" Target="fonts/MerriweatherSans-bold.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AmaticSC-bold.fntdata"/><Relationship Id="rId18" Type="http://schemas.openxmlformats.org/officeDocument/2006/relationships/slide" Target="slides/slide12.xml"/><Relationship Id="rId113" Type="http://schemas.openxmlformats.org/officeDocument/2006/relationships/font" Target="fonts/AmaticSC-regular.fntdata"/><Relationship Id="rId112" Type="http://schemas.openxmlformats.org/officeDocument/2006/relationships/font" Target="fonts/MerriweatherSans-boldItalic.fntdata"/><Relationship Id="rId111" Type="http://schemas.openxmlformats.org/officeDocument/2006/relationships/font" Target="fonts/MerriweatherSans-italic.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b29055c952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b29055c952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6404e67dc9_0_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6404e67dc9_0_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 name="Shape 432"/>
        <p:cNvGrpSpPr/>
        <p:nvPr/>
      </p:nvGrpSpPr>
      <p:grpSpPr>
        <a:xfrm>
          <a:off x="0" y="0"/>
          <a:ext cx="0" cy="0"/>
          <a:chOff x="0" y="0"/>
          <a:chExt cx="0" cy="0"/>
        </a:xfrm>
      </p:grpSpPr>
      <p:sp>
        <p:nvSpPr>
          <p:cNvPr id="433" name="Google Shape;433;g63f4da5bfd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 name="Google Shape;434;g63f4da5bfd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 name="Shape 465"/>
        <p:cNvGrpSpPr/>
        <p:nvPr/>
      </p:nvGrpSpPr>
      <p:grpSpPr>
        <a:xfrm>
          <a:off x="0" y="0"/>
          <a:ext cx="0" cy="0"/>
          <a:chOff x="0" y="0"/>
          <a:chExt cx="0" cy="0"/>
        </a:xfrm>
      </p:grpSpPr>
      <p:sp>
        <p:nvSpPr>
          <p:cNvPr id="466" name="Google Shape;466;g6404e67dc9_0_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 name="Google Shape;467;g6404e67dc9_0_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 name="Shape 512"/>
        <p:cNvGrpSpPr/>
        <p:nvPr/>
      </p:nvGrpSpPr>
      <p:grpSpPr>
        <a:xfrm>
          <a:off x="0" y="0"/>
          <a:ext cx="0" cy="0"/>
          <a:chOff x="0" y="0"/>
          <a:chExt cx="0" cy="0"/>
        </a:xfrm>
      </p:grpSpPr>
      <p:sp>
        <p:nvSpPr>
          <p:cNvPr id="513" name="Google Shape;513;gb1fd3f1638_0_1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 name="Google Shape;514;gb1fd3f1638_0_1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63dd62d838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63dd62d838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63dd62d83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63dd62d83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63dd62d83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63dd62d83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aa7a2202c9_0_23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aa7a2202c9_0_23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 name="Shape 769"/>
        <p:cNvGrpSpPr/>
        <p:nvPr/>
      </p:nvGrpSpPr>
      <p:grpSpPr>
        <a:xfrm>
          <a:off x="0" y="0"/>
          <a:ext cx="0" cy="0"/>
          <a:chOff x="0" y="0"/>
          <a:chExt cx="0" cy="0"/>
        </a:xfrm>
      </p:grpSpPr>
      <p:sp>
        <p:nvSpPr>
          <p:cNvPr id="770" name="Google Shape;770;gb1e6b9991f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 name="Google Shape;771;gb1e6b9991f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63f4da5bfd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63f4da5bfd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63dd62d838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63dd62d838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gaa7a2202c9_0_1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 name="Google Shape;895;gaa7a2202c9_0_1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63f4da5bfd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63f4da5bfd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b1fd3f1638_0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b1fd3f1638_0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aa7a2202c9_0_1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aa7a2202c9_0_1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b1fd3f1638_0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b1fd3f1638_0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 name="Shape 1120"/>
        <p:cNvGrpSpPr/>
        <p:nvPr/>
      </p:nvGrpSpPr>
      <p:grpSpPr>
        <a:xfrm>
          <a:off x="0" y="0"/>
          <a:ext cx="0" cy="0"/>
          <a:chOff x="0" y="0"/>
          <a:chExt cx="0" cy="0"/>
        </a:xfrm>
      </p:grpSpPr>
      <p:sp>
        <p:nvSpPr>
          <p:cNvPr id="1121" name="Google Shape;1121;gb1e6b9991f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 name="Google Shape;1122;gb1e6b9991f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 name="Shape 1157"/>
        <p:cNvGrpSpPr/>
        <p:nvPr/>
      </p:nvGrpSpPr>
      <p:grpSpPr>
        <a:xfrm>
          <a:off x="0" y="0"/>
          <a:ext cx="0" cy="0"/>
          <a:chOff x="0" y="0"/>
          <a:chExt cx="0" cy="0"/>
        </a:xfrm>
      </p:grpSpPr>
      <p:sp>
        <p:nvSpPr>
          <p:cNvPr id="1158" name="Google Shape;1158;gb234f42733_0_22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 name="Google Shape;1159;gb234f42733_0_22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 name="Shape 1206"/>
        <p:cNvGrpSpPr/>
        <p:nvPr/>
      </p:nvGrpSpPr>
      <p:grpSpPr>
        <a:xfrm>
          <a:off x="0" y="0"/>
          <a:ext cx="0" cy="0"/>
          <a:chOff x="0" y="0"/>
          <a:chExt cx="0" cy="0"/>
        </a:xfrm>
      </p:grpSpPr>
      <p:sp>
        <p:nvSpPr>
          <p:cNvPr id="1207" name="Google Shape;1207;gb1e6b9991f_0_21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8" name="Google Shape;1208;gb1e6b9991f_0_21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 name="Shape 1232"/>
        <p:cNvGrpSpPr/>
        <p:nvPr/>
      </p:nvGrpSpPr>
      <p:grpSpPr>
        <a:xfrm>
          <a:off x="0" y="0"/>
          <a:ext cx="0" cy="0"/>
          <a:chOff x="0" y="0"/>
          <a:chExt cx="0" cy="0"/>
        </a:xfrm>
      </p:grpSpPr>
      <p:sp>
        <p:nvSpPr>
          <p:cNvPr id="1233" name="Google Shape;1233;gaa7a2202c9_0_25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4" name="Google Shape;1234;gaa7a2202c9_0_25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5" name="Shape 1265"/>
        <p:cNvGrpSpPr/>
        <p:nvPr/>
      </p:nvGrpSpPr>
      <p:grpSpPr>
        <a:xfrm>
          <a:off x="0" y="0"/>
          <a:ext cx="0" cy="0"/>
          <a:chOff x="0" y="0"/>
          <a:chExt cx="0" cy="0"/>
        </a:xfrm>
      </p:grpSpPr>
      <p:sp>
        <p:nvSpPr>
          <p:cNvPr id="1266" name="Google Shape;1266;gb1e6b9991f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7" name="Google Shape;1267;gb1e6b9991f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 name="Shape 1360"/>
        <p:cNvGrpSpPr/>
        <p:nvPr/>
      </p:nvGrpSpPr>
      <p:grpSpPr>
        <a:xfrm>
          <a:off x="0" y="0"/>
          <a:ext cx="0" cy="0"/>
          <a:chOff x="0" y="0"/>
          <a:chExt cx="0" cy="0"/>
        </a:xfrm>
      </p:grpSpPr>
      <p:sp>
        <p:nvSpPr>
          <p:cNvPr id="1361" name="Google Shape;1361;g63f4da5bfd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2" name="Google Shape;1362;g63f4da5bfd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6404e67dc9_0_1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6404e67dc9_0_1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gb1fd3f1638_0_1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3" name="Google Shape;1373;gb1fd3f1638_0_1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6" name="Shape 1376"/>
        <p:cNvGrpSpPr/>
        <p:nvPr/>
      </p:nvGrpSpPr>
      <p:grpSpPr>
        <a:xfrm>
          <a:off x="0" y="0"/>
          <a:ext cx="0" cy="0"/>
          <a:chOff x="0" y="0"/>
          <a:chExt cx="0" cy="0"/>
        </a:xfrm>
      </p:grpSpPr>
      <p:sp>
        <p:nvSpPr>
          <p:cNvPr id="1377" name="Google Shape;1377;g63f4da5bfd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8" name="Google Shape;1378;g63f4da5bfd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 name="Shape 1387"/>
        <p:cNvGrpSpPr/>
        <p:nvPr/>
      </p:nvGrpSpPr>
      <p:grpSpPr>
        <a:xfrm>
          <a:off x="0" y="0"/>
          <a:ext cx="0" cy="0"/>
          <a:chOff x="0" y="0"/>
          <a:chExt cx="0" cy="0"/>
        </a:xfrm>
      </p:grpSpPr>
      <p:sp>
        <p:nvSpPr>
          <p:cNvPr id="1388" name="Google Shape;1388;gb234f42733_0_22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9" name="Google Shape;1389;gb234f42733_0_22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 name="Shape 1409"/>
        <p:cNvGrpSpPr/>
        <p:nvPr/>
      </p:nvGrpSpPr>
      <p:grpSpPr>
        <a:xfrm>
          <a:off x="0" y="0"/>
          <a:ext cx="0" cy="0"/>
          <a:chOff x="0" y="0"/>
          <a:chExt cx="0" cy="0"/>
        </a:xfrm>
      </p:grpSpPr>
      <p:sp>
        <p:nvSpPr>
          <p:cNvPr id="1410" name="Google Shape;1410;g63f4da5bfd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1" name="Google Shape;1411;g63f4da5bfd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gb1e6b9991f_0_21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4" name="Google Shape;1434;gb1e6b9991f_0_21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 name="Shape 1497"/>
        <p:cNvGrpSpPr/>
        <p:nvPr/>
      </p:nvGrpSpPr>
      <p:grpSpPr>
        <a:xfrm>
          <a:off x="0" y="0"/>
          <a:ext cx="0" cy="0"/>
          <a:chOff x="0" y="0"/>
          <a:chExt cx="0" cy="0"/>
        </a:xfrm>
      </p:grpSpPr>
      <p:sp>
        <p:nvSpPr>
          <p:cNvPr id="1498" name="Google Shape;1498;g6404e67dc9_0_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 name="Google Shape;1499;g6404e67dc9_0_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 name="Shape 1530"/>
        <p:cNvGrpSpPr/>
        <p:nvPr/>
      </p:nvGrpSpPr>
      <p:grpSpPr>
        <a:xfrm>
          <a:off x="0" y="0"/>
          <a:ext cx="0" cy="0"/>
          <a:chOff x="0" y="0"/>
          <a:chExt cx="0" cy="0"/>
        </a:xfrm>
      </p:grpSpPr>
      <p:sp>
        <p:nvSpPr>
          <p:cNvPr id="1531" name="Google Shape;1531;g64096dd46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2" name="Google Shape;1532;g64096dd46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8" name="Shape 1548"/>
        <p:cNvGrpSpPr/>
        <p:nvPr/>
      </p:nvGrpSpPr>
      <p:grpSpPr>
        <a:xfrm>
          <a:off x="0" y="0"/>
          <a:ext cx="0" cy="0"/>
          <a:chOff x="0" y="0"/>
          <a:chExt cx="0" cy="0"/>
        </a:xfrm>
      </p:grpSpPr>
      <p:sp>
        <p:nvSpPr>
          <p:cNvPr id="1549" name="Google Shape;1549;gb1e6b9991f_0_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0" name="Google Shape;1550;gb1e6b9991f_0_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 name="Shape 1564"/>
        <p:cNvGrpSpPr/>
        <p:nvPr/>
      </p:nvGrpSpPr>
      <p:grpSpPr>
        <a:xfrm>
          <a:off x="0" y="0"/>
          <a:ext cx="0" cy="0"/>
          <a:chOff x="0" y="0"/>
          <a:chExt cx="0" cy="0"/>
        </a:xfrm>
      </p:grpSpPr>
      <p:sp>
        <p:nvSpPr>
          <p:cNvPr id="1565" name="Google Shape;1565;gb1e6b9991f_0_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6" name="Google Shape;1566;gb1e6b9991f_0_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8" name="Shape 1588"/>
        <p:cNvGrpSpPr/>
        <p:nvPr/>
      </p:nvGrpSpPr>
      <p:grpSpPr>
        <a:xfrm>
          <a:off x="0" y="0"/>
          <a:ext cx="0" cy="0"/>
          <a:chOff x="0" y="0"/>
          <a:chExt cx="0" cy="0"/>
        </a:xfrm>
      </p:grpSpPr>
      <p:sp>
        <p:nvSpPr>
          <p:cNvPr id="1589" name="Google Shape;1589;g6404e67dc9_0_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 name="Google Shape;1590;g6404e67dc9_0_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63f4da5bfd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63f4da5bfd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gb1fd3f1638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 name="Google Shape;1629;gb1fd3f1638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6" name="Shape 1686"/>
        <p:cNvGrpSpPr/>
        <p:nvPr/>
      </p:nvGrpSpPr>
      <p:grpSpPr>
        <a:xfrm>
          <a:off x="0" y="0"/>
          <a:ext cx="0" cy="0"/>
          <a:chOff x="0" y="0"/>
          <a:chExt cx="0" cy="0"/>
        </a:xfrm>
      </p:grpSpPr>
      <p:sp>
        <p:nvSpPr>
          <p:cNvPr id="1687" name="Google Shape;1687;g63f4da5bfd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8" name="Google Shape;1688;g63f4da5bfd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6" name="Shape 1716"/>
        <p:cNvGrpSpPr/>
        <p:nvPr/>
      </p:nvGrpSpPr>
      <p:grpSpPr>
        <a:xfrm>
          <a:off x="0" y="0"/>
          <a:ext cx="0" cy="0"/>
          <a:chOff x="0" y="0"/>
          <a:chExt cx="0" cy="0"/>
        </a:xfrm>
      </p:grpSpPr>
      <p:sp>
        <p:nvSpPr>
          <p:cNvPr id="1717" name="Google Shape;1717;gb234f4273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8" name="Google Shape;1718;gb234f4273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 name="Shape 1781"/>
        <p:cNvGrpSpPr/>
        <p:nvPr/>
      </p:nvGrpSpPr>
      <p:grpSpPr>
        <a:xfrm>
          <a:off x="0" y="0"/>
          <a:ext cx="0" cy="0"/>
          <a:chOff x="0" y="0"/>
          <a:chExt cx="0" cy="0"/>
        </a:xfrm>
      </p:grpSpPr>
      <p:sp>
        <p:nvSpPr>
          <p:cNvPr id="1782" name="Google Shape;1782;gb234f42733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3" name="Google Shape;1783;gb234f42733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 name="Shape 1902"/>
        <p:cNvGrpSpPr/>
        <p:nvPr/>
      </p:nvGrpSpPr>
      <p:grpSpPr>
        <a:xfrm>
          <a:off x="0" y="0"/>
          <a:ext cx="0" cy="0"/>
          <a:chOff x="0" y="0"/>
          <a:chExt cx="0" cy="0"/>
        </a:xfrm>
      </p:grpSpPr>
      <p:sp>
        <p:nvSpPr>
          <p:cNvPr id="1903" name="Google Shape;1903;gb234f42733_0_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 name="Google Shape;1904;gb234f42733_0_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7" name="Shape 1967"/>
        <p:cNvGrpSpPr/>
        <p:nvPr/>
      </p:nvGrpSpPr>
      <p:grpSpPr>
        <a:xfrm>
          <a:off x="0" y="0"/>
          <a:ext cx="0" cy="0"/>
          <a:chOff x="0" y="0"/>
          <a:chExt cx="0" cy="0"/>
        </a:xfrm>
      </p:grpSpPr>
      <p:sp>
        <p:nvSpPr>
          <p:cNvPr id="1968" name="Google Shape;1968;g63ffa9d6bd_0_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9" name="Google Shape;1969;g63ffa9d6bd_0_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0" name="Shape 2000"/>
        <p:cNvGrpSpPr/>
        <p:nvPr/>
      </p:nvGrpSpPr>
      <p:grpSpPr>
        <a:xfrm>
          <a:off x="0" y="0"/>
          <a:ext cx="0" cy="0"/>
          <a:chOff x="0" y="0"/>
          <a:chExt cx="0" cy="0"/>
        </a:xfrm>
      </p:grpSpPr>
      <p:sp>
        <p:nvSpPr>
          <p:cNvPr id="2001" name="Google Shape;2001;gb234f42733_0_22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2" name="Google Shape;2002;gb234f42733_0_22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5" name="Shape 2035"/>
        <p:cNvGrpSpPr/>
        <p:nvPr/>
      </p:nvGrpSpPr>
      <p:grpSpPr>
        <a:xfrm>
          <a:off x="0" y="0"/>
          <a:ext cx="0" cy="0"/>
          <a:chOff x="0" y="0"/>
          <a:chExt cx="0" cy="0"/>
        </a:xfrm>
      </p:grpSpPr>
      <p:sp>
        <p:nvSpPr>
          <p:cNvPr id="2036" name="Google Shape;2036;g6404e67dc9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7" name="Google Shape;2037;g6404e67dc9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7" name="Shape 2307"/>
        <p:cNvGrpSpPr/>
        <p:nvPr/>
      </p:nvGrpSpPr>
      <p:grpSpPr>
        <a:xfrm>
          <a:off x="0" y="0"/>
          <a:ext cx="0" cy="0"/>
          <a:chOff x="0" y="0"/>
          <a:chExt cx="0" cy="0"/>
        </a:xfrm>
      </p:grpSpPr>
      <p:sp>
        <p:nvSpPr>
          <p:cNvPr id="2308" name="Google Shape;2308;gb234f42733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9" name="Google Shape;2309;gb234f42733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2" name="Shape 2822"/>
        <p:cNvGrpSpPr/>
        <p:nvPr/>
      </p:nvGrpSpPr>
      <p:grpSpPr>
        <a:xfrm>
          <a:off x="0" y="0"/>
          <a:ext cx="0" cy="0"/>
          <a:chOff x="0" y="0"/>
          <a:chExt cx="0" cy="0"/>
        </a:xfrm>
      </p:grpSpPr>
      <p:sp>
        <p:nvSpPr>
          <p:cNvPr id="2823" name="Google Shape;2823;g6404e67dc9_0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4" name="Google Shape;2824;g6404e67dc9_0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8" name="Shape 2858"/>
        <p:cNvGrpSpPr/>
        <p:nvPr/>
      </p:nvGrpSpPr>
      <p:grpSpPr>
        <a:xfrm>
          <a:off x="0" y="0"/>
          <a:ext cx="0" cy="0"/>
          <a:chOff x="0" y="0"/>
          <a:chExt cx="0" cy="0"/>
        </a:xfrm>
      </p:grpSpPr>
      <p:sp>
        <p:nvSpPr>
          <p:cNvPr id="2859" name="Google Shape;2859;gaa7a2202c9_0_23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0" name="Google Shape;2860;gaa7a2202c9_0_23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2" name="Shape 2922"/>
        <p:cNvGrpSpPr/>
        <p:nvPr/>
      </p:nvGrpSpPr>
      <p:grpSpPr>
        <a:xfrm>
          <a:off x="0" y="0"/>
          <a:ext cx="0" cy="0"/>
          <a:chOff x="0" y="0"/>
          <a:chExt cx="0" cy="0"/>
        </a:xfrm>
      </p:grpSpPr>
      <p:sp>
        <p:nvSpPr>
          <p:cNvPr id="2923" name="Google Shape;2923;gb234f42733_0_227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4" name="Google Shape;2924;gb234f42733_0_227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4" name="Shape 2984"/>
        <p:cNvGrpSpPr/>
        <p:nvPr/>
      </p:nvGrpSpPr>
      <p:grpSpPr>
        <a:xfrm>
          <a:off x="0" y="0"/>
          <a:ext cx="0" cy="0"/>
          <a:chOff x="0" y="0"/>
          <a:chExt cx="0" cy="0"/>
        </a:xfrm>
      </p:grpSpPr>
      <p:sp>
        <p:nvSpPr>
          <p:cNvPr id="2985" name="Google Shape;2985;g63dd62d838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6" name="Google Shape;2986;g63dd62d838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1" name="Shape 3031"/>
        <p:cNvGrpSpPr/>
        <p:nvPr/>
      </p:nvGrpSpPr>
      <p:grpSpPr>
        <a:xfrm>
          <a:off x="0" y="0"/>
          <a:ext cx="0" cy="0"/>
          <a:chOff x="0" y="0"/>
          <a:chExt cx="0" cy="0"/>
        </a:xfrm>
      </p:grpSpPr>
      <p:sp>
        <p:nvSpPr>
          <p:cNvPr id="3032" name="Google Shape;3032;g63f4da5bfd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3" name="Google Shape;3033;g63f4da5bfd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3" name="Shape 3083"/>
        <p:cNvGrpSpPr/>
        <p:nvPr/>
      </p:nvGrpSpPr>
      <p:grpSpPr>
        <a:xfrm>
          <a:off x="0" y="0"/>
          <a:ext cx="0" cy="0"/>
          <a:chOff x="0" y="0"/>
          <a:chExt cx="0" cy="0"/>
        </a:xfrm>
      </p:grpSpPr>
      <p:sp>
        <p:nvSpPr>
          <p:cNvPr id="3084" name="Google Shape;3084;gb234f42733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5" name="Google Shape;3085;gb234f42733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0" name="Shape 3090"/>
        <p:cNvGrpSpPr/>
        <p:nvPr/>
      </p:nvGrpSpPr>
      <p:grpSpPr>
        <a:xfrm>
          <a:off x="0" y="0"/>
          <a:ext cx="0" cy="0"/>
          <a:chOff x="0" y="0"/>
          <a:chExt cx="0" cy="0"/>
        </a:xfrm>
      </p:grpSpPr>
      <p:sp>
        <p:nvSpPr>
          <p:cNvPr id="3091" name="Google Shape;3091;gb1fd3f1638_0_9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2" name="Google Shape;3092;gb1fd3f1638_0_9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3" name="Shape 3123"/>
        <p:cNvGrpSpPr/>
        <p:nvPr/>
      </p:nvGrpSpPr>
      <p:grpSpPr>
        <a:xfrm>
          <a:off x="0" y="0"/>
          <a:ext cx="0" cy="0"/>
          <a:chOff x="0" y="0"/>
          <a:chExt cx="0" cy="0"/>
        </a:xfrm>
      </p:grpSpPr>
      <p:sp>
        <p:nvSpPr>
          <p:cNvPr id="3124" name="Google Shape;3124;g63f4da5bfd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5" name="Google Shape;3125;g63f4da5bfd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3" name="Shape 3163"/>
        <p:cNvGrpSpPr/>
        <p:nvPr/>
      </p:nvGrpSpPr>
      <p:grpSpPr>
        <a:xfrm>
          <a:off x="0" y="0"/>
          <a:ext cx="0" cy="0"/>
          <a:chOff x="0" y="0"/>
          <a:chExt cx="0" cy="0"/>
        </a:xfrm>
      </p:grpSpPr>
      <p:sp>
        <p:nvSpPr>
          <p:cNvPr id="3164" name="Google Shape;3164;gb1e6b9991f_0_21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5" name="Google Shape;3165;gb1e6b9991f_0_21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2" name="Shape 3212"/>
        <p:cNvGrpSpPr/>
        <p:nvPr/>
      </p:nvGrpSpPr>
      <p:grpSpPr>
        <a:xfrm>
          <a:off x="0" y="0"/>
          <a:ext cx="0" cy="0"/>
          <a:chOff x="0" y="0"/>
          <a:chExt cx="0" cy="0"/>
        </a:xfrm>
      </p:grpSpPr>
      <p:sp>
        <p:nvSpPr>
          <p:cNvPr id="3213" name="Google Shape;3213;g63f4da5bfd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4" name="Google Shape;3214;g63f4da5bfd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8" name="Shape 3398"/>
        <p:cNvGrpSpPr/>
        <p:nvPr/>
      </p:nvGrpSpPr>
      <p:grpSpPr>
        <a:xfrm>
          <a:off x="0" y="0"/>
          <a:ext cx="0" cy="0"/>
          <a:chOff x="0" y="0"/>
          <a:chExt cx="0" cy="0"/>
        </a:xfrm>
      </p:grpSpPr>
      <p:sp>
        <p:nvSpPr>
          <p:cNvPr id="3399" name="Google Shape;3399;gaa7a2202c9_0_1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0" name="Google Shape;3400;gaa7a2202c9_0_1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2" name="Shape 3412"/>
        <p:cNvGrpSpPr/>
        <p:nvPr/>
      </p:nvGrpSpPr>
      <p:grpSpPr>
        <a:xfrm>
          <a:off x="0" y="0"/>
          <a:ext cx="0" cy="0"/>
          <a:chOff x="0" y="0"/>
          <a:chExt cx="0" cy="0"/>
        </a:xfrm>
      </p:grpSpPr>
      <p:sp>
        <p:nvSpPr>
          <p:cNvPr id="3413" name="Google Shape;3413;g63f4da5bfd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4" name="Google Shape;3414;g63f4da5bfd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8" name="Shape 3428"/>
        <p:cNvGrpSpPr/>
        <p:nvPr/>
      </p:nvGrpSpPr>
      <p:grpSpPr>
        <a:xfrm>
          <a:off x="0" y="0"/>
          <a:ext cx="0" cy="0"/>
          <a:chOff x="0" y="0"/>
          <a:chExt cx="0" cy="0"/>
        </a:xfrm>
      </p:grpSpPr>
      <p:sp>
        <p:nvSpPr>
          <p:cNvPr id="3429" name="Google Shape;3429;g63f4da5bfd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0" name="Google Shape;3430;g63f4da5bfd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4" name="Shape 3444"/>
        <p:cNvGrpSpPr/>
        <p:nvPr/>
      </p:nvGrpSpPr>
      <p:grpSpPr>
        <a:xfrm>
          <a:off x="0" y="0"/>
          <a:ext cx="0" cy="0"/>
          <a:chOff x="0" y="0"/>
          <a:chExt cx="0" cy="0"/>
        </a:xfrm>
      </p:grpSpPr>
      <p:sp>
        <p:nvSpPr>
          <p:cNvPr id="3445" name="Google Shape;3445;g63f4da5bfd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6" name="Google Shape;3446;g63f4da5bfd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8" name="Shape 3458"/>
        <p:cNvGrpSpPr/>
        <p:nvPr/>
      </p:nvGrpSpPr>
      <p:grpSpPr>
        <a:xfrm>
          <a:off x="0" y="0"/>
          <a:ext cx="0" cy="0"/>
          <a:chOff x="0" y="0"/>
          <a:chExt cx="0" cy="0"/>
        </a:xfrm>
      </p:grpSpPr>
      <p:sp>
        <p:nvSpPr>
          <p:cNvPr id="3459" name="Google Shape;3459;gb234f42733_0_22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0" name="Google Shape;3460;gb234f42733_0_22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5" name="Shape 3485"/>
        <p:cNvGrpSpPr/>
        <p:nvPr/>
      </p:nvGrpSpPr>
      <p:grpSpPr>
        <a:xfrm>
          <a:off x="0" y="0"/>
          <a:ext cx="0" cy="0"/>
          <a:chOff x="0" y="0"/>
          <a:chExt cx="0" cy="0"/>
        </a:xfrm>
      </p:grpSpPr>
      <p:sp>
        <p:nvSpPr>
          <p:cNvPr id="3486" name="Google Shape;3486;g642a6e565d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7" name="Google Shape;3487;g642a6e565d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2" name="Shape 3512"/>
        <p:cNvGrpSpPr/>
        <p:nvPr/>
      </p:nvGrpSpPr>
      <p:grpSpPr>
        <a:xfrm>
          <a:off x="0" y="0"/>
          <a:ext cx="0" cy="0"/>
          <a:chOff x="0" y="0"/>
          <a:chExt cx="0" cy="0"/>
        </a:xfrm>
      </p:grpSpPr>
      <p:sp>
        <p:nvSpPr>
          <p:cNvPr id="3513" name="Google Shape;3513;g6404e67dc9_0_1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4" name="Google Shape;3514;g6404e67dc9_0_1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7" name="Shape 3797"/>
        <p:cNvGrpSpPr/>
        <p:nvPr/>
      </p:nvGrpSpPr>
      <p:grpSpPr>
        <a:xfrm>
          <a:off x="0" y="0"/>
          <a:ext cx="0" cy="0"/>
          <a:chOff x="0" y="0"/>
          <a:chExt cx="0" cy="0"/>
        </a:xfrm>
      </p:grpSpPr>
      <p:sp>
        <p:nvSpPr>
          <p:cNvPr id="3798" name="Google Shape;3798;gb234f42733_0_23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9" name="Google Shape;3799;gb234f42733_0_23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7" name="Shape 4197"/>
        <p:cNvGrpSpPr/>
        <p:nvPr/>
      </p:nvGrpSpPr>
      <p:grpSpPr>
        <a:xfrm>
          <a:off x="0" y="0"/>
          <a:ext cx="0" cy="0"/>
          <a:chOff x="0" y="0"/>
          <a:chExt cx="0" cy="0"/>
        </a:xfrm>
      </p:grpSpPr>
      <p:sp>
        <p:nvSpPr>
          <p:cNvPr id="4198" name="Google Shape;4198;gb234f42733_0_244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9" name="Google Shape;4199;gb234f42733_0_244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8" name="Shape 4858"/>
        <p:cNvGrpSpPr/>
        <p:nvPr/>
      </p:nvGrpSpPr>
      <p:grpSpPr>
        <a:xfrm>
          <a:off x="0" y="0"/>
          <a:ext cx="0" cy="0"/>
          <a:chOff x="0" y="0"/>
          <a:chExt cx="0" cy="0"/>
        </a:xfrm>
      </p:grpSpPr>
      <p:sp>
        <p:nvSpPr>
          <p:cNvPr id="4859" name="Google Shape;4859;gb234f42733_0_24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0" name="Google Shape;4860;gb234f42733_0_24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6" name="Shape 5056"/>
        <p:cNvGrpSpPr/>
        <p:nvPr/>
      </p:nvGrpSpPr>
      <p:grpSpPr>
        <a:xfrm>
          <a:off x="0" y="0"/>
          <a:ext cx="0" cy="0"/>
          <a:chOff x="0" y="0"/>
          <a:chExt cx="0" cy="0"/>
        </a:xfrm>
      </p:grpSpPr>
      <p:sp>
        <p:nvSpPr>
          <p:cNvPr id="5057" name="Google Shape;5057;gb234f42733_0_24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8" name="Google Shape;5058;gb234f42733_0_24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6" name="Shape 5176"/>
        <p:cNvGrpSpPr/>
        <p:nvPr/>
      </p:nvGrpSpPr>
      <p:grpSpPr>
        <a:xfrm>
          <a:off x="0" y="0"/>
          <a:ext cx="0" cy="0"/>
          <a:chOff x="0" y="0"/>
          <a:chExt cx="0" cy="0"/>
        </a:xfrm>
      </p:grpSpPr>
      <p:sp>
        <p:nvSpPr>
          <p:cNvPr id="5177" name="Google Shape;5177;g6404e67dc9_0_1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8" name="Google Shape;5178;g6404e67dc9_0_1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6" name="Shape 5186"/>
        <p:cNvGrpSpPr/>
        <p:nvPr/>
      </p:nvGrpSpPr>
      <p:grpSpPr>
        <a:xfrm>
          <a:off x="0" y="0"/>
          <a:ext cx="0" cy="0"/>
          <a:chOff x="0" y="0"/>
          <a:chExt cx="0" cy="0"/>
        </a:xfrm>
      </p:grpSpPr>
      <p:sp>
        <p:nvSpPr>
          <p:cNvPr id="5187" name="Google Shape;5187;gb234f42733_0_26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8" name="Google Shape;5188;gb234f42733_0_26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2" name="Shape 5192"/>
        <p:cNvGrpSpPr/>
        <p:nvPr/>
      </p:nvGrpSpPr>
      <p:grpSpPr>
        <a:xfrm>
          <a:off x="0" y="0"/>
          <a:ext cx="0" cy="0"/>
          <a:chOff x="0" y="0"/>
          <a:chExt cx="0" cy="0"/>
        </a:xfrm>
      </p:grpSpPr>
      <p:sp>
        <p:nvSpPr>
          <p:cNvPr id="5193" name="Google Shape;5193;g6404e67dc9_0_1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4" name="Google Shape;5194;g6404e67dc9_0_1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3" name="Shape 5213"/>
        <p:cNvGrpSpPr/>
        <p:nvPr/>
      </p:nvGrpSpPr>
      <p:grpSpPr>
        <a:xfrm>
          <a:off x="0" y="0"/>
          <a:ext cx="0" cy="0"/>
          <a:chOff x="0" y="0"/>
          <a:chExt cx="0" cy="0"/>
        </a:xfrm>
      </p:grpSpPr>
      <p:sp>
        <p:nvSpPr>
          <p:cNvPr id="5214" name="Google Shape;5214;gb29055c952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5" name="Google Shape;5215;gb29055c952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9" name="Shape 5229"/>
        <p:cNvGrpSpPr/>
        <p:nvPr/>
      </p:nvGrpSpPr>
      <p:grpSpPr>
        <a:xfrm>
          <a:off x="0" y="0"/>
          <a:ext cx="0" cy="0"/>
          <a:chOff x="0" y="0"/>
          <a:chExt cx="0" cy="0"/>
        </a:xfrm>
      </p:grpSpPr>
      <p:sp>
        <p:nvSpPr>
          <p:cNvPr id="5230" name="Google Shape;5230;gb29055c952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1" name="Google Shape;5231;gb29055c952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6" name="Shape 5566"/>
        <p:cNvGrpSpPr/>
        <p:nvPr/>
      </p:nvGrpSpPr>
      <p:grpSpPr>
        <a:xfrm>
          <a:off x="0" y="0"/>
          <a:ext cx="0" cy="0"/>
          <a:chOff x="0" y="0"/>
          <a:chExt cx="0" cy="0"/>
        </a:xfrm>
      </p:grpSpPr>
      <p:sp>
        <p:nvSpPr>
          <p:cNvPr id="5567" name="Google Shape;5567;gb29055c952_0_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8" name="Google Shape;5568;gb29055c952_0_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3" name="Shape 8353"/>
        <p:cNvGrpSpPr/>
        <p:nvPr/>
      </p:nvGrpSpPr>
      <p:grpSpPr>
        <a:xfrm>
          <a:off x="0" y="0"/>
          <a:ext cx="0" cy="0"/>
          <a:chOff x="0" y="0"/>
          <a:chExt cx="0" cy="0"/>
        </a:xfrm>
      </p:grpSpPr>
      <p:sp>
        <p:nvSpPr>
          <p:cNvPr id="8354" name="Google Shape;8354;gb29055c952_0_3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5" name="Google Shape;8355;gb29055c952_0_3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2" name="Shape 8772"/>
        <p:cNvGrpSpPr/>
        <p:nvPr/>
      </p:nvGrpSpPr>
      <p:grpSpPr>
        <a:xfrm>
          <a:off x="0" y="0"/>
          <a:ext cx="0" cy="0"/>
          <a:chOff x="0" y="0"/>
          <a:chExt cx="0" cy="0"/>
        </a:xfrm>
      </p:grpSpPr>
      <p:sp>
        <p:nvSpPr>
          <p:cNvPr id="8773" name="Google Shape;8773;gb29055c952_0_3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4" name="Google Shape;8774;gb29055c952_0_3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2" name="Shape 8942"/>
        <p:cNvGrpSpPr/>
        <p:nvPr/>
      </p:nvGrpSpPr>
      <p:grpSpPr>
        <a:xfrm>
          <a:off x="0" y="0"/>
          <a:ext cx="0" cy="0"/>
          <a:chOff x="0" y="0"/>
          <a:chExt cx="0" cy="0"/>
        </a:xfrm>
      </p:grpSpPr>
      <p:sp>
        <p:nvSpPr>
          <p:cNvPr id="8943" name="Google Shape;8943;gb29055c952_0_37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4" name="Google Shape;8944;gb29055c952_0_37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7" name="Shape 9347"/>
        <p:cNvGrpSpPr/>
        <p:nvPr/>
      </p:nvGrpSpPr>
      <p:grpSpPr>
        <a:xfrm>
          <a:off x="0" y="0"/>
          <a:ext cx="0" cy="0"/>
          <a:chOff x="0" y="0"/>
          <a:chExt cx="0" cy="0"/>
        </a:xfrm>
      </p:grpSpPr>
      <p:sp>
        <p:nvSpPr>
          <p:cNvPr id="9348" name="Google Shape;9348;gb29055c952_0_4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9" name="Google Shape;9349;gb29055c952_0_4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7" name="Shape 9727"/>
        <p:cNvGrpSpPr/>
        <p:nvPr/>
      </p:nvGrpSpPr>
      <p:grpSpPr>
        <a:xfrm>
          <a:off x="0" y="0"/>
          <a:ext cx="0" cy="0"/>
          <a:chOff x="0" y="0"/>
          <a:chExt cx="0" cy="0"/>
        </a:xfrm>
      </p:grpSpPr>
      <p:sp>
        <p:nvSpPr>
          <p:cNvPr id="9728" name="Google Shape;9728;gb29055c952_0_45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9" name="Google Shape;9729;gb29055c952_0_45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1" name="Shape 10141"/>
        <p:cNvGrpSpPr/>
        <p:nvPr/>
      </p:nvGrpSpPr>
      <p:grpSpPr>
        <a:xfrm>
          <a:off x="0" y="0"/>
          <a:ext cx="0" cy="0"/>
          <a:chOff x="0" y="0"/>
          <a:chExt cx="0" cy="0"/>
        </a:xfrm>
      </p:grpSpPr>
      <p:sp>
        <p:nvSpPr>
          <p:cNvPr id="10142" name="Google Shape;10142;gb29055c952_0_4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3" name="Google Shape;10143;gb29055c952_0_4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2" name="Shape 10502"/>
        <p:cNvGrpSpPr/>
        <p:nvPr/>
      </p:nvGrpSpPr>
      <p:grpSpPr>
        <a:xfrm>
          <a:off x="0" y="0"/>
          <a:ext cx="0" cy="0"/>
          <a:chOff x="0" y="0"/>
          <a:chExt cx="0" cy="0"/>
        </a:xfrm>
      </p:grpSpPr>
      <p:sp>
        <p:nvSpPr>
          <p:cNvPr id="10503" name="Google Shape;10503;gb29055c952_0_5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4" name="Google Shape;10504;gb29055c952_0_5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2" name="Shape 11012"/>
        <p:cNvGrpSpPr/>
        <p:nvPr/>
      </p:nvGrpSpPr>
      <p:grpSpPr>
        <a:xfrm>
          <a:off x="0" y="0"/>
          <a:ext cx="0" cy="0"/>
          <a:chOff x="0" y="0"/>
          <a:chExt cx="0" cy="0"/>
        </a:xfrm>
      </p:grpSpPr>
      <p:sp>
        <p:nvSpPr>
          <p:cNvPr id="11013" name="Google Shape;11013;gb29055c952_0_58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4" name="Google Shape;11014;gb29055c952_0_58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2" name="Shape 11632"/>
        <p:cNvGrpSpPr/>
        <p:nvPr/>
      </p:nvGrpSpPr>
      <p:grpSpPr>
        <a:xfrm>
          <a:off x="0" y="0"/>
          <a:ext cx="0" cy="0"/>
          <a:chOff x="0" y="0"/>
          <a:chExt cx="0" cy="0"/>
        </a:xfrm>
      </p:grpSpPr>
      <p:sp>
        <p:nvSpPr>
          <p:cNvPr id="11633" name="Google Shape;11633;gb29055c952_0_6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34" name="Google Shape;11634;gb29055c952_0_6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6" name="Shape 12226"/>
        <p:cNvGrpSpPr/>
        <p:nvPr/>
      </p:nvGrpSpPr>
      <p:grpSpPr>
        <a:xfrm>
          <a:off x="0" y="0"/>
          <a:ext cx="0" cy="0"/>
          <a:chOff x="0" y="0"/>
          <a:chExt cx="0" cy="0"/>
        </a:xfrm>
      </p:grpSpPr>
      <p:sp>
        <p:nvSpPr>
          <p:cNvPr id="12227" name="Google Shape;12227;gb29055c952_0_7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8" name="Google Shape;12228;gb29055c952_0_7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7" name="Shape 12547"/>
        <p:cNvGrpSpPr/>
        <p:nvPr/>
      </p:nvGrpSpPr>
      <p:grpSpPr>
        <a:xfrm>
          <a:off x="0" y="0"/>
          <a:ext cx="0" cy="0"/>
          <a:chOff x="0" y="0"/>
          <a:chExt cx="0" cy="0"/>
        </a:xfrm>
      </p:grpSpPr>
      <p:sp>
        <p:nvSpPr>
          <p:cNvPr id="12548" name="Google Shape;12548;gb29055c952_0_7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49" name="Google Shape;12549;gb29055c952_0_7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2" name="Shape 12852"/>
        <p:cNvGrpSpPr/>
        <p:nvPr/>
      </p:nvGrpSpPr>
      <p:grpSpPr>
        <a:xfrm>
          <a:off x="0" y="0"/>
          <a:ext cx="0" cy="0"/>
          <a:chOff x="0" y="0"/>
          <a:chExt cx="0" cy="0"/>
        </a:xfrm>
      </p:grpSpPr>
      <p:sp>
        <p:nvSpPr>
          <p:cNvPr id="12853" name="Google Shape;12853;gb29055c952_0_7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54" name="Google Shape;12854;gb29055c952_0_7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240457" y="944441"/>
            <a:ext cx="8036350" cy="5046825"/>
          </a:xfrm>
          <a:custGeom>
            <a:rect b="b" l="l" r="r" t="t"/>
            <a:pathLst>
              <a:path extrusionOk="0" h="201873" w="321454">
                <a:moveTo>
                  <a:pt x="121441" y="0"/>
                </a:moveTo>
                <a:cubicBezTo>
                  <a:pt x="112290" y="0"/>
                  <a:pt x="103295" y="8344"/>
                  <a:pt x="101930" y="39984"/>
                </a:cubicBezTo>
                <a:cubicBezTo>
                  <a:pt x="99696" y="92871"/>
                  <a:pt x="68243" y="98455"/>
                  <a:pt x="55122" y="98455"/>
                </a:cubicBezTo>
                <a:cubicBezTo>
                  <a:pt x="53230" y="98455"/>
                  <a:pt x="51306" y="98331"/>
                  <a:pt x="49445" y="98052"/>
                </a:cubicBezTo>
                <a:cubicBezTo>
                  <a:pt x="46809" y="97586"/>
                  <a:pt x="44110" y="97369"/>
                  <a:pt x="41442" y="97400"/>
                </a:cubicBezTo>
                <a:cubicBezTo>
                  <a:pt x="27328" y="97400"/>
                  <a:pt x="0" y="103108"/>
                  <a:pt x="4808" y="148334"/>
                </a:cubicBezTo>
                <a:cubicBezTo>
                  <a:pt x="8810" y="186518"/>
                  <a:pt x="38992" y="193560"/>
                  <a:pt x="60736" y="193560"/>
                </a:cubicBezTo>
                <a:cubicBezTo>
                  <a:pt x="68336" y="193591"/>
                  <a:pt x="75905" y="192784"/>
                  <a:pt x="83349" y="191171"/>
                </a:cubicBezTo>
                <a:cubicBezTo>
                  <a:pt x="83349" y="191171"/>
                  <a:pt x="92283" y="189062"/>
                  <a:pt x="104660" y="189062"/>
                </a:cubicBezTo>
                <a:cubicBezTo>
                  <a:pt x="116540" y="189062"/>
                  <a:pt x="131584" y="190985"/>
                  <a:pt x="144892" y="198585"/>
                </a:cubicBezTo>
                <a:cubicBezTo>
                  <a:pt x="148862" y="200849"/>
                  <a:pt x="152677" y="201873"/>
                  <a:pt x="156245" y="201873"/>
                </a:cubicBezTo>
                <a:cubicBezTo>
                  <a:pt x="177028" y="201873"/>
                  <a:pt x="189684" y="167752"/>
                  <a:pt x="181587" y="150629"/>
                </a:cubicBezTo>
                <a:cubicBezTo>
                  <a:pt x="181587" y="150629"/>
                  <a:pt x="171692" y="101216"/>
                  <a:pt x="247969" y="88125"/>
                </a:cubicBezTo>
                <a:cubicBezTo>
                  <a:pt x="321454" y="75501"/>
                  <a:pt x="282742" y="19232"/>
                  <a:pt x="237608" y="19232"/>
                </a:cubicBezTo>
                <a:cubicBezTo>
                  <a:pt x="235902" y="19232"/>
                  <a:pt x="234196" y="19325"/>
                  <a:pt x="232490" y="19480"/>
                </a:cubicBezTo>
                <a:cubicBezTo>
                  <a:pt x="207675" y="21869"/>
                  <a:pt x="188691" y="26366"/>
                  <a:pt x="173771" y="26366"/>
                </a:cubicBezTo>
                <a:cubicBezTo>
                  <a:pt x="160308" y="26366"/>
                  <a:pt x="151344" y="21806"/>
                  <a:pt x="142069" y="10422"/>
                </a:cubicBezTo>
                <a:cubicBezTo>
                  <a:pt x="138409" y="5956"/>
                  <a:pt x="131677" y="0"/>
                  <a:pt x="121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title"/>
          </p:nvPr>
        </p:nvSpPr>
        <p:spPr>
          <a:xfrm>
            <a:off x="3726025" y="1767600"/>
            <a:ext cx="4698000" cy="1786500"/>
          </a:xfrm>
          <a:prstGeom prst="rect">
            <a:avLst/>
          </a:prstGeom>
        </p:spPr>
        <p:txBody>
          <a:bodyPr anchorCtr="0" anchor="b" bIns="91425" lIns="91425" spcFirstLastPara="1" rIns="91425" wrap="square" tIns="91425">
            <a:noAutofit/>
          </a:bodyPr>
          <a:lstStyle>
            <a:lvl1pPr lvl="0" rtl="0">
              <a:lnSpc>
                <a:spcPct val="80000"/>
              </a:lnSpc>
              <a:spcBef>
                <a:spcPts val="0"/>
              </a:spcBef>
              <a:spcAft>
                <a:spcPts val="0"/>
              </a:spcAft>
              <a:buNone/>
              <a:defRPr i="0" sz="4800"/>
            </a:lvl1pPr>
            <a:lvl2pPr lvl="1" rtl="0">
              <a:lnSpc>
                <a:spcPct val="100000"/>
              </a:lnSpc>
              <a:spcBef>
                <a:spcPts val="0"/>
              </a:spcBef>
              <a:spcAft>
                <a:spcPts val="0"/>
              </a:spcAft>
              <a:buNone/>
              <a:defRPr sz="4800"/>
            </a:lvl2pPr>
            <a:lvl3pPr lvl="2" rtl="0">
              <a:lnSpc>
                <a:spcPct val="100000"/>
              </a:lnSpc>
              <a:spcBef>
                <a:spcPts val="0"/>
              </a:spcBef>
              <a:spcAft>
                <a:spcPts val="0"/>
              </a:spcAft>
              <a:buNone/>
              <a:defRPr sz="4800"/>
            </a:lvl3pPr>
            <a:lvl4pPr lvl="3" rtl="0">
              <a:lnSpc>
                <a:spcPct val="100000"/>
              </a:lnSpc>
              <a:spcBef>
                <a:spcPts val="0"/>
              </a:spcBef>
              <a:spcAft>
                <a:spcPts val="0"/>
              </a:spcAft>
              <a:buNone/>
              <a:defRPr sz="4800"/>
            </a:lvl4pPr>
            <a:lvl5pPr lvl="4" rtl="0">
              <a:lnSpc>
                <a:spcPct val="100000"/>
              </a:lnSpc>
              <a:spcBef>
                <a:spcPts val="0"/>
              </a:spcBef>
              <a:spcAft>
                <a:spcPts val="0"/>
              </a:spcAft>
              <a:buNone/>
              <a:defRPr sz="4800"/>
            </a:lvl5pPr>
            <a:lvl6pPr lvl="5" rtl="0">
              <a:lnSpc>
                <a:spcPct val="100000"/>
              </a:lnSpc>
              <a:spcBef>
                <a:spcPts val="0"/>
              </a:spcBef>
              <a:spcAft>
                <a:spcPts val="0"/>
              </a:spcAft>
              <a:buNone/>
              <a:defRPr sz="4800"/>
            </a:lvl6pPr>
            <a:lvl7pPr lvl="6" rtl="0">
              <a:lnSpc>
                <a:spcPct val="100000"/>
              </a:lnSpc>
              <a:spcBef>
                <a:spcPts val="0"/>
              </a:spcBef>
              <a:spcAft>
                <a:spcPts val="0"/>
              </a:spcAft>
              <a:buNone/>
              <a:defRPr sz="4800"/>
            </a:lvl7pPr>
            <a:lvl8pPr lvl="7" rtl="0">
              <a:lnSpc>
                <a:spcPct val="100000"/>
              </a:lnSpc>
              <a:spcBef>
                <a:spcPts val="0"/>
              </a:spcBef>
              <a:spcAft>
                <a:spcPts val="0"/>
              </a:spcAft>
              <a:buNone/>
              <a:defRPr sz="4800"/>
            </a:lvl8pPr>
            <a:lvl9pPr lvl="8" rtl="0">
              <a:lnSpc>
                <a:spcPct val="100000"/>
              </a:lnSpc>
              <a:spcBef>
                <a:spcPts val="0"/>
              </a:spcBef>
              <a:spcAft>
                <a:spcPts val="0"/>
              </a:spcAft>
              <a:buNone/>
              <a:defRPr sz="4800"/>
            </a:lvl9pPr>
          </a:lstStyle>
          <a:p/>
        </p:txBody>
      </p:sp>
      <p:sp>
        <p:nvSpPr>
          <p:cNvPr id="11" name="Google Shape;11;p2"/>
          <p:cNvSpPr txBox="1"/>
          <p:nvPr>
            <p:ph idx="1" type="subTitle"/>
          </p:nvPr>
        </p:nvSpPr>
        <p:spPr>
          <a:xfrm>
            <a:off x="3726025" y="3554150"/>
            <a:ext cx="4698000" cy="53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5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3515724" y="462"/>
            <a:ext cx="5628274" cy="5143391"/>
          </a:xfrm>
          <a:custGeom>
            <a:rect b="b" l="l" r="r" t="t"/>
            <a:pathLst>
              <a:path extrusionOk="0" h="179776" w="196724">
                <a:moveTo>
                  <a:pt x="52435" y="0"/>
                </a:moveTo>
                <a:cubicBezTo>
                  <a:pt x="59813" y="33745"/>
                  <a:pt x="33446" y="72359"/>
                  <a:pt x="21723" y="87453"/>
                </a:cubicBezTo>
                <a:cubicBezTo>
                  <a:pt x="14289" y="96947"/>
                  <a:pt x="9101" y="108015"/>
                  <a:pt x="6517" y="119794"/>
                </a:cubicBezTo>
                <a:cubicBezTo>
                  <a:pt x="0" y="149850"/>
                  <a:pt x="13615" y="170524"/>
                  <a:pt x="21798" y="179775"/>
                </a:cubicBezTo>
                <a:lnTo>
                  <a:pt x="196724" y="179775"/>
                </a:lnTo>
                <a:lnTo>
                  <a:pt x="1967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idx="1" type="subTitle"/>
          </p:nvPr>
        </p:nvSpPr>
        <p:spPr>
          <a:xfrm>
            <a:off x="4573600" y="2941050"/>
            <a:ext cx="3852000" cy="867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1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5" name="Google Shape;15;p3"/>
          <p:cNvSpPr txBox="1"/>
          <p:nvPr>
            <p:ph type="title"/>
          </p:nvPr>
        </p:nvSpPr>
        <p:spPr>
          <a:xfrm>
            <a:off x="4573600" y="2667600"/>
            <a:ext cx="3852000" cy="88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3200"/>
            </a:lvl1pPr>
            <a:lvl2pPr lvl="1" rtl="0">
              <a:lnSpc>
                <a:spcPct val="100000"/>
              </a:lnSpc>
              <a:spcBef>
                <a:spcPts val="0"/>
              </a:spcBef>
              <a:spcAft>
                <a:spcPts val="0"/>
              </a:spcAft>
              <a:buNone/>
              <a:defRPr sz="3200"/>
            </a:lvl2pPr>
            <a:lvl3pPr lvl="2" rtl="0">
              <a:lnSpc>
                <a:spcPct val="100000"/>
              </a:lnSpc>
              <a:spcBef>
                <a:spcPts val="0"/>
              </a:spcBef>
              <a:spcAft>
                <a:spcPts val="0"/>
              </a:spcAft>
              <a:buNone/>
              <a:defRPr sz="3200"/>
            </a:lvl3pPr>
            <a:lvl4pPr lvl="3" rtl="0">
              <a:lnSpc>
                <a:spcPct val="100000"/>
              </a:lnSpc>
              <a:spcBef>
                <a:spcPts val="0"/>
              </a:spcBef>
              <a:spcAft>
                <a:spcPts val="0"/>
              </a:spcAft>
              <a:buNone/>
              <a:defRPr sz="3200"/>
            </a:lvl4pPr>
            <a:lvl5pPr lvl="4" rtl="0">
              <a:lnSpc>
                <a:spcPct val="100000"/>
              </a:lnSpc>
              <a:spcBef>
                <a:spcPts val="0"/>
              </a:spcBef>
              <a:spcAft>
                <a:spcPts val="0"/>
              </a:spcAft>
              <a:buNone/>
              <a:defRPr sz="3200"/>
            </a:lvl5pPr>
            <a:lvl6pPr lvl="5" rtl="0">
              <a:lnSpc>
                <a:spcPct val="100000"/>
              </a:lnSpc>
              <a:spcBef>
                <a:spcPts val="0"/>
              </a:spcBef>
              <a:spcAft>
                <a:spcPts val="0"/>
              </a:spcAft>
              <a:buNone/>
              <a:defRPr sz="3200"/>
            </a:lvl6pPr>
            <a:lvl7pPr lvl="6" rtl="0">
              <a:lnSpc>
                <a:spcPct val="100000"/>
              </a:lnSpc>
              <a:spcBef>
                <a:spcPts val="0"/>
              </a:spcBef>
              <a:spcAft>
                <a:spcPts val="0"/>
              </a:spcAft>
              <a:buNone/>
              <a:defRPr sz="3200"/>
            </a:lvl7pPr>
            <a:lvl8pPr lvl="7" rtl="0">
              <a:lnSpc>
                <a:spcPct val="100000"/>
              </a:lnSpc>
              <a:spcBef>
                <a:spcPts val="0"/>
              </a:spcBef>
              <a:spcAft>
                <a:spcPts val="0"/>
              </a:spcAft>
              <a:buNone/>
              <a:defRPr sz="3200"/>
            </a:lvl8pPr>
            <a:lvl9pPr lvl="8" rtl="0">
              <a:lnSpc>
                <a:spcPct val="100000"/>
              </a:lnSpc>
              <a:spcBef>
                <a:spcPts val="0"/>
              </a:spcBef>
              <a:spcAft>
                <a:spcPts val="0"/>
              </a:spcAft>
              <a:buNone/>
              <a:defRPr sz="32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p:nvPr/>
        </p:nvSpPr>
        <p:spPr>
          <a:xfrm>
            <a:off x="-1198" y="513512"/>
            <a:ext cx="4521870" cy="2637779"/>
          </a:xfrm>
          <a:custGeom>
            <a:rect b="b" l="l" r="r" t="t"/>
            <a:pathLst>
              <a:path extrusionOk="0" h="82302" w="141088">
                <a:moveTo>
                  <a:pt x="67569" y="1"/>
                </a:moveTo>
                <a:cubicBezTo>
                  <a:pt x="35272" y="1"/>
                  <a:pt x="8266" y="9518"/>
                  <a:pt x="0" y="12760"/>
                </a:cubicBezTo>
                <a:lnTo>
                  <a:pt x="0" y="82301"/>
                </a:lnTo>
                <a:cubicBezTo>
                  <a:pt x="8705" y="80012"/>
                  <a:pt x="37243" y="71725"/>
                  <a:pt x="55573" y="57021"/>
                </a:cubicBezTo>
                <a:cubicBezTo>
                  <a:pt x="67640" y="47328"/>
                  <a:pt x="82593" y="42137"/>
                  <a:pt x="97899" y="42137"/>
                </a:cubicBezTo>
                <a:cubicBezTo>
                  <a:pt x="101009" y="42137"/>
                  <a:pt x="104134" y="42351"/>
                  <a:pt x="107252" y="42786"/>
                </a:cubicBezTo>
                <a:cubicBezTo>
                  <a:pt x="109876" y="43136"/>
                  <a:pt x="112465" y="43704"/>
                  <a:pt x="115005" y="44473"/>
                </a:cubicBezTo>
                <a:cubicBezTo>
                  <a:pt x="116857" y="45053"/>
                  <a:pt x="118742" y="45330"/>
                  <a:pt x="120601" y="45330"/>
                </a:cubicBezTo>
                <a:cubicBezTo>
                  <a:pt x="127848" y="45330"/>
                  <a:pt x="134689" y="41109"/>
                  <a:pt x="137562" y="34114"/>
                </a:cubicBezTo>
                <a:cubicBezTo>
                  <a:pt x="141087" y="25526"/>
                  <a:pt x="137645" y="14765"/>
                  <a:pt x="109759" y="6110"/>
                </a:cubicBezTo>
                <a:cubicBezTo>
                  <a:pt x="95425" y="1655"/>
                  <a:pt x="81037" y="1"/>
                  <a:pt x="67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p:nvPr/>
        </p:nvSpPr>
        <p:spPr>
          <a:xfrm>
            <a:off x="3114927" y="1047241"/>
            <a:ext cx="6027708" cy="4096663"/>
          </a:xfrm>
          <a:custGeom>
            <a:rect b="b" l="l" r="r" t="t"/>
            <a:pathLst>
              <a:path extrusionOk="0" h="127821" w="188072">
                <a:moveTo>
                  <a:pt x="188072" y="0"/>
                </a:moveTo>
                <a:cubicBezTo>
                  <a:pt x="179835" y="9491"/>
                  <a:pt x="169174" y="16375"/>
                  <a:pt x="160653" y="20853"/>
                </a:cubicBezTo>
                <a:cubicBezTo>
                  <a:pt x="153318" y="24712"/>
                  <a:pt x="145164" y="26784"/>
                  <a:pt x="136860" y="26884"/>
                </a:cubicBezTo>
                <a:cubicBezTo>
                  <a:pt x="97946" y="27319"/>
                  <a:pt x="88556" y="54403"/>
                  <a:pt x="88556" y="54403"/>
                </a:cubicBezTo>
                <a:cubicBezTo>
                  <a:pt x="79566" y="94721"/>
                  <a:pt x="44478" y="104328"/>
                  <a:pt x="44478" y="104328"/>
                </a:cubicBezTo>
                <a:cubicBezTo>
                  <a:pt x="10894" y="107837"/>
                  <a:pt x="2055" y="119784"/>
                  <a:pt x="0" y="127821"/>
                </a:cubicBezTo>
                <a:lnTo>
                  <a:pt x="141472" y="127821"/>
                </a:lnTo>
                <a:cubicBezTo>
                  <a:pt x="142591" y="121271"/>
                  <a:pt x="142675" y="113501"/>
                  <a:pt x="140970" y="104328"/>
                </a:cubicBezTo>
                <a:cubicBezTo>
                  <a:pt x="135056" y="72465"/>
                  <a:pt x="174722" y="68756"/>
                  <a:pt x="188072" y="68405"/>
                </a:cubicBezTo>
                <a:lnTo>
                  <a:pt x="1880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txBox="1"/>
          <p:nvPr>
            <p:ph type="title"/>
          </p:nvPr>
        </p:nvSpPr>
        <p:spPr>
          <a:xfrm>
            <a:off x="4572000" y="1767600"/>
            <a:ext cx="3852000" cy="1170000"/>
          </a:xfrm>
          <a:prstGeom prst="rect">
            <a:avLst/>
          </a:prstGeom>
        </p:spPr>
        <p:txBody>
          <a:bodyPr anchorCtr="0" anchor="b" bIns="91425" lIns="91425" spcFirstLastPara="1" rIns="91425" wrap="square" tIns="91425">
            <a:noAutofit/>
          </a:bodyPr>
          <a:lstStyle>
            <a:lvl1pPr indent="0" lvl="0" marL="0" marR="0" rtl="0" algn="l">
              <a:lnSpc>
                <a:spcPct val="80000"/>
              </a:lnSpc>
              <a:spcBef>
                <a:spcPts val="0"/>
              </a:spcBef>
              <a:spcAft>
                <a:spcPts val="0"/>
              </a:spcAft>
              <a:buNone/>
              <a:defRPr sz="4800"/>
            </a:lvl1pPr>
            <a:lvl2pPr lvl="1" rtl="0" algn="ctr">
              <a:spcBef>
                <a:spcPts val="0"/>
              </a:spcBef>
              <a:spcAft>
                <a:spcPts val="0"/>
              </a:spcAft>
              <a:buNone/>
              <a:defRPr sz="4800"/>
            </a:lvl2pPr>
            <a:lvl3pPr lvl="2" rtl="0" algn="ctr">
              <a:spcBef>
                <a:spcPts val="0"/>
              </a:spcBef>
              <a:spcAft>
                <a:spcPts val="0"/>
              </a:spcAft>
              <a:buNone/>
              <a:defRPr sz="4800"/>
            </a:lvl3pPr>
            <a:lvl4pPr lvl="3" rtl="0" algn="ctr">
              <a:spcBef>
                <a:spcPts val="0"/>
              </a:spcBef>
              <a:spcAft>
                <a:spcPts val="0"/>
              </a:spcAft>
              <a:buNone/>
              <a:defRPr sz="4800"/>
            </a:lvl4pPr>
            <a:lvl5pPr lvl="4" rtl="0" algn="ctr">
              <a:spcBef>
                <a:spcPts val="0"/>
              </a:spcBef>
              <a:spcAft>
                <a:spcPts val="0"/>
              </a:spcAft>
              <a:buNone/>
              <a:defRPr sz="4800"/>
            </a:lvl5pPr>
            <a:lvl6pPr lvl="5" rtl="0" algn="ctr">
              <a:spcBef>
                <a:spcPts val="0"/>
              </a:spcBef>
              <a:spcAft>
                <a:spcPts val="0"/>
              </a:spcAft>
              <a:buNone/>
              <a:defRPr sz="4800"/>
            </a:lvl6pPr>
            <a:lvl7pPr lvl="6" rtl="0" algn="ctr">
              <a:spcBef>
                <a:spcPts val="0"/>
              </a:spcBef>
              <a:spcAft>
                <a:spcPts val="0"/>
              </a:spcAft>
              <a:buNone/>
              <a:defRPr sz="4800"/>
            </a:lvl7pPr>
            <a:lvl8pPr lvl="7" rtl="0" algn="ctr">
              <a:spcBef>
                <a:spcPts val="0"/>
              </a:spcBef>
              <a:spcAft>
                <a:spcPts val="0"/>
              </a:spcAft>
              <a:buNone/>
              <a:defRPr sz="4800"/>
            </a:lvl8pPr>
            <a:lvl9pPr lvl="8" rtl="0" algn="ctr">
              <a:spcBef>
                <a:spcPts val="0"/>
              </a:spcBef>
              <a:spcAft>
                <a:spcPts val="0"/>
              </a:spcAft>
              <a:buNone/>
              <a:defRPr sz="4800"/>
            </a:lvl9pPr>
          </a:lstStyle>
          <a:p/>
        </p:txBody>
      </p:sp>
      <p:sp>
        <p:nvSpPr>
          <p:cNvPr id="20" name="Google Shape;20;p4"/>
          <p:cNvSpPr txBox="1"/>
          <p:nvPr>
            <p:ph idx="1" type="subTitle"/>
          </p:nvPr>
        </p:nvSpPr>
        <p:spPr>
          <a:xfrm>
            <a:off x="4572000" y="2670475"/>
            <a:ext cx="3852000" cy="114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500"/>
              <a:buNone/>
              <a:defRPr sz="1500"/>
            </a:lvl1pPr>
            <a:lvl2pPr lvl="1" rtl="0" algn="ctr">
              <a:lnSpc>
                <a:spcPct val="100000"/>
              </a:lnSpc>
              <a:spcBef>
                <a:spcPts val="0"/>
              </a:spcBef>
              <a:spcAft>
                <a:spcPts val="0"/>
              </a:spcAft>
              <a:buSzPts val="1500"/>
              <a:buNone/>
              <a:defRPr sz="1500"/>
            </a:lvl2pPr>
            <a:lvl3pPr lvl="2" rtl="0" algn="ctr">
              <a:lnSpc>
                <a:spcPct val="100000"/>
              </a:lnSpc>
              <a:spcBef>
                <a:spcPts val="0"/>
              </a:spcBef>
              <a:spcAft>
                <a:spcPts val="0"/>
              </a:spcAft>
              <a:buSzPts val="1500"/>
              <a:buNone/>
              <a:defRPr sz="1500"/>
            </a:lvl3pPr>
            <a:lvl4pPr lvl="3" rtl="0" algn="ctr">
              <a:lnSpc>
                <a:spcPct val="100000"/>
              </a:lnSpc>
              <a:spcBef>
                <a:spcPts val="0"/>
              </a:spcBef>
              <a:spcAft>
                <a:spcPts val="0"/>
              </a:spcAft>
              <a:buSzPts val="1500"/>
              <a:buNone/>
              <a:defRPr sz="1500"/>
            </a:lvl4pPr>
            <a:lvl5pPr lvl="4" rtl="0" algn="ctr">
              <a:lnSpc>
                <a:spcPct val="100000"/>
              </a:lnSpc>
              <a:spcBef>
                <a:spcPts val="0"/>
              </a:spcBef>
              <a:spcAft>
                <a:spcPts val="0"/>
              </a:spcAft>
              <a:buSzPts val="1500"/>
              <a:buNone/>
              <a:defRPr sz="1500"/>
            </a:lvl5pPr>
            <a:lvl6pPr lvl="5" rtl="0" algn="ctr">
              <a:lnSpc>
                <a:spcPct val="100000"/>
              </a:lnSpc>
              <a:spcBef>
                <a:spcPts val="0"/>
              </a:spcBef>
              <a:spcAft>
                <a:spcPts val="0"/>
              </a:spcAft>
              <a:buSzPts val="1500"/>
              <a:buNone/>
              <a:defRPr sz="1500"/>
            </a:lvl6pPr>
            <a:lvl7pPr lvl="6" rtl="0" algn="ctr">
              <a:lnSpc>
                <a:spcPct val="100000"/>
              </a:lnSpc>
              <a:spcBef>
                <a:spcPts val="0"/>
              </a:spcBef>
              <a:spcAft>
                <a:spcPts val="0"/>
              </a:spcAft>
              <a:buSzPts val="1500"/>
              <a:buNone/>
              <a:defRPr sz="1500"/>
            </a:lvl7pPr>
            <a:lvl8pPr lvl="7" rtl="0" algn="ctr">
              <a:lnSpc>
                <a:spcPct val="100000"/>
              </a:lnSpc>
              <a:spcBef>
                <a:spcPts val="0"/>
              </a:spcBef>
              <a:spcAft>
                <a:spcPts val="0"/>
              </a:spcAft>
              <a:buSzPts val="1500"/>
              <a:buNone/>
              <a:defRPr sz="1500"/>
            </a:lvl8pPr>
            <a:lvl9pPr lvl="8" rtl="0" algn="ctr">
              <a:lnSpc>
                <a:spcPct val="100000"/>
              </a:lnSpc>
              <a:spcBef>
                <a:spcPts val="0"/>
              </a:spcBef>
              <a:spcAft>
                <a:spcPts val="0"/>
              </a:spcAft>
              <a:buSzPts val="1500"/>
              <a:buNone/>
              <a:defRPr sz="15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p:nvPr/>
        </p:nvSpPr>
        <p:spPr>
          <a:xfrm>
            <a:off x="0" y="1568600"/>
            <a:ext cx="9143833" cy="3574991"/>
          </a:xfrm>
          <a:custGeom>
            <a:rect b="b" l="l" r="r" t="t"/>
            <a:pathLst>
              <a:path extrusionOk="0" h="102494" w="285299">
                <a:moveTo>
                  <a:pt x="186358" y="0"/>
                </a:moveTo>
                <a:cubicBezTo>
                  <a:pt x="174323" y="0"/>
                  <a:pt x="167721" y="6002"/>
                  <a:pt x="167721" y="6002"/>
                </a:cubicBezTo>
                <a:cubicBezTo>
                  <a:pt x="153965" y="22904"/>
                  <a:pt x="140971" y="28318"/>
                  <a:pt x="129168" y="28318"/>
                </a:cubicBezTo>
                <a:cubicBezTo>
                  <a:pt x="112827" y="28318"/>
                  <a:pt x="98770" y="17941"/>
                  <a:pt x="88138" y="13304"/>
                </a:cubicBezTo>
                <a:cubicBezTo>
                  <a:pt x="81926" y="10597"/>
                  <a:pt x="75559" y="9450"/>
                  <a:pt x="69228" y="9450"/>
                </a:cubicBezTo>
                <a:cubicBezTo>
                  <a:pt x="34056" y="9450"/>
                  <a:pt x="0" y="44849"/>
                  <a:pt x="0" y="44849"/>
                </a:cubicBezTo>
                <a:lnTo>
                  <a:pt x="0" y="102494"/>
                </a:lnTo>
                <a:lnTo>
                  <a:pt x="285299" y="102494"/>
                </a:lnTo>
                <a:lnTo>
                  <a:pt x="285299" y="8291"/>
                </a:lnTo>
                <a:cubicBezTo>
                  <a:pt x="285299" y="8291"/>
                  <a:pt x="267553" y="20771"/>
                  <a:pt x="246192" y="20771"/>
                </a:cubicBezTo>
                <a:cubicBezTo>
                  <a:pt x="236901" y="20771"/>
                  <a:pt x="226925" y="18409"/>
                  <a:pt x="217429" y="11633"/>
                </a:cubicBezTo>
                <a:cubicBezTo>
                  <a:pt x="204877" y="2682"/>
                  <a:pt x="194403" y="0"/>
                  <a:pt x="186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24" name="Google Shape;24;p5"/>
          <p:cNvSpPr txBox="1"/>
          <p:nvPr>
            <p:ph idx="1" type="subTitle"/>
          </p:nvPr>
        </p:nvSpPr>
        <p:spPr>
          <a:xfrm>
            <a:off x="1087650" y="2667604"/>
            <a:ext cx="2903700" cy="529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None/>
              <a:defRPr b="1" sz="2000"/>
            </a:lvl1pPr>
            <a:lvl2pPr lvl="1" rtl="0" algn="ctr">
              <a:lnSpc>
                <a:spcPct val="100000"/>
              </a:lnSpc>
              <a:spcBef>
                <a:spcPts val="0"/>
              </a:spcBef>
              <a:spcAft>
                <a:spcPts val="0"/>
              </a:spcAft>
              <a:buSzPts val="2000"/>
              <a:buNone/>
              <a:defRPr b="1" sz="2000"/>
            </a:lvl2pPr>
            <a:lvl3pPr lvl="2" rtl="0" algn="ctr">
              <a:lnSpc>
                <a:spcPct val="100000"/>
              </a:lnSpc>
              <a:spcBef>
                <a:spcPts val="0"/>
              </a:spcBef>
              <a:spcAft>
                <a:spcPts val="0"/>
              </a:spcAft>
              <a:buSzPts val="2000"/>
              <a:buNone/>
              <a:defRPr b="1" sz="2000"/>
            </a:lvl3pPr>
            <a:lvl4pPr lvl="3" rtl="0" algn="ctr">
              <a:lnSpc>
                <a:spcPct val="100000"/>
              </a:lnSpc>
              <a:spcBef>
                <a:spcPts val="0"/>
              </a:spcBef>
              <a:spcAft>
                <a:spcPts val="0"/>
              </a:spcAft>
              <a:buSzPts val="2000"/>
              <a:buNone/>
              <a:defRPr b="1" sz="2000"/>
            </a:lvl4pPr>
            <a:lvl5pPr lvl="4" rtl="0" algn="ctr">
              <a:lnSpc>
                <a:spcPct val="100000"/>
              </a:lnSpc>
              <a:spcBef>
                <a:spcPts val="0"/>
              </a:spcBef>
              <a:spcAft>
                <a:spcPts val="0"/>
              </a:spcAft>
              <a:buSzPts val="2000"/>
              <a:buNone/>
              <a:defRPr b="1" sz="2000"/>
            </a:lvl5pPr>
            <a:lvl6pPr lvl="5" rtl="0" algn="ctr">
              <a:lnSpc>
                <a:spcPct val="100000"/>
              </a:lnSpc>
              <a:spcBef>
                <a:spcPts val="0"/>
              </a:spcBef>
              <a:spcAft>
                <a:spcPts val="0"/>
              </a:spcAft>
              <a:buSzPts val="2000"/>
              <a:buNone/>
              <a:defRPr b="1" sz="2000"/>
            </a:lvl6pPr>
            <a:lvl7pPr lvl="6" rtl="0" algn="ctr">
              <a:lnSpc>
                <a:spcPct val="100000"/>
              </a:lnSpc>
              <a:spcBef>
                <a:spcPts val="0"/>
              </a:spcBef>
              <a:spcAft>
                <a:spcPts val="0"/>
              </a:spcAft>
              <a:buSzPts val="2000"/>
              <a:buNone/>
              <a:defRPr b="1" sz="2000"/>
            </a:lvl7pPr>
            <a:lvl8pPr lvl="7" rtl="0" algn="ctr">
              <a:lnSpc>
                <a:spcPct val="100000"/>
              </a:lnSpc>
              <a:spcBef>
                <a:spcPts val="0"/>
              </a:spcBef>
              <a:spcAft>
                <a:spcPts val="0"/>
              </a:spcAft>
              <a:buSzPts val="2000"/>
              <a:buNone/>
              <a:defRPr b="1" sz="2000"/>
            </a:lvl8pPr>
            <a:lvl9pPr lvl="8" rtl="0" algn="ctr">
              <a:lnSpc>
                <a:spcPct val="100000"/>
              </a:lnSpc>
              <a:spcBef>
                <a:spcPts val="0"/>
              </a:spcBef>
              <a:spcAft>
                <a:spcPts val="0"/>
              </a:spcAft>
              <a:buSzPts val="2000"/>
              <a:buNone/>
              <a:defRPr b="1" sz="2000"/>
            </a:lvl9pPr>
          </a:lstStyle>
          <a:p/>
        </p:txBody>
      </p:sp>
      <p:sp>
        <p:nvSpPr>
          <p:cNvPr id="25" name="Google Shape;25;p5"/>
          <p:cNvSpPr txBox="1"/>
          <p:nvPr>
            <p:ph idx="2" type="subTitle"/>
          </p:nvPr>
        </p:nvSpPr>
        <p:spPr>
          <a:xfrm>
            <a:off x="1087650" y="3197100"/>
            <a:ext cx="2903700" cy="94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26" name="Google Shape;26;p5"/>
          <p:cNvSpPr txBox="1"/>
          <p:nvPr>
            <p:ph idx="3" type="subTitle"/>
          </p:nvPr>
        </p:nvSpPr>
        <p:spPr>
          <a:xfrm>
            <a:off x="5152645" y="2667604"/>
            <a:ext cx="2903700" cy="529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None/>
              <a:defRPr b="1" sz="2000"/>
            </a:lvl1pPr>
            <a:lvl2pPr lvl="1" rtl="0" algn="ctr">
              <a:lnSpc>
                <a:spcPct val="100000"/>
              </a:lnSpc>
              <a:spcBef>
                <a:spcPts val="0"/>
              </a:spcBef>
              <a:spcAft>
                <a:spcPts val="0"/>
              </a:spcAft>
              <a:buSzPts val="2000"/>
              <a:buNone/>
              <a:defRPr b="1" sz="2000"/>
            </a:lvl2pPr>
            <a:lvl3pPr lvl="2" rtl="0" algn="ctr">
              <a:lnSpc>
                <a:spcPct val="100000"/>
              </a:lnSpc>
              <a:spcBef>
                <a:spcPts val="0"/>
              </a:spcBef>
              <a:spcAft>
                <a:spcPts val="0"/>
              </a:spcAft>
              <a:buSzPts val="2000"/>
              <a:buNone/>
              <a:defRPr b="1" sz="2000"/>
            </a:lvl3pPr>
            <a:lvl4pPr lvl="3" rtl="0" algn="ctr">
              <a:lnSpc>
                <a:spcPct val="100000"/>
              </a:lnSpc>
              <a:spcBef>
                <a:spcPts val="0"/>
              </a:spcBef>
              <a:spcAft>
                <a:spcPts val="0"/>
              </a:spcAft>
              <a:buSzPts val="2000"/>
              <a:buNone/>
              <a:defRPr b="1" sz="2000"/>
            </a:lvl4pPr>
            <a:lvl5pPr lvl="4" rtl="0" algn="ctr">
              <a:lnSpc>
                <a:spcPct val="100000"/>
              </a:lnSpc>
              <a:spcBef>
                <a:spcPts val="0"/>
              </a:spcBef>
              <a:spcAft>
                <a:spcPts val="0"/>
              </a:spcAft>
              <a:buSzPts val="2000"/>
              <a:buNone/>
              <a:defRPr b="1" sz="2000"/>
            </a:lvl5pPr>
            <a:lvl6pPr lvl="5" rtl="0" algn="ctr">
              <a:lnSpc>
                <a:spcPct val="100000"/>
              </a:lnSpc>
              <a:spcBef>
                <a:spcPts val="0"/>
              </a:spcBef>
              <a:spcAft>
                <a:spcPts val="0"/>
              </a:spcAft>
              <a:buSzPts val="2000"/>
              <a:buNone/>
              <a:defRPr b="1" sz="2000"/>
            </a:lvl6pPr>
            <a:lvl7pPr lvl="6" rtl="0" algn="ctr">
              <a:lnSpc>
                <a:spcPct val="100000"/>
              </a:lnSpc>
              <a:spcBef>
                <a:spcPts val="0"/>
              </a:spcBef>
              <a:spcAft>
                <a:spcPts val="0"/>
              </a:spcAft>
              <a:buSzPts val="2000"/>
              <a:buNone/>
              <a:defRPr b="1" sz="2000"/>
            </a:lvl7pPr>
            <a:lvl8pPr lvl="7" rtl="0" algn="ctr">
              <a:lnSpc>
                <a:spcPct val="100000"/>
              </a:lnSpc>
              <a:spcBef>
                <a:spcPts val="0"/>
              </a:spcBef>
              <a:spcAft>
                <a:spcPts val="0"/>
              </a:spcAft>
              <a:buSzPts val="2000"/>
              <a:buNone/>
              <a:defRPr b="1" sz="2000"/>
            </a:lvl8pPr>
            <a:lvl9pPr lvl="8" rtl="0" algn="ctr">
              <a:lnSpc>
                <a:spcPct val="100000"/>
              </a:lnSpc>
              <a:spcBef>
                <a:spcPts val="0"/>
              </a:spcBef>
              <a:spcAft>
                <a:spcPts val="0"/>
              </a:spcAft>
              <a:buSzPts val="2000"/>
              <a:buNone/>
              <a:defRPr b="1" sz="2000"/>
            </a:lvl9pPr>
          </a:lstStyle>
          <a:p/>
        </p:txBody>
      </p:sp>
      <p:sp>
        <p:nvSpPr>
          <p:cNvPr id="27" name="Google Shape;27;p5"/>
          <p:cNvSpPr txBox="1"/>
          <p:nvPr>
            <p:ph idx="4" type="subTitle"/>
          </p:nvPr>
        </p:nvSpPr>
        <p:spPr>
          <a:xfrm>
            <a:off x="5152650" y="3197100"/>
            <a:ext cx="2903700" cy="94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30" name="Google Shape;30;p6"/>
          <p:cNvSpPr/>
          <p:nvPr/>
        </p:nvSpPr>
        <p:spPr>
          <a:xfrm>
            <a:off x="5631201" y="0"/>
            <a:ext cx="3513089" cy="5218650"/>
          </a:xfrm>
          <a:custGeom>
            <a:rect b="b" l="l" r="r" t="t"/>
            <a:pathLst>
              <a:path extrusionOk="0" h="208746" w="148013">
                <a:moveTo>
                  <a:pt x="79388" y="0"/>
                </a:moveTo>
                <a:cubicBezTo>
                  <a:pt x="79019" y="7045"/>
                  <a:pt x="80910" y="14221"/>
                  <a:pt x="80889" y="19048"/>
                </a:cubicBezTo>
                <a:cubicBezTo>
                  <a:pt x="80562" y="56818"/>
                  <a:pt x="54404" y="61971"/>
                  <a:pt x="39879" y="75214"/>
                </a:cubicBezTo>
                <a:cubicBezTo>
                  <a:pt x="26919" y="87021"/>
                  <a:pt x="16982" y="119746"/>
                  <a:pt x="21157" y="158473"/>
                </a:cubicBezTo>
                <a:cubicBezTo>
                  <a:pt x="23875" y="183544"/>
                  <a:pt x="12546" y="199678"/>
                  <a:pt x="0" y="208745"/>
                </a:cubicBezTo>
                <a:lnTo>
                  <a:pt x="148013" y="208745"/>
                </a:lnTo>
                <a:lnTo>
                  <a:pt x="1480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sp>
        <p:nvSpPr>
          <p:cNvPr id="32" name="Google Shape;32;p7"/>
          <p:cNvSpPr/>
          <p:nvPr/>
        </p:nvSpPr>
        <p:spPr>
          <a:xfrm>
            <a:off x="11" y="30"/>
            <a:ext cx="7859225" cy="4550226"/>
          </a:xfrm>
          <a:custGeom>
            <a:rect b="b" l="l" r="r" t="t"/>
            <a:pathLst>
              <a:path extrusionOk="0" h="166843" w="288174">
                <a:moveTo>
                  <a:pt x="0" y="0"/>
                </a:moveTo>
                <a:lnTo>
                  <a:pt x="0" y="166843"/>
                </a:lnTo>
                <a:cubicBezTo>
                  <a:pt x="14167" y="158901"/>
                  <a:pt x="36550" y="149220"/>
                  <a:pt x="61456" y="149220"/>
                </a:cubicBezTo>
                <a:cubicBezTo>
                  <a:pt x="67691" y="149220"/>
                  <a:pt x="74084" y="149826"/>
                  <a:pt x="80545" y="151219"/>
                </a:cubicBezTo>
                <a:cubicBezTo>
                  <a:pt x="89042" y="153051"/>
                  <a:pt x="97540" y="153813"/>
                  <a:pt x="105794" y="153813"/>
                </a:cubicBezTo>
                <a:cubicBezTo>
                  <a:pt x="146345" y="153813"/>
                  <a:pt x="181030" y="135437"/>
                  <a:pt x="181030" y="135437"/>
                </a:cubicBezTo>
                <a:cubicBezTo>
                  <a:pt x="181030" y="135437"/>
                  <a:pt x="213283" y="110335"/>
                  <a:pt x="245793" y="108129"/>
                </a:cubicBezTo>
                <a:cubicBezTo>
                  <a:pt x="278302" y="105902"/>
                  <a:pt x="264274" y="69708"/>
                  <a:pt x="264274" y="69708"/>
                </a:cubicBezTo>
                <a:cubicBezTo>
                  <a:pt x="264274" y="69708"/>
                  <a:pt x="254166" y="37199"/>
                  <a:pt x="275603" y="26106"/>
                </a:cubicBezTo>
                <a:cubicBezTo>
                  <a:pt x="288173" y="19604"/>
                  <a:pt x="286400" y="8255"/>
                  <a:pt x="28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7"/>
          <p:cNvSpPr txBox="1"/>
          <p:nvPr>
            <p:ph type="title"/>
          </p:nvPr>
        </p:nvSpPr>
        <p:spPr>
          <a:xfrm>
            <a:off x="720000" y="862775"/>
            <a:ext cx="3852000" cy="903900"/>
          </a:xfrm>
          <a:prstGeom prst="rect">
            <a:avLst/>
          </a:prstGeom>
        </p:spPr>
        <p:txBody>
          <a:bodyPr anchorCtr="0" anchor="t" bIns="91425" lIns="91425" spcFirstLastPara="1" rIns="91425" wrap="square" tIns="91425">
            <a:noAutofit/>
          </a:bodyPr>
          <a:lstStyle>
            <a:lvl1pPr indent="0" lvl="0" marL="0" marR="0" rtl="0">
              <a:lnSpc>
                <a:spcPct val="80000"/>
              </a:lnSpc>
              <a:spcBef>
                <a:spcPts val="0"/>
              </a:spcBef>
              <a:spcAft>
                <a:spcPts val="0"/>
              </a:spcAft>
              <a:buNone/>
              <a:defRPr sz="2200"/>
            </a:lvl1pPr>
            <a:lvl2pPr lvl="1" rtl="0">
              <a:spcBef>
                <a:spcPts val="0"/>
              </a:spcBef>
              <a:spcAft>
                <a:spcPts val="0"/>
              </a:spcAft>
              <a:buNone/>
              <a:defRPr sz="2200"/>
            </a:lvl2pPr>
            <a:lvl3pPr lvl="2" rtl="0">
              <a:spcBef>
                <a:spcPts val="0"/>
              </a:spcBef>
              <a:spcAft>
                <a:spcPts val="0"/>
              </a:spcAft>
              <a:buNone/>
              <a:defRPr sz="2200"/>
            </a:lvl3pPr>
            <a:lvl4pPr lvl="3" rtl="0">
              <a:spcBef>
                <a:spcPts val="0"/>
              </a:spcBef>
              <a:spcAft>
                <a:spcPts val="0"/>
              </a:spcAft>
              <a:buNone/>
              <a:defRPr sz="2200"/>
            </a:lvl4pPr>
            <a:lvl5pPr lvl="4" rtl="0">
              <a:spcBef>
                <a:spcPts val="0"/>
              </a:spcBef>
              <a:spcAft>
                <a:spcPts val="0"/>
              </a:spcAft>
              <a:buNone/>
              <a:defRPr sz="2200"/>
            </a:lvl5pPr>
            <a:lvl6pPr lvl="5" rtl="0">
              <a:spcBef>
                <a:spcPts val="0"/>
              </a:spcBef>
              <a:spcAft>
                <a:spcPts val="0"/>
              </a:spcAft>
              <a:buNone/>
              <a:defRPr sz="2200"/>
            </a:lvl6pPr>
            <a:lvl7pPr lvl="6" rtl="0">
              <a:spcBef>
                <a:spcPts val="0"/>
              </a:spcBef>
              <a:spcAft>
                <a:spcPts val="0"/>
              </a:spcAft>
              <a:buNone/>
              <a:defRPr sz="2200"/>
            </a:lvl7pPr>
            <a:lvl8pPr lvl="7" rtl="0">
              <a:spcBef>
                <a:spcPts val="0"/>
              </a:spcBef>
              <a:spcAft>
                <a:spcPts val="0"/>
              </a:spcAft>
              <a:buNone/>
              <a:defRPr sz="2200"/>
            </a:lvl8pPr>
            <a:lvl9pPr lvl="8" rtl="0">
              <a:spcBef>
                <a:spcPts val="0"/>
              </a:spcBef>
              <a:spcAft>
                <a:spcPts val="0"/>
              </a:spcAft>
              <a:buNone/>
              <a:defRPr sz="2200"/>
            </a:lvl9pPr>
          </a:lstStyle>
          <a:p/>
        </p:txBody>
      </p:sp>
      <p:sp>
        <p:nvSpPr>
          <p:cNvPr id="34" name="Google Shape;34;p7"/>
          <p:cNvSpPr txBox="1"/>
          <p:nvPr>
            <p:ph idx="1" type="subTitle"/>
          </p:nvPr>
        </p:nvSpPr>
        <p:spPr>
          <a:xfrm>
            <a:off x="720146" y="1272200"/>
            <a:ext cx="3852000" cy="227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Char char="●"/>
              <a:defRPr sz="12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5" name="Shape 35"/>
        <p:cNvGrpSpPr/>
        <p:nvPr/>
      </p:nvGrpSpPr>
      <p:grpSpPr>
        <a:xfrm>
          <a:off x="0" y="0"/>
          <a:ext cx="0" cy="0"/>
          <a:chOff x="0" y="0"/>
          <a:chExt cx="0" cy="0"/>
        </a:xfrm>
      </p:grpSpPr>
      <p:grpSp>
        <p:nvGrpSpPr>
          <p:cNvPr id="36" name="Google Shape;36;p8"/>
          <p:cNvGrpSpPr/>
          <p:nvPr/>
        </p:nvGrpSpPr>
        <p:grpSpPr>
          <a:xfrm>
            <a:off x="-681" y="106184"/>
            <a:ext cx="9143833" cy="4875704"/>
            <a:chOff x="-681" y="106184"/>
            <a:chExt cx="9143833" cy="4875704"/>
          </a:xfrm>
        </p:grpSpPr>
        <p:sp>
          <p:nvSpPr>
            <p:cNvPr id="37" name="Google Shape;37;p8"/>
            <p:cNvSpPr/>
            <p:nvPr/>
          </p:nvSpPr>
          <p:spPr>
            <a:xfrm>
              <a:off x="-681" y="106184"/>
              <a:ext cx="9143833" cy="3285029"/>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8"/>
            <p:cNvSpPr/>
            <p:nvPr/>
          </p:nvSpPr>
          <p:spPr>
            <a:xfrm rot="10800000">
              <a:off x="-681" y="1696859"/>
              <a:ext cx="9143833" cy="3285029"/>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 name="Google Shape;39;p8"/>
          <p:cNvSpPr txBox="1"/>
          <p:nvPr>
            <p:ph type="ctrTitle"/>
          </p:nvPr>
        </p:nvSpPr>
        <p:spPr>
          <a:xfrm>
            <a:off x="1392900" y="1686300"/>
            <a:ext cx="6358200" cy="177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0" name="Shape 40"/>
        <p:cNvGrpSpPr/>
        <p:nvPr/>
      </p:nvGrpSpPr>
      <p:grpSpPr>
        <a:xfrm>
          <a:off x="0" y="0"/>
          <a:ext cx="0" cy="0"/>
          <a:chOff x="0" y="0"/>
          <a:chExt cx="0" cy="0"/>
        </a:xfrm>
      </p:grpSpPr>
      <p:sp>
        <p:nvSpPr>
          <p:cNvPr id="41" name="Google Shape;41;p9"/>
          <p:cNvSpPr/>
          <p:nvPr/>
        </p:nvSpPr>
        <p:spPr>
          <a:xfrm rot="10800000">
            <a:off x="-243720" y="1078"/>
            <a:ext cx="5456520" cy="5143481"/>
          </a:xfrm>
          <a:custGeom>
            <a:rect b="b" l="l" r="r" t="t"/>
            <a:pathLst>
              <a:path extrusionOk="0" h="186358" w="197700">
                <a:moveTo>
                  <a:pt x="9423" y="0"/>
                </a:moveTo>
                <a:cubicBezTo>
                  <a:pt x="1" y="35476"/>
                  <a:pt x="36156" y="77118"/>
                  <a:pt x="48912" y="93538"/>
                </a:cubicBezTo>
                <a:cubicBezTo>
                  <a:pt x="56569" y="103386"/>
                  <a:pt x="62986" y="116239"/>
                  <a:pt x="65642" y="128432"/>
                </a:cubicBezTo>
                <a:cubicBezTo>
                  <a:pt x="71400" y="155069"/>
                  <a:pt x="57752" y="174978"/>
                  <a:pt x="46392" y="186358"/>
                </a:cubicBezTo>
                <a:lnTo>
                  <a:pt x="197700" y="186358"/>
                </a:lnTo>
                <a:lnTo>
                  <a:pt x="19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9"/>
          <p:cNvSpPr txBox="1"/>
          <p:nvPr>
            <p:ph type="title"/>
          </p:nvPr>
        </p:nvSpPr>
        <p:spPr>
          <a:xfrm>
            <a:off x="713225" y="3340950"/>
            <a:ext cx="4045200" cy="841800"/>
          </a:xfrm>
          <a:prstGeom prst="rect">
            <a:avLst/>
          </a:prstGeom>
        </p:spPr>
        <p:txBody>
          <a:bodyPr anchorCtr="0" anchor="ctr" bIns="91425" lIns="91425" spcFirstLastPara="1" rIns="91425" wrap="square" tIns="91425">
            <a:noAutofit/>
          </a:bodyPr>
          <a:lstStyle>
            <a:lvl1pPr lvl="0">
              <a:spcBef>
                <a:spcPts val="0"/>
              </a:spcBef>
              <a:spcAft>
                <a:spcPts val="0"/>
              </a:spcAft>
              <a:buSzPts val="4200"/>
              <a:buNone/>
              <a:defRPr sz="4200"/>
            </a:lvl1pPr>
            <a:lvl2pPr lvl="1">
              <a:spcBef>
                <a:spcPts val="0"/>
              </a:spcBef>
              <a:spcAft>
                <a:spcPts val="0"/>
              </a:spcAft>
              <a:buSzPts val="4200"/>
              <a:buNone/>
              <a:defRPr sz="4200"/>
            </a:lvl2pPr>
            <a:lvl3pPr lvl="2">
              <a:spcBef>
                <a:spcPts val="0"/>
              </a:spcBef>
              <a:spcAft>
                <a:spcPts val="0"/>
              </a:spcAft>
              <a:buSzPts val="4200"/>
              <a:buNone/>
              <a:defRPr sz="4200"/>
            </a:lvl3pPr>
            <a:lvl4pPr lvl="3">
              <a:spcBef>
                <a:spcPts val="0"/>
              </a:spcBef>
              <a:spcAft>
                <a:spcPts val="0"/>
              </a:spcAft>
              <a:buSzPts val="4200"/>
              <a:buNone/>
              <a:defRPr sz="4200"/>
            </a:lvl4pPr>
            <a:lvl5pPr lvl="4">
              <a:spcBef>
                <a:spcPts val="0"/>
              </a:spcBef>
              <a:spcAft>
                <a:spcPts val="0"/>
              </a:spcAft>
              <a:buSzPts val="4200"/>
              <a:buNone/>
              <a:defRPr sz="4200"/>
            </a:lvl5pPr>
            <a:lvl6pPr lvl="5">
              <a:spcBef>
                <a:spcPts val="0"/>
              </a:spcBef>
              <a:spcAft>
                <a:spcPts val="0"/>
              </a:spcAft>
              <a:buSzPts val="4200"/>
              <a:buNone/>
              <a:defRPr sz="4200"/>
            </a:lvl6pPr>
            <a:lvl7pPr lvl="6">
              <a:spcBef>
                <a:spcPts val="0"/>
              </a:spcBef>
              <a:spcAft>
                <a:spcPts val="0"/>
              </a:spcAft>
              <a:buSzPts val="4200"/>
              <a:buNone/>
              <a:defRPr sz="4200"/>
            </a:lvl7pPr>
            <a:lvl8pPr lvl="7">
              <a:spcBef>
                <a:spcPts val="0"/>
              </a:spcBef>
              <a:spcAft>
                <a:spcPts val="0"/>
              </a:spcAft>
              <a:buSzPts val="4200"/>
              <a:buNone/>
              <a:defRPr sz="4200"/>
            </a:lvl8pPr>
            <a:lvl9pPr lvl="8">
              <a:spcBef>
                <a:spcPts val="0"/>
              </a:spcBef>
              <a:spcAft>
                <a:spcPts val="0"/>
              </a:spcAft>
              <a:buSzPts val="4200"/>
              <a:buNone/>
              <a:defRPr sz="4200"/>
            </a:lvl9pPr>
          </a:lstStyle>
          <a:p/>
        </p:txBody>
      </p:sp>
      <p:sp>
        <p:nvSpPr>
          <p:cNvPr id="43" name="Google Shape;43;p9"/>
          <p:cNvSpPr txBox="1"/>
          <p:nvPr>
            <p:ph idx="1" type="subTitle"/>
          </p:nvPr>
        </p:nvSpPr>
        <p:spPr>
          <a:xfrm>
            <a:off x="713225" y="4119125"/>
            <a:ext cx="2390400" cy="4803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100"/>
              <a:buNone/>
              <a:defRPr sz="1200"/>
            </a:lvl1pPr>
            <a:lvl2pPr lvl="1">
              <a:lnSpc>
                <a:spcPct val="100000"/>
              </a:lnSpc>
              <a:spcBef>
                <a:spcPts val="0"/>
              </a:spcBef>
              <a:spcAft>
                <a:spcPts val="0"/>
              </a:spcAft>
              <a:buSzPts val="2100"/>
              <a:buNone/>
              <a:defRPr sz="2100"/>
            </a:lvl2pPr>
            <a:lvl3pPr lvl="2">
              <a:lnSpc>
                <a:spcPct val="100000"/>
              </a:lnSpc>
              <a:spcBef>
                <a:spcPts val="0"/>
              </a:spcBef>
              <a:spcAft>
                <a:spcPts val="0"/>
              </a:spcAft>
              <a:buSzPts val="2100"/>
              <a:buNone/>
              <a:defRPr sz="2100"/>
            </a:lvl3pPr>
            <a:lvl4pPr lvl="3">
              <a:lnSpc>
                <a:spcPct val="100000"/>
              </a:lnSpc>
              <a:spcBef>
                <a:spcPts val="0"/>
              </a:spcBef>
              <a:spcAft>
                <a:spcPts val="0"/>
              </a:spcAft>
              <a:buSzPts val="2100"/>
              <a:buNone/>
              <a:defRPr sz="2100"/>
            </a:lvl4pPr>
            <a:lvl5pPr lvl="4">
              <a:lnSpc>
                <a:spcPct val="100000"/>
              </a:lnSpc>
              <a:spcBef>
                <a:spcPts val="0"/>
              </a:spcBef>
              <a:spcAft>
                <a:spcPts val="0"/>
              </a:spcAft>
              <a:buSzPts val="2100"/>
              <a:buNone/>
              <a:defRPr sz="2100"/>
            </a:lvl5pPr>
            <a:lvl6pPr lvl="5">
              <a:lnSpc>
                <a:spcPct val="100000"/>
              </a:lnSpc>
              <a:spcBef>
                <a:spcPts val="0"/>
              </a:spcBef>
              <a:spcAft>
                <a:spcPts val="0"/>
              </a:spcAft>
              <a:buSzPts val="2100"/>
              <a:buNone/>
              <a:defRPr sz="2100"/>
            </a:lvl6pPr>
            <a:lvl7pPr lvl="6">
              <a:lnSpc>
                <a:spcPct val="100000"/>
              </a:lnSpc>
              <a:spcBef>
                <a:spcPts val="0"/>
              </a:spcBef>
              <a:spcAft>
                <a:spcPts val="0"/>
              </a:spcAft>
              <a:buSzPts val="2100"/>
              <a:buNone/>
              <a:defRPr sz="2100"/>
            </a:lvl7pPr>
            <a:lvl8pPr lvl="7">
              <a:lnSpc>
                <a:spcPct val="100000"/>
              </a:lnSpc>
              <a:spcBef>
                <a:spcPts val="0"/>
              </a:spcBef>
              <a:spcAft>
                <a:spcPts val="0"/>
              </a:spcAft>
              <a:buSzPts val="2100"/>
              <a:buNone/>
              <a:defRPr sz="2100"/>
            </a:lvl8pPr>
            <a:lvl9pPr lvl="8">
              <a:lnSpc>
                <a:spcPct val="100000"/>
              </a:lnSpc>
              <a:spcBef>
                <a:spcPts val="0"/>
              </a:spcBef>
              <a:spcAft>
                <a:spcPts val="0"/>
              </a:spcAft>
              <a:buSzPts val="2100"/>
              <a:buNone/>
              <a:defRPr sz="2100"/>
            </a:lvl9pPr>
          </a:lstStyle>
          <a:p/>
        </p:txBody>
      </p:sp>
      <p:sp>
        <p:nvSpPr>
          <p:cNvPr id="44" name="Google Shape;44;p9"/>
          <p:cNvSpPr txBox="1"/>
          <p:nvPr>
            <p:ph hasCustomPrompt="1" idx="2" type="title"/>
          </p:nvPr>
        </p:nvSpPr>
        <p:spPr>
          <a:xfrm>
            <a:off x="4242625" y="3559550"/>
            <a:ext cx="13173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9600"/>
              <a:buNone/>
              <a:defRPr sz="6000">
                <a:solidFill>
                  <a:schemeClr val="lt1"/>
                </a:solidFill>
              </a:defRPr>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 name="Shape 45"/>
        <p:cNvGrpSpPr/>
        <p:nvPr/>
      </p:nvGrpSpPr>
      <p:grpSpPr>
        <a:xfrm>
          <a:off x="0" y="0"/>
          <a:ext cx="0" cy="0"/>
          <a:chOff x="0" y="0"/>
          <a:chExt cx="0" cy="0"/>
        </a:xfrm>
      </p:grpSpPr>
      <p:sp>
        <p:nvSpPr>
          <p:cNvPr id="46" name="Google Shape;46;p10"/>
          <p:cNvSpPr txBox="1"/>
          <p:nvPr>
            <p:ph type="title"/>
          </p:nvPr>
        </p:nvSpPr>
        <p:spPr>
          <a:xfrm>
            <a:off x="2030400" y="1766700"/>
            <a:ext cx="5076000" cy="900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3200"/>
            </a:lvl1pPr>
            <a:lvl2pPr lvl="1" rtl="0" algn="ctr">
              <a:lnSpc>
                <a:spcPct val="100000"/>
              </a:lnSpc>
              <a:spcBef>
                <a:spcPts val="0"/>
              </a:spcBef>
              <a:spcAft>
                <a:spcPts val="0"/>
              </a:spcAft>
              <a:buNone/>
              <a:defRPr sz="3200"/>
            </a:lvl2pPr>
            <a:lvl3pPr lvl="2" rtl="0" algn="ctr">
              <a:lnSpc>
                <a:spcPct val="100000"/>
              </a:lnSpc>
              <a:spcBef>
                <a:spcPts val="0"/>
              </a:spcBef>
              <a:spcAft>
                <a:spcPts val="0"/>
              </a:spcAft>
              <a:buNone/>
              <a:defRPr sz="3200"/>
            </a:lvl3pPr>
            <a:lvl4pPr lvl="3" rtl="0" algn="ctr">
              <a:lnSpc>
                <a:spcPct val="100000"/>
              </a:lnSpc>
              <a:spcBef>
                <a:spcPts val="0"/>
              </a:spcBef>
              <a:spcAft>
                <a:spcPts val="0"/>
              </a:spcAft>
              <a:buNone/>
              <a:defRPr sz="3200"/>
            </a:lvl4pPr>
            <a:lvl5pPr lvl="4" rtl="0" algn="ctr">
              <a:lnSpc>
                <a:spcPct val="100000"/>
              </a:lnSpc>
              <a:spcBef>
                <a:spcPts val="0"/>
              </a:spcBef>
              <a:spcAft>
                <a:spcPts val="0"/>
              </a:spcAft>
              <a:buNone/>
              <a:defRPr sz="3200"/>
            </a:lvl5pPr>
            <a:lvl6pPr lvl="5" rtl="0" algn="ctr">
              <a:lnSpc>
                <a:spcPct val="100000"/>
              </a:lnSpc>
              <a:spcBef>
                <a:spcPts val="0"/>
              </a:spcBef>
              <a:spcAft>
                <a:spcPts val="0"/>
              </a:spcAft>
              <a:buNone/>
              <a:defRPr sz="3200"/>
            </a:lvl6pPr>
            <a:lvl7pPr lvl="6" rtl="0" algn="ctr">
              <a:lnSpc>
                <a:spcPct val="100000"/>
              </a:lnSpc>
              <a:spcBef>
                <a:spcPts val="0"/>
              </a:spcBef>
              <a:spcAft>
                <a:spcPts val="0"/>
              </a:spcAft>
              <a:buNone/>
              <a:defRPr sz="3200"/>
            </a:lvl7pPr>
            <a:lvl8pPr lvl="7" rtl="0" algn="ctr">
              <a:lnSpc>
                <a:spcPct val="100000"/>
              </a:lnSpc>
              <a:spcBef>
                <a:spcPts val="0"/>
              </a:spcBef>
              <a:spcAft>
                <a:spcPts val="0"/>
              </a:spcAft>
              <a:buNone/>
              <a:defRPr sz="3200"/>
            </a:lvl8pPr>
            <a:lvl9pPr lvl="8" rtl="0" algn="ctr">
              <a:lnSpc>
                <a:spcPct val="100000"/>
              </a:lnSpc>
              <a:spcBef>
                <a:spcPts val="0"/>
              </a:spcBef>
              <a:spcAft>
                <a:spcPts val="0"/>
              </a:spcAft>
              <a:buNone/>
              <a:defRPr sz="3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7" name="Shape 47"/>
        <p:cNvGrpSpPr/>
        <p:nvPr/>
      </p:nvGrpSpPr>
      <p:grpSpPr>
        <a:xfrm>
          <a:off x="0" y="0"/>
          <a:ext cx="0" cy="0"/>
          <a:chOff x="0" y="0"/>
          <a:chExt cx="0" cy="0"/>
        </a:xfrm>
      </p:grpSpPr>
      <p:sp>
        <p:nvSpPr>
          <p:cNvPr id="48" name="Google Shape;48;p11"/>
          <p:cNvSpPr/>
          <p:nvPr/>
        </p:nvSpPr>
        <p:spPr>
          <a:xfrm>
            <a:off x="956379" y="-20130"/>
            <a:ext cx="7360811" cy="5160933"/>
          </a:xfrm>
          <a:custGeom>
            <a:rect b="b" l="l" r="r" t="t"/>
            <a:pathLst>
              <a:path extrusionOk="0" h="135984" w="193948">
                <a:moveTo>
                  <a:pt x="131211" y="0"/>
                </a:moveTo>
                <a:cubicBezTo>
                  <a:pt x="123264" y="7479"/>
                  <a:pt x="105204" y="21021"/>
                  <a:pt x="74608" y="26035"/>
                </a:cubicBezTo>
                <a:cubicBezTo>
                  <a:pt x="35271" y="32480"/>
                  <a:pt x="15044" y="65244"/>
                  <a:pt x="10681" y="74720"/>
                </a:cubicBezTo>
                <a:cubicBezTo>
                  <a:pt x="1" y="98007"/>
                  <a:pt x="10143" y="126748"/>
                  <a:pt x="13967" y="135983"/>
                </a:cubicBezTo>
                <a:lnTo>
                  <a:pt x="87328" y="135983"/>
                </a:lnTo>
                <a:cubicBezTo>
                  <a:pt x="105643" y="126719"/>
                  <a:pt x="133732" y="111450"/>
                  <a:pt x="150390" y="97214"/>
                </a:cubicBezTo>
                <a:cubicBezTo>
                  <a:pt x="174131" y="76916"/>
                  <a:pt x="190420" y="14462"/>
                  <a:pt x="193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11"/>
          <p:cNvSpPr txBox="1"/>
          <p:nvPr>
            <p:ph type="title"/>
          </p:nvPr>
        </p:nvSpPr>
        <p:spPr>
          <a:xfrm>
            <a:off x="720000" y="860400"/>
            <a:ext cx="7704000" cy="18102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4800"/>
            </a:lvl1pPr>
            <a:lvl2pPr lvl="1" rtl="0" algn="ctr">
              <a:lnSpc>
                <a:spcPct val="100000"/>
              </a:lnSpc>
              <a:spcBef>
                <a:spcPts val="0"/>
              </a:spcBef>
              <a:spcAft>
                <a:spcPts val="0"/>
              </a:spcAft>
              <a:buNone/>
              <a:defRPr sz="4800"/>
            </a:lvl2pPr>
            <a:lvl3pPr lvl="2" rtl="0" algn="ctr">
              <a:lnSpc>
                <a:spcPct val="100000"/>
              </a:lnSpc>
              <a:spcBef>
                <a:spcPts val="0"/>
              </a:spcBef>
              <a:spcAft>
                <a:spcPts val="0"/>
              </a:spcAft>
              <a:buNone/>
              <a:defRPr sz="4800"/>
            </a:lvl3pPr>
            <a:lvl4pPr lvl="3" rtl="0" algn="ctr">
              <a:lnSpc>
                <a:spcPct val="100000"/>
              </a:lnSpc>
              <a:spcBef>
                <a:spcPts val="0"/>
              </a:spcBef>
              <a:spcAft>
                <a:spcPts val="0"/>
              </a:spcAft>
              <a:buNone/>
              <a:defRPr sz="4800"/>
            </a:lvl4pPr>
            <a:lvl5pPr lvl="4" rtl="0" algn="ctr">
              <a:lnSpc>
                <a:spcPct val="100000"/>
              </a:lnSpc>
              <a:spcBef>
                <a:spcPts val="0"/>
              </a:spcBef>
              <a:spcAft>
                <a:spcPts val="0"/>
              </a:spcAft>
              <a:buNone/>
              <a:defRPr sz="4800"/>
            </a:lvl5pPr>
            <a:lvl6pPr lvl="5" rtl="0" algn="ctr">
              <a:lnSpc>
                <a:spcPct val="100000"/>
              </a:lnSpc>
              <a:spcBef>
                <a:spcPts val="0"/>
              </a:spcBef>
              <a:spcAft>
                <a:spcPts val="0"/>
              </a:spcAft>
              <a:buNone/>
              <a:defRPr sz="4800"/>
            </a:lvl6pPr>
            <a:lvl7pPr lvl="6" rtl="0" algn="ctr">
              <a:lnSpc>
                <a:spcPct val="100000"/>
              </a:lnSpc>
              <a:spcBef>
                <a:spcPts val="0"/>
              </a:spcBef>
              <a:spcAft>
                <a:spcPts val="0"/>
              </a:spcAft>
              <a:buNone/>
              <a:defRPr sz="4800"/>
            </a:lvl7pPr>
            <a:lvl8pPr lvl="7" rtl="0" algn="ctr">
              <a:lnSpc>
                <a:spcPct val="100000"/>
              </a:lnSpc>
              <a:spcBef>
                <a:spcPts val="0"/>
              </a:spcBef>
              <a:spcAft>
                <a:spcPts val="0"/>
              </a:spcAft>
              <a:buNone/>
              <a:defRPr sz="4800"/>
            </a:lvl8pPr>
            <a:lvl9pPr lvl="8" rtl="0" algn="ctr">
              <a:lnSpc>
                <a:spcPct val="100000"/>
              </a:lnSpc>
              <a:spcBef>
                <a:spcPts val="0"/>
              </a:spcBef>
              <a:spcAft>
                <a:spcPts val="0"/>
              </a:spcAft>
              <a:buNone/>
              <a:defRPr sz="4800"/>
            </a:lvl9pPr>
          </a:lstStyle>
          <a:p/>
        </p:txBody>
      </p:sp>
      <p:sp>
        <p:nvSpPr>
          <p:cNvPr id="50" name="Google Shape;50;p11"/>
          <p:cNvSpPr txBox="1"/>
          <p:nvPr>
            <p:ph idx="1" type="subTitle"/>
          </p:nvPr>
        </p:nvSpPr>
        <p:spPr>
          <a:xfrm>
            <a:off x="720000" y="2670476"/>
            <a:ext cx="7704000" cy="8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1" name="Shape 5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
  <p:cSld name="CUSTOM_1_1">
    <p:spTree>
      <p:nvGrpSpPr>
        <p:cNvPr id="52" name="Shape 52"/>
        <p:cNvGrpSpPr/>
        <p:nvPr/>
      </p:nvGrpSpPr>
      <p:grpSpPr>
        <a:xfrm>
          <a:off x="0" y="0"/>
          <a:ext cx="0" cy="0"/>
          <a:chOff x="0" y="0"/>
          <a:chExt cx="0" cy="0"/>
        </a:xfrm>
      </p:grpSpPr>
      <p:sp>
        <p:nvSpPr>
          <p:cNvPr id="53" name="Google Shape;53;p13"/>
          <p:cNvSpPr/>
          <p:nvPr/>
        </p:nvSpPr>
        <p:spPr>
          <a:xfrm>
            <a:off x="0" y="0"/>
            <a:ext cx="3164147" cy="2425663"/>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3"/>
          <p:cNvSpPr/>
          <p:nvPr/>
        </p:nvSpPr>
        <p:spPr>
          <a:xfrm>
            <a:off x="3454532" y="336850"/>
            <a:ext cx="6646488" cy="4172190"/>
          </a:xfrm>
          <a:custGeom>
            <a:rect b="b" l="l" r="r" t="t"/>
            <a:pathLst>
              <a:path extrusionOk="0" h="126191" w="201028">
                <a:moveTo>
                  <a:pt x="75999" y="0"/>
                </a:moveTo>
                <a:cubicBezTo>
                  <a:pt x="70277" y="0"/>
                  <a:pt x="64632" y="5219"/>
                  <a:pt x="63786" y="24995"/>
                </a:cubicBezTo>
                <a:cubicBezTo>
                  <a:pt x="62369" y="58056"/>
                  <a:pt x="42705" y="61533"/>
                  <a:pt x="34495" y="61533"/>
                </a:cubicBezTo>
                <a:cubicBezTo>
                  <a:pt x="32308" y="61533"/>
                  <a:pt x="30934" y="61286"/>
                  <a:pt x="30934" y="61286"/>
                </a:cubicBezTo>
                <a:cubicBezTo>
                  <a:pt x="30934" y="61286"/>
                  <a:pt x="28898" y="60879"/>
                  <a:pt x="25918" y="60879"/>
                </a:cubicBezTo>
                <a:cubicBezTo>
                  <a:pt x="17095" y="60879"/>
                  <a:pt x="0" y="64450"/>
                  <a:pt x="2974" y="92735"/>
                </a:cubicBezTo>
                <a:cubicBezTo>
                  <a:pt x="5483" y="116594"/>
                  <a:pt x="24372" y="120998"/>
                  <a:pt x="37978" y="120998"/>
                </a:cubicBezTo>
                <a:cubicBezTo>
                  <a:pt x="45942" y="120998"/>
                  <a:pt x="52096" y="119489"/>
                  <a:pt x="52096" y="119489"/>
                </a:cubicBezTo>
                <a:cubicBezTo>
                  <a:pt x="52096" y="119489"/>
                  <a:pt x="57687" y="118179"/>
                  <a:pt x="65417" y="118179"/>
                </a:cubicBezTo>
                <a:cubicBezTo>
                  <a:pt x="72848" y="118179"/>
                  <a:pt x="82254" y="119389"/>
                  <a:pt x="90572" y="124136"/>
                </a:cubicBezTo>
                <a:cubicBezTo>
                  <a:pt x="93066" y="125559"/>
                  <a:pt x="95450" y="126190"/>
                  <a:pt x="97685" y="126190"/>
                </a:cubicBezTo>
                <a:cubicBezTo>
                  <a:pt x="110674" y="126190"/>
                  <a:pt x="118607" y="104878"/>
                  <a:pt x="113544" y="94154"/>
                </a:cubicBezTo>
                <a:cubicBezTo>
                  <a:pt x="113544" y="94154"/>
                  <a:pt x="107381" y="63275"/>
                  <a:pt x="155068" y="55091"/>
                </a:cubicBezTo>
                <a:cubicBezTo>
                  <a:pt x="201028" y="47203"/>
                  <a:pt x="176844" y="12028"/>
                  <a:pt x="148615" y="12028"/>
                </a:cubicBezTo>
                <a:cubicBezTo>
                  <a:pt x="147554" y="12028"/>
                  <a:pt x="146486" y="12077"/>
                  <a:pt x="145417" y="12180"/>
                </a:cubicBezTo>
                <a:cubicBezTo>
                  <a:pt x="129904" y="13671"/>
                  <a:pt x="118031" y="16493"/>
                  <a:pt x="108710" y="16493"/>
                </a:cubicBezTo>
                <a:cubicBezTo>
                  <a:pt x="100291" y="16493"/>
                  <a:pt x="93953" y="14191"/>
                  <a:pt x="88893" y="6523"/>
                </a:cubicBezTo>
                <a:cubicBezTo>
                  <a:pt x="88893" y="6523"/>
                  <a:pt x="82397" y="0"/>
                  <a:pt x="759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13"/>
          <p:cNvSpPr txBox="1"/>
          <p:nvPr>
            <p:ph type="title"/>
          </p:nvPr>
        </p:nvSpPr>
        <p:spPr>
          <a:xfrm>
            <a:off x="720000" y="860400"/>
            <a:ext cx="3006000" cy="180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700"/>
            </a:lvl1pPr>
            <a:lvl2pPr lvl="1" rtl="0">
              <a:spcBef>
                <a:spcPts val="0"/>
              </a:spcBef>
              <a:spcAft>
                <a:spcPts val="0"/>
              </a:spcAft>
              <a:buNone/>
              <a:defRPr sz="3700"/>
            </a:lvl2pPr>
            <a:lvl3pPr lvl="2" rtl="0">
              <a:spcBef>
                <a:spcPts val="0"/>
              </a:spcBef>
              <a:spcAft>
                <a:spcPts val="0"/>
              </a:spcAft>
              <a:buNone/>
              <a:defRPr sz="3700"/>
            </a:lvl3pPr>
            <a:lvl4pPr lvl="3" rtl="0">
              <a:spcBef>
                <a:spcPts val="0"/>
              </a:spcBef>
              <a:spcAft>
                <a:spcPts val="0"/>
              </a:spcAft>
              <a:buNone/>
              <a:defRPr sz="3700"/>
            </a:lvl4pPr>
            <a:lvl5pPr lvl="4" rtl="0">
              <a:spcBef>
                <a:spcPts val="0"/>
              </a:spcBef>
              <a:spcAft>
                <a:spcPts val="0"/>
              </a:spcAft>
              <a:buNone/>
              <a:defRPr sz="3700"/>
            </a:lvl5pPr>
            <a:lvl6pPr lvl="5" rtl="0">
              <a:spcBef>
                <a:spcPts val="0"/>
              </a:spcBef>
              <a:spcAft>
                <a:spcPts val="0"/>
              </a:spcAft>
              <a:buNone/>
              <a:defRPr sz="3700"/>
            </a:lvl6pPr>
            <a:lvl7pPr lvl="6" rtl="0">
              <a:spcBef>
                <a:spcPts val="0"/>
              </a:spcBef>
              <a:spcAft>
                <a:spcPts val="0"/>
              </a:spcAft>
              <a:buNone/>
              <a:defRPr sz="3700"/>
            </a:lvl7pPr>
            <a:lvl8pPr lvl="7" rtl="0">
              <a:spcBef>
                <a:spcPts val="0"/>
              </a:spcBef>
              <a:spcAft>
                <a:spcPts val="0"/>
              </a:spcAft>
              <a:buNone/>
              <a:defRPr sz="3700"/>
            </a:lvl8pPr>
            <a:lvl9pPr lvl="8" rtl="0">
              <a:spcBef>
                <a:spcPts val="0"/>
              </a:spcBef>
              <a:spcAft>
                <a:spcPts val="0"/>
              </a:spcAft>
              <a:buNone/>
              <a:defRPr sz="3700"/>
            </a:lvl9pPr>
          </a:lstStyle>
          <a:p/>
        </p:txBody>
      </p:sp>
      <p:sp>
        <p:nvSpPr>
          <p:cNvPr id="56" name="Google Shape;56;p13"/>
          <p:cNvSpPr txBox="1"/>
          <p:nvPr>
            <p:ph idx="1" type="subTitle"/>
          </p:nvPr>
        </p:nvSpPr>
        <p:spPr>
          <a:xfrm>
            <a:off x="4572150" y="3451043"/>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7" name="Google Shape;57;p13"/>
          <p:cNvSpPr txBox="1"/>
          <p:nvPr>
            <p:ph hasCustomPrompt="1" idx="2" type="title"/>
          </p:nvPr>
        </p:nvSpPr>
        <p:spPr>
          <a:xfrm>
            <a:off x="4572150" y="2972300"/>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8" name="Google Shape;58;p13"/>
          <p:cNvSpPr txBox="1"/>
          <p:nvPr>
            <p:ph idx="3" type="subTitle"/>
          </p:nvPr>
        </p:nvSpPr>
        <p:spPr>
          <a:xfrm>
            <a:off x="6633600" y="3451043"/>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9" name="Google Shape;59;p13"/>
          <p:cNvSpPr txBox="1"/>
          <p:nvPr>
            <p:ph hasCustomPrompt="1" idx="4" type="title"/>
          </p:nvPr>
        </p:nvSpPr>
        <p:spPr>
          <a:xfrm>
            <a:off x="6633600" y="2972300"/>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 name="Google Shape;60;p13"/>
          <p:cNvSpPr txBox="1"/>
          <p:nvPr>
            <p:ph idx="5" type="subTitle"/>
          </p:nvPr>
        </p:nvSpPr>
        <p:spPr>
          <a:xfrm>
            <a:off x="6633600" y="3131325"/>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6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
        <p:nvSpPr>
          <p:cNvPr id="61" name="Google Shape;61;p13"/>
          <p:cNvSpPr txBox="1"/>
          <p:nvPr>
            <p:ph idx="6" type="subTitle"/>
          </p:nvPr>
        </p:nvSpPr>
        <p:spPr>
          <a:xfrm>
            <a:off x="4572150" y="3131325"/>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6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
        <p:nvSpPr>
          <p:cNvPr id="62" name="Google Shape;62;p13"/>
          <p:cNvSpPr txBox="1"/>
          <p:nvPr>
            <p:ph idx="7" type="subTitle"/>
          </p:nvPr>
        </p:nvSpPr>
        <p:spPr>
          <a:xfrm>
            <a:off x="4572150" y="1682080"/>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3" name="Google Shape;63;p13"/>
          <p:cNvSpPr txBox="1"/>
          <p:nvPr>
            <p:ph hasCustomPrompt="1" idx="8" type="title"/>
          </p:nvPr>
        </p:nvSpPr>
        <p:spPr>
          <a:xfrm>
            <a:off x="4572150" y="1203338"/>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4" name="Google Shape;64;p13"/>
          <p:cNvSpPr txBox="1"/>
          <p:nvPr>
            <p:ph idx="9" type="subTitle"/>
          </p:nvPr>
        </p:nvSpPr>
        <p:spPr>
          <a:xfrm>
            <a:off x="6633600" y="1682080"/>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5" name="Google Shape;65;p13"/>
          <p:cNvSpPr txBox="1"/>
          <p:nvPr>
            <p:ph hasCustomPrompt="1" idx="13" type="title"/>
          </p:nvPr>
        </p:nvSpPr>
        <p:spPr>
          <a:xfrm>
            <a:off x="6633600" y="1203338"/>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6" name="Google Shape;66;p13"/>
          <p:cNvSpPr txBox="1"/>
          <p:nvPr>
            <p:ph idx="14" type="subTitle"/>
          </p:nvPr>
        </p:nvSpPr>
        <p:spPr>
          <a:xfrm>
            <a:off x="6633600" y="1362363"/>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6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
        <p:nvSpPr>
          <p:cNvPr id="67" name="Google Shape;67;p13"/>
          <p:cNvSpPr txBox="1"/>
          <p:nvPr>
            <p:ph idx="15" type="subTitle"/>
          </p:nvPr>
        </p:nvSpPr>
        <p:spPr>
          <a:xfrm>
            <a:off x="4572150" y="1362363"/>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6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CUSTOM_21">
    <p:spTree>
      <p:nvGrpSpPr>
        <p:cNvPr id="68" name="Shape 68"/>
        <p:cNvGrpSpPr/>
        <p:nvPr/>
      </p:nvGrpSpPr>
      <p:grpSpPr>
        <a:xfrm>
          <a:off x="0" y="0"/>
          <a:ext cx="0" cy="0"/>
          <a:chOff x="0" y="0"/>
          <a:chExt cx="0" cy="0"/>
        </a:xfrm>
      </p:grpSpPr>
      <p:sp>
        <p:nvSpPr>
          <p:cNvPr id="69" name="Google Shape;69;p1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2200"/>
            </a:lvl1pPr>
            <a:lvl2pPr lvl="1" rtl="0">
              <a:spcBef>
                <a:spcPts val="0"/>
              </a:spcBef>
              <a:spcAft>
                <a:spcPts val="0"/>
              </a:spcAft>
              <a:buNone/>
              <a:defRPr sz="2200"/>
            </a:lvl2pPr>
            <a:lvl3pPr lvl="2" rtl="0">
              <a:spcBef>
                <a:spcPts val="0"/>
              </a:spcBef>
              <a:spcAft>
                <a:spcPts val="0"/>
              </a:spcAft>
              <a:buNone/>
              <a:defRPr sz="2200"/>
            </a:lvl3pPr>
            <a:lvl4pPr lvl="3" rtl="0">
              <a:spcBef>
                <a:spcPts val="0"/>
              </a:spcBef>
              <a:spcAft>
                <a:spcPts val="0"/>
              </a:spcAft>
              <a:buNone/>
              <a:defRPr sz="2200"/>
            </a:lvl4pPr>
            <a:lvl5pPr lvl="4" rtl="0">
              <a:spcBef>
                <a:spcPts val="0"/>
              </a:spcBef>
              <a:spcAft>
                <a:spcPts val="0"/>
              </a:spcAft>
              <a:buNone/>
              <a:defRPr sz="2200"/>
            </a:lvl5pPr>
            <a:lvl6pPr lvl="5" rtl="0">
              <a:spcBef>
                <a:spcPts val="0"/>
              </a:spcBef>
              <a:spcAft>
                <a:spcPts val="0"/>
              </a:spcAft>
              <a:buNone/>
              <a:defRPr sz="2200"/>
            </a:lvl6pPr>
            <a:lvl7pPr lvl="6" rtl="0">
              <a:spcBef>
                <a:spcPts val="0"/>
              </a:spcBef>
              <a:spcAft>
                <a:spcPts val="0"/>
              </a:spcAft>
              <a:buNone/>
              <a:defRPr sz="2200"/>
            </a:lvl7pPr>
            <a:lvl8pPr lvl="7" rtl="0">
              <a:spcBef>
                <a:spcPts val="0"/>
              </a:spcBef>
              <a:spcAft>
                <a:spcPts val="0"/>
              </a:spcAft>
              <a:buNone/>
              <a:defRPr sz="2200"/>
            </a:lvl8pPr>
            <a:lvl9pPr lvl="8" rtl="0">
              <a:spcBef>
                <a:spcPts val="0"/>
              </a:spcBef>
              <a:spcAft>
                <a:spcPts val="0"/>
              </a:spcAft>
              <a:buNone/>
              <a:defRPr sz="2200"/>
            </a:lvl9pPr>
          </a:lstStyle>
          <a:p/>
        </p:txBody>
      </p:sp>
      <p:sp>
        <p:nvSpPr>
          <p:cNvPr id="70" name="Google Shape;70;p14"/>
          <p:cNvSpPr txBox="1"/>
          <p:nvPr>
            <p:ph idx="1" type="subTitle"/>
          </p:nvPr>
        </p:nvSpPr>
        <p:spPr>
          <a:xfrm>
            <a:off x="719875" y="975825"/>
            <a:ext cx="7704000" cy="362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sz="1100"/>
            </a:lvl1pPr>
            <a:lvl2pPr lvl="1" rtl="0">
              <a:lnSpc>
                <a:spcPct val="115000"/>
              </a:lnSpc>
              <a:spcBef>
                <a:spcPts val="0"/>
              </a:spcBef>
              <a:spcAft>
                <a:spcPts val="0"/>
              </a:spcAft>
              <a:buClr>
                <a:schemeClr val="accent1"/>
              </a:buClr>
              <a:buSzPts val="1400"/>
              <a:buChar char="○"/>
              <a:defRPr sz="1300"/>
            </a:lvl2pPr>
            <a:lvl3pPr lvl="2" rtl="0">
              <a:lnSpc>
                <a:spcPct val="115000"/>
              </a:lnSpc>
              <a:spcBef>
                <a:spcPts val="0"/>
              </a:spcBef>
              <a:spcAft>
                <a:spcPts val="0"/>
              </a:spcAft>
              <a:buClr>
                <a:schemeClr val="accent1"/>
              </a:buClr>
              <a:buSzPts val="1400"/>
              <a:buChar char="■"/>
              <a:defRPr sz="1300"/>
            </a:lvl3pPr>
            <a:lvl4pPr lvl="3" rtl="0">
              <a:lnSpc>
                <a:spcPct val="115000"/>
              </a:lnSpc>
              <a:spcBef>
                <a:spcPts val="0"/>
              </a:spcBef>
              <a:spcAft>
                <a:spcPts val="0"/>
              </a:spcAft>
              <a:buClr>
                <a:schemeClr val="accent1"/>
              </a:buClr>
              <a:buSzPts val="1400"/>
              <a:buChar char="●"/>
              <a:defRPr sz="1300"/>
            </a:lvl4pPr>
            <a:lvl5pPr lvl="4" rtl="0">
              <a:lnSpc>
                <a:spcPct val="115000"/>
              </a:lnSpc>
              <a:spcBef>
                <a:spcPts val="0"/>
              </a:spcBef>
              <a:spcAft>
                <a:spcPts val="0"/>
              </a:spcAft>
              <a:buClr>
                <a:schemeClr val="accent1"/>
              </a:buClr>
              <a:buSzPts val="1400"/>
              <a:buChar char="○"/>
              <a:defRPr sz="1300"/>
            </a:lvl5pPr>
            <a:lvl6pPr lvl="5" rtl="0">
              <a:lnSpc>
                <a:spcPct val="115000"/>
              </a:lnSpc>
              <a:spcBef>
                <a:spcPts val="0"/>
              </a:spcBef>
              <a:spcAft>
                <a:spcPts val="0"/>
              </a:spcAft>
              <a:buClr>
                <a:schemeClr val="accent1"/>
              </a:buClr>
              <a:buSzPts val="1400"/>
              <a:buChar char="■"/>
              <a:defRPr sz="1300"/>
            </a:lvl6pPr>
            <a:lvl7pPr lvl="6" rtl="0">
              <a:lnSpc>
                <a:spcPct val="115000"/>
              </a:lnSpc>
              <a:spcBef>
                <a:spcPts val="0"/>
              </a:spcBef>
              <a:spcAft>
                <a:spcPts val="0"/>
              </a:spcAft>
              <a:buClr>
                <a:schemeClr val="accent1"/>
              </a:buClr>
              <a:buSzPts val="1400"/>
              <a:buChar char="●"/>
              <a:defRPr sz="1300"/>
            </a:lvl7pPr>
            <a:lvl8pPr lvl="7" rtl="0">
              <a:lnSpc>
                <a:spcPct val="115000"/>
              </a:lnSpc>
              <a:spcBef>
                <a:spcPts val="0"/>
              </a:spcBef>
              <a:spcAft>
                <a:spcPts val="0"/>
              </a:spcAft>
              <a:buClr>
                <a:schemeClr val="accent1"/>
              </a:buClr>
              <a:buSzPts val="1400"/>
              <a:buChar char="○"/>
              <a:defRPr sz="1300"/>
            </a:lvl8pPr>
            <a:lvl9pPr lvl="8" rtl="0">
              <a:lnSpc>
                <a:spcPct val="115000"/>
              </a:lnSpc>
              <a:spcBef>
                <a:spcPts val="0"/>
              </a:spcBef>
              <a:spcAft>
                <a:spcPts val="0"/>
              </a:spcAft>
              <a:buClr>
                <a:schemeClr val="accent1"/>
              </a:buClr>
              <a:buSzPts val="1400"/>
              <a:buChar char="■"/>
              <a:defRPr sz="1300"/>
            </a:lvl9pPr>
          </a:lstStyle>
          <a:p/>
        </p:txBody>
      </p:sp>
      <p:sp>
        <p:nvSpPr>
          <p:cNvPr id="71" name="Google Shape;71;p14"/>
          <p:cNvSpPr/>
          <p:nvPr/>
        </p:nvSpPr>
        <p:spPr>
          <a:xfrm flipH="1">
            <a:off x="6839496" y="0"/>
            <a:ext cx="2304504" cy="1766653"/>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72" name="Shape 72"/>
        <p:cNvGrpSpPr/>
        <p:nvPr/>
      </p:nvGrpSpPr>
      <p:grpSpPr>
        <a:xfrm>
          <a:off x="0" y="0"/>
          <a:ext cx="0" cy="0"/>
          <a:chOff x="0" y="0"/>
          <a:chExt cx="0" cy="0"/>
        </a:xfrm>
      </p:grpSpPr>
      <p:sp>
        <p:nvSpPr>
          <p:cNvPr id="73" name="Google Shape;73;p15"/>
          <p:cNvSpPr/>
          <p:nvPr/>
        </p:nvSpPr>
        <p:spPr>
          <a:xfrm>
            <a:off x="310010" y="0"/>
            <a:ext cx="8833961" cy="5143483"/>
          </a:xfrm>
          <a:custGeom>
            <a:rect b="b" l="l" r="r" t="t"/>
            <a:pathLst>
              <a:path extrusionOk="0" h="166375" w="285750">
                <a:moveTo>
                  <a:pt x="0" y="0"/>
                </a:moveTo>
                <a:cubicBezTo>
                  <a:pt x="21646" y="41091"/>
                  <a:pt x="83049" y="64072"/>
                  <a:pt x="152303" y="92286"/>
                </a:cubicBezTo>
                <a:cubicBezTo>
                  <a:pt x="222493" y="120882"/>
                  <a:pt x="233532" y="166375"/>
                  <a:pt x="233532" y="166375"/>
                </a:cubicBezTo>
                <a:lnTo>
                  <a:pt x="285750" y="166375"/>
                </a:lnTo>
                <a:lnTo>
                  <a:pt x="285750" y="130414"/>
                </a:lnTo>
                <a:cubicBezTo>
                  <a:pt x="200292" y="88976"/>
                  <a:pt x="217553" y="25234"/>
                  <a:pt x="228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5"/>
          <p:cNvSpPr txBox="1"/>
          <p:nvPr>
            <p:ph type="title"/>
          </p:nvPr>
        </p:nvSpPr>
        <p:spPr>
          <a:xfrm>
            <a:off x="720000" y="3811150"/>
            <a:ext cx="3852000" cy="792300"/>
          </a:xfrm>
          <a:prstGeom prst="rect">
            <a:avLst/>
          </a:prstGeom>
        </p:spPr>
        <p:txBody>
          <a:bodyPr anchorCtr="0" anchor="t" bIns="91425" lIns="91425" spcFirstLastPara="1" rIns="91425" wrap="square" tIns="91425">
            <a:noAutofit/>
          </a:bodyPr>
          <a:lstStyle>
            <a:lvl1pPr lvl="0">
              <a:spcBef>
                <a:spcPts val="0"/>
              </a:spcBef>
              <a:spcAft>
                <a:spcPts val="0"/>
              </a:spcAft>
              <a:buNone/>
              <a:defRPr sz="2200"/>
            </a:lvl1pPr>
            <a:lvl2pPr lvl="1">
              <a:spcBef>
                <a:spcPts val="0"/>
              </a:spcBef>
              <a:spcAft>
                <a:spcPts val="0"/>
              </a:spcAft>
              <a:buNone/>
              <a:defRPr sz="2200"/>
            </a:lvl2pPr>
            <a:lvl3pPr lvl="2">
              <a:spcBef>
                <a:spcPts val="0"/>
              </a:spcBef>
              <a:spcAft>
                <a:spcPts val="0"/>
              </a:spcAft>
              <a:buNone/>
              <a:defRPr sz="2200"/>
            </a:lvl3pPr>
            <a:lvl4pPr lvl="3">
              <a:spcBef>
                <a:spcPts val="0"/>
              </a:spcBef>
              <a:spcAft>
                <a:spcPts val="0"/>
              </a:spcAft>
              <a:buNone/>
              <a:defRPr sz="2200"/>
            </a:lvl4pPr>
            <a:lvl5pPr lvl="4">
              <a:spcBef>
                <a:spcPts val="0"/>
              </a:spcBef>
              <a:spcAft>
                <a:spcPts val="0"/>
              </a:spcAft>
              <a:buNone/>
              <a:defRPr sz="2200"/>
            </a:lvl5pPr>
            <a:lvl6pPr lvl="5">
              <a:spcBef>
                <a:spcPts val="0"/>
              </a:spcBef>
              <a:spcAft>
                <a:spcPts val="0"/>
              </a:spcAft>
              <a:buNone/>
              <a:defRPr sz="2200"/>
            </a:lvl6pPr>
            <a:lvl7pPr lvl="6">
              <a:spcBef>
                <a:spcPts val="0"/>
              </a:spcBef>
              <a:spcAft>
                <a:spcPts val="0"/>
              </a:spcAft>
              <a:buNone/>
              <a:defRPr sz="2200"/>
            </a:lvl7pPr>
            <a:lvl8pPr lvl="7">
              <a:spcBef>
                <a:spcPts val="0"/>
              </a:spcBef>
              <a:spcAft>
                <a:spcPts val="0"/>
              </a:spcAft>
              <a:buNone/>
              <a:defRPr sz="2200"/>
            </a:lvl8pPr>
            <a:lvl9pPr lvl="8">
              <a:spcBef>
                <a:spcPts val="0"/>
              </a:spcBef>
              <a:spcAft>
                <a:spcPts val="0"/>
              </a:spcAft>
              <a:buNone/>
              <a:defRPr sz="2200"/>
            </a:lvl9pPr>
          </a:lstStyle>
          <a:p/>
        </p:txBody>
      </p:sp>
      <p:sp>
        <p:nvSpPr>
          <p:cNvPr id="75" name="Google Shape;75;p15"/>
          <p:cNvSpPr txBox="1"/>
          <p:nvPr>
            <p:ph idx="1" type="subTitle"/>
          </p:nvPr>
        </p:nvSpPr>
        <p:spPr>
          <a:xfrm>
            <a:off x="719950" y="2670475"/>
            <a:ext cx="3852000" cy="1138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sz="1500"/>
            </a:lvl1pPr>
            <a:lvl2pPr lvl="1" rtl="0" algn="r">
              <a:lnSpc>
                <a:spcPct val="100000"/>
              </a:lnSpc>
              <a:spcBef>
                <a:spcPts val="0"/>
              </a:spcBef>
              <a:spcAft>
                <a:spcPts val="0"/>
              </a:spcAft>
              <a:buSzPts val="1600"/>
              <a:buNone/>
              <a:defRPr sz="1600"/>
            </a:lvl2pPr>
            <a:lvl3pPr lvl="2" rtl="0" algn="r">
              <a:lnSpc>
                <a:spcPct val="100000"/>
              </a:lnSpc>
              <a:spcBef>
                <a:spcPts val="0"/>
              </a:spcBef>
              <a:spcAft>
                <a:spcPts val="0"/>
              </a:spcAft>
              <a:buSzPts val="1600"/>
              <a:buNone/>
              <a:defRPr sz="1600"/>
            </a:lvl3pPr>
            <a:lvl4pPr lvl="3" rtl="0" algn="r">
              <a:lnSpc>
                <a:spcPct val="100000"/>
              </a:lnSpc>
              <a:spcBef>
                <a:spcPts val="0"/>
              </a:spcBef>
              <a:spcAft>
                <a:spcPts val="0"/>
              </a:spcAft>
              <a:buSzPts val="1600"/>
              <a:buNone/>
              <a:defRPr sz="1600"/>
            </a:lvl4pPr>
            <a:lvl5pPr lvl="4" rtl="0" algn="r">
              <a:lnSpc>
                <a:spcPct val="100000"/>
              </a:lnSpc>
              <a:spcBef>
                <a:spcPts val="0"/>
              </a:spcBef>
              <a:spcAft>
                <a:spcPts val="0"/>
              </a:spcAft>
              <a:buSzPts val="1600"/>
              <a:buNone/>
              <a:defRPr sz="1600"/>
            </a:lvl5pPr>
            <a:lvl6pPr lvl="5" rtl="0" algn="r">
              <a:lnSpc>
                <a:spcPct val="100000"/>
              </a:lnSpc>
              <a:spcBef>
                <a:spcPts val="0"/>
              </a:spcBef>
              <a:spcAft>
                <a:spcPts val="0"/>
              </a:spcAft>
              <a:buSzPts val="1600"/>
              <a:buNone/>
              <a:defRPr sz="1600"/>
            </a:lvl6pPr>
            <a:lvl7pPr lvl="6" rtl="0" algn="r">
              <a:lnSpc>
                <a:spcPct val="100000"/>
              </a:lnSpc>
              <a:spcBef>
                <a:spcPts val="0"/>
              </a:spcBef>
              <a:spcAft>
                <a:spcPts val="0"/>
              </a:spcAft>
              <a:buSzPts val="1600"/>
              <a:buNone/>
              <a:defRPr sz="1600"/>
            </a:lvl7pPr>
            <a:lvl8pPr lvl="7" rtl="0" algn="r">
              <a:lnSpc>
                <a:spcPct val="100000"/>
              </a:lnSpc>
              <a:spcBef>
                <a:spcPts val="0"/>
              </a:spcBef>
              <a:spcAft>
                <a:spcPts val="0"/>
              </a:spcAft>
              <a:buSzPts val="1600"/>
              <a:buNone/>
              <a:defRPr sz="1600"/>
            </a:lvl8pPr>
            <a:lvl9pPr lvl="8" rtl="0" algn="r">
              <a:lnSpc>
                <a:spcPct val="100000"/>
              </a:lnSpc>
              <a:spcBef>
                <a:spcPts val="0"/>
              </a:spcBef>
              <a:spcAft>
                <a:spcPts val="0"/>
              </a:spcAft>
              <a:buSzPts val="1600"/>
              <a:buNone/>
              <a:defRPr sz="16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2">
  <p:cSld name="CUSTOM_2_1">
    <p:spTree>
      <p:nvGrpSpPr>
        <p:cNvPr id="76" name="Shape 76"/>
        <p:cNvGrpSpPr/>
        <p:nvPr/>
      </p:nvGrpSpPr>
      <p:grpSpPr>
        <a:xfrm>
          <a:off x="0" y="0"/>
          <a:ext cx="0" cy="0"/>
          <a:chOff x="0" y="0"/>
          <a:chExt cx="0" cy="0"/>
        </a:xfrm>
      </p:grpSpPr>
      <p:sp>
        <p:nvSpPr>
          <p:cNvPr id="77" name="Google Shape;77;p16"/>
          <p:cNvSpPr/>
          <p:nvPr/>
        </p:nvSpPr>
        <p:spPr>
          <a:xfrm flipH="1">
            <a:off x="-390" y="1794698"/>
            <a:ext cx="9143665" cy="3349011"/>
          </a:xfrm>
          <a:custGeom>
            <a:rect b="b" l="l" r="r" t="t"/>
            <a:pathLst>
              <a:path extrusionOk="0" h="132516" w="285316">
                <a:moveTo>
                  <a:pt x="17" y="0"/>
                </a:moveTo>
                <a:lnTo>
                  <a:pt x="0" y="132515"/>
                </a:lnTo>
                <a:lnTo>
                  <a:pt x="285299" y="132515"/>
                </a:lnTo>
                <a:cubicBezTo>
                  <a:pt x="285299" y="132515"/>
                  <a:pt x="285316" y="60051"/>
                  <a:pt x="285299" y="59967"/>
                </a:cubicBezTo>
                <a:cubicBezTo>
                  <a:pt x="274828" y="44157"/>
                  <a:pt x="257486" y="26827"/>
                  <a:pt x="228589" y="26827"/>
                </a:cubicBezTo>
                <a:cubicBezTo>
                  <a:pt x="227191" y="26827"/>
                  <a:pt x="225765" y="26868"/>
                  <a:pt x="224313" y="26951"/>
                </a:cubicBezTo>
                <a:cubicBezTo>
                  <a:pt x="216176" y="27469"/>
                  <a:pt x="208206" y="29357"/>
                  <a:pt x="200720" y="32582"/>
                </a:cubicBezTo>
                <a:cubicBezTo>
                  <a:pt x="194457" y="35244"/>
                  <a:pt x="183524" y="38962"/>
                  <a:pt x="171313" y="38962"/>
                </a:cubicBezTo>
                <a:cubicBezTo>
                  <a:pt x="157395" y="38962"/>
                  <a:pt x="141819" y="34133"/>
                  <a:pt x="129608" y="17410"/>
                </a:cubicBezTo>
                <a:cubicBezTo>
                  <a:pt x="127336" y="14236"/>
                  <a:pt x="124295" y="11679"/>
                  <a:pt x="120770" y="9958"/>
                </a:cubicBezTo>
                <a:cubicBezTo>
                  <a:pt x="117232" y="8277"/>
                  <a:pt x="112356" y="6798"/>
                  <a:pt x="106138" y="6798"/>
                </a:cubicBezTo>
                <a:cubicBezTo>
                  <a:pt x="98638" y="6798"/>
                  <a:pt x="89187" y="8949"/>
                  <a:pt x="77778" y="15489"/>
                </a:cubicBezTo>
                <a:cubicBezTo>
                  <a:pt x="70549" y="19635"/>
                  <a:pt x="62804" y="21260"/>
                  <a:pt x="55106" y="21260"/>
                </a:cubicBezTo>
                <a:cubicBezTo>
                  <a:pt x="27255" y="21260"/>
                  <a:pt x="17"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6"/>
          <p:cNvSpPr txBox="1"/>
          <p:nvPr>
            <p:ph type="title"/>
          </p:nvPr>
        </p:nvSpPr>
        <p:spPr>
          <a:xfrm>
            <a:off x="4215725" y="3311025"/>
            <a:ext cx="3852000" cy="792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79" name="Google Shape;79;p16"/>
          <p:cNvSpPr txBox="1"/>
          <p:nvPr>
            <p:ph idx="1" type="subTitle"/>
          </p:nvPr>
        </p:nvSpPr>
        <p:spPr>
          <a:xfrm>
            <a:off x="4215725" y="2172825"/>
            <a:ext cx="3852000" cy="113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sz="1500"/>
            </a:lvl1pPr>
            <a:lvl2pPr lvl="1" rtl="0" algn="r">
              <a:lnSpc>
                <a:spcPct val="100000"/>
              </a:lnSpc>
              <a:spcBef>
                <a:spcPts val="0"/>
              </a:spcBef>
              <a:spcAft>
                <a:spcPts val="0"/>
              </a:spcAft>
              <a:buSzPts val="1600"/>
              <a:buNone/>
              <a:defRPr sz="1600"/>
            </a:lvl2pPr>
            <a:lvl3pPr lvl="2" rtl="0" algn="r">
              <a:lnSpc>
                <a:spcPct val="100000"/>
              </a:lnSpc>
              <a:spcBef>
                <a:spcPts val="0"/>
              </a:spcBef>
              <a:spcAft>
                <a:spcPts val="0"/>
              </a:spcAft>
              <a:buSzPts val="1600"/>
              <a:buNone/>
              <a:defRPr sz="1600"/>
            </a:lvl3pPr>
            <a:lvl4pPr lvl="3" rtl="0" algn="r">
              <a:lnSpc>
                <a:spcPct val="100000"/>
              </a:lnSpc>
              <a:spcBef>
                <a:spcPts val="0"/>
              </a:spcBef>
              <a:spcAft>
                <a:spcPts val="0"/>
              </a:spcAft>
              <a:buSzPts val="1600"/>
              <a:buNone/>
              <a:defRPr sz="1600"/>
            </a:lvl4pPr>
            <a:lvl5pPr lvl="4" rtl="0" algn="r">
              <a:lnSpc>
                <a:spcPct val="100000"/>
              </a:lnSpc>
              <a:spcBef>
                <a:spcPts val="0"/>
              </a:spcBef>
              <a:spcAft>
                <a:spcPts val="0"/>
              </a:spcAft>
              <a:buSzPts val="1600"/>
              <a:buNone/>
              <a:defRPr sz="1600"/>
            </a:lvl5pPr>
            <a:lvl6pPr lvl="5" rtl="0" algn="r">
              <a:lnSpc>
                <a:spcPct val="100000"/>
              </a:lnSpc>
              <a:spcBef>
                <a:spcPts val="0"/>
              </a:spcBef>
              <a:spcAft>
                <a:spcPts val="0"/>
              </a:spcAft>
              <a:buSzPts val="1600"/>
              <a:buNone/>
              <a:defRPr sz="1600"/>
            </a:lvl6pPr>
            <a:lvl7pPr lvl="6" rtl="0" algn="r">
              <a:lnSpc>
                <a:spcPct val="100000"/>
              </a:lnSpc>
              <a:spcBef>
                <a:spcPts val="0"/>
              </a:spcBef>
              <a:spcAft>
                <a:spcPts val="0"/>
              </a:spcAft>
              <a:buSzPts val="1600"/>
              <a:buNone/>
              <a:defRPr sz="1600"/>
            </a:lvl7pPr>
            <a:lvl8pPr lvl="7" rtl="0" algn="r">
              <a:lnSpc>
                <a:spcPct val="100000"/>
              </a:lnSpc>
              <a:spcBef>
                <a:spcPts val="0"/>
              </a:spcBef>
              <a:spcAft>
                <a:spcPts val="0"/>
              </a:spcAft>
              <a:buSzPts val="1600"/>
              <a:buNone/>
              <a:defRPr sz="1600"/>
            </a:lvl8pPr>
            <a:lvl9pPr lvl="8" rtl="0" algn="r">
              <a:lnSpc>
                <a:spcPct val="100000"/>
              </a:lnSpc>
              <a:spcBef>
                <a:spcPts val="0"/>
              </a:spcBef>
              <a:spcAft>
                <a:spcPts val="0"/>
              </a:spcAft>
              <a:buSzPts val="1600"/>
              <a:buNone/>
              <a:defRPr sz="16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3">
  <p:cSld name="CUSTOM_2_1_1">
    <p:spTree>
      <p:nvGrpSpPr>
        <p:cNvPr id="80" name="Shape 80"/>
        <p:cNvGrpSpPr/>
        <p:nvPr/>
      </p:nvGrpSpPr>
      <p:grpSpPr>
        <a:xfrm>
          <a:off x="0" y="0"/>
          <a:ext cx="0" cy="0"/>
          <a:chOff x="0" y="0"/>
          <a:chExt cx="0" cy="0"/>
        </a:xfrm>
      </p:grpSpPr>
      <p:sp>
        <p:nvSpPr>
          <p:cNvPr id="81" name="Google Shape;81;p17"/>
          <p:cNvSpPr/>
          <p:nvPr/>
        </p:nvSpPr>
        <p:spPr>
          <a:xfrm>
            <a:off x="1271804" y="949075"/>
            <a:ext cx="6600392" cy="3245349"/>
          </a:xfrm>
          <a:custGeom>
            <a:rect b="b" l="l" r="r" t="t"/>
            <a:pathLst>
              <a:path extrusionOk="0" h="104985" w="235497">
                <a:moveTo>
                  <a:pt x="233990" y="20925"/>
                </a:moveTo>
                <a:cubicBezTo>
                  <a:pt x="233739" y="11244"/>
                  <a:pt x="226066" y="3404"/>
                  <a:pt x="216413" y="2958"/>
                </a:cubicBezTo>
                <a:cubicBezTo>
                  <a:pt x="205254" y="2511"/>
                  <a:pt x="189909" y="2009"/>
                  <a:pt x="174035" y="2009"/>
                </a:cubicBezTo>
                <a:cubicBezTo>
                  <a:pt x="154589" y="2009"/>
                  <a:pt x="135980" y="503"/>
                  <a:pt x="121891" y="279"/>
                </a:cubicBezTo>
                <a:cubicBezTo>
                  <a:pt x="103115" y="0"/>
                  <a:pt x="74379" y="0"/>
                  <a:pt x="50079" y="56"/>
                </a:cubicBezTo>
                <a:cubicBezTo>
                  <a:pt x="40566" y="84"/>
                  <a:pt x="31750" y="642"/>
                  <a:pt x="24496" y="1340"/>
                </a:cubicBezTo>
                <a:cubicBezTo>
                  <a:pt x="13364" y="2372"/>
                  <a:pt x="4632" y="11355"/>
                  <a:pt x="3878" y="22515"/>
                </a:cubicBezTo>
                <a:cubicBezTo>
                  <a:pt x="2930" y="36855"/>
                  <a:pt x="1591" y="56914"/>
                  <a:pt x="503" y="73319"/>
                </a:cubicBezTo>
                <a:cubicBezTo>
                  <a:pt x="0" y="80880"/>
                  <a:pt x="2595" y="88301"/>
                  <a:pt x="7701" y="93909"/>
                </a:cubicBezTo>
                <a:cubicBezTo>
                  <a:pt x="12806" y="99516"/>
                  <a:pt x="19976" y="102781"/>
                  <a:pt x="27565" y="102976"/>
                </a:cubicBezTo>
                <a:cubicBezTo>
                  <a:pt x="37106" y="103199"/>
                  <a:pt x="48182" y="103506"/>
                  <a:pt x="59370" y="103785"/>
                </a:cubicBezTo>
                <a:cubicBezTo>
                  <a:pt x="81270" y="104315"/>
                  <a:pt x="102446" y="104985"/>
                  <a:pt x="118878" y="104985"/>
                </a:cubicBezTo>
                <a:cubicBezTo>
                  <a:pt x="140249" y="104985"/>
                  <a:pt x="171412" y="104985"/>
                  <a:pt x="196214" y="102251"/>
                </a:cubicBezTo>
                <a:cubicBezTo>
                  <a:pt x="202715" y="101525"/>
                  <a:pt x="208685" y="101218"/>
                  <a:pt x="213930" y="101135"/>
                </a:cubicBezTo>
                <a:cubicBezTo>
                  <a:pt x="219733" y="101051"/>
                  <a:pt x="225257" y="98652"/>
                  <a:pt x="229275" y="94495"/>
                </a:cubicBezTo>
                <a:cubicBezTo>
                  <a:pt x="233292" y="90310"/>
                  <a:pt x="235496" y="84702"/>
                  <a:pt x="235357" y="78927"/>
                </a:cubicBezTo>
                <a:cubicBezTo>
                  <a:pt x="234938" y="61099"/>
                  <a:pt x="234352" y="36967"/>
                  <a:pt x="233990" y="209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7"/>
          <p:cNvSpPr txBox="1"/>
          <p:nvPr>
            <p:ph type="title"/>
          </p:nvPr>
        </p:nvSpPr>
        <p:spPr>
          <a:xfrm>
            <a:off x="2646000" y="2947625"/>
            <a:ext cx="3852000" cy="548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2200">
                <a:solidFill>
                  <a:schemeClr val="lt1"/>
                </a:solidFill>
              </a:defRPr>
            </a:lvl1pPr>
            <a:lvl2pPr lvl="1" rtl="0" algn="ctr">
              <a:spcBef>
                <a:spcPts val="0"/>
              </a:spcBef>
              <a:spcAft>
                <a:spcPts val="0"/>
              </a:spcAft>
              <a:buNone/>
              <a:defRPr sz="2200">
                <a:solidFill>
                  <a:schemeClr val="lt1"/>
                </a:solidFill>
              </a:defRPr>
            </a:lvl2pPr>
            <a:lvl3pPr lvl="2" rtl="0" algn="ctr">
              <a:spcBef>
                <a:spcPts val="0"/>
              </a:spcBef>
              <a:spcAft>
                <a:spcPts val="0"/>
              </a:spcAft>
              <a:buNone/>
              <a:defRPr sz="2200">
                <a:solidFill>
                  <a:schemeClr val="lt1"/>
                </a:solidFill>
              </a:defRPr>
            </a:lvl3pPr>
            <a:lvl4pPr lvl="3" rtl="0" algn="ctr">
              <a:spcBef>
                <a:spcPts val="0"/>
              </a:spcBef>
              <a:spcAft>
                <a:spcPts val="0"/>
              </a:spcAft>
              <a:buNone/>
              <a:defRPr sz="2200">
                <a:solidFill>
                  <a:schemeClr val="lt1"/>
                </a:solidFill>
              </a:defRPr>
            </a:lvl4pPr>
            <a:lvl5pPr lvl="4" rtl="0" algn="ctr">
              <a:spcBef>
                <a:spcPts val="0"/>
              </a:spcBef>
              <a:spcAft>
                <a:spcPts val="0"/>
              </a:spcAft>
              <a:buNone/>
              <a:defRPr sz="2200">
                <a:solidFill>
                  <a:schemeClr val="lt1"/>
                </a:solidFill>
              </a:defRPr>
            </a:lvl5pPr>
            <a:lvl6pPr lvl="5" rtl="0" algn="ctr">
              <a:spcBef>
                <a:spcPts val="0"/>
              </a:spcBef>
              <a:spcAft>
                <a:spcPts val="0"/>
              </a:spcAft>
              <a:buNone/>
              <a:defRPr sz="2200">
                <a:solidFill>
                  <a:schemeClr val="lt1"/>
                </a:solidFill>
              </a:defRPr>
            </a:lvl6pPr>
            <a:lvl7pPr lvl="6" rtl="0" algn="ctr">
              <a:spcBef>
                <a:spcPts val="0"/>
              </a:spcBef>
              <a:spcAft>
                <a:spcPts val="0"/>
              </a:spcAft>
              <a:buNone/>
              <a:defRPr sz="2200">
                <a:solidFill>
                  <a:schemeClr val="lt1"/>
                </a:solidFill>
              </a:defRPr>
            </a:lvl7pPr>
            <a:lvl8pPr lvl="7" rtl="0" algn="ctr">
              <a:spcBef>
                <a:spcPts val="0"/>
              </a:spcBef>
              <a:spcAft>
                <a:spcPts val="0"/>
              </a:spcAft>
              <a:buNone/>
              <a:defRPr sz="2200">
                <a:solidFill>
                  <a:schemeClr val="lt1"/>
                </a:solidFill>
              </a:defRPr>
            </a:lvl8pPr>
            <a:lvl9pPr lvl="8" rtl="0" algn="ctr">
              <a:spcBef>
                <a:spcPts val="0"/>
              </a:spcBef>
              <a:spcAft>
                <a:spcPts val="0"/>
              </a:spcAft>
              <a:buNone/>
              <a:defRPr sz="2200">
                <a:solidFill>
                  <a:schemeClr val="lt1"/>
                </a:solidFill>
              </a:defRPr>
            </a:lvl9pPr>
          </a:lstStyle>
          <a:p/>
        </p:txBody>
      </p:sp>
      <p:sp>
        <p:nvSpPr>
          <p:cNvPr id="83" name="Google Shape;83;p17"/>
          <p:cNvSpPr txBox="1"/>
          <p:nvPr>
            <p:ph idx="1" type="subTitle"/>
          </p:nvPr>
        </p:nvSpPr>
        <p:spPr>
          <a:xfrm>
            <a:off x="2646000" y="1809425"/>
            <a:ext cx="3852000" cy="1138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lt1"/>
              </a:buClr>
              <a:buSzPts val="1600"/>
              <a:buNone/>
              <a:defRPr sz="1500">
                <a:solidFill>
                  <a:schemeClr val="lt1"/>
                </a:solidFill>
              </a:defRPr>
            </a:lvl1pPr>
            <a:lvl2pPr lvl="1" rtl="0" algn="r">
              <a:lnSpc>
                <a:spcPct val="100000"/>
              </a:lnSpc>
              <a:spcBef>
                <a:spcPts val="0"/>
              </a:spcBef>
              <a:spcAft>
                <a:spcPts val="0"/>
              </a:spcAft>
              <a:buClr>
                <a:schemeClr val="lt1"/>
              </a:buClr>
              <a:buSzPts val="1600"/>
              <a:buNone/>
              <a:defRPr sz="1600">
                <a:solidFill>
                  <a:schemeClr val="lt1"/>
                </a:solidFill>
              </a:defRPr>
            </a:lvl2pPr>
            <a:lvl3pPr lvl="2" rtl="0" algn="r">
              <a:lnSpc>
                <a:spcPct val="100000"/>
              </a:lnSpc>
              <a:spcBef>
                <a:spcPts val="0"/>
              </a:spcBef>
              <a:spcAft>
                <a:spcPts val="0"/>
              </a:spcAft>
              <a:buClr>
                <a:schemeClr val="lt1"/>
              </a:buClr>
              <a:buSzPts val="1600"/>
              <a:buNone/>
              <a:defRPr sz="1600">
                <a:solidFill>
                  <a:schemeClr val="lt1"/>
                </a:solidFill>
              </a:defRPr>
            </a:lvl3pPr>
            <a:lvl4pPr lvl="3" rtl="0" algn="r">
              <a:lnSpc>
                <a:spcPct val="100000"/>
              </a:lnSpc>
              <a:spcBef>
                <a:spcPts val="0"/>
              </a:spcBef>
              <a:spcAft>
                <a:spcPts val="0"/>
              </a:spcAft>
              <a:buClr>
                <a:schemeClr val="lt1"/>
              </a:buClr>
              <a:buSzPts val="1600"/>
              <a:buNone/>
              <a:defRPr sz="1600">
                <a:solidFill>
                  <a:schemeClr val="lt1"/>
                </a:solidFill>
              </a:defRPr>
            </a:lvl4pPr>
            <a:lvl5pPr lvl="4" rtl="0" algn="r">
              <a:lnSpc>
                <a:spcPct val="100000"/>
              </a:lnSpc>
              <a:spcBef>
                <a:spcPts val="0"/>
              </a:spcBef>
              <a:spcAft>
                <a:spcPts val="0"/>
              </a:spcAft>
              <a:buClr>
                <a:schemeClr val="lt1"/>
              </a:buClr>
              <a:buSzPts val="1600"/>
              <a:buNone/>
              <a:defRPr sz="1600">
                <a:solidFill>
                  <a:schemeClr val="lt1"/>
                </a:solidFill>
              </a:defRPr>
            </a:lvl5pPr>
            <a:lvl6pPr lvl="5" rtl="0" algn="r">
              <a:lnSpc>
                <a:spcPct val="100000"/>
              </a:lnSpc>
              <a:spcBef>
                <a:spcPts val="0"/>
              </a:spcBef>
              <a:spcAft>
                <a:spcPts val="0"/>
              </a:spcAft>
              <a:buClr>
                <a:schemeClr val="lt1"/>
              </a:buClr>
              <a:buSzPts val="1600"/>
              <a:buNone/>
              <a:defRPr sz="1600">
                <a:solidFill>
                  <a:schemeClr val="lt1"/>
                </a:solidFill>
              </a:defRPr>
            </a:lvl6pPr>
            <a:lvl7pPr lvl="6" rtl="0" algn="r">
              <a:lnSpc>
                <a:spcPct val="100000"/>
              </a:lnSpc>
              <a:spcBef>
                <a:spcPts val="0"/>
              </a:spcBef>
              <a:spcAft>
                <a:spcPts val="0"/>
              </a:spcAft>
              <a:buClr>
                <a:schemeClr val="lt1"/>
              </a:buClr>
              <a:buSzPts val="1600"/>
              <a:buNone/>
              <a:defRPr sz="1600">
                <a:solidFill>
                  <a:schemeClr val="lt1"/>
                </a:solidFill>
              </a:defRPr>
            </a:lvl7pPr>
            <a:lvl8pPr lvl="7" rtl="0" algn="r">
              <a:lnSpc>
                <a:spcPct val="100000"/>
              </a:lnSpc>
              <a:spcBef>
                <a:spcPts val="0"/>
              </a:spcBef>
              <a:spcAft>
                <a:spcPts val="0"/>
              </a:spcAft>
              <a:buClr>
                <a:schemeClr val="lt1"/>
              </a:buClr>
              <a:buSzPts val="1600"/>
              <a:buNone/>
              <a:defRPr sz="1600">
                <a:solidFill>
                  <a:schemeClr val="lt1"/>
                </a:solidFill>
              </a:defRPr>
            </a:lvl8pPr>
            <a:lvl9pPr lvl="8" rtl="0" algn="r">
              <a:lnSpc>
                <a:spcPct val="100000"/>
              </a:lnSpc>
              <a:spcBef>
                <a:spcPts val="0"/>
              </a:spcBef>
              <a:spcAft>
                <a:spcPts val="0"/>
              </a:spcAft>
              <a:buClr>
                <a:schemeClr val="lt1"/>
              </a:buClr>
              <a:buSzPts val="1600"/>
              <a:buNone/>
              <a:defRPr sz="1600">
                <a:solidFill>
                  <a:schemeClr val="lt1"/>
                </a:solidFill>
              </a:defRPr>
            </a:lvl9pPr>
          </a:lstStyle>
          <a:p/>
        </p:txBody>
      </p:sp>
      <p:sp>
        <p:nvSpPr>
          <p:cNvPr id="84" name="Google Shape;84;p17"/>
          <p:cNvSpPr/>
          <p:nvPr/>
        </p:nvSpPr>
        <p:spPr>
          <a:xfrm flipH="1">
            <a:off x="-502" y="2806624"/>
            <a:ext cx="1833602" cy="2344223"/>
          </a:xfrm>
          <a:custGeom>
            <a:rect b="b" l="l" r="r" t="t"/>
            <a:pathLst>
              <a:path extrusionOk="0" h="85665" w="60202">
                <a:moveTo>
                  <a:pt x="60202" y="0"/>
                </a:moveTo>
                <a:cubicBezTo>
                  <a:pt x="53652" y="5330"/>
                  <a:pt x="41004" y="18096"/>
                  <a:pt x="42825" y="35756"/>
                </a:cubicBezTo>
                <a:cubicBezTo>
                  <a:pt x="45248" y="59449"/>
                  <a:pt x="28004" y="61120"/>
                  <a:pt x="28004" y="61120"/>
                </a:cubicBezTo>
                <a:cubicBezTo>
                  <a:pt x="12800" y="68472"/>
                  <a:pt x="4362" y="77143"/>
                  <a:pt x="1" y="85665"/>
                </a:cubicBezTo>
                <a:lnTo>
                  <a:pt x="60202" y="85665"/>
                </a:lnTo>
                <a:lnTo>
                  <a:pt x="60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7"/>
          <p:cNvSpPr/>
          <p:nvPr/>
        </p:nvSpPr>
        <p:spPr>
          <a:xfrm rot="5400000">
            <a:off x="6349100" y="369250"/>
            <a:ext cx="3164147" cy="2425663"/>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3">
  <p:cSld name="CUSTOM_15_1">
    <p:spTree>
      <p:nvGrpSpPr>
        <p:cNvPr id="86" name="Shape 86"/>
        <p:cNvGrpSpPr/>
        <p:nvPr/>
      </p:nvGrpSpPr>
      <p:grpSpPr>
        <a:xfrm>
          <a:off x="0" y="0"/>
          <a:ext cx="0" cy="0"/>
          <a:chOff x="0" y="0"/>
          <a:chExt cx="0" cy="0"/>
        </a:xfrm>
      </p:grpSpPr>
      <p:sp>
        <p:nvSpPr>
          <p:cNvPr id="87" name="Google Shape;87;p18"/>
          <p:cNvSpPr/>
          <p:nvPr/>
        </p:nvSpPr>
        <p:spPr>
          <a:xfrm>
            <a:off x="2976005" y="1449"/>
            <a:ext cx="6163375" cy="5143290"/>
          </a:xfrm>
          <a:custGeom>
            <a:rect b="b" l="l" r="r" t="t"/>
            <a:pathLst>
              <a:path extrusionOk="0" h="178664" w="214099">
                <a:moveTo>
                  <a:pt x="7091" y="0"/>
                </a:moveTo>
                <a:cubicBezTo>
                  <a:pt x="3294" y="9417"/>
                  <a:pt x="0" y="23319"/>
                  <a:pt x="6589" y="35137"/>
                </a:cubicBezTo>
                <a:cubicBezTo>
                  <a:pt x="17755" y="55144"/>
                  <a:pt x="42414" y="57935"/>
                  <a:pt x="39157" y="81664"/>
                </a:cubicBezTo>
                <a:cubicBezTo>
                  <a:pt x="35901" y="105393"/>
                  <a:pt x="29852" y="127726"/>
                  <a:pt x="39623" y="137031"/>
                </a:cubicBezTo>
                <a:cubicBezTo>
                  <a:pt x="49393" y="146337"/>
                  <a:pt x="68004" y="139357"/>
                  <a:pt x="76844" y="152385"/>
                </a:cubicBezTo>
                <a:cubicBezTo>
                  <a:pt x="81050" y="158582"/>
                  <a:pt x="83786" y="169228"/>
                  <a:pt x="85498" y="178663"/>
                </a:cubicBezTo>
                <a:lnTo>
                  <a:pt x="214099" y="178663"/>
                </a:lnTo>
                <a:lnTo>
                  <a:pt x="2140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8"/>
          <p:cNvSpPr txBox="1"/>
          <p:nvPr>
            <p:ph type="title"/>
          </p:nvPr>
        </p:nvSpPr>
        <p:spPr>
          <a:xfrm>
            <a:off x="4572025" y="862775"/>
            <a:ext cx="3851700" cy="904800"/>
          </a:xfrm>
          <a:prstGeom prst="rect">
            <a:avLst/>
          </a:prstGeom>
        </p:spPr>
        <p:txBody>
          <a:bodyPr anchorCtr="0" anchor="t" bIns="91425" lIns="91425" spcFirstLastPara="1" rIns="91425" wrap="square" tIns="91425">
            <a:noAutofit/>
          </a:bodyPr>
          <a:lstStyle>
            <a:lvl1pPr indent="0" lvl="0" marL="0" marR="0" rtl="0">
              <a:lnSpc>
                <a:spcPct val="80000"/>
              </a:lnSpc>
              <a:spcBef>
                <a:spcPts val="0"/>
              </a:spcBef>
              <a:spcAft>
                <a:spcPts val="0"/>
              </a:spcAft>
              <a:buNone/>
              <a:defRPr sz="2200"/>
            </a:lvl1pPr>
            <a:lvl2pPr lvl="1" rtl="0">
              <a:spcBef>
                <a:spcPts val="0"/>
              </a:spcBef>
              <a:spcAft>
                <a:spcPts val="0"/>
              </a:spcAft>
              <a:buNone/>
              <a:defRPr sz="2200"/>
            </a:lvl2pPr>
            <a:lvl3pPr lvl="2" rtl="0">
              <a:spcBef>
                <a:spcPts val="0"/>
              </a:spcBef>
              <a:spcAft>
                <a:spcPts val="0"/>
              </a:spcAft>
              <a:buNone/>
              <a:defRPr sz="2200"/>
            </a:lvl3pPr>
            <a:lvl4pPr lvl="3" rtl="0">
              <a:spcBef>
                <a:spcPts val="0"/>
              </a:spcBef>
              <a:spcAft>
                <a:spcPts val="0"/>
              </a:spcAft>
              <a:buNone/>
              <a:defRPr sz="2200"/>
            </a:lvl4pPr>
            <a:lvl5pPr lvl="4" rtl="0">
              <a:spcBef>
                <a:spcPts val="0"/>
              </a:spcBef>
              <a:spcAft>
                <a:spcPts val="0"/>
              </a:spcAft>
              <a:buNone/>
              <a:defRPr sz="2200"/>
            </a:lvl5pPr>
            <a:lvl6pPr lvl="5" rtl="0">
              <a:spcBef>
                <a:spcPts val="0"/>
              </a:spcBef>
              <a:spcAft>
                <a:spcPts val="0"/>
              </a:spcAft>
              <a:buNone/>
              <a:defRPr sz="2200"/>
            </a:lvl6pPr>
            <a:lvl7pPr lvl="6" rtl="0">
              <a:spcBef>
                <a:spcPts val="0"/>
              </a:spcBef>
              <a:spcAft>
                <a:spcPts val="0"/>
              </a:spcAft>
              <a:buNone/>
              <a:defRPr sz="2200"/>
            </a:lvl7pPr>
            <a:lvl8pPr lvl="7" rtl="0">
              <a:spcBef>
                <a:spcPts val="0"/>
              </a:spcBef>
              <a:spcAft>
                <a:spcPts val="0"/>
              </a:spcAft>
              <a:buNone/>
              <a:defRPr sz="2200"/>
            </a:lvl8pPr>
            <a:lvl9pPr lvl="8" rtl="0">
              <a:spcBef>
                <a:spcPts val="0"/>
              </a:spcBef>
              <a:spcAft>
                <a:spcPts val="0"/>
              </a:spcAft>
              <a:buNone/>
              <a:defRPr sz="2200"/>
            </a:lvl9pPr>
          </a:lstStyle>
          <a:p/>
        </p:txBody>
      </p:sp>
      <p:sp>
        <p:nvSpPr>
          <p:cNvPr id="89" name="Google Shape;89;p18"/>
          <p:cNvSpPr txBox="1"/>
          <p:nvPr>
            <p:ph idx="1" type="subTitle"/>
          </p:nvPr>
        </p:nvSpPr>
        <p:spPr>
          <a:xfrm>
            <a:off x="4572175" y="1263950"/>
            <a:ext cx="3851700" cy="2290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Char char="●"/>
              <a:defRPr sz="12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3">
  <p:cSld name="MAIN_POINT_1">
    <p:spTree>
      <p:nvGrpSpPr>
        <p:cNvPr id="90" name="Shape 90"/>
        <p:cNvGrpSpPr/>
        <p:nvPr/>
      </p:nvGrpSpPr>
      <p:grpSpPr>
        <a:xfrm>
          <a:off x="0" y="0"/>
          <a:ext cx="0" cy="0"/>
          <a:chOff x="0" y="0"/>
          <a:chExt cx="0" cy="0"/>
        </a:xfrm>
      </p:grpSpPr>
      <p:sp>
        <p:nvSpPr>
          <p:cNvPr id="91" name="Google Shape;91;p19"/>
          <p:cNvSpPr/>
          <p:nvPr/>
        </p:nvSpPr>
        <p:spPr>
          <a:xfrm rot="10800000">
            <a:off x="1621854" y="70"/>
            <a:ext cx="7522149" cy="5143357"/>
          </a:xfrm>
          <a:custGeom>
            <a:rect b="b" l="l" r="r" t="t"/>
            <a:pathLst>
              <a:path extrusionOk="0" h="177817" w="260057">
                <a:moveTo>
                  <a:pt x="0" y="0"/>
                </a:moveTo>
                <a:lnTo>
                  <a:pt x="0" y="177816"/>
                </a:lnTo>
                <a:lnTo>
                  <a:pt x="80205" y="177816"/>
                </a:lnTo>
                <a:cubicBezTo>
                  <a:pt x="73102" y="164368"/>
                  <a:pt x="62577" y="134625"/>
                  <a:pt x="96187" y="117459"/>
                </a:cubicBezTo>
                <a:cubicBezTo>
                  <a:pt x="140581" y="94799"/>
                  <a:pt x="146131" y="67053"/>
                  <a:pt x="146131" y="67053"/>
                </a:cubicBezTo>
                <a:cubicBezTo>
                  <a:pt x="146131" y="67053"/>
                  <a:pt x="151891" y="43043"/>
                  <a:pt x="180274" y="43043"/>
                </a:cubicBezTo>
                <a:cubicBezTo>
                  <a:pt x="185629" y="43043"/>
                  <a:pt x="191789" y="43898"/>
                  <a:pt x="198867" y="45929"/>
                </a:cubicBezTo>
                <a:cubicBezTo>
                  <a:pt x="203014" y="47120"/>
                  <a:pt x="206930" y="47659"/>
                  <a:pt x="210621" y="47659"/>
                </a:cubicBezTo>
                <a:cubicBezTo>
                  <a:pt x="240713" y="47659"/>
                  <a:pt x="255888" y="11781"/>
                  <a:pt x="2600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 name="Google Shape;92;p19"/>
          <p:cNvGrpSpPr/>
          <p:nvPr/>
        </p:nvGrpSpPr>
        <p:grpSpPr>
          <a:xfrm>
            <a:off x="650348" y="824935"/>
            <a:ext cx="7608653" cy="3360190"/>
            <a:chOff x="650348" y="824935"/>
            <a:chExt cx="7608653" cy="3360190"/>
          </a:xfrm>
        </p:grpSpPr>
        <p:sp>
          <p:nvSpPr>
            <p:cNvPr id="93" name="Google Shape;93;p19"/>
            <p:cNvSpPr/>
            <p:nvPr/>
          </p:nvSpPr>
          <p:spPr>
            <a:xfrm flipH="1" rot="-10585703">
              <a:off x="1009122" y="1045601"/>
              <a:ext cx="7170340" cy="2799171"/>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9"/>
            <p:cNvSpPr/>
            <p:nvPr/>
          </p:nvSpPr>
          <p:spPr>
            <a:xfrm rot="-10585703">
              <a:off x="727220" y="1261834"/>
              <a:ext cx="7170340" cy="2702552"/>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9"/>
            <p:cNvSpPr/>
            <p:nvPr/>
          </p:nvSpPr>
          <p:spPr>
            <a:xfrm flipH="1" rot="10800000">
              <a:off x="3371802" y="3181037"/>
              <a:ext cx="2574000" cy="720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 name="Google Shape;96;p19"/>
          <p:cNvSpPr txBox="1"/>
          <p:nvPr>
            <p:ph type="ctrTitle"/>
          </p:nvPr>
        </p:nvSpPr>
        <p:spPr>
          <a:xfrm>
            <a:off x="1392900" y="1686300"/>
            <a:ext cx="6358200" cy="177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lt1"/>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2">
  <p:cSld name="CAPTION_ONLY_1">
    <p:spTree>
      <p:nvGrpSpPr>
        <p:cNvPr id="97" name="Shape 97"/>
        <p:cNvGrpSpPr/>
        <p:nvPr/>
      </p:nvGrpSpPr>
      <p:grpSpPr>
        <a:xfrm>
          <a:off x="0" y="0"/>
          <a:ext cx="0" cy="0"/>
          <a:chOff x="0" y="0"/>
          <a:chExt cx="0" cy="0"/>
        </a:xfrm>
      </p:grpSpPr>
      <p:sp>
        <p:nvSpPr>
          <p:cNvPr id="98" name="Google Shape;98;p20"/>
          <p:cNvSpPr/>
          <p:nvPr/>
        </p:nvSpPr>
        <p:spPr>
          <a:xfrm flipH="1" rot="10800000">
            <a:off x="0" y="2677560"/>
            <a:ext cx="7745397" cy="2465940"/>
          </a:xfrm>
          <a:custGeom>
            <a:rect b="b" l="l" r="r" t="t"/>
            <a:pathLst>
              <a:path extrusionOk="0" h="166843" w="288174">
                <a:moveTo>
                  <a:pt x="0" y="0"/>
                </a:moveTo>
                <a:lnTo>
                  <a:pt x="0" y="166843"/>
                </a:lnTo>
                <a:cubicBezTo>
                  <a:pt x="14167" y="158901"/>
                  <a:pt x="36550" y="149220"/>
                  <a:pt x="61456" y="149220"/>
                </a:cubicBezTo>
                <a:cubicBezTo>
                  <a:pt x="67691" y="149220"/>
                  <a:pt x="74084" y="149826"/>
                  <a:pt x="80545" y="151219"/>
                </a:cubicBezTo>
                <a:cubicBezTo>
                  <a:pt x="89042" y="153051"/>
                  <a:pt x="97540" y="153813"/>
                  <a:pt x="105794" y="153813"/>
                </a:cubicBezTo>
                <a:cubicBezTo>
                  <a:pt x="146345" y="153813"/>
                  <a:pt x="181030" y="135437"/>
                  <a:pt x="181030" y="135437"/>
                </a:cubicBezTo>
                <a:cubicBezTo>
                  <a:pt x="181030" y="135437"/>
                  <a:pt x="213283" y="110335"/>
                  <a:pt x="245793" y="108129"/>
                </a:cubicBezTo>
                <a:cubicBezTo>
                  <a:pt x="278302" y="105902"/>
                  <a:pt x="264274" y="69708"/>
                  <a:pt x="264274" y="69708"/>
                </a:cubicBezTo>
                <a:cubicBezTo>
                  <a:pt x="264274" y="69708"/>
                  <a:pt x="254166" y="37199"/>
                  <a:pt x="275603" y="26106"/>
                </a:cubicBezTo>
                <a:cubicBezTo>
                  <a:pt x="288173" y="19604"/>
                  <a:pt x="286400" y="8255"/>
                  <a:pt x="28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0"/>
          <p:cNvSpPr txBox="1"/>
          <p:nvPr>
            <p:ph type="title"/>
          </p:nvPr>
        </p:nvSpPr>
        <p:spPr>
          <a:xfrm>
            <a:off x="741500" y="3621025"/>
            <a:ext cx="5076000" cy="900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3200"/>
            </a:lvl1pPr>
            <a:lvl2pPr lvl="1" rtl="0">
              <a:lnSpc>
                <a:spcPct val="100000"/>
              </a:lnSpc>
              <a:spcBef>
                <a:spcPts val="0"/>
              </a:spcBef>
              <a:spcAft>
                <a:spcPts val="0"/>
              </a:spcAft>
              <a:buNone/>
              <a:defRPr sz="3200"/>
            </a:lvl2pPr>
            <a:lvl3pPr lvl="2" rtl="0">
              <a:lnSpc>
                <a:spcPct val="100000"/>
              </a:lnSpc>
              <a:spcBef>
                <a:spcPts val="0"/>
              </a:spcBef>
              <a:spcAft>
                <a:spcPts val="0"/>
              </a:spcAft>
              <a:buNone/>
              <a:defRPr sz="3200"/>
            </a:lvl3pPr>
            <a:lvl4pPr lvl="3" rtl="0">
              <a:lnSpc>
                <a:spcPct val="100000"/>
              </a:lnSpc>
              <a:spcBef>
                <a:spcPts val="0"/>
              </a:spcBef>
              <a:spcAft>
                <a:spcPts val="0"/>
              </a:spcAft>
              <a:buNone/>
              <a:defRPr sz="3200"/>
            </a:lvl4pPr>
            <a:lvl5pPr lvl="4" rtl="0">
              <a:lnSpc>
                <a:spcPct val="100000"/>
              </a:lnSpc>
              <a:spcBef>
                <a:spcPts val="0"/>
              </a:spcBef>
              <a:spcAft>
                <a:spcPts val="0"/>
              </a:spcAft>
              <a:buNone/>
              <a:defRPr sz="3200"/>
            </a:lvl5pPr>
            <a:lvl6pPr lvl="5" rtl="0">
              <a:lnSpc>
                <a:spcPct val="100000"/>
              </a:lnSpc>
              <a:spcBef>
                <a:spcPts val="0"/>
              </a:spcBef>
              <a:spcAft>
                <a:spcPts val="0"/>
              </a:spcAft>
              <a:buNone/>
              <a:defRPr sz="3200"/>
            </a:lvl6pPr>
            <a:lvl7pPr lvl="6" rtl="0">
              <a:lnSpc>
                <a:spcPct val="100000"/>
              </a:lnSpc>
              <a:spcBef>
                <a:spcPts val="0"/>
              </a:spcBef>
              <a:spcAft>
                <a:spcPts val="0"/>
              </a:spcAft>
              <a:buNone/>
              <a:defRPr sz="3200"/>
            </a:lvl7pPr>
            <a:lvl8pPr lvl="7" rtl="0">
              <a:lnSpc>
                <a:spcPct val="100000"/>
              </a:lnSpc>
              <a:spcBef>
                <a:spcPts val="0"/>
              </a:spcBef>
              <a:spcAft>
                <a:spcPts val="0"/>
              </a:spcAft>
              <a:buNone/>
              <a:defRPr sz="3200"/>
            </a:lvl8pPr>
            <a:lvl9pPr lvl="8" rtl="0">
              <a:lnSpc>
                <a:spcPct val="100000"/>
              </a:lnSpc>
              <a:spcBef>
                <a:spcPts val="0"/>
              </a:spcBef>
              <a:spcAft>
                <a:spcPts val="0"/>
              </a:spcAft>
              <a:buNone/>
              <a:defRPr sz="32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100" name="Shape 100"/>
        <p:cNvGrpSpPr/>
        <p:nvPr/>
      </p:nvGrpSpPr>
      <p:grpSpPr>
        <a:xfrm>
          <a:off x="0" y="0"/>
          <a:ext cx="0" cy="0"/>
          <a:chOff x="0" y="0"/>
          <a:chExt cx="0" cy="0"/>
        </a:xfrm>
      </p:grpSpPr>
      <p:grpSp>
        <p:nvGrpSpPr>
          <p:cNvPr id="101" name="Google Shape;101;p21"/>
          <p:cNvGrpSpPr/>
          <p:nvPr/>
        </p:nvGrpSpPr>
        <p:grpSpPr>
          <a:xfrm>
            <a:off x="-66811" y="-128376"/>
            <a:ext cx="9210898" cy="5609791"/>
            <a:chOff x="-66811" y="-128376"/>
            <a:chExt cx="9210898" cy="5609791"/>
          </a:xfrm>
        </p:grpSpPr>
        <p:sp>
          <p:nvSpPr>
            <p:cNvPr id="102" name="Google Shape;102;p21"/>
            <p:cNvSpPr/>
            <p:nvPr/>
          </p:nvSpPr>
          <p:spPr>
            <a:xfrm rot="-2218333">
              <a:off x="5130090" y="1042139"/>
              <a:ext cx="2940988" cy="3041208"/>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1"/>
            <p:cNvSpPr/>
            <p:nvPr/>
          </p:nvSpPr>
          <p:spPr>
            <a:xfrm flipH="1" rot="2218333">
              <a:off x="1006197" y="1042139"/>
              <a:ext cx="2940988" cy="3041208"/>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1"/>
            <p:cNvSpPr/>
            <p:nvPr/>
          </p:nvSpPr>
          <p:spPr>
            <a:xfrm rot="-9250106">
              <a:off x="2460949" y="55244"/>
              <a:ext cx="3696906" cy="3119907"/>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1"/>
            <p:cNvSpPr/>
            <p:nvPr/>
          </p:nvSpPr>
          <p:spPr>
            <a:xfrm flipH="1" rot="-1549445">
              <a:off x="2515191" y="2090253"/>
              <a:ext cx="3795076" cy="3203032"/>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1"/>
            <p:cNvSpPr/>
            <p:nvPr/>
          </p:nvSpPr>
          <p:spPr>
            <a:xfrm rot="5400000">
              <a:off x="3184199" y="552684"/>
              <a:ext cx="3032784" cy="4189686"/>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 name="Google Shape;107;p21"/>
          <p:cNvSpPr/>
          <p:nvPr/>
        </p:nvSpPr>
        <p:spPr>
          <a:xfrm rot="10800000">
            <a:off x="7275282" y="3715721"/>
            <a:ext cx="1878630" cy="1440175"/>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1"/>
          <p:cNvSpPr txBox="1"/>
          <p:nvPr>
            <p:ph type="title"/>
          </p:nvPr>
        </p:nvSpPr>
        <p:spPr>
          <a:xfrm>
            <a:off x="2721654" y="2921311"/>
            <a:ext cx="3665100" cy="530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9" name="Google Shape;109;p21"/>
          <p:cNvSpPr txBox="1"/>
          <p:nvPr>
            <p:ph hasCustomPrompt="1" idx="2" type="title"/>
          </p:nvPr>
        </p:nvSpPr>
        <p:spPr>
          <a:xfrm>
            <a:off x="3610024" y="1572625"/>
            <a:ext cx="1888500" cy="1042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12000"/>
              <a:buNone/>
              <a:defRPr sz="6000">
                <a:solidFill>
                  <a:schemeClr val="lt1"/>
                </a:solidFill>
              </a:defRPr>
            </a:lvl1pPr>
            <a:lvl2pPr lvl="1" rtl="0" algn="ctr">
              <a:spcBef>
                <a:spcPts val="0"/>
              </a:spcBef>
              <a:spcAft>
                <a:spcPts val="0"/>
              </a:spcAft>
              <a:buClr>
                <a:schemeClr val="lt1"/>
              </a:buClr>
              <a:buSzPts val="12000"/>
              <a:buNone/>
              <a:defRPr sz="12000">
                <a:solidFill>
                  <a:schemeClr val="lt1"/>
                </a:solidFill>
              </a:defRPr>
            </a:lvl2pPr>
            <a:lvl3pPr lvl="2" rtl="0" algn="ctr">
              <a:spcBef>
                <a:spcPts val="0"/>
              </a:spcBef>
              <a:spcAft>
                <a:spcPts val="0"/>
              </a:spcAft>
              <a:buClr>
                <a:schemeClr val="lt1"/>
              </a:buClr>
              <a:buSzPts val="12000"/>
              <a:buNone/>
              <a:defRPr sz="12000">
                <a:solidFill>
                  <a:schemeClr val="lt1"/>
                </a:solidFill>
              </a:defRPr>
            </a:lvl3pPr>
            <a:lvl4pPr lvl="3" rtl="0" algn="ctr">
              <a:spcBef>
                <a:spcPts val="0"/>
              </a:spcBef>
              <a:spcAft>
                <a:spcPts val="0"/>
              </a:spcAft>
              <a:buClr>
                <a:schemeClr val="lt1"/>
              </a:buClr>
              <a:buSzPts val="12000"/>
              <a:buNone/>
              <a:defRPr sz="12000">
                <a:solidFill>
                  <a:schemeClr val="lt1"/>
                </a:solidFill>
              </a:defRPr>
            </a:lvl4pPr>
            <a:lvl5pPr lvl="4" rtl="0" algn="ctr">
              <a:spcBef>
                <a:spcPts val="0"/>
              </a:spcBef>
              <a:spcAft>
                <a:spcPts val="0"/>
              </a:spcAft>
              <a:buClr>
                <a:schemeClr val="lt1"/>
              </a:buClr>
              <a:buSzPts val="12000"/>
              <a:buNone/>
              <a:defRPr sz="12000">
                <a:solidFill>
                  <a:schemeClr val="lt1"/>
                </a:solidFill>
              </a:defRPr>
            </a:lvl5pPr>
            <a:lvl6pPr lvl="5" rtl="0" algn="ctr">
              <a:spcBef>
                <a:spcPts val="0"/>
              </a:spcBef>
              <a:spcAft>
                <a:spcPts val="0"/>
              </a:spcAft>
              <a:buClr>
                <a:schemeClr val="lt1"/>
              </a:buClr>
              <a:buSzPts val="12000"/>
              <a:buNone/>
              <a:defRPr sz="12000">
                <a:solidFill>
                  <a:schemeClr val="lt1"/>
                </a:solidFill>
              </a:defRPr>
            </a:lvl6pPr>
            <a:lvl7pPr lvl="6" rtl="0" algn="ctr">
              <a:spcBef>
                <a:spcPts val="0"/>
              </a:spcBef>
              <a:spcAft>
                <a:spcPts val="0"/>
              </a:spcAft>
              <a:buClr>
                <a:schemeClr val="lt1"/>
              </a:buClr>
              <a:buSzPts val="12000"/>
              <a:buNone/>
              <a:defRPr sz="12000">
                <a:solidFill>
                  <a:schemeClr val="lt1"/>
                </a:solidFill>
              </a:defRPr>
            </a:lvl7pPr>
            <a:lvl8pPr lvl="7" rtl="0" algn="ctr">
              <a:spcBef>
                <a:spcPts val="0"/>
              </a:spcBef>
              <a:spcAft>
                <a:spcPts val="0"/>
              </a:spcAft>
              <a:buClr>
                <a:schemeClr val="lt1"/>
              </a:buClr>
              <a:buSzPts val="12000"/>
              <a:buNone/>
              <a:defRPr sz="12000">
                <a:solidFill>
                  <a:schemeClr val="lt1"/>
                </a:solidFill>
              </a:defRPr>
            </a:lvl8pPr>
            <a:lvl9pPr lvl="8" rtl="0" algn="ctr">
              <a:spcBef>
                <a:spcPts val="0"/>
              </a:spcBef>
              <a:spcAft>
                <a:spcPts val="0"/>
              </a:spcAft>
              <a:buClr>
                <a:schemeClr val="lt1"/>
              </a:buClr>
              <a:buSzPts val="12000"/>
              <a:buNone/>
              <a:defRPr sz="12000">
                <a:solidFill>
                  <a:schemeClr val="lt1"/>
                </a:solidFill>
              </a:defRPr>
            </a:lvl9pPr>
          </a:lstStyle>
          <a:p>
            <a:r>
              <a:t>xx%</a:t>
            </a:r>
          </a:p>
        </p:txBody>
      </p:sp>
      <p:sp>
        <p:nvSpPr>
          <p:cNvPr id="110" name="Google Shape;110;p21"/>
          <p:cNvSpPr txBox="1"/>
          <p:nvPr>
            <p:ph idx="1" type="subTitle"/>
          </p:nvPr>
        </p:nvSpPr>
        <p:spPr>
          <a:xfrm>
            <a:off x="3332426" y="3551975"/>
            <a:ext cx="2443800" cy="328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Merriweather Sans SemiBold"/>
              <a:buNone/>
              <a:defRPr sz="1200"/>
            </a:lvl1pPr>
            <a:lvl2pPr lvl="1" rtl="0" algn="ctr">
              <a:lnSpc>
                <a:spcPct val="100000"/>
              </a:lnSpc>
              <a:spcBef>
                <a:spcPts val="0"/>
              </a:spcBef>
              <a:spcAft>
                <a:spcPts val="0"/>
              </a:spcAft>
              <a:buClr>
                <a:schemeClr val="lt1"/>
              </a:buClr>
              <a:buSzPts val="1800"/>
              <a:buNone/>
              <a:defRPr sz="1800">
                <a:solidFill>
                  <a:schemeClr val="lt1"/>
                </a:solidFill>
              </a:defRPr>
            </a:lvl2pPr>
            <a:lvl3pPr lvl="2" rtl="0" algn="ctr">
              <a:lnSpc>
                <a:spcPct val="100000"/>
              </a:lnSpc>
              <a:spcBef>
                <a:spcPts val="0"/>
              </a:spcBef>
              <a:spcAft>
                <a:spcPts val="0"/>
              </a:spcAft>
              <a:buClr>
                <a:schemeClr val="lt1"/>
              </a:buClr>
              <a:buSzPts val="1800"/>
              <a:buNone/>
              <a:defRPr sz="1800">
                <a:solidFill>
                  <a:schemeClr val="lt1"/>
                </a:solidFill>
              </a:defRPr>
            </a:lvl3pPr>
            <a:lvl4pPr lvl="3" rtl="0" algn="ctr">
              <a:lnSpc>
                <a:spcPct val="100000"/>
              </a:lnSpc>
              <a:spcBef>
                <a:spcPts val="0"/>
              </a:spcBef>
              <a:spcAft>
                <a:spcPts val="0"/>
              </a:spcAft>
              <a:buClr>
                <a:schemeClr val="lt1"/>
              </a:buClr>
              <a:buSzPts val="1800"/>
              <a:buNone/>
              <a:defRPr sz="1800">
                <a:solidFill>
                  <a:schemeClr val="lt1"/>
                </a:solidFill>
              </a:defRPr>
            </a:lvl4pPr>
            <a:lvl5pPr lvl="4" rtl="0" algn="ctr">
              <a:lnSpc>
                <a:spcPct val="100000"/>
              </a:lnSpc>
              <a:spcBef>
                <a:spcPts val="0"/>
              </a:spcBef>
              <a:spcAft>
                <a:spcPts val="0"/>
              </a:spcAft>
              <a:buClr>
                <a:schemeClr val="lt1"/>
              </a:buClr>
              <a:buSzPts val="1800"/>
              <a:buNone/>
              <a:defRPr sz="1800">
                <a:solidFill>
                  <a:schemeClr val="lt1"/>
                </a:solidFill>
              </a:defRPr>
            </a:lvl5pPr>
            <a:lvl6pPr lvl="5" rtl="0" algn="ctr">
              <a:lnSpc>
                <a:spcPct val="100000"/>
              </a:lnSpc>
              <a:spcBef>
                <a:spcPts val="0"/>
              </a:spcBef>
              <a:spcAft>
                <a:spcPts val="0"/>
              </a:spcAft>
              <a:buClr>
                <a:schemeClr val="lt1"/>
              </a:buClr>
              <a:buSzPts val="1800"/>
              <a:buNone/>
              <a:defRPr sz="1800">
                <a:solidFill>
                  <a:schemeClr val="lt1"/>
                </a:solidFill>
              </a:defRPr>
            </a:lvl6pPr>
            <a:lvl7pPr lvl="6" rtl="0" algn="ctr">
              <a:lnSpc>
                <a:spcPct val="100000"/>
              </a:lnSpc>
              <a:spcBef>
                <a:spcPts val="0"/>
              </a:spcBef>
              <a:spcAft>
                <a:spcPts val="0"/>
              </a:spcAft>
              <a:buClr>
                <a:schemeClr val="lt1"/>
              </a:buClr>
              <a:buSzPts val="1800"/>
              <a:buNone/>
              <a:defRPr sz="1800">
                <a:solidFill>
                  <a:schemeClr val="lt1"/>
                </a:solidFill>
              </a:defRPr>
            </a:lvl7pPr>
            <a:lvl8pPr lvl="7" rtl="0" algn="ctr">
              <a:lnSpc>
                <a:spcPct val="100000"/>
              </a:lnSpc>
              <a:spcBef>
                <a:spcPts val="0"/>
              </a:spcBef>
              <a:spcAft>
                <a:spcPts val="0"/>
              </a:spcAft>
              <a:buClr>
                <a:schemeClr val="lt1"/>
              </a:buClr>
              <a:buSzPts val="1800"/>
              <a:buNone/>
              <a:defRPr sz="1800">
                <a:solidFill>
                  <a:schemeClr val="lt1"/>
                </a:solidFill>
              </a:defRPr>
            </a:lvl8pPr>
            <a:lvl9pPr lvl="8" rtl="0" algn="ctr">
              <a:lnSpc>
                <a:spcPct val="100000"/>
              </a:lnSpc>
              <a:spcBef>
                <a:spcPts val="0"/>
              </a:spcBef>
              <a:spcAft>
                <a:spcPts val="0"/>
              </a:spcAft>
              <a:buClr>
                <a:schemeClr val="lt1"/>
              </a:buClr>
              <a:buSzPts val="1800"/>
              <a:buNone/>
              <a:defRPr sz="1800">
                <a:solidFill>
                  <a:schemeClr val="lt1"/>
                </a:solidFill>
              </a:defRPr>
            </a:lvl9pPr>
          </a:lstStyle>
          <a:p/>
        </p:txBody>
      </p:sp>
      <p:sp>
        <p:nvSpPr>
          <p:cNvPr id="111" name="Google Shape;111;p21"/>
          <p:cNvSpPr/>
          <p:nvPr/>
        </p:nvSpPr>
        <p:spPr>
          <a:xfrm>
            <a:off x="7" y="-4"/>
            <a:ext cx="1878630" cy="1440175"/>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bg>
      <p:bgPr>
        <a:blipFill>
          <a:blip r:embed="rId2">
            <a:alphaModFix/>
          </a:blip>
          <a:stretch>
            <a:fillRect/>
          </a:stretch>
        </a:blipFill>
      </p:bgPr>
    </p:bg>
    <p:spTree>
      <p:nvGrpSpPr>
        <p:cNvPr id="112" name="Shape 112"/>
        <p:cNvGrpSpPr/>
        <p:nvPr/>
      </p:nvGrpSpPr>
      <p:grpSpPr>
        <a:xfrm>
          <a:off x="0" y="0"/>
          <a:ext cx="0" cy="0"/>
          <a:chOff x="0" y="0"/>
          <a:chExt cx="0" cy="0"/>
        </a:xfrm>
      </p:grpSpPr>
      <p:grpSp>
        <p:nvGrpSpPr>
          <p:cNvPr id="113" name="Google Shape;113;p22"/>
          <p:cNvGrpSpPr/>
          <p:nvPr/>
        </p:nvGrpSpPr>
        <p:grpSpPr>
          <a:xfrm>
            <a:off x="75" y="3051500"/>
            <a:ext cx="9143850" cy="1688200"/>
            <a:chOff x="75" y="3051500"/>
            <a:chExt cx="9143850" cy="1688200"/>
          </a:xfrm>
        </p:grpSpPr>
        <p:sp>
          <p:nvSpPr>
            <p:cNvPr id="114" name="Google Shape;114;p22"/>
            <p:cNvSpPr/>
            <p:nvPr/>
          </p:nvSpPr>
          <p:spPr>
            <a:xfrm flipH="1">
              <a:off x="92" y="3051500"/>
              <a:ext cx="9143833" cy="1137460"/>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2"/>
            <p:cNvSpPr/>
            <p:nvPr/>
          </p:nvSpPr>
          <p:spPr>
            <a:xfrm flipH="1" rot="10800000">
              <a:off x="75" y="3602240"/>
              <a:ext cx="9143833" cy="1137460"/>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22"/>
          <p:cNvGrpSpPr/>
          <p:nvPr/>
        </p:nvGrpSpPr>
        <p:grpSpPr>
          <a:xfrm>
            <a:off x="75" y="1249509"/>
            <a:ext cx="9143850" cy="1591450"/>
            <a:chOff x="75" y="1249509"/>
            <a:chExt cx="9143850" cy="1591450"/>
          </a:xfrm>
        </p:grpSpPr>
        <p:sp>
          <p:nvSpPr>
            <p:cNvPr id="117" name="Google Shape;117;p22"/>
            <p:cNvSpPr/>
            <p:nvPr/>
          </p:nvSpPr>
          <p:spPr>
            <a:xfrm>
              <a:off x="75" y="1249509"/>
              <a:ext cx="9143833" cy="1072119"/>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2"/>
            <p:cNvSpPr/>
            <p:nvPr/>
          </p:nvSpPr>
          <p:spPr>
            <a:xfrm rot="10800000">
              <a:off x="92" y="1768840"/>
              <a:ext cx="9143833" cy="1072119"/>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 name="Google Shape;119;p22"/>
          <p:cNvSpPr txBox="1"/>
          <p:nvPr>
            <p:ph idx="1" type="subTitle"/>
          </p:nvPr>
        </p:nvSpPr>
        <p:spPr>
          <a:xfrm>
            <a:off x="2784900" y="1844075"/>
            <a:ext cx="3574200" cy="637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338987"/>
              </a:buClr>
              <a:buSzPts val="1400"/>
              <a:buNone/>
              <a:defRPr sz="1200"/>
            </a:lvl1pPr>
            <a:lvl2pPr lvl="1" rtl="0">
              <a:lnSpc>
                <a:spcPct val="100000"/>
              </a:lnSpc>
              <a:spcBef>
                <a:spcPts val="0"/>
              </a:spcBef>
              <a:spcAft>
                <a:spcPts val="0"/>
              </a:spcAft>
              <a:buClr>
                <a:srgbClr val="338987"/>
              </a:buClr>
              <a:buSzPts val="1400"/>
              <a:buNone/>
              <a:defRPr>
                <a:solidFill>
                  <a:srgbClr val="338987"/>
                </a:solidFill>
              </a:defRPr>
            </a:lvl2pPr>
            <a:lvl3pPr lvl="2" rtl="0">
              <a:lnSpc>
                <a:spcPct val="100000"/>
              </a:lnSpc>
              <a:spcBef>
                <a:spcPts val="0"/>
              </a:spcBef>
              <a:spcAft>
                <a:spcPts val="0"/>
              </a:spcAft>
              <a:buClr>
                <a:srgbClr val="338987"/>
              </a:buClr>
              <a:buSzPts val="1400"/>
              <a:buNone/>
              <a:defRPr>
                <a:solidFill>
                  <a:srgbClr val="338987"/>
                </a:solidFill>
              </a:defRPr>
            </a:lvl3pPr>
            <a:lvl4pPr lvl="3" rtl="0">
              <a:lnSpc>
                <a:spcPct val="100000"/>
              </a:lnSpc>
              <a:spcBef>
                <a:spcPts val="0"/>
              </a:spcBef>
              <a:spcAft>
                <a:spcPts val="0"/>
              </a:spcAft>
              <a:buClr>
                <a:srgbClr val="338987"/>
              </a:buClr>
              <a:buSzPts val="1400"/>
              <a:buNone/>
              <a:defRPr>
                <a:solidFill>
                  <a:srgbClr val="338987"/>
                </a:solidFill>
              </a:defRPr>
            </a:lvl4pPr>
            <a:lvl5pPr lvl="4" rtl="0">
              <a:lnSpc>
                <a:spcPct val="100000"/>
              </a:lnSpc>
              <a:spcBef>
                <a:spcPts val="0"/>
              </a:spcBef>
              <a:spcAft>
                <a:spcPts val="0"/>
              </a:spcAft>
              <a:buClr>
                <a:srgbClr val="338987"/>
              </a:buClr>
              <a:buSzPts val="1400"/>
              <a:buNone/>
              <a:defRPr>
                <a:solidFill>
                  <a:srgbClr val="338987"/>
                </a:solidFill>
              </a:defRPr>
            </a:lvl5pPr>
            <a:lvl6pPr lvl="5" rtl="0">
              <a:lnSpc>
                <a:spcPct val="100000"/>
              </a:lnSpc>
              <a:spcBef>
                <a:spcPts val="0"/>
              </a:spcBef>
              <a:spcAft>
                <a:spcPts val="0"/>
              </a:spcAft>
              <a:buClr>
                <a:srgbClr val="338987"/>
              </a:buClr>
              <a:buSzPts val="1400"/>
              <a:buNone/>
              <a:defRPr>
                <a:solidFill>
                  <a:srgbClr val="338987"/>
                </a:solidFill>
              </a:defRPr>
            </a:lvl6pPr>
            <a:lvl7pPr lvl="6" rtl="0">
              <a:lnSpc>
                <a:spcPct val="100000"/>
              </a:lnSpc>
              <a:spcBef>
                <a:spcPts val="0"/>
              </a:spcBef>
              <a:spcAft>
                <a:spcPts val="0"/>
              </a:spcAft>
              <a:buClr>
                <a:srgbClr val="338987"/>
              </a:buClr>
              <a:buSzPts val="1400"/>
              <a:buNone/>
              <a:defRPr>
                <a:solidFill>
                  <a:srgbClr val="338987"/>
                </a:solidFill>
              </a:defRPr>
            </a:lvl7pPr>
            <a:lvl8pPr lvl="7" rtl="0">
              <a:lnSpc>
                <a:spcPct val="100000"/>
              </a:lnSpc>
              <a:spcBef>
                <a:spcPts val="0"/>
              </a:spcBef>
              <a:spcAft>
                <a:spcPts val="0"/>
              </a:spcAft>
              <a:buClr>
                <a:srgbClr val="338987"/>
              </a:buClr>
              <a:buSzPts val="1400"/>
              <a:buNone/>
              <a:defRPr>
                <a:solidFill>
                  <a:srgbClr val="338987"/>
                </a:solidFill>
              </a:defRPr>
            </a:lvl8pPr>
            <a:lvl9pPr lvl="8" rtl="0">
              <a:lnSpc>
                <a:spcPct val="100000"/>
              </a:lnSpc>
              <a:spcBef>
                <a:spcPts val="0"/>
              </a:spcBef>
              <a:spcAft>
                <a:spcPts val="0"/>
              </a:spcAft>
              <a:buClr>
                <a:srgbClr val="338987"/>
              </a:buClr>
              <a:buSzPts val="1400"/>
              <a:buNone/>
              <a:defRPr>
                <a:solidFill>
                  <a:srgbClr val="338987"/>
                </a:solidFill>
              </a:defRPr>
            </a:lvl9pPr>
          </a:lstStyle>
          <a:p/>
        </p:txBody>
      </p:sp>
      <p:sp>
        <p:nvSpPr>
          <p:cNvPr id="120" name="Google Shape;120;p22"/>
          <p:cNvSpPr txBox="1"/>
          <p:nvPr>
            <p:ph type="ctrTitle"/>
          </p:nvPr>
        </p:nvSpPr>
        <p:spPr>
          <a:xfrm>
            <a:off x="2784900" y="1572255"/>
            <a:ext cx="2619300" cy="384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338987"/>
              </a:buClr>
              <a:buSzPts val="1600"/>
              <a:buNone/>
              <a:defRPr sz="1600">
                <a:latin typeface="Merriweather Sans ExtraBold"/>
                <a:ea typeface="Merriweather Sans ExtraBold"/>
                <a:cs typeface="Merriweather Sans ExtraBold"/>
                <a:sym typeface="Merriweather Sans ExtraBold"/>
              </a:defRPr>
            </a:lvl1pPr>
            <a:lvl2pPr lvl="1" rtl="0" algn="ctr">
              <a:spcBef>
                <a:spcPts val="0"/>
              </a:spcBef>
              <a:spcAft>
                <a:spcPts val="0"/>
              </a:spcAft>
              <a:buClr>
                <a:srgbClr val="338987"/>
              </a:buClr>
              <a:buSzPts val="1600"/>
              <a:buNone/>
              <a:defRPr sz="1600">
                <a:solidFill>
                  <a:srgbClr val="338987"/>
                </a:solidFill>
              </a:defRPr>
            </a:lvl2pPr>
            <a:lvl3pPr lvl="2" rtl="0" algn="ctr">
              <a:spcBef>
                <a:spcPts val="0"/>
              </a:spcBef>
              <a:spcAft>
                <a:spcPts val="0"/>
              </a:spcAft>
              <a:buClr>
                <a:srgbClr val="338987"/>
              </a:buClr>
              <a:buSzPts val="1600"/>
              <a:buNone/>
              <a:defRPr sz="1600">
                <a:solidFill>
                  <a:srgbClr val="338987"/>
                </a:solidFill>
              </a:defRPr>
            </a:lvl3pPr>
            <a:lvl4pPr lvl="3" rtl="0" algn="ctr">
              <a:spcBef>
                <a:spcPts val="0"/>
              </a:spcBef>
              <a:spcAft>
                <a:spcPts val="0"/>
              </a:spcAft>
              <a:buClr>
                <a:srgbClr val="338987"/>
              </a:buClr>
              <a:buSzPts val="1600"/>
              <a:buNone/>
              <a:defRPr sz="1600">
                <a:solidFill>
                  <a:srgbClr val="338987"/>
                </a:solidFill>
              </a:defRPr>
            </a:lvl4pPr>
            <a:lvl5pPr lvl="4" rtl="0" algn="ctr">
              <a:spcBef>
                <a:spcPts val="0"/>
              </a:spcBef>
              <a:spcAft>
                <a:spcPts val="0"/>
              </a:spcAft>
              <a:buClr>
                <a:srgbClr val="338987"/>
              </a:buClr>
              <a:buSzPts val="1600"/>
              <a:buNone/>
              <a:defRPr sz="1600">
                <a:solidFill>
                  <a:srgbClr val="338987"/>
                </a:solidFill>
              </a:defRPr>
            </a:lvl5pPr>
            <a:lvl6pPr lvl="5" rtl="0" algn="ctr">
              <a:spcBef>
                <a:spcPts val="0"/>
              </a:spcBef>
              <a:spcAft>
                <a:spcPts val="0"/>
              </a:spcAft>
              <a:buClr>
                <a:srgbClr val="338987"/>
              </a:buClr>
              <a:buSzPts val="1600"/>
              <a:buNone/>
              <a:defRPr sz="1600">
                <a:solidFill>
                  <a:srgbClr val="338987"/>
                </a:solidFill>
              </a:defRPr>
            </a:lvl6pPr>
            <a:lvl7pPr lvl="6" rtl="0" algn="ctr">
              <a:spcBef>
                <a:spcPts val="0"/>
              </a:spcBef>
              <a:spcAft>
                <a:spcPts val="0"/>
              </a:spcAft>
              <a:buClr>
                <a:srgbClr val="338987"/>
              </a:buClr>
              <a:buSzPts val="1600"/>
              <a:buNone/>
              <a:defRPr sz="1600">
                <a:solidFill>
                  <a:srgbClr val="338987"/>
                </a:solidFill>
              </a:defRPr>
            </a:lvl7pPr>
            <a:lvl8pPr lvl="7" rtl="0" algn="ctr">
              <a:spcBef>
                <a:spcPts val="0"/>
              </a:spcBef>
              <a:spcAft>
                <a:spcPts val="0"/>
              </a:spcAft>
              <a:buClr>
                <a:srgbClr val="338987"/>
              </a:buClr>
              <a:buSzPts val="1600"/>
              <a:buNone/>
              <a:defRPr sz="1600">
                <a:solidFill>
                  <a:srgbClr val="338987"/>
                </a:solidFill>
              </a:defRPr>
            </a:lvl8pPr>
            <a:lvl9pPr lvl="8" rtl="0" algn="ctr">
              <a:spcBef>
                <a:spcPts val="0"/>
              </a:spcBef>
              <a:spcAft>
                <a:spcPts val="0"/>
              </a:spcAft>
              <a:buClr>
                <a:srgbClr val="338987"/>
              </a:buClr>
              <a:buSzPts val="1600"/>
              <a:buNone/>
              <a:defRPr sz="1600">
                <a:solidFill>
                  <a:srgbClr val="338987"/>
                </a:solidFill>
              </a:defRPr>
            </a:lvl9pPr>
          </a:lstStyle>
          <a:p/>
        </p:txBody>
      </p:sp>
      <p:sp>
        <p:nvSpPr>
          <p:cNvPr id="121" name="Google Shape;121;p22"/>
          <p:cNvSpPr txBox="1"/>
          <p:nvPr>
            <p:ph idx="2" type="subTitle"/>
          </p:nvPr>
        </p:nvSpPr>
        <p:spPr>
          <a:xfrm>
            <a:off x="2784900" y="3723675"/>
            <a:ext cx="3574200" cy="637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338987"/>
              </a:buClr>
              <a:buSzPts val="1400"/>
              <a:buNone/>
              <a:defRPr sz="1200"/>
            </a:lvl1pPr>
            <a:lvl2pPr lvl="1" rtl="0" algn="r">
              <a:lnSpc>
                <a:spcPct val="100000"/>
              </a:lnSpc>
              <a:spcBef>
                <a:spcPts val="0"/>
              </a:spcBef>
              <a:spcAft>
                <a:spcPts val="0"/>
              </a:spcAft>
              <a:buClr>
                <a:srgbClr val="338987"/>
              </a:buClr>
              <a:buSzPts val="1400"/>
              <a:buNone/>
              <a:defRPr>
                <a:solidFill>
                  <a:srgbClr val="338987"/>
                </a:solidFill>
              </a:defRPr>
            </a:lvl2pPr>
            <a:lvl3pPr lvl="2" rtl="0" algn="r">
              <a:lnSpc>
                <a:spcPct val="100000"/>
              </a:lnSpc>
              <a:spcBef>
                <a:spcPts val="0"/>
              </a:spcBef>
              <a:spcAft>
                <a:spcPts val="0"/>
              </a:spcAft>
              <a:buClr>
                <a:srgbClr val="338987"/>
              </a:buClr>
              <a:buSzPts val="1400"/>
              <a:buNone/>
              <a:defRPr>
                <a:solidFill>
                  <a:srgbClr val="338987"/>
                </a:solidFill>
              </a:defRPr>
            </a:lvl3pPr>
            <a:lvl4pPr lvl="3" rtl="0" algn="r">
              <a:lnSpc>
                <a:spcPct val="100000"/>
              </a:lnSpc>
              <a:spcBef>
                <a:spcPts val="0"/>
              </a:spcBef>
              <a:spcAft>
                <a:spcPts val="0"/>
              </a:spcAft>
              <a:buClr>
                <a:srgbClr val="338987"/>
              </a:buClr>
              <a:buSzPts val="1400"/>
              <a:buNone/>
              <a:defRPr>
                <a:solidFill>
                  <a:srgbClr val="338987"/>
                </a:solidFill>
              </a:defRPr>
            </a:lvl4pPr>
            <a:lvl5pPr lvl="4" rtl="0" algn="r">
              <a:lnSpc>
                <a:spcPct val="100000"/>
              </a:lnSpc>
              <a:spcBef>
                <a:spcPts val="0"/>
              </a:spcBef>
              <a:spcAft>
                <a:spcPts val="0"/>
              </a:spcAft>
              <a:buClr>
                <a:srgbClr val="338987"/>
              </a:buClr>
              <a:buSzPts val="1400"/>
              <a:buNone/>
              <a:defRPr>
                <a:solidFill>
                  <a:srgbClr val="338987"/>
                </a:solidFill>
              </a:defRPr>
            </a:lvl5pPr>
            <a:lvl6pPr lvl="5" rtl="0" algn="r">
              <a:lnSpc>
                <a:spcPct val="100000"/>
              </a:lnSpc>
              <a:spcBef>
                <a:spcPts val="0"/>
              </a:spcBef>
              <a:spcAft>
                <a:spcPts val="0"/>
              </a:spcAft>
              <a:buClr>
                <a:srgbClr val="338987"/>
              </a:buClr>
              <a:buSzPts val="1400"/>
              <a:buNone/>
              <a:defRPr>
                <a:solidFill>
                  <a:srgbClr val="338987"/>
                </a:solidFill>
              </a:defRPr>
            </a:lvl6pPr>
            <a:lvl7pPr lvl="6" rtl="0" algn="r">
              <a:lnSpc>
                <a:spcPct val="100000"/>
              </a:lnSpc>
              <a:spcBef>
                <a:spcPts val="0"/>
              </a:spcBef>
              <a:spcAft>
                <a:spcPts val="0"/>
              </a:spcAft>
              <a:buClr>
                <a:srgbClr val="338987"/>
              </a:buClr>
              <a:buSzPts val="1400"/>
              <a:buNone/>
              <a:defRPr>
                <a:solidFill>
                  <a:srgbClr val="338987"/>
                </a:solidFill>
              </a:defRPr>
            </a:lvl7pPr>
            <a:lvl8pPr lvl="7" rtl="0" algn="r">
              <a:lnSpc>
                <a:spcPct val="100000"/>
              </a:lnSpc>
              <a:spcBef>
                <a:spcPts val="0"/>
              </a:spcBef>
              <a:spcAft>
                <a:spcPts val="0"/>
              </a:spcAft>
              <a:buClr>
                <a:srgbClr val="338987"/>
              </a:buClr>
              <a:buSzPts val="1400"/>
              <a:buNone/>
              <a:defRPr>
                <a:solidFill>
                  <a:srgbClr val="338987"/>
                </a:solidFill>
              </a:defRPr>
            </a:lvl8pPr>
            <a:lvl9pPr lvl="8" rtl="0" algn="r">
              <a:lnSpc>
                <a:spcPct val="100000"/>
              </a:lnSpc>
              <a:spcBef>
                <a:spcPts val="0"/>
              </a:spcBef>
              <a:spcAft>
                <a:spcPts val="0"/>
              </a:spcAft>
              <a:buClr>
                <a:srgbClr val="338987"/>
              </a:buClr>
              <a:buSzPts val="1400"/>
              <a:buNone/>
              <a:defRPr>
                <a:solidFill>
                  <a:srgbClr val="338987"/>
                </a:solidFill>
              </a:defRPr>
            </a:lvl9pPr>
          </a:lstStyle>
          <a:p/>
        </p:txBody>
      </p:sp>
      <p:sp>
        <p:nvSpPr>
          <p:cNvPr id="122" name="Google Shape;122;p22"/>
          <p:cNvSpPr txBox="1"/>
          <p:nvPr>
            <p:ph idx="3" type="ctrTitle"/>
          </p:nvPr>
        </p:nvSpPr>
        <p:spPr>
          <a:xfrm>
            <a:off x="3739788" y="3453847"/>
            <a:ext cx="2619300" cy="3849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Clr>
                <a:srgbClr val="338987"/>
              </a:buClr>
              <a:buSzPts val="1600"/>
              <a:buNone/>
              <a:defRPr sz="1600">
                <a:latin typeface="Merriweather Sans ExtraBold"/>
                <a:ea typeface="Merriweather Sans ExtraBold"/>
                <a:cs typeface="Merriweather Sans ExtraBold"/>
                <a:sym typeface="Merriweather Sans ExtraBold"/>
              </a:defRPr>
            </a:lvl1pPr>
            <a:lvl2pPr lvl="1" rtl="0" algn="ctr">
              <a:spcBef>
                <a:spcPts val="0"/>
              </a:spcBef>
              <a:spcAft>
                <a:spcPts val="0"/>
              </a:spcAft>
              <a:buClr>
                <a:srgbClr val="338987"/>
              </a:buClr>
              <a:buSzPts val="1600"/>
              <a:buNone/>
              <a:defRPr sz="1600">
                <a:solidFill>
                  <a:srgbClr val="338987"/>
                </a:solidFill>
              </a:defRPr>
            </a:lvl2pPr>
            <a:lvl3pPr lvl="2" rtl="0" algn="ctr">
              <a:spcBef>
                <a:spcPts val="0"/>
              </a:spcBef>
              <a:spcAft>
                <a:spcPts val="0"/>
              </a:spcAft>
              <a:buClr>
                <a:srgbClr val="338987"/>
              </a:buClr>
              <a:buSzPts val="1600"/>
              <a:buNone/>
              <a:defRPr sz="1600">
                <a:solidFill>
                  <a:srgbClr val="338987"/>
                </a:solidFill>
              </a:defRPr>
            </a:lvl3pPr>
            <a:lvl4pPr lvl="3" rtl="0" algn="ctr">
              <a:spcBef>
                <a:spcPts val="0"/>
              </a:spcBef>
              <a:spcAft>
                <a:spcPts val="0"/>
              </a:spcAft>
              <a:buClr>
                <a:srgbClr val="338987"/>
              </a:buClr>
              <a:buSzPts val="1600"/>
              <a:buNone/>
              <a:defRPr sz="1600">
                <a:solidFill>
                  <a:srgbClr val="338987"/>
                </a:solidFill>
              </a:defRPr>
            </a:lvl4pPr>
            <a:lvl5pPr lvl="4" rtl="0" algn="ctr">
              <a:spcBef>
                <a:spcPts val="0"/>
              </a:spcBef>
              <a:spcAft>
                <a:spcPts val="0"/>
              </a:spcAft>
              <a:buClr>
                <a:srgbClr val="338987"/>
              </a:buClr>
              <a:buSzPts val="1600"/>
              <a:buNone/>
              <a:defRPr sz="1600">
                <a:solidFill>
                  <a:srgbClr val="338987"/>
                </a:solidFill>
              </a:defRPr>
            </a:lvl5pPr>
            <a:lvl6pPr lvl="5" rtl="0" algn="ctr">
              <a:spcBef>
                <a:spcPts val="0"/>
              </a:spcBef>
              <a:spcAft>
                <a:spcPts val="0"/>
              </a:spcAft>
              <a:buClr>
                <a:srgbClr val="338987"/>
              </a:buClr>
              <a:buSzPts val="1600"/>
              <a:buNone/>
              <a:defRPr sz="1600">
                <a:solidFill>
                  <a:srgbClr val="338987"/>
                </a:solidFill>
              </a:defRPr>
            </a:lvl6pPr>
            <a:lvl7pPr lvl="6" rtl="0" algn="ctr">
              <a:spcBef>
                <a:spcPts val="0"/>
              </a:spcBef>
              <a:spcAft>
                <a:spcPts val="0"/>
              </a:spcAft>
              <a:buClr>
                <a:srgbClr val="338987"/>
              </a:buClr>
              <a:buSzPts val="1600"/>
              <a:buNone/>
              <a:defRPr sz="1600">
                <a:solidFill>
                  <a:srgbClr val="338987"/>
                </a:solidFill>
              </a:defRPr>
            </a:lvl7pPr>
            <a:lvl8pPr lvl="7" rtl="0" algn="ctr">
              <a:spcBef>
                <a:spcPts val="0"/>
              </a:spcBef>
              <a:spcAft>
                <a:spcPts val="0"/>
              </a:spcAft>
              <a:buClr>
                <a:srgbClr val="338987"/>
              </a:buClr>
              <a:buSzPts val="1600"/>
              <a:buNone/>
              <a:defRPr sz="1600">
                <a:solidFill>
                  <a:srgbClr val="338987"/>
                </a:solidFill>
              </a:defRPr>
            </a:lvl8pPr>
            <a:lvl9pPr lvl="8" rtl="0" algn="ctr">
              <a:spcBef>
                <a:spcPts val="0"/>
              </a:spcBef>
              <a:spcAft>
                <a:spcPts val="0"/>
              </a:spcAft>
              <a:buClr>
                <a:srgbClr val="338987"/>
              </a:buClr>
              <a:buSzPts val="1600"/>
              <a:buNone/>
              <a:defRPr sz="1600">
                <a:solidFill>
                  <a:srgbClr val="338987"/>
                </a:solidFill>
              </a:defRPr>
            </a:lvl9pPr>
          </a:lstStyle>
          <a:p/>
        </p:txBody>
      </p:sp>
      <p:sp>
        <p:nvSpPr>
          <p:cNvPr id="123" name="Google Shape;123;p22"/>
          <p:cNvSpPr txBox="1"/>
          <p:nvPr>
            <p:ph idx="4"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29">
    <p:spTree>
      <p:nvGrpSpPr>
        <p:cNvPr id="124" name="Shape 124"/>
        <p:cNvGrpSpPr/>
        <p:nvPr/>
      </p:nvGrpSpPr>
      <p:grpSpPr>
        <a:xfrm>
          <a:off x="0" y="0"/>
          <a:ext cx="0" cy="0"/>
          <a:chOff x="0" y="0"/>
          <a:chExt cx="0" cy="0"/>
        </a:xfrm>
      </p:grpSpPr>
      <p:sp>
        <p:nvSpPr>
          <p:cNvPr id="125" name="Google Shape;125;p23"/>
          <p:cNvSpPr/>
          <p:nvPr/>
        </p:nvSpPr>
        <p:spPr>
          <a:xfrm flipH="1">
            <a:off x="5" y="38"/>
            <a:ext cx="7235662" cy="5143436"/>
          </a:xfrm>
          <a:custGeom>
            <a:rect b="b" l="l" r="r" t="t"/>
            <a:pathLst>
              <a:path extrusionOk="0" h="182764" w="257108">
                <a:moveTo>
                  <a:pt x="17630" y="0"/>
                </a:moveTo>
                <a:cubicBezTo>
                  <a:pt x="1" y="63663"/>
                  <a:pt x="62693" y="64710"/>
                  <a:pt x="124661" y="114342"/>
                </a:cubicBezTo>
                <a:cubicBezTo>
                  <a:pt x="171304" y="142613"/>
                  <a:pt x="167325" y="170351"/>
                  <a:pt x="162185" y="182764"/>
                </a:cubicBezTo>
                <a:lnTo>
                  <a:pt x="257107" y="182764"/>
                </a:lnTo>
                <a:lnTo>
                  <a:pt x="257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27" name="Google Shape;127;p23"/>
          <p:cNvSpPr txBox="1"/>
          <p:nvPr>
            <p:ph idx="1" type="subTitle"/>
          </p:nvPr>
        </p:nvSpPr>
        <p:spPr>
          <a:xfrm>
            <a:off x="2055700" y="2900897"/>
            <a:ext cx="2129400" cy="72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338987"/>
              </a:buClr>
              <a:buSzPts val="1400"/>
              <a:buNone/>
              <a:defRPr sz="1200">
                <a:solidFill>
                  <a:schemeClr val="lt1"/>
                </a:solidFill>
              </a:defRPr>
            </a:lvl1pPr>
            <a:lvl2pPr lvl="1" rtl="0" algn="ctr">
              <a:lnSpc>
                <a:spcPct val="100000"/>
              </a:lnSpc>
              <a:spcBef>
                <a:spcPts val="0"/>
              </a:spcBef>
              <a:spcAft>
                <a:spcPts val="0"/>
              </a:spcAft>
              <a:buClr>
                <a:srgbClr val="338987"/>
              </a:buClr>
              <a:buSzPts val="1400"/>
              <a:buNone/>
              <a:defRPr>
                <a:solidFill>
                  <a:srgbClr val="338987"/>
                </a:solidFill>
              </a:defRPr>
            </a:lvl2pPr>
            <a:lvl3pPr lvl="2" rtl="0" algn="ctr">
              <a:lnSpc>
                <a:spcPct val="100000"/>
              </a:lnSpc>
              <a:spcBef>
                <a:spcPts val="0"/>
              </a:spcBef>
              <a:spcAft>
                <a:spcPts val="0"/>
              </a:spcAft>
              <a:buClr>
                <a:srgbClr val="338987"/>
              </a:buClr>
              <a:buSzPts val="1400"/>
              <a:buNone/>
              <a:defRPr>
                <a:solidFill>
                  <a:srgbClr val="338987"/>
                </a:solidFill>
              </a:defRPr>
            </a:lvl3pPr>
            <a:lvl4pPr lvl="3" rtl="0" algn="ctr">
              <a:lnSpc>
                <a:spcPct val="100000"/>
              </a:lnSpc>
              <a:spcBef>
                <a:spcPts val="0"/>
              </a:spcBef>
              <a:spcAft>
                <a:spcPts val="0"/>
              </a:spcAft>
              <a:buClr>
                <a:srgbClr val="338987"/>
              </a:buClr>
              <a:buSzPts val="1400"/>
              <a:buNone/>
              <a:defRPr>
                <a:solidFill>
                  <a:srgbClr val="338987"/>
                </a:solidFill>
              </a:defRPr>
            </a:lvl4pPr>
            <a:lvl5pPr lvl="4" rtl="0" algn="ctr">
              <a:lnSpc>
                <a:spcPct val="100000"/>
              </a:lnSpc>
              <a:spcBef>
                <a:spcPts val="0"/>
              </a:spcBef>
              <a:spcAft>
                <a:spcPts val="0"/>
              </a:spcAft>
              <a:buClr>
                <a:srgbClr val="338987"/>
              </a:buClr>
              <a:buSzPts val="1400"/>
              <a:buNone/>
              <a:defRPr>
                <a:solidFill>
                  <a:srgbClr val="338987"/>
                </a:solidFill>
              </a:defRPr>
            </a:lvl5pPr>
            <a:lvl6pPr lvl="5" rtl="0" algn="ctr">
              <a:lnSpc>
                <a:spcPct val="100000"/>
              </a:lnSpc>
              <a:spcBef>
                <a:spcPts val="0"/>
              </a:spcBef>
              <a:spcAft>
                <a:spcPts val="0"/>
              </a:spcAft>
              <a:buClr>
                <a:srgbClr val="338987"/>
              </a:buClr>
              <a:buSzPts val="1400"/>
              <a:buNone/>
              <a:defRPr>
                <a:solidFill>
                  <a:srgbClr val="338987"/>
                </a:solidFill>
              </a:defRPr>
            </a:lvl6pPr>
            <a:lvl7pPr lvl="6" rtl="0" algn="ctr">
              <a:lnSpc>
                <a:spcPct val="100000"/>
              </a:lnSpc>
              <a:spcBef>
                <a:spcPts val="0"/>
              </a:spcBef>
              <a:spcAft>
                <a:spcPts val="0"/>
              </a:spcAft>
              <a:buClr>
                <a:srgbClr val="338987"/>
              </a:buClr>
              <a:buSzPts val="1400"/>
              <a:buNone/>
              <a:defRPr>
                <a:solidFill>
                  <a:srgbClr val="338987"/>
                </a:solidFill>
              </a:defRPr>
            </a:lvl7pPr>
            <a:lvl8pPr lvl="7" rtl="0" algn="ctr">
              <a:lnSpc>
                <a:spcPct val="100000"/>
              </a:lnSpc>
              <a:spcBef>
                <a:spcPts val="0"/>
              </a:spcBef>
              <a:spcAft>
                <a:spcPts val="0"/>
              </a:spcAft>
              <a:buClr>
                <a:srgbClr val="338987"/>
              </a:buClr>
              <a:buSzPts val="1400"/>
              <a:buNone/>
              <a:defRPr>
                <a:solidFill>
                  <a:srgbClr val="338987"/>
                </a:solidFill>
              </a:defRPr>
            </a:lvl8pPr>
            <a:lvl9pPr lvl="8" rtl="0" algn="ctr">
              <a:lnSpc>
                <a:spcPct val="100000"/>
              </a:lnSpc>
              <a:spcBef>
                <a:spcPts val="0"/>
              </a:spcBef>
              <a:spcAft>
                <a:spcPts val="0"/>
              </a:spcAft>
              <a:buClr>
                <a:srgbClr val="338987"/>
              </a:buClr>
              <a:buSzPts val="1400"/>
              <a:buNone/>
              <a:defRPr>
                <a:solidFill>
                  <a:srgbClr val="338987"/>
                </a:solidFill>
              </a:defRPr>
            </a:lvl9pPr>
          </a:lstStyle>
          <a:p/>
        </p:txBody>
      </p:sp>
      <p:sp>
        <p:nvSpPr>
          <p:cNvPr id="128" name="Google Shape;128;p23"/>
          <p:cNvSpPr txBox="1"/>
          <p:nvPr>
            <p:ph idx="2" type="ctrTitle"/>
          </p:nvPr>
        </p:nvSpPr>
        <p:spPr>
          <a:xfrm>
            <a:off x="2055700" y="2629069"/>
            <a:ext cx="21294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338987"/>
              </a:buClr>
              <a:buSzPts val="1600"/>
              <a:buNone/>
              <a:defRPr b="1" sz="1600">
                <a:solidFill>
                  <a:schemeClr val="lt1"/>
                </a:solidFill>
                <a:latin typeface="Merriweather Sans"/>
                <a:ea typeface="Merriweather Sans"/>
                <a:cs typeface="Merriweather Sans"/>
                <a:sym typeface="Merriweather Sans"/>
              </a:defRPr>
            </a:lvl1pPr>
            <a:lvl2pPr lvl="1" rtl="0" algn="ctr">
              <a:spcBef>
                <a:spcPts val="0"/>
              </a:spcBef>
              <a:spcAft>
                <a:spcPts val="0"/>
              </a:spcAft>
              <a:buClr>
                <a:srgbClr val="338987"/>
              </a:buClr>
              <a:buSzPts val="1600"/>
              <a:buNone/>
              <a:defRPr sz="1600">
                <a:solidFill>
                  <a:srgbClr val="338987"/>
                </a:solidFill>
              </a:defRPr>
            </a:lvl2pPr>
            <a:lvl3pPr lvl="2" rtl="0" algn="ctr">
              <a:spcBef>
                <a:spcPts val="0"/>
              </a:spcBef>
              <a:spcAft>
                <a:spcPts val="0"/>
              </a:spcAft>
              <a:buClr>
                <a:srgbClr val="338987"/>
              </a:buClr>
              <a:buSzPts val="1600"/>
              <a:buNone/>
              <a:defRPr sz="1600">
                <a:solidFill>
                  <a:srgbClr val="338987"/>
                </a:solidFill>
              </a:defRPr>
            </a:lvl3pPr>
            <a:lvl4pPr lvl="3" rtl="0" algn="ctr">
              <a:spcBef>
                <a:spcPts val="0"/>
              </a:spcBef>
              <a:spcAft>
                <a:spcPts val="0"/>
              </a:spcAft>
              <a:buClr>
                <a:srgbClr val="338987"/>
              </a:buClr>
              <a:buSzPts val="1600"/>
              <a:buNone/>
              <a:defRPr sz="1600">
                <a:solidFill>
                  <a:srgbClr val="338987"/>
                </a:solidFill>
              </a:defRPr>
            </a:lvl4pPr>
            <a:lvl5pPr lvl="4" rtl="0" algn="ctr">
              <a:spcBef>
                <a:spcPts val="0"/>
              </a:spcBef>
              <a:spcAft>
                <a:spcPts val="0"/>
              </a:spcAft>
              <a:buClr>
                <a:srgbClr val="338987"/>
              </a:buClr>
              <a:buSzPts val="1600"/>
              <a:buNone/>
              <a:defRPr sz="1600">
                <a:solidFill>
                  <a:srgbClr val="338987"/>
                </a:solidFill>
              </a:defRPr>
            </a:lvl5pPr>
            <a:lvl6pPr lvl="5" rtl="0" algn="ctr">
              <a:spcBef>
                <a:spcPts val="0"/>
              </a:spcBef>
              <a:spcAft>
                <a:spcPts val="0"/>
              </a:spcAft>
              <a:buClr>
                <a:srgbClr val="338987"/>
              </a:buClr>
              <a:buSzPts val="1600"/>
              <a:buNone/>
              <a:defRPr sz="1600">
                <a:solidFill>
                  <a:srgbClr val="338987"/>
                </a:solidFill>
              </a:defRPr>
            </a:lvl6pPr>
            <a:lvl7pPr lvl="6" rtl="0" algn="ctr">
              <a:spcBef>
                <a:spcPts val="0"/>
              </a:spcBef>
              <a:spcAft>
                <a:spcPts val="0"/>
              </a:spcAft>
              <a:buClr>
                <a:srgbClr val="338987"/>
              </a:buClr>
              <a:buSzPts val="1600"/>
              <a:buNone/>
              <a:defRPr sz="1600">
                <a:solidFill>
                  <a:srgbClr val="338987"/>
                </a:solidFill>
              </a:defRPr>
            </a:lvl7pPr>
            <a:lvl8pPr lvl="7" rtl="0" algn="ctr">
              <a:spcBef>
                <a:spcPts val="0"/>
              </a:spcBef>
              <a:spcAft>
                <a:spcPts val="0"/>
              </a:spcAft>
              <a:buClr>
                <a:srgbClr val="338987"/>
              </a:buClr>
              <a:buSzPts val="1600"/>
              <a:buNone/>
              <a:defRPr sz="1600">
                <a:solidFill>
                  <a:srgbClr val="338987"/>
                </a:solidFill>
              </a:defRPr>
            </a:lvl8pPr>
            <a:lvl9pPr lvl="8" rtl="0" algn="ctr">
              <a:spcBef>
                <a:spcPts val="0"/>
              </a:spcBef>
              <a:spcAft>
                <a:spcPts val="0"/>
              </a:spcAft>
              <a:buClr>
                <a:srgbClr val="338987"/>
              </a:buClr>
              <a:buSzPts val="1600"/>
              <a:buNone/>
              <a:defRPr sz="1600">
                <a:solidFill>
                  <a:srgbClr val="338987"/>
                </a:solidFill>
              </a:defRPr>
            </a:lvl9pPr>
          </a:lstStyle>
          <a:p/>
        </p:txBody>
      </p:sp>
      <p:sp>
        <p:nvSpPr>
          <p:cNvPr id="129" name="Google Shape;129;p23"/>
          <p:cNvSpPr txBox="1"/>
          <p:nvPr>
            <p:ph idx="3" type="subTitle"/>
          </p:nvPr>
        </p:nvSpPr>
        <p:spPr>
          <a:xfrm>
            <a:off x="4958900" y="2900897"/>
            <a:ext cx="2129400" cy="72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338987"/>
              </a:buClr>
              <a:buSzPts val="1400"/>
              <a:buNone/>
              <a:defRPr sz="1200">
                <a:solidFill>
                  <a:schemeClr val="lt1"/>
                </a:solidFill>
              </a:defRPr>
            </a:lvl1pPr>
            <a:lvl2pPr lvl="1" rtl="0" algn="ctr">
              <a:lnSpc>
                <a:spcPct val="100000"/>
              </a:lnSpc>
              <a:spcBef>
                <a:spcPts val="0"/>
              </a:spcBef>
              <a:spcAft>
                <a:spcPts val="0"/>
              </a:spcAft>
              <a:buClr>
                <a:srgbClr val="338987"/>
              </a:buClr>
              <a:buSzPts val="1400"/>
              <a:buNone/>
              <a:defRPr>
                <a:solidFill>
                  <a:srgbClr val="338987"/>
                </a:solidFill>
              </a:defRPr>
            </a:lvl2pPr>
            <a:lvl3pPr lvl="2" rtl="0" algn="ctr">
              <a:lnSpc>
                <a:spcPct val="100000"/>
              </a:lnSpc>
              <a:spcBef>
                <a:spcPts val="0"/>
              </a:spcBef>
              <a:spcAft>
                <a:spcPts val="0"/>
              </a:spcAft>
              <a:buClr>
                <a:srgbClr val="338987"/>
              </a:buClr>
              <a:buSzPts val="1400"/>
              <a:buNone/>
              <a:defRPr>
                <a:solidFill>
                  <a:srgbClr val="338987"/>
                </a:solidFill>
              </a:defRPr>
            </a:lvl3pPr>
            <a:lvl4pPr lvl="3" rtl="0" algn="ctr">
              <a:lnSpc>
                <a:spcPct val="100000"/>
              </a:lnSpc>
              <a:spcBef>
                <a:spcPts val="0"/>
              </a:spcBef>
              <a:spcAft>
                <a:spcPts val="0"/>
              </a:spcAft>
              <a:buClr>
                <a:srgbClr val="338987"/>
              </a:buClr>
              <a:buSzPts val="1400"/>
              <a:buNone/>
              <a:defRPr>
                <a:solidFill>
                  <a:srgbClr val="338987"/>
                </a:solidFill>
              </a:defRPr>
            </a:lvl4pPr>
            <a:lvl5pPr lvl="4" rtl="0" algn="ctr">
              <a:lnSpc>
                <a:spcPct val="100000"/>
              </a:lnSpc>
              <a:spcBef>
                <a:spcPts val="0"/>
              </a:spcBef>
              <a:spcAft>
                <a:spcPts val="0"/>
              </a:spcAft>
              <a:buClr>
                <a:srgbClr val="338987"/>
              </a:buClr>
              <a:buSzPts val="1400"/>
              <a:buNone/>
              <a:defRPr>
                <a:solidFill>
                  <a:srgbClr val="338987"/>
                </a:solidFill>
              </a:defRPr>
            </a:lvl5pPr>
            <a:lvl6pPr lvl="5" rtl="0" algn="ctr">
              <a:lnSpc>
                <a:spcPct val="100000"/>
              </a:lnSpc>
              <a:spcBef>
                <a:spcPts val="0"/>
              </a:spcBef>
              <a:spcAft>
                <a:spcPts val="0"/>
              </a:spcAft>
              <a:buClr>
                <a:srgbClr val="338987"/>
              </a:buClr>
              <a:buSzPts val="1400"/>
              <a:buNone/>
              <a:defRPr>
                <a:solidFill>
                  <a:srgbClr val="338987"/>
                </a:solidFill>
              </a:defRPr>
            </a:lvl6pPr>
            <a:lvl7pPr lvl="6" rtl="0" algn="ctr">
              <a:lnSpc>
                <a:spcPct val="100000"/>
              </a:lnSpc>
              <a:spcBef>
                <a:spcPts val="0"/>
              </a:spcBef>
              <a:spcAft>
                <a:spcPts val="0"/>
              </a:spcAft>
              <a:buClr>
                <a:srgbClr val="338987"/>
              </a:buClr>
              <a:buSzPts val="1400"/>
              <a:buNone/>
              <a:defRPr>
                <a:solidFill>
                  <a:srgbClr val="338987"/>
                </a:solidFill>
              </a:defRPr>
            </a:lvl7pPr>
            <a:lvl8pPr lvl="7" rtl="0" algn="ctr">
              <a:lnSpc>
                <a:spcPct val="100000"/>
              </a:lnSpc>
              <a:spcBef>
                <a:spcPts val="0"/>
              </a:spcBef>
              <a:spcAft>
                <a:spcPts val="0"/>
              </a:spcAft>
              <a:buClr>
                <a:srgbClr val="338987"/>
              </a:buClr>
              <a:buSzPts val="1400"/>
              <a:buNone/>
              <a:defRPr>
                <a:solidFill>
                  <a:srgbClr val="338987"/>
                </a:solidFill>
              </a:defRPr>
            </a:lvl8pPr>
            <a:lvl9pPr lvl="8" rtl="0" algn="ctr">
              <a:lnSpc>
                <a:spcPct val="100000"/>
              </a:lnSpc>
              <a:spcBef>
                <a:spcPts val="0"/>
              </a:spcBef>
              <a:spcAft>
                <a:spcPts val="0"/>
              </a:spcAft>
              <a:buClr>
                <a:srgbClr val="338987"/>
              </a:buClr>
              <a:buSzPts val="1400"/>
              <a:buNone/>
              <a:defRPr>
                <a:solidFill>
                  <a:srgbClr val="338987"/>
                </a:solidFill>
              </a:defRPr>
            </a:lvl9pPr>
          </a:lstStyle>
          <a:p/>
        </p:txBody>
      </p:sp>
      <p:sp>
        <p:nvSpPr>
          <p:cNvPr id="130" name="Google Shape;130;p23"/>
          <p:cNvSpPr txBox="1"/>
          <p:nvPr>
            <p:ph idx="4" type="ctrTitle"/>
          </p:nvPr>
        </p:nvSpPr>
        <p:spPr>
          <a:xfrm>
            <a:off x="4958900" y="2629069"/>
            <a:ext cx="21294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338987"/>
              </a:buClr>
              <a:buSzPts val="1600"/>
              <a:buNone/>
              <a:defRPr b="1" sz="1600">
                <a:solidFill>
                  <a:schemeClr val="lt1"/>
                </a:solidFill>
                <a:latin typeface="Merriweather Sans"/>
                <a:ea typeface="Merriweather Sans"/>
                <a:cs typeface="Merriweather Sans"/>
                <a:sym typeface="Merriweather Sans"/>
              </a:defRPr>
            </a:lvl1pPr>
            <a:lvl2pPr lvl="1" rtl="0" algn="ctr">
              <a:spcBef>
                <a:spcPts val="0"/>
              </a:spcBef>
              <a:spcAft>
                <a:spcPts val="0"/>
              </a:spcAft>
              <a:buClr>
                <a:srgbClr val="338987"/>
              </a:buClr>
              <a:buSzPts val="1600"/>
              <a:buNone/>
              <a:defRPr sz="1600">
                <a:solidFill>
                  <a:srgbClr val="338987"/>
                </a:solidFill>
              </a:defRPr>
            </a:lvl2pPr>
            <a:lvl3pPr lvl="2" rtl="0" algn="ctr">
              <a:spcBef>
                <a:spcPts val="0"/>
              </a:spcBef>
              <a:spcAft>
                <a:spcPts val="0"/>
              </a:spcAft>
              <a:buClr>
                <a:srgbClr val="338987"/>
              </a:buClr>
              <a:buSzPts val="1600"/>
              <a:buNone/>
              <a:defRPr sz="1600">
                <a:solidFill>
                  <a:srgbClr val="338987"/>
                </a:solidFill>
              </a:defRPr>
            </a:lvl3pPr>
            <a:lvl4pPr lvl="3" rtl="0" algn="ctr">
              <a:spcBef>
                <a:spcPts val="0"/>
              </a:spcBef>
              <a:spcAft>
                <a:spcPts val="0"/>
              </a:spcAft>
              <a:buClr>
                <a:srgbClr val="338987"/>
              </a:buClr>
              <a:buSzPts val="1600"/>
              <a:buNone/>
              <a:defRPr sz="1600">
                <a:solidFill>
                  <a:srgbClr val="338987"/>
                </a:solidFill>
              </a:defRPr>
            </a:lvl4pPr>
            <a:lvl5pPr lvl="4" rtl="0" algn="ctr">
              <a:spcBef>
                <a:spcPts val="0"/>
              </a:spcBef>
              <a:spcAft>
                <a:spcPts val="0"/>
              </a:spcAft>
              <a:buClr>
                <a:srgbClr val="338987"/>
              </a:buClr>
              <a:buSzPts val="1600"/>
              <a:buNone/>
              <a:defRPr sz="1600">
                <a:solidFill>
                  <a:srgbClr val="338987"/>
                </a:solidFill>
              </a:defRPr>
            </a:lvl5pPr>
            <a:lvl6pPr lvl="5" rtl="0" algn="ctr">
              <a:spcBef>
                <a:spcPts val="0"/>
              </a:spcBef>
              <a:spcAft>
                <a:spcPts val="0"/>
              </a:spcAft>
              <a:buClr>
                <a:srgbClr val="338987"/>
              </a:buClr>
              <a:buSzPts val="1600"/>
              <a:buNone/>
              <a:defRPr sz="1600">
                <a:solidFill>
                  <a:srgbClr val="338987"/>
                </a:solidFill>
              </a:defRPr>
            </a:lvl6pPr>
            <a:lvl7pPr lvl="6" rtl="0" algn="ctr">
              <a:spcBef>
                <a:spcPts val="0"/>
              </a:spcBef>
              <a:spcAft>
                <a:spcPts val="0"/>
              </a:spcAft>
              <a:buClr>
                <a:srgbClr val="338987"/>
              </a:buClr>
              <a:buSzPts val="1600"/>
              <a:buNone/>
              <a:defRPr sz="1600">
                <a:solidFill>
                  <a:srgbClr val="338987"/>
                </a:solidFill>
              </a:defRPr>
            </a:lvl7pPr>
            <a:lvl8pPr lvl="7" rtl="0" algn="ctr">
              <a:spcBef>
                <a:spcPts val="0"/>
              </a:spcBef>
              <a:spcAft>
                <a:spcPts val="0"/>
              </a:spcAft>
              <a:buClr>
                <a:srgbClr val="338987"/>
              </a:buClr>
              <a:buSzPts val="1600"/>
              <a:buNone/>
              <a:defRPr sz="1600">
                <a:solidFill>
                  <a:srgbClr val="338987"/>
                </a:solidFill>
              </a:defRPr>
            </a:lvl8pPr>
            <a:lvl9pPr lvl="8" rtl="0" algn="ctr">
              <a:spcBef>
                <a:spcPts val="0"/>
              </a:spcBef>
              <a:spcAft>
                <a:spcPts val="0"/>
              </a:spcAft>
              <a:buClr>
                <a:srgbClr val="338987"/>
              </a:buClr>
              <a:buSzPts val="1600"/>
              <a:buNone/>
              <a:defRPr sz="1600">
                <a:solidFill>
                  <a:srgbClr val="338987"/>
                </a:solidFill>
              </a:defRPr>
            </a:lvl9pPr>
          </a:lstStyle>
          <a:p/>
        </p:txBody>
      </p:sp>
      <p:sp>
        <p:nvSpPr>
          <p:cNvPr id="131" name="Google Shape;131;p23"/>
          <p:cNvSpPr txBox="1"/>
          <p:nvPr>
            <p:ph hasCustomPrompt="1" idx="5" type="title"/>
          </p:nvPr>
        </p:nvSpPr>
        <p:spPr>
          <a:xfrm>
            <a:off x="2649850" y="1906931"/>
            <a:ext cx="941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6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32" name="Google Shape;132;p23"/>
          <p:cNvSpPr txBox="1"/>
          <p:nvPr>
            <p:ph hasCustomPrompt="1" idx="6" type="title"/>
          </p:nvPr>
        </p:nvSpPr>
        <p:spPr>
          <a:xfrm>
            <a:off x="5553050" y="1906931"/>
            <a:ext cx="941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6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133" name="Shape 133"/>
        <p:cNvGrpSpPr/>
        <p:nvPr/>
      </p:nvGrpSpPr>
      <p:grpSpPr>
        <a:xfrm>
          <a:off x="0" y="0"/>
          <a:ext cx="0" cy="0"/>
          <a:chOff x="0" y="0"/>
          <a:chExt cx="0" cy="0"/>
        </a:xfrm>
      </p:grpSpPr>
      <p:sp>
        <p:nvSpPr>
          <p:cNvPr id="134" name="Google Shape;134;p24"/>
          <p:cNvSpPr/>
          <p:nvPr/>
        </p:nvSpPr>
        <p:spPr>
          <a:xfrm>
            <a:off x="-400" y="928150"/>
            <a:ext cx="9143665" cy="4215665"/>
          </a:xfrm>
          <a:custGeom>
            <a:rect b="b" l="l" r="r" t="t"/>
            <a:pathLst>
              <a:path extrusionOk="0" h="132516" w="285316">
                <a:moveTo>
                  <a:pt x="17" y="0"/>
                </a:moveTo>
                <a:lnTo>
                  <a:pt x="0" y="132515"/>
                </a:lnTo>
                <a:lnTo>
                  <a:pt x="285299" y="132515"/>
                </a:lnTo>
                <a:cubicBezTo>
                  <a:pt x="285299" y="132515"/>
                  <a:pt x="285316" y="60051"/>
                  <a:pt x="285299" y="59967"/>
                </a:cubicBezTo>
                <a:cubicBezTo>
                  <a:pt x="274828" y="44157"/>
                  <a:pt x="257486" y="26827"/>
                  <a:pt x="228589" y="26827"/>
                </a:cubicBezTo>
                <a:cubicBezTo>
                  <a:pt x="227191" y="26827"/>
                  <a:pt x="225765" y="26868"/>
                  <a:pt x="224313" y="26951"/>
                </a:cubicBezTo>
                <a:cubicBezTo>
                  <a:pt x="216176" y="27469"/>
                  <a:pt x="208206" y="29357"/>
                  <a:pt x="200720" y="32582"/>
                </a:cubicBezTo>
                <a:cubicBezTo>
                  <a:pt x="194457" y="35244"/>
                  <a:pt x="183524" y="38962"/>
                  <a:pt x="171313" y="38962"/>
                </a:cubicBezTo>
                <a:cubicBezTo>
                  <a:pt x="157395" y="38962"/>
                  <a:pt x="141819" y="34133"/>
                  <a:pt x="129608" y="17410"/>
                </a:cubicBezTo>
                <a:cubicBezTo>
                  <a:pt x="127336" y="14236"/>
                  <a:pt x="124295" y="11679"/>
                  <a:pt x="120770" y="9958"/>
                </a:cubicBezTo>
                <a:cubicBezTo>
                  <a:pt x="117232" y="8277"/>
                  <a:pt x="112356" y="6798"/>
                  <a:pt x="106138" y="6798"/>
                </a:cubicBezTo>
                <a:cubicBezTo>
                  <a:pt x="98638" y="6798"/>
                  <a:pt x="89187" y="8949"/>
                  <a:pt x="77778" y="15489"/>
                </a:cubicBezTo>
                <a:cubicBezTo>
                  <a:pt x="70549" y="19635"/>
                  <a:pt x="62804" y="21260"/>
                  <a:pt x="55106" y="21260"/>
                </a:cubicBezTo>
                <a:cubicBezTo>
                  <a:pt x="27255" y="21260"/>
                  <a:pt x="17"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36" name="Google Shape;136;p24"/>
          <p:cNvSpPr txBox="1"/>
          <p:nvPr>
            <p:ph idx="1" type="subTitle"/>
          </p:nvPr>
        </p:nvSpPr>
        <p:spPr>
          <a:xfrm>
            <a:off x="1212825" y="1767600"/>
            <a:ext cx="2157600" cy="903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137" name="Google Shape;137;p24"/>
          <p:cNvSpPr txBox="1"/>
          <p:nvPr>
            <p:ph idx="2" type="subTitle"/>
          </p:nvPr>
        </p:nvSpPr>
        <p:spPr>
          <a:xfrm>
            <a:off x="1212850" y="2667600"/>
            <a:ext cx="2157600" cy="75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38" name="Google Shape;138;p24"/>
          <p:cNvSpPr txBox="1"/>
          <p:nvPr>
            <p:ph idx="3" type="subTitle"/>
          </p:nvPr>
        </p:nvSpPr>
        <p:spPr>
          <a:xfrm>
            <a:off x="3493225" y="1767600"/>
            <a:ext cx="2157600" cy="903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139" name="Google Shape;139;p24"/>
          <p:cNvSpPr txBox="1"/>
          <p:nvPr>
            <p:ph idx="4" type="subTitle"/>
          </p:nvPr>
        </p:nvSpPr>
        <p:spPr>
          <a:xfrm>
            <a:off x="3493250" y="2667600"/>
            <a:ext cx="2157600" cy="75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40" name="Google Shape;140;p24"/>
          <p:cNvSpPr txBox="1"/>
          <p:nvPr>
            <p:ph idx="5" type="subTitle"/>
          </p:nvPr>
        </p:nvSpPr>
        <p:spPr>
          <a:xfrm>
            <a:off x="5773625" y="1767600"/>
            <a:ext cx="2157600" cy="903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141" name="Google Shape;141;p24"/>
          <p:cNvSpPr txBox="1"/>
          <p:nvPr>
            <p:ph idx="6" type="subTitle"/>
          </p:nvPr>
        </p:nvSpPr>
        <p:spPr>
          <a:xfrm>
            <a:off x="5773650" y="2667600"/>
            <a:ext cx="2157600" cy="75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28_1">
    <p:spTree>
      <p:nvGrpSpPr>
        <p:cNvPr id="142" name="Shape 142"/>
        <p:cNvGrpSpPr/>
        <p:nvPr/>
      </p:nvGrpSpPr>
      <p:grpSpPr>
        <a:xfrm>
          <a:off x="0" y="0"/>
          <a:ext cx="0" cy="0"/>
          <a:chOff x="0" y="0"/>
          <a:chExt cx="0" cy="0"/>
        </a:xfrm>
      </p:grpSpPr>
      <p:sp>
        <p:nvSpPr>
          <p:cNvPr id="143" name="Google Shape;143;p25"/>
          <p:cNvSpPr/>
          <p:nvPr/>
        </p:nvSpPr>
        <p:spPr>
          <a:xfrm flipH="1" rot="10800000">
            <a:off x="88" y="11"/>
            <a:ext cx="9143833" cy="1632473"/>
          </a:xfrm>
          <a:custGeom>
            <a:rect b="b" l="l" r="r" t="t"/>
            <a:pathLst>
              <a:path extrusionOk="0" h="102494" w="285299">
                <a:moveTo>
                  <a:pt x="186358" y="0"/>
                </a:moveTo>
                <a:cubicBezTo>
                  <a:pt x="174323" y="0"/>
                  <a:pt x="167721" y="6002"/>
                  <a:pt x="167721" y="6002"/>
                </a:cubicBezTo>
                <a:cubicBezTo>
                  <a:pt x="153965" y="22904"/>
                  <a:pt x="140971" y="28318"/>
                  <a:pt x="129168" y="28318"/>
                </a:cubicBezTo>
                <a:cubicBezTo>
                  <a:pt x="112827" y="28318"/>
                  <a:pt x="98770" y="17941"/>
                  <a:pt x="88138" y="13304"/>
                </a:cubicBezTo>
                <a:cubicBezTo>
                  <a:pt x="81926" y="10597"/>
                  <a:pt x="75559" y="9450"/>
                  <a:pt x="69228" y="9450"/>
                </a:cubicBezTo>
                <a:cubicBezTo>
                  <a:pt x="34056" y="9450"/>
                  <a:pt x="0" y="44849"/>
                  <a:pt x="0" y="44849"/>
                </a:cubicBezTo>
                <a:lnTo>
                  <a:pt x="0" y="102494"/>
                </a:lnTo>
                <a:lnTo>
                  <a:pt x="285299" y="102494"/>
                </a:lnTo>
                <a:lnTo>
                  <a:pt x="285299" y="8291"/>
                </a:lnTo>
                <a:cubicBezTo>
                  <a:pt x="285299" y="8291"/>
                  <a:pt x="267553" y="20771"/>
                  <a:pt x="246192" y="20771"/>
                </a:cubicBezTo>
                <a:cubicBezTo>
                  <a:pt x="236901" y="20771"/>
                  <a:pt x="226925" y="18409"/>
                  <a:pt x="217429" y="11633"/>
                </a:cubicBezTo>
                <a:cubicBezTo>
                  <a:pt x="204877" y="2682"/>
                  <a:pt x="194403" y="0"/>
                  <a:pt x="186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45" name="Google Shape;145;p25"/>
          <p:cNvSpPr txBox="1"/>
          <p:nvPr>
            <p:ph idx="1" type="subTitle"/>
          </p:nvPr>
        </p:nvSpPr>
        <p:spPr>
          <a:xfrm>
            <a:off x="1416774" y="2722160"/>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146" name="Google Shape;146;p25"/>
          <p:cNvSpPr txBox="1"/>
          <p:nvPr>
            <p:ph idx="2" type="subTitle"/>
          </p:nvPr>
        </p:nvSpPr>
        <p:spPr>
          <a:xfrm>
            <a:off x="3718599" y="3365310"/>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147" name="Google Shape;147;p25"/>
          <p:cNvSpPr txBox="1"/>
          <p:nvPr>
            <p:ph idx="3" type="subTitle"/>
          </p:nvPr>
        </p:nvSpPr>
        <p:spPr>
          <a:xfrm>
            <a:off x="6020424" y="2722160"/>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148" name="Google Shape;148;p25"/>
          <p:cNvSpPr txBox="1"/>
          <p:nvPr>
            <p:ph idx="4" type="subTitle"/>
          </p:nvPr>
        </p:nvSpPr>
        <p:spPr>
          <a:xfrm>
            <a:off x="1159675" y="2953118"/>
            <a:ext cx="2000100" cy="54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2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49" name="Google Shape;149;p25"/>
          <p:cNvSpPr txBox="1"/>
          <p:nvPr>
            <p:ph idx="5" type="subTitle"/>
          </p:nvPr>
        </p:nvSpPr>
        <p:spPr>
          <a:xfrm>
            <a:off x="3449350" y="3600894"/>
            <a:ext cx="2000100" cy="54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2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50" name="Google Shape;150;p25"/>
          <p:cNvSpPr txBox="1"/>
          <p:nvPr>
            <p:ph idx="6" type="subTitle"/>
          </p:nvPr>
        </p:nvSpPr>
        <p:spPr>
          <a:xfrm>
            <a:off x="5739075" y="2953118"/>
            <a:ext cx="2000100" cy="54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2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1_3_1_1">
    <p:spTree>
      <p:nvGrpSpPr>
        <p:cNvPr id="151" name="Shape 151"/>
        <p:cNvGrpSpPr/>
        <p:nvPr/>
      </p:nvGrpSpPr>
      <p:grpSpPr>
        <a:xfrm>
          <a:off x="0" y="0"/>
          <a:ext cx="0" cy="0"/>
          <a:chOff x="0" y="0"/>
          <a:chExt cx="0" cy="0"/>
        </a:xfrm>
      </p:grpSpPr>
      <p:sp>
        <p:nvSpPr>
          <p:cNvPr id="152" name="Google Shape;152;p26"/>
          <p:cNvSpPr/>
          <p:nvPr/>
        </p:nvSpPr>
        <p:spPr>
          <a:xfrm>
            <a:off x="-1050" y="2644926"/>
            <a:ext cx="9143833" cy="2502686"/>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6"/>
          <p:cNvSpPr txBox="1"/>
          <p:nvPr>
            <p:ph idx="1" type="subTitle"/>
          </p:nvPr>
        </p:nvSpPr>
        <p:spPr>
          <a:xfrm>
            <a:off x="793225" y="3725748"/>
            <a:ext cx="2340000" cy="506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54" name="Google Shape;154;p26"/>
          <p:cNvSpPr txBox="1"/>
          <p:nvPr>
            <p:ph idx="2" type="subTitle"/>
          </p:nvPr>
        </p:nvSpPr>
        <p:spPr>
          <a:xfrm>
            <a:off x="1059475" y="3519813"/>
            <a:ext cx="18075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6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55" name="Google Shape;155;p26"/>
          <p:cNvSpPr txBox="1"/>
          <p:nvPr>
            <p:ph idx="3" type="subTitle"/>
          </p:nvPr>
        </p:nvSpPr>
        <p:spPr>
          <a:xfrm>
            <a:off x="3402000" y="3725748"/>
            <a:ext cx="2340000" cy="506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56" name="Google Shape;156;p26"/>
          <p:cNvSpPr txBox="1"/>
          <p:nvPr>
            <p:ph idx="4" type="subTitle"/>
          </p:nvPr>
        </p:nvSpPr>
        <p:spPr>
          <a:xfrm>
            <a:off x="3684600" y="3519813"/>
            <a:ext cx="17748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6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57" name="Google Shape;157;p26"/>
          <p:cNvSpPr txBox="1"/>
          <p:nvPr>
            <p:ph idx="5" type="subTitle"/>
          </p:nvPr>
        </p:nvSpPr>
        <p:spPr>
          <a:xfrm>
            <a:off x="6059938" y="3725748"/>
            <a:ext cx="2340000" cy="506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58" name="Google Shape;158;p26"/>
          <p:cNvSpPr txBox="1"/>
          <p:nvPr>
            <p:ph idx="6" type="subTitle"/>
          </p:nvPr>
        </p:nvSpPr>
        <p:spPr>
          <a:xfrm>
            <a:off x="6342538" y="3519813"/>
            <a:ext cx="17748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6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59" name="Google Shape;159;p2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2">
  <p:cSld name="CUSTOM_7">
    <p:spTree>
      <p:nvGrpSpPr>
        <p:cNvPr id="160" name="Shape 160"/>
        <p:cNvGrpSpPr/>
        <p:nvPr/>
      </p:nvGrpSpPr>
      <p:grpSpPr>
        <a:xfrm>
          <a:off x="0" y="0"/>
          <a:ext cx="0" cy="0"/>
          <a:chOff x="0" y="0"/>
          <a:chExt cx="0" cy="0"/>
        </a:xfrm>
      </p:grpSpPr>
      <p:sp>
        <p:nvSpPr>
          <p:cNvPr id="161" name="Google Shape;161;p27"/>
          <p:cNvSpPr txBox="1"/>
          <p:nvPr>
            <p:ph type="title"/>
          </p:nvPr>
        </p:nvSpPr>
        <p:spPr>
          <a:xfrm>
            <a:off x="720000" y="1767600"/>
            <a:ext cx="3006000" cy="1785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3200"/>
            </a:lvl1pPr>
            <a:lvl2pPr lvl="1" rtl="0" algn="r">
              <a:lnSpc>
                <a:spcPct val="100000"/>
              </a:lnSpc>
              <a:spcBef>
                <a:spcPts val="0"/>
              </a:spcBef>
              <a:spcAft>
                <a:spcPts val="0"/>
              </a:spcAft>
              <a:buNone/>
              <a:defRPr sz="3200"/>
            </a:lvl2pPr>
            <a:lvl3pPr lvl="2" rtl="0" algn="r">
              <a:lnSpc>
                <a:spcPct val="100000"/>
              </a:lnSpc>
              <a:spcBef>
                <a:spcPts val="0"/>
              </a:spcBef>
              <a:spcAft>
                <a:spcPts val="0"/>
              </a:spcAft>
              <a:buNone/>
              <a:defRPr sz="3200"/>
            </a:lvl3pPr>
            <a:lvl4pPr lvl="3" rtl="0" algn="r">
              <a:lnSpc>
                <a:spcPct val="100000"/>
              </a:lnSpc>
              <a:spcBef>
                <a:spcPts val="0"/>
              </a:spcBef>
              <a:spcAft>
                <a:spcPts val="0"/>
              </a:spcAft>
              <a:buNone/>
              <a:defRPr sz="3200"/>
            </a:lvl4pPr>
            <a:lvl5pPr lvl="4" rtl="0" algn="r">
              <a:lnSpc>
                <a:spcPct val="100000"/>
              </a:lnSpc>
              <a:spcBef>
                <a:spcPts val="0"/>
              </a:spcBef>
              <a:spcAft>
                <a:spcPts val="0"/>
              </a:spcAft>
              <a:buNone/>
              <a:defRPr sz="3200"/>
            </a:lvl5pPr>
            <a:lvl6pPr lvl="5" rtl="0" algn="r">
              <a:lnSpc>
                <a:spcPct val="100000"/>
              </a:lnSpc>
              <a:spcBef>
                <a:spcPts val="0"/>
              </a:spcBef>
              <a:spcAft>
                <a:spcPts val="0"/>
              </a:spcAft>
              <a:buNone/>
              <a:defRPr sz="3200"/>
            </a:lvl6pPr>
            <a:lvl7pPr lvl="6" rtl="0" algn="r">
              <a:lnSpc>
                <a:spcPct val="100000"/>
              </a:lnSpc>
              <a:spcBef>
                <a:spcPts val="0"/>
              </a:spcBef>
              <a:spcAft>
                <a:spcPts val="0"/>
              </a:spcAft>
              <a:buNone/>
              <a:defRPr sz="3200"/>
            </a:lvl7pPr>
            <a:lvl8pPr lvl="7" rtl="0" algn="r">
              <a:lnSpc>
                <a:spcPct val="100000"/>
              </a:lnSpc>
              <a:spcBef>
                <a:spcPts val="0"/>
              </a:spcBef>
              <a:spcAft>
                <a:spcPts val="0"/>
              </a:spcAft>
              <a:buNone/>
              <a:defRPr sz="3200"/>
            </a:lvl8pPr>
            <a:lvl9pPr lvl="8" rtl="0" algn="r">
              <a:lnSpc>
                <a:spcPct val="100000"/>
              </a:lnSpc>
              <a:spcBef>
                <a:spcPts val="0"/>
              </a:spcBef>
              <a:spcAft>
                <a:spcPts val="0"/>
              </a:spcAft>
              <a:buNone/>
              <a:defRPr sz="3200"/>
            </a:lvl9pPr>
          </a:lstStyle>
          <a:p/>
        </p:txBody>
      </p:sp>
      <p:grpSp>
        <p:nvGrpSpPr>
          <p:cNvPr id="162" name="Google Shape;162;p27"/>
          <p:cNvGrpSpPr/>
          <p:nvPr/>
        </p:nvGrpSpPr>
        <p:grpSpPr>
          <a:xfrm>
            <a:off x="3967396" y="0"/>
            <a:ext cx="5176554" cy="5143500"/>
            <a:chOff x="3967396" y="0"/>
            <a:chExt cx="5176554" cy="5143500"/>
          </a:xfrm>
        </p:grpSpPr>
        <p:sp>
          <p:nvSpPr>
            <p:cNvPr id="163" name="Google Shape;163;p27"/>
            <p:cNvSpPr/>
            <p:nvPr/>
          </p:nvSpPr>
          <p:spPr>
            <a:xfrm>
              <a:off x="6027550" y="0"/>
              <a:ext cx="31164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64" name="Google Shape;164;p27"/>
            <p:cNvSpPr/>
            <p:nvPr/>
          </p:nvSpPr>
          <p:spPr>
            <a:xfrm>
              <a:off x="3967396" y="50"/>
              <a:ext cx="2622823" cy="5143391"/>
            </a:xfrm>
            <a:custGeom>
              <a:rect b="b" l="l" r="r" t="t"/>
              <a:pathLst>
                <a:path extrusionOk="0" h="179776" w="196724">
                  <a:moveTo>
                    <a:pt x="52435" y="0"/>
                  </a:moveTo>
                  <a:cubicBezTo>
                    <a:pt x="59813" y="33745"/>
                    <a:pt x="33446" y="72359"/>
                    <a:pt x="21723" y="87453"/>
                  </a:cubicBezTo>
                  <a:cubicBezTo>
                    <a:pt x="14289" y="96947"/>
                    <a:pt x="9101" y="108015"/>
                    <a:pt x="6517" y="119794"/>
                  </a:cubicBezTo>
                  <a:cubicBezTo>
                    <a:pt x="0" y="149850"/>
                    <a:pt x="13615" y="170524"/>
                    <a:pt x="21798" y="179775"/>
                  </a:cubicBezTo>
                  <a:lnTo>
                    <a:pt x="196724" y="179775"/>
                  </a:lnTo>
                  <a:lnTo>
                    <a:pt x="1967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8">
    <p:spTree>
      <p:nvGrpSpPr>
        <p:cNvPr id="165" name="Shape 165"/>
        <p:cNvGrpSpPr/>
        <p:nvPr/>
      </p:nvGrpSpPr>
      <p:grpSpPr>
        <a:xfrm>
          <a:off x="0" y="0"/>
          <a:ext cx="0" cy="0"/>
          <a:chOff x="0" y="0"/>
          <a:chExt cx="0" cy="0"/>
        </a:xfrm>
      </p:grpSpPr>
      <p:sp>
        <p:nvSpPr>
          <p:cNvPr id="166" name="Google Shape;166;p28"/>
          <p:cNvSpPr/>
          <p:nvPr/>
        </p:nvSpPr>
        <p:spPr>
          <a:xfrm>
            <a:off x="4037260" y="-1336"/>
            <a:ext cx="5120643" cy="5144204"/>
          </a:xfrm>
          <a:custGeom>
            <a:rect b="b" l="l" r="r" t="t"/>
            <a:pathLst>
              <a:path extrusionOk="0" h="200867" w="199947">
                <a:moveTo>
                  <a:pt x="8140" y="0"/>
                </a:moveTo>
                <a:cubicBezTo>
                  <a:pt x="22703" y="14521"/>
                  <a:pt x="1" y="22367"/>
                  <a:pt x="1" y="58189"/>
                </a:cubicBezTo>
                <a:cubicBezTo>
                  <a:pt x="1" y="80681"/>
                  <a:pt x="25381" y="92985"/>
                  <a:pt x="32809" y="100559"/>
                </a:cubicBezTo>
                <a:cubicBezTo>
                  <a:pt x="35801" y="103614"/>
                  <a:pt x="35487" y="108740"/>
                  <a:pt x="34043" y="113783"/>
                </a:cubicBezTo>
                <a:cubicBezTo>
                  <a:pt x="30884" y="124768"/>
                  <a:pt x="34692" y="136338"/>
                  <a:pt x="44233" y="144268"/>
                </a:cubicBezTo>
                <a:cubicBezTo>
                  <a:pt x="49025" y="148244"/>
                  <a:pt x="54820" y="152763"/>
                  <a:pt x="61620" y="157576"/>
                </a:cubicBezTo>
                <a:cubicBezTo>
                  <a:pt x="76978" y="168477"/>
                  <a:pt x="75618" y="188438"/>
                  <a:pt x="72877" y="200867"/>
                </a:cubicBezTo>
                <a:lnTo>
                  <a:pt x="199946" y="200867"/>
                </a:lnTo>
                <a:lnTo>
                  <a:pt x="1999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68" name="Google Shape;168;p28"/>
          <p:cNvSpPr txBox="1"/>
          <p:nvPr>
            <p:ph idx="1" type="subTitle"/>
          </p:nvPr>
        </p:nvSpPr>
        <p:spPr>
          <a:xfrm>
            <a:off x="1253400" y="1522769"/>
            <a:ext cx="2157600" cy="957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169" name="Google Shape;169;p28"/>
          <p:cNvSpPr txBox="1"/>
          <p:nvPr>
            <p:ph idx="2" type="subTitle"/>
          </p:nvPr>
        </p:nvSpPr>
        <p:spPr>
          <a:xfrm>
            <a:off x="720000" y="2623819"/>
            <a:ext cx="2157600" cy="957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170" name="Google Shape;170;p28"/>
          <p:cNvSpPr txBox="1"/>
          <p:nvPr>
            <p:ph idx="3" type="subTitle"/>
          </p:nvPr>
        </p:nvSpPr>
        <p:spPr>
          <a:xfrm>
            <a:off x="720025" y="3446753"/>
            <a:ext cx="2157600" cy="713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2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71" name="Google Shape;171;p28"/>
          <p:cNvSpPr txBox="1"/>
          <p:nvPr>
            <p:ph idx="4" type="subTitle"/>
          </p:nvPr>
        </p:nvSpPr>
        <p:spPr>
          <a:xfrm>
            <a:off x="5732950" y="1522769"/>
            <a:ext cx="2157600" cy="957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172" name="Google Shape;172;p28"/>
          <p:cNvSpPr txBox="1"/>
          <p:nvPr>
            <p:ph idx="5" type="subTitle"/>
          </p:nvPr>
        </p:nvSpPr>
        <p:spPr>
          <a:xfrm>
            <a:off x="6266375" y="2623819"/>
            <a:ext cx="2157600" cy="957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173" name="Google Shape;173;p28"/>
          <p:cNvSpPr txBox="1"/>
          <p:nvPr>
            <p:ph idx="6" type="subTitle"/>
          </p:nvPr>
        </p:nvSpPr>
        <p:spPr>
          <a:xfrm>
            <a:off x="6266400" y="3446753"/>
            <a:ext cx="2157600" cy="7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2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74" name="Google Shape;174;p28"/>
          <p:cNvSpPr txBox="1"/>
          <p:nvPr>
            <p:ph idx="7" type="subTitle"/>
          </p:nvPr>
        </p:nvSpPr>
        <p:spPr>
          <a:xfrm>
            <a:off x="1253425" y="2345703"/>
            <a:ext cx="2157600" cy="713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2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75" name="Google Shape;175;p28"/>
          <p:cNvSpPr txBox="1"/>
          <p:nvPr>
            <p:ph idx="8" type="subTitle"/>
          </p:nvPr>
        </p:nvSpPr>
        <p:spPr>
          <a:xfrm>
            <a:off x="5732975" y="2345703"/>
            <a:ext cx="2157600" cy="7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2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
  <p:cSld name="CUSTOM_1_2_2">
    <p:spTree>
      <p:nvGrpSpPr>
        <p:cNvPr id="176" name="Shape 176"/>
        <p:cNvGrpSpPr/>
        <p:nvPr/>
      </p:nvGrpSpPr>
      <p:grpSpPr>
        <a:xfrm>
          <a:off x="0" y="0"/>
          <a:ext cx="0" cy="0"/>
          <a:chOff x="0" y="0"/>
          <a:chExt cx="0" cy="0"/>
        </a:xfrm>
      </p:grpSpPr>
      <p:sp>
        <p:nvSpPr>
          <p:cNvPr id="177" name="Google Shape;177;p29"/>
          <p:cNvSpPr txBox="1"/>
          <p:nvPr>
            <p:ph idx="1" type="subTitle"/>
          </p:nvPr>
        </p:nvSpPr>
        <p:spPr>
          <a:xfrm>
            <a:off x="902749" y="3033225"/>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78" name="Google Shape;178;p29"/>
          <p:cNvSpPr txBox="1"/>
          <p:nvPr>
            <p:ph idx="2" type="subTitle"/>
          </p:nvPr>
        </p:nvSpPr>
        <p:spPr>
          <a:xfrm>
            <a:off x="1081559" y="2737000"/>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79" name="Google Shape;179;p29"/>
          <p:cNvSpPr txBox="1"/>
          <p:nvPr>
            <p:ph idx="3" type="subTitle"/>
          </p:nvPr>
        </p:nvSpPr>
        <p:spPr>
          <a:xfrm>
            <a:off x="2770000" y="3033225"/>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80" name="Google Shape;180;p29"/>
          <p:cNvSpPr txBox="1"/>
          <p:nvPr>
            <p:ph idx="4" type="subTitle"/>
          </p:nvPr>
        </p:nvSpPr>
        <p:spPr>
          <a:xfrm>
            <a:off x="2948805" y="2737000"/>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81" name="Google Shape;181;p29"/>
          <p:cNvSpPr txBox="1"/>
          <p:nvPr>
            <p:ph idx="5" type="subTitle"/>
          </p:nvPr>
        </p:nvSpPr>
        <p:spPr>
          <a:xfrm>
            <a:off x="4637250" y="3033225"/>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82" name="Google Shape;182;p29"/>
          <p:cNvSpPr txBox="1"/>
          <p:nvPr>
            <p:ph idx="6" type="subTitle"/>
          </p:nvPr>
        </p:nvSpPr>
        <p:spPr>
          <a:xfrm>
            <a:off x="4816050" y="2737000"/>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83" name="Google Shape;183;p29"/>
          <p:cNvSpPr txBox="1"/>
          <p:nvPr>
            <p:ph idx="7" type="subTitle"/>
          </p:nvPr>
        </p:nvSpPr>
        <p:spPr>
          <a:xfrm>
            <a:off x="6504501" y="3033225"/>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84" name="Google Shape;184;p29"/>
          <p:cNvSpPr txBox="1"/>
          <p:nvPr>
            <p:ph idx="8" type="subTitle"/>
          </p:nvPr>
        </p:nvSpPr>
        <p:spPr>
          <a:xfrm>
            <a:off x="6683296" y="2737000"/>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85" name="Google Shape;185;p2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86" name="Google Shape;186;p29"/>
          <p:cNvSpPr/>
          <p:nvPr/>
        </p:nvSpPr>
        <p:spPr>
          <a:xfrm>
            <a:off x="100" y="3640850"/>
            <a:ext cx="9143833" cy="1502771"/>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3">
  <p:cSld name="CUSTOM_1_2_1_1">
    <p:spTree>
      <p:nvGrpSpPr>
        <p:cNvPr id="187" name="Shape 187"/>
        <p:cNvGrpSpPr/>
        <p:nvPr/>
      </p:nvGrpSpPr>
      <p:grpSpPr>
        <a:xfrm>
          <a:off x="0" y="0"/>
          <a:ext cx="0" cy="0"/>
          <a:chOff x="0" y="0"/>
          <a:chExt cx="0" cy="0"/>
        </a:xfrm>
      </p:grpSpPr>
      <p:sp>
        <p:nvSpPr>
          <p:cNvPr id="188" name="Google Shape;188;p30"/>
          <p:cNvSpPr/>
          <p:nvPr/>
        </p:nvSpPr>
        <p:spPr>
          <a:xfrm flipH="1">
            <a:off x="5" y="38"/>
            <a:ext cx="7235662" cy="5143436"/>
          </a:xfrm>
          <a:custGeom>
            <a:rect b="b" l="l" r="r" t="t"/>
            <a:pathLst>
              <a:path extrusionOk="0" h="182764" w="257108">
                <a:moveTo>
                  <a:pt x="17630" y="0"/>
                </a:moveTo>
                <a:cubicBezTo>
                  <a:pt x="1" y="63663"/>
                  <a:pt x="62693" y="64710"/>
                  <a:pt x="124661" y="114342"/>
                </a:cubicBezTo>
                <a:cubicBezTo>
                  <a:pt x="171304" y="142613"/>
                  <a:pt x="167325" y="170351"/>
                  <a:pt x="162185" y="182764"/>
                </a:cubicBezTo>
                <a:lnTo>
                  <a:pt x="257107" y="182764"/>
                </a:lnTo>
                <a:lnTo>
                  <a:pt x="257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0"/>
          <p:cNvSpPr txBox="1"/>
          <p:nvPr>
            <p:ph idx="1" type="subTitle"/>
          </p:nvPr>
        </p:nvSpPr>
        <p:spPr>
          <a:xfrm>
            <a:off x="2467999" y="2370675"/>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90" name="Google Shape;190;p30"/>
          <p:cNvSpPr txBox="1"/>
          <p:nvPr>
            <p:ph idx="2" type="subTitle"/>
          </p:nvPr>
        </p:nvSpPr>
        <p:spPr>
          <a:xfrm>
            <a:off x="2646809" y="2074450"/>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91" name="Google Shape;191;p30"/>
          <p:cNvSpPr txBox="1"/>
          <p:nvPr>
            <p:ph idx="3" type="subTitle"/>
          </p:nvPr>
        </p:nvSpPr>
        <p:spPr>
          <a:xfrm>
            <a:off x="4868500" y="2370675"/>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92" name="Google Shape;192;p30"/>
          <p:cNvSpPr txBox="1"/>
          <p:nvPr>
            <p:ph idx="4" type="subTitle"/>
          </p:nvPr>
        </p:nvSpPr>
        <p:spPr>
          <a:xfrm>
            <a:off x="5047305" y="2074450"/>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93" name="Google Shape;193;p30"/>
          <p:cNvSpPr txBox="1"/>
          <p:nvPr>
            <p:ph idx="5" type="subTitle"/>
          </p:nvPr>
        </p:nvSpPr>
        <p:spPr>
          <a:xfrm>
            <a:off x="2468000" y="4109012"/>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94" name="Google Shape;194;p30"/>
          <p:cNvSpPr txBox="1"/>
          <p:nvPr>
            <p:ph idx="6" type="subTitle"/>
          </p:nvPr>
        </p:nvSpPr>
        <p:spPr>
          <a:xfrm>
            <a:off x="2646800" y="3812787"/>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95" name="Google Shape;195;p30"/>
          <p:cNvSpPr txBox="1"/>
          <p:nvPr>
            <p:ph idx="7" type="subTitle"/>
          </p:nvPr>
        </p:nvSpPr>
        <p:spPr>
          <a:xfrm>
            <a:off x="4868501" y="4109012"/>
            <a:ext cx="1807500" cy="40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200" u="none"/>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96" name="Google Shape;196;p30"/>
          <p:cNvSpPr txBox="1"/>
          <p:nvPr>
            <p:ph idx="8" type="subTitle"/>
          </p:nvPr>
        </p:nvSpPr>
        <p:spPr>
          <a:xfrm>
            <a:off x="5047296" y="3812787"/>
            <a:ext cx="1449900" cy="269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anchez"/>
              <a:buNone/>
              <a:defRPr b="1" sz="1800" u="none"/>
            </a:lvl1pPr>
            <a:lvl2pPr lvl="1" rtl="0" algn="ctr">
              <a:lnSpc>
                <a:spcPct val="100000"/>
              </a:lnSpc>
              <a:spcBef>
                <a:spcPts val="0"/>
              </a:spcBef>
              <a:spcAft>
                <a:spcPts val="0"/>
              </a:spcAft>
              <a:buSzPts val="1800"/>
              <a:buFont typeface="Sanchez"/>
              <a:buNone/>
              <a:defRPr b="1" sz="1800">
                <a:latin typeface="Sanchez"/>
                <a:ea typeface="Sanchez"/>
                <a:cs typeface="Sanchez"/>
                <a:sym typeface="Sanchez"/>
              </a:defRPr>
            </a:lvl2pPr>
            <a:lvl3pPr lvl="2" rtl="0" algn="ctr">
              <a:lnSpc>
                <a:spcPct val="100000"/>
              </a:lnSpc>
              <a:spcBef>
                <a:spcPts val="0"/>
              </a:spcBef>
              <a:spcAft>
                <a:spcPts val="0"/>
              </a:spcAft>
              <a:buSzPts val="1800"/>
              <a:buFont typeface="Sanchez"/>
              <a:buNone/>
              <a:defRPr b="1" sz="1800">
                <a:latin typeface="Sanchez"/>
                <a:ea typeface="Sanchez"/>
                <a:cs typeface="Sanchez"/>
                <a:sym typeface="Sanchez"/>
              </a:defRPr>
            </a:lvl3pPr>
            <a:lvl4pPr lvl="3" rtl="0" algn="ctr">
              <a:lnSpc>
                <a:spcPct val="100000"/>
              </a:lnSpc>
              <a:spcBef>
                <a:spcPts val="0"/>
              </a:spcBef>
              <a:spcAft>
                <a:spcPts val="0"/>
              </a:spcAft>
              <a:buSzPts val="1800"/>
              <a:buFont typeface="Sanchez"/>
              <a:buNone/>
              <a:defRPr b="1" sz="1800">
                <a:latin typeface="Sanchez"/>
                <a:ea typeface="Sanchez"/>
                <a:cs typeface="Sanchez"/>
                <a:sym typeface="Sanchez"/>
              </a:defRPr>
            </a:lvl4pPr>
            <a:lvl5pPr lvl="4" rtl="0" algn="ctr">
              <a:lnSpc>
                <a:spcPct val="100000"/>
              </a:lnSpc>
              <a:spcBef>
                <a:spcPts val="0"/>
              </a:spcBef>
              <a:spcAft>
                <a:spcPts val="0"/>
              </a:spcAft>
              <a:buSzPts val="1800"/>
              <a:buFont typeface="Sanchez"/>
              <a:buNone/>
              <a:defRPr b="1" sz="1800">
                <a:latin typeface="Sanchez"/>
                <a:ea typeface="Sanchez"/>
                <a:cs typeface="Sanchez"/>
                <a:sym typeface="Sanchez"/>
              </a:defRPr>
            </a:lvl5pPr>
            <a:lvl6pPr lvl="5" rtl="0" algn="ctr">
              <a:lnSpc>
                <a:spcPct val="100000"/>
              </a:lnSpc>
              <a:spcBef>
                <a:spcPts val="0"/>
              </a:spcBef>
              <a:spcAft>
                <a:spcPts val="0"/>
              </a:spcAft>
              <a:buSzPts val="1800"/>
              <a:buFont typeface="Sanchez"/>
              <a:buNone/>
              <a:defRPr b="1" sz="1800">
                <a:latin typeface="Sanchez"/>
                <a:ea typeface="Sanchez"/>
                <a:cs typeface="Sanchez"/>
                <a:sym typeface="Sanchez"/>
              </a:defRPr>
            </a:lvl6pPr>
            <a:lvl7pPr lvl="6" rtl="0" algn="ctr">
              <a:lnSpc>
                <a:spcPct val="100000"/>
              </a:lnSpc>
              <a:spcBef>
                <a:spcPts val="0"/>
              </a:spcBef>
              <a:spcAft>
                <a:spcPts val="0"/>
              </a:spcAft>
              <a:buSzPts val="1800"/>
              <a:buFont typeface="Sanchez"/>
              <a:buNone/>
              <a:defRPr b="1" sz="1800">
                <a:latin typeface="Sanchez"/>
                <a:ea typeface="Sanchez"/>
                <a:cs typeface="Sanchez"/>
                <a:sym typeface="Sanchez"/>
              </a:defRPr>
            </a:lvl7pPr>
            <a:lvl8pPr lvl="7" rtl="0" algn="ctr">
              <a:lnSpc>
                <a:spcPct val="100000"/>
              </a:lnSpc>
              <a:spcBef>
                <a:spcPts val="0"/>
              </a:spcBef>
              <a:spcAft>
                <a:spcPts val="0"/>
              </a:spcAft>
              <a:buSzPts val="1800"/>
              <a:buFont typeface="Sanchez"/>
              <a:buNone/>
              <a:defRPr b="1" sz="1800">
                <a:latin typeface="Sanchez"/>
                <a:ea typeface="Sanchez"/>
                <a:cs typeface="Sanchez"/>
                <a:sym typeface="Sanchez"/>
              </a:defRPr>
            </a:lvl8pPr>
            <a:lvl9pPr lvl="8" rtl="0" algn="ctr">
              <a:lnSpc>
                <a:spcPct val="100000"/>
              </a:lnSpc>
              <a:spcBef>
                <a:spcPts val="0"/>
              </a:spcBef>
              <a:spcAft>
                <a:spcPts val="0"/>
              </a:spcAft>
              <a:buSzPts val="1800"/>
              <a:buFont typeface="Sanchez"/>
              <a:buNone/>
              <a:defRPr b="1" sz="1800">
                <a:latin typeface="Sanchez"/>
                <a:ea typeface="Sanchez"/>
                <a:cs typeface="Sanchez"/>
                <a:sym typeface="Sanchez"/>
              </a:defRPr>
            </a:lvl9pPr>
          </a:lstStyle>
          <a:p/>
        </p:txBody>
      </p:sp>
      <p:sp>
        <p:nvSpPr>
          <p:cNvPr id="197" name="Google Shape;197;p3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98" name="Google Shape;198;p30"/>
          <p:cNvSpPr txBox="1"/>
          <p:nvPr>
            <p:ph hasCustomPrompt="1" idx="9" type="title"/>
          </p:nvPr>
        </p:nvSpPr>
        <p:spPr>
          <a:xfrm>
            <a:off x="2901199" y="1431238"/>
            <a:ext cx="941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99" name="Google Shape;199;p30"/>
          <p:cNvSpPr txBox="1"/>
          <p:nvPr>
            <p:ph hasCustomPrompt="1" idx="13" type="title"/>
          </p:nvPr>
        </p:nvSpPr>
        <p:spPr>
          <a:xfrm>
            <a:off x="5301699" y="1431238"/>
            <a:ext cx="941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00" name="Google Shape;200;p30"/>
          <p:cNvSpPr txBox="1"/>
          <p:nvPr>
            <p:ph hasCustomPrompt="1" idx="14" type="title"/>
          </p:nvPr>
        </p:nvSpPr>
        <p:spPr>
          <a:xfrm>
            <a:off x="2934201" y="3169575"/>
            <a:ext cx="875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01" name="Google Shape;201;p30"/>
          <p:cNvSpPr txBox="1"/>
          <p:nvPr>
            <p:ph hasCustomPrompt="1" idx="15" type="title"/>
          </p:nvPr>
        </p:nvSpPr>
        <p:spPr>
          <a:xfrm>
            <a:off x="5334701" y="3169575"/>
            <a:ext cx="875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4">
  <p:cSld name="CUSTOM_6_1_1">
    <p:spTree>
      <p:nvGrpSpPr>
        <p:cNvPr id="202" name="Shape 202"/>
        <p:cNvGrpSpPr/>
        <p:nvPr/>
      </p:nvGrpSpPr>
      <p:grpSpPr>
        <a:xfrm>
          <a:off x="0" y="0"/>
          <a:ext cx="0" cy="0"/>
          <a:chOff x="0" y="0"/>
          <a:chExt cx="0" cy="0"/>
        </a:xfrm>
      </p:grpSpPr>
      <p:sp>
        <p:nvSpPr>
          <p:cNvPr id="203" name="Google Shape;203;p31"/>
          <p:cNvSpPr/>
          <p:nvPr/>
        </p:nvSpPr>
        <p:spPr>
          <a:xfrm>
            <a:off x="100" y="1237463"/>
            <a:ext cx="9143833" cy="1502771"/>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1"/>
          <p:cNvSpPr/>
          <p:nvPr/>
        </p:nvSpPr>
        <p:spPr>
          <a:xfrm>
            <a:off x="0" y="2633525"/>
            <a:ext cx="9144000" cy="2510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1"/>
          <p:cNvSpPr txBox="1"/>
          <p:nvPr>
            <p:ph idx="1" type="subTitle"/>
          </p:nvPr>
        </p:nvSpPr>
        <p:spPr>
          <a:xfrm>
            <a:off x="2482359" y="2271786"/>
            <a:ext cx="179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b="0" sz="1200"/>
            </a:lvl1pPr>
            <a:lvl2pPr lvl="1" rtl="0">
              <a:lnSpc>
                <a:spcPct val="100000"/>
              </a:lnSpc>
              <a:spcBef>
                <a:spcPts val="0"/>
              </a:spcBef>
              <a:spcAft>
                <a:spcPts val="0"/>
              </a:spcAft>
              <a:buSzPts val="1200"/>
              <a:buNone/>
              <a:defRPr b="0" sz="1200"/>
            </a:lvl2pPr>
            <a:lvl3pPr lvl="2" rtl="0">
              <a:lnSpc>
                <a:spcPct val="100000"/>
              </a:lnSpc>
              <a:spcBef>
                <a:spcPts val="0"/>
              </a:spcBef>
              <a:spcAft>
                <a:spcPts val="0"/>
              </a:spcAft>
              <a:buSzPts val="1200"/>
              <a:buNone/>
              <a:defRPr b="0" sz="1200"/>
            </a:lvl3pPr>
            <a:lvl4pPr lvl="3" rtl="0">
              <a:lnSpc>
                <a:spcPct val="100000"/>
              </a:lnSpc>
              <a:spcBef>
                <a:spcPts val="0"/>
              </a:spcBef>
              <a:spcAft>
                <a:spcPts val="0"/>
              </a:spcAft>
              <a:buSzPts val="1200"/>
              <a:buNone/>
              <a:defRPr b="0" sz="1200"/>
            </a:lvl4pPr>
            <a:lvl5pPr lvl="4" rtl="0">
              <a:lnSpc>
                <a:spcPct val="100000"/>
              </a:lnSpc>
              <a:spcBef>
                <a:spcPts val="0"/>
              </a:spcBef>
              <a:spcAft>
                <a:spcPts val="0"/>
              </a:spcAft>
              <a:buSzPts val="1200"/>
              <a:buNone/>
              <a:defRPr b="0" sz="1200"/>
            </a:lvl5pPr>
            <a:lvl6pPr lvl="5" rtl="0">
              <a:lnSpc>
                <a:spcPct val="100000"/>
              </a:lnSpc>
              <a:spcBef>
                <a:spcPts val="0"/>
              </a:spcBef>
              <a:spcAft>
                <a:spcPts val="0"/>
              </a:spcAft>
              <a:buSzPts val="1200"/>
              <a:buNone/>
              <a:defRPr b="0" sz="1200"/>
            </a:lvl6pPr>
            <a:lvl7pPr lvl="6" rtl="0">
              <a:lnSpc>
                <a:spcPct val="100000"/>
              </a:lnSpc>
              <a:spcBef>
                <a:spcPts val="0"/>
              </a:spcBef>
              <a:spcAft>
                <a:spcPts val="0"/>
              </a:spcAft>
              <a:buSzPts val="1200"/>
              <a:buNone/>
              <a:defRPr b="0" sz="1200"/>
            </a:lvl7pPr>
            <a:lvl8pPr lvl="7" rtl="0">
              <a:lnSpc>
                <a:spcPct val="100000"/>
              </a:lnSpc>
              <a:spcBef>
                <a:spcPts val="0"/>
              </a:spcBef>
              <a:spcAft>
                <a:spcPts val="0"/>
              </a:spcAft>
              <a:buSzPts val="1200"/>
              <a:buNone/>
              <a:defRPr b="0" sz="1200"/>
            </a:lvl8pPr>
            <a:lvl9pPr lvl="8" rtl="0">
              <a:lnSpc>
                <a:spcPct val="100000"/>
              </a:lnSpc>
              <a:spcBef>
                <a:spcPts val="0"/>
              </a:spcBef>
              <a:spcAft>
                <a:spcPts val="0"/>
              </a:spcAft>
              <a:buSzPts val="1200"/>
              <a:buNone/>
              <a:defRPr b="0" sz="1200"/>
            </a:lvl9pPr>
          </a:lstStyle>
          <a:p/>
        </p:txBody>
      </p:sp>
      <p:sp>
        <p:nvSpPr>
          <p:cNvPr id="206" name="Google Shape;206;p31"/>
          <p:cNvSpPr txBox="1"/>
          <p:nvPr>
            <p:ph idx="2" type="subTitle"/>
          </p:nvPr>
        </p:nvSpPr>
        <p:spPr>
          <a:xfrm>
            <a:off x="5750016" y="3618711"/>
            <a:ext cx="179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b="0" sz="1200"/>
            </a:lvl1pPr>
            <a:lvl2pPr lvl="1" rtl="0">
              <a:lnSpc>
                <a:spcPct val="100000"/>
              </a:lnSpc>
              <a:spcBef>
                <a:spcPts val="0"/>
              </a:spcBef>
              <a:spcAft>
                <a:spcPts val="0"/>
              </a:spcAft>
              <a:buSzPts val="1200"/>
              <a:buNone/>
              <a:defRPr b="0" sz="1200"/>
            </a:lvl2pPr>
            <a:lvl3pPr lvl="2" rtl="0">
              <a:lnSpc>
                <a:spcPct val="100000"/>
              </a:lnSpc>
              <a:spcBef>
                <a:spcPts val="0"/>
              </a:spcBef>
              <a:spcAft>
                <a:spcPts val="0"/>
              </a:spcAft>
              <a:buSzPts val="1200"/>
              <a:buNone/>
              <a:defRPr b="0" sz="1200"/>
            </a:lvl3pPr>
            <a:lvl4pPr lvl="3" rtl="0">
              <a:lnSpc>
                <a:spcPct val="100000"/>
              </a:lnSpc>
              <a:spcBef>
                <a:spcPts val="0"/>
              </a:spcBef>
              <a:spcAft>
                <a:spcPts val="0"/>
              </a:spcAft>
              <a:buSzPts val="1200"/>
              <a:buNone/>
              <a:defRPr b="0" sz="1200"/>
            </a:lvl4pPr>
            <a:lvl5pPr lvl="4" rtl="0">
              <a:lnSpc>
                <a:spcPct val="100000"/>
              </a:lnSpc>
              <a:spcBef>
                <a:spcPts val="0"/>
              </a:spcBef>
              <a:spcAft>
                <a:spcPts val="0"/>
              </a:spcAft>
              <a:buSzPts val="1200"/>
              <a:buNone/>
              <a:defRPr b="0" sz="1200"/>
            </a:lvl5pPr>
            <a:lvl6pPr lvl="5" rtl="0">
              <a:lnSpc>
                <a:spcPct val="100000"/>
              </a:lnSpc>
              <a:spcBef>
                <a:spcPts val="0"/>
              </a:spcBef>
              <a:spcAft>
                <a:spcPts val="0"/>
              </a:spcAft>
              <a:buSzPts val="1200"/>
              <a:buNone/>
              <a:defRPr b="0" sz="1200"/>
            </a:lvl6pPr>
            <a:lvl7pPr lvl="6" rtl="0">
              <a:lnSpc>
                <a:spcPct val="100000"/>
              </a:lnSpc>
              <a:spcBef>
                <a:spcPts val="0"/>
              </a:spcBef>
              <a:spcAft>
                <a:spcPts val="0"/>
              </a:spcAft>
              <a:buSzPts val="1200"/>
              <a:buNone/>
              <a:defRPr b="0" sz="1200"/>
            </a:lvl7pPr>
            <a:lvl8pPr lvl="7" rtl="0">
              <a:lnSpc>
                <a:spcPct val="100000"/>
              </a:lnSpc>
              <a:spcBef>
                <a:spcPts val="0"/>
              </a:spcBef>
              <a:spcAft>
                <a:spcPts val="0"/>
              </a:spcAft>
              <a:buSzPts val="1200"/>
              <a:buNone/>
              <a:defRPr b="0" sz="1200"/>
            </a:lvl8pPr>
            <a:lvl9pPr lvl="8" rtl="0">
              <a:lnSpc>
                <a:spcPct val="100000"/>
              </a:lnSpc>
              <a:spcBef>
                <a:spcPts val="0"/>
              </a:spcBef>
              <a:spcAft>
                <a:spcPts val="0"/>
              </a:spcAft>
              <a:buSzPts val="1200"/>
              <a:buNone/>
              <a:defRPr b="0" sz="1200"/>
            </a:lvl9pPr>
          </a:lstStyle>
          <a:p/>
        </p:txBody>
      </p:sp>
      <p:sp>
        <p:nvSpPr>
          <p:cNvPr id="207" name="Google Shape;207;p31"/>
          <p:cNvSpPr txBox="1"/>
          <p:nvPr>
            <p:ph idx="3" type="subTitle"/>
          </p:nvPr>
        </p:nvSpPr>
        <p:spPr>
          <a:xfrm>
            <a:off x="2482359" y="2015905"/>
            <a:ext cx="1555200" cy="28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1pPr>
            <a:lvl2pPr lvl="1"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2pPr>
            <a:lvl3pPr lvl="2"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3pPr>
            <a:lvl4pPr lvl="3"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4pPr>
            <a:lvl5pPr lvl="4"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5pPr>
            <a:lvl6pPr lvl="5"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6pPr>
            <a:lvl7pPr lvl="6"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7pPr>
            <a:lvl8pPr lvl="7"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8pPr>
            <a:lvl9pPr lvl="8"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9pPr>
          </a:lstStyle>
          <a:p/>
        </p:txBody>
      </p:sp>
      <p:sp>
        <p:nvSpPr>
          <p:cNvPr id="208" name="Google Shape;208;p31"/>
          <p:cNvSpPr txBox="1"/>
          <p:nvPr>
            <p:ph idx="4" type="subTitle"/>
          </p:nvPr>
        </p:nvSpPr>
        <p:spPr>
          <a:xfrm>
            <a:off x="5750017" y="3362830"/>
            <a:ext cx="1555200" cy="28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1pPr>
            <a:lvl2pPr lvl="1"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2pPr>
            <a:lvl3pPr lvl="2"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3pPr>
            <a:lvl4pPr lvl="3"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4pPr>
            <a:lvl5pPr lvl="4"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5pPr>
            <a:lvl6pPr lvl="5"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6pPr>
            <a:lvl7pPr lvl="6"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7pPr>
            <a:lvl8pPr lvl="7"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8pPr>
            <a:lvl9pPr lvl="8"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9pPr>
          </a:lstStyle>
          <a:p/>
        </p:txBody>
      </p:sp>
      <p:sp>
        <p:nvSpPr>
          <p:cNvPr id="209" name="Google Shape;209;p31"/>
          <p:cNvSpPr txBox="1"/>
          <p:nvPr>
            <p:ph idx="5" type="subTitle"/>
          </p:nvPr>
        </p:nvSpPr>
        <p:spPr>
          <a:xfrm>
            <a:off x="2482359" y="3618711"/>
            <a:ext cx="179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b="0" sz="1200"/>
            </a:lvl1pPr>
            <a:lvl2pPr lvl="1" rtl="0">
              <a:lnSpc>
                <a:spcPct val="100000"/>
              </a:lnSpc>
              <a:spcBef>
                <a:spcPts val="0"/>
              </a:spcBef>
              <a:spcAft>
                <a:spcPts val="0"/>
              </a:spcAft>
              <a:buSzPts val="1200"/>
              <a:buNone/>
              <a:defRPr b="0" sz="1200"/>
            </a:lvl2pPr>
            <a:lvl3pPr lvl="2" rtl="0">
              <a:lnSpc>
                <a:spcPct val="100000"/>
              </a:lnSpc>
              <a:spcBef>
                <a:spcPts val="0"/>
              </a:spcBef>
              <a:spcAft>
                <a:spcPts val="0"/>
              </a:spcAft>
              <a:buSzPts val="1200"/>
              <a:buNone/>
              <a:defRPr b="0" sz="1200"/>
            </a:lvl3pPr>
            <a:lvl4pPr lvl="3" rtl="0">
              <a:lnSpc>
                <a:spcPct val="100000"/>
              </a:lnSpc>
              <a:spcBef>
                <a:spcPts val="0"/>
              </a:spcBef>
              <a:spcAft>
                <a:spcPts val="0"/>
              </a:spcAft>
              <a:buSzPts val="1200"/>
              <a:buNone/>
              <a:defRPr b="0" sz="1200"/>
            </a:lvl4pPr>
            <a:lvl5pPr lvl="4" rtl="0">
              <a:lnSpc>
                <a:spcPct val="100000"/>
              </a:lnSpc>
              <a:spcBef>
                <a:spcPts val="0"/>
              </a:spcBef>
              <a:spcAft>
                <a:spcPts val="0"/>
              </a:spcAft>
              <a:buSzPts val="1200"/>
              <a:buNone/>
              <a:defRPr b="0" sz="1200"/>
            </a:lvl5pPr>
            <a:lvl6pPr lvl="5" rtl="0">
              <a:lnSpc>
                <a:spcPct val="100000"/>
              </a:lnSpc>
              <a:spcBef>
                <a:spcPts val="0"/>
              </a:spcBef>
              <a:spcAft>
                <a:spcPts val="0"/>
              </a:spcAft>
              <a:buSzPts val="1200"/>
              <a:buNone/>
              <a:defRPr b="0" sz="1200"/>
            </a:lvl6pPr>
            <a:lvl7pPr lvl="6" rtl="0">
              <a:lnSpc>
                <a:spcPct val="100000"/>
              </a:lnSpc>
              <a:spcBef>
                <a:spcPts val="0"/>
              </a:spcBef>
              <a:spcAft>
                <a:spcPts val="0"/>
              </a:spcAft>
              <a:buSzPts val="1200"/>
              <a:buNone/>
              <a:defRPr b="0" sz="1200"/>
            </a:lvl7pPr>
            <a:lvl8pPr lvl="7" rtl="0">
              <a:lnSpc>
                <a:spcPct val="100000"/>
              </a:lnSpc>
              <a:spcBef>
                <a:spcPts val="0"/>
              </a:spcBef>
              <a:spcAft>
                <a:spcPts val="0"/>
              </a:spcAft>
              <a:buSzPts val="1200"/>
              <a:buNone/>
              <a:defRPr b="0" sz="1200"/>
            </a:lvl8pPr>
            <a:lvl9pPr lvl="8" rtl="0">
              <a:lnSpc>
                <a:spcPct val="100000"/>
              </a:lnSpc>
              <a:spcBef>
                <a:spcPts val="0"/>
              </a:spcBef>
              <a:spcAft>
                <a:spcPts val="0"/>
              </a:spcAft>
              <a:buSzPts val="1200"/>
              <a:buNone/>
              <a:defRPr b="0" sz="1200"/>
            </a:lvl9pPr>
          </a:lstStyle>
          <a:p/>
        </p:txBody>
      </p:sp>
      <p:sp>
        <p:nvSpPr>
          <p:cNvPr id="210" name="Google Shape;210;p31"/>
          <p:cNvSpPr txBox="1"/>
          <p:nvPr>
            <p:ph idx="6" type="subTitle"/>
          </p:nvPr>
        </p:nvSpPr>
        <p:spPr>
          <a:xfrm>
            <a:off x="5750009" y="2271786"/>
            <a:ext cx="179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b="0" sz="1200"/>
            </a:lvl1pPr>
            <a:lvl2pPr lvl="1" rtl="0">
              <a:lnSpc>
                <a:spcPct val="100000"/>
              </a:lnSpc>
              <a:spcBef>
                <a:spcPts val="0"/>
              </a:spcBef>
              <a:spcAft>
                <a:spcPts val="0"/>
              </a:spcAft>
              <a:buSzPts val="1200"/>
              <a:buNone/>
              <a:defRPr b="0" sz="1200"/>
            </a:lvl2pPr>
            <a:lvl3pPr lvl="2" rtl="0">
              <a:lnSpc>
                <a:spcPct val="100000"/>
              </a:lnSpc>
              <a:spcBef>
                <a:spcPts val="0"/>
              </a:spcBef>
              <a:spcAft>
                <a:spcPts val="0"/>
              </a:spcAft>
              <a:buSzPts val="1200"/>
              <a:buNone/>
              <a:defRPr b="0" sz="1200"/>
            </a:lvl3pPr>
            <a:lvl4pPr lvl="3" rtl="0">
              <a:lnSpc>
                <a:spcPct val="100000"/>
              </a:lnSpc>
              <a:spcBef>
                <a:spcPts val="0"/>
              </a:spcBef>
              <a:spcAft>
                <a:spcPts val="0"/>
              </a:spcAft>
              <a:buSzPts val="1200"/>
              <a:buNone/>
              <a:defRPr b="0" sz="1200"/>
            </a:lvl4pPr>
            <a:lvl5pPr lvl="4" rtl="0">
              <a:lnSpc>
                <a:spcPct val="100000"/>
              </a:lnSpc>
              <a:spcBef>
                <a:spcPts val="0"/>
              </a:spcBef>
              <a:spcAft>
                <a:spcPts val="0"/>
              </a:spcAft>
              <a:buSzPts val="1200"/>
              <a:buNone/>
              <a:defRPr b="0" sz="1200"/>
            </a:lvl5pPr>
            <a:lvl6pPr lvl="5" rtl="0">
              <a:lnSpc>
                <a:spcPct val="100000"/>
              </a:lnSpc>
              <a:spcBef>
                <a:spcPts val="0"/>
              </a:spcBef>
              <a:spcAft>
                <a:spcPts val="0"/>
              </a:spcAft>
              <a:buSzPts val="1200"/>
              <a:buNone/>
              <a:defRPr b="0" sz="1200"/>
            </a:lvl6pPr>
            <a:lvl7pPr lvl="6" rtl="0">
              <a:lnSpc>
                <a:spcPct val="100000"/>
              </a:lnSpc>
              <a:spcBef>
                <a:spcPts val="0"/>
              </a:spcBef>
              <a:spcAft>
                <a:spcPts val="0"/>
              </a:spcAft>
              <a:buSzPts val="1200"/>
              <a:buNone/>
              <a:defRPr b="0" sz="1200"/>
            </a:lvl7pPr>
            <a:lvl8pPr lvl="7" rtl="0">
              <a:lnSpc>
                <a:spcPct val="100000"/>
              </a:lnSpc>
              <a:spcBef>
                <a:spcPts val="0"/>
              </a:spcBef>
              <a:spcAft>
                <a:spcPts val="0"/>
              </a:spcAft>
              <a:buSzPts val="1200"/>
              <a:buNone/>
              <a:defRPr b="0" sz="1200"/>
            </a:lvl8pPr>
            <a:lvl9pPr lvl="8" rtl="0">
              <a:lnSpc>
                <a:spcPct val="100000"/>
              </a:lnSpc>
              <a:spcBef>
                <a:spcPts val="0"/>
              </a:spcBef>
              <a:spcAft>
                <a:spcPts val="0"/>
              </a:spcAft>
              <a:buSzPts val="1200"/>
              <a:buNone/>
              <a:defRPr b="0" sz="1200"/>
            </a:lvl9pPr>
          </a:lstStyle>
          <a:p/>
        </p:txBody>
      </p:sp>
      <p:sp>
        <p:nvSpPr>
          <p:cNvPr id="211" name="Google Shape;211;p31"/>
          <p:cNvSpPr txBox="1"/>
          <p:nvPr>
            <p:ph idx="7" type="subTitle"/>
          </p:nvPr>
        </p:nvSpPr>
        <p:spPr>
          <a:xfrm>
            <a:off x="2482350" y="3362830"/>
            <a:ext cx="1555200" cy="28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1pPr>
            <a:lvl2pPr lvl="1"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2pPr>
            <a:lvl3pPr lvl="2"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3pPr>
            <a:lvl4pPr lvl="3"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4pPr>
            <a:lvl5pPr lvl="4"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5pPr>
            <a:lvl6pPr lvl="5"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6pPr>
            <a:lvl7pPr lvl="6"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7pPr>
            <a:lvl8pPr lvl="7"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8pPr>
            <a:lvl9pPr lvl="8"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9pPr>
          </a:lstStyle>
          <a:p/>
        </p:txBody>
      </p:sp>
      <p:sp>
        <p:nvSpPr>
          <p:cNvPr id="212" name="Google Shape;212;p31"/>
          <p:cNvSpPr txBox="1"/>
          <p:nvPr>
            <p:ph idx="8" type="subTitle"/>
          </p:nvPr>
        </p:nvSpPr>
        <p:spPr>
          <a:xfrm>
            <a:off x="5750009" y="2015905"/>
            <a:ext cx="1555200" cy="288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1pPr>
            <a:lvl2pPr lvl="1"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2pPr>
            <a:lvl3pPr lvl="2"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3pPr>
            <a:lvl4pPr lvl="3"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4pPr>
            <a:lvl5pPr lvl="4"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5pPr>
            <a:lvl6pPr lvl="5"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6pPr>
            <a:lvl7pPr lvl="6"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7pPr>
            <a:lvl8pPr lvl="7"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8pPr>
            <a:lvl9pPr lvl="8" rtl="0" algn="ctr">
              <a:lnSpc>
                <a:spcPct val="100000"/>
              </a:lnSpc>
              <a:spcBef>
                <a:spcPts val="0"/>
              </a:spcBef>
              <a:spcAft>
                <a:spcPts val="0"/>
              </a:spcAft>
              <a:buSzPts val="1800"/>
              <a:buFont typeface="Merriweather Sans ExtraBold"/>
              <a:buNone/>
              <a:defRPr sz="1800">
                <a:latin typeface="Merriweather Sans ExtraBold"/>
                <a:ea typeface="Merriweather Sans ExtraBold"/>
                <a:cs typeface="Merriweather Sans ExtraBold"/>
                <a:sym typeface="Merriweather Sans ExtraBold"/>
              </a:defRPr>
            </a:lvl9pPr>
          </a:lstStyle>
          <a:p/>
        </p:txBody>
      </p:sp>
      <p:sp>
        <p:nvSpPr>
          <p:cNvPr id="213" name="Google Shape;213;p3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19">
    <p:spTree>
      <p:nvGrpSpPr>
        <p:cNvPr id="214" name="Shape 214"/>
        <p:cNvGrpSpPr/>
        <p:nvPr/>
      </p:nvGrpSpPr>
      <p:grpSpPr>
        <a:xfrm>
          <a:off x="0" y="0"/>
          <a:ext cx="0" cy="0"/>
          <a:chOff x="0" y="0"/>
          <a:chExt cx="0" cy="0"/>
        </a:xfrm>
      </p:grpSpPr>
      <p:sp>
        <p:nvSpPr>
          <p:cNvPr id="215" name="Google Shape;215;p32"/>
          <p:cNvSpPr/>
          <p:nvPr/>
        </p:nvSpPr>
        <p:spPr>
          <a:xfrm>
            <a:off x="871" y="1440"/>
            <a:ext cx="7755267" cy="5140884"/>
          </a:xfrm>
          <a:custGeom>
            <a:rect b="b" l="l" r="r" t="t"/>
            <a:pathLst>
              <a:path extrusionOk="0" h="160402" w="241974">
                <a:moveTo>
                  <a:pt x="185699" y="0"/>
                </a:moveTo>
                <a:cubicBezTo>
                  <a:pt x="183042" y="5982"/>
                  <a:pt x="178565" y="11562"/>
                  <a:pt x="165515" y="12849"/>
                </a:cubicBezTo>
                <a:cubicBezTo>
                  <a:pt x="156710" y="14102"/>
                  <a:pt x="149057" y="15856"/>
                  <a:pt x="142390" y="17912"/>
                </a:cubicBezTo>
                <a:cubicBezTo>
                  <a:pt x="119667" y="24946"/>
                  <a:pt x="102290" y="43392"/>
                  <a:pt x="96342" y="66416"/>
                </a:cubicBezTo>
                <a:cubicBezTo>
                  <a:pt x="92031" y="83075"/>
                  <a:pt x="82106" y="95456"/>
                  <a:pt x="72014" y="104211"/>
                </a:cubicBezTo>
                <a:cubicBezTo>
                  <a:pt x="61521" y="113317"/>
                  <a:pt x="48104" y="120151"/>
                  <a:pt x="33116" y="124077"/>
                </a:cubicBezTo>
                <a:cubicBezTo>
                  <a:pt x="18363" y="127937"/>
                  <a:pt x="7686" y="132231"/>
                  <a:pt x="0" y="136559"/>
                </a:cubicBezTo>
                <a:lnTo>
                  <a:pt x="0" y="160402"/>
                </a:lnTo>
                <a:lnTo>
                  <a:pt x="156509" y="160402"/>
                </a:lnTo>
                <a:cubicBezTo>
                  <a:pt x="166401" y="149508"/>
                  <a:pt x="177445" y="130377"/>
                  <a:pt x="172516" y="101822"/>
                </a:cubicBezTo>
                <a:cubicBezTo>
                  <a:pt x="164212" y="53618"/>
                  <a:pt x="218465" y="34570"/>
                  <a:pt x="218465" y="34570"/>
                </a:cubicBezTo>
                <a:cubicBezTo>
                  <a:pt x="218465" y="34570"/>
                  <a:pt x="238832" y="32264"/>
                  <a:pt x="241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txBox="1"/>
          <p:nvPr>
            <p:ph type="title"/>
          </p:nvPr>
        </p:nvSpPr>
        <p:spPr>
          <a:xfrm>
            <a:off x="720000" y="2667600"/>
            <a:ext cx="3852300" cy="870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None/>
              <a:defRPr sz="3200"/>
            </a:lvl1pPr>
            <a:lvl2pPr lvl="1" rtl="0" algn="r">
              <a:lnSpc>
                <a:spcPct val="100000"/>
              </a:lnSpc>
              <a:spcBef>
                <a:spcPts val="0"/>
              </a:spcBef>
              <a:spcAft>
                <a:spcPts val="0"/>
              </a:spcAft>
              <a:buNone/>
              <a:defRPr sz="3200"/>
            </a:lvl2pPr>
            <a:lvl3pPr lvl="2" rtl="0" algn="r">
              <a:lnSpc>
                <a:spcPct val="100000"/>
              </a:lnSpc>
              <a:spcBef>
                <a:spcPts val="0"/>
              </a:spcBef>
              <a:spcAft>
                <a:spcPts val="0"/>
              </a:spcAft>
              <a:buNone/>
              <a:defRPr sz="3200"/>
            </a:lvl3pPr>
            <a:lvl4pPr lvl="3" rtl="0" algn="r">
              <a:lnSpc>
                <a:spcPct val="100000"/>
              </a:lnSpc>
              <a:spcBef>
                <a:spcPts val="0"/>
              </a:spcBef>
              <a:spcAft>
                <a:spcPts val="0"/>
              </a:spcAft>
              <a:buNone/>
              <a:defRPr sz="3200"/>
            </a:lvl4pPr>
            <a:lvl5pPr lvl="4" rtl="0" algn="r">
              <a:lnSpc>
                <a:spcPct val="100000"/>
              </a:lnSpc>
              <a:spcBef>
                <a:spcPts val="0"/>
              </a:spcBef>
              <a:spcAft>
                <a:spcPts val="0"/>
              </a:spcAft>
              <a:buNone/>
              <a:defRPr sz="3200"/>
            </a:lvl5pPr>
            <a:lvl6pPr lvl="5" rtl="0" algn="r">
              <a:lnSpc>
                <a:spcPct val="100000"/>
              </a:lnSpc>
              <a:spcBef>
                <a:spcPts val="0"/>
              </a:spcBef>
              <a:spcAft>
                <a:spcPts val="0"/>
              </a:spcAft>
              <a:buNone/>
              <a:defRPr sz="3200"/>
            </a:lvl6pPr>
            <a:lvl7pPr lvl="6" rtl="0" algn="r">
              <a:lnSpc>
                <a:spcPct val="100000"/>
              </a:lnSpc>
              <a:spcBef>
                <a:spcPts val="0"/>
              </a:spcBef>
              <a:spcAft>
                <a:spcPts val="0"/>
              </a:spcAft>
              <a:buNone/>
              <a:defRPr sz="3200"/>
            </a:lvl7pPr>
            <a:lvl8pPr lvl="7" rtl="0" algn="r">
              <a:lnSpc>
                <a:spcPct val="100000"/>
              </a:lnSpc>
              <a:spcBef>
                <a:spcPts val="0"/>
              </a:spcBef>
              <a:spcAft>
                <a:spcPts val="0"/>
              </a:spcAft>
              <a:buNone/>
              <a:defRPr sz="3200"/>
            </a:lvl8pPr>
            <a:lvl9pPr lvl="8" rtl="0" algn="r">
              <a:lnSpc>
                <a:spcPct val="100000"/>
              </a:lnSpc>
              <a:spcBef>
                <a:spcPts val="0"/>
              </a:spcBef>
              <a:spcAft>
                <a:spcPts val="0"/>
              </a:spcAft>
              <a:buNone/>
              <a:defRPr sz="3200"/>
            </a:lvl9pPr>
          </a:lstStyle>
          <a:p/>
        </p:txBody>
      </p:sp>
      <p:sp>
        <p:nvSpPr>
          <p:cNvPr id="217" name="Google Shape;217;p32"/>
          <p:cNvSpPr txBox="1"/>
          <p:nvPr>
            <p:ph idx="1" type="subTitle"/>
          </p:nvPr>
        </p:nvSpPr>
        <p:spPr>
          <a:xfrm>
            <a:off x="720300" y="3533700"/>
            <a:ext cx="3851700" cy="2751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1300"/>
              <a:buChar char="●"/>
              <a:defRPr sz="12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9">
    <p:spTree>
      <p:nvGrpSpPr>
        <p:cNvPr id="218" name="Shape 218"/>
        <p:cNvGrpSpPr/>
        <p:nvPr/>
      </p:nvGrpSpPr>
      <p:grpSpPr>
        <a:xfrm>
          <a:off x="0" y="0"/>
          <a:ext cx="0" cy="0"/>
          <a:chOff x="0" y="0"/>
          <a:chExt cx="0" cy="0"/>
        </a:xfrm>
      </p:grpSpPr>
      <p:sp>
        <p:nvSpPr>
          <p:cNvPr id="219" name="Google Shape;219;p33"/>
          <p:cNvSpPr/>
          <p:nvPr/>
        </p:nvSpPr>
        <p:spPr>
          <a:xfrm>
            <a:off x="1908130" y="7900"/>
            <a:ext cx="7235662" cy="5143436"/>
          </a:xfrm>
          <a:custGeom>
            <a:rect b="b" l="l" r="r" t="t"/>
            <a:pathLst>
              <a:path extrusionOk="0" h="182764" w="257108">
                <a:moveTo>
                  <a:pt x="17630" y="0"/>
                </a:moveTo>
                <a:cubicBezTo>
                  <a:pt x="1" y="63663"/>
                  <a:pt x="62693" y="64710"/>
                  <a:pt x="124661" y="114342"/>
                </a:cubicBezTo>
                <a:cubicBezTo>
                  <a:pt x="171304" y="142613"/>
                  <a:pt x="167325" y="170351"/>
                  <a:pt x="162185" y="182764"/>
                </a:cubicBezTo>
                <a:lnTo>
                  <a:pt x="257107" y="182764"/>
                </a:lnTo>
                <a:lnTo>
                  <a:pt x="257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3"/>
          <p:cNvSpPr txBox="1"/>
          <p:nvPr>
            <p:ph idx="1" type="subTitle"/>
          </p:nvPr>
        </p:nvSpPr>
        <p:spPr>
          <a:xfrm>
            <a:off x="1253450" y="3716146"/>
            <a:ext cx="2157600" cy="404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221" name="Google Shape;221;p33"/>
          <p:cNvSpPr txBox="1"/>
          <p:nvPr>
            <p:ph idx="2" type="subTitle"/>
          </p:nvPr>
        </p:nvSpPr>
        <p:spPr>
          <a:xfrm>
            <a:off x="5732950" y="3716146"/>
            <a:ext cx="2157600" cy="404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222" name="Google Shape;222;p3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223" name="Google Shape;223;p33"/>
          <p:cNvSpPr txBox="1"/>
          <p:nvPr>
            <p:ph idx="3" type="subTitle"/>
          </p:nvPr>
        </p:nvSpPr>
        <p:spPr>
          <a:xfrm>
            <a:off x="1405800" y="1403517"/>
            <a:ext cx="2157600" cy="404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224" name="Google Shape;224;p33"/>
          <p:cNvSpPr txBox="1"/>
          <p:nvPr>
            <p:ph idx="4" type="subTitle"/>
          </p:nvPr>
        </p:nvSpPr>
        <p:spPr>
          <a:xfrm>
            <a:off x="948600" y="2547783"/>
            <a:ext cx="2157600" cy="404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225" name="Google Shape;225;p33"/>
          <p:cNvSpPr txBox="1"/>
          <p:nvPr>
            <p:ph idx="5" type="subTitle"/>
          </p:nvPr>
        </p:nvSpPr>
        <p:spPr>
          <a:xfrm>
            <a:off x="948625" y="2812258"/>
            <a:ext cx="2157600" cy="52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2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226" name="Google Shape;226;p33"/>
          <p:cNvSpPr txBox="1"/>
          <p:nvPr>
            <p:ph idx="6" type="subTitle"/>
          </p:nvPr>
        </p:nvSpPr>
        <p:spPr>
          <a:xfrm>
            <a:off x="5580550" y="1403392"/>
            <a:ext cx="2157600" cy="404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227" name="Google Shape;227;p33"/>
          <p:cNvSpPr txBox="1"/>
          <p:nvPr>
            <p:ph idx="7" type="subTitle"/>
          </p:nvPr>
        </p:nvSpPr>
        <p:spPr>
          <a:xfrm>
            <a:off x="6037775" y="2547775"/>
            <a:ext cx="2157600" cy="404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228" name="Google Shape;228;p33"/>
          <p:cNvSpPr txBox="1"/>
          <p:nvPr>
            <p:ph idx="8" type="subTitle"/>
          </p:nvPr>
        </p:nvSpPr>
        <p:spPr>
          <a:xfrm>
            <a:off x="6037800" y="2812255"/>
            <a:ext cx="2157600" cy="52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2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229" name="Google Shape;229;p33"/>
          <p:cNvSpPr txBox="1"/>
          <p:nvPr>
            <p:ph idx="9" type="subTitle"/>
          </p:nvPr>
        </p:nvSpPr>
        <p:spPr>
          <a:xfrm>
            <a:off x="1405825" y="1667997"/>
            <a:ext cx="2157600" cy="52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2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230" name="Google Shape;230;p33"/>
          <p:cNvSpPr txBox="1"/>
          <p:nvPr>
            <p:ph idx="13" type="subTitle"/>
          </p:nvPr>
        </p:nvSpPr>
        <p:spPr>
          <a:xfrm>
            <a:off x="5580575" y="1667997"/>
            <a:ext cx="2157600" cy="52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2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231" name="Google Shape;231;p33"/>
          <p:cNvSpPr txBox="1"/>
          <p:nvPr>
            <p:ph idx="14" type="subTitle"/>
          </p:nvPr>
        </p:nvSpPr>
        <p:spPr>
          <a:xfrm>
            <a:off x="1253425" y="3980626"/>
            <a:ext cx="2157600" cy="52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2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232" name="Google Shape;232;p33"/>
          <p:cNvSpPr txBox="1"/>
          <p:nvPr>
            <p:ph idx="15" type="subTitle"/>
          </p:nvPr>
        </p:nvSpPr>
        <p:spPr>
          <a:xfrm>
            <a:off x="5732975" y="3980626"/>
            <a:ext cx="2157600" cy="52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2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CUSTOM_8_1_1">
    <p:spTree>
      <p:nvGrpSpPr>
        <p:cNvPr id="233" name="Shape 233"/>
        <p:cNvGrpSpPr/>
        <p:nvPr/>
      </p:nvGrpSpPr>
      <p:grpSpPr>
        <a:xfrm>
          <a:off x="0" y="0"/>
          <a:ext cx="0" cy="0"/>
          <a:chOff x="0" y="0"/>
          <a:chExt cx="0" cy="0"/>
        </a:xfrm>
      </p:grpSpPr>
      <p:grpSp>
        <p:nvGrpSpPr>
          <p:cNvPr id="234" name="Google Shape;234;p34"/>
          <p:cNvGrpSpPr/>
          <p:nvPr/>
        </p:nvGrpSpPr>
        <p:grpSpPr>
          <a:xfrm>
            <a:off x="0" y="50"/>
            <a:ext cx="5500374" cy="5145750"/>
            <a:chOff x="0" y="50"/>
            <a:chExt cx="5500374" cy="5145750"/>
          </a:xfrm>
        </p:grpSpPr>
        <p:sp>
          <p:nvSpPr>
            <p:cNvPr id="235" name="Google Shape;235;p34"/>
            <p:cNvSpPr/>
            <p:nvPr/>
          </p:nvSpPr>
          <p:spPr>
            <a:xfrm>
              <a:off x="0" y="2300"/>
              <a:ext cx="28947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4"/>
            <p:cNvSpPr/>
            <p:nvPr/>
          </p:nvSpPr>
          <p:spPr>
            <a:xfrm flipH="1">
              <a:off x="2877551" y="50"/>
              <a:ext cx="2622823" cy="5143391"/>
            </a:xfrm>
            <a:custGeom>
              <a:rect b="b" l="l" r="r" t="t"/>
              <a:pathLst>
                <a:path extrusionOk="0" h="179776" w="196724">
                  <a:moveTo>
                    <a:pt x="52435" y="0"/>
                  </a:moveTo>
                  <a:cubicBezTo>
                    <a:pt x="59813" y="33745"/>
                    <a:pt x="33446" y="72359"/>
                    <a:pt x="21723" y="87453"/>
                  </a:cubicBezTo>
                  <a:cubicBezTo>
                    <a:pt x="14289" y="96947"/>
                    <a:pt x="9101" y="108015"/>
                    <a:pt x="6517" y="119794"/>
                  </a:cubicBezTo>
                  <a:cubicBezTo>
                    <a:pt x="0" y="149850"/>
                    <a:pt x="13615" y="170524"/>
                    <a:pt x="21798" y="179775"/>
                  </a:cubicBezTo>
                  <a:lnTo>
                    <a:pt x="196724" y="179775"/>
                  </a:lnTo>
                  <a:lnTo>
                    <a:pt x="1967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 name="Google Shape;237;p34"/>
          <p:cNvSpPr txBox="1"/>
          <p:nvPr>
            <p:ph idx="1" type="subTitle"/>
          </p:nvPr>
        </p:nvSpPr>
        <p:spPr>
          <a:xfrm>
            <a:off x="949267" y="1868157"/>
            <a:ext cx="18858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38" name="Google Shape;238;p34"/>
          <p:cNvSpPr txBox="1"/>
          <p:nvPr>
            <p:ph idx="2" type="subTitle"/>
          </p:nvPr>
        </p:nvSpPr>
        <p:spPr>
          <a:xfrm>
            <a:off x="889575" y="2167041"/>
            <a:ext cx="2005200" cy="46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239" name="Google Shape;239;p34"/>
          <p:cNvSpPr txBox="1"/>
          <p:nvPr>
            <p:ph idx="3" type="subTitle"/>
          </p:nvPr>
        </p:nvSpPr>
        <p:spPr>
          <a:xfrm>
            <a:off x="949267" y="3761818"/>
            <a:ext cx="18858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0" name="Google Shape;240;p34"/>
          <p:cNvSpPr txBox="1"/>
          <p:nvPr>
            <p:ph idx="4" type="subTitle"/>
          </p:nvPr>
        </p:nvSpPr>
        <p:spPr>
          <a:xfrm>
            <a:off x="889575" y="4060680"/>
            <a:ext cx="2005200" cy="46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241" name="Google Shape;241;p34"/>
          <p:cNvSpPr txBox="1"/>
          <p:nvPr>
            <p:ph idx="5" type="subTitle"/>
          </p:nvPr>
        </p:nvSpPr>
        <p:spPr>
          <a:xfrm>
            <a:off x="3569412" y="2167041"/>
            <a:ext cx="2005200" cy="46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242" name="Google Shape;242;p34"/>
          <p:cNvSpPr txBox="1"/>
          <p:nvPr>
            <p:ph idx="6" type="subTitle"/>
          </p:nvPr>
        </p:nvSpPr>
        <p:spPr>
          <a:xfrm>
            <a:off x="3629092" y="3761818"/>
            <a:ext cx="18858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3" name="Google Shape;243;p34"/>
          <p:cNvSpPr txBox="1"/>
          <p:nvPr>
            <p:ph idx="7" type="subTitle"/>
          </p:nvPr>
        </p:nvSpPr>
        <p:spPr>
          <a:xfrm>
            <a:off x="3569412" y="4060680"/>
            <a:ext cx="2005200" cy="46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244" name="Google Shape;244;p34"/>
          <p:cNvSpPr txBox="1"/>
          <p:nvPr>
            <p:ph idx="8" type="subTitle"/>
          </p:nvPr>
        </p:nvSpPr>
        <p:spPr>
          <a:xfrm>
            <a:off x="6308917" y="1868157"/>
            <a:ext cx="18858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5" name="Google Shape;245;p34"/>
          <p:cNvSpPr txBox="1"/>
          <p:nvPr>
            <p:ph idx="9" type="subTitle"/>
          </p:nvPr>
        </p:nvSpPr>
        <p:spPr>
          <a:xfrm>
            <a:off x="6249273" y="2167041"/>
            <a:ext cx="2005200" cy="46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246" name="Google Shape;246;p34"/>
          <p:cNvSpPr txBox="1"/>
          <p:nvPr>
            <p:ph idx="13" type="subTitle"/>
          </p:nvPr>
        </p:nvSpPr>
        <p:spPr>
          <a:xfrm>
            <a:off x="6308917" y="3761818"/>
            <a:ext cx="18858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7" name="Google Shape;247;p34"/>
          <p:cNvSpPr txBox="1"/>
          <p:nvPr>
            <p:ph idx="14" type="subTitle"/>
          </p:nvPr>
        </p:nvSpPr>
        <p:spPr>
          <a:xfrm>
            <a:off x="6249273" y="4060680"/>
            <a:ext cx="2005200" cy="468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248" name="Google Shape;248;p34"/>
          <p:cNvSpPr txBox="1"/>
          <p:nvPr>
            <p:ph idx="15" type="subTitle"/>
          </p:nvPr>
        </p:nvSpPr>
        <p:spPr>
          <a:xfrm>
            <a:off x="3629117" y="1868157"/>
            <a:ext cx="18858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9" name="Google Shape;249;p3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5">
    <p:spTree>
      <p:nvGrpSpPr>
        <p:cNvPr id="250" name="Shape 250"/>
        <p:cNvGrpSpPr/>
        <p:nvPr/>
      </p:nvGrpSpPr>
      <p:grpSpPr>
        <a:xfrm>
          <a:off x="0" y="0"/>
          <a:ext cx="0" cy="0"/>
          <a:chOff x="0" y="0"/>
          <a:chExt cx="0" cy="0"/>
        </a:xfrm>
      </p:grpSpPr>
      <p:sp>
        <p:nvSpPr>
          <p:cNvPr id="251" name="Google Shape;251;p3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252" name="Google Shape;252;p35"/>
          <p:cNvSpPr/>
          <p:nvPr/>
        </p:nvSpPr>
        <p:spPr>
          <a:xfrm>
            <a:off x="-100" y="3932725"/>
            <a:ext cx="9144000" cy="12108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25_1">
    <p:spTree>
      <p:nvGrpSpPr>
        <p:cNvPr id="253" name="Shape 253"/>
        <p:cNvGrpSpPr/>
        <p:nvPr/>
      </p:nvGrpSpPr>
      <p:grpSpPr>
        <a:xfrm>
          <a:off x="0" y="0"/>
          <a:ext cx="0" cy="0"/>
          <a:chOff x="0" y="0"/>
          <a:chExt cx="0" cy="0"/>
        </a:xfrm>
      </p:grpSpPr>
      <p:sp>
        <p:nvSpPr>
          <p:cNvPr id="254" name="Google Shape;254;p3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255" name="Google Shape;255;p36"/>
          <p:cNvSpPr/>
          <p:nvPr/>
        </p:nvSpPr>
        <p:spPr>
          <a:xfrm>
            <a:off x="-1043" y="2175358"/>
            <a:ext cx="9143833" cy="2972157"/>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6">
    <p:spTree>
      <p:nvGrpSpPr>
        <p:cNvPr id="256" name="Shape 256"/>
        <p:cNvGrpSpPr/>
        <p:nvPr/>
      </p:nvGrpSpPr>
      <p:grpSpPr>
        <a:xfrm>
          <a:off x="0" y="0"/>
          <a:ext cx="0" cy="0"/>
          <a:chOff x="0" y="0"/>
          <a:chExt cx="0" cy="0"/>
        </a:xfrm>
      </p:grpSpPr>
      <p:sp>
        <p:nvSpPr>
          <p:cNvPr id="257" name="Google Shape;257;p3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258" name="Google Shape;258;p37"/>
          <p:cNvSpPr/>
          <p:nvPr/>
        </p:nvSpPr>
        <p:spPr>
          <a:xfrm flipH="1">
            <a:off x="5753048" y="-1750"/>
            <a:ext cx="3390877" cy="1567690"/>
          </a:xfrm>
          <a:custGeom>
            <a:rect b="b" l="l" r="r" t="t"/>
            <a:pathLst>
              <a:path extrusionOk="0" h="48739" w="110461">
                <a:moveTo>
                  <a:pt x="0" y="0"/>
                </a:moveTo>
                <a:lnTo>
                  <a:pt x="0" y="48739"/>
                </a:lnTo>
                <a:cubicBezTo>
                  <a:pt x="7937" y="47001"/>
                  <a:pt x="16775" y="43008"/>
                  <a:pt x="22857" y="34319"/>
                </a:cubicBezTo>
                <a:cubicBezTo>
                  <a:pt x="29588" y="24706"/>
                  <a:pt x="36440" y="22269"/>
                  <a:pt x="41658" y="22269"/>
                </a:cubicBezTo>
                <a:cubicBezTo>
                  <a:pt x="47023" y="22269"/>
                  <a:pt x="50660" y="24846"/>
                  <a:pt x="50660" y="24846"/>
                </a:cubicBezTo>
                <a:cubicBezTo>
                  <a:pt x="58170" y="26870"/>
                  <a:pt x="64777" y="27741"/>
                  <a:pt x="70588" y="27741"/>
                </a:cubicBezTo>
                <a:cubicBezTo>
                  <a:pt x="97243" y="27741"/>
                  <a:pt x="107141" y="9411"/>
                  <a:pt x="110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7"/>
          <p:cNvSpPr/>
          <p:nvPr/>
        </p:nvSpPr>
        <p:spPr>
          <a:xfrm flipH="1">
            <a:off x="-502" y="2776474"/>
            <a:ext cx="1833602" cy="2344223"/>
          </a:xfrm>
          <a:custGeom>
            <a:rect b="b" l="l" r="r" t="t"/>
            <a:pathLst>
              <a:path extrusionOk="0" h="85665" w="60202">
                <a:moveTo>
                  <a:pt x="60202" y="0"/>
                </a:moveTo>
                <a:cubicBezTo>
                  <a:pt x="53652" y="5330"/>
                  <a:pt x="41004" y="18096"/>
                  <a:pt x="42825" y="35756"/>
                </a:cubicBezTo>
                <a:cubicBezTo>
                  <a:pt x="45248" y="59449"/>
                  <a:pt x="28004" y="61120"/>
                  <a:pt x="28004" y="61120"/>
                </a:cubicBezTo>
                <a:cubicBezTo>
                  <a:pt x="12800" y="68472"/>
                  <a:pt x="4362" y="77143"/>
                  <a:pt x="1" y="85665"/>
                </a:cubicBezTo>
                <a:lnTo>
                  <a:pt x="60202" y="85665"/>
                </a:lnTo>
                <a:lnTo>
                  <a:pt x="60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20">
    <p:spTree>
      <p:nvGrpSpPr>
        <p:cNvPr id="260" name="Shape 260"/>
        <p:cNvGrpSpPr/>
        <p:nvPr/>
      </p:nvGrpSpPr>
      <p:grpSpPr>
        <a:xfrm>
          <a:off x="0" y="0"/>
          <a:ext cx="0" cy="0"/>
          <a:chOff x="0" y="0"/>
          <a:chExt cx="0" cy="0"/>
        </a:xfrm>
      </p:grpSpPr>
      <p:sp>
        <p:nvSpPr>
          <p:cNvPr id="261" name="Google Shape;261;p38"/>
          <p:cNvSpPr/>
          <p:nvPr/>
        </p:nvSpPr>
        <p:spPr>
          <a:xfrm>
            <a:off x="3251425" y="1450"/>
            <a:ext cx="5887723" cy="5143290"/>
          </a:xfrm>
          <a:custGeom>
            <a:rect b="b" l="l" r="r" t="t"/>
            <a:pathLst>
              <a:path extrusionOk="0" h="178664" w="214099">
                <a:moveTo>
                  <a:pt x="7091" y="0"/>
                </a:moveTo>
                <a:cubicBezTo>
                  <a:pt x="3294" y="9417"/>
                  <a:pt x="0" y="23319"/>
                  <a:pt x="6589" y="35137"/>
                </a:cubicBezTo>
                <a:cubicBezTo>
                  <a:pt x="17755" y="55144"/>
                  <a:pt x="42414" y="57935"/>
                  <a:pt x="39157" y="81664"/>
                </a:cubicBezTo>
                <a:cubicBezTo>
                  <a:pt x="35901" y="105393"/>
                  <a:pt x="29852" y="127726"/>
                  <a:pt x="39623" y="137031"/>
                </a:cubicBezTo>
                <a:cubicBezTo>
                  <a:pt x="49393" y="146337"/>
                  <a:pt x="68004" y="139357"/>
                  <a:pt x="76844" y="152385"/>
                </a:cubicBezTo>
                <a:cubicBezTo>
                  <a:pt x="81050" y="158582"/>
                  <a:pt x="83786" y="169228"/>
                  <a:pt x="85498" y="178663"/>
                </a:cubicBezTo>
                <a:lnTo>
                  <a:pt x="214099" y="178663"/>
                </a:lnTo>
                <a:lnTo>
                  <a:pt x="2140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8"/>
          <p:cNvSpPr txBox="1"/>
          <p:nvPr>
            <p:ph type="title"/>
          </p:nvPr>
        </p:nvSpPr>
        <p:spPr>
          <a:xfrm>
            <a:off x="4572000" y="2667600"/>
            <a:ext cx="3852300" cy="88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3200"/>
            </a:lvl1pPr>
            <a:lvl2pPr lvl="1" rtl="0">
              <a:lnSpc>
                <a:spcPct val="100000"/>
              </a:lnSpc>
              <a:spcBef>
                <a:spcPts val="0"/>
              </a:spcBef>
              <a:spcAft>
                <a:spcPts val="0"/>
              </a:spcAft>
              <a:buNone/>
              <a:defRPr sz="3200"/>
            </a:lvl2pPr>
            <a:lvl3pPr lvl="2" rtl="0">
              <a:lnSpc>
                <a:spcPct val="100000"/>
              </a:lnSpc>
              <a:spcBef>
                <a:spcPts val="0"/>
              </a:spcBef>
              <a:spcAft>
                <a:spcPts val="0"/>
              </a:spcAft>
              <a:buNone/>
              <a:defRPr sz="3200"/>
            </a:lvl3pPr>
            <a:lvl4pPr lvl="3" rtl="0">
              <a:lnSpc>
                <a:spcPct val="100000"/>
              </a:lnSpc>
              <a:spcBef>
                <a:spcPts val="0"/>
              </a:spcBef>
              <a:spcAft>
                <a:spcPts val="0"/>
              </a:spcAft>
              <a:buNone/>
              <a:defRPr sz="3200"/>
            </a:lvl4pPr>
            <a:lvl5pPr lvl="4" rtl="0">
              <a:lnSpc>
                <a:spcPct val="100000"/>
              </a:lnSpc>
              <a:spcBef>
                <a:spcPts val="0"/>
              </a:spcBef>
              <a:spcAft>
                <a:spcPts val="0"/>
              </a:spcAft>
              <a:buNone/>
              <a:defRPr sz="3200"/>
            </a:lvl5pPr>
            <a:lvl6pPr lvl="5" rtl="0">
              <a:lnSpc>
                <a:spcPct val="100000"/>
              </a:lnSpc>
              <a:spcBef>
                <a:spcPts val="0"/>
              </a:spcBef>
              <a:spcAft>
                <a:spcPts val="0"/>
              </a:spcAft>
              <a:buNone/>
              <a:defRPr sz="3200"/>
            </a:lvl6pPr>
            <a:lvl7pPr lvl="6" rtl="0">
              <a:lnSpc>
                <a:spcPct val="100000"/>
              </a:lnSpc>
              <a:spcBef>
                <a:spcPts val="0"/>
              </a:spcBef>
              <a:spcAft>
                <a:spcPts val="0"/>
              </a:spcAft>
              <a:buNone/>
              <a:defRPr sz="3200"/>
            </a:lvl7pPr>
            <a:lvl8pPr lvl="7" rtl="0">
              <a:lnSpc>
                <a:spcPct val="100000"/>
              </a:lnSpc>
              <a:spcBef>
                <a:spcPts val="0"/>
              </a:spcBef>
              <a:spcAft>
                <a:spcPts val="0"/>
              </a:spcAft>
              <a:buNone/>
              <a:defRPr sz="3200"/>
            </a:lvl8pPr>
            <a:lvl9pPr lvl="8" rtl="0">
              <a:lnSpc>
                <a:spcPct val="100000"/>
              </a:lnSpc>
              <a:spcBef>
                <a:spcPts val="0"/>
              </a:spcBef>
              <a:spcAft>
                <a:spcPts val="0"/>
              </a:spcAft>
              <a:buNone/>
              <a:defRPr sz="3200"/>
            </a:lvl9pPr>
          </a:lstStyle>
          <a:p/>
        </p:txBody>
      </p:sp>
      <p:sp>
        <p:nvSpPr>
          <p:cNvPr id="263" name="Google Shape;263;p38"/>
          <p:cNvSpPr txBox="1"/>
          <p:nvPr>
            <p:ph idx="1" type="subTitle"/>
          </p:nvPr>
        </p:nvSpPr>
        <p:spPr>
          <a:xfrm>
            <a:off x="4572300" y="3553200"/>
            <a:ext cx="3851700" cy="255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1300"/>
              <a:buChar char="●"/>
              <a:defRPr sz="12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6">
  <p:cSld name="SECTION_HEADER_2_1">
    <p:bg>
      <p:bgPr>
        <a:blipFill>
          <a:blip r:embed="rId2">
            <a:alphaModFix/>
          </a:blip>
          <a:stretch>
            <a:fillRect/>
          </a:stretch>
        </a:blipFill>
      </p:bgPr>
    </p:bg>
    <p:spTree>
      <p:nvGrpSpPr>
        <p:cNvPr id="264" name="Shape 264"/>
        <p:cNvGrpSpPr/>
        <p:nvPr/>
      </p:nvGrpSpPr>
      <p:grpSpPr>
        <a:xfrm>
          <a:off x="0" y="0"/>
          <a:ext cx="0" cy="0"/>
          <a:chOff x="0" y="0"/>
          <a:chExt cx="0" cy="0"/>
        </a:xfrm>
      </p:grpSpPr>
      <p:sp>
        <p:nvSpPr>
          <p:cNvPr id="265" name="Google Shape;265;p39"/>
          <p:cNvSpPr/>
          <p:nvPr/>
        </p:nvSpPr>
        <p:spPr>
          <a:xfrm>
            <a:off x="4473172" y="7090"/>
            <a:ext cx="4670743" cy="5140916"/>
          </a:xfrm>
          <a:custGeom>
            <a:rect b="b" l="l" r="r" t="t"/>
            <a:pathLst>
              <a:path extrusionOk="0" h="160403" w="145733">
                <a:moveTo>
                  <a:pt x="1" y="0"/>
                </a:moveTo>
                <a:cubicBezTo>
                  <a:pt x="1204" y="12247"/>
                  <a:pt x="7954" y="27736"/>
                  <a:pt x="32950" y="32799"/>
                </a:cubicBezTo>
                <a:cubicBezTo>
                  <a:pt x="76392" y="41571"/>
                  <a:pt x="65532" y="73935"/>
                  <a:pt x="65532" y="73935"/>
                </a:cubicBezTo>
                <a:cubicBezTo>
                  <a:pt x="65532" y="73935"/>
                  <a:pt x="42975" y="118213"/>
                  <a:pt x="88924" y="136175"/>
                </a:cubicBezTo>
                <a:cubicBezTo>
                  <a:pt x="104362" y="142207"/>
                  <a:pt x="109659" y="151162"/>
                  <a:pt x="109893" y="160402"/>
                </a:cubicBezTo>
                <a:lnTo>
                  <a:pt x="145733" y="160402"/>
                </a:lnTo>
                <a:lnTo>
                  <a:pt x="145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9"/>
          <p:cNvSpPr/>
          <p:nvPr/>
        </p:nvSpPr>
        <p:spPr>
          <a:xfrm flipH="1">
            <a:off x="-502" y="2806624"/>
            <a:ext cx="1833602" cy="2344223"/>
          </a:xfrm>
          <a:custGeom>
            <a:rect b="b" l="l" r="r" t="t"/>
            <a:pathLst>
              <a:path extrusionOk="0" h="85665" w="60202">
                <a:moveTo>
                  <a:pt x="60202" y="0"/>
                </a:moveTo>
                <a:cubicBezTo>
                  <a:pt x="53652" y="5330"/>
                  <a:pt x="41004" y="18096"/>
                  <a:pt x="42825" y="35756"/>
                </a:cubicBezTo>
                <a:cubicBezTo>
                  <a:pt x="45248" y="59449"/>
                  <a:pt x="28004" y="61120"/>
                  <a:pt x="28004" y="61120"/>
                </a:cubicBezTo>
                <a:cubicBezTo>
                  <a:pt x="12800" y="68472"/>
                  <a:pt x="4362" y="77143"/>
                  <a:pt x="1" y="85665"/>
                </a:cubicBezTo>
                <a:lnTo>
                  <a:pt x="60202" y="85665"/>
                </a:lnTo>
                <a:lnTo>
                  <a:pt x="60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9"/>
          <p:cNvSpPr txBox="1"/>
          <p:nvPr>
            <p:ph hasCustomPrompt="1" type="title"/>
          </p:nvPr>
        </p:nvSpPr>
        <p:spPr>
          <a:xfrm>
            <a:off x="1172850" y="2217425"/>
            <a:ext cx="13173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9600"/>
              <a:buNone/>
              <a:defRPr sz="6000">
                <a:solidFill>
                  <a:schemeClr val="lt1"/>
                </a:solidFill>
              </a:defRPr>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68" name="Google Shape;268;p39"/>
          <p:cNvSpPr txBox="1"/>
          <p:nvPr>
            <p:ph idx="2" type="title"/>
          </p:nvPr>
        </p:nvSpPr>
        <p:spPr>
          <a:xfrm>
            <a:off x="2630075" y="2217413"/>
            <a:ext cx="5335500" cy="66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b="1" sz="48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69" name="Google Shape;269;p39"/>
          <p:cNvSpPr txBox="1"/>
          <p:nvPr>
            <p:ph idx="1" type="subTitle"/>
          </p:nvPr>
        </p:nvSpPr>
        <p:spPr>
          <a:xfrm>
            <a:off x="3016475" y="2781663"/>
            <a:ext cx="4562700" cy="339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lt1"/>
                </a:solidFill>
              </a:defRPr>
            </a:lvl1pPr>
            <a:lvl2pPr lvl="1" rtl="0">
              <a:lnSpc>
                <a:spcPct val="100000"/>
              </a:lnSpc>
              <a:spcBef>
                <a:spcPts val="0"/>
              </a:spcBef>
              <a:spcAft>
                <a:spcPts val="0"/>
              </a:spcAft>
              <a:buSzPts val="1800"/>
              <a:buNone/>
              <a:defRPr sz="1800"/>
            </a:lvl2pPr>
            <a:lvl3pPr lvl="2" rtl="0">
              <a:lnSpc>
                <a:spcPct val="100000"/>
              </a:lnSpc>
              <a:spcBef>
                <a:spcPts val="0"/>
              </a:spcBef>
              <a:spcAft>
                <a:spcPts val="0"/>
              </a:spcAft>
              <a:buSzPts val="1800"/>
              <a:buNone/>
              <a:defRPr sz="1800"/>
            </a:lvl3pPr>
            <a:lvl4pPr lvl="3" rtl="0">
              <a:lnSpc>
                <a:spcPct val="100000"/>
              </a:lnSpc>
              <a:spcBef>
                <a:spcPts val="0"/>
              </a:spcBef>
              <a:spcAft>
                <a:spcPts val="0"/>
              </a:spcAft>
              <a:buSzPts val="1800"/>
              <a:buNone/>
              <a:defRPr sz="1800"/>
            </a:lvl4pPr>
            <a:lvl5pPr lvl="4" rtl="0">
              <a:lnSpc>
                <a:spcPct val="100000"/>
              </a:lnSpc>
              <a:spcBef>
                <a:spcPts val="0"/>
              </a:spcBef>
              <a:spcAft>
                <a:spcPts val="0"/>
              </a:spcAft>
              <a:buSzPts val="1800"/>
              <a:buNone/>
              <a:defRPr sz="1800"/>
            </a:lvl5pPr>
            <a:lvl6pPr lvl="5" rtl="0">
              <a:lnSpc>
                <a:spcPct val="100000"/>
              </a:lnSpc>
              <a:spcBef>
                <a:spcPts val="0"/>
              </a:spcBef>
              <a:spcAft>
                <a:spcPts val="0"/>
              </a:spcAft>
              <a:buSzPts val="1800"/>
              <a:buNone/>
              <a:defRPr sz="1800"/>
            </a:lvl6pPr>
            <a:lvl7pPr lvl="6" rtl="0">
              <a:lnSpc>
                <a:spcPct val="100000"/>
              </a:lnSpc>
              <a:spcBef>
                <a:spcPts val="0"/>
              </a:spcBef>
              <a:spcAft>
                <a:spcPts val="0"/>
              </a:spcAft>
              <a:buSzPts val="1800"/>
              <a:buNone/>
              <a:defRPr sz="1800"/>
            </a:lvl7pPr>
            <a:lvl8pPr lvl="7" rtl="0">
              <a:lnSpc>
                <a:spcPct val="100000"/>
              </a:lnSpc>
              <a:spcBef>
                <a:spcPts val="0"/>
              </a:spcBef>
              <a:spcAft>
                <a:spcPts val="0"/>
              </a:spcAft>
              <a:buSzPts val="1800"/>
              <a:buNone/>
              <a:defRPr sz="1800"/>
            </a:lvl8pPr>
            <a:lvl9pPr lvl="8" rtl="0">
              <a:lnSpc>
                <a:spcPct val="100000"/>
              </a:lnSpc>
              <a:spcBef>
                <a:spcPts val="0"/>
              </a:spcBef>
              <a:spcAft>
                <a:spcPts val="0"/>
              </a:spcAft>
              <a:buSzPts val="1800"/>
              <a:buNone/>
              <a:defRPr sz="1800"/>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18">
    <p:spTree>
      <p:nvGrpSpPr>
        <p:cNvPr id="270" name="Shape 270"/>
        <p:cNvGrpSpPr/>
        <p:nvPr/>
      </p:nvGrpSpPr>
      <p:grpSpPr>
        <a:xfrm>
          <a:off x="0" y="0"/>
          <a:ext cx="0" cy="0"/>
          <a:chOff x="0" y="0"/>
          <a:chExt cx="0" cy="0"/>
        </a:xfrm>
      </p:grpSpPr>
      <p:sp>
        <p:nvSpPr>
          <p:cNvPr id="271" name="Google Shape;271;p40"/>
          <p:cNvSpPr txBox="1"/>
          <p:nvPr>
            <p:ph type="title"/>
          </p:nvPr>
        </p:nvSpPr>
        <p:spPr>
          <a:xfrm>
            <a:off x="3726000" y="3466000"/>
            <a:ext cx="4698000" cy="5370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None/>
              <a:defRPr sz="3200"/>
            </a:lvl1pPr>
            <a:lvl2pPr lvl="1" rtl="0">
              <a:lnSpc>
                <a:spcPct val="100000"/>
              </a:lnSpc>
              <a:spcBef>
                <a:spcPts val="0"/>
              </a:spcBef>
              <a:spcAft>
                <a:spcPts val="0"/>
              </a:spcAft>
              <a:buNone/>
              <a:defRPr sz="3200"/>
            </a:lvl2pPr>
            <a:lvl3pPr lvl="2" rtl="0">
              <a:lnSpc>
                <a:spcPct val="100000"/>
              </a:lnSpc>
              <a:spcBef>
                <a:spcPts val="0"/>
              </a:spcBef>
              <a:spcAft>
                <a:spcPts val="0"/>
              </a:spcAft>
              <a:buNone/>
              <a:defRPr sz="3200"/>
            </a:lvl3pPr>
            <a:lvl4pPr lvl="3" rtl="0">
              <a:lnSpc>
                <a:spcPct val="100000"/>
              </a:lnSpc>
              <a:spcBef>
                <a:spcPts val="0"/>
              </a:spcBef>
              <a:spcAft>
                <a:spcPts val="0"/>
              </a:spcAft>
              <a:buNone/>
              <a:defRPr sz="3200"/>
            </a:lvl4pPr>
            <a:lvl5pPr lvl="4" rtl="0">
              <a:lnSpc>
                <a:spcPct val="100000"/>
              </a:lnSpc>
              <a:spcBef>
                <a:spcPts val="0"/>
              </a:spcBef>
              <a:spcAft>
                <a:spcPts val="0"/>
              </a:spcAft>
              <a:buNone/>
              <a:defRPr sz="3200"/>
            </a:lvl5pPr>
            <a:lvl6pPr lvl="5" rtl="0">
              <a:lnSpc>
                <a:spcPct val="100000"/>
              </a:lnSpc>
              <a:spcBef>
                <a:spcPts val="0"/>
              </a:spcBef>
              <a:spcAft>
                <a:spcPts val="0"/>
              </a:spcAft>
              <a:buNone/>
              <a:defRPr sz="3200"/>
            </a:lvl6pPr>
            <a:lvl7pPr lvl="6" rtl="0">
              <a:lnSpc>
                <a:spcPct val="100000"/>
              </a:lnSpc>
              <a:spcBef>
                <a:spcPts val="0"/>
              </a:spcBef>
              <a:spcAft>
                <a:spcPts val="0"/>
              </a:spcAft>
              <a:buNone/>
              <a:defRPr sz="3200"/>
            </a:lvl7pPr>
            <a:lvl8pPr lvl="7" rtl="0">
              <a:lnSpc>
                <a:spcPct val="100000"/>
              </a:lnSpc>
              <a:spcBef>
                <a:spcPts val="0"/>
              </a:spcBef>
              <a:spcAft>
                <a:spcPts val="0"/>
              </a:spcAft>
              <a:buNone/>
              <a:defRPr sz="3200"/>
            </a:lvl8pPr>
            <a:lvl9pPr lvl="8" rtl="0">
              <a:lnSpc>
                <a:spcPct val="100000"/>
              </a:lnSpc>
              <a:spcBef>
                <a:spcPts val="0"/>
              </a:spcBef>
              <a:spcAft>
                <a:spcPts val="0"/>
              </a:spcAft>
              <a:buNone/>
              <a:defRPr sz="3200"/>
            </a:lvl9pPr>
          </a:lstStyle>
          <a:p/>
        </p:txBody>
      </p:sp>
      <p:sp>
        <p:nvSpPr>
          <p:cNvPr id="272" name="Google Shape;272;p40"/>
          <p:cNvSpPr txBox="1"/>
          <p:nvPr>
            <p:ph idx="1" type="subTitle"/>
          </p:nvPr>
        </p:nvSpPr>
        <p:spPr>
          <a:xfrm>
            <a:off x="3726025" y="3874100"/>
            <a:ext cx="4698000" cy="789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2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273" name="Google Shape;273;p40"/>
          <p:cNvSpPr/>
          <p:nvPr/>
        </p:nvSpPr>
        <p:spPr>
          <a:xfrm>
            <a:off x="-594222" y="1140531"/>
            <a:ext cx="7937089" cy="3025249"/>
          </a:xfrm>
          <a:custGeom>
            <a:rect b="b" l="l" r="r" t="t"/>
            <a:pathLst>
              <a:path extrusionOk="0" h="89637" w="235173">
                <a:moveTo>
                  <a:pt x="141618" y="0"/>
                </a:moveTo>
                <a:cubicBezTo>
                  <a:pt x="134504" y="0"/>
                  <a:pt x="124888" y="2251"/>
                  <a:pt x="112665" y="9810"/>
                </a:cubicBezTo>
                <a:cubicBezTo>
                  <a:pt x="105712" y="14112"/>
                  <a:pt x="98854" y="16557"/>
                  <a:pt x="92409" y="17795"/>
                </a:cubicBezTo>
                <a:cubicBezTo>
                  <a:pt x="88591" y="18526"/>
                  <a:pt x="84920" y="18827"/>
                  <a:pt x="81466" y="18827"/>
                </a:cubicBezTo>
                <a:cubicBezTo>
                  <a:pt x="65489" y="18827"/>
                  <a:pt x="54134" y="12398"/>
                  <a:pt x="54134" y="12398"/>
                </a:cubicBezTo>
                <a:cubicBezTo>
                  <a:pt x="52515" y="11938"/>
                  <a:pt x="50975" y="11557"/>
                  <a:pt x="49483" y="11239"/>
                </a:cubicBezTo>
                <a:cubicBezTo>
                  <a:pt x="45617" y="10424"/>
                  <a:pt x="42140" y="10064"/>
                  <a:pt x="39014" y="10064"/>
                </a:cubicBezTo>
                <a:cubicBezTo>
                  <a:pt x="23439" y="10064"/>
                  <a:pt x="16577" y="19013"/>
                  <a:pt x="13669" y="25320"/>
                </a:cubicBezTo>
                <a:cubicBezTo>
                  <a:pt x="12081" y="28797"/>
                  <a:pt x="9986" y="32019"/>
                  <a:pt x="7462" y="34893"/>
                </a:cubicBezTo>
                <a:cubicBezTo>
                  <a:pt x="3668" y="39179"/>
                  <a:pt x="0" y="47624"/>
                  <a:pt x="9478" y="61213"/>
                </a:cubicBezTo>
                <a:cubicBezTo>
                  <a:pt x="21876" y="78962"/>
                  <a:pt x="48991" y="85978"/>
                  <a:pt x="73978" y="88566"/>
                </a:cubicBezTo>
                <a:cubicBezTo>
                  <a:pt x="78582" y="89042"/>
                  <a:pt x="83106" y="89360"/>
                  <a:pt x="87472" y="89582"/>
                </a:cubicBezTo>
                <a:cubicBezTo>
                  <a:pt x="88211" y="89618"/>
                  <a:pt x="88940" y="89636"/>
                  <a:pt x="89656" y="89636"/>
                </a:cubicBezTo>
                <a:cubicBezTo>
                  <a:pt x="101121" y="89636"/>
                  <a:pt x="109674" y="85069"/>
                  <a:pt x="116428" y="78898"/>
                </a:cubicBezTo>
                <a:cubicBezTo>
                  <a:pt x="125207" y="70881"/>
                  <a:pt x="130953" y="60150"/>
                  <a:pt x="136081" y="53276"/>
                </a:cubicBezTo>
                <a:cubicBezTo>
                  <a:pt x="138502" y="50031"/>
                  <a:pt x="142538" y="48830"/>
                  <a:pt x="147188" y="48830"/>
                </a:cubicBezTo>
                <a:cubicBezTo>
                  <a:pt x="160467" y="48830"/>
                  <a:pt x="178753" y="58626"/>
                  <a:pt x="178753" y="58626"/>
                </a:cubicBezTo>
                <a:cubicBezTo>
                  <a:pt x="185389" y="60427"/>
                  <a:pt x="191335" y="61173"/>
                  <a:pt x="196633" y="61173"/>
                </a:cubicBezTo>
                <a:cubicBezTo>
                  <a:pt x="210524" y="61173"/>
                  <a:pt x="219961" y="56044"/>
                  <a:pt x="225695" y="51355"/>
                </a:cubicBezTo>
                <a:cubicBezTo>
                  <a:pt x="232220" y="46005"/>
                  <a:pt x="235173" y="37337"/>
                  <a:pt x="233030" y="29178"/>
                </a:cubicBezTo>
                <a:cubicBezTo>
                  <a:pt x="231093" y="21859"/>
                  <a:pt x="224981" y="14478"/>
                  <a:pt x="208312" y="14176"/>
                </a:cubicBezTo>
                <a:cubicBezTo>
                  <a:pt x="187484" y="13811"/>
                  <a:pt x="172689" y="10255"/>
                  <a:pt x="164529" y="7635"/>
                </a:cubicBezTo>
                <a:cubicBezTo>
                  <a:pt x="161179" y="6556"/>
                  <a:pt x="157957" y="5095"/>
                  <a:pt x="154925" y="3302"/>
                </a:cubicBezTo>
                <a:cubicBezTo>
                  <a:pt x="152523" y="1877"/>
                  <a:pt x="148113" y="0"/>
                  <a:pt x="141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p:cSld name="CUSTOM_11">
    <p:spTree>
      <p:nvGrpSpPr>
        <p:cNvPr id="274" name="Shape 274"/>
        <p:cNvGrpSpPr/>
        <p:nvPr/>
      </p:nvGrpSpPr>
      <p:grpSpPr>
        <a:xfrm>
          <a:off x="0" y="0"/>
          <a:ext cx="0" cy="0"/>
          <a:chOff x="0" y="0"/>
          <a:chExt cx="0" cy="0"/>
        </a:xfrm>
      </p:grpSpPr>
      <p:sp>
        <p:nvSpPr>
          <p:cNvPr id="275" name="Google Shape;275;p41"/>
          <p:cNvSpPr/>
          <p:nvPr/>
        </p:nvSpPr>
        <p:spPr>
          <a:xfrm>
            <a:off x="0" y="1841217"/>
            <a:ext cx="3275190" cy="3306823"/>
          </a:xfrm>
          <a:custGeom>
            <a:rect b="b" l="l" r="r" t="t"/>
            <a:pathLst>
              <a:path extrusionOk="0" h="103177" w="102190">
                <a:moveTo>
                  <a:pt x="0" y="1"/>
                </a:moveTo>
                <a:lnTo>
                  <a:pt x="0" y="103176"/>
                </a:lnTo>
                <a:lnTo>
                  <a:pt x="102190" y="103176"/>
                </a:lnTo>
                <a:cubicBezTo>
                  <a:pt x="99165" y="93535"/>
                  <a:pt x="89708" y="78531"/>
                  <a:pt x="59950" y="78531"/>
                </a:cubicBezTo>
                <a:cubicBezTo>
                  <a:pt x="25865" y="78531"/>
                  <a:pt x="21671" y="53067"/>
                  <a:pt x="21487" y="41706"/>
                </a:cubicBezTo>
                <a:cubicBezTo>
                  <a:pt x="21404" y="34939"/>
                  <a:pt x="20201" y="28222"/>
                  <a:pt x="17912" y="21839"/>
                </a:cubicBezTo>
                <a:cubicBezTo>
                  <a:pt x="14720" y="13017"/>
                  <a:pt x="9156" y="28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1"/>
          <p:cNvSpPr/>
          <p:nvPr/>
        </p:nvSpPr>
        <p:spPr>
          <a:xfrm>
            <a:off x="4473172" y="7090"/>
            <a:ext cx="4670743" cy="5140916"/>
          </a:xfrm>
          <a:custGeom>
            <a:rect b="b" l="l" r="r" t="t"/>
            <a:pathLst>
              <a:path extrusionOk="0" h="160403" w="145733">
                <a:moveTo>
                  <a:pt x="1" y="0"/>
                </a:moveTo>
                <a:cubicBezTo>
                  <a:pt x="1204" y="12247"/>
                  <a:pt x="7954" y="27736"/>
                  <a:pt x="32950" y="32799"/>
                </a:cubicBezTo>
                <a:cubicBezTo>
                  <a:pt x="76392" y="41571"/>
                  <a:pt x="65532" y="73935"/>
                  <a:pt x="65532" y="73935"/>
                </a:cubicBezTo>
                <a:cubicBezTo>
                  <a:pt x="65532" y="73935"/>
                  <a:pt x="42975" y="118213"/>
                  <a:pt x="88924" y="136175"/>
                </a:cubicBezTo>
                <a:cubicBezTo>
                  <a:pt x="104362" y="142207"/>
                  <a:pt x="109659" y="151162"/>
                  <a:pt x="109893" y="160402"/>
                </a:cubicBezTo>
                <a:lnTo>
                  <a:pt x="145733" y="160402"/>
                </a:lnTo>
                <a:lnTo>
                  <a:pt x="145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1"/>
          <p:cNvSpPr txBox="1"/>
          <p:nvPr>
            <p:ph type="title"/>
          </p:nvPr>
        </p:nvSpPr>
        <p:spPr>
          <a:xfrm>
            <a:off x="720000" y="1299159"/>
            <a:ext cx="7704000" cy="616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3800"/>
            </a:lvl1pPr>
            <a:lvl2pPr lvl="1" rtl="0" algn="ctr">
              <a:lnSpc>
                <a:spcPct val="100000"/>
              </a:lnSpc>
              <a:spcBef>
                <a:spcPts val="0"/>
              </a:spcBef>
              <a:spcAft>
                <a:spcPts val="0"/>
              </a:spcAft>
              <a:buNone/>
              <a:defRPr sz="3800"/>
            </a:lvl2pPr>
            <a:lvl3pPr lvl="2" rtl="0" algn="ctr">
              <a:lnSpc>
                <a:spcPct val="100000"/>
              </a:lnSpc>
              <a:spcBef>
                <a:spcPts val="0"/>
              </a:spcBef>
              <a:spcAft>
                <a:spcPts val="0"/>
              </a:spcAft>
              <a:buNone/>
              <a:defRPr sz="3800"/>
            </a:lvl3pPr>
            <a:lvl4pPr lvl="3" rtl="0" algn="ctr">
              <a:lnSpc>
                <a:spcPct val="100000"/>
              </a:lnSpc>
              <a:spcBef>
                <a:spcPts val="0"/>
              </a:spcBef>
              <a:spcAft>
                <a:spcPts val="0"/>
              </a:spcAft>
              <a:buNone/>
              <a:defRPr sz="3800"/>
            </a:lvl4pPr>
            <a:lvl5pPr lvl="4" rtl="0" algn="ctr">
              <a:lnSpc>
                <a:spcPct val="100000"/>
              </a:lnSpc>
              <a:spcBef>
                <a:spcPts val="0"/>
              </a:spcBef>
              <a:spcAft>
                <a:spcPts val="0"/>
              </a:spcAft>
              <a:buNone/>
              <a:defRPr sz="3800"/>
            </a:lvl5pPr>
            <a:lvl6pPr lvl="5" rtl="0" algn="ctr">
              <a:lnSpc>
                <a:spcPct val="100000"/>
              </a:lnSpc>
              <a:spcBef>
                <a:spcPts val="0"/>
              </a:spcBef>
              <a:spcAft>
                <a:spcPts val="0"/>
              </a:spcAft>
              <a:buNone/>
              <a:defRPr sz="3800"/>
            </a:lvl6pPr>
            <a:lvl7pPr lvl="6" rtl="0" algn="ctr">
              <a:lnSpc>
                <a:spcPct val="100000"/>
              </a:lnSpc>
              <a:spcBef>
                <a:spcPts val="0"/>
              </a:spcBef>
              <a:spcAft>
                <a:spcPts val="0"/>
              </a:spcAft>
              <a:buNone/>
              <a:defRPr sz="3800"/>
            </a:lvl7pPr>
            <a:lvl8pPr lvl="7" rtl="0" algn="ctr">
              <a:lnSpc>
                <a:spcPct val="100000"/>
              </a:lnSpc>
              <a:spcBef>
                <a:spcPts val="0"/>
              </a:spcBef>
              <a:spcAft>
                <a:spcPts val="0"/>
              </a:spcAft>
              <a:buNone/>
              <a:defRPr sz="3800"/>
            </a:lvl8pPr>
            <a:lvl9pPr lvl="8" rtl="0" algn="ctr">
              <a:lnSpc>
                <a:spcPct val="100000"/>
              </a:lnSpc>
              <a:spcBef>
                <a:spcPts val="0"/>
              </a:spcBef>
              <a:spcAft>
                <a:spcPts val="0"/>
              </a:spcAft>
              <a:buNone/>
              <a:defRPr sz="3800"/>
            </a:lvl9pPr>
          </a:lstStyle>
          <a:p/>
        </p:txBody>
      </p:sp>
      <p:sp>
        <p:nvSpPr>
          <p:cNvPr id="278" name="Google Shape;278;p41"/>
          <p:cNvSpPr txBox="1"/>
          <p:nvPr>
            <p:ph idx="2" type="title"/>
          </p:nvPr>
        </p:nvSpPr>
        <p:spPr>
          <a:xfrm>
            <a:off x="720000" y="2350258"/>
            <a:ext cx="7704000" cy="616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3800"/>
            </a:lvl1pPr>
            <a:lvl2pPr lvl="1" rtl="0" algn="ctr">
              <a:lnSpc>
                <a:spcPct val="100000"/>
              </a:lnSpc>
              <a:spcBef>
                <a:spcPts val="0"/>
              </a:spcBef>
              <a:spcAft>
                <a:spcPts val="0"/>
              </a:spcAft>
              <a:buNone/>
              <a:defRPr sz="3800"/>
            </a:lvl2pPr>
            <a:lvl3pPr lvl="2" rtl="0" algn="ctr">
              <a:lnSpc>
                <a:spcPct val="100000"/>
              </a:lnSpc>
              <a:spcBef>
                <a:spcPts val="0"/>
              </a:spcBef>
              <a:spcAft>
                <a:spcPts val="0"/>
              </a:spcAft>
              <a:buNone/>
              <a:defRPr sz="3800"/>
            </a:lvl3pPr>
            <a:lvl4pPr lvl="3" rtl="0" algn="ctr">
              <a:lnSpc>
                <a:spcPct val="100000"/>
              </a:lnSpc>
              <a:spcBef>
                <a:spcPts val="0"/>
              </a:spcBef>
              <a:spcAft>
                <a:spcPts val="0"/>
              </a:spcAft>
              <a:buNone/>
              <a:defRPr sz="3800"/>
            </a:lvl4pPr>
            <a:lvl5pPr lvl="4" rtl="0" algn="ctr">
              <a:lnSpc>
                <a:spcPct val="100000"/>
              </a:lnSpc>
              <a:spcBef>
                <a:spcPts val="0"/>
              </a:spcBef>
              <a:spcAft>
                <a:spcPts val="0"/>
              </a:spcAft>
              <a:buNone/>
              <a:defRPr sz="3800"/>
            </a:lvl5pPr>
            <a:lvl6pPr lvl="5" rtl="0" algn="ctr">
              <a:lnSpc>
                <a:spcPct val="100000"/>
              </a:lnSpc>
              <a:spcBef>
                <a:spcPts val="0"/>
              </a:spcBef>
              <a:spcAft>
                <a:spcPts val="0"/>
              </a:spcAft>
              <a:buNone/>
              <a:defRPr sz="3800"/>
            </a:lvl6pPr>
            <a:lvl7pPr lvl="6" rtl="0" algn="ctr">
              <a:lnSpc>
                <a:spcPct val="100000"/>
              </a:lnSpc>
              <a:spcBef>
                <a:spcPts val="0"/>
              </a:spcBef>
              <a:spcAft>
                <a:spcPts val="0"/>
              </a:spcAft>
              <a:buNone/>
              <a:defRPr sz="3800"/>
            </a:lvl7pPr>
            <a:lvl8pPr lvl="7" rtl="0" algn="ctr">
              <a:lnSpc>
                <a:spcPct val="100000"/>
              </a:lnSpc>
              <a:spcBef>
                <a:spcPts val="0"/>
              </a:spcBef>
              <a:spcAft>
                <a:spcPts val="0"/>
              </a:spcAft>
              <a:buNone/>
              <a:defRPr sz="3800"/>
            </a:lvl8pPr>
            <a:lvl9pPr lvl="8" rtl="0" algn="ctr">
              <a:lnSpc>
                <a:spcPct val="100000"/>
              </a:lnSpc>
              <a:spcBef>
                <a:spcPts val="0"/>
              </a:spcBef>
              <a:spcAft>
                <a:spcPts val="0"/>
              </a:spcAft>
              <a:buNone/>
              <a:defRPr sz="3800"/>
            </a:lvl9pPr>
          </a:lstStyle>
          <a:p/>
        </p:txBody>
      </p:sp>
      <p:sp>
        <p:nvSpPr>
          <p:cNvPr id="279" name="Google Shape;279;p41"/>
          <p:cNvSpPr txBox="1"/>
          <p:nvPr>
            <p:ph idx="3" type="title"/>
          </p:nvPr>
        </p:nvSpPr>
        <p:spPr>
          <a:xfrm>
            <a:off x="720000" y="3401359"/>
            <a:ext cx="7704000" cy="616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3800"/>
            </a:lvl1pPr>
            <a:lvl2pPr lvl="1" rtl="0" algn="ctr">
              <a:lnSpc>
                <a:spcPct val="100000"/>
              </a:lnSpc>
              <a:spcBef>
                <a:spcPts val="0"/>
              </a:spcBef>
              <a:spcAft>
                <a:spcPts val="0"/>
              </a:spcAft>
              <a:buNone/>
              <a:defRPr sz="3800"/>
            </a:lvl2pPr>
            <a:lvl3pPr lvl="2" rtl="0" algn="ctr">
              <a:lnSpc>
                <a:spcPct val="100000"/>
              </a:lnSpc>
              <a:spcBef>
                <a:spcPts val="0"/>
              </a:spcBef>
              <a:spcAft>
                <a:spcPts val="0"/>
              </a:spcAft>
              <a:buNone/>
              <a:defRPr sz="3800"/>
            </a:lvl3pPr>
            <a:lvl4pPr lvl="3" rtl="0" algn="ctr">
              <a:lnSpc>
                <a:spcPct val="100000"/>
              </a:lnSpc>
              <a:spcBef>
                <a:spcPts val="0"/>
              </a:spcBef>
              <a:spcAft>
                <a:spcPts val="0"/>
              </a:spcAft>
              <a:buNone/>
              <a:defRPr sz="3800"/>
            </a:lvl4pPr>
            <a:lvl5pPr lvl="4" rtl="0" algn="ctr">
              <a:lnSpc>
                <a:spcPct val="100000"/>
              </a:lnSpc>
              <a:spcBef>
                <a:spcPts val="0"/>
              </a:spcBef>
              <a:spcAft>
                <a:spcPts val="0"/>
              </a:spcAft>
              <a:buNone/>
              <a:defRPr sz="3800"/>
            </a:lvl5pPr>
            <a:lvl6pPr lvl="5" rtl="0" algn="ctr">
              <a:lnSpc>
                <a:spcPct val="100000"/>
              </a:lnSpc>
              <a:spcBef>
                <a:spcPts val="0"/>
              </a:spcBef>
              <a:spcAft>
                <a:spcPts val="0"/>
              </a:spcAft>
              <a:buNone/>
              <a:defRPr sz="3800"/>
            </a:lvl6pPr>
            <a:lvl7pPr lvl="6" rtl="0" algn="ctr">
              <a:lnSpc>
                <a:spcPct val="100000"/>
              </a:lnSpc>
              <a:spcBef>
                <a:spcPts val="0"/>
              </a:spcBef>
              <a:spcAft>
                <a:spcPts val="0"/>
              </a:spcAft>
              <a:buNone/>
              <a:defRPr sz="3800"/>
            </a:lvl7pPr>
            <a:lvl8pPr lvl="7" rtl="0" algn="ctr">
              <a:lnSpc>
                <a:spcPct val="100000"/>
              </a:lnSpc>
              <a:spcBef>
                <a:spcPts val="0"/>
              </a:spcBef>
              <a:spcAft>
                <a:spcPts val="0"/>
              </a:spcAft>
              <a:buNone/>
              <a:defRPr sz="3800"/>
            </a:lvl8pPr>
            <a:lvl9pPr lvl="8" rtl="0" algn="ctr">
              <a:lnSpc>
                <a:spcPct val="100000"/>
              </a:lnSpc>
              <a:spcBef>
                <a:spcPts val="0"/>
              </a:spcBef>
              <a:spcAft>
                <a:spcPts val="0"/>
              </a:spcAft>
              <a:buNone/>
              <a:defRPr sz="3800"/>
            </a:lvl9pPr>
          </a:lstStyle>
          <a:p/>
        </p:txBody>
      </p:sp>
      <p:sp>
        <p:nvSpPr>
          <p:cNvPr id="280" name="Google Shape;280;p41"/>
          <p:cNvSpPr txBox="1"/>
          <p:nvPr>
            <p:ph idx="1" type="subTitle"/>
          </p:nvPr>
        </p:nvSpPr>
        <p:spPr>
          <a:xfrm>
            <a:off x="720000" y="1915734"/>
            <a:ext cx="7704000" cy="28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1" name="Google Shape;281;p41"/>
          <p:cNvSpPr txBox="1"/>
          <p:nvPr>
            <p:ph idx="4" type="subTitle"/>
          </p:nvPr>
        </p:nvSpPr>
        <p:spPr>
          <a:xfrm>
            <a:off x="720000" y="2966759"/>
            <a:ext cx="7704000" cy="28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2" name="Google Shape;282;p41"/>
          <p:cNvSpPr txBox="1"/>
          <p:nvPr>
            <p:ph idx="5" type="subTitle"/>
          </p:nvPr>
        </p:nvSpPr>
        <p:spPr>
          <a:xfrm>
            <a:off x="720000" y="4017859"/>
            <a:ext cx="7704000" cy="28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2">
  <p:cSld name="BIG_NUMBER_3_1">
    <p:spTree>
      <p:nvGrpSpPr>
        <p:cNvPr id="283" name="Shape 283"/>
        <p:cNvGrpSpPr/>
        <p:nvPr/>
      </p:nvGrpSpPr>
      <p:grpSpPr>
        <a:xfrm>
          <a:off x="0" y="0"/>
          <a:ext cx="0" cy="0"/>
          <a:chOff x="0" y="0"/>
          <a:chExt cx="0" cy="0"/>
        </a:xfrm>
      </p:grpSpPr>
      <p:sp>
        <p:nvSpPr>
          <p:cNvPr id="284" name="Google Shape;284;p42"/>
          <p:cNvSpPr/>
          <p:nvPr/>
        </p:nvSpPr>
        <p:spPr>
          <a:xfrm flipH="1">
            <a:off x="4473247" y="1290"/>
            <a:ext cx="4670743" cy="5140916"/>
          </a:xfrm>
          <a:custGeom>
            <a:rect b="b" l="l" r="r" t="t"/>
            <a:pathLst>
              <a:path extrusionOk="0" h="160403" w="145733">
                <a:moveTo>
                  <a:pt x="1" y="0"/>
                </a:moveTo>
                <a:cubicBezTo>
                  <a:pt x="1204" y="12247"/>
                  <a:pt x="7954" y="27736"/>
                  <a:pt x="32950" y="32799"/>
                </a:cubicBezTo>
                <a:cubicBezTo>
                  <a:pt x="76392" y="41571"/>
                  <a:pt x="65532" y="73935"/>
                  <a:pt x="65532" y="73935"/>
                </a:cubicBezTo>
                <a:cubicBezTo>
                  <a:pt x="65532" y="73935"/>
                  <a:pt x="42975" y="118213"/>
                  <a:pt x="88924" y="136175"/>
                </a:cubicBezTo>
                <a:cubicBezTo>
                  <a:pt x="104362" y="142207"/>
                  <a:pt x="109659" y="151162"/>
                  <a:pt x="109893" y="160402"/>
                </a:cubicBezTo>
                <a:lnTo>
                  <a:pt x="145733" y="160402"/>
                </a:lnTo>
                <a:lnTo>
                  <a:pt x="145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2"/>
          <p:cNvSpPr/>
          <p:nvPr/>
        </p:nvSpPr>
        <p:spPr>
          <a:xfrm>
            <a:off x="-3" y="1290"/>
            <a:ext cx="4670743" cy="5140916"/>
          </a:xfrm>
          <a:custGeom>
            <a:rect b="b" l="l" r="r" t="t"/>
            <a:pathLst>
              <a:path extrusionOk="0" h="160403" w="145733">
                <a:moveTo>
                  <a:pt x="1" y="0"/>
                </a:moveTo>
                <a:cubicBezTo>
                  <a:pt x="1204" y="12247"/>
                  <a:pt x="7954" y="27736"/>
                  <a:pt x="32950" y="32799"/>
                </a:cubicBezTo>
                <a:cubicBezTo>
                  <a:pt x="76392" y="41571"/>
                  <a:pt x="65532" y="73935"/>
                  <a:pt x="65532" y="73935"/>
                </a:cubicBezTo>
                <a:cubicBezTo>
                  <a:pt x="65532" y="73935"/>
                  <a:pt x="42975" y="118213"/>
                  <a:pt x="88924" y="136175"/>
                </a:cubicBezTo>
                <a:cubicBezTo>
                  <a:pt x="104362" y="142207"/>
                  <a:pt x="109659" y="151162"/>
                  <a:pt x="109893" y="160402"/>
                </a:cubicBezTo>
                <a:lnTo>
                  <a:pt x="145733" y="160402"/>
                </a:lnTo>
                <a:lnTo>
                  <a:pt x="145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2"/>
          <p:cNvSpPr txBox="1"/>
          <p:nvPr>
            <p:ph hasCustomPrompt="1" type="title"/>
          </p:nvPr>
        </p:nvSpPr>
        <p:spPr>
          <a:xfrm>
            <a:off x="1098275" y="2687675"/>
            <a:ext cx="6947400" cy="145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Font typeface="Merriweather Sans ExtraBold"/>
              <a:buNone/>
              <a:defRPr b="1" sz="9600">
                <a:latin typeface="Merriweather"/>
                <a:ea typeface="Merriweather"/>
                <a:cs typeface="Merriweather"/>
                <a:sym typeface="Merriweather"/>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87" name="Google Shape;287;p42"/>
          <p:cNvSpPr txBox="1"/>
          <p:nvPr>
            <p:ph idx="1" type="body"/>
          </p:nvPr>
        </p:nvSpPr>
        <p:spPr>
          <a:xfrm>
            <a:off x="3070375" y="1278025"/>
            <a:ext cx="3003300" cy="830700"/>
          </a:xfrm>
          <a:prstGeom prst="rect">
            <a:avLst/>
          </a:prstGeom>
        </p:spPr>
        <p:txBody>
          <a:bodyPr anchorCtr="0" anchor="ctr" bIns="91425" lIns="91425" spcFirstLastPara="1" rIns="91425" wrap="square" tIns="91425">
            <a:noAutofit/>
          </a:bodyPr>
          <a:lstStyle>
            <a:lvl1pPr indent="-317500" lvl="0" marL="457200" rtl="0" algn="ctr">
              <a:spcBef>
                <a:spcPts val="0"/>
              </a:spcBef>
              <a:spcAft>
                <a:spcPts val="0"/>
              </a:spcAft>
              <a:buSzPts val="1400"/>
              <a:buChar char="●"/>
              <a:defRPr sz="1600">
                <a:solidFill>
                  <a:schemeClr val="lt1"/>
                </a:solidFill>
              </a:defRPr>
            </a:lvl1pPr>
            <a:lvl2pPr indent="-317500" lvl="1" marL="914400" rtl="0" algn="ctr">
              <a:spcBef>
                <a:spcPts val="0"/>
              </a:spcBef>
              <a:spcAft>
                <a:spcPts val="0"/>
              </a:spcAft>
              <a:buClr>
                <a:srgbClr val="756458"/>
              </a:buClr>
              <a:buSzPts val="1400"/>
              <a:buChar char="○"/>
              <a:defRPr sz="1400">
                <a:solidFill>
                  <a:srgbClr val="756458"/>
                </a:solidFill>
              </a:defRPr>
            </a:lvl2pPr>
            <a:lvl3pPr indent="-317500" lvl="2" marL="1371600" rtl="0" algn="ctr">
              <a:spcBef>
                <a:spcPts val="1600"/>
              </a:spcBef>
              <a:spcAft>
                <a:spcPts val="0"/>
              </a:spcAft>
              <a:buSzPts val="1400"/>
              <a:buChar char="■"/>
              <a:defRPr sz="1400"/>
            </a:lvl3pPr>
            <a:lvl4pPr indent="-317500" lvl="3" marL="1828800" rtl="0" algn="ctr">
              <a:spcBef>
                <a:spcPts val="1600"/>
              </a:spcBef>
              <a:spcAft>
                <a:spcPts val="0"/>
              </a:spcAft>
              <a:buSzPts val="1400"/>
              <a:buChar char="●"/>
              <a:defRPr sz="1400"/>
            </a:lvl4pPr>
            <a:lvl5pPr indent="-317500" lvl="4" marL="2286000" rtl="0" algn="ctr">
              <a:spcBef>
                <a:spcPts val="1600"/>
              </a:spcBef>
              <a:spcAft>
                <a:spcPts val="0"/>
              </a:spcAft>
              <a:buSzPts val="1400"/>
              <a:buChar char="○"/>
              <a:defRPr sz="1400"/>
            </a:lvl5pPr>
            <a:lvl6pPr indent="-317500" lvl="5" marL="2743200" rtl="0" algn="ctr">
              <a:spcBef>
                <a:spcPts val="1600"/>
              </a:spcBef>
              <a:spcAft>
                <a:spcPts val="0"/>
              </a:spcAft>
              <a:buSzPts val="1400"/>
              <a:buChar char="■"/>
              <a:defRPr sz="1400"/>
            </a:lvl6pPr>
            <a:lvl7pPr indent="-317500" lvl="6" marL="3200400" rtl="0" algn="ctr">
              <a:spcBef>
                <a:spcPts val="1600"/>
              </a:spcBef>
              <a:spcAft>
                <a:spcPts val="0"/>
              </a:spcAft>
              <a:buSzPts val="1400"/>
              <a:buChar char="●"/>
              <a:defRPr sz="1400"/>
            </a:lvl7pPr>
            <a:lvl8pPr indent="-317500" lvl="7" marL="3657600" rtl="0" algn="ctr">
              <a:spcBef>
                <a:spcPts val="1600"/>
              </a:spcBef>
              <a:spcAft>
                <a:spcPts val="0"/>
              </a:spcAft>
              <a:buSzPts val="1400"/>
              <a:buChar char="○"/>
              <a:defRPr sz="1400"/>
            </a:lvl8pPr>
            <a:lvl9pPr indent="-317500" lvl="8" marL="4114800" rtl="0" algn="ctr">
              <a:spcBef>
                <a:spcPts val="1600"/>
              </a:spcBef>
              <a:spcAft>
                <a:spcPts val="1600"/>
              </a:spcAft>
              <a:buSzPts val="1400"/>
              <a:buChar char="■"/>
              <a:defRPr sz="1400"/>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3">
  <p:cSld name="CUSTOM_5_1_1_1">
    <p:spTree>
      <p:nvGrpSpPr>
        <p:cNvPr id="288" name="Shape 288"/>
        <p:cNvGrpSpPr/>
        <p:nvPr/>
      </p:nvGrpSpPr>
      <p:grpSpPr>
        <a:xfrm>
          <a:off x="0" y="0"/>
          <a:ext cx="0" cy="0"/>
          <a:chOff x="0" y="0"/>
          <a:chExt cx="0" cy="0"/>
        </a:xfrm>
      </p:grpSpPr>
      <p:sp>
        <p:nvSpPr>
          <p:cNvPr id="289" name="Google Shape;289;p43"/>
          <p:cNvSpPr/>
          <p:nvPr/>
        </p:nvSpPr>
        <p:spPr>
          <a:xfrm rot="5400000">
            <a:off x="2617507" y="-1398317"/>
            <a:ext cx="3899966" cy="9170081"/>
          </a:xfrm>
          <a:custGeom>
            <a:rect b="b" l="l" r="r" t="t"/>
            <a:pathLst>
              <a:path extrusionOk="0" h="200867" w="199947">
                <a:moveTo>
                  <a:pt x="8140" y="0"/>
                </a:moveTo>
                <a:cubicBezTo>
                  <a:pt x="22703" y="14521"/>
                  <a:pt x="1" y="22367"/>
                  <a:pt x="1" y="58189"/>
                </a:cubicBezTo>
                <a:cubicBezTo>
                  <a:pt x="1" y="80681"/>
                  <a:pt x="25381" y="92985"/>
                  <a:pt x="32809" y="100559"/>
                </a:cubicBezTo>
                <a:cubicBezTo>
                  <a:pt x="35801" y="103614"/>
                  <a:pt x="35487" y="108740"/>
                  <a:pt x="34043" y="113783"/>
                </a:cubicBezTo>
                <a:cubicBezTo>
                  <a:pt x="30884" y="124768"/>
                  <a:pt x="34692" y="136338"/>
                  <a:pt x="44233" y="144268"/>
                </a:cubicBezTo>
                <a:cubicBezTo>
                  <a:pt x="49025" y="148244"/>
                  <a:pt x="54820" y="152763"/>
                  <a:pt x="61620" y="157576"/>
                </a:cubicBezTo>
                <a:cubicBezTo>
                  <a:pt x="76978" y="168477"/>
                  <a:pt x="75618" y="188438"/>
                  <a:pt x="72877" y="200867"/>
                </a:cubicBezTo>
                <a:lnTo>
                  <a:pt x="199946" y="200867"/>
                </a:lnTo>
                <a:lnTo>
                  <a:pt x="1999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3"/>
          <p:cNvSpPr txBox="1"/>
          <p:nvPr>
            <p:ph hasCustomPrompt="1" type="title"/>
          </p:nvPr>
        </p:nvSpPr>
        <p:spPr>
          <a:xfrm>
            <a:off x="1158499" y="2041963"/>
            <a:ext cx="941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91" name="Google Shape;291;p43"/>
          <p:cNvSpPr txBox="1"/>
          <p:nvPr>
            <p:ph idx="1" type="subTitle"/>
          </p:nvPr>
        </p:nvSpPr>
        <p:spPr>
          <a:xfrm>
            <a:off x="774500" y="3485355"/>
            <a:ext cx="1676100" cy="40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92" name="Google Shape;292;p43"/>
          <p:cNvSpPr txBox="1"/>
          <p:nvPr>
            <p:ph idx="2" type="subTitle"/>
          </p:nvPr>
        </p:nvSpPr>
        <p:spPr>
          <a:xfrm>
            <a:off x="881749" y="3196072"/>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293" name="Google Shape;293;p43"/>
          <p:cNvSpPr txBox="1"/>
          <p:nvPr>
            <p:ph hasCustomPrompt="1" idx="3" type="title"/>
          </p:nvPr>
        </p:nvSpPr>
        <p:spPr>
          <a:xfrm>
            <a:off x="3135274" y="2041963"/>
            <a:ext cx="941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94" name="Google Shape;294;p43"/>
          <p:cNvSpPr txBox="1"/>
          <p:nvPr>
            <p:ph idx="4" type="subTitle"/>
          </p:nvPr>
        </p:nvSpPr>
        <p:spPr>
          <a:xfrm>
            <a:off x="2751274" y="3485355"/>
            <a:ext cx="1676100" cy="40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95" name="Google Shape;295;p43"/>
          <p:cNvSpPr txBox="1"/>
          <p:nvPr>
            <p:ph idx="5" type="subTitle"/>
          </p:nvPr>
        </p:nvSpPr>
        <p:spPr>
          <a:xfrm>
            <a:off x="2858524" y="3196072"/>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296" name="Google Shape;296;p43"/>
          <p:cNvSpPr txBox="1"/>
          <p:nvPr>
            <p:ph hasCustomPrompt="1" idx="6" type="title"/>
          </p:nvPr>
        </p:nvSpPr>
        <p:spPr>
          <a:xfrm>
            <a:off x="5139326" y="2041963"/>
            <a:ext cx="875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97" name="Google Shape;297;p43"/>
          <p:cNvSpPr txBox="1"/>
          <p:nvPr>
            <p:ph idx="7" type="subTitle"/>
          </p:nvPr>
        </p:nvSpPr>
        <p:spPr>
          <a:xfrm>
            <a:off x="4722326" y="3485355"/>
            <a:ext cx="1676100" cy="40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98" name="Google Shape;298;p43"/>
          <p:cNvSpPr txBox="1"/>
          <p:nvPr>
            <p:ph idx="8" type="subTitle"/>
          </p:nvPr>
        </p:nvSpPr>
        <p:spPr>
          <a:xfrm>
            <a:off x="4829576" y="3196072"/>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299" name="Google Shape;299;p43"/>
          <p:cNvSpPr txBox="1"/>
          <p:nvPr>
            <p:ph hasCustomPrompt="1" idx="9" type="title"/>
          </p:nvPr>
        </p:nvSpPr>
        <p:spPr>
          <a:xfrm>
            <a:off x="7110401" y="2041963"/>
            <a:ext cx="875100" cy="40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300" name="Google Shape;300;p43"/>
          <p:cNvSpPr txBox="1"/>
          <p:nvPr>
            <p:ph idx="13" type="subTitle"/>
          </p:nvPr>
        </p:nvSpPr>
        <p:spPr>
          <a:xfrm>
            <a:off x="6693401" y="3485355"/>
            <a:ext cx="1676100" cy="40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301" name="Google Shape;301;p43"/>
          <p:cNvSpPr txBox="1"/>
          <p:nvPr>
            <p:ph idx="14" type="subTitle"/>
          </p:nvPr>
        </p:nvSpPr>
        <p:spPr>
          <a:xfrm>
            <a:off x="6800651" y="3196072"/>
            <a:ext cx="1461600" cy="323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Fredoka One"/>
              <a:buNone/>
              <a:defRPr b="1" sz="1600"/>
            </a:lvl1pPr>
            <a:lvl2pPr lvl="1"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2pPr>
            <a:lvl3pPr lvl="2"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3pPr>
            <a:lvl4pPr lvl="3"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4pPr>
            <a:lvl5pPr lvl="4"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5pPr>
            <a:lvl6pPr lvl="5"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6pPr>
            <a:lvl7pPr lvl="6"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7pPr>
            <a:lvl8pPr lvl="7"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8pPr>
            <a:lvl9pPr lvl="8" rtl="0" algn="ctr">
              <a:lnSpc>
                <a:spcPct val="100000"/>
              </a:lnSpc>
              <a:spcBef>
                <a:spcPts val="0"/>
              </a:spcBef>
              <a:spcAft>
                <a:spcPts val="0"/>
              </a:spcAft>
              <a:buSzPts val="1800"/>
              <a:buFont typeface="Fredoka One"/>
              <a:buNone/>
              <a:defRPr sz="1800">
                <a:latin typeface="Fredoka One"/>
                <a:ea typeface="Fredoka One"/>
                <a:cs typeface="Fredoka One"/>
                <a:sym typeface="Fredoka One"/>
              </a:defRPr>
            </a:lvl9pPr>
          </a:lstStyle>
          <a:p/>
        </p:txBody>
      </p:sp>
      <p:sp>
        <p:nvSpPr>
          <p:cNvPr id="302" name="Google Shape;302;p43"/>
          <p:cNvSpPr txBox="1"/>
          <p:nvPr>
            <p:ph idx="15"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303" name="Shape 303"/>
        <p:cNvGrpSpPr/>
        <p:nvPr/>
      </p:nvGrpSpPr>
      <p:grpSpPr>
        <a:xfrm>
          <a:off x="0" y="0"/>
          <a:ext cx="0" cy="0"/>
          <a:chOff x="0" y="0"/>
          <a:chExt cx="0" cy="0"/>
        </a:xfrm>
      </p:grpSpPr>
      <p:sp>
        <p:nvSpPr>
          <p:cNvPr id="304" name="Google Shape;304;p44"/>
          <p:cNvSpPr txBox="1"/>
          <p:nvPr>
            <p:ph idx="1" type="subTitle"/>
          </p:nvPr>
        </p:nvSpPr>
        <p:spPr>
          <a:xfrm>
            <a:off x="3493200" y="1623087"/>
            <a:ext cx="2157600" cy="45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305" name="Google Shape;305;p44"/>
          <p:cNvSpPr txBox="1"/>
          <p:nvPr>
            <p:ph idx="2" type="subTitle"/>
          </p:nvPr>
        </p:nvSpPr>
        <p:spPr>
          <a:xfrm>
            <a:off x="3440025" y="1934350"/>
            <a:ext cx="2264100" cy="56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306" name="Google Shape;306;p44"/>
          <p:cNvSpPr txBox="1"/>
          <p:nvPr>
            <p:ph idx="3" type="subTitle"/>
          </p:nvPr>
        </p:nvSpPr>
        <p:spPr>
          <a:xfrm>
            <a:off x="3493200" y="2588771"/>
            <a:ext cx="2157600" cy="45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307" name="Google Shape;307;p44"/>
          <p:cNvSpPr txBox="1"/>
          <p:nvPr>
            <p:ph idx="4" type="subTitle"/>
          </p:nvPr>
        </p:nvSpPr>
        <p:spPr>
          <a:xfrm>
            <a:off x="3440025" y="2899942"/>
            <a:ext cx="2264100" cy="56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308" name="Google Shape;308;p4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2">
  <p:cSld name="CUSTOM_13">
    <p:spTree>
      <p:nvGrpSpPr>
        <p:cNvPr id="309" name="Shape 309"/>
        <p:cNvGrpSpPr/>
        <p:nvPr/>
      </p:nvGrpSpPr>
      <p:grpSpPr>
        <a:xfrm>
          <a:off x="0" y="0"/>
          <a:ext cx="0" cy="0"/>
          <a:chOff x="0" y="0"/>
          <a:chExt cx="0" cy="0"/>
        </a:xfrm>
      </p:grpSpPr>
      <p:sp>
        <p:nvSpPr>
          <p:cNvPr id="310" name="Google Shape;310;p45"/>
          <p:cNvSpPr/>
          <p:nvPr/>
        </p:nvSpPr>
        <p:spPr>
          <a:xfrm>
            <a:off x="-796" y="207"/>
            <a:ext cx="7522149" cy="5143357"/>
          </a:xfrm>
          <a:custGeom>
            <a:rect b="b" l="l" r="r" t="t"/>
            <a:pathLst>
              <a:path extrusionOk="0" h="177817" w="260057">
                <a:moveTo>
                  <a:pt x="0" y="0"/>
                </a:moveTo>
                <a:lnTo>
                  <a:pt x="0" y="177816"/>
                </a:lnTo>
                <a:lnTo>
                  <a:pt x="80205" y="177816"/>
                </a:lnTo>
                <a:cubicBezTo>
                  <a:pt x="73102" y="164368"/>
                  <a:pt x="62577" y="134625"/>
                  <a:pt x="96187" y="117459"/>
                </a:cubicBezTo>
                <a:cubicBezTo>
                  <a:pt x="140581" y="94799"/>
                  <a:pt x="146131" y="67053"/>
                  <a:pt x="146131" y="67053"/>
                </a:cubicBezTo>
                <a:cubicBezTo>
                  <a:pt x="146131" y="67053"/>
                  <a:pt x="151891" y="43043"/>
                  <a:pt x="180274" y="43043"/>
                </a:cubicBezTo>
                <a:cubicBezTo>
                  <a:pt x="185629" y="43043"/>
                  <a:pt x="191789" y="43898"/>
                  <a:pt x="198867" y="45929"/>
                </a:cubicBezTo>
                <a:cubicBezTo>
                  <a:pt x="203014" y="47120"/>
                  <a:pt x="206930" y="47659"/>
                  <a:pt x="210621" y="47659"/>
                </a:cubicBezTo>
                <a:cubicBezTo>
                  <a:pt x="240713" y="47659"/>
                  <a:pt x="255888" y="11781"/>
                  <a:pt x="2600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5"/>
          <p:cNvSpPr txBox="1"/>
          <p:nvPr>
            <p:ph type="title"/>
          </p:nvPr>
        </p:nvSpPr>
        <p:spPr>
          <a:xfrm>
            <a:off x="720000" y="540000"/>
            <a:ext cx="3120300" cy="1227600"/>
          </a:xfrm>
          <a:prstGeom prst="rect">
            <a:avLst/>
          </a:prstGeom>
        </p:spPr>
        <p:txBody>
          <a:bodyPr anchorCtr="0" anchor="b" bIns="91425" lIns="91425" spcFirstLastPara="1" rIns="91425" wrap="square" tIns="91425">
            <a:noAutofit/>
          </a:bodyPr>
          <a:lstStyle>
            <a:lvl1pPr indent="0" lvl="0" marL="0" marR="0" rtl="0" algn="r">
              <a:lnSpc>
                <a:spcPct val="80000"/>
              </a:lnSpc>
              <a:spcBef>
                <a:spcPts val="0"/>
              </a:spcBef>
              <a:spcAft>
                <a:spcPts val="0"/>
              </a:spcAft>
              <a:buNone/>
              <a:defRPr sz="3200"/>
            </a:lvl1pPr>
            <a:lvl2pPr lvl="1" rtl="0" algn="r">
              <a:spcBef>
                <a:spcPts val="0"/>
              </a:spcBef>
              <a:spcAft>
                <a:spcPts val="0"/>
              </a:spcAft>
              <a:buNone/>
              <a:defRPr sz="3200"/>
            </a:lvl2pPr>
            <a:lvl3pPr lvl="2" rtl="0" algn="r">
              <a:spcBef>
                <a:spcPts val="0"/>
              </a:spcBef>
              <a:spcAft>
                <a:spcPts val="0"/>
              </a:spcAft>
              <a:buNone/>
              <a:defRPr sz="3200"/>
            </a:lvl3pPr>
            <a:lvl4pPr lvl="3" rtl="0" algn="r">
              <a:spcBef>
                <a:spcPts val="0"/>
              </a:spcBef>
              <a:spcAft>
                <a:spcPts val="0"/>
              </a:spcAft>
              <a:buNone/>
              <a:defRPr sz="3200"/>
            </a:lvl4pPr>
            <a:lvl5pPr lvl="4" rtl="0" algn="r">
              <a:spcBef>
                <a:spcPts val="0"/>
              </a:spcBef>
              <a:spcAft>
                <a:spcPts val="0"/>
              </a:spcAft>
              <a:buNone/>
              <a:defRPr sz="3200"/>
            </a:lvl5pPr>
            <a:lvl6pPr lvl="5" rtl="0" algn="r">
              <a:spcBef>
                <a:spcPts val="0"/>
              </a:spcBef>
              <a:spcAft>
                <a:spcPts val="0"/>
              </a:spcAft>
              <a:buNone/>
              <a:defRPr sz="3200"/>
            </a:lvl6pPr>
            <a:lvl7pPr lvl="6" rtl="0" algn="r">
              <a:spcBef>
                <a:spcPts val="0"/>
              </a:spcBef>
              <a:spcAft>
                <a:spcPts val="0"/>
              </a:spcAft>
              <a:buNone/>
              <a:defRPr sz="3200"/>
            </a:lvl7pPr>
            <a:lvl8pPr lvl="7" rtl="0" algn="r">
              <a:spcBef>
                <a:spcPts val="0"/>
              </a:spcBef>
              <a:spcAft>
                <a:spcPts val="0"/>
              </a:spcAft>
              <a:buNone/>
              <a:defRPr sz="3200"/>
            </a:lvl8pPr>
            <a:lvl9pPr lvl="8" rtl="0" algn="r">
              <a:spcBef>
                <a:spcPts val="0"/>
              </a:spcBef>
              <a:spcAft>
                <a:spcPts val="0"/>
              </a:spcAft>
              <a:buNone/>
              <a:defRPr sz="3200"/>
            </a:lvl9pPr>
          </a:lstStyle>
          <a:p/>
        </p:txBody>
      </p:sp>
      <p:sp>
        <p:nvSpPr>
          <p:cNvPr id="312" name="Google Shape;312;p45"/>
          <p:cNvSpPr txBox="1"/>
          <p:nvPr>
            <p:ph idx="1" type="subTitle"/>
          </p:nvPr>
        </p:nvSpPr>
        <p:spPr>
          <a:xfrm>
            <a:off x="720000" y="1783675"/>
            <a:ext cx="3120300" cy="11667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300"/>
              <a:buNone/>
              <a:defRPr sz="1200"/>
            </a:lvl1pPr>
            <a:lvl2pPr lvl="1" rtl="0" algn="r">
              <a:lnSpc>
                <a:spcPct val="115000"/>
              </a:lnSpc>
              <a:spcBef>
                <a:spcPts val="0"/>
              </a:spcBef>
              <a:spcAft>
                <a:spcPts val="0"/>
              </a:spcAft>
              <a:buSzPts val="1300"/>
              <a:buNone/>
              <a:defRPr sz="1300"/>
            </a:lvl2pPr>
            <a:lvl3pPr lvl="2" rtl="0" algn="r">
              <a:lnSpc>
                <a:spcPct val="115000"/>
              </a:lnSpc>
              <a:spcBef>
                <a:spcPts val="0"/>
              </a:spcBef>
              <a:spcAft>
                <a:spcPts val="0"/>
              </a:spcAft>
              <a:buSzPts val="1300"/>
              <a:buNone/>
              <a:defRPr sz="1300"/>
            </a:lvl3pPr>
            <a:lvl4pPr lvl="3" rtl="0" algn="r">
              <a:lnSpc>
                <a:spcPct val="115000"/>
              </a:lnSpc>
              <a:spcBef>
                <a:spcPts val="0"/>
              </a:spcBef>
              <a:spcAft>
                <a:spcPts val="0"/>
              </a:spcAft>
              <a:buSzPts val="1300"/>
              <a:buNone/>
              <a:defRPr sz="1300"/>
            </a:lvl4pPr>
            <a:lvl5pPr lvl="4" rtl="0" algn="r">
              <a:lnSpc>
                <a:spcPct val="115000"/>
              </a:lnSpc>
              <a:spcBef>
                <a:spcPts val="0"/>
              </a:spcBef>
              <a:spcAft>
                <a:spcPts val="0"/>
              </a:spcAft>
              <a:buSzPts val="1300"/>
              <a:buNone/>
              <a:defRPr sz="1300"/>
            </a:lvl5pPr>
            <a:lvl6pPr lvl="5" rtl="0" algn="r">
              <a:lnSpc>
                <a:spcPct val="115000"/>
              </a:lnSpc>
              <a:spcBef>
                <a:spcPts val="0"/>
              </a:spcBef>
              <a:spcAft>
                <a:spcPts val="0"/>
              </a:spcAft>
              <a:buSzPts val="1300"/>
              <a:buNone/>
              <a:defRPr sz="1300"/>
            </a:lvl6pPr>
            <a:lvl7pPr lvl="6" rtl="0" algn="r">
              <a:lnSpc>
                <a:spcPct val="115000"/>
              </a:lnSpc>
              <a:spcBef>
                <a:spcPts val="0"/>
              </a:spcBef>
              <a:spcAft>
                <a:spcPts val="0"/>
              </a:spcAft>
              <a:buSzPts val="1300"/>
              <a:buNone/>
              <a:defRPr sz="1300"/>
            </a:lvl7pPr>
            <a:lvl8pPr lvl="7" rtl="0" algn="r">
              <a:lnSpc>
                <a:spcPct val="115000"/>
              </a:lnSpc>
              <a:spcBef>
                <a:spcPts val="0"/>
              </a:spcBef>
              <a:spcAft>
                <a:spcPts val="0"/>
              </a:spcAft>
              <a:buSzPts val="1300"/>
              <a:buNone/>
              <a:defRPr sz="1300"/>
            </a:lvl8pPr>
            <a:lvl9pPr lvl="8" rtl="0" algn="r">
              <a:lnSpc>
                <a:spcPct val="115000"/>
              </a:lnSpc>
              <a:spcBef>
                <a:spcPts val="0"/>
              </a:spcBef>
              <a:spcAft>
                <a:spcPts val="0"/>
              </a:spcAft>
              <a:buSzPts val="1300"/>
              <a:buNone/>
              <a:defRPr sz="1300"/>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3">
  <p:cSld name="CUSTOM_13_1">
    <p:spTree>
      <p:nvGrpSpPr>
        <p:cNvPr id="313" name="Shape 313"/>
        <p:cNvGrpSpPr/>
        <p:nvPr/>
      </p:nvGrpSpPr>
      <p:grpSpPr>
        <a:xfrm>
          <a:off x="0" y="0"/>
          <a:ext cx="0" cy="0"/>
          <a:chOff x="0" y="0"/>
          <a:chExt cx="0" cy="0"/>
        </a:xfrm>
      </p:grpSpPr>
      <p:sp>
        <p:nvSpPr>
          <p:cNvPr id="314" name="Google Shape;314;p46"/>
          <p:cNvSpPr/>
          <p:nvPr/>
        </p:nvSpPr>
        <p:spPr>
          <a:xfrm>
            <a:off x="3683805" y="1078"/>
            <a:ext cx="5456520" cy="5143481"/>
          </a:xfrm>
          <a:custGeom>
            <a:rect b="b" l="l" r="r" t="t"/>
            <a:pathLst>
              <a:path extrusionOk="0" h="186358" w="197700">
                <a:moveTo>
                  <a:pt x="9423" y="0"/>
                </a:moveTo>
                <a:cubicBezTo>
                  <a:pt x="1" y="35476"/>
                  <a:pt x="36156" y="77118"/>
                  <a:pt x="48912" y="93538"/>
                </a:cubicBezTo>
                <a:cubicBezTo>
                  <a:pt x="56569" y="103386"/>
                  <a:pt x="62986" y="116239"/>
                  <a:pt x="65642" y="128432"/>
                </a:cubicBezTo>
                <a:cubicBezTo>
                  <a:pt x="71400" y="155069"/>
                  <a:pt x="57752" y="174978"/>
                  <a:pt x="46392" y="186358"/>
                </a:cubicBezTo>
                <a:lnTo>
                  <a:pt x="197700" y="186358"/>
                </a:lnTo>
                <a:lnTo>
                  <a:pt x="19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6"/>
          <p:cNvSpPr txBox="1"/>
          <p:nvPr>
            <p:ph type="title"/>
          </p:nvPr>
        </p:nvSpPr>
        <p:spPr>
          <a:xfrm>
            <a:off x="5444150" y="540000"/>
            <a:ext cx="2979900" cy="1227600"/>
          </a:xfrm>
          <a:prstGeom prst="rect">
            <a:avLst/>
          </a:prstGeom>
        </p:spPr>
        <p:txBody>
          <a:bodyPr anchorCtr="0" anchor="b" bIns="91425" lIns="91425" spcFirstLastPara="1" rIns="91425" wrap="square" tIns="91425">
            <a:noAutofit/>
          </a:bodyPr>
          <a:lstStyle>
            <a:lvl1pPr indent="0" lvl="0" marL="0" marR="0" rtl="0">
              <a:lnSpc>
                <a:spcPct val="80000"/>
              </a:lnSpc>
              <a:spcBef>
                <a:spcPts val="0"/>
              </a:spcBef>
              <a:spcAft>
                <a:spcPts val="0"/>
              </a:spcAft>
              <a:buNone/>
              <a:defRPr sz="3200"/>
            </a:lvl1pPr>
            <a:lvl2pPr lvl="1" rtl="0">
              <a:spcBef>
                <a:spcPts val="0"/>
              </a:spcBef>
              <a:spcAft>
                <a:spcPts val="0"/>
              </a:spcAft>
              <a:buNone/>
              <a:defRPr sz="3200"/>
            </a:lvl2pPr>
            <a:lvl3pPr lvl="2" rtl="0">
              <a:spcBef>
                <a:spcPts val="0"/>
              </a:spcBef>
              <a:spcAft>
                <a:spcPts val="0"/>
              </a:spcAft>
              <a:buNone/>
              <a:defRPr sz="3200"/>
            </a:lvl3pPr>
            <a:lvl4pPr lvl="3" rtl="0">
              <a:spcBef>
                <a:spcPts val="0"/>
              </a:spcBef>
              <a:spcAft>
                <a:spcPts val="0"/>
              </a:spcAft>
              <a:buNone/>
              <a:defRPr sz="3200"/>
            </a:lvl4pPr>
            <a:lvl5pPr lvl="4" rtl="0">
              <a:spcBef>
                <a:spcPts val="0"/>
              </a:spcBef>
              <a:spcAft>
                <a:spcPts val="0"/>
              </a:spcAft>
              <a:buNone/>
              <a:defRPr sz="3200"/>
            </a:lvl5pPr>
            <a:lvl6pPr lvl="5" rtl="0">
              <a:spcBef>
                <a:spcPts val="0"/>
              </a:spcBef>
              <a:spcAft>
                <a:spcPts val="0"/>
              </a:spcAft>
              <a:buNone/>
              <a:defRPr sz="3200"/>
            </a:lvl6pPr>
            <a:lvl7pPr lvl="6" rtl="0">
              <a:spcBef>
                <a:spcPts val="0"/>
              </a:spcBef>
              <a:spcAft>
                <a:spcPts val="0"/>
              </a:spcAft>
              <a:buNone/>
              <a:defRPr sz="3200"/>
            </a:lvl7pPr>
            <a:lvl8pPr lvl="7" rtl="0">
              <a:spcBef>
                <a:spcPts val="0"/>
              </a:spcBef>
              <a:spcAft>
                <a:spcPts val="0"/>
              </a:spcAft>
              <a:buNone/>
              <a:defRPr sz="3200"/>
            </a:lvl8pPr>
            <a:lvl9pPr lvl="8" rtl="0">
              <a:spcBef>
                <a:spcPts val="0"/>
              </a:spcBef>
              <a:spcAft>
                <a:spcPts val="0"/>
              </a:spcAft>
              <a:buNone/>
              <a:defRPr sz="3200"/>
            </a:lvl9pPr>
          </a:lstStyle>
          <a:p/>
        </p:txBody>
      </p:sp>
      <p:sp>
        <p:nvSpPr>
          <p:cNvPr id="316" name="Google Shape;316;p46"/>
          <p:cNvSpPr txBox="1"/>
          <p:nvPr>
            <p:ph idx="1" type="subTitle"/>
          </p:nvPr>
        </p:nvSpPr>
        <p:spPr>
          <a:xfrm>
            <a:off x="5444150" y="1766700"/>
            <a:ext cx="2903700" cy="1174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None/>
              <a:defRPr sz="1200"/>
            </a:lvl1pPr>
            <a:lvl2pPr lvl="1" rtl="0">
              <a:lnSpc>
                <a:spcPct val="115000"/>
              </a:lnSpc>
              <a:spcBef>
                <a:spcPts val="0"/>
              </a:spcBef>
              <a:spcAft>
                <a:spcPts val="0"/>
              </a:spcAft>
              <a:buSzPts val="1300"/>
              <a:buNone/>
              <a:defRPr sz="1300"/>
            </a:lvl2pPr>
            <a:lvl3pPr lvl="2" rtl="0">
              <a:lnSpc>
                <a:spcPct val="115000"/>
              </a:lnSpc>
              <a:spcBef>
                <a:spcPts val="0"/>
              </a:spcBef>
              <a:spcAft>
                <a:spcPts val="0"/>
              </a:spcAft>
              <a:buSzPts val="1300"/>
              <a:buNone/>
              <a:defRPr sz="1300"/>
            </a:lvl3pPr>
            <a:lvl4pPr lvl="3" rtl="0">
              <a:lnSpc>
                <a:spcPct val="115000"/>
              </a:lnSpc>
              <a:spcBef>
                <a:spcPts val="0"/>
              </a:spcBef>
              <a:spcAft>
                <a:spcPts val="0"/>
              </a:spcAft>
              <a:buSzPts val="1300"/>
              <a:buNone/>
              <a:defRPr sz="1300"/>
            </a:lvl4pPr>
            <a:lvl5pPr lvl="4" rtl="0">
              <a:lnSpc>
                <a:spcPct val="115000"/>
              </a:lnSpc>
              <a:spcBef>
                <a:spcPts val="0"/>
              </a:spcBef>
              <a:spcAft>
                <a:spcPts val="0"/>
              </a:spcAft>
              <a:buSzPts val="1300"/>
              <a:buNone/>
              <a:defRPr sz="1300"/>
            </a:lvl5pPr>
            <a:lvl6pPr lvl="5" rtl="0">
              <a:lnSpc>
                <a:spcPct val="115000"/>
              </a:lnSpc>
              <a:spcBef>
                <a:spcPts val="0"/>
              </a:spcBef>
              <a:spcAft>
                <a:spcPts val="0"/>
              </a:spcAft>
              <a:buSzPts val="1300"/>
              <a:buNone/>
              <a:defRPr sz="1300"/>
            </a:lvl6pPr>
            <a:lvl7pPr lvl="6" rtl="0">
              <a:lnSpc>
                <a:spcPct val="115000"/>
              </a:lnSpc>
              <a:spcBef>
                <a:spcPts val="0"/>
              </a:spcBef>
              <a:spcAft>
                <a:spcPts val="0"/>
              </a:spcAft>
              <a:buSzPts val="1300"/>
              <a:buNone/>
              <a:defRPr sz="1300"/>
            </a:lvl7pPr>
            <a:lvl8pPr lvl="7" rtl="0">
              <a:lnSpc>
                <a:spcPct val="115000"/>
              </a:lnSpc>
              <a:spcBef>
                <a:spcPts val="0"/>
              </a:spcBef>
              <a:spcAft>
                <a:spcPts val="0"/>
              </a:spcAft>
              <a:buSzPts val="1300"/>
              <a:buNone/>
              <a:defRPr sz="1300"/>
            </a:lvl8pPr>
            <a:lvl9pPr lvl="8" rtl="0">
              <a:lnSpc>
                <a:spcPct val="115000"/>
              </a:lnSpc>
              <a:spcBef>
                <a:spcPts val="0"/>
              </a:spcBef>
              <a:spcAft>
                <a:spcPts val="0"/>
              </a:spcAft>
              <a:buSzPts val="1300"/>
              <a:buNone/>
              <a:defRPr sz="1300"/>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4">
  <p:cSld name="CUSTOM_13_1_1">
    <p:spTree>
      <p:nvGrpSpPr>
        <p:cNvPr id="317" name="Shape 317"/>
        <p:cNvGrpSpPr/>
        <p:nvPr/>
      </p:nvGrpSpPr>
      <p:grpSpPr>
        <a:xfrm>
          <a:off x="0" y="0"/>
          <a:ext cx="0" cy="0"/>
          <a:chOff x="0" y="0"/>
          <a:chExt cx="0" cy="0"/>
        </a:xfrm>
      </p:grpSpPr>
      <p:sp>
        <p:nvSpPr>
          <p:cNvPr id="318" name="Google Shape;318;p47"/>
          <p:cNvSpPr/>
          <p:nvPr/>
        </p:nvSpPr>
        <p:spPr>
          <a:xfrm>
            <a:off x="1613" y="161943"/>
            <a:ext cx="6051327" cy="4291980"/>
          </a:xfrm>
          <a:custGeom>
            <a:rect b="b" l="l" r="r" t="t"/>
            <a:pathLst>
              <a:path extrusionOk="0" h="146584" w="206671">
                <a:moveTo>
                  <a:pt x="56380" y="1"/>
                </a:moveTo>
                <a:cubicBezTo>
                  <a:pt x="45303" y="1"/>
                  <a:pt x="35614" y="5699"/>
                  <a:pt x="27824" y="23957"/>
                </a:cubicBezTo>
                <a:cubicBezTo>
                  <a:pt x="19887" y="42579"/>
                  <a:pt x="4729" y="57957"/>
                  <a:pt x="0" y="62485"/>
                </a:cubicBezTo>
                <a:lnTo>
                  <a:pt x="0" y="144855"/>
                </a:lnTo>
                <a:cubicBezTo>
                  <a:pt x="3365" y="146069"/>
                  <a:pt x="6536" y="146583"/>
                  <a:pt x="9495" y="146583"/>
                </a:cubicBezTo>
                <a:cubicBezTo>
                  <a:pt x="25925" y="146583"/>
                  <a:pt x="35797" y="130724"/>
                  <a:pt x="35797" y="130724"/>
                </a:cubicBezTo>
                <a:cubicBezTo>
                  <a:pt x="35797" y="130724"/>
                  <a:pt x="46953" y="107144"/>
                  <a:pt x="69315" y="107144"/>
                </a:cubicBezTo>
                <a:cubicBezTo>
                  <a:pt x="77490" y="107144"/>
                  <a:pt x="87163" y="110295"/>
                  <a:pt x="98335" y="118901"/>
                </a:cubicBezTo>
                <a:cubicBezTo>
                  <a:pt x="103193" y="122645"/>
                  <a:pt x="108026" y="124272"/>
                  <a:pt x="112834" y="124272"/>
                </a:cubicBezTo>
                <a:cubicBezTo>
                  <a:pt x="136983" y="124272"/>
                  <a:pt x="160500" y="83221"/>
                  <a:pt x="183291" y="62998"/>
                </a:cubicBezTo>
                <a:cubicBezTo>
                  <a:pt x="206671" y="42239"/>
                  <a:pt x="200689" y="6622"/>
                  <a:pt x="165827" y="6622"/>
                </a:cubicBezTo>
                <a:cubicBezTo>
                  <a:pt x="158026" y="6622"/>
                  <a:pt x="148779" y="8406"/>
                  <a:pt x="138091" y="12538"/>
                </a:cubicBezTo>
                <a:cubicBezTo>
                  <a:pt x="132235" y="14802"/>
                  <a:pt x="126433" y="15715"/>
                  <a:pt x="120717" y="15715"/>
                </a:cubicBezTo>
                <a:cubicBezTo>
                  <a:pt x="96998" y="15715"/>
                  <a:pt x="74774" y="1"/>
                  <a:pt x="56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7"/>
          <p:cNvSpPr txBox="1"/>
          <p:nvPr>
            <p:ph type="title"/>
          </p:nvPr>
        </p:nvSpPr>
        <p:spPr>
          <a:xfrm>
            <a:off x="1420150" y="848550"/>
            <a:ext cx="3151800" cy="918900"/>
          </a:xfrm>
          <a:prstGeom prst="rect">
            <a:avLst/>
          </a:prstGeom>
        </p:spPr>
        <p:txBody>
          <a:bodyPr anchorCtr="0" anchor="b" bIns="91425" lIns="91425" spcFirstLastPara="1" rIns="91425" wrap="square" tIns="91425">
            <a:noAutofit/>
          </a:bodyPr>
          <a:lstStyle>
            <a:lvl1pPr indent="0" lvl="0" marL="0" marR="0" rtl="0">
              <a:lnSpc>
                <a:spcPct val="80000"/>
              </a:lnSpc>
              <a:spcBef>
                <a:spcPts val="0"/>
              </a:spcBef>
              <a:spcAft>
                <a:spcPts val="0"/>
              </a:spcAft>
              <a:buNone/>
              <a:defRPr sz="3200"/>
            </a:lvl1pPr>
            <a:lvl2pPr lvl="1" rtl="0">
              <a:spcBef>
                <a:spcPts val="0"/>
              </a:spcBef>
              <a:spcAft>
                <a:spcPts val="0"/>
              </a:spcAft>
              <a:buNone/>
              <a:defRPr sz="3200"/>
            </a:lvl2pPr>
            <a:lvl3pPr lvl="2" rtl="0">
              <a:spcBef>
                <a:spcPts val="0"/>
              </a:spcBef>
              <a:spcAft>
                <a:spcPts val="0"/>
              </a:spcAft>
              <a:buNone/>
              <a:defRPr sz="3200"/>
            </a:lvl3pPr>
            <a:lvl4pPr lvl="3" rtl="0">
              <a:spcBef>
                <a:spcPts val="0"/>
              </a:spcBef>
              <a:spcAft>
                <a:spcPts val="0"/>
              </a:spcAft>
              <a:buNone/>
              <a:defRPr sz="3200"/>
            </a:lvl4pPr>
            <a:lvl5pPr lvl="4" rtl="0">
              <a:spcBef>
                <a:spcPts val="0"/>
              </a:spcBef>
              <a:spcAft>
                <a:spcPts val="0"/>
              </a:spcAft>
              <a:buNone/>
              <a:defRPr sz="3200"/>
            </a:lvl5pPr>
            <a:lvl6pPr lvl="5" rtl="0">
              <a:spcBef>
                <a:spcPts val="0"/>
              </a:spcBef>
              <a:spcAft>
                <a:spcPts val="0"/>
              </a:spcAft>
              <a:buNone/>
              <a:defRPr sz="3200"/>
            </a:lvl6pPr>
            <a:lvl7pPr lvl="6" rtl="0">
              <a:spcBef>
                <a:spcPts val="0"/>
              </a:spcBef>
              <a:spcAft>
                <a:spcPts val="0"/>
              </a:spcAft>
              <a:buNone/>
              <a:defRPr sz="3200"/>
            </a:lvl7pPr>
            <a:lvl8pPr lvl="7" rtl="0">
              <a:spcBef>
                <a:spcPts val="0"/>
              </a:spcBef>
              <a:spcAft>
                <a:spcPts val="0"/>
              </a:spcAft>
              <a:buNone/>
              <a:defRPr sz="3200"/>
            </a:lvl8pPr>
            <a:lvl9pPr lvl="8" rtl="0">
              <a:spcBef>
                <a:spcPts val="0"/>
              </a:spcBef>
              <a:spcAft>
                <a:spcPts val="0"/>
              </a:spcAft>
              <a:buNone/>
              <a:defRPr sz="3200"/>
            </a:lvl9pPr>
          </a:lstStyle>
          <a:p/>
        </p:txBody>
      </p:sp>
      <p:sp>
        <p:nvSpPr>
          <p:cNvPr id="320" name="Google Shape;320;p47"/>
          <p:cNvSpPr txBox="1"/>
          <p:nvPr>
            <p:ph idx="1" type="subTitle"/>
          </p:nvPr>
        </p:nvSpPr>
        <p:spPr>
          <a:xfrm>
            <a:off x="1420150" y="1767600"/>
            <a:ext cx="3151800" cy="1173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None/>
              <a:defRPr sz="1200"/>
            </a:lvl1pPr>
            <a:lvl2pPr lvl="1" rtl="0">
              <a:lnSpc>
                <a:spcPct val="115000"/>
              </a:lnSpc>
              <a:spcBef>
                <a:spcPts val="0"/>
              </a:spcBef>
              <a:spcAft>
                <a:spcPts val="0"/>
              </a:spcAft>
              <a:buSzPts val="1300"/>
              <a:buNone/>
              <a:defRPr sz="1300"/>
            </a:lvl2pPr>
            <a:lvl3pPr lvl="2" rtl="0">
              <a:lnSpc>
                <a:spcPct val="115000"/>
              </a:lnSpc>
              <a:spcBef>
                <a:spcPts val="0"/>
              </a:spcBef>
              <a:spcAft>
                <a:spcPts val="0"/>
              </a:spcAft>
              <a:buSzPts val="1300"/>
              <a:buNone/>
              <a:defRPr sz="1300"/>
            </a:lvl3pPr>
            <a:lvl4pPr lvl="3" rtl="0">
              <a:lnSpc>
                <a:spcPct val="115000"/>
              </a:lnSpc>
              <a:spcBef>
                <a:spcPts val="0"/>
              </a:spcBef>
              <a:spcAft>
                <a:spcPts val="0"/>
              </a:spcAft>
              <a:buSzPts val="1300"/>
              <a:buNone/>
              <a:defRPr sz="1300"/>
            </a:lvl4pPr>
            <a:lvl5pPr lvl="4" rtl="0">
              <a:lnSpc>
                <a:spcPct val="115000"/>
              </a:lnSpc>
              <a:spcBef>
                <a:spcPts val="0"/>
              </a:spcBef>
              <a:spcAft>
                <a:spcPts val="0"/>
              </a:spcAft>
              <a:buSzPts val="1300"/>
              <a:buNone/>
              <a:defRPr sz="1300"/>
            </a:lvl5pPr>
            <a:lvl6pPr lvl="5" rtl="0">
              <a:lnSpc>
                <a:spcPct val="115000"/>
              </a:lnSpc>
              <a:spcBef>
                <a:spcPts val="0"/>
              </a:spcBef>
              <a:spcAft>
                <a:spcPts val="0"/>
              </a:spcAft>
              <a:buSzPts val="1300"/>
              <a:buNone/>
              <a:defRPr sz="1300"/>
            </a:lvl6pPr>
            <a:lvl7pPr lvl="6" rtl="0">
              <a:lnSpc>
                <a:spcPct val="115000"/>
              </a:lnSpc>
              <a:spcBef>
                <a:spcPts val="0"/>
              </a:spcBef>
              <a:spcAft>
                <a:spcPts val="0"/>
              </a:spcAft>
              <a:buSzPts val="1300"/>
              <a:buNone/>
              <a:defRPr sz="1300"/>
            </a:lvl7pPr>
            <a:lvl8pPr lvl="7" rtl="0">
              <a:lnSpc>
                <a:spcPct val="115000"/>
              </a:lnSpc>
              <a:spcBef>
                <a:spcPts val="0"/>
              </a:spcBef>
              <a:spcAft>
                <a:spcPts val="0"/>
              </a:spcAft>
              <a:buSzPts val="1300"/>
              <a:buNone/>
              <a:defRPr sz="1300"/>
            </a:lvl8pPr>
            <a:lvl9pPr lvl="8" rtl="0">
              <a:lnSpc>
                <a:spcPct val="115000"/>
              </a:lnSpc>
              <a:spcBef>
                <a:spcPts val="0"/>
              </a:spcBef>
              <a:spcAft>
                <a:spcPts val="0"/>
              </a:spcAft>
              <a:buSzPts val="1300"/>
              <a:buNone/>
              <a:defRPr sz="1300"/>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5 ">
  <p:cSld name="CUSTOM_9_1_1">
    <p:spTree>
      <p:nvGrpSpPr>
        <p:cNvPr id="321" name="Shape 321"/>
        <p:cNvGrpSpPr/>
        <p:nvPr/>
      </p:nvGrpSpPr>
      <p:grpSpPr>
        <a:xfrm>
          <a:off x="0" y="0"/>
          <a:ext cx="0" cy="0"/>
          <a:chOff x="0" y="0"/>
          <a:chExt cx="0" cy="0"/>
        </a:xfrm>
      </p:grpSpPr>
      <p:sp>
        <p:nvSpPr>
          <p:cNvPr id="322" name="Google Shape;322;p48"/>
          <p:cNvSpPr/>
          <p:nvPr/>
        </p:nvSpPr>
        <p:spPr>
          <a:xfrm>
            <a:off x="3373798" y="7100"/>
            <a:ext cx="3660813" cy="5140916"/>
          </a:xfrm>
          <a:custGeom>
            <a:rect b="b" l="l" r="r" t="t"/>
            <a:pathLst>
              <a:path extrusionOk="0" h="160403" w="145733">
                <a:moveTo>
                  <a:pt x="1" y="0"/>
                </a:moveTo>
                <a:cubicBezTo>
                  <a:pt x="1204" y="12247"/>
                  <a:pt x="7954" y="27736"/>
                  <a:pt x="32950" y="32799"/>
                </a:cubicBezTo>
                <a:cubicBezTo>
                  <a:pt x="76392" y="41571"/>
                  <a:pt x="65532" y="73935"/>
                  <a:pt x="65532" y="73935"/>
                </a:cubicBezTo>
                <a:cubicBezTo>
                  <a:pt x="65532" y="73935"/>
                  <a:pt x="42975" y="118213"/>
                  <a:pt x="88924" y="136175"/>
                </a:cubicBezTo>
                <a:cubicBezTo>
                  <a:pt x="104362" y="142207"/>
                  <a:pt x="109659" y="151162"/>
                  <a:pt x="109893" y="160402"/>
                </a:cubicBezTo>
                <a:lnTo>
                  <a:pt x="145733" y="160402"/>
                </a:lnTo>
                <a:lnTo>
                  <a:pt x="145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8"/>
          <p:cNvSpPr/>
          <p:nvPr/>
        </p:nvSpPr>
        <p:spPr>
          <a:xfrm>
            <a:off x="6801650" y="0"/>
            <a:ext cx="2342400" cy="514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8"/>
          <p:cNvSpPr txBox="1"/>
          <p:nvPr>
            <p:ph type="title"/>
          </p:nvPr>
        </p:nvSpPr>
        <p:spPr>
          <a:xfrm>
            <a:off x="5444150" y="1605563"/>
            <a:ext cx="2979900" cy="1227600"/>
          </a:xfrm>
          <a:prstGeom prst="rect">
            <a:avLst/>
          </a:prstGeom>
        </p:spPr>
        <p:txBody>
          <a:bodyPr anchorCtr="0" anchor="b" bIns="91425" lIns="91425" spcFirstLastPara="1" rIns="91425" wrap="square" tIns="91425">
            <a:noAutofit/>
          </a:bodyPr>
          <a:lstStyle>
            <a:lvl1pPr indent="0" lvl="0" marL="0" marR="0" rtl="0">
              <a:lnSpc>
                <a:spcPct val="80000"/>
              </a:lnSpc>
              <a:spcBef>
                <a:spcPts val="0"/>
              </a:spcBef>
              <a:spcAft>
                <a:spcPts val="0"/>
              </a:spcAft>
              <a:buNone/>
              <a:defRPr sz="3200"/>
            </a:lvl1pPr>
            <a:lvl2pPr lvl="1" rtl="0">
              <a:spcBef>
                <a:spcPts val="0"/>
              </a:spcBef>
              <a:spcAft>
                <a:spcPts val="0"/>
              </a:spcAft>
              <a:buNone/>
              <a:defRPr sz="3200"/>
            </a:lvl2pPr>
            <a:lvl3pPr lvl="2" rtl="0">
              <a:spcBef>
                <a:spcPts val="0"/>
              </a:spcBef>
              <a:spcAft>
                <a:spcPts val="0"/>
              </a:spcAft>
              <a:buNone/>
              <a:defRPr sz="3200"/>
            </a:lvl3pPr>
            <a:lvl4pPr lvl="3" rtl="0">
              <a:spcBef>
                <a:spcPts val="0"/>
              </a:spcBef>
              <a:spcAft>
                <a:spcPts val="0"/>
              </a:spcAft>
              <a:buNone/>
              <a:defRPr sz="3200"/>
            </a:lvl4pPr>
            <a:lvl5pPr lvl="4" rtl="0">
              <a:spcBef>
                <a:spcPts val="0"/>
              </a:spcBef>
              <a:spcAft>
                <a:spcPts val="0"/>
              </a:spcAft>
              <a:buNone/>
              <a:defRPr sz="3200"/>
            </a:lvl5pPr>
            <a:lvl6pPr lvl="5" rtl="0">
              <a:spcBef>
                <a:spcPts val="0"/>
              </a:spcBef>
              <a:spcAft>
                <a:spcPts val="0"/>
              </a:spcAft>
              <a:buNone/>
              <a:defRPr sz="3200"/>
            </a:lvl6pPr>
            <a:lvl7pPr lvl="6" rtl="0">
              <a:spcBef>
                <a:spcPts val="0"/>
              </a:spcBef>
              <a:spcAft>
                <a:spcPts val="0"/>
              </a:spcAft>
              <a:buNone/>
              <a:defRPr sz="3200"/>
            </a:lvl7pPr>
            <a:lvl8pPr lvl="7" rtl="0">
              <a:spcBef>
                <a:spcPts val="0"/>
              </a:spcBef>
              <a:spcAft>
                <a:spcPts val="0"/>
              </a:spcAft>
              <a:buNone/>
              <a:defRPr sz="3200"/>
            </a:lvl8pPr>
            <a:lvl9pPr lvl="8" rtl="0">
              <a:spcBef>
                <a:spcPts val="0"/>
              </a:spcBef>
              <a:spcAft>
                <a:spcPts val="0"/>
              </a:spcAft>
              <a:buNone/>
              <a:defRPr sz="3200"/>
            </a:lvl9pPr>
          </a:lstStyle>
          <a:p/>
        </p:txBody>
      </p:sp>
      <p:sp>
        <p:nvSpPr>
          <p:cNvPr id="325" name="Google Shape;325;p48"/>
          <p:cNvSpPr txBox="1"/>
          <p:nvPr>
            <p:ph idx="1" type="subTitle"/>
          </p:nvPr>
        </p:nvSpPr>
        <p:spPr>
          <a:xfrm>
            <a:off x="5444150" y="2832263"/>
            <a:ext cx="2903700" cy="1174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None/>
              <a:defRPr sz="1200"/>
            </a:lvl1pPr>
            <a:lvl2pPr lvl="1" rtl="0">
              <a:lnSpc>
                <a:spcPct val="115000"/>
              </a:lnSpc>
              <a:spcBef>
                <a:spcPts val="1600"/>
              </a:spcBef>
              <a:spcAft>
                <a:spcPts val="0"/>
              </a:spcAft>
              <a:buSzPts val="1300"/>
              <a:buNone/>
              <a:defRPr sz="1300"/>
            </a:lvl2pPr>
            <a:lvl3pPr lvl="2" rtl="0">
              <a:lnSpc>
                <a:spcPct val="115000"/>
              </a:lnSpc>
              <a:spcBef>
                <a:spcPts val="0"/>
              </a:spcBef>
              <a:spcAft>
                <a:spcPts val="0"/>
              </a:spcAft>
              <a:buSzPts val="1300"/>
              <a:buNone/>
              <a:defRPr sz="1300"/>
            </a:lvl3pPr>
            <a:lvl4pPr lvl="3" rtl="0">
              <a:lnSpc>
                <a:spcPct val="115000"/>
              </a:lnSpc>
              <a:spcBef>
                <a:spcPts val="0"/>
              </a:spcBef>
              <a:spcAft>
                <a:spcPts val="0"/>
              </a:spcAft>
              <a:buSzPts val="1300"/>
              <a:buNone/>
              <a:defRPr sz="1300"/>
            </a:lvl4pPr>
            <a:lvl5pPr lvl="4" rtl="0">
              <a:lnSpc>
                <a:spcPct val="115000"/>
              </a:lnSpc>
              <a:spcBef>
                <a:spcPts val="0"/>
              </a:spcBef>
              <a:spcAft>
                <a:spcPts val="0"/>
              </a:spcAft>
              <a:buSzPts val="1300"/>
              <a:buNone/>
              <a:defRPr sz="1300"/>
            </a:lvl5pPr>
            <a:lvl6pPr lvl="5" rtl="0">
              <a:lnSpc>
                <a:spcPct val="115000"/>
              </a:lnSpc>
              <a:spcBef>
                <a:spcPts val="0"/>
              </a:spcBef>
              <a:spcAft>
                <a:spcPts val="0"/>
              </a:spcAft>
              <a:buSzPts val="1300"/>
              <a:buNone/>
              <a:defRPr sz="1300"/>
            </a:lvl6pPr>
            <a:lvl7pPr lvl="6" rtl="0">
              <a:lnSpc>
                <a:spcPct val="115000"/>
              </a:lnSpc>
              <a:spcBef>
                <a:spcPts val="0"/>
              </a:spcBef>
              <a:spcAft>
                <a:spcPts val="0"/>
              </a:spcAft>
              <a:buSzPts val="1300"/>
              <a:buNone/>
              <a:defRPr sz="1300"/>
            </a:lvl7pPr>
            <a:lvl8pPr lvl="7" rtl="0">
              <a:lnSpc>
                <a:spcPct val="115000"/>
              </a:lnSpc>
              <a:spcBef>
                <a:spcPts val="0"/>
              </a:spcBef>
              <a:spcAft>
                <a:spcPts val="0"/>
              </a:spcAft>
              <a:buSzPts val="1300"/>
              <a:buNone/>
              <a:defRPr sz="1300"/>
            </a:lvl8pPr>
            <a:lvl9pPr lvl="8" rtl="0">
              <a:lnSpc>
                <a:spcPct val="115000"/>
              </a:lnSpc>
              <a:spcBef>
                <a:spcPts val="0"/>
              </a:spcBef>
              <a:spcAft>
                <a:spcPts val="0"/>
              </a:spcAft>
              <a:buSzPts val="1300"/>
              <a:buNone/>
              <a:defRPr sz="1300"/>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p:cSld name="CUSTOM_16">
    <p:spTree>
      <p:nvGrpSpPr>
        <p:cNvPr id="326" name="Shape 326"/>
        <p:cNvGrpSpPr/>
        <p:nvPr/>
      </p:nvGrpSpPr>
      <p:grpSpPr>
        <a:xfrm>
          <a:off x="0" y="0"/>
          <a:ext cx="0" cy="0"/>
          <a:chOff x="0" y="0"/>
          <a:chExt cx="0" cy="0"/>
        </a:xfrm>
      </p:grpSpPr>
      <p:sp>
        <p:nvSpPr>
          <p:cNvPr id="327" name="Google Shape;327;p49"/>
          <p:cNvSpPr/>
          <p:nvPr/>
        </p:nvSpPr>
        <p:spPr>
          <a:xfrm rot="10800000">
            <a:off x="2323857" y="-92094"/>
            <a:ext cx="6820143" cy="3719569"/>
          </a:xfrm>
          <a:custGeom>
            <a:rect b="b" l="l" r="r" t="t"/>
            <a:pathLst>
              <a:path extrusionOk="0" h="146584" w="206671">
                <a:moveTo>
                  <a:pt x="56380" y="1"/>
                </a:moveTo>
                <a:cubicBezTo>
                  <a:pt x="45303" y="1"/>
                  <a:pt x="35614" y="5699"/>
                  <a:pt x="27824" y="23957"/>
                </a:cubicBezTo>
                <a:cubicBezTo>
                  <a:pt x="19887" y="42579"/>
                  <a:pt x="4729" y="57957"/>
                  <a:pt x="0" y="62485"/>
                </a:cubicBezTo>
                <a:lnTo>
                  <a:pt x="0" y="144855"/>
                </a:lnTo>
                <a:cubicBezTo>
                  <a:pt x="3365" y="146069"/>
                  <a:pt x="6536" y="146583"/>
                  <a:pt x="9495" y="146583"/>
                </a:cubicBezTo>
                <a:cubicBezTo>
                  <a:pt x="25925" y="146583"/>
                  <a:pt x="35797" y="130724"/>
                  <a:pt x="35797" y="130724"/>
                </a:cubicBezTo>
                <a:cubicBezTo>
                  <a:pt x="35797" y="130724"/>
                  <a:pt x="46953" y="107144"/>
                  <a:pt x="69315" y="107144"/>
                </a:cubicBezTo>
                <a:cubicBezTo>
                  <a:pt x="77490" y="107144"/>
                  <a:pt x="87163" y="110295"/>
                  <a:pt x="98335" y="118901"/>
                </a:cubicBezTo>
                <a:cubicBezTo>
                  <a:pt x="103193" y="122645"/>
                  <a:pt x="108026" y="124272"/>
                  <a:pt x="112834" y="124272"/>
                </a:cubicBezTo>
                <a:cubicBezTo>
                  <a:pt x="136983" y="124272"/>
                  <a:pt x="160500" y="83221"/>
                  <a:pt x="183291" y="62998"/>
                </a:cubicBezTo>
                <a:cubicBezTo>
                  <a:pt x="206671" y="42239"/>
                  <a:pt x="200689" y="6622"/>
                  <a:pt x="165827" y="6622"/>
                </a:cubicBezTo>
                <a:cubicBezTo>
                  <a:pt x="158026" y="6622"/>
                  <a:pt x="148779" y="8406"/>
                  <a:pt x="138091" y="12538"/>
                </a:cubicBezTo>
                <a:cubicBezTo>
                  <a:pt x="132235" y="14802"/>
                  <a:pt x="126433" y="15715"/>
                  <a:pt x="120717" y="15715"/>
                </a:cubicBezTo>
                <a:cubicBezTo>
                  <a:pt x="96998" y="15715"/>
                  <a:pt x="74774" y="1"/>
                  <a:pt x="56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9"/>
          <p:cNvSpPr txBox="1"/>
          <p:nvPr>
            <p:ph type="title"/>
          </p:nvPr>
        </p:nvSpPr>
        <p:spPr>
          <a:xfrm>
            <a:off x="4572025" y="862800"/>
            <a:ext cx="3852000" cy="903900"/>
          </a:xfrm>
          <a:prstGeom prst="rect">
            <a:avLst/>
          </a:prstGeom>
        </p:spPr>
        <p:txBody>
          <a:bodyPr anchorCtr="0" anchor="b" bIns="91425" lIns="91425" spcFirstLastPara="1" rIns="91425" wrap="square" tIns="91425">
            <a:noAutofit/>
          </a:bodyPr>
          <a:lstStyle>
            <a:lvl1pPr indent="0" lvl="0" marL="0" marR="0" rtl="0" algn="l">
              <a:lnSpc>
                <a:spcPct val="80000"/>
              </a:lnSpc>
              <a:spcBef>
                <a:spcPts val="0"/>
              </a:spcBef>
              <a:spcAft>
                <a:spcPts val="0"/>
              </a:spcAft>
              <a:buNone/>
              <a:defRPr sz="3200"/>
            </a:lvl1pPr>
            <a:lvl2pPr lvl="1" rtl="0" algn="ctr">
              <a:spcBef>
                <a:spcPts val="0"/>
              </a:spcBef>
              <a:spcAft>
                <a:spcPts val="0"/>
              </a:spcAft>
              <a:buNone/>
              <a:defRPr sz="3200"/>
            </a:lvl2pPr>
            <a:lvl3pPr lvl="2" rtl="0" algn="ctr">
              <a:spcBef>
                <a:spcPts val="0"/>
              </a:spcBef>
              <a:spcAft>
                <a:spcPts val="0"/>
              </a:spcAft>
              <a:buNone/>
              <a:defRPr sz="3200"/>
            </a:lvl3pPr>
            <a:lvl4pPr lvl="3" rtl="0" algn="ctr">
              <a:spcBef>
                <a:spcPts val="0"/>
              </a:spcBef>
              <a:spcAft>
                <a:spcPts val="0"/>
              </a:spcAft>
              <a:buNone/>
              <a:defRPr sz="3200"/>
            </a:lvl4pPr>
            <a:lvl5pPr lvl="4" rtl="0" algn="ctr">
              <a:spcBef>
                <a:spcPts val="0"/>
              </a:spcBef>
              <a:spcAft>
                <a:spcPts val="0"/>
              </a:spcAft>
              <a:buNone/>
              <a:defRPr sz="3200"/>
            </a:lvl5pPr>
            <a:lvl6pPr lvl="5" rtl="0" algn="ctr">
              <a:spcBef>
                <a:spcPts val="0"/>
              </a:spcBef>
              <a:spcAft>
                <a:spcPts val="0"/>
              </a:spcAft>
              <a:buNone/>
              <a:defRPr sz="3200"/>
            </a:lvl6pPr>
            <a:lvl7pPr lvl="6" rtl="0" algn="ctr">
              <a:spcBef>
                <a:spcPts val="0"/>
              </a:spcBef>
              <a:spcAft>
                <a:spcPts val="0"/>
              </a:spcAft>
              <a:buNone/>
              <a:defRPr sz="3200"/>
            </a:lvl7pPr>
            <a:lvl8pPr lvl="7" rtl="0" algn="ctr">
              <a:spcBef>
                <a:spcPts val="0"/>
              </a:spcBef>
              <a:spcAft>
                <a:spcPts val="0"/>
              </a:spcAft>
              <a:buNone/>
              <a:defRPr sz="3200"/>
            </a:lvl8pPr>
            <a:lvl9pPr lvl="8" rtl="0" algn="ctr">
              <a:spcBef>
                <a:spcPts val="0"/>
              </a:spcBef>
              <a:spcAft>
                <a:spcPts val="0"/>
              </a:spcAft>
              <a:buNone/>
              <a:defRPr sz="3200"/>
            </a:lvl9pPr>
          </a:lstStyle>
          <a:p/>
        </p:txBody>
      </p:sp>
      <p:sp>
        <p:nvSpPr>
          <p:cNvPr id="329" name="Google Shape;329;p49"/>
          <p:cNvSpPr txBox="1"/>
          <p:nvPr>
            <p:ph idx="1" type="subTitle"/>
          </p:nvPr>
        </p:nvSpPr>
        <p:spPr>
          <a:xfrm>
            <a:off x="4572025" y="1766700"/>
            <a:ext cx="3852000" cy="903900"/>
          </a:xfrm>
          <a:prstGeom prst="rect">
            <a:avLst/>
          </a:prstGeom>
        </p:spPr>
        <p:txBody>
          <a:bodyPr anchorCtr="0" anchor="b" bIns="91425" lIns="91425" spcFirstLastPara="1" rIns="91425" wrap="square" tIns="91425">
            <a:noAutofit/>
          </a:bodyPr>
          <a:lstStyle>
            <a:lvl1pPr lvl="0" rtl="0">
              <a:lnSpc>
                <a:spcPct val="90000"/>
              </a:lnSpc>
              <a:spcBef>
                <a:spcPts val="0"/>
              </a:spcBef>
              <a:spcAft>
                <a:spcPts val="0"/>
              </a:spcAft>
              <a:buSzPts val="11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330" name="Google Shape;330;p49"/>
          <p:cNvSpPr txBox="1"/>
          <p:nvPr/>
        </p:nvSpPr>
        <p:spPr>
          <a:xfrm>
            <a:off x="4572025" y="3808800"/>
            <a:ext cx="3852000" cy="2808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900">
                <a:solidFill>
                  <a:schemeClr val="accent1"/>
                </a:solidFill>
                <a:latin typeface="Merriweather Sans"/>
                <a:ea typeface="Merriweather Sans"/>
                <a:cs typeface="Merriweather Sans"/>
                <a:sym typeface="Merriweather Sans"/>
              </a:rPr>
              <a:t>CREDITS: This presentation template was created by </a:t>
            </a:r>
            <a:r>
              <a:rPr b="1" lang="en" sz="900">
                <a:solidFill>
                  <a:schemeClr val="accent1"/>
                </a:solidFill>
                <a:uFill>
                  <a:noFill/>
                </a:uFill>
                <a:latin typeface="Merriweather Sans"/>
                <a:ea typeface="Merriweather Sans"/>
                <a:cs typeface="Merriweather Sans"/>
                <a:sym typeface="Merriweather Sans"/>
                <a:hlinkClick r:id="rId2">
                  <a:extLst>
                    <a:ext uri="{A12FA001-AC4F-418D-AE19-62706E023703}">
                      <ahyp:hlinkClr val="tx"/>
                    </a:ext>
                  </a:extLst>
                </a:hlinkClick>
              </a:rPr>
              <a:t>Slidesgo</a:t>
            </a:r>
            <a:r>
              <a:rPr lang="en" sz="900">
                <a:solidFill>
                  <a:schemeClr val="accent1"/>
                </a:solidFill>
                <a:latin typeface="Merriweather Sans"/>
                <a:ea typeface="Merriweather Sans"/>
                <a:cs typeface="Merriweather Sans"/>
                <a:sym typeface="Merriweather Sans"/>
              </a:rPr>
              <a:t>, including icons by </a:t>
            </a:r>
            <a:r>
              <a:rPr b="1" lang="en" sz="900">
                <a:solidFill>
                  <a:schemeClr val="accent1"/>
                </a:solidFill>
                <a:uFill>
                  <a:noFill/>
                </a:uFill>
                <a:latin typeface="Merriweather Sans"/>
                <a:ea typeface="Merriweather Sans"/>
                <a:cs typeface="Merriweather Sans"/>
                <a:sym typeface="Merriweather Sans"/>
                <a:hlinkClick r:id="rId3">
                  <a:extLst>
                    <a:ext uri="{A12FA001-AC4F-418D-AE19-62706E023703}">
                      <ahyp:hlinkClr val="tx"/>
                    </a:ext>
                  </a:extLst>
                </a:hlinkClick>
              </a:rPr>
              <a:t>Flaticon</a:t>
            </a:r>
            <a:r>
              <a:rPr lang="en" sz="900">
                <a:solidFill>
                  <a:schemeClr val="accent1"/>
                </a:solidFill>
                <a:latin typeface="Merriweather Sans"/>
                <a:ea typeface="Merriweather Sans"/>
                <a:cs typeface="Merriweather Sans"/>
                <a:sym typeface="Merriweather Sans"/>
              </a:rPr>
              <a:t>, and infographics &amp; images by </a:t>
            </a:r>
            <a:r>
              <a:rPr b="1" lang="en" sz="900">
                <a:solidFill>
                  <a:schemeClr val="accent1"/>
                </a:solidFill>
                <a:uFill>
                  <a:noFill/>
                </a:uFill>
                <a:latin typeface="Merriweather Sans"/>
                <a:ea typeface="Merriweather Sans"/>
                <a:cs typeface="Merriweather Sans"/>
                <a:sym typeface="Merriweather Sans"/>
                <a:hlinkClick r:id="rId4">
                  <a:extLst>
                    <a:ext uri="{A12FA001-AC4F-418D-AE19-62706E023703}">
                      <ahyp:hlinkClr val="tx"/>
                    </a:ext>
                  </a:extLst>
                </a:hlinkClick>
              </a:rPr>
              <a:t>Freepik</a:t>
            </a:r>
            <a:endParaRPr sz="900">
              <a:solidFill>
                <a:schemeClr val="accent1"/>
              </a:solidFill>
              <a:latin typeface="Merriweather Sans"/>
              <a:ea typeface="Merriweather Sans"/>
              <a:cs typeface="Merriweather Sans"/>
              <a:sym typeface="Merriweather Sans"/>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2">
    <p:spTree>
      <p:nvGrpSpPr>
        <p:cNvPr id="331" name="Shape 331"/>
        <p:cNvGrpSpPr/>
        <p:nvPr/>
      </p:nvGrpSpPr>
      <p:grpSpPr>
        <a:xfrm>
          <a:off x="0" y="0"/>
          <a:ext cx="0" cy="0"/>
          <a:chOff x="0" y="0"/>
          <a:chExt cx="0" cy="0"/>
        </a:xfrm>
      </p:grpSpPr>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5" name="Shape 33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9.xml"/><Relationship Id="rId42" Type="http://schemas.openxmlformats.org/officeDocument/2006/relationships/slideLayout" Target="../slideLayouts/slideLayout41.xml"/><Relationship Id="rId41" Type="http://schemas.openxmlformats.org/officeDocument/2006/relationships/slideLayout" Target="../slideLayouts/slideLayout40.xml"/><Relationship Id="rId44" Type="http://schemas.openxmlformats.org/officeDocument/2006/relationships/slideLayout" Target="../slideLayouts/slideLayout43.xml"/><Relationship Id="rId43" Type="http://schemas.openxmlformats.org/officeDocument/2006/relationships/slideLayout" Target="../slideLayouts/slideLayout42.xml"/><Relationship Id="rId46" Type="http://schemas.openxmlformats.org/officeDocument/2006/relationships/slideLayout" Target="../slideLayouts/slideLayout45.xml"/><Relationship Id="rId45" Type="http://schemas.openxmlformats.org/officeDocument/2006/relationships/slideLayout" Target="../slideLayouts/slideLayout44.xml"/><Relationship Id="rId1" Type="http://schemas.openxmlformats.org/officeDocument/2006/relationships/image" Target="../media/image28.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48" Type="http://schemas.openxmlformats.org/officeDocument/2006/relationships/slideLayout" Target="../slideLayouts/slideLayout47.xml"/><Relationship Id="rId47" Type="http://schemas.openxmlformats.org/officeDocument/2006/relationships/slideLayout" Target="../slideLayouts/slideLayout46.xml"/><Relationship Id="rId49" Type="http://schemas.openxmlformats.org/officeDocument/2006/relationships/slideLayout" Target="../slideLayouts/slideLayout48.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33" Type="http://schemas.openxmlformats.org/officeDocument/2006/relationships/slideLayout" Target="../slideLayouts/slideLayout32.xml"/><Relationship Id="rId32" Type="http://schemas.openxmlformats.org/officeDocument/2006/relationships/slideLayout" Target="../slideLayouts/slideLayout31.xml"/><Relationship Id="rId35" Type="http://schemas.openxmlformats.org/officeDocument/2006/relationships/slideLayout" Target="../slideLayouts/slideLayout34.xml"/><Relationship Id="rId34" Type="http://schemas.openxmlformats.org/officeDocument/2006/relationships/slideLayout" Target="../slideLayouts/slideLayout33.xml"/><Relationship Id="rId37" Type="http://schemas.openxmlformats.org/officeDocument/2006/relationships/slideLayout" Target="../slideLayouts/slideLayout36.xml"/><Relationship Id="rId36" Type="http://schemas.openxmlformats.org/officeDocument/2006/relationships/slideLayout" Target="../slideLayouts/slideLayout35.xml"/><Relationship Id="rId39" Type="http://schemas.openxmlformats.org/officeDocument/2006/relationships/slideLayout" Target="../slideLayouts/slideLayout38.xml"/><Relationship Id="rId38" Type="http://schemas.openxmlformats.org/officeDocument/2006/relationships/slideLayout" Target="../slideLayouts/slideLayout37.xml"/><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29" Type="http://schemas.openxmlformats.org/officeDocument/2006/relationships/slideLayout" Target="../slideLayouts/slideLayout28.xml"/><Relationship Id="rId51" Type="http://schemas.openxmlformats.org/officeDocument/2006/relationships/theme" Target="../theme/theme2.xml"/><Relationship Id="rId50" Type="http://schemas.openxmlformats.org/officeDocument/2006/relationships/slideLayout" Target="../slideLayouts/slideLayout49.xml"/><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1pPr>
            <a:lvl2pPr lvl="1">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2pPr>
            <a:lvl3pPr lvl="2">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3pPr>
            <a:lvl4pPr lvl="3">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4pPr>
            <a:lvl5pPr lvl="4">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5pPr>
            <a:lvl6pPr lvl="5">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6pPr>
            <a:lvl7pPr lvl="6">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7pPr>
            <a:lvl8pPr lvl="7">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8pPr>
            <a:lvl9pPr lvl="8">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1pPr>
            <a:lvl2pPr indent="-317500" lvl="1" marL="9144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2pPr>
            <a:lvl3pPr indent="-317500" lvl="2" marL="13716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3pPr>
            <a:lvl4pPr indent="-317500" lvl="3" marL="18288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4pPr>
            <a:lvl5pPr indent="-317500" lvl="4" marL="22860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5pPr>
            <a:lvl6pPr indent="-317500" lvl="5" marL="27432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6pPr>
            <a:lvl7pPr indent="-317500" lvl="6" marL="32004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7pPr>
            <a:lvl8pPr indent="-317500" lvl="7" marL="36576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8pPr>
            <a:lvl9pPr indent="-317500" lvl="8" marL="4114800">
              <a:lnSpc>
                <a:spcPct val="115000"/>
              </a:lnSpc>
              <a:spcBef>
                <a:spcPts val="1600"/>
              </a:spcBef>
              <a:spcAft>
                <a:spcPts val="160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 id="2147483683" r:id="rId37"/>
    <p:sldLayoutId id="2147483684" r:id="rId38"/>
    <p:sldLayoutId id="2147483685" r:id="rId39"/>
    <p:sldLayoutId id="2147483686" r:id="rId40"/>
    <p:sldLayoutId id="2147483687" r:id="rId41"/>
    <p:sldLayoutId id="2147483688" r:id="rId42"/>
    <p:sldLayoutId id="2147483689" r:id="rId43"/>
    <p:sldLayoutId id="2147483690" r:id="rId44"/>
    <p:sldLayoutId id="2147483691" r:id="rId45"/>
    <p:sldLayoutId id="2147483692" r:id="rId46"/>
    <p:sldLayoutId id="2147483693" r:id="rId47"/>
    <p:sldLayoutId id="2147483694" r:id="rId48"/>
    <p:sldLayoutId id="2147483695" r:id="rId49"/>
    <p:sldLayoutId id="2147483696" r:id="rId50"/>
  </p:sldLayoutIdLst>
  <mc:AlternateContent>
    <mc:Choice Requires="p14">
      <p:transition spd="slow" p14:dur="1000">
        <p:fade thruBlk="1"/>
      </p:transition>
    </mc:Choice>
    <mc:Fallback>
      <p:transition spd="slow">
        <p:fade/>
      </p:transition>
    </mc:Fallback>
  </mc:AlternateConten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2" name="Shape 332"/>
        <p:cNvGrpSpPr/>
        <p:nvPr/>
      </p:nvGrpSpPr>
      <p:grpSpPr>
        <a:xfrm>
          <a:off x="0" y="0"/>
          <a:ext cx="0" cy="0"/>
          <a:chOff x="0" y="0"/>
          <a:chExt cx="0" cy="0"/>
        </a:xfrm>
      </p:grpSpPr>
      <p:sp>
        <p:nvSpPr>
          <p:cNvPr id="333" name="Google Shape;333;p5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34" name="Google Shape;334;p5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7" r:id="rId1"/>
  </p:sldLayoutIdLst>
  <mc:AlternateContent>
    <mc:Choice Requires="p14">
      <p:transition spd="slow" p14:dur="1000">
        <p:fade thruBlk="1"/>
      </p:transition>
    </mc:Choice>
    <mc:Fallback>
      <p:transition spd="slow">
        <p:fade/>
      </p:transition>
    </mc:Fallback>
  </mc:AlternateConten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 Id="rId3" Type="http://schemas.openxmlformats.org/officeDocument/2006/relationships/image" Target="../media/image4.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 Id="rId3" Type="http://schemas.openxmlformats.org/officeDocument/2006/relationships/image" Target="../media/image4.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image" Target="../media/image27.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5.xml"/><Relationship Id="rId3" Type="http://schemas.openxmlformats.org/officeDocument/2006/relationships/image" Target="../media/image29.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image" Target="../media/image9.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 Id="rId3" Type="http://schemas.openxmlformats.org/officeDocument/2006/relationships/hyperlink" Target="https://docs.google.com/spreadsheets/d/10vraISXJ-Yq1bgoSOXFbqs9NDKYXMpLY_hJpKhThKNk/copy" TargetMode="External"/><Relationship Id="rId4"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3.xml"/><Relationship Id="rId3" Type="http://schemas.openxmlformats.org/officeDocument/2006/relationships/hyperlink" Target="https://docs.google.com/spreadsheets/d/1Zb4yrLpB-0-h9qqAn1RoWo3Dtray3JBkLVRl0Uk8VsA/copy" TargetMode="External"/><Relationship Id="rId4" Type="http://schemas.openxmlformats.org/officeDocument/2006/relationships/image" Target="../media/image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 Id="rId3" Type="http://schemas.openxmlformats.org/officeDocument/2006/relationships/hyperlink" Target="https://docs.google.com/spreadsheets/d/1Zb4yrLpB-0-h9qqAn1RoWo3Dtray3JBkLVRl0Uk8VsA/copy" TargetMode="External"/><Relationship Id="rId4" Type="http://schemas.openxmlformats.org/officeDocument/2006/relationships/image" Target="../media/image8.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7.xml"/><Relationship Id="rId3" Type="http://schemas.openxmlformats.org/officeDocument/2006/relationships/image" Target="../media/image4.jp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8.xml"/><Relationship Id="rId3" Type="http://schemas.openxmlformats.org/officeDocument/2006/relationships/image" Target="../media/image21.jp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6.xml"/><Relationship Id="rId3" Type="http://schemas.openxmlformats.org/officeDocument/2006/relationships/image" Target="../media/image18.jpg"/><Relationship Id="rId4" Type="http://schemas.openxmlformats.org/officeDocument/2006/relationships/image" Target="../media/image20.jpg"/><Relationship Id="rId5" Type="http://schemas.openxmlformats.org/officeDocument/2006/relationships/image" Target="../media/image13.jp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7.xml"/><Relationship Id="rId3" Type="http://schemas.openxmlformats.org/officeDocument/2006/relationships/image" Target="../media/image6.png"/><Relationship Id="rId4" Type="http://schemas.openxmlformats.org/officeDocument/2006/relationships/image" Target="../media/image7.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58.xml"/><Relationship Id="rId3" Type="http://schemas.openxmlformats.org/officeDocument/2006/relationships/image" Target="../media/image27.jpg"/><Relationship Id="rId4" Type="http://schemas.openxmlformats.org/officeDocument/2006/relationships/image" Target="../media/image11.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59.xml"/><Relationship Id="rId3" Type="http://schemas.openxmlformats.org/officeDocument/2006/relationships/image" Target="../media/image12.png"/><Relationship Id="rId4" Type="http://schemas.openxmlformats.org/officeDocument/2006/relationships/image" Target="../media/image19.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60.xml"/><Relationship Id="rId3" Type="http://schemas.openxmlformats.org/officeDocument/2006/relationships/image" Target="../media/image6.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7.xml"/><Relationship Id="rId3" Type="http://schemas.openxmlformats.org/officeDocument/2006/relationships/hyperlink" Target="https://www.freepik.com/free-vector/snow-cap-pack-flat-style_1475782.htm#page=1&amp;query=Snow%20cap%20pack%20flat%20style&amp;position=0utm_source=slidesgo_template&amp;utm_medium=referral-link&amp;utm_campaign=sg_resources&amp;utm_content=freepik" TargetMode="External"/><Relationship Id="rId4" Type="http://schemas.openxmlformats.org/officeDocument/2006/relationships/hyperlink" Target="https://www.freepik.com/free-vector/hand-drawn-christmas-element-collection_5616995.htm#query=5616995&amp;position=0utm_source=slidesgo_template&amp;utm_medium=referral-link&amp;utm_campaign=sg_resources&amp;utm_content=freepik" TargetMode="External"/><Relationship Id="rId9" Type="http://schemas.openxmlformats.org/officeDocument/2006/relationships/hyperlink" Target="https://www.freepik.com/free-vector/hand-drawn-christmas-element-collection_5631153.htm#query=5631153&amp;position=0utm_source=slidesgo_template&amp;utm_medium=referral-link&amp;utm_campaign=sg_resources&amp;utm_content=freepik" TargetMode="External"/><Relationship Id="rId5" Type="http://schemas.openxmlformats.org/officeDocument/2006/relationships/hyperlink" Target="https://www.freepik.com/free-vector/hand-drawn-christmas-element-collection_5616995.htm#query=5616995&amp;position=0utm_source=slidesgo_template&amp;utm_medium=referral-link&amp;utm_campaign=sg_resources&amp;utm_content=freepik" TargetMode="External"/><Relationship Id="rId6" Type="http://schemas.openxmlformats.org/officeDocument/2006/relationships/hyperlink" Target="https://www.freepik.com/free-vector/hand-drawn-christmas-element-collection_5616996.htm#page=1&amp;query=5616996&amp;position=0#position=0&amp;page=1&amp;query=5616996utm_source=slidesgo_template&amp;utm_medium=referral-link&amp;utm_campaign=sg_resources&amp;utm_content=freepik" TargetMode="External"/><Relationship Id="rId7" Type="http://schemas.openxmlformats.org/officeDocument/2006/relationships/hyperlink" Target="https://www.freepik.com/free-vector/hand-drawn-christmas-element-collection_5616996.htm#page=1&amp;query=5616996&amp;position=0#position=0&amp;page=1&amp;query=5616996utm_source=slidesgo_template&amp;utm_medium=referral-link&amp;utm_campaign=sg_resources&amp;utm_content=freepik" TargetMode="External"/><Relationship Id="rId8" Type="http://schemas.openxmlformats.org/officeDocument/2006/relationships/hyperlink" Target="https://www.freepik.com/free-vector/hand-drawn-christmas-element-collection_5631153.htm#query=5631153&amp;position=0utm_source=slidesgo_template&amp;utm_medium=referral-link&amp;utm_campaign=sg_resources&amp;utm_content=freepik" TargetMode="External"/><Relationship Id="rId11" Type="http://schemas.openxmlformats.org/officeDocument/2006/relationships/hyperlink" Target="https://www.freepik.com/free-vector/hand-drawn-christmas-element-collection_5616993.htm#page=1&amp;query=5616993&amp;position=0utm_source=slidesgo_template&amp;utm_medium=referral-link&amp;utm_campaign=sg_resources&amp;utm_content=freepik" TargetMode="External"/><Relationship Id="rId10" Type="http://schemas.openxmlformats.org/officeDocument/2006/relationships/hyperlink" Target="https://www.freepik.com/free-vector/hand-drawn-christmas-element-collection_5616993.htm#page=1&amp;query=5616993&amp;position=0utm_source=slidesgo_template&amp;utm_medium=referral-link&amp;utm_campaign=sg_resources&amp;utm_content=freepik" TargetMode="External"/><Relationship Id="rId13" Type="http://schemas.openxmlformats.org/officeDocument/2006/relationships/hyperlink" Target="https://www.freepik.com/free-vector/watercolor-winter-landscape-with-trees_1433355.htm#page=1&amp;query=1433355&amp;position=0utm_source=slidesgo_template&amp;utm_medium=referral-link&amp;utm_campaign=sg_resources&amp;utm_content=freepik" TargetMode="External"/><Relationship Id="rId12" Type="http://schemas.openxmlformats.org/officeDocument/2006/relationships/hyperlink" Target="https://www.freepik.com/free-vector/peeping-out-christmas-characters-background_3378952.htm#query=3378952&amp;position=0utm_source=slidesgo_template&amp;utm_medium=referral-link&amp;utm_campaign=sg_resources&amp;utm_content=freepik" TargetMode="External"/><Relationship Id="rId15" Type="http://schemas.openxmlformats.org/officeDocument/2006/relationships/hyperlink" Target="https://www.freepik.com/free-vector/christmas-element-collection-flat-design_5575259.htm#query=5575259&amp;position=0utm_source=slidesgo_template&amp;utm_medium=referral-link&amp;utm_campaign=sg_resources&amp;utm_content=freepik" TargetMode="External"/><Relationship Id="rId14" Type="http://schemas.openxmlformats.org/officeDocument/2006/relationships/hyperlink" Target="https://www.freepik.com/free-vector/cloud-computing-infographic_710754.htm#query=710754&amp;position=0utm_source=slidesgo_template&amp;utm_medium=referral-link&amp;utm_campaign=sg_resources&amp;utm_content=freepik" TargetMode="External"/><Relationship Id="rId17" Type="http://schemas.openxmlformats.org/officeDocument/2006/relationships/hyperlink" Target="https://www.freepik.com/free-photo/person-legs-snow_3279779.htm#query=3279779&amp;position=0/?utm_source=slidesgo_template&amp;utm_medium=referral-link&amp;utm_campaign=sg_resources&amp;utm_content=freepik" TargetMode="External"/><Relationship Id="rId16" Type="http://schemas.openxmlformats.org/officeDocument/2006/relationships/hyperlink" Target="https://www.freepik.com/free-photo/woman-holding-big-bauble-hand_3309472.htm#query=3309472&amp;position=0/?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8.xml"/><Relationship Id="rId3" Type="http://schemas.openxmlformats.org/officeDocument/2006/relationships/hyperlink" Target="https://www.freepik.com/premium-vector/hand-drawn-christmas-background_10223473.htm#page=1&amp;query=christmas%20handrawn%20&amp;position=29/?utm_source=slidesgo_template&amp;utm_medium=referral-link&amp;utm_campaign=sg_resources&amp;utm_content=freepik" TargetMode="External"/><Relationship Id="rId4" Type="http://schemas.openxmlformats.org/officeDocument/2006/relationships/hyperlink" Target="https://www.freepik.com/premium-vector/hand-drawn-christmas-elements-collection_3314564.htm#page=3&amp;query=christmas%20handrawn&amp;position=16/?utm_source=slidesgo_template&amp;utm_medium=referral-link&amp;utm_campaign=sg_resources&amp;utm_content=freepik" TargetMode="External"/><Relationship Id="rId9" Type="http://schemas.openxmlformats.org/officeDocument/2006/relationships/hyperlink" Target="https://www.freepik.com/premium-vector/collection-christmas-infographics_6208825.htm#page=1&amp;query=christmas%20infographic&amp;position=23/?utm_source=slidesgo_template&amp;utm_medium=referral-link&amp;utm_campaign=sg_resources&amp;utm_content=freepik" TargetMode="External"/><Relationship Id="rId5" Type="http://schemas.openxmlformats.org/officeDocument/2006/relationships/hyperlink" Target="https://www.freepik.com/premium-vector/autumn-card-with-organic-shapes_11066454.htm/?utm_source=slidesgo_template&amp;utm_medium=referral-link&amp;utm_campaign=sg_resources&amp;utm_content=freepik" TargetMode="External"/><Relationship Id="rId6" Type="http://schemas.openxmlformats.org/officeDocument/2006/relationships/hyperlink" Target="https://www.freepik.com/premium-vector/collection-christmas-infographics_6208824.htm#page=1&amp;query=christmas%20infographic&amp;position=24/?utm_source=slidesgo_template&amp;utm_medium=referral-link&amp;utm_campaign=sg_resources&amp;utm_content=freepik" TargetMode="External"/><Relationship Id="rId7" Type="http://schemas.openxmlformats.org/officeDocument/2006/relationships/hyperlink" Target="https://www.freepik.com/premium-vector/collection-christmas-infographics_6208821.htm#page=2&amp;query=infographic+christmas++christmas+infographics&amp;position=2/?utm_source=slidesgo_template&amp;utm_medium=referral-link&amp;utm_campaign=sg_resources&amp;utm_content=freepik" TargetMode="External"/><Relationship Id="rId8" Type="http://schemas.openxmlformats.org/officeDocument/2006/relationships/hyperlink" Target="https://www.freepik.com/free-vector/collection-christmas-infographics_6208823.htm#page=1&amp;query=winter%20infographic&amp;position=19/?utm_source=slidesgo_template&amp;utm_medium=referral-link&amp;utm_campaign=sg_resources&amp;utm_content=freepik" TargetMode="External"/><Relationship Id="rId11" Type="http://schemas.openxmlformats.org/officeDocument/2006/relationships/hyperlink" Target="https://www.freepik.com/premium-photo/woman-blowing-snow-from-hands_3787751.htm#page=1&amp;query=winter&amp;position=11/?utm_source=slidesgo_template&amp;utm_medium=referral-link&amp;utm_campaign=sg_resources&amp;utm_content=freepik" TargetMode="External"/><Relationship Id="rId10" Type="http://schemas.openxmlformats.org/officeDocument/2006/relationships/hyperlink" Target="https://www.freepik.com/premium-photo/close-up-view-snowman-concept_10727867.htm#page=2&amp;query=christmas+winter&amp;position=2/?utm_source=slidesgo_template&amp;utm_medium=referral-link&amp;utm_campaign=sg_resources&amp;utm_content=freepik" TargetMode="External"/><Relationship Id="rId13" Type="http://schemas.openxmlformats.org/officeDocument/2006/relationships/hyperlink" Target="https://www.freepik.com/free-photo/medium-shot-woman-with-backpack_10970725.htm/?utm_source=slidesgo_template&amp;utm_medium=referral-link&amp;utm_campaign=sg_resources&amp;utm_content=freepik" TargetMode="External"/><Relationship Id="rId12" Type="http://schemas.openxmlformats.org/officeDocument/2006/relationships/hyperlink" Target="https://www.freepik.com/premium-photo/smiley-man-using-his-smartphone-home_11631602.htm/?utm_source=slidesgo_template&amp;utm_medium=referral-link&amp;utm_campaign=sg_resources&amp;utm_content=freepik" TargetMode="External"/><Relationship Id="rId15" Type="http://schemas.openxmlformats.org/officeDocument/2006/relationships/hyperlink" Target="https://www.flaticon.com/packs/christmas-237/?utm_source=slidesgo_template&amp;utm_medium=referral-link&amp;utm_campaign=sg_resources&amp;utm_content=flaticon" TargetMode="External"/><Relationship Id="rId14" Type="http://schemas.openxmlformats.org/officeDocument/2006/relationships/hyperlink" Target="https://www.freepik.com/free-photo/medium-shot-woman-posing-outdoors_11462598.htm#position=14/?utm_source=slidesgo_template&amp;utm_medium=referral-link&amp;utm_campaign=sg_resources&amp;utm_content=freepik"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7.gif"/><Relationship Id="rId9" Type="http://schemas.openxmlformats.org/officeDocument/2006/relationships/image" Target="../media/image1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24.gif"/><Relationship Id="rId10" Type="http://schemas.openxmlformats.org/officeDocument/2006/relationships/image" Target="../media/image25.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22.gif"/></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7.xml"/><Relationship Id="rId3" Type="http://schemas.openxmlformats.org/officeDocument/2006/relationships/hyperlink" Target="https://chrome.google.com/webstore/detail/flaticon-for-gsuit-gslide/haekgjfnhhdkgfgmldhfokhmfkgmciba"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grpSp>
        <p:nvGrpSpPr>
          <p:cNvPr id="340" name="Google Shape;340;p53"/>
          <p:cNvGrpSpPr/>
          <p:nvPr/>
        </p:nvGrpSpPr>
        <p:grpSpPr>
          <a:xfrm>
            <a:off x="1833315" y="1623694"/>
            <a:ext cx="1656772" cy="3483368"/>
            <a:chOff x="1921948" y="1623694"/>
            <a:chExt cx="1656772" cy="3483368"/>
          </a:xfrm>
        </p:grpSpPr>
        <p:sp>
          <p:nvSpPr>
            <p:cNvPr id="341" name="Google Shape;341;p53"/>
            <p:cNvSpPr/>
            <p:nvPr/>
          </p:nvSpPr>
          <p:spPr>
            <a:xfrm>
              <a:off x="1921948" y="1623694"/>
              <a:ext cx="1656772" cy="3483368"/>
            </a:xfrm>
            <a:custGeom>
              <a:rect b="b" l="l" r="r" t="t"/>
              <a:pathLst>
                <a:path extrusionOk="0" h="141961" w="67520">
                  <a:moveTo>
                    <a:pt x="16620" y="0"/>
                  </a:moveTo>
                  <a:cubicBezTo>
                    <a:pt x="16117" y="0"/>
                    <a:pt x="15612" y="360"/>
                    <a:pt x="15635" y="1006"/>
                  </a:cubicBezTo>
                  <a:cubicBezTo>
                    <a:pt x="15635" y="1090"/>
                    <a:pt x="15635" y="1194"/>
                    <a:pt x="15635" y="1278"/>
                  </a:cubicBezTo>
                  <a:cubicBezTo>
                    <a:pt x="15865" y="4062"/>
                    <a:pt x="16096" y="6845"/>
                    <a:pt x="16347" y="9608"/>
                  </a:cubicBezTo>
                  <a:cubicBezTo>
                    <a:pt x="16451" y="10968"/>
                    <a:pt x="16619" y="12308"/>
                    <a:pt x="16765" y="13668"/>
                  </a:cubicBezTo>
                  <a:cubicBezTo>
                    <a:pt x="16556" y="13501"/>
                    <a:pt x="16389" y="13292"/>
                    <a:pt x="16284" y="13040"/>
                  </a:cubicBezTo>
                  <a:cubicBezTo>
                    <a:pt x="14631" y="9462"/>
                    <a:pt x="12642" y="6050"/>
                    <a:pt x="10821" y="2534"/>
                  </a:cubicBezTo>
                  <a:cubicBezTo>
                    <a:pt x="10717" y="2325"/>
                    <a:pt x="10591" y="2115"/>
                    <a:pt x="10445" y="1906"/>
                  </a:cubicBezTo>
                  <a:cubicBezTo>
                    <a:pt x="10282" y="1640"/>
                    <a:pt x="9995" y="1489"/>
                    <a:pt x="9693" y="1489"/>
                  </a:cubicBezTo>
                  <a:cubicBezTo>
                    <a:pt x="9567" y="1489"/>
                    <a:pt x="9438" y="1516"/>
                    <a:pt x="9314" y="1571"/>
                  </a:cubicBezTo>
                  <a:cubicBezTo>
                    <a:pt x="8896" y="1760"/>
                    <a:pt x="8728" y="2220"/>
                    <a:pt x="8896" y="2743"/>
                  </a:cubicBezTo>
                  <a:cubicBezTo>
                    <a:pt x="8980" y="2973"/>
                    <a:pt x="9084" y="3204"/>
                    <a:pt x="9189" y="3413"/>
                  </a:cubicBezTo>
                  <a:cubicBezTo>
                    <a:pt x="10591" y="6176"/>
                    <a:pt x="12014" y="8917"/>
                    <a:pt x="13396" y="11680"/>
                  </a:cubicBezTo>
                  <a:cubicBezTo>
                    <a:pt x="14107" y="13040"/>
                    <a:pt x="14756" y="14422"/>
                    <a:pt x="15321" y="15824"/>
                  </a:cubicBezTo>
                  <a:cubicBezTo>
                    <a:pt x="15007" y="15719"/>
                    <a:pt x="14714" y="15531"/>
                    <a:pt x="14505" y="15280"/>
                  </a:cubicBezTo>
                  <a:cubicBezTo>
                    <a:pt x="11407" y="12685"/>
                    <a:pt x="8289" y="10089"/>
                    <a:pt x="5191" y="7515"/>
                  </a:cubicBezTo>
                  <a:cubicBezTo>
                    <a:pt x="4898" y="7264"/>
                    <a:pt x="4605" y="7055"/>
                    <a:pt x="4291" y="6866"/>
                  </a:cubicBezTo>
                  <a:cubicBezTo>
                    <a:pt x="4124" y="6768"/>
                    <a:pt x="3955" y="6725"/>
                    <a:pt x="3796" y="6725"/>
                  </a:cubicBezTo>
                  <a:cubicBezTo>
                    <a:pt x="3039" y="6725"/>
                    <a:pt x="2480" y="7695"/>
                    <a:pt x="3119" y="8352"/>
                  </a:cubicBezTo>
                  <a:cubicBezTo>
                    <a:pt x="3329" y="8583"/>
                    <a:pt x="3559" y="8792"/>
                    <a:pt x="3789" y="8980"/>
                  </a:cubicBezTo>
                  <a:cubicBezTo>
                    <a:pt x="7891" y="12371"/>
                    <a:pt x="11973" y="15803"/>
                    <a:pt x="16117" y="19173"/>
                  </a:cubicBezTo>
                  <a:cubicBezTo>
                    <a:pt x="16975" y="19884"/>
                    <a:pt x="17393" y="20763"/>
                    <a:pt x="17707" y="21768"/>
                  </a:cubicBezTo>
                  <a:cubicBezTo>
                    <a:pt x="17351" y="21768"/>
                    <a:pt x="17142" y="21538"/>
                    <a:pt x="16870" y="21391"/>
                  </a:cubicBezTo>
                  <a:cubicBezTo>
                    <a:pt x="14882" y="20177"/>
                    <a:pt x="12914" y="18963"/>
                    <a:pt x="10842" y="17854"/>
                  </a:cubicBezTo>
                  <a:cubicBezTo>
                    <a:pt x="7891" y="16285"/>
                    <a:pt x="4961" y="14694"/>
                    <a:pt x="2010" y="13124"/>
                  </a:cubicBezTo>
                  <a:cubicBezTo>
                    <a:pt x="1864" y="13020"/>
                    <a:pt x="1696" y="12957"/>
                    <a:pt x="1529" y="12873"/>
                  </a:cubicBezTo>
                  <a:cubicBezTo>
                    <a:pt x="1365" y="12819"/>
                    <a:pt x="1209" y="12792"/>
                    <a:pt x="1063" y="12792"/>
                  </a:cubicBezTo>
                  <a:cubicBezTo>
                    <a:pt x="705" y="12792"/>
                    <a:pt x="410" y="12952"/>
                    <a:pt x="231" y="13250"/>
                  </a:cubicBezTo>
                  <a:cubicBezTo>
                    <a:pt x="1" y="13710"/>
                    <a:pt x="126" y="14275"/>
                    <a:pt x="566" y="14568"/>
                  </a:cubicBezTo>
                  <a:cubicBezTo>
                    <a:pt x="754" y="14715"/>
                    <a:pt x="964" y="14840"/>
                    <a:pt x="1194" y="14945"/>
                  </a:cubicBezTo>
                  <a:cubicBezTo>
                    <a:pt x="6970" y="18084"/>
                    <a:pt x="12831" y="21119"/>
                    <a:pt x="18482" y="24531"/>
                  </a:cubicBezTo>
                  <a:cubicBezTo>
                    <a:pt x="18607" y="24614"/>
                    <a:pt x="18754" y="24677"/>
                    <a:pt x="18900" y="24698"/>
                  </a:cubicBezTo>
                  <a:cubicBezTo>
                    <a:pt x="19402" y="24803"/>
                    <a:pt x="19528" y="25159"/>
                    <a:pt x="19612" y="25682"/>
                  </a:cubicBezTo>
                  <a:cubicBezTo>
                    <a:pt x="18230" y="25284"/>
                    <a:pt x="16933" y="24949"/>
                    <a:pt x="15656" y="24552"/>
                  </a:cubicBezTo>
                  <a:cubicBezTo>
                    <a:pt x="12077" y="23484"/>
                    <a:pt x="8498" y="22396"/>
                    <a:pt x="4919" y="21308"/>
                  </a:cubicBezTo>
                  <a:cubicBezTo>
                    <a:pt x="4645" y="21198"/>
                    <a:pt x="4355" y="21136"/>
                    <a:pt x="4063" y="21136"/>
                  </a:cubicBezTo>
                  <a:cubicBezTo>
                    <a:pt x="4021" y="21136"/>
                    <a:pt x="3978" y="21137"/>
                    <a:pt x="3936" y="21140"/>
                  </a:cubicBezTo>
                  <a:cubicBezTo>
                    <a:pt x="3517" y="21161"/>
                    <a:pt x="3161" y="21454"/>
                    <a:pt x="3077" y="21852"/>
                  </a:cubicBezTo>
                  <a:cubicBezTo>
                    <a:pt x="2952" y="22249"/>
                    <a:pt x="3119" y="22689"/>
                    <a:pt x="3475" y="22898"/>
                  </a:cubicBezTo>
                  <a:cubicBezTo>
                    <a:pt x="3726" y="23024"/>
                    <a:pt x="3977" y="23128"/>
                    <a:pt x="4250" y="23191"/>
                  </a:cubicBezTo>
                  <a:cubicBezTo>
                    <a:pt x="5191" y="23484"/>
                    <a:pt x="6133" y="23735"/>
                    <a:pt x="7075" y="24049"/>
                  </a:cubicBezTo>
                  <a:cubicBezTo>
                    <a:pt x="11428" y="25473"/>
                    <a:pt x="15865" y="26707"/>
                    <a:pt x="20323" y="27775"/>
                  </a:cubicBezTo>
                  <a:cubicBezTo>
                    <a:pt x="20742" y="27838"/>
                    <a:pt x="21119" y="28110"/>
                    <a:pt x="21307" y="28465"/>
                  </a:cubicBezTo>
                  <a:cubicBezTo>
                    <a:pt x="22102" y="29951"/>
                    <a:pt x="22940" y="31416"/>
                    <a:pt x="23756" y="32882"/>
                  </a:cubicBezTo>
                  <a:cubicBezTo>
                    <a:pt x="23840" y="33049"/>
                    <a:pt x="24070" y="33195"/>
                    <a:pt x="23923" y="33488"/>
                  </a:cubicBezTo>
                  <a:cubicBezTo>
                    <a:pt x="22898" y="32986"/>
                    <a:pt x="21893" y="32463"/>
                    <a:pt x="20868" y="31982"/>
                  </a:cubicBezTo>
                  <a:cubicBezTo>
                    <a:pt x="16912" y="30098"/>
                    <a:pt x="12872" y="28403"/>
                    <a:pt x="8959" y="26435"/>
                  </a:cubicBezTo>
                  <a:cubicBezTo>
                    <a:pt x="8833" y="26372"/>
                    <a:pt x="8728" y="26331"/>
                    <a:pt x="8603" y="26289"/>
                  </a:cubicBezTo>
                  <a:cubicBezTo>
                    <a:pt x="8482" y="26237"/>
                    <a:pt x="8356" y="26212"/>
                    <a:pt x="8231" y="26212"/>
                  </a:cubicBezTo>
                  <a:cubicBezTo>
                    <a:pt x="7905" y="26212"/>
                    <a:pt x="7592" y="26383"/>
                    <a:pt x="7410" y="26686"/>
                  </a:cubicBezTo>
                  <a:cubicBezTo>
                    <a:pt x="7138" y="27126"/>
                    <a:pt x="7263" y="27712"/>
                    <a:pt x="7703" y="27984"/>
                  </a:cubicBezTo>
                  <a:cubicBezTo>
                    <a:pt x="7975" y="28193"/>
                    <a:pt x="8268" y="28361"/>
                    <a:pt x="8561" y="28486"/>
                  </a:cubicBezTo>
                  <a:cubicBezTo>
                    <a:pt x="11114" y="29679"/>
                    <a:pt x="13668" y="30872"/>
                    <a:pt x="16242" y="32065"/>
                  </a:cubicBezTo>
                  <a:cubicBezTo>
                    <a:pt x="19151" y="33405"/>
                    <a:pt x="22102" y="34702"/>
                    <a:pt x="25012" y="36084"/>
                  </a:cubicBezTo>
                  <a:cubicBezTo>
                    <a:pt x="25849" y="36502"/>
                    <a:pt x="26246" y="37151"/>
                    <a:pt x="26623" y="37905"/>
                  </a:cubicBezTo>
                  <a:cubicBezTo>
                    <a:pt x="26539" y="37960"/>
                    <a:pt x="26446" y="37988"/>
                    <a:pt x="26356" y="37988"/>
                  </a:cubicBezTo>
                  <a:cubicBezTo>
                    <a:pt x="26312" y="37988"/>
                    <a:pt x="26267" y="37981"/>
                    <a:pt x="26225" y="37967"/>
                  </a:cubicBezTo>
                  <a:cubicBezTo>
                    <a:pt x="22207" y="36900"/>
                    <a:pt x="18147" y="36188"/>
                    <a:pt x="14086" y="35330"/>
                  </a:cubicBezTo>
                  <a:cubicBezTo>
                    <a:pt x="13835" y="35267"/>
                    <a:pt x="13563" y="35226"/>
                    <a:pt x="13270" y="35205"/>
                  </a:cubicBezTo>
                  <a:cubicBezTo>
                    <a:pt x="12831" y="35205"/>
                    <a:pt x="12454" y="35540"/>
                    <a:pt x="12370" y="35979"/>
                  </a:cubicBezTo>
                  <a:cubicBezTo>
                    <a:pt x="12266" y="36377"/>
                    <a:pt x="12433" y="36795"/>
                    <a:pt x="12810" y="36984"/>
                  </a:cubicBezTo>
                  <a:cubicBezTo>
                    <a:pt x="13019" y="37109"/>
                    <a:pt x="13249" y="37193"/>
                    <a:pt x="13479" y="37235"/>
                  </a:cubicBezTo>
                  <a:cubicBezTo>
                    <a:pt x="14296" y="37423"/>
                    <a:pt x="15112" y="37591"/>
                    <a:pt x="15907" y="37758"/>
                  </a:cubicBezTo>
                  <a:cubicBezTo>
                    <a:pt x="19695" y="38574"/>
                    <a:pt x="23484" y="39223"/>
                    <a:pt x="27251" y="40102"/>
                  </a:cubicBezTo>
                  <a:cubicBezTo>
                    <a:pt x="28360" y="40353"/>
                    <a:pt x="28570" y="41149"/>
                    <a:pt x="29030" y="42028"/>
                  </a:cubicBezTo>
                  <a:cubicBezTo>
                    <a:pt x="28737" y="41965"/>
                    <a:pt x="28591" y="41944"/>
                    <a:pt x="28444" y="41923"/>
                  </a:cubicBezTo>
                  <a:cubicBezTo>
                    <a:pt x="25033" y="41128"/>
                    <a:pt x="21621" y="40416"/>
                    <a:pt x="18189" y="39746"/>
                  </a:cubicBezTo>
                  <a:cubicBezTo>
                    <a:pt x="17959" y="39685"/>
                    <a:pt x="17718" y="39646"/>
                    <a:pt x="17465" y="39646"/>
                  </a:cubicBezTo>
                  <a:cubicBezTo>
                    <a:pt x="17373" y="39646"/>
                    <a:pt x="17279" y="39651"/>
                    <a:pt x="17184" y="39663"/>
                  </a:cubicBezTo>
                  <a:cubicBezTo>
                    <a:pt x="16242" y="39788"/>
                    <a:pt x="16054" y="41086"/>
                    <a:pt x="16933" y="41483"/>
                  </a:cubicBezTo>
                  <a:cubicBezTo>
                    <a:pt x="17205" y="41588"/>
                    <a:pt x="17519" y="41672"/>
                    <a:pt x="17812" y="41714"/>
                  </a:cubicBezTo>
                  <a:cubicBezTo>
                    <a:pt x="21830" y="42551"/>
                    <a:pt x="25849" y="43346"/>
                    <a:pt x="29888" y="44162"/>
                  </a:cubicBezTo>
                  <a:cubicBezTo>
                    <a:pt x="30307" y="44204"/>
                    <a:pt x="30663" y="44455"/>
                    <a:pt x="30872" y="44832"/>
                  </a:cubicBezTo>
                  <a:cubicBezTo>
                    <a:pt x="31856" y="46423"/>
                    <a:pt x="32881" y="47993"/>
                    <a:pt x="33865" y="49583"/>
                  </a:cubicBezTo>
                  <a:cubicBezTo>
                    <a:pt x="33969" y="49751"/>
                    <a:pt x="34179" y="49897"/>
                    <a:pt x="34116" y="50127"/>
                  </a:cubicBezTo>
                  <a:cubicBezTo>
                    <a:pt x="34076" y="50139"/>
                    <a:pt x="34038" y="50144"/>
                    <a:pt x="34002" y="50144"/>
                  </a:cubicBezTo>
                  <a:cubicBezTo>
                    <a:pt x="33850" y="50144"/>
                    <a:pt x="33728" y="50053"/>
                    <a:pt x="33593" y="50002"/>
                  </a:cubicBezTo>
                  <a:cubicBezTo>
                    <a:pt x="29972" y="48327"/>
                    <a:pt x="26225" y="46946"/>
                    <a:pt x="22521" y="45481"/>
                  </a:cubicBezTo>
                  <a:cubicBezTo>
                    <a:pt x="21181" y="44958"/>
                    <a:pt x="19842" y="44455"/>
                    <a:pt x="18482" y="43953"/>
                  </a:cubicBezTo>
                  <a:cubicBezTo>
                    <a:pt x="18187" y="43814"/>
                    <a:pt x="17863" y="43733"/>
                    <a:pt x="17535" y="43733"/>
                  </a:cubicBezTo>
                  <a:cubicBezTo>
                    <a:pt x="17467" y="43733"/>
                    <a:pt x="17399" y="43737"/>
                    <a:pt x="17330" y="43744"/>
                  </a:cubicBezTo>
                  <a:cubicBezTo>
                    <a:pt x="16849" y="43786"/>
                    <a:pt x="16472" y="44142"/>
                    <a:pt x="16389" y="44623"/>
                  </a:cubicBezTo>
                  <a:cubicBezTo>
                    <a:pt x="16347" y="45083"/>
                    <a:pt x="16661" y="45523"/>
                    <a:pt x="17121" y="45648"/>
                  </a:cubicBezTo>
                  <a:cubicBezTo>
                    <a:pt x="17540" y="45774"/>
                    <a:pt x="17958" y="45879"/>
                    <a:pt x="18356" y="46046"/>
                  </a:cubicBezTo>
                  <a:cubicBezTo>
                    <a:pt x="21747" y="47365"/>
                    <a:pt x="25158" y="48641"/>
                    <a:pt x="28549" y="50002"/>
                  </a:cubicBezTo>
                  <a:cubicBezTo>
                    <a:pt x="30914" y="50964"/>
                    <a:pt x="33279" y="51864"/>
                    <a:pt x="35560" y="53016"/>
                  </a:cubicBezTo>
                  <a:cubicBezTo>
                    <a:pt x="36544" y="53518"/>
                    <a:pt x="36858" y="54439"/>
                    <a:pt x="37444" y="55360"/>
                  </a:cubicBezTo>
                  <a:cubicBezTo>
                    <a:pt x="37151" y="55318"/>
                    <a:pt x="37025" y="55297"/>
                    <a:pt x="36900" y="55255"/>
                  </a:cubicBezTo>
                  <a:cubicBezTo>
                    <a:pt x="32107" y="53832"/>
                    <a:pt x="27230" y="52806"/>
                    <a:pt x="22333" y="51823"/>
                  </a:cubicBezTo>
                  <a:cubicBezTo>
                    <a:pt x="22089" y="51751"/>
                    <a:pt x="21837" y="51719"/>
                    <a:pt x="21587" y="51719"/>
                  </a:cubicBezTo>
                  <a:cubicBezTo>
                    <a:pt x="21472" y="51719"/>
                    <a:pt x="21357" y="51726"/>
                    <a:pt x="21244" y="51739"/>
                  </a:cubicBezTo>
                  <a:cubicBezTo>
                    <a:pt x="20575" y="51844"/>
                    <a:pt x="20219" y="52555"/>
                    <a:pt x="20554" y="53141"/>
                  </a:cubicBezTo>
                  <a:cubicBezTo>
                    <a:pt x="20742" y="53455"/>
                    <a:pt x="21077" y="53664"/>
                    <a:pt x="21454" y="53706"/>
                  </a:cubicBezTo>
                  <a:cubicBezTo>
                    <a:pt x="22081" y="53832"/>
                    <a:pt x="22730" y="53957"/>
                    <a:pt x="23358" y="54083"/>
                  </a:cubicBezTo>
                  <a:cubicBezTo>
                    <a:pt x="27879" y="55025"/>
                    <a:pt x="32400" y="56029"/>
                    <a:pt x="36879" y="57201"/>
                  </a:cubicBezTo>
                  <a:cubicBezTo>
                    <a:pt x="37569" y="57369"/>
                    <a:pt x="38386" y="57432"/>
                    <a:pt x="38930" y="57829"/>
                  </a:cubicBezTo>
                  <a:cubicBezTo>
                    <a:pt x="39495" y="58248"/>
                    <a:pt x="39788" y="59001"/>
                    <a:pt x="40185" y="59608"/>
                  </a:cubicBezTo>
                  <a:cubicBezTo>
                    <a:pt x="40416" y="59964"/>
                    <a:pt x="40751" y="60236"/>
                    <a:pt x="40813" y="60759"/>
                  </a:cubicBezTo>
                  <a:cubicBezTo>
                    <a:pt x="40499" y="60676"/>
                    <a:pt x="40248" y="60613"/>
                    <a:pt x="40018" y="60550"/>
                  </a:cubicBezTo>
                  <a:cubicBezTo>
                    <a:pt x="36711" y="59629"/>
                    <a:pt x="33404" y="58708"/>
                    <a:pt x="30097" y="57787"/>
                  </a:cubicBezTo>
                  <a:cubicBezTo>
                    <a:pt x="29846" y="57704"/>
                    <a:pt x="29574" y="57662"/>
                    <a:pt x="29302" y="57620"/>
                  </a:cubicBezTo>
                  <a:cubicBezTo>
                    <a:pt x="29237" y="57606"/>
                    <a:pt x="29171" y="57600"/>
                    <a:pt x="29107" y="57600"/>
                  </a:cubicBezTo>
                  <a:cubicBezTo>
                    <a:pt x="28675" y="57600"/>
                    <a:pt x="28278" y="57892"/>
                    <a:pt x="28151" y="58311"/>
                  </a:cubicBezTo>
                  <a:cubicBezTo>
                    <a:pt x="28046" y="58813"/>
                    <a:pt x="28318" y="59315"/>
                    <a:pt x="28779" y="59504"/>
                  </a:cubicBezTo>
                  <a:cubicBezTo>
                    <a:pt x="28925" y="59566"/>
                    <a:pt x="29072" y="59608"/>
                    <a:pt x="29218" y="59650"/>
                  </a:cubicBezTo>
                  <a:cubicBezTo>
                    <a:pt x="32128" y="60425"/>
                    <a:pt x="35037" y="61199"/>
                    <a:pt x="37925" y="61952"/>
                  </a:cubicBezTo>
                  <a:cubicBezTo>
                    <a:pt x="39390" y="62329"/>
                    <a:pt x="40834" y="62706"/>
                    <a:pt x="42257" y="63208"/>
                  </a:cubicBezTo>
                  <a:cubicBezTo>
                    <a:pt x="42571" y="63313"/>
                    <a:pt x="42843" y="63501"/>
                    <a:pt x="43053" y="63773"/>
                  </a:cubicBezTo>
                  <a:cubicBezTo>
                    <a:pt x="43764" y="64841"/>
                    <a:pt x="44518" y="65887"/>
                    <a:pt x="45250" y="66955"/>
                  </a:cubicBezTo>
                  <a:cubicBezTo>
                    <a:pt x="45334" y="67080"/>
                    <a:pt x="45522" y="67206"/>
                    <a:pt x="45376" y="67436"/>
                  </a:cubicBezTo>
                  <a:cubicBezTo>
                    <a:pt x="45020" y="67415"/>
                    <a:pt x="44748" y="67206"/>
                    <a:pt x="44455" y="67059"/>
                  </a:cubicBezTo>
                  <a:cubicBezTo>
                    <a:pt x="40227" y="65008"/>
                    <a:pt x="36000" y="62999"/>
                    <a:pt x="31604" y="61345"/>
                  </a:cubicBezTo>
                  <a:cubicBezTo>
                    <a:pt x="31332" y="61220"/>
                    <a:pt x="31039" y="61115"/>
                    <a:pt x="30725" y="61073"/>
                  </a:cubicBezTo>
                  <a:cubicBezTo>
                    <a:pt x="30669" y="61063"/>
                    <a:pt x="30613" y="61057"/>
                    <a:pt x="30557" y="61057"/>
                  </a:cubicBezTo>
                  <a:cubicBezTo>
                    <a:pt x="30182" y="61057"/>
                    <a:pt x="29846" y="61297"/>
                    <a:pt x="29700" y="61680"/>
                  </a:cubicBezTo>
                  <a:cubicBezTo>
                    <a:pt x="29511" y="62078"/>
                    <a:pt x="29658" y="62559"/>
                    <a:pt x="30056" y="62810"/>
                  </a:cubicBezTo>
                  <a:cubicBezTo>
                    <a:pt x="30307" y="62978"/>
                    <a:pt x="30579" y="63104"/>
                    <a:pt x="30872" y="63208"/>
                  </a:cubicBezTo>
                  <a:cubicBezTo>
                    <a:pt x="32588" y="63857"/>
                    <a:pt x="34304" y="64527"/>
                    <a:pt x="35979" y="65301"/>
                  </a:cubicBezTo>
                  <a:cubicBezTo>
                    <a:pt x="39599" y="67017"/>
                    <a:pt x="43325" y="68524"/>
                    <a:pt x="46904" y="70366"/>
                  </a:cubicBezTo>
                  <a:cubicBezTo>
                    <a:pt x="47553" y="70722"/>
                    <a:pt x="47574" y="70701"/>
                    <a:pt x="47511" y="71412"/>
                  </a:cubicBezTo>
                  <a:cubicBezTo>
                    <a:pt x="47385" y="73150"/>
                    <a:pt x="47239" y="74887"/>
                    <a:pt x="47092" y="76624"/>
                  </a:cubicBezTo>
                  <a:cubicBezTo>
                    <a:pt x="47071" y="76833"/>
                    <a:pt x="47176" y="77126"/>
                    <a:pt x="46883" y="77273"/>
                  </a:cubicBezTo>
                  <a:cubicBezTo>
                    <a:pt x="46799" y="77210"/>
                    <a:pt x="46736" y="77168"/>
                    <a:pt x="46653" y="77105"/>
                  </a:cubicBezTo>
                  <a:cubicBezTo>
                    <a:pt x="42739" y="72940"/>
                    <a:pt x="38302" y="69361"/>
                    <a:pt x="33844" y="65824"/>
                  </a:cubicBezTo>
                  <a:cubicBezTo>
                    <a:pt x="33551" y="65573"/>
                    <a:pt x="33258" y="65364"/>
                    <a:pt x="32944" y="65176"/>
                  </a:cubicBezTo>
                  <a:cubicBezTo>
                    <a:pt x="32777" y="65083"/>
                    <a:pt x="32612" y="65043"/>
                    <a:pt x="32455" y="65043"/>
                  </a:cubicBezTo>
                  <a:cubicBezTo>
                    <a:pt x="31684" y="65043"/>
                    <a:pt x="31128" y="66022"/>
                    <a:pt x="31772" y="66682"/>
                  </a:cubicBezTo>
                  <a:cubicBezTo>
                    <a:pt x="32065" y="66975"/>
                    <a:pt x="32358" y="67227"/>
                    <a:pt x="32672" y="67457"/>
                  </a:cubicBezTo>
                  <a:cubicBezTo>
                    <a:pt x="37527" y="71224"/>
                    <a:pt x="42153" y="75263"/>
                    <a:pt x="46527" y="79533"/>
                  </a:cubicBezTo>
                  <a:cubicBezTo>
                    <a:pt x="46695" y="79700"/>
                    <a:pt x="46862" y="79826"/>
                    <a:pt x="46841" y="80056"/>
                  </a:cubicBezTo>
                  <a:cubicBezTo>
                    <a:pt x="46757" y="81270"/>
                    <a:pt x="46674" y="82484"/>
                    <a:pt x="46590" y="83740"/>
                  </a:cubicBezTo>
                  <a:cubicBezTo>
                    <a:pt x="46192" y="83552"/>
                    <a:pt x="46004" y="83258"/>
                    <a:pt x="45774" y="83028"/>
                  </a:cubicBezTo>
                  <a:cubicBezTo>
                    <a:pt x="42278" y="79407"/>
                    <a:pt x="38783" y="75808"/>
                    <a:pt x="35267" y="72208"/>
                  </a:cubicBezTo>
                  <a:cubicBezTo>
                    <a:pt x="34953" y="71873"/>
                    <a:pt x="34618" y="71559"/>
                    <a:pt x="34262" y="71287"/>
                  </a:cubicBezTo>
                  <a:cubicBezTo>
                    <a:pt x="34065" y="71136"/>
                    <a:pt x="33833" y="71062"/>
                    <a:pt x="33603" y="71062"/>
                  </a:cubicBezTo>
                  <a:cubicBezTo>
                    <a:pt x="33323" y="71062"/>
                    <a:pt x="33046" y="71173"/>
                    <a:pt x="32839" y="71392"/>
                  </a:cubicBezTo>
                  <a:cubicBezTo>
                    <a:pt x="32525" y="71768"/>
                    <a:pt x="32546" y="72250"/>
                    <a:pt x="32965" y="72731"/>
                  </a:cubicBezTo>
                  <a:cubicBezTo>
                    <a:pt x="33342" y="73150"/>
                    <a:pt x="33781" y="73547"/>
                    <a:pt x="34179" y="73966"/>
                  </a:cubicBezTo>
                  <a:cubicBezTo>
                    <a:pt x="37967" y="77984"/>
                    <a:pt x="41902" y="81856"/>
                    <a:pt x="45815" y="85728"/>
                  </a:cubicBezTo>
                  <a:cubicBezTo>
                    <a:pt x="46381" y="86251"/>
                    <a:pt x="46569" y="86733"/>
                    <a:pt x="46276" y="87507"/>
                  </a:cubicBezTo>
                  <a:cubicBezTo>
                    <a:pt x="45774" y="87151"/>
                    <a:pt x="45313" y="86837"/>
                    <a:pt x="44853" y="86523"/>
                  </a:cubicBezTo>
                  <a:cubicBezTo>
                    <a:pt x="41357" y="84054"/>
                    <a:pt x="37841" y="81584"/>
                    <a:pt x="34179" y="79345"/>
                  </a:cubicBezTo>
                  <a:cubicBezTo>
                    <a:pt x="33907" y="79177"/>
                    <a:pt x="33655" y="79031"/>
                    <a:pt x="33362" y="78926"/>
                  </a:cubicBezTo>
                  <a:cubicBezTo>
                    <a:pt x="33235" y="78866"/>
                    <a:pt x="33101" y="78837"/>
                    <a:pt x="32969" y="78837"/>
                  </a:cubicBezTo>
                  <a:cubicBezTo>
                    <a:pt x="32645" y="78837"/>
                    <a:pt x="32333" y="79011"/>
                    <a:pt x="32169" y="79324"/>
                  </a:cubicBezTo>
                  <a:cubicBezTo>
                    <a:pt x="31918" y="79721"/>
                    <a:pt x="32002" y="80245"/>
                    <a:pt x="32379" y="80559"/>
                  </a:cubicBezTo>
                  <a:cubicBezTo>
                    <a:pt x="32567" y="80726"/>
                    <a:pt x="32776" y="80852"/>
                    <a:pt x="32986" y="80977"/>
                  </a:cubicBezTo>
                  <a:cubicBezTo>
                    <a:pt x="37318" y="83635"/>
                    <a:pt x="41441" y="86628"/>
                    <a:pt x="45753" y="89349"/>
                  </a:cubicBezTo>
                  <a:cubicBezTo>
                    <a:pt x="46108" y="89516"/>
                    <a:pt x="46318" y="89914"/>
                    <a:pt x="46255" y="90312"/>
                  </a:cubicBezTo>
                  <a:cubicBezTo>
                    <a:pt x="46192" y="90981"/>
                    <a:pt x="46192" y="91672"/>
                    <a:pt x="46150" y="92342"/>
                  </a:cubicBezTo>
                  <a:cubicBezTo>
                    <a:pt x="46108" y="93598"/>
                    <a:pt x="46067" y="94874"/>
                    <a:pt x="46004" y="96130"/>
                  </a:cubicBezTo>
                  <a:cubicBezTo>
                    <a:pt x="45978" y="96134"/>
                    <a:pt x="45954" y="96136"/>
                    <a:pt x="45931" y="96136"/>
                  </a:cubicBezTo>
                  <a:cubicBezTo>
                    <a:pt x="45696" y="96136"/>
                    <a:pt x="45618" y="95951"/>
                    <a:pt x="45522" y="95837"/>
                  </a:cubicBezTo>
                  <a:cubicBezTo>
                    <a:pt x="42634" y="92488"/>
                    <a:pt x="39516" y="89370"/>
                    <a:pt x="36439" y="86210"/>
                  </a:cubicBezTo>
                  <a:cubicBezTo>
                    <a:pt x="36272" y="86021"/>
                    <a:pt x="36083" y="85854"/>
                    <a:pt x="35895" y="85707"/>
                  </a:cubicBezTo>
                  <a:cubicBezTo>
                    <a:pt x="35716" y="85558"/>
                    <a:pt x="35503" y="85484"/>
                    <a:pt x="35291" y="85484"/>
                  </a:cubicBezTo>
                  <a:cubicBezTo>
                    <a:pt x="35058" y="85484"/>
                    <a:pt x="34826" y="85574"/>
                    <a:pt x="34639" y="85749"/>
                  </a:cubicBezTo>
                  <a:cubicBezTo>
                    <a:pt x="34241" y="86084"/>
                    <a:pt x="34200" y="86670"/>
                    <a:pt x="34514" y="87068"/>
                  </a:cubicBezTo>
                  <a:cubicBezTo>
                    <a:pt x="34702" y="87319"/>
                    <a:pt x="34911" y="87549"/>
                    <a:pt x="35121" y="87758"/>
                  </a:cubicBezTo>
                  <a:cubicBezTo>
                    <a:pt x="38616" y="91337"/>
                    <a:pt x="42111" y="94895"/>
                    <a:pt x="45481" y="98579"/>
                  </a:cubicBezTo>
                  <a:cubicBezTo>
                    <a:pt x="45648" y="98767"/>
                    <a:pt x="45920" y="98935"/>
                    <a:pt x="45920" y="99249"/>
                  </a:cubicBezTo>
                  <a:cubicBezTo>
                    <a:pt x="45899" y="99960"/>
                    <a:pt x="45983" y="100693"/>
                    <a:pt x="45815" y="101467"/>
                  </a:cubicBezTo>
                  <a:cubicBezTo>
                    <a:pt x="45355" y="101237"/>
                    <a:pt x="44936" y="100965"/>
                    <a:pt x="44539" y="100651"/>
                  </a:cubicBezTo>
                  <a:cubicBezTo>
                    <a:pt x="41127" y="98097"/>
                    <a:pt x="37758" y="95481"/>
                    <a:pt x="34262" y="93053"/>
                  </a:cubicBezTo>
                  <a:cubicBezTo>
                    <a:pt x="34032" y="92865"/>
                    <a:pt x="33760" y="92698"/>
                    <a:pt x="33488" y="92572"/>
                  </a:cubicBezTo>
                  <a:cubicBezTo>
                    <a:pt x="33349" y="92499"/>
                    <a:pt x="33200" y="92464"/>
                    <a:pt x="33052" y="92464"/>
                  </a:cubicBezTo>
                  <a:cubicBezTo>
                    <a:pt x="32777" y="92464"/>
                    <a:pt x="32507" y="92584"/>
                    <a:pt x="32316" y="92802"/>
                  </a:cubicBezTo>
                  <a:cubicBezTo>
                    <a:pt x="32023" y="93179"/>
                    <a:pt x="32023" y="93723"/>
                    <a:pt x="32358" y="94079"/>
                  </a:cubicBezTo>
                  <a:cubicBezTo>
                    <a:pt x="32567" y="94288"/>
                    <a:pt x="32797" y="94498"/>
                    <a:pt x="33069" y="94665"/>
                  </a:cubicBezTo>
                  <a:cubicBezTo>
                    <a:pt x="34827" y="95942"/>
                    <a:pt x="36586" y="97197"/>
                    <a:pt x="38344" y="98474"/>
                  </a:cubicBezTo>
                  <a:cubicBezTo>
                    <a:pt x="40688" y="100211"/>
                    <a:pt x="43011" y="101990"/>
                    <a:pt x="45502" y="103476"/>
                  </a:cubicBezTo>
                  <a:cubicBezTo>
                    <a:pt x="45836" y="103686"/>
                    <a:pt x="45857" y="103916"/>
                    <a:pt x="45857" y="104230"/>
                  </a:cubicBezTo>
                  <a:cubicBezTo>
                    <a:pt x="45836" y="106134"/>
                    <a:pt x="45836" y="108039"/>
                    <a:pt x="45815" y="109923"/>
                  </a:cubicBezTo>
                  <a:cubicBezTo>
                    <a:pt x="45815" y="110069"/>
                    <a:pt x="45836" y="110236"/>
                    <a:pt x="45585" y="110299"/>
                  </a:cubicBezTo>
                  <a:cubicBezTo>
                    <a:pt x="45376" y="110048"/>
                    <a:pt x="45167" y="109797"/>
                    <a:pt x="44936" y="109546"/>
                  </a:cubicBezTo>
                  <a:cubicBezTo>
                    <a:pt x="41609" y="105590"/>
                    <a:pt x="38176" y="101718"/>
                    <a:pt x="34514" y="98056"/>
                  </a:cubicBezTo>
                  <a:cubicBezTo>
                    <a:pt x="34283" y="97763"/>
                    <a:pt x="33990" y="97532"/>
                    <a:pt x="33676" y="97344"/>
                  </a:cubicBezTo>
                  <a:cubicBezTo>
                    <a:pt x="33537" y="97271"/>
                    <a:pt x="33388" y="97236"/>
                    <a:pt x="33240" y="97236"/>
                  </a:cubicBezTo>
                  <a:cubicBezTo>
                    <a:pt x="32965" y="97236"/>
                    <a:pt x="32695" y="97356"/>
                    <a:pt x="32504" y="97574"/>
                  </a:cubicBezTo>
                  <a:cubicBezTo>
                    <a:pt x="32211" y="97909"/>
                    <a:pt x="32190" y="98390"/>
                    <a:pt x="32442" y="98767"/>
                  </a:cubicBezTo>
                  <a:cubicBezTo>
                    <a:pt x="32609" y="98976"/>
                    <a:pt x="32797" y="99186"/>
                    <a:pt x="33007" y="99374"/>
                  </a:cubicBezTo>
                  <a:cubicBezTo>
                    <a:pt x="37255" y="103727"/>
                    <a:pt x="41316" y="108269"/>
                    <a:pt x="45292" y="112894"/>
                  </a:cubicBezTo>
                  <a:cubicBezTo>
                    <a:pt x="45941" y="113648"/>
                    <a:pt x="45815" y="114360"/>
                    <a:pt x="45815" y="115155"/>
                  </a:cubicBezTo>
                  <a:cubicBezTo>
                    <a:pt x="45648" y="115155"/>
                    <a:pt x="45481" y="115092"/>
                    <a:pt x="45376" y="114946"/>
                  </a:cubicBezTo>
                  <a:cubicBezTo>
                    <a:pt x="44476" y="114150"/>
                    <a:pt x="43618" y="113313"/>
                    <a:pt x="42697" y="112560"/>
                  </a:cubicBezTo>
                  <a:cubicBezTo>
                    <a:pt x="38511" y="109169"/>
                    <a:pt x="34325" y="105778"/>
                    <a:pt x="30118" y="102388"/>
                  </a:cubicBezTo>
                  <a:cubicBezTo>
                    <a:pt x="30077" y="102346"/>
                    <a:pt x="30035" y="102304"/>
                    <a:pt x="29972" y="102283"/>
                  </a:cubicBezTo>
                  <a:cubicBezTo>
                    <a:pt x="29739" y="102131"/>
                    <a:pt x="29496" y="102053"/>
                    <a:pt x="29269" y="102053"/>
                  </a:cubicBezTo>
                  <a:cubicBezTo>
                    <a:pt x="29028" y="102053"/>
                    <a:pt x="28805" y="102142"/>
                    <a:pt x="28632" y="102325"/>
                  </a:cubicBezTo>
                  <a:cubicBezTo>
                    <a:pt x="28277" y="102702"/>
                    <a:pt x="28277" y="103288"/>
                    <a:pt x="28611" y="103665"/>
                  </a:cubicBezTo>
                  <a:cubicBezTo>
                    <a:pt x="28863" y="103958"/>
                    <a:pt x="29135" y="104209"/>
                    <a:pt x="29428" y="104418"/>
                  </a:cubicBezTo>
                  <a:cubicBezTo>
                    <a:pt x="32755" y="107118"/>
                    <a:pt x="36104" y="109797"/>
                    <a:pt x="39453" y="112497"/>
                  </a:cubicBezTo>
                  <a:cubicBezTo>
                    <a:pt x="41420" y="114067"/>
                    <a:pt x="43367" y="115657"/>
                    <a:pt x="45250" y="117311"/>
                  </a:cubicBezTo>
                  <a:cubicBezTo>
                    <a:pt x="45878" y="117792"/>
                    <a:pt x="46150" y="118587"/>
                    <a:pt x="45941" y="119341"/>
                  </a:cubicBezTo>
                  <a:cubicBezTo>
                    <a:pt x="45892" y="119355"/>
                    <a:pt x="45843" y="119362"/>
                    <a:pt x="45796" y="119362"/>
                  </a:cubicBezTo>
                  <a:cubicBezTo>
                    <a:pt x="45702" y="119362"/>
                    <a:pt x="45613" y="119334"/>
                    <a:pt x="45543" y="119278"/>
                  </a:cubicBezTo>
                  <a:cubicBezTo>
                    <a:pt x="42446" y="117666"/>
                    <a:pt x="39348" y="116055"/>
                    <a:pt x="36251" y="114443"/>
                  </a:cubicBezTo>
                  <a:cubicBezTo>
                    <a:pt x="34890" y="113732"/>
                    <a:pt x="33551" y="112978"/>
                    <a:pt x="32190" y="112288"/>
                  </a:cubicBezTo>
                  <a:cubicBezTo>
                    <a:pt x="31971" y="112174"/>
                    <a:pt x="31765" y="112121"/>
                    <a:pt x="31580" y="112121"/>
                  </a:cubicBezTo>
                  <a:cubicBezTo>
                    <a:pt x="31253" y="112121"/>
                    <a:pt x="30990" y="112287"/>
                    <a:pt x="30830" y="112581"/>
                  </a:cubicBezTo>
                  <a:cubicBezTo>
                    <a:pt x="30579" y="113062"/>
                    <a:pt x="30725" y="113648"/>
                    <a:pt x="31165" y="113962"/>
                  </a:cubicBezTo>
                  <a:cubicBezTo>
                    <a:pt x="31395" y="114129"/>
                    <a:pt x="31625" y="114255"/>
                    <a:pt x="31876" y="114380"/>
                  </a:cubicBezTo>
                  <a:cubicBezTo>
                    <a:pt x="34702" y="115908"/>
                    <a:pt x="37548" y="117436"/>
                    <a:pt x="40458" y="118838"/>
                  </a:cubicBezTo>
                  <a:cubicBezTo>
                    <a:pt x="42132" y="119655"/>
                    <a:pt x="43785" y="120534"/>
                    <a:pt x="45481" y="121329"/>
                  </a:cubicBezTo>
                  <a:cubicBezTo>
                    <a:pt x="45962" y="121517"/>
                    <a:pt x="46276" y="121999"/>
                    <a:pt x="46255" y="122522"/>
                  </a:cubicBezTo>
                  <a:cubicBezTo>
                    <a:pt x="46318" y="123443"/>
                    <a:pt x="46443" y="124364"/>
                    <a:pt x="46506" y="125264"/>
                  </a:cubicBezTo>
                  <a:cubicBezTo>
                    <a:pt x="46569" y="125494"/>
                    <a:pt x="46548" y="125745"/>
                    <a:pt x="46464" y="125954"/>
                  </a:cubicBezTo>
                  <a:cubicBezTo>
                    <a:pt x="46192" y="125892"/>
                    <a:pt x="45920" y="125745"/>
                    <a:pt x="45711" y="125557"/>
                  </a:cubicBezTo>
                  <a:cubicBezTo>
                    <a:pt x="42132" y="123401"/>
                    <a:pt x="38574" y="121245"/>
                    <a:pt x="34995" y="119090"/>
                  </a:cubicBezTo>
                  <a:cubicBezTo>
                    <a:pt x="34723" y="118901"/>
                    <a:pt x="34409" y="118755"/>
                    <a:pt x="34095" y="118650"/>
                  </a:cubicBezTo>
                  <a:cubicBezTo>
                    <a:pt x="33990" y="118608"/>
                    <a:pt x="33883" y="118589"/>
                    <a:pt x="33777" y="118589"/>
                  </a:cubicBezTo>
                  <a:cubicBezTo>
                    <a:pt x="33461" y="118589"/>
                    <a:pt x="33158" y="118765"/>
                    <a:pt x="32986" y="119048"/>
                  </a:cubicBezTo>
                  <a:cubicBezTo>
                    <a:pt x="32755" y="119466"/>
                    <a:pt x="32839" y="119990"/>
                    <a:pt x="33195" y="120303"/>
                  </a:cubicBezTo>
                  <a:cubicBezTo>
                    <a:pt x="33321" y="120408"/>
                    <a:pt x="33446" y="120492"/>
                    <a:pt x="33572" y="120576"/>
                  </a:cubicBezTo>
                  <a:cubicBezTo>
                    <a:pt x="36690" y="122459"/>
                    <a:pt x="39746" y="124447"/>
                    <a:pt x="42969" y="126185"/>
                  </a:cubicBezTo>
                  <a:cubicBezTo>
                    <a:pt x="43974" y="126708"/>
                    <a:pt x="44936" y="127294"/>
                    <a:pt x="45899" y="127901"/>
                  </a:cubicBezTo>
                  <a:cubicBezTo>
                    <a:pt x="46988" y="128571"/>
                    <a:pt x="47322" y="129491"/>
                    <a:pt x="47050" y="130831"/>
                  </a:cubicBezTo>
                  <a:cubicBezTo>
                    <a:pt x="46715" y="130810"/>
                    <a:pt x="46401" y="130705"/>
                    <a:pt x="46108" y="130559"/>
                  </a:cubicBezTo>
                  <a:cubicBezTo>
                    <a:pt x="41902" y="128989"/>
                    <a:pt x="37716" y="127419"/>
                    <a:pt x="33530" y="125850"/>
                  </a:cubicBezTo>
                  <a:cubicBezTo>
                    <a:pt x="33216" y="125703"/>
                    <a:pt x="32902" y="125599"/>
                    <a:pt x="32567" y="125536"/>
                  </a:cubicBezTo>
                  <a:cubicBezTo>
                    <a:pt x="32501" y="125521"/>
                    <a:pt x="32434" y="125513"/>
                    <a:pt x="32368" y="125513"/>
                  </a:cubicBezTo>
                  <a:cubicBezTo>
                    <a:pt x="31975" y="125513"/>
                    <a:pt x="31604" y="125770"/>
                    <a:pt x="31479" y="126164"/>
                  </a:cubicBezTo>
                  <a:cubicBezTo>
                    <a:pt x="31311" y="126582"/>
                    <a:pt x="31479" y="127043"/>
                    <a:pt x="31876" y="127273"/>
                  </a:cubicBezTo>
                  <a:cubicBezTo>
                    <a:pt x="32086" y="127419"/>
                    <a:pt x="32295" y="127524"/>
                    <a:pt x="32525" y="127608"/>
                  </a:cubicBezTo>
                  <a:cubicBezTo>
                    <a:pt x="37109" y="129366"/>
                    <a:pt x="41671" y="131145"/>
                    <a:pt x="46360" y="132610"/>
                  </a:cubicBezTo>
                  <a:cubicBezTo>
                    <a:pt x="47574" y="132987"/>
                    <a:pt x="47574" y="132987"/>
                    <a:pt x="47783" y="134242"/>
                  </a:cubicBezTo>
                  <a:cubicBezTo>
                    <a:pt x="47950" y="135184"/>
                    <a:pt x="48097" y="136126"/>
                    <a:pt x="48264" y="137256"/>
                  </a:cubicBezTo>
                  <a:cubicBezTo>
                    <a:pt x="47825" y="137005"/>
                    <a:pt x="47532" y="136859"/>
                    <a:pt x="47239" y="136691"/>
                  </a:cubicBezTo>
                  <a:cubicBezTo>
                    <a:pt x="43764" y="134703"/>
                    <a:pt x="40290" y="132694"/>
                    <a:pt x="36795" y="130705"/>
                  </a:cubicBezTo>
                  <a:cubicBezTo>
                    <a:pt x="36565" y="130559"/>
                    <a:pt x="36313" y="130412"/>
                    <a:pt x="36062" y="130308"/>
                  </a:cubicBezTo>
                  <a:cubicBezTo>
                    <a:pt x="35916" y="130242"/>
                    <a:pt x="35774" y="130212"/>
                    <a:pt x="35640" y="130212"/>
                  </a:cubicBezTo>
                  <a:cubicBezTo>
                    <a:pt x="34794" y="130212"/>
                    <a:pt x="34266" y="131386"/>
                    <a:pt x="35079" y="131982"/>
                  </a:cubicBezTo>
                  <a:cubicBezTo>
                    <a:pt x="35309" y="132149"/>
                    <a:pt x="35539" y="132296"/>
                    <a:pt x="35790" y="132422"/>
                  </a:cubicBezTo>
                  <a:cubicBezTo>
                    <a:pt x="37381" y="133342"/>
                    <a:pt x="38972" y="134242"/>
                    <a:pt x="40562" y="135184"/>
                  </a:cubicBezTo>
                  <a:cubicBezTo>
                    <a:pt x="42906" y="136566"/>
                    <a:pt x="45334" y="137821"/>
                    <a:pt x="47741" y="139098"/>
                  </a:cubicBezTo>
                  <a:cubicBezTo>
                    <a:pt x="48432" y="139454"/>
                    <a:pt x="48892" y="139852"/>
                    <a:pt x="48871" y="140668"/>
                  </a:cubicBezTo>
                  <a:cubicBezTo>
                    <a:pt x="48871" y="140919"/>
                    <a:pt x="48934" y="141149"/>
                    <a:pt x="49018" y="141379"/>
                  </a:cubicBezTo>
                  <a:cubicBezTo>
                    <a:pt x="49127" y="141725"/>
                    <a:pt x="49458" y="141961"/>
                    <a:pt x="49804" y="141961"/>
                  </a:cubicBezTo>
                  <a:cubicBezTo>
                    <a:pt x="49856" y="141961"/>
                    <a:pt x="49908" y="141955"/>
                    <a:pt x="49959" y="141944"/>
                  </a:cubicBezTo>
                  <a:cubicBezTo>
                    <a:pt x="50357" y="141882"/>
                    <a:pt x="50629" y="141568"/>
                    <a:pt x="50650" y="141170"/>
                  </a:cubicBezTo>
                  <a:cubicBezTo>
                    <a:pt x="50650" y="140877"/>
                    <a:pt x="50650" y="140563"/>
                    <a:pt x="50608" y="140270"/>
                  </a:cubicBezTo>
                  <a:cubicBezTo>
                    <a:pt x="50441" y="139077"/>
                    <a:pt x="50294" y="137884"/>
                    <a:pt x="50106" y="136712"/>
                  </a:cubicBezTo>
                  <a:cubicBezTo>
                    <a:pt x="50001" y="136335"/>
                    <a:pt x="50106" y="135917"/>
                    <a:pt x="50357" y="135624"/>
                  </a:cubicBezTo>
                  <a:cubicBezTo>
                    <a:pt x="53831" y="131480"/>
                    <a:pt x="57034" y="127147"/>
                    <a:pt x="60634" y="123108"/>
                  </a:cubicBezTo>
                  <a:cubicBezTo>
                    <a:pt x="60801" y="122941"/>
                    <a:pt x="60947" y="122731"/>
                    <a:pt x="61073" y="122543"/>
                  </a:cubicBezTo>
                  <a:cubicBezTo>
                    <a:pt x="61563" y="121800"/>
                    <a:pt x="60943" y="121009"/>
                    <a:pt x="60249" y="121009"/>
                  </a:cubicBezTo>
                  <a:cubicBezTo>
                    <a:pt x="60025" y="121009"/>
                    <a:pt x="59792" y="121092"/>
                    <a:pt x="59587" y="121287"/>
                  </a:cubicBezTo>
                  <a:cubicBezTo>
                    <a:pt x="59357" y="121517"/>
                    <a:pt x="59127" y="121769"/>
                    <a:pt x="58896" y="122020"/>
                  </a:cubicBezTo>
                  <a:cubicBezTo>
                    <a:pt x="55903" y="125410"/>
                    <a:pt x="53141" y="128968"/>
                    <a:pt x="50420" y="132547"/>
                  </a:cubicBezTo>
                  <a:cubicBezTo>
                    <a:pt x="50211" y="132840"/>
                    <a:pt x="50064" y="133175"/>
                    <a:pt x="49625" y="133363"/>
                  </a:cubicBezTo>
                  <a:cubicBezTo>
                    <a:pt x="49499" y="132568"/>
                    <a:pt x="49415" y="131856"/>
                    <a:pt x="49248" y="131145"/>
                  </a:cubicBezTo>
                  <a:cubicBezTo>
                    <a:pt x="49101" y="130496"/>
                    <a:pt x="49290" y="130057"/>
                    <a:pt x="49708" y="129575"/>
                  </a:cubicBezTo>
                  <a:cubicBezTo>
                    <a:pt x="51069" y="127985"/>
                    <a:pt x="52492" y="126457"/>
                    <a:pt x="53894" y="124908"/>
                  </a:cubicBezTo>
                  <a:cubicBezTo>
                    <a:pt x="56343" y="122187"/>
                    <a:pt x="58792" y="119424"/>
                    <a:pt x="61240" y="116683"/>
                  </a:cubicBezTo>
                  <a:cubicBezTo>
                    <a:pt x="61513" y="116369"/>
                    <a:pt x="61847" y="116076"/>
                    <a:pt x="62120" y="115741"/>
                  </a:cubicBezTo>
                  <a:cubicBezTo>
                    <a:pt x="62496" y="115280"/>
                    <a:pt x="62496" y="114778"/>
                    <a:pt x="62161" y="114401"/>
                  </a:cubicBezTo>
                  <a:cubicBezTo>
                    <a:pt x="61971" y="114178"/>
                    <a:pt x="61698" y="114068"/>
                    <a:pt x="61424" y="114068"/>
                  </a:cubicBezTo>
                  <a:cubicBezTo>
                    <a:pt x="61184" y="114068"/>
                    <a:pt x="60944" y="114152"/>
                    <a:pt x="60759" y="114318"/>
                  </a:cubicBezTo>
                  <a:cubicBezTo>
                    <a:pt x="60403" y="114632"/>
                    <a:pt x="60068" y="114946"/>
                    <a:pt x="59775" y="115301"/>
                  </a:cubicBezTo>
                  <a:cubicBezTo>
                    <a:pt x="56301" y="119131"/>
                    <a:pt x="52869" y="123003"/>
                    <a:pt x="49499" y="126938"/>
                  </a:cubicBezTo>
                  <a:cubicBezTo>
                    <a:pt x="49311" y="127147"/>
                    <a:pt x="49185" y="127482"/>
                    <a:pt x="48829" y="127524"/>
                  </a:cubicBezTo>
                  <a:cubicBezTo>
                    <a:pt x="48515" y="126436"/>
                    <a:pt x="48515" y="126457"/>
                    <a:pt x="48955" y="125599"/>
                  </a:cubicBezTo>
                  <a:cubicBezTo>
                    <a:pt x="51613" y="120492"/>
                    <a:pt x="54522" y="115511"/>
                    <a:pt x="57682" y="110697"/>
                  </a:cubicBezTo>
                  <a:cubicBezTo>
                    <a:pt x="57829" y="110467"/>
                    <a:pt x="57975" y="110216"/>
                    <a:pt x="58080" y="109964"/>
                  </a:cubicBezTo>
                  <a:cubicBezTo>
                    <a:pt x="58268" y="109567"/>
                    <a:pt x="58122" y="109085"/>
                    <a:pt x="57745" y="108834"/>
                  </a:cubicBezTo>
                  <a:cubicBezTo>
                    <a:pt x="57570" y="108715"/>
                    <a:pt x="57371" y="108656"/>
                    <a:pt x="57174" y="108656"/>
                  </a:cubicBezTo>
                  <a:cubicBezTo>
                    <a:pt x="56924" y="108656"/>
                    <a:pt x="56677" y="108751"/>
                    <a:pt x="56489" y="108939"/>
                  </a:cubicBezTo>
                  <a:cubicBezTo>
                    <a:pt x="56343" y="109085"/>
                    <a:pt x="56196" y="109274"/>
                    <a:pt x="56092" y="109441"/>
                  </a:cubicBezTo>
                  <a:cubicBezTo>
                    <a:pt x="53413" y="113522"/>
                    <a:pt x="50859" y="117666"/>
                    <a:pt x="48683" y="122041"/>
                  </a:cubicBezTo>
                  <a:cubicBezTo>
                    <a:pt x="48578" y="122250"/>
                    <a:pt x="48536" y="122522"/>
                    <a:pt x="48180" y="122627"/>
                  </a:cubicBezTo>
                  <a:cubicBezTo>
                    <a:pt x="48076" y="120785"/>
                    <a:pt x="47971" y="118943"/>
                    <a:pt x="47867" y="117122"/>
                  </a:cubicBezTo>
                  <a:cubicBezTo>
                    <a:pt x="47867" y="116871"/>
                    <a:pt x="47950" y="116641"/>
                    <a:pt x="48118" y="116452"/>
                  </a:cubicBezTo>
                  <a:cubicBezTo>
                    <a:pt x="49227" y="114883"/>
                    <a:pt x="50378" y="113334"/>
                    <a:pt x="51613" y="111848"/>
                  </a:cubicBezTo>
                  <a:cubicBezTo>
                    <a:pt x="54501" y="108311"/>
                    <a:pt x="57410" y="104795"/>
                    <a:pt x="60299" y="101258"/>
                  </a:cubicBezTo>
                  <a:cubicBezTo>
                    <a:pt x="60550" y="100986"/>
                    <a:pt x="60759" y="100672"/>
                    <a:pt x="60927" y="100358"/>
                  </a:cubicBezTo>
                  <a:cubicBezTo>
                    <a:pt x="61136" y="100002"/>
                    <a:pt x="61073" y="99542"/>
                    <a:pt x="60759" y="99249"/>
                  </a:cubicBezTo>
                  <a:cubicBezTo>
                    <a:pt x="60584" y="99073"/>
                    <a:pt x="60349" y="98988"/>
                    <a:pt x="60112" y="98988"/>
                  </a:cubicBezTo>
                  <a:cubicBezTo>
                    <a:pt x="59953" y="98988"/>
                    <a:pt x="59793" y="99026"/>
                    <a:pt x="59650" y="99102"/>
                  </a:cubicBezTo>
                  <a:cubicBezTo>
                    <a:pt x="59357" y="99269"/>
                    <a:pt x="59106" y="99500"/>
                    <a:pt x="58917" y="99772"/>
                  </a:cubicBezTo>
                  <a:cubicBezTo>
                    <a:pt x="58038" y="100839"/>
                    <a:pt x="57180" y="101927"/>
                    <a:pt x="56280" y="102974"/>
                  </a:cubicBezTo>
                  <a:cubicBezTo>
                    <a:pt x="53518" y="106302"/>
                    <a:pt x="50713" y="109588"/>
                    <a:pt x="48201" y="113104"/>
                  </a:cubicBezTo>
                  <a:cubicBezTo>
                    <a:pt x="48123" y="113221"/>
                    <a:pt x="48063" y="113357"/>
                    <a:pt x="47902" y="113357"/>
                  </a:cubicBezTo>
                  <a:cubicBezTo>
                    <a:pt x="47890" y="113357"/>
                    <a:pt x="47879" y="113356"/>
                    <a:pt x="47867" y="113355"/>
                  </a:cubicBezTo>
                  <a:cubicBezTo>
                    <a:pt x="47762" y="113167"/>
                    <a:pt x="47741" y="112957"/>
                    <a:pt x="47762" y="112727"/>
                  </a:cubicBezTo>
                  <a:cubicBezTo>
                    <a:pt x="47762" y="111074"/>
                    <a:pt x="47783" y="109420"/>
                    <a:pt x="47741" y="107767"/>
                  </a:cubicBezTo>
                  <a:cubicBezTo>
                    <a:pt x="47720" y="107223"/>
                    <a:pt x="47908" y="106699"/>
                    <a:pt x="48306" y="106302"/>
                  </a:cubicBezTo>
                  <a:cubicBezTo>
                    <a:pt x="51404" y="102890"/>
                    <a:pt x="54543" y="99562"/>
                    <a:pt x="57808" y="96297"/>
                  </a:cubicBezTo>
                  <a:cubicBezTo>
                    <a:pt x="57955" y="96151"/>
                    <a:pt x="58101" y="96004"/>
                    <a:pt x="58248" y="95837"/>
                  </a:cubicBezTo>
                  <a:cubicBezTo>
                    <a:pt x="58603" y="95460"/>
                    <a:pt x="58582" y="94874"/>
                    <a:pt x="58227" y="94498"/>
                  </a:cubicBezTo>
                  <a:cubicBezTo>
                    <a:pt x="58038" y="94298"/>
                    <a:pt x="57785" y="94198"/>
                    <a:pt x="57530" y="94198"/>
                  </a:cubicBezTo>
                  <a:cubicBezTo>
                    <a:pt x="57303" y="94198"/>
                    <a:pt x="57074" y="94277"/>
                    <a:pt x="56887" y="94435"/>
                  </a:cubicBezTo>
                  <a:cubicBezTo>
                    <a:pt x="56510" y="94749"/>
                    <a:pt x="56155" y="95084"/>
                    <a:pt x="55820" y="95439"/>
                  </a:cubicBezTo>
                  <a:cubicBezTo>
                    <a:pt x="53329" y="97951"/>
                    <a:pt x="50901" y="100483"/>
                    <a:pt x="48578" y="103141"/>
                  </a:cubicBezTo>
                  <a:cubicBezTo>
                    <a:pt x="48369" y="103351"/>
                    <a:pt x="48243" y="103644"/>
                    <a:pt x="47867" y="103790"/>
                  </a:cubicBezTo>
                  <a:cubicBezTo>
                    <a:pt x="47846" y="103497"/>
                    <a:pt x="47825" y="103225"/>
                    <a:pt x="47825" y="102974"/>
                  </a:cubicBezTo>
                  <a:cubicBezTo>
                    <a:pt x="47846" y="101655"/>
                    <a:pt x="47887" y="100337"/>
                    <a:pt x="47887" y="99018"/>
                  </a:cubicBezTo>
                  <a:cubicBezTo>
                    <a:pt x="47825" y="98474"/>
                    <a:pt x="48139" y="97951"/>
                    <a:pt x="48641" y="97742"/>
                  </a:cubicBezTo>
                  <a:cubicBezTo>
                    <a:pt x="52890" y="95544"/>
                    <a:pt x="57055" y="93200"/>
                    <a:pt x="61220" y="90856"/>
                  </a:cubicBezTo>
                  <a:cubicBezTo>
                    <a:pt x="61429" y="90751"/>
                    <a:pt x="61638" y="90626"/>
                    <a:pt x="61827" y="90479"/>
                  </a:cubicBezTo>
                  <a:cubicBezTo>
                    <a:pt x="62182" y="90186"/>
                    <a:pt x="62308" y="89726"/>
                    <a:pt x="62120" y="89307"/>
                  </a:cubicBezTo>
                  <a:cubicBezTo>
                    <a:pt x="61955" y="88962"/>
                    <a:pt x="61622" y="88758"/>
                    <a:pt x="61264" y="88758"/>
                  </a:cubicBezTo>
                  <a:cubicBezTo>
                    <a:pt x="61166" y="88758"/>
                    <a:pt x="61067" y="88773"/>
                    <a:pt x="60968" y="88805"/>
                  </a:cubicBezTo>
                  <a:cubicBezTo>
                    <a:pt x="60696" y="88888"/>
                    <a:pt x="60445" y="88993"/>
                    <a:pt x="60215" y="89140"/>
                  </a:cubicBezTo>
                  <a:cubicBezTo>
                    <a:pt x="56448" y="91254"/>
                    <a:pt x="52680" y="93367"/>
                    <a:pt x="48913" y="95481"/>
                  </a:cubicBezTo>
                  <a:cubicBezTo>
                    <a:pt x="48667" y="95614"/>
                    <a:pt x="48455" y="95867"/>
                    <a:pt x="48106" y="95867"/>
                  </a:cubicBezTo>
                  <a:cubicBezTo>
                    <a:pt x="48070" y="95867"/>
                    <a:pt x="48032" y="95864"/>
                    <a:pt x="47992" y="95858"/>
                  </a:cubicBezTo>
                  <a:cubicBezTo>
                    <a:pt x="48034" y="95398"/>
                    <a:pt x="48034" y="94916"/>
                    <a:pt x="48013" y="94456"/>
                  </a:cubicBezTo>
                  <a:cubicBezTo>
                    <a:pt x="47825" y="93137"/>
                    <a:pt x="48411" y="92342"/>
                    <a:pt x="49499" y="91609"/>
                  </a:cubicBezTo>
                  <a:cubicBezTo>
                    <a:pt x="53685" y="88805"/>
                    <a:pt x="57829" y="85896"/>
                    <a:pt x="61994" y="83028"/>
                  </a:cubicBezTo>
                  <a:cubicBezTo>
                    <a:pt x="62287" y="82819"/>
                    <a:pt x="62601" y="82631"/>
                    <a:pt x="62894" y="82400"/>
                  </a:cubicBezTo>
                  <a:cubicBezTo>
                    <a:pt x="63396" y="81982"/>
                    <a:pt x="63501" y="81396"/>
                    <a:pt x="63166" y="80956"/>
                  </a:cubicBezTo>
                  <a:cubicBezTo>
                    <a:pt x="62980" y="80708"/>
                    <a:pt x="62713" y="80578"/>
                    <a:pt x="62414" y="80578"/>
                  </a:cubicBezTo>
                  <a:cubicBezTo>
                    <a:pt x="62208" y="80578"/>
                    <a:pt x="61986" y="80640"/>
                    <a:pt x="61764" y="80768"/>
                  </a:cubicBezTo>
                  <a:cubicBezTo>
                    <a:pt x="61659" y="80831"/>
                    <a:pt x="61554" y="80893"/>
                    <a:pt x="61471" y="80956"/>
                  </a:cubicBezTo>
                  <a:cubicBezTo>
                    <a:pt x="57348" y="83782"/>
                    <a:pt x="53204" y="86565"/>
                    <a:pt x="49185" y="89537"/>
                  </a:cubicBezTo>
                  <a:cubicBezTo>
                    <a:pt x="48934" y="89788"/>
                    <a:pt x="48620" y="89998"/>
                    <a:pt x="48306" y="90144"/>
                  </a:cubicBezTo>
                  <a:cubicBezTo>
                    <a:pt x="48076" y="89600"/>
                    <a:pt x="48432" y="89307"/>
                    <a:pt x="48683" y="88993"/>
                  </a:cubicBezTo>
                  <a:cubicBezTo>
                    <a:pt x="51927" y="84744"/>
                    <a:pt x="55443" y="80747"/>
                    <a:pt x="59085" y="76833"/>
                  </a:cubicBezTo>
                  <a:cubicBezTo>
                    <a:pt x="59231" y="76687"/>
                    <a:pt x="59357" y="76519"/>
                    <a:pt x="59482" y="76331"/>
                  </a:cubicBezTo>
                  <a:cubicBezTo>
                    <a:pt x="59912" y="75636"/>
                    <a:pt x="59336" y="74850"/>
                    <a:pt x="58652" y="74850"/>
                  </a:cubicBezTo>
                  <a:cubicBezTo>
                    <a:pt x="58471" y="74850"/>
                    <a:pt x="58281" y="74906"/>
                    <a:pt x="58101" y="75033"/>
                  </a:cubicBezTo>
                  <a:cubicBezTo>
                    <a:pt x="57892" y="75180"/>
                    <a:pt x="57724" y="75347"/>
                    <a:pt x="57557" y="75536"/>
                  </a:cubicBezTo>
                  <a:cubicBezTo>
                    <a:pt x="54648" y="78717"/>
                    <a:pt x="51676" y="81856"/>
                    <a:pt x="49101" y="85330"/>
                  </a:cubicBezTo>
                  <a:cubicBezTo>
                    <a:pt x="48934" y="85561"/>
                    <a:pt x="48808" y="85812"/>
                    <a:pt x="48536" y="85917"/>
                  </a:cubicBezTo>
                  <a:cubicBezTo>
                    <a:pt x="48369" y="85728"/>
                    <a:pt x="48432" y="85519"/>
                    <a:pt x="48453" y="85310"/>
                  </a:cubicBezTo>
                  <a:cubicBezTo>
                    <a:pt x="48536" y="84096"/>
                    <a:pt x="48683" y="82861"/>
                    <a:pt x="48662" y="81647"/>
                  </a:cubicBezTo>
                  <a:cubicBezTo>
                    <a:pt x="48662" y="80621"/>
                    <a:pt x="49080" y="79952"/>
                    <a:pt x="49813" y="79303"/>
                  </a:cubicBezTo>
                  <a:cubicBezTo>
                    <a:pt x="53392" y="76163"/>
                    <a:pt x="56992" y="73066"/>
                    <a:pt x="60613" y="70010"/>
                  </a:cubicBezTo>
                  <a:cubicBezTo>
                    <a:pt x="60885" y="69822"/>
                    <a:pt x="61136" y="69592"/>
                    <a:pt x="61345" y="69320"/>
                  </a:cubicBezTo>
                  <a:cubicBezTo>
                    <a:pt x="61617" y="68964"/>
                    <a:pt x="61596" y="68482"/>
                    <a:pt x="61324" y="68127"/>
                  </a:cubicBezTo>
                  <a:cubicBezTo>
                    <a:pt x="61134" y="67909"/>
                    <a:pt x="60863" y="67788"/>
                    <a:pt x="60588" y="67788"/>
                  </a:cubicBezTo>
                  <a:cubicBezTo>
                    <a:pt x="60440" y="67788"/>
                    <a:pt x="60291" y="67823"/>
                    <a:pt x="60152" y="67896"/>
                  </a:cubicBezTo>
                  <a:cubicBezTo>
                    <a:pt x="59859" y="68064"/>
                    <a:pt x="59587" y="68252"/>
                    <a:pt x="59336" y="68482"/>
                  </a:cubicBezTo>
                  <a:cubicBezTo>
                    <a:pt x="56029" y="71224"/>
                    <a:pt x="52785" y="74008"/>
                    <a:pt x="49646" y="76938"/>
                  </a:cubicBezTo>
                  <a:cubicBezTo>
                    <a:pt x="49478" y="77147"/>
                    <a:pt x="49248" y="77315"/>
                    <a:pt x="48997" y="77377"/>
                  </a:cubicBezTo>
                  <a:cubicBezTo>
                    <a:pt x="49060" y="76456"/>
                    <a:pt x="49122" y="75619"/>
                    <a:pt x="49185" y="74761"/>
                  </a:cubicBezTo>
                  <a:cubicBezTo>
                    <a:pt x="49206" y="74552"/>
                    <a:pt x="49311" y="74343"/>
                    <a:pt x="49499" y="74217"/>
                  </a:cubicBezTo>
                  <a:cubicBezTo>
                    <a:pt x="49708" y="74050"/>
                    <a:pt x="49897" y="73840"/>
                    <a:pt x="50085" y="73652"/>
                  </a:cubicBezTo>
                  <a:cubicBezTo>
                    <a:pt x="54648" y="69194"/>
                    <a:pt x="58917" y="64464"/>
                    <a:pt x="63564" y="60090"/>
                  </a:cubicBezTo>
                  <a:cubicBezTo>
                    <a:pt x="64275" y="59420"/>
                    <a:pt x="64380" y="58834"/>
                    <a:pt x="63899" y="58353"/>
                  </a:cubicBezTo>
                  <a:cubicBezTo>
                    <a:pt x="63708" y="58162"/>
                    <a:pt x="63504" y="58065"/>
                    <a:pt x="63276" y="58065"/>
                  </a:cubicBezTo>
                  <a:cubicBezTo>
                    <a:pt x="62953" y="58065"/>
                    <a:pt x="62583" y="58261"/>
                    <a:pt x="62140" y="58666"/>
                  </a:cubicBezTo>
                  <a:cubicBezTo>
                    <a:pt x="60717" y="59964"/>
                    <a:pt x="59336" y="61304"/>
                    <a:pt x="57996" y="62706"/>
                  </a:cubicBezTo>
                  <a:cubicBezTo>
                    <a:pt x="55317" y="65510"/>
                    <a:pt x="52618" y="68315"/>
                    <a:pt x="49918" y="71119"/>
                  </a:cubicBezTo>
                  <a:cubicBezTo>
                    <a:pt x="49813" y="71224"/>
                    <a:pt x="49708" y="71329"/>
                    <a:pt x="49415" y="71580"/>
                  </a:cubicBezTo>
                  <a:cubicBezTo>
                    <a:pt x="49666" y="70115"/>
                    <a:pt x="49373" y="68775"/>
                    <a:pt x="50294" y="67666"/>
                  </a:cubicBezTo>
                  <a:cubicBezTo>
                    <a:pt x="50525" y="67331"/>
                    <a:pt x="50755" y="66996"/>
                    <a:pt x="50943" y="66662"/>
                  </a:cubicBezTo>
                  <a:cubicBezTo>
                    <a:pt x="53915" y="62141"/>
                    <a:pt x="57117" y="57787"/>
                    <a:pt x="60529" y="53623"/>
                  </a:cubicBezTo>
                  <a:cubicBezTo>
                    <a:pt x="60696" y="53434"/>
                    <a:pt x="60843" y="53246"/>
                    <a:pt x="60968" y="53036"/>
                  </a:cubicBezTo>
                  <a:cubicBezTo>
                    <a:pt x="61220" y="52639"/>
                    <a:pt x="61157" y="52095"/>
                    <a:pt x="60801" y="51781"/>
                  </a:cubicBezTo>
                  <a:cubicBezTo>
                    <a:pt x="60621" y="51610"/>
                    <a:pt x="60392" y="51526"/>
                    <a:pt x="60162" y="51526"/>
                  </a:cubicBezTo>
                  <a:cubicBezTo>
                    <a:pt x="59911" y="51526"/>
                    <a:pt x="59658" y="51626"/>
                    <a:pt x="59461" y="51823"/>
                  </a:cubicBezTo>
                  <a:cubicBezTo>
                    <a:pt x="59294" y="51990"/>
                    <a:pt x="59127" y="52157"/>
                    <a:pt x="58980" y="52367"/>
                  </a:cubicBezTo>
                  <a:cubicBezTo>
                    <a:pt x="56029" y="55883"/>
                    <a:pt x="53287" y="59587"/>
                    <a:pt x="50755" y="63438"/>
                  </a:cubicBezTo>
                  <a:cubicBezTo>
                    <a:pt x="50608" y="63669"/>
                    <a:pt x="50525" y="63983"/>
                    <a:pt x="50106" y="64171"/>
                  </a:cubicBezTo>
                  <a:cubicBezTo>
                    <a:pt x="50294" y="62392"/>
                    <a:pt x="50462" y="60697"/>
                    <a:pt x="50629" y="59001"/>
                  </a:cubicBezTo>
                  <a:cubicBezTo>
                    <a:pt x="50650" y="58771"/>
                    <a:pt x="50839" y="58646"/>
                    <a:pt x="51006" y="58499"/>
                  </a:cubicBezTo>
                  <a:cubicBezTo>
                    <a:pt x="51885" y="57641"/>
                    <a:pt x="52764" y="56804"/>
                    <a:pt x="53664" y="55967"/>
                  </a:cubicBezTo>
                  <a:cubicBezTo>
                    <a:pt x="57745" y="52116"/>
                    <a:pt x="62015" y="48495"/>
                    <a:pt x="66159" y="44707"/>
                  </a:cubicBezTo>
                  <a:cubicBezTo>
                    <a:pt x="66389" y="44497"/>
                    <a:pt x="66598" y="44288"/>
                    <a:pt x="66808" y="44058"/>
                  </a:cubicBezTo>
                  <a:cubicBezTo>
                    <a:pt x="67080" y="43702"/>
                    <a:pt x="67059" y="43200"/>
                    <a:pt x="66766" y="42865"/>
                  </a:cubicBezTo>
                  <a:cubicBezTo>
                    <a:pt x="66588" y="42632"/>
                    <a:pt x="66311" y="42507"/>
                    <a:pt x="66029" y="42507"/>
                  </a:cubicBezTo>
                  <a:cubicBezTo>
                    <a:pt x="65881" y="42507"/>
                    <a:pt x="65731" y="42541"/>
                    <a:pt x="65594" y="42614"/>
                  </a:cubicBezTo>
                  <a:cubicBezTo>
                    <a:pt x="65385" y="42739"/>
                    <a:pt x="65175" y="42865"/>
                    <a:pt x="65008" y="43032"/>
                  </a:cubicBezTo>
                  <a:cubicBezTo>
                    <a:pt x="60592" y="47113"/>
                    <a:pt x="55924" y="50902"/>
                    <a:pt x="51697" y="55192"/>
                  </a:cubicBezTo>
                  <a:cubicBezTo>
                    <a:pt x="51550" y="55360"/>
                    <a:pt x="51425" y="55590"/>
                    <a:pt x="51069" y="55590"/>
                  </a:cubicBezTo>
                  <a:cubicBezTo>
                    <a:pt x="51048" y="54543"/>
                    <a:pt x="51257" y="53539"/>
                    <a:pt x="51383" y="52513"/>
                  </a:cubicBezTo>
                  <a:cubicBezTo>
                    <a:pt x="51425" y="52367"/>
                    <a:pt x="51508" y="52241"/>
                    <a:pt x="51634" y="52137"/>
                  </a:cubicBezTo>
                  <a:cubicBezTo>
                    <a:pt x="52973" y="50692"/>
                    <a:pt x="54334" y="49227"/>
                    <a:pt x="55694" y="47783"/>
                  </a:cubicBezTo>
                  <a:cubicBezTo>
                    <a:pt x="58896" y="44372"/>
                    <a:pt x="62140" y="41044"/>
                    <a:pt x="65259" y="37570"/>
                  </a:cubicBezTo>
                  <a:cubicBezTo>
                    <a:pt x="65510" y="37319"/>
                    <a:pt x="65740" y="37026"/>
                    <a:pt x="65887" y="36670"/>
                  </a:cubicBezTo>
                  <a:cubicBezTo>
                    <a:pt x="66033" y="36293"/>
                    <a:pt x="65929" y="35853"/>
                    <a:pt x="65594" y="35602"/>
                  </a:cubicBezTo>
                  <a:cubicBezTo>
                    <a:pt x="65424" y="35455"/>
                    <a:pt x="65211" y="35381"/>
                    <a:pt x="64998" y="35381"/>
                  </a:cubicBezTo>
                  <a:cubicBezTo>
                    <a:pt x="64818" y="35381"/>
                    <a:pt x="64638" y="35434"/>
                    <a:pt x="64485" y="35540"/>
                  </a:cubicBezTo>
                  <a:cubicBezTo>
                    <a:pt x="64192" y="35749"/>
                    <a:pt x="63919" y="36000"/>
                    <a:pt x="63689" y="36293"/>
                  </a:cubicBezTo>
                  <a:cubicBezTo>
                    <a:pt x="62601" y="37486"/>
                    <a:pt x="61513" y="38700"/>
                    <a:pt x="60403" y="39893"/>
                  </a:cubicBezTo>
                  <a:cubicBezTo>
                    <a:pt x="57682" y="42760"/>
                    <a:pt x="54941" y="45607"/>
                    <a:pt x="52325" y="48579"/>
                  </a:cubicBezTo>
                  <a:cubicBezTo>
                    <a:pt x="52230" y="48673"/>
                    <a:pt x="52153" y="48836"/>
                    <a:pt x="51938" y="48836"/>
                  </a:cubicBezTo>
                  <a:cubicBezTo>
                    <a:pt x="51915" y="48836"/>
                    <a:pt x="51891" y="48834"/>
                    <a:pt x="51864" y="48830"/>
                  </a:cubicBezTo>
                  <a:cubicBezTo>
                    <a:pt x="51948" y="48244"/>
                    <a:pt x="52032" y="47679"/>
                    <a:pt x="52094" y="47093"/>
                  </a:cubicBezTo>
                  <a:cubicBezTo>
                    <a:pt x="52136" y="46569"/>
                    <a:pt x="52325" y="46088"/>
                    <a:pt x="52638" y="45669"/>
                  </a:cubicBezTo>
                  <a:cubicBezTo>
                    <a:pt x="56092" y="40856"/>
                    <a:pt x="59231" y="35833"/>
                    <a:pt x="62580" y="30956"/>
                  </a:cubicBezTo>
                  <a:cubicBezTo>
                    <a:pt x="62726" y="30789"/>
                    <a:pt x="62831" y="30621"/>
                    <a:pt x="62936" y="30433"/>
                  </a:cubicBezTo>
                  <a:cubicBezTo>
                    <a:pt x="63229" y="29847"/>
                    <a:pt x="63124" y="29344"/>
                    <a:pt x="62664" y="29051"/>
                  </a:cubicBezTo>
                  <a:cubicBezTo>
                    <a:pt x="62498" y="28949"/>
                    <a:pt x="62312" y="28900"/>
                    <a:pt x="62128" y="28900"/>
                  </a:cubicBezTo>
                  <a:cubicBezTo>
                    <a:pt x="61824" y="28900"/>
                    <a:pt x="61528" y="29034"/>
                    <a:pt x="61345" y="29282"/>
                  </a:cubicBezTo>
                  <a:cubicBezTo>
                    <a:pt x="61094" y="29596"/>
                    <a:pt x="60864" y="29930"/>
                    <a:pt x="60634" y="30265"/>
                  </a:cubicBezTo>
                  <a:cubicBezTo>
                    <a:pt x="58185" y="33781"/>
                    <a:pt x="55883" y="37402"/>
                    <a:pt x="53518" y="40981"/>
                  </a:cubicBezTo>
                  <a:cubicBezTo>
                    <a:pt x="53392" y="41170"/>
                    <a:pt x="53329" y="41421"/>
                    <a:pt x="53057" y="41504"/>
                  </a:cubicBezTo>
                  <a:cubicBezTo>
                    <a:pt x="53036" y="41483"/>
                    <a:pt x="52994" y="41442"/>
                    <a:pt x="52994" y="41442"/>
                  </a:cubicBezTo>
                  <a:cubicBezTo>
                    <a:pt x="53371" y="39202"/>
                    <a:pt x="53748" y="36963"/>
                    <a:pt x="54124" y="34723"/>
                  </a:cubicBezTo>
                  <a:cubicBezTo>
                    <a:pt x="54124" y="34556"/>
                    <a:pt x="54208" y="34367"/>
                    <a:pt x="54334" y="34242"/>
                  </a:cubicBezTo>
                  <a:cubicBezTo>
                    <a:pt x="55652" y="33133"/>
                    <a:pt x="56636" y="31689"/>
                    <a:pt x="57829" y="30475"/>
                  </a:cubicBezTo>
                  <a:cubicBezTo>
                    <a:pt x="60989" y="27252"/>
                    <a:pt x="63940" y="23840"/>
                    <a:pt x="66954" y="20512"/>
                  </a:cubicBezTo>
                  <a:cubicBezTo>
                    <a:pt x="67038" y="20408"/>
                    <a:pt x="67122" y="20324"/>
                    <a:pt x="67205" y="20219"/>
                  </a:cubicBezTo>
                  <a:cubicBezTo>
                    <a:pt x="67519" y="19759"/>
                    <a:pt x="67498" y="19298"/>
                    <a:pt x="67143" y="18984"/>
                  </a:cubicBezTo>
                  <a:cubicBezTo>
                    <a:pt x="66973" y="18835"/>
                    <a:pt x="66784" y="18756"/>
                    <a:pt x="66585" y="18756"/>
                  </a:cubicBezTo>
                  <a:cubicBezTo>
                    <a:pt x="66367" y="18756"/>
                    <a:pt x="66138" y="18850"/>
                    <a:pt x="65908" y="19047"/>
                  </a:cubicBezTo>
                  <a:cubicBezTo>
                    <a:pt x="65510" y="19382"/>
                    <a:pt x="65133" y="19738"/>
                    <a:pt x="64778" y="20136"/>
                  </a:cubicBezTo>
                  <a:cubicBezTo>
                    <a:pt x="61722" y="23400"/>
                    <a:pt x="58666" y="26665"/>
                    <a:pt x="55610" y="29930"/>
                  </a:cubicBezTo>
                  <a:cubicBezTo>
                    <a:pt x="55443" y="30098"/>
                    <a:pt x="55338" y="30391"/>
                    <a:pt x="55004" y="30391"/>
                  </a:cubicBezTo>
                  <a:cubicBezTo>
                    <a:pt x="55004" y="30349"/>
                    <a:pt x="55004" y="30307"/>
                    <a:pt x="55004" y="30244"/>
                  </a:cubicBezTo>
                  <a:cubicBezTo>
                    <a:pt x="55192" y="28779"/>
                    <a:pt x="55715" y="27356"/>
                    <a:pt x="56531" y="26100"/>
                  </a:cubicBezTo>
                  <a:cubicBezTo>
                    <a:pt x="58959" y="22208"/>
                    <a:pt x="61240" y="18210"/>
                    <a:pt x="63752" y="14338"/>
                  </a:cubicBezTo>
                  <a:cubicBezTo>
                    <a:pt x="64568" y="13082"/>
                    <a:pt x="65343" y="11806"/>
                    <a:pt x="66117" y="10508"/>
                  </a:cubicBezTo>
                  <a:cubicBezTo>
                    <a:pt x="66557" y="9796"/>
                    <a:pt x="66473" y="9210"/>
                    <a:pt x="65950" y="8896"/>
                  </a:cubicBezTo>
                  <a:cubicBezTo>
                    <a:pt x="65791" y="8791"/>
                    <a:pt x="65627" y="8739"/>
                    <a:pt x="65461" y="8739"/>
                  </a:cubicBezTo>
                  <a:cubicBezTo>
                    <a:pt x="65101" y="8739"/>
                    <a:pt x="64737" y="8982"/>
                    <a:pt x="64422" y="9441"/>
                  </a:cubicBezTo>
                  <a:cubicBezTo>
                    <a:pt x="64401" y="9462"/>
                    <a:pt x="64401" y="9503"/>
                    <a:pt x="64380" y="9524"/>
                  </a:cubicBezTo>
                  <a:cubicBezTo>
                    <a:pt x="62161" y="13208"/>
                    <a:pt x="59754" y="16745"/>
                    <a:pt x="57599" y="20470"/>
                  </a:cubicBezTo>
                  <a:cubicBezTo>
                    <a:pt x="57431" y="20805"/>
                    <a:pt x="57222" y="21119"/>
                    <a:pt x="56929" y="21391"/>
                  </a:cubicBezTo>
                  <a:cubicBezTo>
                    <a:pt x="56845" y="21015"/>
                    <a:pt x="56992" y="20701"/>
                    <a:pt x="57055" y="20387"/>
                  </a:cubicBezTo>
                  <a:cubicBezTo>
                    <a:pt x="57913" y="16515"/>
                    <a:pt x="58917" y="12706"/>
                    <a:pt x="59922" y="8876"/>
                  </a:cubicBezTo>
                  <a:cubicBezTo>
                    <a:pt x="60027" y="8562"/>
                    <a:pt x="60089" y="8227"/>
                    <a:pt x="60110" y="7892"/>
                  </a:cubicBezTo>
                  <a:cubicBezTo>
                    <a:pt x="60152" y="7452"/>
                    <a:pt x="59838" y="7034"/>
                    <a:pt x="59420" y="6950"/>
                  </a:cubicBezTo>
                  <a:cubicBezTo>
                    <a:pt x="59332" y="6924"/>
                    <a:pt x="59244" y="6911"/>
                    <a:pt x="59158" y="6911"/>
                  </a:cubicBezTo>
                  <a:cubicBezTo>
                    <a:pt x="58835" y="6911"/>
                    <a:pt x="58543" y="7088"/>
                    <a:pt x="58394" y="7369"/>
                  </a:cubicBezTo>
                  <a:cubicBezTo>
                    <a:pt x="58248" y="7641"/>
                    <a:pt x="58143" y="7934"/>
                    <a:pt x="58080" y="8248"/>
                  </a:cubicBezTo>
                  <a:cubicBezTo>
                    <a:pt x="57327" y="11178"/>
                    <a:pt x="56594" y="14108"/>
                    <a:pt x="55841" y="17059"/>
                  </a:cubicBezTo>
                  <a:cubicBezTo>
                    <a:pt x="55757" y="17310"/>
                    <a:pt x="55799" y="17624"/>
                    <a:pt x="55506" y="17833"/>
                  </a:cubicBezTo>
                  <a:cubicBezTo>
                    <a:pt x="55485" y="17729"/>
                    <a:pt x="55464" y="17624"/>
                    <a:pt x="55464" y="17519"/>
                  </a:cubicBezTo>
                  <a:cubicBezTo>
                    <a:pt x="55506" y="14213"/>
                    <a:pt x="55129" y="10927"/>
                    <a:pt x="55024" y="7620"/>
                  </a:cubicBezTo>
                  <a:cubicBezTo>
                    <a:pt x="55004" y="6971"/>
                    <a:pt x="54690" y="6615"/>
                    <a:pt x="54187" y="6594"/>
                  </a:cubicBezTo>
                  <a:cubicBezTo>
                    <a:pt x="54172" y="6594"/>
                    <a:pt x="54157" y="6593"/>
                    <a:pt x="54142" y="6593"/>
                  </a:cubicBezTo>
                  <a:cubicBezTo>
                    <a:pt x="53623" y="6593"/>
                    <a:pt x="53286" y="6948"/>
                    <a:pt x="53224" y="7599"/>
                  </a:cubicBezTo>
                  <a:cubicBezTo>
                    <a:pt x="53204" y="7934"/>
                    <a:pt x="53204" y="8269"/>
                    <a:pt x="53204" y="8603"/>
                  </a:cubicBezTo>
                  <a:cubicBezTo>
                    <a:pt x="53371" y="13375"/>
                    <a:pt x="53476" y="18147"/>
                    <a:pt x="53518" y="22940"/>
                  </a:cubicBezTo>
                  <a:cubicBezTo>
                    <a:pt x="53518" y="23087"/>
                    <a:pt x="53622" y="23296"/>
                    <a:pt x="53329" y="23421"/>
                  </a:cubicBezTo>
                  <a:cubicBezTo>
                    <a:pt x="53015" y="22626"/>
                    <a:pt x="52722" y="21831"/>
                    <a:pt x="52366" y="21056"/>
                  </a:cubicBezTo>
                  <a:cubicBezTo>
                    <a:pt x="50797" y="17436"/>
                    <a:pt x="49269" y="13794"/>
                    <a:pt x="47908" y="10068"/>
                  </a:cubicBezTo>
                  <a:cubicBezTo>
                    <a:pt x="47846" y="9859"/>
                    <a:pt x="47762" y="9671"/>
                    <a:pt x="47657" y="9482"/>
                  </a:cubicBezTo>
                  <a:cubicBezTo>
                    <a:pt x="47480" y="9193"/>
                    <a:pt x="47167" y="9014"/>
                    <a:pt x="46831" y="9014"/>
                  </a:cubicBezTo>
                  <a:cubicBezTo>
                    <a:pt x="46731" y="9014"/>
                    <a:pt x="46628" y="9030"/>
                    <a:pt x="46527" y="9064"/>
                  </a:cubicBezTo>
                  <a:cubicBezTo>
                    <a:pt x="46088" y="9210"/>
                    <a:pt x="45795" y="9650"/>
                    <a:pt x="45857" y="10131"/>
                  </a:cubicBezTo>
                  <a:cubicBezTo>
                    <a:pt x="45899" y="10403"/>
                    <a:pt x="45983" y="10675"/>
                    <a:pt x="46088" y="10927"/>
                  </a:cubicBezTo>
                  <a:cubicBezTo>
                    <a:pt x="47427" y="14568"/>
                    <a:pt x="48934" y="18168"/>
                    <a:pt x="50483" y="21726"/>
                  </a:cubicBezTo>
                  <a:cubicBezTo>
                    <a:pt x="50880" y="22668"/>
                    <a:pt x="51362" y="23589"/>
                    <a:pt x="51634" y="24656"/>
                  </a:cubicBezTo>
                  <a:cubicBezTo>
                    <a:pt x="51425" y="24489"/>
                    <a:pt x="51236" y="24280"/>
                    <a:pt x="51111" y="24028"/>
                  </a:cubicBezTo>
                  <a:cubicBezTo>
                    <a:pt x="49185" y="21015"/>
                    <a:pt x="47218" y="18022"/>
                    <a:pt x="45460" y="14903"/>
                  </a:cubicBezTo>
                  <a:cubicBezTo>
                    <a:pt x="45130" y="14316"/>
                    <a:pt x="44752" y="14033"/>
                    <a:pt x="44365" y="14033"/>
                  </a:cubicBezTo>
                  <a:cubicBezTo>
                    <a:pt x="44186" y="14033"/>
                    <a:pt x="44006" y="14093"/>
                    <a:pt x="43827" y="14213"/>
                  </a:cubicBezTo>
                  <a:cubicBezTo>
                    <a:pt x="43283" y="14547"/>
                    <a:pt x="43241" y="15112"/>
                    <a:pt x="43723" y="15908"/>
                  </a:cubicBezTo>
                  <a:cubicBezTo>
                    <a:pt x="44790" y="17687"/>
                    <a:pt x="45836" y="19487"/>
                    <a:pt x="46946" y="21245"/>
                  </a:cubicBezTo>
                  <a:cubicBezTo>
                    <a:pt x="48808" y="24196"/>
                    <a:pt x="50776" y="27084"/>
                    <a:pt x="52492" y="30119"/>
                  </a:cubicBezTo>
                  <a:cubicBezTo>
                    <a:pt x="52659" y="30412"/>
                    <a:pt x="52911" y="30684"/>
                    <a:pt x="52848" y="31061"/>
                  </a:cubicBezTo>
                  <a:cubicBezTo>
                    <a:pt x="52701" y="31877"/>
                    <a:pt x="52534" y="32714"/>
                    <a:pt x="52325" y="33698"/>
                  </a:cubicBezTo>
                  <a:lnTo>
                    <a:pt x="52325" y="33719"/>
                  </a:lnTo>
                  <a:cubicBezTo>
                    <a:pt x="52073" y="33384"/>
                    <a:pt x="51948" y="33195"/>
                    <a:pt x="51801" y="33007"/>
                  </a:cubicBezTo>
                  <a:cubicBezTo>
                    <a:pt x="49018" y="29156"/>
                    <a:pt x="46360" y="25242"/>
                    <a:pt x="43660" y="21328"/>
                  </a:cubicBezTo>
                  <a:cubicBezTo>
                    <a:pt x="42969" y="20345"/>
                    <a:pt x="42299" y="19361"/>
                    <a:pt x="41588" y="18419"/>
                  </a:cubicBezTo>
                  <a:cubicBezTo>
                    <a:pt x="41340" y="18093"/>
                    <a:pt x="41044" y="17938"/>
                    <a:pt x="40744" y="17938"/>
                  </a:cubicBezTo>
                  <a:cubicBezTo>
                    <a:pt x="40563" y="17938"/>
                    <a:pt x="40380" y="17995"/>
                    <a:pt x="40206" y="18105"/>
                  </a:cubicBezTo>
                  <a:cubicBezTo>
                    <a:pt x="39767" y="18398"/>
                    <a:pt x="39662" y="18901"/>
                    <a:pt x="39955" y="19487"/>
                  </a:cubicBezTo>
                  <a:cubicBezTo>
                    <a:pt x="40039" y="19654"/>
                    <a:pt x="40144" y="19801"/>
                    <a:pt x="40248" y="19947"/>
                  </a:cubicBezTo>
                  <a:cubicBezTo>
                    <a:pt x="40751" y="20680"/>
                    <a:pt x="41253" y="21412"/>
                    <a:pt x="41776" y="22145"/>
                  </a:cubicBezTo>
                  <a:cubicBezTo>
                    <a:pt x="44371" y="25849"/>
                    <a:pt x="46820" y="29658"/>
                    <a:pt x="49583" y="33258"/>
                  </a:cubicBezTo>
                  <a:cubicBezTo>
                    <a:pt x="50253" y="34095"/>
                    <a:pt x="50839" y="34995"/>
                    <a:pt x="51466" y="35874"/>
                  </a:cubicBezTo>
                  <a:cubicBezTo>
                    <a:pt x="51613" y="36084"/>
                    <a:pt x="51822" y="36314"/>
                    <a:pt x="51780" y="36607"/>
                  </a:cubicBezTo>
                  <a:cubicBezTo>
                    <a:pt x="51697" y="37570"/>
                    <a:pt x="51529" y="38512"/>
                    <a:pt x="51278" y="39453"/>
                  </a:cubicBezTo>
                  <a:cubicBezTo>
                    <a:pt x="51069" y="39244"/>
                    <a:pt x="50943" y="39160"/>
                    <a:pt x="50839" y="39056"/>
                  </a:cubicBezTo>
                  <a:cubicBezTo>
                    <a:pt x="47867" y="35833"/>
                    <a:pt x="44853" y="32651"/>
                    <a:pt x="41902" y="29407"/>
                  </a:cubicBezTo>
                  <a:cubicBezTo>
                    <a:pt x="40751" y="28151"/>
                    <a:pt x="39578" y="26896"/>
                    <a:pt x="38637" y="25452"/>
                  </a:cubicBezTo>
                  <a:cubicBezTo>
                    <a:pt x="38474" y="25186"/>
                    <a:pt x="38187" y="25035"/>
                    <a:pt x="37885" y="25035"/>
                  </a:cubicBezTo>
                  <a:cubicBezTo>
                    <a:pt x="37759" y="25035"/>
                    <a:pt x="37630" y="25061"/>
                    <a:pt x="37506" y="25117"/>
                  </a:cubicBezTo>
                  <a:cubicBezTo>
                    <a:pt x="37088" y="25326"/>
                    <a:pt x="36837" y="25766"/>
                    <a:pt x="36879" y="26247"/>
                  </a:cubicBezTo>
                  <a:cubicBezTo>
                    <a:pt x="36941" y="26770"/>
                    <a:pt x="37276" y="27126"/>
                    <a:pt x="37590" y="27503"/>
                  </a:cubicBezTo>
                  <a:cubicBezTo>
                    <a:pt x="40855" y="31312"/>
                    <a:pt x="44246" y="35016"/>
                    <a:pt x="47783" y="38595"/>
                  </a:cubicBezTo>
                  <a:cubicBezTo>
                    <a:pt x="48704" y="39537"/>
                    <a:pt x="49604" y="40500"/>
                    <a:pt x="50525" y="41442"/>
                  </a:cubicBezTo>
                  <a:cubicBezTo>
                    <a:pt x="50755" y="41651"/>
                    <a:pt x="50943" y="41860"/>
                    <a:pt x="50880" y="42216"/>
                  </a:cubicBezTo>
                  <a:cubicBezTo>
                    <a:pt x="50608" y="43848"/>
                    <a:pt x="50378" y="45481"/>
                    <a:pt x="50106" y="47197"/>
                  </a:cubicBezTo>
                  <a:cubicBezTo>
                    <a:pt x="49959" y="47093"/>
                    <a:pt x="49834" y="46946"/>
                    <a:pt x="49729" y="46820"/>
                  </a:cubicBezTo>
                  <a:cubicBezTo>
                    <a:pt x="47322" y="43304"/>
                    <a:pt x="44685" y="39956"/>
                    <a:pt x="42530" y="36272"/>
                  </a:cubicBezTo>
                  <a:cubicBezTo>
                    <a:pt x="41713" y="34912"/>
                    <a:pt x="40855" y="33572"/>
                    <a:pt x="39997" y="32233"/>
                  </a:cubicBezTo>
                  <a:cubicBezTo>
                    <a:pt x="39756" y="31836"/>
                    <a:pt x="39457" y="31640"/>
                    <a:pt x="39140" y="31640"/>
                  </a:cubicBezTo>
                  <a:cubicBezTo>
                    <a:pt x="38989" y="31640"/>
                    <a:pt x="38834" y="31685"/>
                    <a:pt x="38679" y="31772"/>
                  </a:cubicBezTo>
                  <a:cubicBezTo>
                    <a:pt x="38218" y="32044"/>
                    <a:pt x="38009" y="32609"/>
                    <a:pt x="38218" y="33112"/>
                  </a:cubicBezTo>
                  <a:cubicBezTo>
                    <a:pt x="38323" y="33363"/>
                    <a:pt x="38448" y="33614"/>
                    <a:pt x="38616" y="33844"/>
                  </a:cubicBezTo>
                  <a:cubicBezTo>
                    <a:pt x="39558" y="35372"/>
                    <a:pt x="40520" y="36900"/>
                    <a:pt x="41483" y="38428"/>
                  </a:cubicBezTo>
                  <a:cubicBezTo>
                    <a:pt x="43869" y="42237"/>
                    <a:pt x="46569" y="45774"/>
                    <a:pt x="49311" y="49311"/>
                  </a:cubicBezTo>
                  <a:cubicBezTo>
                    <a:pt x="49499" y="49541"/>
                    <a:pt x="49771" y="49730"/>
                    <a:pt x="49729" y="50085"/>
                  </a:cubicBezTo>
                  <a:cubicBezTo>
                    <a:pt x="49562" y="51320"/>
                    <a:pt x="49415" y="52534"/>
                    <a:pt x="49248" y="53769"/>
                  </a:cubicBezTo>
                  <a:cubicBezTo>
                    <a:pt x="49080" y="53706"/>
                    <a:pt x="48934" y="53581"/>
                    <a:pt x="48850" y="53413"/>
                  </a:cubicBezTo>
                  <a:cubicBezTo>
                    <a:pt x="46569" y="50023"/>
                    <a:pt x="44225" y="46695"/>
                    <a:pt x="42216" y="43158"/>
                  </a:cubicBezTo>
                  <a:cubicBezTo>
                    <a:pt x="42132" y="42990"/>
                    <a:pt x="42027" y="42844"/>
                    <a:pt x="41923" y="42697"/>
                  </a:cubicBezTo>
                  <a:cubicBezTo>
                    <a:pt x="41648" y="42313"/>
                    <a:pt x="41337" y="42117"/>
                    <a:pt x="41014" y="42117"/>
                  </a:cubicBezTo>
                  <a:cubicBezTo>
                    <a:pt x="40845" y="42117"/>
                    <a:pt x="40672" y="42171"/>
                    <a:pt x="40499" y="42279"/>
                  </a:cubicBezTo>
                  <a:cubicBezTo>
                    <a:pt x="40018" y="42572"/>
                    <a:pt x="39913" y="43074"/>
                    <a:pt x="40227" y="43723"/>
                  </a:cubicBezTo>
                  <a:cubicBezTo>
                    <a:pt x="40290" y="43869"/>
                    <a:pt x="40395" y="43995"/>
                    <a:pt x="40458" y="44121"/>
                  </a:cubicBezTo>
                  <a:cubicBezTo>
                    <a:pt x="41399" y="45837"/>
                    <a:pt x="42488" y="47490"/>
                    <a:pt x="43534" y="49123"/>
                  </a:cubicBezTo>
                  <a:cubicBezTo>
                    <a:pt x="45104" y="51550"/>
                    <a:pt x="46841" y="53853"/>
                    <a:pt x="48474" y="56218"/>
                  </a:cubicBezTo>
                  <a:cubicBezTo>
                    <a:pt x="48787" y="56636"/>
                    <a:pt x="48913" y="57139"/>
                    <a:pt x="48829" y="57662"/>
                  </a:cubicBezTo>
                  <a:cubicBezTo>
                    <a:pt x="48641" y="59106"/>
                    <a:pt x="48515" y="60592"/>
                    <a:pt x="48369" y="62036"/>
                  </a:cubicBezTo>
                  <a:cubicBezTo>
                    <a:pt x="48327" y="62266"/>
                    <a:pt x="48411" y="62538"/>
                    <a:pt x="48139" y="62727"/>
                  </a:cubicBezTo>
                  <a:cubicBezTo>
                    <a:pt x="48013" y="62517"/>
                    <a:pt x="47887" y="62308"/>
                    <a:pt x="47762" y="62099"/>
                  </a:cubicBezTo>
                  <a:cubicBezTo>
                    <a:pt x="45585" y="58164"/>
                    <a:pt x="43367" y="54229"/>
                    <a:pt x="41399" y="50190"/>
                  </a:cubicBezTo>
                  <a:cubicBezTo>
                    <a:pt x="41253" y="49813"/>
                    <a:pt x="41023" y="49478"/>
                    <a:pt x="40771" y="49185"/>
                  </a:cubicBezTo>
                  <a:cubicBezTo>
                    <a:pt x="40574" y="48988"/>
                    <a:pt x="40311" y="48882"/>
                    <a:pt x="40044" y="48882"/>
                  </a:cubicBezTo>
                  <a:cubicBezTo>
                    <a:pt x="39886" y="48882"/>
                    <a:pt x="39726" y="48919"/>
                    <a:pt x="39578" y="48997"/>
                  </a:cubicBezTo>
                  <a:cubicBezTo>
                    <a:pt x="39181" y="49227"/>
                    <a:pt x="39013" y="49667"/>
                    <a:pt x="39139" y="50106"/>
                  </a:cubicBezTo>
                  <a:cubicBezTo>
                    <a:pt x="39181" y="50253"/>
                    <a:pt x="39223" y="50399"/>
                    <a:pt x="39306" y="50525"/>
                  </a:cubicBezTo>
                  <a:cubicBezTo>
                    <a:pt x="41818" y="55715"/>
                    <a:pt x="44748" y="60676"/>
                    <a:pt x="47594" y="65678"/>
                  </a:cubicBezTo>
                  <a:cubicBezTo>
                    <a:pt x="48013" y="66389"/>
                    <a:pt x="48034" y="66410"/>
                    <a:pt x="47741" y="67289"/>
                  </a:cubicBezTo>
                  <a:cubicBezTo>
                    <a:pt x="47699" y="67248"/>
                    <a:pt x="47636" y="67206"/>
                    <a:pt x="47615" y="67164"/>
                  </a:cubicBezTo>
                  <a:cubicBezTo>
                    <a:pt x="45041" y="63313"/>
                    <a:pt x="42467" y="59462"/>
                    <a:pt x="39913" y="55632"/>
                  </a:cubicBezTo>
                  <a:cubicBezTo>
                    <a:pt x="39285" y="54690"/>
                    <a:pt x="38804" y="53769"/>
                    <a:pt x="38804" y="52534"/>
                  </a:cubicBezTo>
                  <a:cubicBezTo>
                    <a:pt x="38825" y="50860"/>
                    <a:pt x="38490" y="49185"/>
                    <a:pt x="38323" y="47511"/>
                  </a:cubicBezTo>
                  <a:cubicBezTo>
                    <a:pt x="37862" y="43367"/>
                    <a:pt x="37318" y="39223"/>
                    <a:pt x="37088" y="35079"/>
                  </a:cubicBezTo>
                  <a:cubicBezTo>
                    <a:pt x="37088" y="34765"/>
                    <a:pt x="37025" y="34451"/>
                    <a:pt x="36941" y="34158"/>
                  </a:cubicBezTo>
                  <a:cubicBezTo>
                    <a:pt x="36824" y="33768"/>
                    <a:pt x="36453" y="33505"/>
                    <a:pt x="36047" y="33505"/>
                  </a:cubicBezTo>
                  <a:cubicBezTo>
                    <a:pt x="36017" y="33505"/>
                    <a:pt x="35988" y="33507"/>
                    <a:pt x="35958" y="33509"/>
                  </a:cubicBezTo>
                  <a:cubicBezTo>
                    <a:pt x="35497" y="33551"/>
                    <a:pt x="35141" y="33886"/>
                    <a:pt x="35079" y="34326"/>
                  </a:cubicBezTo>
                  <a:cubicBezTo>
                    <a:pt x="35058" y="34514"/>
                    <a:pt x="35037" y="34702"/>
                    <a:pt x="35058" y="34870"/>
                  </a:cubicBezTo>
                  <a:cubicBezTo>
                    <a:pt x="35288" y="38302"/>
                    <a:pt x="35602" y="41714"/>
                    <a:pt x="36020" y="45125"/>
                  </a:cubicBezTo>
                  <a:cubicBezTo>
                    <a:pt x="36230" y="46737"/>
                    <a:pt x="36418" y="48369"/>
                    <a:pt x="36627" y="49981"/>
                  </a:cubicBezTo>
                  <a:cubicBezTo>
                    <a:pt x="36601" y="49990"/>
                    <a:pt x="36575" y="49994"/>
                    <a:pt x="36550" y="49994"/>
                  </a:cubicBezTo>
                  <a:cubicBezTo>
                    <a:pt x="36460" y="49994"/>
                    <a:pt x="36388" y="49938"/>
                    <a:pt x="36355" y="49855"/>
                  </a:cubicBezTo>
                  <a:cubicBezTo>
                    <a:pt x="35100" y="47888"/>
                    <a:pt x="33865" y="45920"/>
                    <a:pt x="32609" y="43953"/>
                  </a:cubicBezTo>
                  <a:cubicBezTo>
                    <a:pt x="32504" y="43807"/>
                    <a:pt x="32442" y="43639"/>
                    <a:pt x="32442" y="43451"/>
                  </a:cubicBezTo>
                  <a:cubicBezTo>
                    <a:pt x="32525" y="42614"/>
                    <a:pt x="32316" y="41797"/>
                    <a:pt x="32295" y="40981"/>
                  </a:cubicBezTo>
                  <a:cubicBezTo>
                    <a:pt x="32169" y="36544"/>
                    <a:pt x="31960" y="32107"/>
                    <a:pt x="32002" y="27649"/>
                  </a:cubicBezTo>
                  <a:cubicBezTo>
                    <a:pt x="32023" y="27419"/>
                    <a:pt x="32002" y="27168"/>
                    <a:pt x="31960" y="26917"/>
                  </a:cubicBezTo>
                  <a:cubicBezTo>
                    <a:pt x="31876" y="26372"/>
                    <a:pt x="31437" y="26100"/>
                    <a:pt x="30997" y="26100"/>
                  </a:cubicBezTo>
                  <a:cubicBezTo>
                    <a:pt x="30558" y="26100"/>
                    <a:pt x="30118" y="26372"/>
                    <a:pt x="30035" y="26917"/>
                  </a:cubicBezTo>
                  <a:cubicBezTo>
                    <a:pt x="30014" y="27105"/>
                    <a:pt x="29993" y="27293"/>
                    <a:pt x="29993" y="27482"/>
                  </a:cubicBezTo>
                  <a:cubicBezTo>
                    <a:pt x="29993" y="30600"/>
                    <a:pt x="29993" y="33719"/>
                    <a:pt x="30181" y="36837"/>
                  </a:cubicBezTo>
                  <a:cubicBezTo>
                    <a:pt x="30223" y="37863"/>
                    <a:pt x="30265" y="38867"/>
                    <a:pt x="30328" y="39893"/>
                  </a:cubicBezTo>
                  <a:cubicBezTo>
                    <a:pt x="30035" y="39872"/>
                    <a:pt x="29993" y="39725"/>
                    <a:pt x="29930" y="39579"/>
                  </a:cubicBezTo>
                  <a:cubicBezTo>
                    <a:pt x="29072" y="38135"/>
                    <a:pt x="28193" y="36691"/>
                    <a:pt x="27356" y="35247"/>
                  </a:cubicBezTo>
                  <a:cubicBezTo>
                    <a:pt x="26288" y="33426"/>
                    <a:pt x="26288" y="33405"/>
                    <a:pt x="26665" y="31375"/>
                  </a:cubicBezTo>
                  <a:cubicBezTo>
                    <a:pt x="27502" y="26917"/>
                    <a:pt x="28339" y="22459"/>
                    <a:pt x="29156" y="18001"/>
                  </a:cubicBezTo>
                  <a:cubicBezTo>
                    <a:pt x="29218" y="17729"/>
                    <a:pt x="29260" y="17457"/>
                    <a:pt x="29260" y="17184"/>
                  </a:cubicBezTo>
                  <a:cubicBezTo>
                    <a:pt x="29260" y="16703"/>
                    <a:pt x="28904" y="16305"/>
                    <a:pt x="28423" y="16243"/>
                  </a:cubicBezTo>
                  <a:cubicBezTo>
                    <a:pt x="28366" y="16232"/>
                    <a:pt x="28310" y="16227"/>
                    <a:pt x="28254" y="16227"/>
                  </a:cubicBezTo>
                  <a:cubicBezTo>
                    <a:pt x="27880" y="16227"/>
                    <a:pt x="27543" y="16464"/>
                    <a:pt x="27398" y="16829"/>
                  </a:cubicBezTo>
                  <a:cubicBezTo>
                    <a:pt x="27314" y="17059"/>
                    <a:pt x="27251" y="17289"/>
                    <a:pt x="27209" y="17519"/>
                  </a:cubicBezTo>
                  <a:cubicBezTo>
                    <a:pt x="26456" y="21622"/>
                    <a:pt x="25556" y="25703"/>
                    <a:pt x="25012" y="29826"/>
                  </a:cubicBezTo>
                  <a:cubicBezTo>
                    <a:pt x="24991" y="30077"/>
                    <a:pt x="25012" y="30391"/>
                    <a:pt x="24719" y="30621"/>
                  </a:cubicBezTo>
                  <a:cubicBezTo>
                    <a:pt x="23965" y="29282"/>
                    <a:pt x="23212" y="27942"/>
                    <a:pt x="22458" y="26603"/>
                  </a:cubicBezTo>
                  <a:cubicBezTo>
                    <a:pt x="22333" y="26372"/>
                    <a:pt x="22395" y="26121"/>
                    <a:pt x="22416" y="25891"/>
                  </a:cubicBezTo>
                  <a:cubicBezTo>
                    <a:pt x="22437" y="24970"/>
                    <a:pt x="22500" y="24049"/>
                    <a:pt x="22521" y="23128"/>
                  </a:cubicBezTo>
                  <a:cubicBezTo>
                    <a:pt x="22647" y="18231"/>
                    <a:pt x="22542" y="13333"/>
                    <a:pt x="22898" y="8457"/>
                  </a:cubicBezTo>
                  <a:cubicBezTo>
                    <a:pt x="22919" y="8269"/>
                    <a:pt x="22919" y="8080"/>
                    <a:pt x="22898" y="7892"/>
                  </a:cubicBezTo>
                  <a:cubicBezTo>
                    <a:pt x="22835" y="7410"/>
                    <a:pt x="22437" y="7055"/>
                    <a:pt x="21956" y="7055"/>
                  </a:cubicBezTo>
                  <a:cubicBezTo>
                    <a:pt x="21928" y="7052"/>
                    <a:pt x="21900" y="7051"/>
                    <a:pt x="21873" y="7051"/>
                  </a:cubicBezTo>
                  <a:cubicBezTo>
                    <a:pt x="21467" y="7051"/>
                    <a:pt x="21112" y="7334"/>
                    <a:pt x="21014" y="7745"/>
                  </a:cubicBezTo>
                  <a:cubicBezTo>
                    <a:pt x="20930" y="8017"/>
                    <a:pt x="20888" y="8289"/>
                    <a:pt x="20888" y="8562"/>
                  </a:cubicBezTo>
                  <a:cubicBezTo>
                    <a:pt x="20658" y="12140"/>
                    <a:pt x="20554" y="15719"/>
                    <a:pt x="20595" y="19298"/>
                  </a:cubicBezTo>
                  <a:cubicBezTo>
                    <a:pt x="20595" y="20408"/>
                    <a:pt x="20595" y="21538"/>
                    <a:pt x="20616" y="22647"/>
                  </a:cubicBezTo>
                  <a:cubicBezTo>
                    <a:pt x="20051" y="22019"/>
                    <a:pt x="19528" y="21370"/>
                    <a:pt x="19507" y="20596"/>
                  </a:cubicBezTo>
                  <a:cubicBezTo>
                    <a:pt x="19486" y="19696"/>
                    <a:pt x="19423" y="18817"/>
                    <a:pt x="19298" y="17938"/>
                  </a:cubicBezTo>
                  <a:cubicBezTo>
                    <a:pt x="18712" y="12831"/>
                    <a:pt x="18084" y="7724"/>
                    <a:pt x="17770" y="2576"/>
                  </a:cubicBezTo>
                  <a:cubicBezTo>
                    <a:pt x="17791" y="1969"/>
                    <a:pt x="17707" y="1362"/>
                    <a:pt x="17561" y="755"/>
                  </a:cubicBezTo>
                  <a:cubicBezTo>
                    <a:pt x="17439" y="238"/>
                    <a:pt x="17030" y="0"/>
                    <a:pt x="16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53"/>
            <p:cNvSpPr/>
            <p:nvPr/>
          </p:nvSpPr>
          <p:spPr>
            <a:xfrm>
              <a:off x="2857100" y="3859642"/>
              <a:ext cx="172572" cy="147838"/>
            </a:xfrm>
            <a:custGeom>
              <a:rect b="b" l="l" r="r" t="t"/>
              <a:pathLst>
                <a:path extrusionOk="0" h="6025" w="7033">
                  <a:moveTo>
                    <a:pt x="3996" y="1"/>
                  </a:moveTo>
                  <a:cubicBezTo>
                    <a:pt x="3263" y="1"/>
                    <a:pt x="2516" y="271"/>
                    <a:pt x="1905" y="875"/>
                  </a:cubicBezTo>
                  <a:cubicBezTo>
                    <a:pt x="0" y="2759"/>
                    <a:pt x="1319" y="6003"/>
                    <a:pt x="3998" y="6024"/>
                  </a:cubicBezTo>
                  <a:cubicBezTo>
                    <a:pt x="4011" y="6024"/>
                    <a:pt x="4024" y="6024"/>
                    <a:pt x="4037" y="6024"/>
                  </a:cubicBezTo>
                  <a:cubicBezTo>
                    <a:pt x="5693" y="6024"/>
                    <a:pt x="7033" y="4693"/>
                    <a:pt x="7033" y="3031"/>
                  </a:cubicBezTo>
                  <a:cubicBezTo>
                    <a:pt x="7033" y="1212"/>
                    <a:pt x="5546" y="1"/>
                    <a:pt x="3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53"/>
            <p:cNvSpPr/>
            <p:nvPr/>
          </p:nvSpPr>
          <p:spPr>
            <a:xfrm>
              <a:off x="2979315" y="3731267"/>
              <a:ext cx="172572" cy="147814"/>
            </a:xfrm>
            <a:custGeom>
              <a:rect b="b" l="l" r="r" t="t"/>
              <a:pathLst>
                <a:path extrusionOk="0" h="6024" w="7033">
                  <a:moveTo>
                    <a:pt x="3987" y="0"/>
                  </a:moveTo>
                  <a:cubicBezTo>
                    <a:pt x="3254" y="0"/>
                    <a:pt x="2510" y="271"/>
                    <a:pt x="1905" y="875"/>
                  </a:cubicBezTo>
                  <a:cubicBezTo>
                    <a:pt x="1" y="2759"/>
                    <a:pt x="1319" y="6003"/>
                    <a:pt x="3977" y="6024"/>
                  </a:cubicBezTo>
                  <a:cubicBezTo>
                    <a:pt x="3990" y="6024"/>
                    <a:pt x="4003" y="6024"/>
                    <a:pt x="4016" y="6024"/>
                  </a:cubicBezTo>
                  <a:cubicBezTo>
                    <a:pt x="5673" y="6024"/>
                    <a:pt x="7012" y="4692"/>
                    <a:pt x="7033" y="3031"/>
                  </a:cubicBezTo>
                  <a:cubicBezTo>
                    <a:pt x="7033" y="1211"/>
                    <a:pt x="5537" y="0"/>
                    <a:pt x="39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53"/>
            <p:cNvSpPr/>
            <p:nvPr/>
          </p:nvSpPr>
          <p:spPr>
            <a:xfrm>
              <a:off x="3107713" y="2190675"/>
              <a:ext cx="172572" cy="147814"/>
            </a:xfrm>
            <a:custGeom>
              <a:rect b="b" l="l" r="r" t="t"/>
              <a:pathLst>
                <a:path extrusionOk="0" h="6024" w="7033">
                  <a:moveTo>
                    <a:pt x="3986" y="0"/>
                  </a:moveTo>
                  <a:cubicBezTo>
                    <a:pt x="3254" y="0"/>
                    <a:pt x="2509" y="270"/>
                    <a:pt x="1905" y="875"/>
                  </a:cubicBezTo>
                  <a:cubicBezTo>
                    <a:pt x="0" y="2759"/>
                    <a:pt x="1319" y="6003"/>
                    <a:pt x="3977" y="6024"/>
                  </a:cubicBezTo>
                  <a:cubicBezTo>
                    <a:pt x="3990" y="6024"/>
                    <a:pt x="4002" y="6024"/>
                    <a:pt x="4015" y="6024"/>
                  </a:cubicBezTo>
                  <a:cubicBezTo>
                    <a:pt x="5672" y="6024"/>
                    <a:pt x="7012" y="4692"/>
                    <a:pt x="7032" y="3031"/>
                  </a:cubicBezTo>
                  <a:cubicBezTo>
                    <a:pt x="7032" y="1211"/>
                    <a:pt x="5536" y="0"/>
                    <a:pt x="3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53"/>
            <p:cNvSpPr/>
            <p:nvPr/>
          </p:nvSpPr>
          <p:spPr>
            <a:xfrm>
              <a:off x="3120546" y="2376956"/>
              <a:ext cx="172572" cy="147961"/>
            </a:xfrm>
            <a:custGeom>
              <a:rect b="b" l="l" r="r" t="t"/>
              <a:pathLst>
                <a:path extrusionOk="0" h="6030" w="7033">
                  <a:moveTo>
                    <a:pt x="3998" y="0"/>
                  </a:moveTo>
                  <a:cubicBezTo>
                    <a:pt x="3262" y="0"/>
                    <a:pt x="2513" y="273"/>
                    <a:pt x="1905" y="880"/>
                  </a:cubicBezTo>
                  <a:cubicBezTo>
                    <a:pt x="0" y="2764"/>
                    <a:pt x="1319" y="6008"/>
                    <a:pt x="3977" y="6029"/>
                  </a:cubicBezTo>
                  <a:cubicBezTo>
                    <a:pt x="3990" y="6029"/>
                    <a:pt x="4002" y="6029"/>
                    <a:pt x="4015" y="6029"/>
                  </a:cubicBezTo>
                  <a:cubicBezTo>
                    <a:pt x="5672" y="6029"/>
                    <a:pt x="7012" y="4677"/>
                    <a:pt x="7033" y="3015"/>
                  </a:cubicBezTo>
                  <a:cubicBezTo>
                    <a:pt x="7033" y="1200"/>
                    <a:pt x="5544" y="0"/>
                    <a:pt x="3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53"/>
            <p:cNvSpPr/>
            <p:nvPr/>
          </p:nvSpPr>
          <p:spPr>
            <a:xfrm>
              <a:off x="3107713" y="3127868"/>
              <a:ext cx="172572" cy="147814"/>
            </a:xfrm>
            <a:custGeom>
              <a:rect b="b" l="l" r="r" t="t"/>
              <a:pathLst>
                <a:path extrusionOk="0" h="6024" w="7033">
                  <a:moveTo>
                    <a:pt x="3986" y="0"/>
                  </a:moveTo>
                  <a:cubicBezTo>
                    <a:pt x="3254" y="0"/>
                    <a:pt x="2509" y="271"/>
                    <a:pt x="1905" y="875"/>
                  </a:cubicBezTo>
                  <a:cubicBezTo>
                    <a:pt x="0" y="2759"/>
                    <a:pt x="1319" y="6003"/>
                    <a:pt x="3977" y="6024"/>
                  </a:cubicBezTo>
                  <a:cubicBezTo>
                    <a:pt x="3990" y="6024"/>
                    <a:pt x="4002" y="6024"/>
                    <a:pt x="4015" y="6024"/>
                  </a:cubicBezTo>
                  <a:cubicBezTo>
                    <a:pt x="5672" y="6024"/>
                    <a:pt x="7012" y="4692"/>
                    <a:pt x="7032" y="3031"/>
                  </a:cubicBezTo>
                  <a:cubicBezTo>
                    <a:pt x="7032" y="1211"/>
                    <a:pt x="5536" y="0"/>
                    <a:pt x="3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53"/>
            <p:cNvSpPr/>
            <p:nvPr/>
          </p:nvSpPr>
          <p:spPr>
            <a:xfrm>
              <a:off x="2581336" y="2672227"/>
              <a:ext cx="172572" cy="147961"/>
            </a:xfrm>
            <a:custGeom>
              <a:rect b="b" l="l" r="r" t="t"/>
              <a:pathLst>
                <a:path extrusionOk="0" h="6030" w="7033">
                  <a:moveTo>
                    <a:pt x="3998" y="1"/>
                  </a:moveTo>
                  <a:cubicBezTo>
                    <a:pt x="3262" y="1"/>
                    <a:pt x="2513" y="273"/>
                    <a:pt x="1905" y="881"/>
                  </a:cubicBezTo>
                  <a:cubicBezTo>
                    <a:pt x="0" y="2764"/>
                    <a:pt x="1319" y="6008"/>
                    <a:pt x="3977" y="6029"/>
                  </a:cubicBezTo>
                  <a:cubicBezTo>
                    <a:pt x="3990" y="6029"/>
                    <a:pt x="4002" y="6030"/>
                    <a:pt x="4015" y="6030"/>
                  </a:cubicBezTo>
                  <a:cubicBezTo>
                    <a:pt x="5672" y="6030"/>
                    <a:pt x="7012" y="4677"/>
                    <a:pt x="7033" y="3015"/>
                  </a:cubicBezTo>
                  <a:cubicBezTo>
                    <a:pt x="7033" y="1201"/>
                    <a:pt x="5544" y="1"/>
                    <a:pt x="39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53"/>
            <p:cNvSpPr/>
            <p:nvPr/>
          </p:nvSpPr>
          <p:spPr>
            <a:xfrm>
              <a:off x="2471953" y="2408927"/>
              <a:ext cx="172572" cy="147814"/>
            </a:xfrm>
            <a:custGeom>
              <a:rect b="b" l="l" r="r" t="t"/>
              <a:pathLst>
                <a:path extrusionOk="0" h="6024" w="7033">
                  <a:moveTo>
                    <a:pt x="3996" y="0"/>
                  </a:moveTo>
                  <a:cubicBezTo>
                    <a:pt x="3263" y="0"/>
                    <a:pt x="2516" y="270"/>
                    <a:pt x="1905" y="875"/>
                  </a:cubicBezTo>
                  <a:cubicBezTo>
                    <a:pt x="0" y="2759"/>
                    <a:pt x="1319" y="6003"/>
                    <a:pt x="3998" y="6024"/>
                  </a:cubicBezTo>
                  <a:cubicBezTo>
                    <a:pt x="4011" y="6024"/>
                    <a:pt x="4024" y="6024"/>
                    <a:pt x="4037" y="6024"/>
                  </a:cubicBezTo>
                  <a:cubicBezTo>
                    <a:pt x="5693" y="6024"/>
                    <a:pt x="7033" y="4692"/>
                    <a:pt x="7033" y="3031"/>
                  </a:cubicBezTo>
                  <a:cubicBezTo>
                    <a:pt x="7033" y="1211"/>
                    <a:pt x="5546" y="0"/>
                    <a:pt x="39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53"/>
            <p:cNvSpPr/>
            <p:nvPr/>
          </p:nvSpPr>
          <p:spPr>
            <a:xfrm>
              <a:off x="2754391" y="2717030"/>
              <a:ext cx="172572" cy="147838"/>
            </a:xfrm>
            <a:custGeom>
              <a:rect b="b" l="l" r="r" t="t"/>
              <a:pathLst>
                <a:path extrusionOk="0" h="6025" w="7033">
                  <a:moveTo>
                    <a:pt x="3996" y="1"/>
                  </a:moveTo>
                  <a:cubicBezTo>
                    <a:pt x="3263" y="1"/>
                    <a:pt x="2516" y="271"/>
                    <a:pt x="1905" y="875"/>
                  </a:cubicBezTo>
                  <a:cubicBezTo>
                    <a:pt x="1" y="2759"/>
                    <a:pt x="1319" y="6003"/>
                    <a:pt x="3998" y="6024"/>
                  </a:cubicBezTo>
                  <a:cubicBezTo>
                    <a:pt x="4011" y="6024"/>
                    <a:pt x="4024" y="6024"/>
                    <a:pt x="4037" y="6024"/>
                  </a:cubicBezTo>
                  <a:cubicBezTo>
                    <a:pt x="5693" y="6024"/>
                    <a:pt x="7033" y="4693"/>
                    <a:pt x="7033" y="3031"/>
                  </a:cubicBezTo>
                  <a:cubicBezTo>
                    <a:pt x="7033" y="1212"/>
                    <a:pt x="5546" y="1"/>
                    <a:pt x="3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53"/>
            <p:cNvSpPr/>
            <p:nvPr/>
          </p:nvSpPr>
          <p:spPr>
            <a:xfrm>
              <a:off x="3030669" y="3879026"/>
              <a:ext cx="172572" cy="147961"/>
            </a:xfrm>
            <a:custGeom>
              <a:rect b="b" l="l" r="r" t="t"/>
              <a:pathLst>
                <a:path extrusionOk="0" h="6030" w="7033">
                  <a:moveTo>
                    <a:pt x="3998" y="1"/>
                  </a:moveTo>
                  <a:cubicBezTo>
                    <a:pt x="3262" y="1"/>
                    <a:pt x="2513" y="273"/>
                    <a:pt x="1905" y="881"/>
                  </a:cubicBezTo>
                  <a:cubicBezTo>
                    <a:pt x="1" y="2764"/>
                    <a:pt x="1319" y="6008"/>
                    <a:pt x="3977" y="6029"/>
                  </a:cubicBezTo>
                  <a:cubicBezTo>
                    <a:pt x="3990" y="6029"/>
                    <a:pt x="4003" y="6030"/>
                    <a:pt x="4015" y="6030"/>
                  </a:cubicBezTo>
                  <a:cubicBezTo>
                    <a:pt x="5672" y="6030"/>
                    <a:pt x="7012" y="4677"/>
                    <a:pt x="7033" y="3015"/>
                  </a:cubicBezTo>
                  <a:cubicBezTo>
                    <a:pt x="7033" y="1201"/>
                    <a:pt x="5544" y="1"/>
                    <a:pt x="39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53"/>
          <p:cNvSpPr txBox="1"/>
          <p:nvPr>
            <p:ph type="title"/>
          </p:nvPr>
        </p:nvSpPr>
        <p:spPr>
          <a:xfrm>
            <a:off x="3726025" y="1767600"/>
            <a:ext cx="4698000" cy="178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District Performance Council</a:t>
            </a:r>
            <a:endParaRPr/>
          </a:p>
        </p:txBody>
      </p:sp>
      <p:sp>
        <p:nvSpPr>
          <p:cNvPr id="352" name="Google Shape;352;p53"/>
          <p:cNvSpPr txBox="1"/>
          <p:nvPr>
            <p:ph idx="1" type="subTitle"/>
          </p:nvPr>
        </p:nvSpPr>
        <p:spPr>
          <a:xfrm>
            <a:off x="3726025" y="3554150"/>
            <a:ext cx="4698000" cy="5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December 1, 2021, 5:30 pm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0"/>
                                        </p:tgtEl>
                                        <p:attrNameLst>
                                          <p:attrName>style.visibility</p:attrName>
                                        </p:attrNameLst>
                                      </p:cBhvr>
                                      <p:to>
                                        <p:strVal val="visible"/>
                                      </p:to>
                                    </p:set>
                                    <p:animEffect filter="fade" transition="in">
                                      <p:cBhvr>
                                        <p:cTn dur="1000"/>
                                        <p:tgtEl>
                                          <p:spTgt spid="34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51"/>
                                        </p:tgtEl>
                                        <p:attrNameLst>
                                          <p:attrName>style.visibility</p:attrName>
                                        </p:attrNameLst>
                                      </p:cBhvr>
                                      <p:to>
                                        <p:strVal val="visible"/>
                                      </p:to>
                                    </p:set>
                                    <p:animEffect filter="fade" transition="in">
                                      <p:cBhvr>
                                        <p:cTn dur="1000"/>
                                        <p:tgtEl>
                                          <p:spTgt spid="351"/>
                                        </p:tgtEl>
                                      </p:cBhvr>
                                    </p:animEffect>
                                  </p:childTnLst>
                                </p:cTn>
                              </p:par>
                              <p:par>
                                <p:cTn fill="hold" nodeType="withEffect" presetClass="entr" presetID="10" presetSubtype="0">
                                  <p:stCondLst>
                                    <p:cond delay="0"/>
                                  </p:stCondLst>
                                  <p:childTnLst>
                                    <p:set>
                                      <p:cBhvr>
                                        <p:cTn dur="1" fill="hold">
                                          <p:stCondLst>
                                            <p:cond delay="0"/>
                                          </p:stCondLst>
                                        </p:cTn>
                                        <p:tgtEl>
                                          <p:spTgt spid="352"/>
                                        </p:tgtEl>
                                        <p:attrNameLst>
                                          <p:attrName>style.visibility</p:attrName>
                                        </p:attrNameLst>
                                      </p:cBhvr>
                                      <p:to>
                                        <p:strVal val="visible"/>
                                      </p:to>
                                    </p:set>
                                    <p:animEffect filter="fade" transition="in">
                                      <p:cBhvr>
                                        <p:cTn dur="1000"/>
                                        <p:tgtEl>
                                          <p:spTgt spid="3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54"/>
          <p:cNvSpPr txBox="1"/>
          <p:nvPr>
            <p:ph type="title"/>
          </p:nvPr>
        </p:nvSpPr>
        <p:spPr>
          <a:xfrm>
            <a:off x="720000" y="540000"/>
            <a:ext cx="7704000" cy="43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Agenda</a:t>
            </a:r>
            <a:endParaRPr sz="2400"/>
          </a:p>
        </p:txBody>
      </p:sp>
      <p:sp>
        <p:nvSpPr>
          <p:cNvPr id="358" name="Google Shape;358;p54"/>
          <p:cNvSpPr txBox="1"/>
          <p:nvPr>
            <p:ph idx="1" type="subTitle"/>
          </p:nvPr>
        </p:nvSpPr>
        <p:spPr>
          <a:xfrm>
            <a:off x="719875" y="975825"/>
            <a:ext cx="7704000" cy="362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t/>
            </a:r>
            <a:endParaRPr/>
          </a:p>
          <a:p>
            <a:pPr indent="0" lvl="0" marL="0" rtl="0" algn="l">
              <a:spcBef>
                <a:spcPts val="0"/>
              </a:spcBef>
              <a:spcAft>
                <a:spcPts val="0"/>
              </a:spcAft>
              <a:buClr>
                <a:schemeClr val="dk2"/>
              </a:buClr>
              <a:buSzPts val="1100"/>
              <a:buFont typeface="Arial"/>
              <a:buNone/>
            </a:pPr>
            <a:r>
              <a:t/>
            </a:r>
            <a:endParaRPr/>
          </a:p>
          <a:p>
            <a:pPr indent="-336550" lvl="0" marL="457200" rtl="0" algn="l">
              <a:spcBef>
                <a:spcPts val="0"/>
              </a:spcBef>
              <a:spcAft>
                <a:spcPts val="0"/>
              </a:spcAft>
              <a:buSzPts val="1700"/>
              <a:buAutoNum type="arabicPeriod"/>
            </a:pPr>
            <a:r>
              <a:rPr lang="en" sz="1400"/>
              <a:t>Welcome &amp; Dinner</a:t>
            </a:r>
            <a:endParaRPr sz="1400"/>
          </a:p>
          <a:p>
            <a:pPr indent="-336550" lvl="0" marL="457200" rtl="0" algn="l">
              <a:spcBef>
                <a:spcPts val="0"/>
              </a:spcBef>
              <a:spcAft>
                <a:spcPts val="0"/>
              </a:spcAft>
              <a:buSzPts val="1700"/>
              <a:buAutoNum type="arabicPeriod"/>
            </a:pPr>
            <a:r>
              <a:rPr lang="en" sz="1400"/>
              <a:t>Good Things</a:t>
            </a:r>
            <a:endParaRPr sz="1400"/>
          </a:p>
          <a:p>
            <a:pPr indent="-336550" lvl="0" marL="457200" rtl="0" algn="l">
              <a:spcBef>
                <a:spcPts val="0"/>
              </a:spcBef>
              <a:spcAft>
                <a:spcPts val="0"/>
              </a:spcAft>
              <a:buSzPts val="1700"/>
              <a:buAutoNum type="arabicPeriod"/>
            </a:pPr>
            <a:r>
              <a:rPr lang="en" sz="1400"/>
              <a:t>Review of the District of Innovation Plan</a:t>
            </a:r>
            <a:endParaRPr sz="1400"/>
          </a:p>
          <a:p>
            <a:pPr indent="-336550" lvl="0" marL="457200" rtl="0" algn="l">
              <a:spcBef>
                <a:spcPts val="0"/>
              </a:spcBef>
              <a:spcAft>
                <a:spcPts val="0"/>
              </a:spcAft>
              <a:buSzPts val="1700"/>
              <a:buAutoNum type="arabicPeriod"/>
            </a:pPr>
            <a:r>
              <a:rPr lang="en" sz="1400"/>
              <a:t>Vote on DOI</a:t>
            </a:r>
            <a:endParaRPr sz="1400"/>
          </a:p>
          <a:p>
            <a:pPr indent="-336550" lvl="0" marL="457200" rtl="0" algn="l">
              <a:spcBef>
                <a:spcPts val="0"/>
              </a:spcBef>
              <a:spcAft>
                <a:spcPts val="0"/>
              </a:spcAft>
              <a:buSzPts val="1700"/>
              <a:buAutoNum type="arabicPeriod"/>
            </a:pPr>
            <a:r>
              <a:rPr lang="en" sz="1400"/>
              <a:t>Next Meeting Dates &amp; Future Topics</a:t>
            </a:r>
            <a:endParaRPr sz="1400"/>
          </a:p>
          <a:p>
            <a:pPr indent="-336550" lvl="0" marL="457200" rtl="0" algn="l">
              <a:spcBef>
                <a:spcPts val="0"/>
              </a:spcBef>
              <a:spcAft>
                <a:spcPts val="0"/>
              </a:spcAft>
              <a:buSzPts val="1700"/>
              <a:buAutoNum type="arabicPeriod"/>
            </a:pPr>
            <a:r>
              <a:rPr lang="en" sz="1400"/>
              <a:t>Exit Ticket and Closing</a:t>
            </a:r>
            <a:endParaRPr sz="14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sp>
        <p:nvSpPr>
          <p:cNvPr id="363" name="Google Shape;363;p55"/>
          <p:cNvSpPr txBox="1"/>
          <p:nvPr>
            <p:ph type="title"/>
          </p:nvPr>
        </p:nvSpPr>
        <p:spPr>
          <a:xfrm>
            <a:off x="4573600" y="2667600"/>
            <a:ext cx="3852000" cy="88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Good Things</a:t>
            </a:r>
            <a:endParaRPr/>
          </a:p>
        </p:txBody>
      </p:sp>
      <p:grpSp>
        <p:nvGrpSpPr>
          <p:cNvPr id="364" name="Google Shape;364;p55"/>
          <p:cNvGrpSpPr/>
          <p:nvPr/>
        </p:nvGrpSpPr>
        <p:grpSpPr>
          <a:xfrm>
            <a:off x="925831" y="1758203"/>
            <a:ext cx="3565035" cy="2818800"/>
            <a:chOff x="925831" y="1758203"/>
            <a:chExt cx="3565035" cy="2818800"/>
          </a:xfrm>
        </p:grpSpPr>
        <p:sp>
          <p:nvSpPr>
            <p:cNvPr id="365" name="Google Shape;365;p55"/>
            <p:cNvSpPr/>
            <p:nvPr/>
          </p:nvSpPr>
          <p:spPr>
            <a:xfrm>
              <a:off x="925831" y="2456201"/>
              <a:ext cx="1408041" cy="1966938"/>
            </a:xfrm>
            <a:custGeom>
              <a:rect b="b" l="l" r="r" t="t"/>
              <a:pathLst>
                <a:path extrusionOk="0" h="68750" w="49215">
                  <a:moveTo>
                    <a:pt x="26389" y="1"/>
                  </a:moveTo>
                  <a:cubicBezTo>
                    <a:pt x="25601" y="1"/>
                    <a:pt x="24806" y="9"/>
                    <a:pt x="24008" y="26"/>
                  </a:cubicBezTo>
                  <a:cubicBezTo>
                    <a:pt x="23278" y="26"/>
                    <a:pt x="22529" y="45"/>
                    <a:pt x="21799" y="83"/>
                  </a:cubicBezTo>
                  <a:cubicBezTo>
                    <a:pt x="12454" y="420"/>
                    <a:pt x="3503" y="1674"/>
                    <a:pt x="2754" y="2068"/>
                  </a:cubicBezTo>
                  <a:cubicBezTo>
                    <a:pt x="1" y="3528"/>
                    <a:pt x="2829" y="28172"/>
                    <a:pt x="5525" y="46712"/>
                  </a:cubicBezTo>
                  <a:cubicBezTo>
                    <a:pt x="5656" y="47592"/>
                    <a:pt x="5769" y="48453"/>
                    <a:pt x="5900" y="49296"/>
                  </a:cubicBezTo>
                  <a:cubicBezTo>
                    <a:pt x="7248" y="58397"/>
                    <a:pt x="8484" y="65569"/>
                    <a:pt x="8877" y="66955"/>
                  </a:cubicBezTo>
                  <a:cubicBezTo>
                    <a:pt x="9231" y="68246"/>
                    <a:pt x="12744" y="68750"/>
                    <a:pt x="17538" y="68750"/>
                  </a:cubicBezTo>
                  <a:cubicBezTo>
                    <a:pt x="21369" y="68750"/>
                    <a:pt x="26017" y="68428"/>
                    <a:pt x="30525" y="67929"/>
                  </a:cubicBezTo>
                  <a:cubicBezTo>
                    <a:pt x="31256" y="67835"/>
                    <a:pt x="31986" y="67760"/>
                    <a:pt x="32716" y="67667"/>
                  </a:cubicBezTo>
                  <a:cubicBezTo>
                    <a:pt x="40319" y="66730"/>
                    <a:pt x="47061" y="65345"/>
                    <a:pt x="48166" y="64240"/>
                  </a:cubicBezTo>
                  <a:cubicBezTo>
                    <a:pt x="49158" y="63266"/>
                    <a:pt x="49214" y="55551"/>
                    <a:pt x="48709" y="45925"/>
                  </a:cubicBezTo>
                  <a:cubicBezTo>
                    <a:pt x="48671" y="45008"/>
                    <a:pt x="48615" y="44071"/>
                    <a:pt x="48559" y="43135"/>
                  </a:cubicBezTo>
                  <a:cubicBezTo>
                    <a:pt x="47585" y="27386"/>
                    <a:pt x="45319" y="7966"/>
                    <a:pt x="43184" y="3865"/>
                  </a:cubicBezTo>
                  <a:cubicBezTo>
                    <a:pt x="41634" y="917"/>
                    <a:pt x="34361" y="1"/>
                    <a:pt x="26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55"/>
            <p:cNvSpPr/>
            <p:nvPr/>
          </p:nvSpPr>
          <p:spPr>
            <a:xfrm>
              <a:off x="1592873" y="2130963"/>
              <a:ext cx="348813" cy="363776"/>
            </a:xfrm>
            <a:custGeom>
              <a:rect b="b" l="l" r="r" t="t"/>
              <a:pathLst>
                <a:path extrusionOk="0" h="12715" w="12192">
                  <a:moveTo>
                    <a:pt x="9655" y="3167"/>
                  </a:moveTo>
                  <a:cubicBezTo>
                    <a:pt x="9666" y="3171"/>
                    <a:pt x="9670" y="3173"/>
                    <a:pt x="9663" y="3173"/>
                  </a:cubicBezTo>
                  <a:cubicBezTo>
                    <a:pt x="9661" y="3171"/>
                    <a:pt x="9658" y="3169"/>
                    <a:pt x="9655" y="3167"/>
                  </a:cubicBezTo>
                  <a:close/>
                  <a:moveTo>
                    <a:pt x="9068" y="1"/>
                  </a:moveTo>
                  <a:cubicBezTo>
                    <a:pt x="8520" y="1"/>
                    <a:pt x="7964" y="95"/>
                    <a:pt x="7435" y="271"/>
                  </a:cubicBezTo>
                  <a:cubicBezTo>
                    <a:pt x="6386" y="683"/>
                    <a:pt x="5450" y="1319"/>
                    <a:pt x="4682" y="2143"/>
                  </a:cubicBezTo>
                  <a:cubicBezTo>
                    <a:pt x="3465" y="3361"/>
                    <a:pt x="2416" y="4728"/>
                    <a:pt x="1536" y="6207"/>
                  </a:cubicBezTo>
                  <a:cubicBezTo>
                    <a:pt x="918" y="7237"/>
                    <a:pt x="450" y="8361"/>
                    <a:pt x="169" y="9522"/>
                  </a:cubicBezTo>
                  <a:cubicBezTo>
                    <a:pt x="0" y="10364"/>
                    <a:pt x="57" y="10870"/>
                    <a:pt x="225" y="10926"/>
                  </a:cubicBezTo>
                  <a:cubicBezTo>
                    <a:pt x="243" y="10933"/>
                    <a:pt x="261" y="10936"/>
                    <a:pt x="279" y="10936"/>
                  </a:cubicBezTo>
                  <a:cubicBezTo>
                    <a:pt x="685" y="10936"/>
                    <a:pt x="1425" y="9416"/>
                    <a:pt x="3072" y="7537"/>
                  </a:cubicBezTo>
                  <a:cubicBezTo>
                    <a:pt x="4083" y="6376"/>
                    <a:pt x="5169" y="5289"/>
                    <a:pt x="6311" y="4297"/>
                  </a:cubicBezTo>
                  <a:cubicBezTo>
                    <a:pt x="6873" y="3773"/>
                    <a:pt x="7510" y="3379"/>
                    <a:pt x="8221" y="3136"/>
                  </a:cubicBezTo>
                  <a:cubicBezTo>
                    <a:pt x="8444" y="3066"/>
                    <a:pt x="8676" y="3028"/>
                    <a:pt x="8904" y="3028"/>
                  </a:cubicBezTo>
                  <a:cubicBezTo>
                    <a:pt x="8983" y="3028"/>
                    <a:pt x="9062" y="3033"/>
                    <a:pt x="9139" y="3042"/>
                  </a:cubicBezTo>
                  <a:cubicBezTo>
                    <a:pt x="9235" y="3042"/>
                    <a:pt x="9323" y="3058"/>
                    <a:pt x="9408" y="3078"/>
                  </a:cubicBezTo>
                  <a:lnTo>
                    <a:pt x="9408" y="3078"/>
                  </a:lnTo>
                  <a:cubicBezTo>
                    <a:pt x="9406" y="3158"/>
                    <a:pt x="9394" y="3235"/>
                    <a:pt x="9383" y="3304"/>
                  </a:cubicBezTo>
                  <a:cubicBezTo>
                    <a:pt x="9289" y="3660"/>
                    <a:pt x="9139" y="3997"/>
                    <a:pt x="8971" y="4316"/>
                  </a:cubicBezTo>
                  <a:cubicBezTo>
                    <a:pt x="8521" y="5083"/>
                    <a:pt x="8034" y="5814"/>
                    <a:pt x="7491" y="6525"/>
                  </a:cubicBezTo>
                  <a:cubicBezTo>
                    <a:pt x="6574" y="7724"/>
                    <a:pt x="5525" y="8848"/>
                    <a:pt x="4383" y="9859"/>
                  </a:cubicBezTo>
                  <a:cubicBezTo>
                    <a:pt x="3427" y="10739"/>
                    <a:pt x="2641" y="11263"/>
                    <a:pt x="2023" y="11525"/>
                  </a:cubicBezTo>
                  <a:cubicBezTo>
                    <a:pt x="1424" y="11788"/>
                    <a:pt x="1012" y="11844"/>
                    <a:pt x="974" y="12050"/>
                  </a:cubicBezTo>
                  <a:cubicBezTo>
                    <a:pt x="918" y="12237"/>
                    <a:pt x="1293" y="12630"/>
                    <a:pt x="2173" y="12705"/>
                  </a:cubicBezTo>
                  <a:cubicBezTo>
                    <a:pt x="2242" y="12711"/>
                    <a:pt x="2314" y="12714"/>
                    <a:pt x="2389" y="12714"/>
                  </a:cubicBezTo>
                  <a:cubicBezTo>
                    <a:pt x="3231" y="12714"/>
                    <a:pt x="4350" y="12328"/>
                    <a:pt x="5469" y="11657"/>
                  </a:cubicBezTo>
                  <a:cubicBezTo>
                    <a:pt x="6929" y="10795"/>
                    <a:pt x="8240" y="9690"/>
                    <a:pt x="9364" y="8417"/>
                  </a:cubicBezTo>
                  <a:cubicBezTo>
                    <a:pt x="10075" y="7649"/>
                    <a:pt x="10693" y="6806"/>
                    <a:pt x="11255" y="5926"/>
                  </a:cubicBezTo>
                  <a:cubicBezTo>
                    <a:pt x="11611" y="5346"/>
                    <a:pt x="11873" y="4709"/>
                    <a:pt x="12042" y="4054"/>
                  </a:cubicBezTo>
                  <a:cubicBezTo>
                    <a:pt x="12135" y="3642"/>
                    <a:pt x="12192" y="3230"/>
                    <a:pt x="12173" y="2818"/>
                  </a:cubicBezTo>
                  <a:cubicBezTo>
                    <a:pt x="12173" y="2256"/>
                    <a:pt x="12023" y="1694"/>
                    <a:pt x="11723" y="1207"/>
                  </a:cubicBezTo>
                  <a:cubicBezTo>
                    <a:pt x="11536" y="907"/>
                    <a:pt x="11274" y="664"/>
                    <a:pt x="10974" y="495"/>
                  </a:cubicBezTo>
                  <a:cubicBezTo>
                    <a:pt x="10787" y="383"/>
                    <a:pt x="10600" y="289"/>
                    <a:pt x="10394" y="233"/>
                  </a:cubicBezTo>
                  <a:cubicBezTo>
                    <a:pt x="10057" y="102"/>
                    <a:pt x="9701" y="27"/>
                    <a:pt x="9345" y="9"/>
                  </a:cubicBezTo>
                  <a:cubicBezTo>
                    <a:pt x="9253" y="3"/>
                    <a:pt x="9161" y="1"/>
                    <a:pt x="9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55"/>
            <p:cNvSpPr/>
            <p:nvPr/>
          </p:nvSpPr>
          <p:spPr>
            <a:xfrm>
              <a:off x="1398926" y="2053029"/>
              <a:ext cx="218580" cy="434958"/>
            </a:xfrm>
            <a:custGeom>
              <a:rect b="b" l="l" r="r" t="t"/>
              <a:pathLst>
                <a:path extrusionOk="0" h="15203" w="7640">
                  <a:moveTo>
                    <a:pt x="2937" y="1"/>
                  </a:moveTo>
                  <a:cubicBezTo>
                    <a:pt x="2697" y="1"/>
                    <a:pt x="2456" y="38"/>
                    <a:pt x="2229" y="111"/>
                  </a:cubicBezTo>
                  <a:cubicBezTo>
                    <a:pt x="1742" y="298"/>
                    <a:pt x="1330" y="598"/>
                    <a:pt x="1012" y="1010"/>
                  </a:cubicBezTo>
                  <a:cubicBezTo>
                    <a:pt x="543" y="1628"/>
                    <a:pt x="244" y="2339"/>
                    <a:pt x="132" y="3107"/>
                  </a:cubicBezTo>
                  <a:cubicBezTo>
                    <a:pt x="38" y="3706"/>
                    <a:pt x="0" y="4306"/>
                    <a:pt x="19" y="4905"/>
                  </a:cubicBezTo>
                  <a:cubicBezTo>
                    <a:pt x="19" y="5954"/>
                    <a:pt x="132" y="6984"/>
                    <a:pt x="337" y="7995"/>
                  </a:cubicBezTo>
                  <a:cubicBezTo>
                    <a:pt x="637" y="9736"/>
                    <a:pt x="1330" y="11384"/>
                    <a:pt x="2379" y="12826"/>
                  </a:cubicBezTo>
                  <a:cubicBezTo>
                    <a:pt x="3053" y="13744"/>
                    <a:pt x="3933" y="14493"/>
                    <a:pt x="4963" y="14980"/>
                  </a:cubicBezTo>
                  <a:cubicBezTo>
                    <a:pt x="5350" y="15139"/>
                    <a:pt x="5659" y="15203"/>
                    <a:pt x="5874" y="15203"/>
                  </a:cubicBezTo>
                  <a:cubicBezTo>
                    <a:pt x="6065" y="15203"/>
                    <a:pt x="6182" y="15153"/>
                    <a:pt x="6218" y="15073"/>
                  </a:cubicBezTo>
                  <a:cubicBezTo>
                    <a:pt x="6386" y="14661"/>
                    <a:pt x="5057" y="13763"/>
                    <a:pt x="3989" y="11590"/>
                  </a:cubicBezTo>
                  <a:cubicBezTo>
                    <a:pt x="3371" y="10298"/>
                    <a:pt x="2978" y="8931"/>
                    <a:pt x="2847" y="7508"/>
                  </a:cubicBezTo>
                  <a:cubicBezTo>
                    <a:pt x="2735" y="6646"/>
                    <a:pt x="2697" y="5785"/>
                    <a:pt x="2735" y="4924"/>
                  </a:cubicBezTo>
                  <a:cubicBezTo>
                    <a:pt x="2735" y="4086"/>
                    <a:pt x="2859" y="3389"/>
                    <a:pt x="3052" y="3088"/>
                  </a:cubicBezTo>
                  <a:lnTo>
                    <a:pt x="3052" y="3088"/>
                  </a:lnTo>
                  <a:cubicBezTo>
                    <a:pt x="3182" y="3151"/>
                    <a:pt x="3295" y="3248"/>
                    <a:pt x="3371" y="3369"/>
                  </a:cubicBezTo>
                  <a:cubicBezTo>
                    <a:pt x="3727" y="3819"/>
                    <a:pt x="4045" y="4661"/>
                    <a:pt x="4345" y="5467"/>
                  </a:cubicBezTo>
                  <a:cubicBezTo>
                    <a:pt x="4851" y="6890"/>
                    <a:pt x="5281" y="8351"/>
                    <a:pt x="5600" y="9830"/>
                  </a:cubicBezTo>
                  <a:cubicBezTo>
                    <a:pt x="6180" y="12396"/>
                    <a:pt x="6367" y="14100"/>
                    <a:pt x="6761" y="14118"/>
                  </a:cubicBezTo>
                  <a:cubicBezTo>
                    <a:pt x="6765" y="14119"/>
                    <a:pt x="6768" y="14119"/>
                    <a:pt x="6772" y="14119"/>
                  </a:cubicBezTo>
                  <a:cubicBezTo>
                    <a:pt x="7128" y="14119"/>
                    <a:pt x="7640" y="12402"/>
                    <a:pt x="7547" y="9530"/>
                  </a:cubicBezTo>
                  <a:cubicBezTo>
                    <a:pt x="7472" y="7845"/>
                    <a:pt x="7191" y="6160"/>
                    <a:pt x="6742" y="4530"/>
                  </a:cubicBezTo>
                  <a:cubicBezTo>
                    <a:pt x="6611" y="4062"/>
                    <a:pt x="6480" y="3631"/>
                    <a:pt x="6293" y="3107"/>
                  </a:cubicBezTo>
                  <a:cubicBezTo>
                    <a:pt x="6105" y="2545"/>
                    <a:pt x="5824" y="2002"/>
                    <a:pt x="5487" y="1497"/>
                  </a:cubicBezTo>
                  <a:cubicBezTo>
                    <a:pt x="5057" y="860"/>
                    <a:pt x="4420" y="373"/>
                    <a:pt x="3690" y="130"/>
                  </a:cubicBezTo>
                  <a:cubicBezTo>
                    <a:pt x="3449" y="43"/>
                    <a:pt x="3193" y="1"/>
                    <a:pt x="29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55"/>
            <p:cNvSpPr/>
            <p:nvPr/>
          </p:nvSpPr>
          <p:spPr>
            <a:xfrm>
              <a:off x="1563949" y="2446760"/>
              <a:ext cx="245932" cy="1952919"/>
            </a:xfrm>
            <a:custGeom>
              <a:rect b="b" l="l" r="r" t="t"/>
              <a:pathLst>
                <a:path extrusionOk="0" h="68260" w="8596">
                  <a:moveTo>
                    <a:pt x="525" y="1"/>
                  </a:moveTo>
                  <a:cubicBezTo>
                    <a:pt x="319" y="1"/>
                    <a:pt x="169" y="956"/>
                    <a:pt x="75" y="2735"/>
                  </a:cubicBezTo>
                  <a:cubicBezTo>
                    <a:pt x="0" y="4495"/>
                    <a:pt x="38" y="7042"/>
                    <a:pt x="225" y="10169"/>
                  </a:cubicBezTo>
                  <a:cubicBezTo>
                    <a:pt x="581" y="16405"/>
                    <a:pt x="1517" y="24963"/>
                    <a:pt x="2790" y="34383"/>
                  </a:cubicBezTo>
                  <a:cubicBezTo>
                    <a:pt x="4045" y="43783"/>
                    <a:pt x="5356" y="52248"/>
                    <a:pt x="6311" y="58371"/>
                  </a:cubicBezTo>
                  <a:cubicBezTo>
                    <a:pt x="6798" y="61424"/>
                    <a:pt x="7191" y="63896"/>
                    <a:pt x="7491" y="65618"/>
                  </a:cubicBezTo>
                  <a:cubicBezTo>
                    <a:pt x="7769" y="67306"/>
                    <a:pt x="8029" y="68259"/>
                    <a:pt x="8216" y="68259"/>
                  </a:cubicBezTo>
                  <a:cubicBezTo>
                    <a:pt x="8218" y="68259"/>
                    <a:pt x="8219" y="68259"/>
                    <a:pt x="8221" y="68259"/>
                  </a:cubicBezTo>
                  <a:cubicBezTo>
                    <a:pt x="8408" y="68240"/>
                    <a:pt x="8521" y="67266"/>
                    <a:pt x="8577" y="65506"/>
                  </a:cubicBezTo>
                  <a:cubicBezTo>
                    <a:pt x="8596" y="63746"/>
                    <a:pt x="8483" y="61218"/>
                    <a:pt x="8259" y="58090"/>
                  </a:cubicBezTo>
                  <a:cubicBezTo>
                    <a:pt x="7791" y="51873"/>
                    <a:pt x="6798" y="43315"/>
                    <a:pt x="5525" y="33933"/>
                  </a:cubicBezTo>
                  <a:cubicBezTo>
                    <a:pt x="4270" y="24532"/>
                    <a:pt x="3015" y="16068"/>
                    <a:pt x="2173" y="9926"/>
                  </a:cubicBezTo>
                  <a:cubicBezTo>
                    <a:pt x="1742" y="6854"/>
                    <a:pt x="1405" y="4383"/>
                    <a:pt x="1143" y="2660"/>
                  </a:cubicBezTo>
                  <a:cubicBezTo>
                    <a:pt x="918" y="956"/>
                    <a:pt x="712" y="1"/>
                    <a:pt x="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55"/>
            <p:cNvSpPr/>
            <p:nvPr/>
          </p:nvSpPr>
          <p:spPr>
            <a:xfrm>
              <a:off x="1018527" y="3127764"/>
              <a:ext cx="1263904" cy="263584"/>
            </a:xfrm>
            <a:custGeom>
              <a:rect b="b" l="l" r="r" t="t"/>
              <a:pathLst>
                <a:path extrusionOk="0" h="9213" w="44177">
                  <a:moveTo>
                    <a:pt x="40832" y="0"/>
                  </a:moveTo>
                  <a:cubicBezTo>
                    <a:pt x="39720" y="0"/>
                    <a:pt x="38611" y="58"/>
                    <a:pt x="37510" y="186"/>
                  </a:cubicBezTo>
                  <a:cubicBezTo>
                    <a:pt x="33409" y="580"/>
                    <a:pt x="27866" y="1591"/>
                    <a:pt x="21798" y="2958"/>
                  </a:cubicBezTo>
                  <a:cubicBezTo>
                    <a:pt x="15731" y="4306"/>
                    <a:pt x="10281" y="5729"/>
                    <a:pt x="6349" y="6759"/>
                  </a:cubicBezTo>
                  <a:cubicBezTo>
                    <a:pt x="4383" y="7284"/>
                    <a:pt x="2809" y="7696"/>
                    <a:pt x="1705" y="8033"/>
                  </a:cubicBezTo>
                  <a:cubicBezTo>
                    <a:pt x="618" y="8351"/>
                    <a:pt x="0" y="8613"/>
                    <a:pt x="19" y="8819"/>
                  </a:cubicBezTo>
                  <a:cubicBezTo>
                    <a:pt x="38" y="9044"/>
                    <a:pt x="675" y="9156"/>
                    <a:pt x="1836" y="9212"/>
                  </a:cubicBezTo>
                  <a:cubicBezTo>
                    <a:pt x="3465" y="9212"/>
                    <a:pt x="5075" y="9100"/>
                    <a:pt x="6686" y="8894"/>
                  </a:cubicBezTo>
                  <a:cubicBezTo>
                    <a:pt x="10750" y="8389"/>
                    <a:pt x="16274" y="7302"/>
                    <a:pt x="22341" y="5935"/>
                  </a:cubicBezTo>
                  <a:cubicBezTo>
                    <a:pt x="28409" y="4587"/>
                    <a:pt x="33858" y="3239"/>
                    <a:pt x="37791" y="2321"/>
                  </a:cubicBezTo>
                  <a:cubicBezTo>
                    <a:pt x="39757" y="1853"/>
                    <a:pt x="41349" y="1497"/>
                    <a:pt x="42454" y="1216"/>
                  </a:cubicBezTo>
                  <a:cubicBezTo>
                    <a:pt x="43559" y="973"/>
                    <a:pt x="44177" y="729"/>
                    <a:pt x="44177" y="523"/>
                  </a:cubicBezTo>
                  <a:cubicBezTo>
                    <a:pt x="44177" y="317"/>
                    <a:pt x="43540" y="149"/>
                    <a:pt x="42379" y="36"/>
                  </a:cubicBezTo>
                  <a:cubicBezTo>
                    <a:pt x="41863" y="13"/>
                    <a:pt x="41347" y="0"/>
                    <a:pt x="40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55"/>
            <p:cNvSpPr/>
            <p:nvPr/>
          </p:nvSpPr>
          <p:spPr>
            <a:xfrm>
              <a:off x="2346175" y="3523125"/>
              <a:ext cx="734562" cy="1012079"/>
            </a:xfrm>
            <a:custGeom>
              <a:rect b="b" l="l" r="r" t="t"/>
              <a:pathLst>
                <a:path extrusionOk="0" h="35375" w="25675">
                  <a:moveTo>
                    <a:pt x="0" y="0"/>
                  </a:moveTo>
                  <a:lnTo>
                    <a:pt x="0" y="0"/>
                  </a:lnTo>
                  <a:cubicBezTo>
                    <a:pt x="75" y="3671"/>
                    <a:pt x="187" y="7341"/>
                    <a:pt x="281" y="10993"/>
                  </a:cubicBezTo>
                  <a:cubicBezTo>
                    <a:pt x="318" y="11030"/>
                    <a:pt x="337" y="11068"/>
                    <a:pt x="356" y="11086"/>
                  </a:cubicBezTo>
                  <a:cubicBezTo>
                    <a:pt x="4925" y="17603"/>
                    <a:pt x="9476" y="24120"/>
                    <a:pt x="14026" y="30637"/>
                  </a:cubicBezTo>
                  <a:cubicBezTo>
                    <a:pt x="15019" y="32060"/>
                    <a:pt x="15993" y="33502"/>
                    <a:pt x="16966" y="34944"/>
                  </a:cubicBezTo>
                  <a:cubicBezTo>
                    <a:pt x="19869" y="35150"/>
                    <a:pt x="22772" y="35300"/>
                    <a:pt x="25674" y="35375"/>
                  </a:cubicBezTo>
                  <a:cubicBezTo>
                    <a:pt x="24026" y="33202"/>
                    <a:pt x="22378" y="30993"/>
                    <a:pt x="20749" y="28802"/>
                  </a:cubicBezTo>
                  <a:cubicBezTo>
                    <a:pt x="17453" y="24382"/>
                    <a:pt x="14307" y="19869"/>
                    <a:pt x="11217" y="15337"/>
                  </a:cubicBezTo>
                  <a:cubicBezTo>
                    <a:pt x="7716" y="10187"/>
                    <a:pt x="3820" y="5319"/>
                    <a:pt x="206" y="281"/>
                  </a:cubicBezTo>
                  <a:cubicBezTo>
                    <a:pt x="131" y="188"/>
                    <a:pt x="75" y="9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55"/>
            <p:cNvSpPr/>
            <p:nvPr/>
          </p:nvSpPr>
          <p:spPr>
            <a:xfrm>
              <a:off x="2354214" y="3837606"/>
              <a:ext cx="477386" cy="685295"/>
            </a:xfrm>
            <a:custGeom>
              <a:rect b="b" l="l" r="r" t="t"/>
              <a:pathLst>
                <a:path extrusionOk="0" h="23953" w="16686">
                  <a:moveTo>
                    <a:pt x="0" y="1"/>
                  </a:moveTo>
                  <a:lnTo>
                    <a:pt x="0" y="1"/>
                  </a:lnTo>
                  <a:cubicBezTo>
                    <a:pt x="19" y="694"/>
                    <a:pt x="37" y="1387"/>
                    <a:pt x="56" y="2098"/>
                  </a:cubicBezTo>
                  <a:cubicBezTo>
                    <a:pt x="56" y="2491"/>
                    <a:pt x="75" y="2903"/>
                    <a:pt x="94" y="3297"/>
                  </a:cubicBezTo>
                  <a:cubicBezTo>
                    <a:pt x="131" y="6181"/>
                    <a:pt x="318" y="9046"/>
                    <a:pt x="674" y="11911"/>
                  </a:cubicBezTo>
                  <a:cubicBezTo>
                    <a:pt x="918" y="13765"/>
                    <a:pt x="1311" y="15600"/>
                    <a:pt x="2135" y="17323"/>
                  </a:cubicBezTo>
                  <a:cubicBezTo>
                    <a:pt x="3090" y="19327"/>
                    <a:pt x="4401" y="21031"/>
                    <a:pt x="6498" y="22004"/>
                  </a:cubicBezTo>
                  <a:cubicBezTo>
                    <a:pt x="7678" y="22566"/>
                    <a:pt x="8933" y="22978"/>
                    <a:pt x="10225" y="23222"/>
                  </a:cubicBezTo>
                  <a:cubicBezTo>
                    <a:pt x="11554" y="23465"/>
                    <a:pt x="12903" y="23652"/>
                    <a:pt x="14251" y="23765"/>
                  </a:cubicBezTo>
                  <a:cubicBezTo>
                    <a:pt x="14401" y="23783"/>
                    <a:pt x="14551" y="23802"/>
                    <a:pt x="14700" y="23802"/>
                  </a:cubicBezTo>
                  <a:cubicBezTo>
                    <a:pt x="15356" y="23858"/>
                    <a:pt x="16011" y="23915"/>
                    <a:pt x="16685" y="23952"/>
                  </a:cubicBezTo>
                  <a:cubicBezTo>
                    <a:pt x="15712" y="22510"/>
                    <a:pt x="14738" y="21068"/>
                    <a:pt x="13745" y="19645"/>
                  </a:cubicBezTo>
                  <a:cubicBezTo>
                    <a:pt x="9195" y="13128"/>
                    <a:pt x="4626" y="6611"/>
                    <a:pt x="75" y="94"/>
                  </a:cubicBezTo>
                  <a:cubicBezTo>
                    <a:pt x="56" y="76"/>
                    <a:pt x="37" y="3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55"/>
            <p:cNvSpPr/>
            <p:nvPr/>
          </p:nvSpPr>
          <p:spPr>
            <a:xfrm>
              <a:off x="2497779" y="2851792"/>
              <a:ext cx="1404293" cy="1688448"/>
            </a:xfrm>
            <a:custGeom>
              <a:rect b="b" l="l" r="r" t="t"/>
              <a:pathLst>
                <a:path extrusionOk="0" h="59016" w="49084">
                  <a:moveTo>
                    <a:pt x="8297" y="1"/>
                  </a:moveTo>
                  <a:cubicBezTo>
                    <a:pt x="5544" y="1"/>
                    <a:pt x="2772" y="76"/>
                    <a:pt x="1" y="244"/>
                  </a:cubicBezTo>
                  <a:cubicBezTo>
                    <a:pt x="20" y="263"/>
                    <a:pt x="38" y="282"/>
                    <a:pt x="57" y="300"/>
                  </a:cubicBezTo>
                  <a:cubicBezTo>
                    <a:pt x="3802" y="5357"/>
                    <a:pt x="7304" y="10581"/>
                    <a:pt x="10694" y="15900"/>
                  </a:cubicBezTo>
                  <a:cubicBezTo>
                    <a:pt x="14664" y="22173"/>
                    <a:pt x="18859" y="28297"/>
                    <a:pt x="23053" y="34420"/>
                  </a:cubicBezTo>
                  <a:cubicBezTo>
                    <a:pt x="28128" y="41799"/>
                    <a:pt x="33053" y="49289"/>
                    <a:pt x="38241" y="56611"/>
                  </a:cubicBezTo>
                  <a:cubicBezTo>
                    <a:pt x="38821" y="57417"/>
                    <a:pt x="39364" y="58222"/>
                    <a:pt x="39982" y="59008"/>
                  </a:cubicBezTo>
                  <a:cubicBezTo>
                    <a:pt x="40698" y="59013"/>
                    <a:pt x="41415" y="59015"/>
                    <a:pt x="42131" y="59015"/>
                  </a:cubicBezTo>
                  <a:cubicBezTo>
                    <a:pt x="44448" y="59015"/>
                    <a:pt x="46766" y="58991"/>
                    <a:pt x="49083" y="58933"/>
                  </a:cubicBezTo>
                  <a:cubicBezTo>
                    <a:pt x="41274" y="48671"/>
                    <a:pt x="33990" y="38072"/>
                    <a:pt x="26967" y="27267"/>
                  </a:cubicBezTo>
                  <a:cubicBezTo>
                    <a:pt x="22454" y="20338"/>
                    <a:pt x="17772" y="13503"/>
                    <a:pt x="13147" y="6630"/>
                  </a:cubicBezTo>
                  <a:cubicBezTo>
                    <a:pt x="11911" y="4757"/>
                    <a:pt x="10656" y="2885"/>
                    <a:pt x="9364" y="1031"/>
                  </a:cubicBezTo>
                  <a:cubicBezTo>
                    <a:pt x="9214" y="844"/>
                    <a:pt x="9083" y="619"/>
                    <a:pt x="8990" y="394"/>
                  </a:cubicBezTo>
                  <a:cubicBezTo>
                    <a:pt x="8933" y="263"/>
                    <a:pt x="8915" y="132"/>
                    <a:pt x="89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55"/>
            <p:cNvSpPr/>
            <p:nvPr/>
          </p:nvSpPr>
          <p:spPr>
            <a:xfrm>
              <a:off x="2344029" y="2858772"/>
              <a:ext cx="1297664" cy="1681267"/>
            </a:xfrm>
            <a:custGeom>
              <a:rect b="b" l="l" r="r" t="t"/>
              <a:pathLst>
                <a:path extrusionOk="0" h="58765" w="45357">
                  <a:moveTo>
                    <a:pt x="5375" y="0"/>
                  </a:moveTo>
                  <a:cubicBezTo>
                    <a:pt x="5000" y="0"/>
                    <a:pt x="4644" y="38"/>
                    <a:pt x="4251" y="56"/>
                  </a:cubicBezTo>
                  <a:cubicBezTo>
                    <a:pt x="3970" y="75"/>
                    <a:pt x="3689" y="94"/>
                    <a:pt x="3408" y="131"/>
                  </a:cubicBezTo>
                  <a:cubicBezTo>
                    <a:pt x="2847" y="188"/>
                    <a:pt x="2266" y="262"/>
                    <a:pt x="1704" y="356"/>
                  </a:cubicBezTo>
                  <a:cubicBezTo>
                    <a:pt x="1068" y="431"/>
                    <a:pt x="543" y="899"/>
                    <a:pt x="393" y="1517"/>
                  </a:cubicBezTo>
                  <a:cubicBezTo>
                    <a:pt x="319" y="1835"/>
                    <a:pt x="262" y="2154"/>
                    <a:pt x="244" y="2472"/>
                  </a:cubicBezTo>
                  <a:cubicBezTo>
                    <a:pt x="188" y="3409"/>
                    <a:pt x="131" y="4345"/>
                    <a:pt x="113" y="5281"/>
                  </a:cubicBezTo>
                  <a:cubicBezTo>
                    <a:pt x="0" y="9476"/>
                    <a:pt x="38" y="13671"/>
                    <a:pt x="38" y="17847"/>
                  </a:cubicBezTo>
                  <a:cubicBezTo>
                    <a:pt x="38" y="18614"/>
                    <a:pt x="38" y="19401"/>
                    <a:pt x="38" y="20169"/>
                  </a:cubicBezTo>
                  <a:cubicBezTo>
                    <a:pt x="56" y="21180"/>
                    <a:pt x="75" y="22191"/>
                    <a:pt x="75" y="23221"/>
                  </a:cubicBezTo>
                  <a:cubicBezTo>
                    <a:pt x="150" y="23315"/>
                    <a:pt x="206" y="23409"/>
                    <a:pt x="281" y="23502"/>
                  </a:cubicBezTo>
                  <a:cubicBezTo>
                    <a:pt x="3895" y="28540"/>
                    <a:pt x="7772" y="33408"/>
                    <a:pt x="11292" y="38558"/>
                  </a:cubicBezTo>
                  <a:cubicBezTo>
                    <a:pt x="14382" y="43090"/>
                    <a:pt x="17528" y="47603"/>
                    <a:pt x="20824" y="52023"/>
                  </a:cubicBezTo>
                  <a:cubicBezTo>
                    <a:pt x="22453" y="54214"/>
                    <a:pt x="24101" y="56405"/>
                    <a:pt x="25749" y="58596"/>
                  </a:cubicBezTo>
                  <a:cubicBezTo>
                    <a:pt x="26555" y="58633"/>
                    <a:pt x="27360" y="58652"/>
                    <a:pt x="28165" y="58671"/>
                  </a:cubicBezTo>
                  <a:cubicBezTo>
                    <a:pt x="28764" y="58689"/>
                    <a:pt x="29345" y="58689"/>
                    <a:pt x="29944" y="58689"/>
                  </a:cubicBezTo>
                  <a:cubicBezTo>
                    <a:pt x="34120" y="58746"/>
                    <a:pt x="38315" y="58746"/>
                    <a:pt x="42510" y="58764"/>
                  </a:cubicBezTo>
                  <a:lnTo>
                    <a:pt x="45356" y="58764"/>
                  </a:lnTo>
                  <a:cubicBezTo>
                    <a:pt x="44738" y="57978"/>
                    <a:pt x="44195" y="57173"/>
                    <a:pt x="43615" y="56367"/>
                  </a:cubicBezTo>
                  <a:cubicBezTo>
                    <a:pt x="38427" y="49045"/>
                    <a:pt x="33502" y="41555"/>
                    <a:pt x="28427" y="34176"/>
                  </a:cubicBezTo>
                  <a:cubicBezTo>
                    <a:pt x="24214" y="28053"/>
                    <a:pt x="20038" y="21929"/>
                    <a:pt x="16049" y="15656"/>
                  </a:cubicBezTo>
                  <a:cubicBezTo>
                    <a:pt x="12678" y="10337"/>
                    <a:pt x="9158" y="5113"/>
                    <a:pt x="5431" y="56"/>
                  </a:cubicBezTo>
                  <a:cubicBezTo>
                    <a:pt x="5412" y="38"/>
                    <a:pt x="5394" y="19"/>
                    <a:pt x="53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55"/>
            <p:cNvSpPr/>
            <p:nvPr/>
          </p:nvSpPr>
          <p:spPr>
            <a:xfrm>
              <a:off x="3326611" y="2850733"/>
              <a:ext cx="1058713" cy="1512496"/>
            </a:xfrm>
            <a:custGeom>
              <a:rect b="b" l="l" r="r" t="t"/>
              <a:pathLst>
                <a:path extrusionOk="0" h="52866" w="37005">
                  <a:moveTo>
                    <a:pt x="1" y="0"/>
                  </a:moveTo>
                  <a:cubicBezTo>
                    <a:pt x="3166" y="4476"/>
                    <a:pt x="6125" y="9120"/>
                    <a:pt x="9140" y="13727"/>
                  </a:cubicBezTo>
                  <a:cubicBezTo>
                    <a:pt x="15881" y="24045"/>
                    <a:pt x="22660" y="34364"/>
                    <a:pt x="29814" y="44439"/>
                  </a:cubicBezTo>
                  <a:cubicBezTo>
                    <a:pt x="31799" y="47210"/>
                    <a:pt x="33709" y="50038"/>
                    <a:pt x="35638" y="52866"/>
                  </a:cubicBezTo>
                  <a:cubicBezTo>
                    <a:pt x="36031" y="51817"/>
                    <a:pt x="36312" y="50731"/>
                    <a:pt x="36480" y="49626"/>
                  </a:cubicBezTo>
                  <a:cubicBezTo>
                    <a:pt x="36705" y="48184"/>
                    <a:pt x="36874" y="46723"/>
                    <a:pt x="37005" y="45281"/>
                  </a:cubicBezTo>
                  <a:lnTo>
                    <a:pt x="37005" y="45263"/>
                  </a:lnTo>
                  <a:cubicBezTo>
                    <a:pt x="36930" y="45131"/>
                    <a:pt x="36855" y="44982"/>
                    <a:pt x="36780" y="44851"/>
                  </a:cubicBezTo>
                  <a:cubicBezTo>
                    <a:pt x="32885" y="37959"/>
                    <a:pt x="28559" y="31311"/>
                    <a:pt x="24327" y="24626"/>
                  </a:cubicBezTo>
                  <a:cubicBezTo>
                    <a:pt x="20095" y="17978"/>
                    <a:pt x="15581" y="11480"/>
                    <a:pt x="11162" y="4963"/>
                  </a:cubicBezTo>
                  <a:cubicBezTo>
                    <a:pt x="10207" y="3540"/>
                    <a:pt x="9214" y="2154"/>
                    <a:pt x="8409" y="637"/>
                  </a:cubicBezTo>
                  <a:cubicBezTo>
                    <a:pt x="8334" y="506"/>
                    <a:pt x="8259" y="356"/>
                    <a:pt x="8203" y="225"/>
                  </a:cubicBezTo>
                  <a:cubicBezTo>
                    <a:pt x="6743" y="150"/>
                    <a:pt x="5301" y="75"/>
                    <a:pt x="3840" y="19"/>
                  </a:cubicBezTo>
                  <a:lnTo>
                    <a:pt x="1817" y="19"/>
                  </a:lnTo>
                  <a:cubicBezTo>
                    <a:pt x="1218" y="19"/>
                    <a:pt x="60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55"/>
            <p:cNvSpPr/>
            <p:nvPr/>
          </p:nvSpPr>
          <p:spPr>
            <a:xfrm>
              <a:off x="2752808" y="2849903"/>
              <a:ext cx="1593405" cy="1687990"/>
            </a:xfrm>
            <a:custGeom>
              <a:rect b="b" l="l" r="r" t="t"/>
              <a:pathLst>
                <a:path extrusionOk="0" h="59000" w="55694">
                  <a:moveTo>
                    <a:pt x="14793" y="0"/>
                  </a:moveTo>
                  <a:cubicBezTo>
                    <a:pt x="10468" y="0"/>
                    <a:pt x="6146" y="52"/>
                    <a:pt x="1836" y="67"/>
                  </a:cubicBezTo>
                  <a:lnTo>
                    <a:pt x="19" y="67"/>
                  </a:lnTo>
                  <a:cubicBezTo>
                    <a:pt x="1" y="198"/>
                    <a:pt x="19" y="348"/>
                    <a:pt x="76" y="460"/>
                  </a:cubicBezTo>
                  <a:cubicBezTo>
                    <a:pt x="169" y="685"/>
                    <a:pt x="300" y="910"/>
                    <a:pt x="450" y="1097"/>
                  </a:cubicBezTo>
                  <a:cubicBezTo>
                    <a:pt x="1742" y="2951"/>
                    <a:pt x="2978" y="4823"/>
                    <a:pt x="4233" y="6696"/>
                  </a:cubicBezTo>
                  <a:cubicBezTo>
                    <a:pt x="8858" y="13569"/>
                    <a:pt x="13540" y="20404"/>
                    <a:pt x="18053" y="27333"/>
                  </a:cubicBezTo>
                  <a:cubicBezTo>
                    <a:pt x="25076" y="38138"/>
                    <a:pt x="32360" y="48737"/>
                    <a:pt x="40169" y="58999"/>
                  </a:cubicBezTo>
                  <a:cubicBezTo>
                    <a:pt x="40956" y="58981"/>
                    <a:pt x="41724" y="58943"/>
                    <a:pt x="42510" y="58924"/>
                  </a:cubicBezTo>
                  <a:cubicBezTo>
                    <a:pt x="42941" y="58906"/>
                    <a:pt x="43353" y="58887"/>
                    <a:pt x="43765" y="58868"/>
                  </a:cubicBezTo>
                  <a:cubicBezTo>
                    <a:pt x="46124" y="58775"/>
                    <a:pt x="48465" y="58363"/>
                    <a:pt x="50731" y="57651"/>
                  </a:cubicBezTo>
                  <a:cubicBezTo>
                    <a:pt x="52323" y="57164"/>
                    <a:pt x="53709" y="56153"/>
                    <a:pt x="54664" y="54786"/>
                  </a:cubicBezTo>
                  <a:lnTo>
                    <a:pt x="54814" y="54561"/>
                  </a:lnTo>
                  <a:cubicBezTo>
                    <a:pt x="55169" y="54037"/>
                    <a:pt x="55469" y="53475"/>
                    <a:pt x="55694" y="52895"/>
                  </a:cubicBezTo>
                  <a:cubicBezTo>
                    <a:pt x="53765" y="50067"/>
                    <a:pt x="51855" y="47239"/>
                    <a:pt x="49870" y="44468"/>
                  </a:cubicBezTo>
                  <a:cubicBezTo>
                    <a:pt x="42716" y="34411"/>
                    <a:pt x="35937" y="24074"/>
                    <a:pt x="29196" y="13756"/>
                  </a:cubicBezTo>
                  <a:cubicBezTo>
                    <a:pt x="26181" y="9149"/>
                    <a:pt x="23222" y="4505"/>
                    <a:pt x="20057" y="29"/>
                  </a:cubicBezTo>
                  <a:cubicBezTo>
                    <a:pt x="19345" y="29"/>
                    <a:pt x="18634" y="11"/>
                    <a:pt x="17941" y="11"/>
                  </a:cubicBezTo>
                  <a:cubicBezTo>
                    <a:pt x="16891" y="3"/>
                    <a:pt x="15842" y="0"/>
                    <a:pt x="147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55"/>
            <p:cNvSpPr/>
            <p:nvPr/>
          </p:nvSpPr>
          <p:spPr>
            <a:xfrm>
              <a:off x="4034365" y="2847443"/>
              <a:ext cx="387408" cy="578723"/>
            </a:xfrm>
            <a:custGeom>
              <a:rect b="b" l="l" r="r" t="t"/>
              <a:pathLst>
                <a:path extrusionOk="0" h="20228" w="13541">
                  <a:moveTo>
                    <a:pt x="5567" y="0"/>
                  </a:moveTo>
                  <a:cubicBezTo>
                    <a:pt x="5360" y="0"/>
                    <a:pt x="5152" y="1"/>
                    <a:pt x="4945" y="3"/>
                  </a:cubicBezTo>
                  <a:cubicBezTo>
                    <a:pt x="3297" y="22"/>
                    <a:pt x="1649" y="59"/>
                    <a:pt x="1" y="97"/>
                  </a:cubicBezTo>
                  <a:cubicBezTo>
                    <a:pt x="3596" y="5321"/>
                    <a:pt x="7061" y="10640"/>
                    <a:pt x="10506" y="15958"/>
                  </a:cubicBezTo>
                  <a:cubicBezTo>
                    <a:pt x="11443" y="17381"/>
                    <a:pt x="12342" y="18805"/>
                    <a:pt x="13259" y="20228"/>
                  </a:cubicBezTo>
                  <a:cubicBezTo>
                    <a:pt x="13315" y="18336"/>
                    <a:pt x="13353" y="16482"/>
                    <a:pt x="13390" y="14591"/>
                  </a:cubicBezTo>
                  <a:cubicBezTo>
                    <a:pt x="13465" y="10584"/>
                    <a:pt x="13540" y="6576"/>
                    <a:pt x="13297" y="2587"/>
                  </a:cubicBezTo>
                  <a:cubicBezTo>
                    <a:pt x="13166" y="565"/>
                    <a:pt x="12847" y="209"/>
                    <a:pt x="10825" y="134"/>
                  </a:cubicBezTo>
                  <a:cubicBezTo>
                    <a:pt x="9083" y="67"/>
                    <a:pt x="7326" y="0"/>
                    <a:pt x="5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55"/>
            <p:cNvSpPr/>
            <p:nvPr/>
          </p:nvSpPr>
          <p:spPr>
            <a:xfrm>
              <a:off x="3561298" y="2850189"/>
              <a:ext cx="852435" cy="1295518"/>
            </a:xfrm>
            <a:custGeom>
              <a:rect b="b" l="l" r="r" t="t"/>
              <a:pathLst>
                <a:path extrusionOk="0" h="45282" w="29795">
                  <a:moveTo>
                    <a:pt x="16536" y="1"/>
                  </a:moveTo>
                  <a:cubicBezTo>
                    <a:pt x="15937" y="1"/>
                    <a:pt x="15356" y="19"/>
                    <a:pt x="14776" y="38"/>
                  </a:cubicBezTo>
                  <a:cubicBezTo>
                    <a:pt x="12173" y="94"/>
                    <a:pt x="9570" y="169"/>
                    <a:pt x="6985" y="300"/>
                  </a:cubicBezTo>
                  <a:cubicBezTo>
                    <a:pt x="6161" y="347"/>
                    <a:pt x="5337" y="366"/>
                    <a:pt x="4511" y="366"/>
                  </a:cubicBezTo>
                  <a:cubicBezTo>
                    <a:pt x="3685" y="366"/>
                    <a:pt x="2856" y="347"/>
                    <a:pt x="2023" y="319"/>
                  </a:cubicBezTo>
                  <a:cubicBezTo>
                    <a:pt x="1349" y="300"/>
                    <a:pt x="674" y="282"/>
                    <a:pt x="0" y="244"/>
                  </a:cubicBezTo>
                  <a:lnTo>
                    <a:pt x="0" y="244"/>
                  </a:lnTo>
                  <a:cubicBezTo>
                    <a:pt x="56" y="375"/>
                    <a:pt x="131" y="525"/>
                    <a:pt x="206" y="656"/>
                  </a:cubicBezTo>
                  <a:cubicBezTo>
                    <a:pt x="1011" y="2173"/>
                    <a:pt x="2004" y="3559"/>
                    <a:pt x="2959" y="4982"/>
                  </a:cubicBezTo>
                  <a:cubicBezTo>
                    <a:pt x="7378" y="11499"/>
                    <a:pt x="11892" y="17997"/>
                    <a:pt x="16124" y="24645"/>
                  </a:cubicBezTo>
                  <a:cubicBezTo>
                    <a:pt x="20356" y="31330"/>
                    <a:pt x="24682" y="37978"/>
                    <a:pt x="28577" y="44870"/>
                  </a:cubicBezTo>
                  <a:cubicBezTo>
                    <a:pt x="28652" y="45001"/>
                    <a:pt x="28727" y="45150"/>
                    <a:pt x="28802" y="45282"/>
                  </a:cubicBezTo>
                  <a:cubicBezTo>
                    <a:pt x="28914" y="44158"/>
                    <a:pt x="29008" y="43053"/>
                    <a:pt x="29064" y="41929"/>
                  </a:cubicBezTo>
                  <a:lnTo>
                    <a:pt x="29064" y="41911"/>
                  </a:lnTo>
                  <a:cubicBezTo>
                    <a:pt x="29139" y="40843"/>
                    <a:pt x="29176" y="39795"/>
                    <a:pt x="29214" y="38727"/>
                  </a:cubicBezTo>
                  <a:cubicBezTo>
                    <a:pt x="29364" y="33671"/>
                    <a:pt x="29551" y="28615"/>
                    <a:pt x="29701" y="23559"/>
                  </a:cubicBezTo>
                  <a:cubicBezTo>
                    <a:pt x="29738" y="22416"/>
                    <a:pt x="29776" y="21274"/>
                    <a:pt x="29794" y="20150"/>
                  </a:cubicBezTo>
                  <a:lnTo>
                    <a:pt x="29794" y="20132"/>
                  </a:lnTo>
                  <a:cubicBezTo>
                    <a:pt x="28877" y="18709"/>
                    <a:pt x="27978" y="17285"/>
                    <a:pt x="27041" y="15862"/>
                  </a:cubicBezTo>
                  <a:cubicBezTo>
                    <a:pt x="23596" y="10544"/>
                    <a:pt x="20131" y="5225"/>
                    <a:pt x="16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55"/>
            <p:cNvSpPr/>
            <p:nvPr/>
          </p:nvSpPr>
          <p:spPr>
            <a:xfrm>
              <a:off x="2438327" y="2831078"/>
              <a:ext cx="1203365" cy="1708961"/>
            </a:xfrm>
            <a:custGeom>
              <a:rect b="b" l="l" r="r" t="t"/>
              <a:pathLst>
                <a:path extrusionOk="0" h="59733" w="42061">
                  <a:moveTo>
                    <a:pt x="890" y="1"/>
                  </a:moveTo>
                  <a:cubicBezTo>
                    <a:pt x="709" y="1"/>
                    <a:pt x="533" y="67"/>
                    <a:pt x="375" y="200"/>
                  </a:cubicBezTo>
                  <a:cubicBezTo>
                    <a:pt x="94" y="406"/>
                    <a:pt x="0" y="781"/>
                    <a:pt x="112" y="1099"/>
                  </a:cubicBezTo>
                  <a:cubicBezTo>
                    <a:pt x="150" y="1174"/>
                    <a:pt x="169" y="1249"/>
                    <a:pt x="206" y="1305"/>
                  </a:cubicBezTo>
                  <a:cubicBezTo>
                    <a:pt x="300" y="1474"/>
                    <a:pt x="412" y="1624"/>
                    <a:pt x="524" y="1774"/>
                  </a:cubicBezTo>
                  <a:cubicBezTo>
                    <a:pt x="3933" y="6811"/>
                    <a:pt x="7416" y="11811"/>
                    <a:pt x="10693" y="16923"/>
                  </a:cubicBezTo>
                  <a:cubicBezTo>
                    <a:pt x="16536" y="26043"/>
                    <a:pt x="22659" y="34976"/>
                    <a:pt x="28820" y="43890"/>
                  </a:cubicBezTo>
                  <a:cubicBezTo>
                    <a:pt x="31967" y="48459"/>
                    <a:pt x="34963" y="53159"/>
                    <a:pt x="38202" y="57654"/>
                  </a:cubicBezTo>
                  <a:cubicBezTo>
                    <a:pt x="38689" y="58347"/>
                    <a:pt x="39195" y="59039"/>
                    <a:pt x="39701" y="59732"/>
                  </a:cubicBezTo>
                  <a:lnTo>
                    <a:pt x="42060" y="59732"/>
                  </a:lnTo>
                  <a:cubicBezTo>
                    <a:pt x="41442" y="58946"/>
                    <a:pt x="40899" y="58141"/>
                    <a:pt x="40319" y="57335"/>
                  </a:cubicBezTo>
                  <a:cubicBezTo>
                    <a:pt x="35131" y="50013"/>
                    <a:pt x="30206" y="42523"/>
                    <a:pt x="25131" y="35144"/>
                  </a:cubicBezTo>
                  <a:cubicBezTo>
                    <a:pt x="20918" y="29021"/>
                    <a:pt x="16742" y="22897"/>
                    <a:pt x="12753" y="16624"/>
                  </a:cubicBezTo>
                  <a:cubicBezTo>
                    <a:pt x="9382" y="11305"/>
                    <a:pt x="5880" y="6081"/>
                    <a:pt x="2135" y="1024"/>
                  </a:cubicBezTo>
                  <a:cubicBezTo>
                    <a:pt x="2116" y="1006"/>
                    <a:pt x="2098" y="987"/>
                    <a:pt x="2079" y="968"/>
                  </a:cubicBezTo>
                  <a:cubicBezTo>
                    <a:pt x="1929" y="725"/>
                    <a:pt x="1742" y="519"/>
                    <a:pt x="1554" y="313"/>
                  </a:cubicBezTo>
                  <a:cubicBezTo>
                    <a:pt x="1346" y="105"/>
                    <a:pt x="1115"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55"/>
            <p:cNvSpPr/>
            <p:nvPr/>
          </p:nvSpPr>
          <p:spPr>
            <a:xfrm>
              <a:off x="2752808" y="2830821"/>
              <a:ext cx="1216240" cy="1707073"/>
            </a:xfrm>
            <a:custGeom>
              <a:rect b="b" l="l" r="r" t="t"/>
              <a:pathLst>
                <a:path extrusionOk="0" h="59667" w="42511">
                  <a:moveTo>
                    <a:pt x="845" y="1"/>
                  </a:moveTo>
                  <a:cubicBezTo>
                    <a:pt x="668" y="1"/>
                    <a:pt x="488" y="57"/>
                    <a:pt x="338" y="172"/>
                  </a:cubicBezTo>
                  <a:cubicBezTo>
                    <a:pt x="150" y="303"/>
                    <a:pt x="38" y="509"/>
                    <a:pt x="19" y="734"/>
                  </a:cubicBezTo>
                  <a:cubicBezTo>
                    <a:pt x="1" y="865"/>
                    <a:pt x="19" y="1015"/>
                    <a:pt x="76" y="1127"/>
                  </a:cubicBezTo>
                  <a:cubicBezTo>
                    <a:pt x="169" y="1352"/>
                    <a:pt x="300" y="1577"/>
                    <a:pt x="450" y="1764"/>
                  </a:cubicBezTo>
                  <a:cubicBezTo>
                    <a:pt x="1742" y="3618"/>
                    <a:pt x="2997" y="5490"/>
                    <a:pt x="4233" y="7363"/>
                  </a:cubicBezTo>
                  <a:cubicBezTo>
                    <a:pt x="8858" y="14236"/>
                    <a:pt x="13540" y="21071"/>
                    <a:pt x="18053" y="28000"/>
                  </a:cubicBezTo>
                  <a:cubicBezTo>
                    <a:pt x="25076" y="38805"/>
                    <a:pt x="32360" y="49404"/>
                    <a:pt x="40169" y="59666"/>
                  </a:cubicBezTo>
                  <a:cubicBezTo>
                    <a:pt x="40956" y="59648"/>
                    <a:pt x="41742" y="59610"/>
                    <a:pt x="42510" y="59591"/>
                  </a:cubicBezTo>
                  <a:cubicBezTo>
                    <a:pt x="42379" y="59404"/>
                    <a:pt x="42229" y="59217"/>
                    <a:pt x="42098" y="59030"/>
                  </a:cubicBezTo>
                  <a:cubicBezTo>
                    <a:pt x="36855" y="52251"/>
                    <a:pt x="31911" y="45266"/>
                    <a:pt x="27117" y="38187"/>
                  </a:cubicBezTo>
                  <a:cubicBezTo>
                    <a:pt x="20506" y="28449"/>
                    <a:pt x="14177" y="18505"/>
                    <a:pt x="7510" y="8805"/>
                  </a:cubicBezTo>
                  <a:cubicBezTo>
                    <a:pt x="5675" y="6146"/>
                    <a:pt x="3915" y="3412"/>
                    <a:pt x="1930" y="846"/>
                  </a:cubicBezTo>
                  <a:cubicBezTo>
                    <a:pt x="1892" y="809"/>
                    <a:pt x="1855" y="771"/>
                    <a:pt x="1836" y="715"/>
                  </a:cubicBezTo>
                  <a:cubicBezTo>
                    <a:pt x="1705" y="547"/>
                    <a:pt x="1555" y="378"/>
                    <a:pt x="1386" y="209"/>
                  </a:cubicBezTo>
                  <a:cubicBezTo>
                    <a:pt x="1238" y="71"/>
                    <a:pt x="1043"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55"/>
            <p:cNvSpPr/>
            <p:nvPr/>
          </p:nvSpPr>
          <p:spPr>
            <a:xfrm>
              <a:off x="3251452" y="2807103"/>
              <a:ext cx="1094762" cy="1610228"/>
            </a:xfrm>
            <a:custGeom>
              <a:rect b="b" l="l" r="r" t="t"/>
              <a:pathLst>
                <a:path extrusionOk="0" h="56282" w="38265">
                  <a:moveTo>
                    <a:pt x="1076" y="0"/>
                  </a:moveTo>
                  <a:cubicBezTo>
                    <a:pt x="512" y="0"/>
                    <a:pt x="0" y="608"/>
                    <a:pt x="343" y="1226"/>
                  </a:cubicBezTo>
                  <a:cubicBezTo>
                    <a:pt x="381" y="1338"/>
                    <a:pt x="437" y="1432"/>
                    <a:pt x="512" y="1507"/>
                  </a:cubicBezTo>
                  <a:cubicBezTo>
                    <a:pt x="549" y="1582"/>
                    <a:pt x="605" y="1638"/>
                    <a:pt x="643" y="1713"/>
                  </a:cubicBezTo>
                  <a:cubicBezTo>
                    <a:pt x="4014" y="6900"/>
                    <a:pt x="7384" y="12087"/>
                    <a:pt x="10774" y="17274"/>
                  </a:cubicBezTo>
                  <a:cubicBezTo>
                    <a:pt x="17647" y="27743"/>
                    <a:pt x="24557" y="38211"/>
                    <a:pt x="31841" y="48435"/>
                  </a:cubicBezTo>
                  <a:cubicBezTo>
                    <a:pt x="33677" y="51001"/>
                    <a:pt x="35437" y="53660"/>
                    <a:pt x="37235" y="56282"/>
                  </a:cubicBezTo>
                  <a:cubicBezTo>
                    <a:pt x="37291" y="56207"/>
                    <a:pt x="37347" y="56132"/>
                    <a:pt x="37403" y="56057"/>
                  </a:cubicBezTo>
                  <a:cubicBezTo>
                    <a:pt x="37740" y="55533"/>
                    <a:pt x="38040" y="54971"/>
                    <a:pt x="38265" y="54391"/>
                  </a:cubicBezTo>
                  <a:cubicBezTo>
                    <a:pt x="36336" y="51563"/>
                    <a:pt x="34426" y="48735"/>
                    <a:pt x="32441" y="45964"/>
                  </a:cubicBezTo>
                  <a:cubicBezTo>
                    <a:pt x="25287" y="35889"/>
                    <a:pt x="18508" y="25570"/>
                    <a:pt x="11767" y="15252"/>
                  </a:cubicBezTo>
                  <a:cubicBezTo>
                    <a:pt x="8752" y="10645"/>
                    <a:pt x="5793" y="6001"/>
                    <a:pt x="2628" y="1525"/>
                  </a:cubicBezTo>
                  <a:cubicBezTo>
                    <a:pt x="2478" y="1319"/>
                    <a:pt x="2328" y="1113"/>
                    <a:pt x="2178" y="907"/>
                  </a:cubicBezTo>
                  <a:cubicBezTo>
                    <a:pt x="2029" y="683"/>
                    <a:pt x="1860" y="458"/>
                    <a:pt x="1673" y="271"/>
                  </a:cubicBezTo>
                  <a:cubicBezTo>
                    <a:pt x="1493" y="81"/>
                    <a:pt x="1281" y="0"/>
                    <a:pt x="1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55"/>
            <p:cNvSpPr/>
            <p:nvPr/>
          </p:nvSpPr>
          <p:spPr>
            <a:xfrm>
              <a:off x="3555405" y="2819577"/>
              <a:ext cx="837415" cy="1326131"/>
            </a:xfrm>
            <a:custGeom>
              <a:rect b="b" l="l" r="r" t="t"/>
              <a:pathLst>
                <a:path extrusionOk="0" h="46352" w="29270">
                  <a:moveTo>
                    <a:pt x="920" y="1"/>
                  </a:moveTo>
                  <a:cubicBezTo>
                    <a:pt x="765" y="1"/>
                    <a:pt x="608" y="44"/>
                    <a:pt x="468" y="134"/>
                  </a:cubicBezTo>
                  <a:cubicBezTo>
                    <a:pt x="150" y="322"/>
                    <a:pt x="0" y="696"/>
                    <a:pt x="113" y="1052"/>
                  </a:cubicBezTo>
                  <a:cubicBezTo>
                    <a:pt x="131" y="1146"/>
                    <a:pt x="169" y="1220"/>
                    <a:pt x="206" y="1314"/>
                  </a:cubicBezTo>
                  <a:cubicBezTo>
                    <a:pt x="262" y="1445"/>
                    <a:pt x="337" y="1595"/>
                    <a:pt x="412" y="1726"/>
                  </a:cubicBezTo>
                  <a:cubicBezTo>
                    <a:pt x="1217" y="3243"/>
                    <a:pt x="2210" y="4629"/>
                    <a:pt x="3165" y="6052"/>
                  </a:cubicBezTo>
                  <a:cubicBezTo>
                    <a:pt x="7584" y="12569"/>
                    <a:pt x="12098" y="19067"/>
                    <a:pt x="16330" y="25715"/>
                  </a:cubicBezTo>
                  <a:cubicBezTo>
                    <a:pt x="20562" y="32400"/>
                    <a:pt x="24888" y="39048"/>
                    <a:pt x="28783" y="45940"/>
                  </a:cubicBezTo>
                  <a:cubicBezTo>
                    <a:pt x="28858" y="46071"/>
                    <a:pt x="28933" y="46220"/>
                    <a:pt x="29008" y="46352"/>
                  </a:cubicBezTo>
                  <a:cubicBezTo>
                    <a:pt x="29120" y="45228"/>
                    <a:pt x="29214" y="44123"/>
                    <a:pt x="29270" y="42999"/>
                  </a:cubicBezTo>
                  <a:cubicBezTo>
                    <a:pt x="27285" y="39572"/>
                    <a:pt x="25188" y="36220"/>
                    <a:pt x="23109" y="32868"/>
                  </a:cubicBezTo>
                  <a:cubicBezTo>
                    <a:pt x="16779" y="22775"/>
                    <a:pt x="10206" y="12850"/>
                    <a:pt x="3371" y="3093"/>
                  </a:cubicBezTo>
                  <a:cubicBezTo>
                    <a:pt x="2978" y="2531"/>
                    <a:pt x="2584" y="1988"/>
                    <a:pt x="2229" y="1389"/>
                  </a:cubicBezTo>
                  <a:cubicBezTo>
                    <a:pt x="2079" y="1146"/>
                    <a:pt x="1948" y="921"/>
                    <a:pt x="1817" y="659"/>
                  </a:cubicBezTo>
                  <a:cubicBezTo>
                    <a:pt x="1742" y="490"/>
                    <a:pt x="1629" y="322"/>
                    <a:pt x="1461" y="209"/>
                  </a:cubicBezTo>
                  <a:cubicBezTo>
                    <a:pt x="1313" y="72"/>
                    <a:pt x="1119" y="1"/>
                    <a:pt x="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55"/>
            <p:cNvSpPr/>
            <p:nvPr/>
          </p:nvSpPr>
          <p:spPr>
            <a:xfrm>
              <a:off x="2345087" y="3435779"/>
              <a:ext cx="805286" cy="1101571"/>
            </a:xfrm>
            <a:custGeom>
              <a:rect b="b" l="l" r="r" t="t"/>
              <a:pathLst>
                <a:path extrusionOk="0" h="38503" w="28147">
                  <a:moveTo>
                    <a:pt x="1" y="1"/>
                  </a:moveTo>
                  <a:lnTo>
                    <a:pt x="1" y="1"/>
                  </a:lnTo>
                  <a:cubicBezTo>
                    <a:pt x="19" y="1012"/>
                    <a:pt x="38" y="2023"/>
                    <a:pt x="38" y="3053"/>
                  </a:cubicBezTo>
                  <a:cubicBezTo>
                    <a:pt x="113" y="3147"/>
                    <a:pt x="169" y="3241"/>
                    <a:pt x="244" y="3334"/>
                  </a:cubicBezTo>
                  <a:cubicBezTo>
                    <a:pt x="3858" y="8372"/>
                    <a:pt x="7754" y="13240"/>
                    <a:pt x="11255" y="18390"/>
                  </a:cubicBezTo>
                  <a:cubicBezTo>
                    <a:pt x="14345" y="22922"/>
                    <a:pt x="17491" y="27435"/>
                    <a:pt x="20787" y="31855"/>
                  </a:cubicBezTo>
                  <a:cubicBezTo>
                    <a:pt x="22416" y="34046"/>
                    <a:pt x="24064" y="36237"/>
                    <a:pt x="25712" y="38428"/>
                  </a:cubicBezTo>
                  <a:cubicBezTo>
                    <a:pt x="26530" y="38465"/>
                    <a:pt x="27329" y="38484"/>
                    <a:pt x="28128" y="38502"/>
                  </a:cubicBezTo>
                  <a:lnTo>
                    <a:pt x="28128" y="38502"/>
                  </a:lnTo>
                  <a:cubicBezTo>
                    <a:pt x="28034" y="38371"/>
                    <a:pt x="27941" y="38259"/>
                    <a:pt x="27847" y="38128"/>
                  </a:cubicBezTo>
                  <a:cubicBezTo>
                    <a:pt x="22697" y="31293"/>
                    <a:pt x="17641" y="24402"/>
                    <a:pt x="12828" y="17323"/>
                  </a:cubicBezTo>
                  <a:cubicBezTo>
                    <a:pt x="8783" y="11387"/>
                    <a:pt x="4364" y="5712"/>
                    <a:pt x="1" y="1"/>
                  </a:cubicBezTo>
                  <a:close/>
                  <a:moveTo>
                    <a:pt x="28128" y="38502"/>
                  </a:moveTo>
                  <a:lnTo>
                    <a:pt x="28128" y="38502"/>
                  </a:lnTo>
                  <a:cubicBezTo>
                    <a:pt x="28128" y="38502"/>
                    <a:pt x="28128" y="38502"/>
                    <a:pt x="28128" y="38503"/>
                  </a:cubicBezTo>
                  <a:lnTo>
                    <a:pt x="28147" y="38503"/>
                  </a:lnTo>
                  <a:cubicBezTo>
                    <a:pt x="28141" y="38502"/>
                    <a:pt x="28134" y="38502"/>
                    <a:pt x="28128" y="385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55"/>
            <p:cNvSpPr/>
            <p:nvPr/>
          </p:nvSpPr>
          <p:spPr>
            <a:xfrm>
              <a:off x="2354214" y="3837606"/>
              <a:ext cx="477386" cy="685295"/>
            </a:xfrm>
            <a:custGeom>
              <a:rect b="b" l="l" r="r" t="t"/>
              <a:pathLst>
                <a:path extrusionOk="0" h="23953" w="16686">
                  <a:moveTo>
                    <a:pt x="0" y="1"/>
                  </a:moveTo>
                  <a:lnTo>
                    <a:pt x="0" y="1"/>
                  </a:lnTo>
                  <a:cubicBezTo>
                    <a:pt x="19" y="694"/>
                    <a:pt x="37" y="1387"/>
                    <a:pt x="56" y="2098"/>
                  </a:cubicBezTo>
                  <a:cubicBezTo>
                    <a:pt x="75" y="2491"/>
                    <a:pt x="75" y="2903"/>
                    <a:pt x="94" y="3297"/>
                  </a:cubicBezTo>
                  <a:cubicBezTo>
                    <a:pt x="1704" y="5769"/>
                    <a:pt x="3371" y="8203"/>
                    <a:pt x="5075" y="10619"/>
                  </a:cubicBezTo>
                  <a:cubicBezTo>
                    <a:pt x="8127" y="15001"/>
                    <a:pt x="11255" y="19327"/>
                    <a:pt x="14251" y="23765"/>
                  </a:cubicBezTo>
                  <a:cubicBezTo>
                    <a:pt x="14401" y="23783"/>
                    <a:pt x="14551" y="23802"/>
                    <a:pt x="14700" y="23802"/>
                  </a:cubicBezTo>
                  <a:cubicBezTo>
                    <a:pt x="15356" y="23858"/>
                    <a:pt x="16011" y="23915"/>
                    <a:pt x="16685" y="23952"/>
                  </a:cubicBezTo>
                  <a:cubicBezTo>
                    <a:pt x="15712" y="22510"/>
                    <a:pt x="14738" y="21068"/>
                    <a:pt x="13745" y="19645"/>
                  </a:cubicBezTo>
                  <a:cubicBezTo>
                    <a:pt x="9195" y="13128"/>
                    <a:pt x="4644" y="6611"/>
                    <a:pt x="75" y="94"/>
                  </a:cubicBezTo>
                  <a:cubicBezTo>
                    <a:pt x="56" y="76"/>
                    <a:pt x="37" y="3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55"/>
            <p:cNvSpPr/>
            <p:nvPr/>
          </p:nvSpPr>
          <p:spPr>
            <a:xfrm>
              <a:off x="3983468" y="2829934"/>
              <a:ext cx="430266" cy="694279"/>
            </a:xfrm>
            <a:custGeom>
              <a:rect b="b" l="l" r="r" t="t"/>
              <a:pathLst>
                <a:path extrusionOk="0" h="24267" w="15039">
                  <a:moveTo>
                    <a:pt x="838" y="1"/>
                  </a:moveTo>
                  <a:cubicBezTo>
                    <a:pt x="671" y="1"/>
                    <a:pt x="503" y="49"/>
                    <a:pt x="357" y="147"/>
                  </a:cubicBezTo>
                  <a:cubicBezTo>
                    <a:pt x="169" y="278"/>
                    <a:pt x="38" y="503"/>
                    <a:pt x="20" y="746"/>
                  </a:cubicBezTo>
                  <a:cubicBezTo>
                    <a:pt x="1" y="858"/>
                    <a:pt x="20" y="990"/>
                    <a:pt x="57" y="1102"/>
                  </a:cubicBezTo>
                  <a:cubicBezTo>
                    <a:pt x="132" y="1308"/>
                    <a:pt x="226" y="1495"/>
                    <a:pt x="357" y="1682"/>
                  </a:cubicBezTo>
                  <a:cubicBezTo>
                    <a:pt x="787" y="2394"/>
                    <a:pt x="1199" y="3106"/>
                    <a:pt x="1649" y="3780"/>
                  </a:cubicBezTo>
                  <a:cubicBezTo>
                    <a:pt x="6068" y="10578"/>
                    <a:pt x="10581" y="17319"/>
                    <a:pt x="14888" y="24192"/>
                  </a:cubicBezTo>
                  <a:cubicBezTo>
                    <a:pt x="14907" y="24211"/>
                    <a:pt x="14926" y="24229"/>
                    <a:pt x="14945" y="24267"/>
                  </a:cubicBezTo>
                  <a:cubicBezTo>
                    <a:pt x="14982" y="23124"/>
                    <a:pt x="15020" y="21982"/>
                    <a:pt x="15038" y="20858"/>
                  </a:cubicBezTo>
                  <a:lnTo>
                    <a:pt x="15038" y="20840"/>
                  </a:lnTo>
                  <a:cubicBezTo>
                    <a:pt x="14121" y="19417"/>
                    <a:pt x="13222" y="17993"/>
                    <a:pt x="12285" y="16570"/>
                  </a:cubicBezTo>
                  <a:cubicBezTo>
                    <a:pt x="8840" y="11252"/>
                    <a:pt x="5375" y="5933"/>
                    <a:pt x="1780" y="709"/>
                  </a:cubicBezTo>
                  <a:lnTo>
                    <a:pt x="1780" y="690"/>
                  </a:lnTo>
                  <a:cubicBezTo>
                    <a:pt x="1667" y="540"/>
                    <a:pt x="1555" y="372"/>
                    <a:pt x="1424" y="240"/>
                  </a:cubicBezTo>
                  <a:cubicBezTo>
                    <a:pt x="1265" y="82"/>
                    <a:pt x="1053" y="1"/>
                    <a:pt x="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55"/>
            <p:cNvSpPr/>
            <p:nvPr/>
          </p:nvSpPr>
          <p:spPr>
            <a:xfrm>
              <a:off x="2194542" y="2585719"/>
              <a:ext cx="2296324" cy="435215"/>
            </a:xfrm>
            <a:custGeom>
              <a:rect b="b" l="l" r="r" t="t"/>
              <a:pathLst>
                <a:path extrusionOk="0" h="15212" w="80263">
                  <a:moveTo>
                    <a:pt x="49608" y="1"/>
                  </a:moveTo>
                  <a:cubicBezTo>
                    <a:pt x="40954" y="1"/>
                    <a:pt x="32295" y="126"/>
                    <a:pt x="23645" y="126"/>
                  </a:cubicBezTo>
                  <a:cubicBezTo>
                    <a:pt x="23198" y="126"/>
                    <a:pt x="22751" y="126"/>
                    <a:pt x="22304" y="125"/>
                  </a:cubicBezTo>
                  <a:cubicBezTo>
                    <a:pt x="17285" y="125"/>
                    <a:pt x="12304" y="518"/>
                    <a:pt x="7304" y="893"/>
                  </a:cubicBezTo>
                  <a:cubicBezTo>
                    <a:pt x="5956" y="986"/>
                    <a:pt x="4626" y="1136"/>
                    <a:pt x="3334" y="1585"/>
                  </a:cubicBezTo>
                  <a:cubicBezTo>
                    <a:pt x="1967" y="2016"/>
                    <a:pt x="937" y="3140"/>
                    <a:pt x="618" y="4544"/>
                  </a:cubicBezTo>
                  <a:cubicBezTo>
                    <a:pt x="0" y="6960"/>
                    <a:pt x="113" y="9413"/>
                    <a:pt x="487" y="11829"/>
                  </a:cubicBezTo>
                  <a:cubicBezTo>
                    <a:pt x="750" y="13570"/>
                    <a:pt x="1798" y="14451"/>
                    <a:pt x="3540" y="14713"/>
                  </a:cubicBezTo>
                  <a:cubicBezTo>
                    <a:pt x="5244" y="14975"/>
                    <a:pt x="6986" y="14956"/>
                    <a:pt x="8727" y="15031"/>
                  </a:cubicBezTo>
                  <a:cubicBezTo>
                    <a:pt x="9457" y="15059"/>
                    <a:pt x="10187" y="15069"/>
                    <a:pt x="10917" y="15069"/>
                  </a:cubicBezTo>
                  <a:cubicBezTo>
                    <a:pt x="13026" y="15069"/>
                    <a:pt x="15136" y="14984"/>
                    <a:pt x="17252" y="14984"/>
                  </a:cubicBezTo>
                  <a:cubicBezTo>
                    <a:pt x="17899" y="14984"/>
                    <a:pt x="18547" y="14992"/>
                    <a:pt x="19195" y="15012"/>
                  </a:cubicBezTo>
                  <a:cubicBezTo>
                    <a:pt x="22773" y="15124"/>
                    <a:pt x="26336" y="15208"/>
                    <a:pt x="29910" y="15208"/>
                  </a:cubicBezTo>
                  <a:cubicBezTo>
                    <a:pt x="30545" y="15208"/>
                    <a:pt x="31181" y="15205"/>
                    <a:pt x="31817" y="15200"/>
                  </a:cubicBezTo>
                  <a:cubicBezTo>
                    <a:pt x="33193" y="15181"/>
                    <a:pt x="34570" y="15176"/>
                    <a:pt x="35946" y="15176"/>
                  </a:cubicBezTo>
                  <a:cubicBezTo>
                    <a:pt x="37323" y="15176"/>
                    <a:pt x="38699" y="15181"/>
                    <a:pt x="40076" y="15181"/>
                  </a:cubicBezTo>
                  <a:cubicBezTo>
                    <a:pt x="42375" y="15191"/>
                    <a:pt x="44680" y="15212"/>
                    <a:pt x="46988" y="15212"/>
                  </a:cubicBezTo>
                  <a:cubicBezTo>
                    <a:pt x="49002" y="15212"/>
                    <a:pt x="51018" y="15196"/>
                    <a:pt x="53034" y="15144"/>
                  </a:cubicBezTo>
                  <a:cubicBezTo>
                    <a:pt x="58034" y="15012"/>
                    <a:pt x="63034" y="14938"/>
                    <a:pt x="68034" y="14732"/>
                  </a:cubicBezTo>
                  <a:cubicBezTo>
                    <a:pt x="70600" y="14619"/>
                    <a:pt x="73147" y="14488"/>
                    <a:pt x="75712" y="14338"/>
                  </a:cubicBezTo>
                  <a:cubicBezTo>
                    <a:pt x="76387" y="14320"/>
                    <a:pt x="77079" y="14226"/>
                    <a:pt x="77754" y="14076"/>
                  </a:cubicBezTo>
                  <a:cubicBezTo>
                    <a:pt x="78652" y="13889"/>
                    <a:pt x="79402" y="13271"/>
                    <a:pt x="79757" y="12409"/>
                  </a:cubicBezTo>
                  <a:cubicBezTo>
                    <a:pt x="80113" y="11660"/>
                    <a:pt x="80263" y="10836"/>
                    <a:pt x="80225" y="9994"/>
                  </a:cubicBezTo>
                  <a:cubicBezTo>
                    <a:pt x="80151" y="7559"/>
                    <a:pt x="79870" y="5125"/>
                    <a:pt x="79383" y="2709"/>
                  </a:cubicBezTo>
                  <a:cubicBezTo>
                    <a:pt x="79064" y="1305"/>
                    <a:pt x="78521" y="818"/>
                    <a:pt x="77079" y="705"/>
                  </a:cubicBezTo>
                  <a:cubicBezTo>
                    <a:pt x="76255" y="649"/>
                    <a:pt x="75431" y="593"/>
                    <a:pt x="74607" y="537"/>
                  </a:cubicBezTo>
                  <a:cubicBezTo>
                    <a:pt x="69121" y="256"/>
                    <a:pt x="63615" y="125"/>
                    <a:pt x="58109" y="50"/>
                  </a:cubicBezTo>
                  <a:cubicBezTo>
                    <a:pt x="55277" y="14"/>
                    <a:pt x="52443" y="1"/>
                    <a:pt x="496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55"/>
            <p:cNvSpPr/>
            <p:nvPr/>
          </p:nvSpPr>
          <p:spPr>
            <a:xfrm>
              <a:off x="2503158" y="1758203"/>
              <a:ext cx="1801286" cy="1354855"/>
            </a:xfrm>
            <a:custGeom>
              <a:rect b="b" l="l" r="r" t="t"/>
              <a:pathLst>
                <a:path extrusionOk="0" h="47356" w="62960">
                  <a:moveTo>
                    <a:pt x="53231" y="5675"/>
                  </a:moveTo>
                  <a:cubicBezTo>
                    <a:pt x="54015" y="5675"/>
                    <a:pt x="54284" y="6038"/>
                    <a:pt x="54251" y="6989"/>
                  </a:cubicBezTo>
                  <a:cubicBezTo>
                    <a:pt x="54214" y="7850"/>
                    <a:pt x="53989" y="8693"/>
                    <a:pt x="53577" y="9461"/>
                  </a:cubicBezTo>
                  <a:cubicBezTo>
                    <a:pt x="52903" y="10790"/>
                    <a:pt x="51948" y="11951"/>
                    <a:pt x="50974" y="13075"/>
                  </a:cubicBezTo>
                  <a:cubicBezTo>
                    <a:pt x="48689" y="15622"/>
                    <a:pt x="46199" y="17963"/>
                    <a:pt x="43521" y="20079"/>
                  </a:cubicBezTo>
                  <a:cubicBezTo>
                    <a:pt x="42378" y="20996"/>
                    <a:pt x="41217" y="21895"/>
                    <a:pt x="40075" y="22775"/>
                  </a:cubicBezTo>
                  <a:cubicBezTo>
                    <a:pt x="39869" y="23000"/>
                    <a:pt x="39588" y="23150"/>
                    <a:pt x="39289" y="23244"/>
                  </a:cubicBezTo>
                  <a:cubicBezTo>
                    <a:pt x="41161" y="19105"/>
                    <a:pt x="43240" y="15191"/>
                    <a:pt x="45787" y="11558"/>
                  </a:cubicBezTo>
                  <a:cubicBezTo>
                    <a:pt x="46629" y="10360"/>
                    <a:pt x="47547" y="9236"/>
                    <a:pt x="48558" y="8187"/>
                  </a:cubicBezTo>
                  <a:cubicBezTo>
                    <a:pt x="49326" y="7345"/>
                    <a:pt x="50244" y="6671"/>
                    <a:pt x="51255" y="6165"/>
                  </a:cubicBezTo>
                  <a:cubicBezTo>
                    <a:pt x="51761" y="5903"/>
                    <a:pt x="52304" y="5753"/>
                    <a:pt x="52865" y="5697"/>
                  </a:cubicBezTo>
                  <a:cubicBezTo>
                    <a:pt x="52998" y="5683"/>
                    <a:pt x="53120" y="5675"/>
                    <a:pt x="53231" y="5675"/>
                  </a:cubicBezTo>
                  <a:close/>
                  <a:moveTo>
                    <a:pt x="20278" y="5163"/>
                  </a:moveTo>
                  <a:cubicBezTo>
                    <a:pt x="20770" y="5163"/>
                    <a:pt x="21257" y="5251"/>
                    <a:pt x="21723" y="5435"/>
                  </a:cubicBezTo>
                  <a:cubicBezTo>
                    <a:pt x="22584" y="5772"/>
                    <a:pt x="23371" y="6277"/>
                    <a:pt x="24026" y="6933"/>
                  </a:cubicBezTo>
                  <a:cubicBezTo>
                    <a:pt x="25356" y="8244"/>
                    <a:pt x="26536" y="9723"/>
                    <a:pt x="27491" y="11315"/>
                  </a:cubicBezTo>
                  <a:cubicBezTo>
                    <a:pt x="29888" y="15229"/>
                    <a:pt x="31517" y="19461"/>
                    <a:pt x="32659" y="23880"/>
                  </a:cubicBezTo>
                  <a:cubicBezTo>
                    <a:pt x="32753" y="24161"/>
                    <a:pt x="32809" y="24461"/>
                    <a:pt x="32884" y="24742"/>
                  </a:cubicBezTo>
                  <a:cubicBezTo>
                    <a:pt x="32865" y="24835"/>
                    <a:pt x="32865" y="24929"/>
                    <a:pt x="32828" y="25004"/>
                  </a:cubicBezTo>
                  <a:cubicBezTo>
                    <a:pt x="29008" y="22101"/>
                    <a:pt x="25094" y="19423"/>
                    <a:pt x="22060" y="15734"/>
                  </a:cubicBezTo>
                  <a:cubicBezTo>
                    <a:pt x="20487" y="13805"/>
                    <a:pt x="19026" y="11839"/>
                    <a:pt x="18184" y="9461"/>
                  </a:cubicBezTo>
                  <a:cubicBezTo>
                    <a:pt x="17978" y="8918"/>
                    <a:pt x="17847" y="8337"/>
                    <a:pt x="17753" y="7738"/>
                  </a:cubicBezTo>
                  <a:cubicBezTo>
                    <a:pt x="17566" y="6277"/>
                    <a:pt x="18315" y="5341"/>
                    <a:pt x="19794" y="5191"/>
                  </a:cubicBezTo>
                  <a:cubicBezTo>
                    <a:pt x="19955" y="5173"/>
                    <a:pt x="20117" y="5163"/>
                    <a:pt x="20278" y="5163"/>
                  </a:cubicBezTo>
                  <a:close/>
                  <a:moveTo>
                    <a:pt x="54458" y="22317"/>
                  </a:moveTo>
                  <a:cubicBezTo>
                    <a:pt x="54819" y="22317"/>
                    <a:pt x="55181" y="22332"/>
                    <a:pt x="55543" y="22363"/>
                  </a:cubicBezTo>
                  <a:cubicBezTo>
                    <a:pt x="55824" y="22382"/>
                    <a:pt x="56124" y="22438"/>
                    <a:pt x="56423" y="22495"/>
                  </a:cubicBezTo>
                  <a:cubicBezTo>
                    <a:pt x="56929" y="22607"/>
                    <a:pt x="57472" y="22757"/>
                    <a:pt x="57603" y="23300"/>
                  </a:cubicBezTo>
                  <a:cubicBezTo>
                    <a:pt x="57716" y="23824"/>
                    <a:pt x="57191" y="24049"/>
                    <a:pt x="56835" y="24292"/>
                  </a:cubicBezTo>
                  <a:cubicBezTo>
                    <a:pt x="55393" y="25341"/>
                    <a:pt x="53727" y="25865"/>
                    <a:pt x="52004" y="26221"/>
                  </a:cubicBezTo>
                  <a:cubicBezTo>
                    <a:pt x="49191" y="26797"/>
                    <a:pt x="46359" y="26999"/>
                    <a:pt x="43501" y="26999"/>
                  </a:cubicBezTo>
                  <a:cubicBezTo>
                    <a:pt x="42363" y="26999"/>
                    <a:pt x="41222" y="26967"/>
                    <a:pt x="40075" y="26914"/>
                  </a:cubicBezTo>
                  <a:cubicBezTo>
                    <a:pt x="40113" y="26633"/>
                    <a:pt x="40281" y="26614"/>
                    <a:pt x="40393" y="26539"/>
                  </a:cubicBezTo>
                  <a:cubicBezTo>
                    <a:pt x="44026" y="24910"/>
                    <a:pt x="47734" y="23468"/>
                    <a:pt x="51648" y="22626"/>
                  </a:cubicBezTo>
                  <a:cubicBezTo>
                    <a:pt x="52570" y="22422"/>
                    <a:pt x="53511" y="22317"/>
                    <a:pt x="54458" y="22317"/>
                  </a:cubicBezTo>
                  <a:close/>
                  <a:moveTo>
                    <a:pt x="8490" y="17592"/>
                  </a:moveTo>
                  <a:cubicBezTo>
                    <a:pt x="9113" y="17592"/>
                    <a:pt x="9738" y="17659"/>
                    <a:pt x="10356" y="17794"/>
                  </a:cubicBezTo>
                  <a:cubicBezTo>
                    <a:pt x="12978" y="18300"/>
                    <a:pt x="15356" y="19461"/>
                    <a:pt x="17753" y="20603"/>
                  </a:cubicBezTo>
                  <a:cubicBezTo>
                    <a:pt x="19775" y="21577"/>
                    <a:pt x="21760" y="22682"/>
                    <a:pt x="23671" y="23862"/>
                  </a:cubicBezTo>
                  <a:cubicBezTo>
                    <a:pt x="25524" y="25004"/>
                    <a:pt x="27378" y="26127"/>
                    <a:pt x="29214" y="27270"/>
                  </a:cubicBezTo>
                  <a:cubicBezTo>
                    <a:pt x="29438" y="27401"/>
                    <a:pt x="29663" y="27569"/>
                    <a:pt x="30038" y="27813"/>
                  </a:cubicBezTo>
                  <a:cubicBezTo>
                    <a:pt x="28427" y="28112"/>
                    <a:pt x="26779" y="28281"/>
                    <a:pt x="25150" y="28281"/>
                  </a:cubicBezTo>
                  <a:cubicBezTo>
                    <a:pt x="25025" y="28282"/>
                    <a:pt x="24901" y="28282"/>
                    <a:pt x="24776" y="28282"/>
                  </a:cubicBezTo>
                  <a:cubicBezTo>
                    <a:pt x="21047" y="28282"/>
                    <a:pt x="17370" y="28002"/>
                    <a:pt x="13764" y="26951"/>
                  </a:cubicBezTo>
                  <a:cubicBezTo>
                    <a:pt x="11554" y="26315"/>
                    <a:pt x="9420" y="25547"/>
                    <a:pt x="7453" y="24330"/>
                  </a:cubicBezTo>
                  <a:cubicBezTo>
                    <a:pt x="6573" y="23805"/>
                    <a:pt x="5843" y="23094"/>
                    <a:pt x="5300" y="22232"/>
                  </a:cubicBezTo>
                  <a:cubicBezTo>
                    <a:pt x="4551" y="21090"/>
                    <a:pt x="4626" y="19929"/>
                    <a:pt x="5300" y="18787"/>
                  </a:cubicBezTo>
                  <a:cubicBezTo>
                    <a:pt x="5730" y="18056"/>
                    <a:pt x="6479" y="17813"/>
                    <a:pt x="7247" y="17682"/>
                  </a:cubicBezTo>
                  <a:cubicBezTo>
                    <a:pt x="7659" y="17622"/>
                    <a:pt x="8074" y="17592"/>
                    <a:pt x="8490" y="17592"/>
                  </a:cubicBezTo>
                  <a:close/>
                  <a:moveTo>
                    <a:pt x="37867" y="33602"/>
                  </a:moveTo>
                  <a:cubicBezTo>
                    <a:pt x="38952" y="35493"/>
                    <a:pt x="39926" y="37570"/>
                    <a:pt x="41236" y="39311"/>
                  </a:cubicBezTo>
                  <a:cubicBezTo>
                    <a:pt x="39907" y="37570"/>
                    <a:pt x="38952" y="35493"/>
                    <a:pt x="37867" y="33602"/>
                  </a:cubicBezTo>
                  <a:close/>
                  <a:moveTo>
                    <a:pt x="17454" y="39554"/>
                  </a:moveTo>
                  <a:lnTo>
                    <a:pt x="17454" y="39554"/>
                  </a:lnTo>
                  <a:cubicBezTo>
                    <a:pt x="17997" y="39686"/>
                    <a:pt x="18446" y="40079"/>
                    <a:pt x="18839" y="40509"/>
                  </a:cubicBezTo>
                  <a:cubicBezTo>
                    <a:pt x="18446" y="40098"/>
                    <a:pt x="17997" y="39686"/>
                    <a:pt x="17454" y="39554"/>
                  </a:cubicBezTo>
                  <a:close/>
                  <a:moveTo>
                    <a:pt x="17774" y="1"/>
                  </a:moveTo>
                  <a:cubicBezTo>
                    <a:pt x="15574" y="1"/>
                    <a:pt x="13569" y="1431"/>
                    <a:pt x="12884" y="3599"/>
                  </a:cubicBezTo>
                  <a:cubicBezTo>
                    <a:pt x="12472" y="4873"/>
                    <a:pt x="12378" y="6240"/>
                    <a:pt x="12603" y="7569"/>
                  </a:cubicBezTo>
                  <a:cubicBezTo>
                    <a:pt x="12996" y="10322"/>
                    <a:pt x="14232" y="12701"/>
                    <a:pt x="15824" y="14929"/>
                  </a:cubicBezTo>
                  <a:cubicBezTo>
                    <a:pt x="16348" y="15641"/>
                    <a:pt x="16910" y="16333"/>
                    <a:pt x="17528" y="17101"/>
                  </a:cubicBezTo>
                  <a:cubicBezTo>
                    <a:pt x="17509" y="17102"/>
                    <a:pt x="17490" y="17102"/>
                    <a:pt x="17471" y="17102"/>
                  </a:cubicBezTo>
                  <a:cubicBezTo>
                    <a:pt x="17058" y="17102"/>
                    <a:pt x="16824" y="16910"/>
                    <a:pt x="16573" y="16820"/>
                  </a:cubicBezTo>
                  <a:cubicBezTo>
                    <a:pt x="13951" y="15734"/>
                    <a:pt x="11292" y="14817"/>
                    <a:pt x="8446" y="14536"/>
                  </a:cubicBezTo>
                  <a:cubicBezTo>
                    <a:pt x="7942" y="14489"/>
                    <a:pt x="7442" y="14461"/>
                    <a:pt x="6946" y="14461"/>
                  </a:cubicBezTo>
                  <a:cubicBezTo>
                    <a:pt x="5838" y="14461"/>
                    <a:pt x="4750" y="14603"/>
                    <a:pt x="3689" y="15004"/>
                  </a:cubicBezTo>
                  <a:cubicBezTo>
                    <a:pt x="1873" y="15715"/>
                    <a:pt x="543" y="16933"/>
                    <a:pt x="206" y="18955"/>
                  </a:cubicBezTo>
                  <a:cubicBezTo>
                    <a:pt x="0" y="20229"/>
                    <a:pt x="225" y="21539"/>
                    <a:pt x="843" y="22682"/>
                  </a:cubicBezTo>
                  <a:cubicBezTo>
                    <a:pt x="1386" y="23712"/>
                    <a:pt x="2060" y="24648"/>
                    <a:pt x="2865" y="25491"/>
                  </a:cubicBezTo>
                  <a:cubicBezTo>
                    <a:pt x="4832" y="27513"/>
                    <a:pt x="7229" y="28768"/>
                    <a:pt x="9925" y="29480"/>
                  </a:cubicBezTo>
                  <a:cubicBezTo>
                    <a:pt x="14496" y="30662"/>
                    <a:pt x="19203" y="31262"/>
                    <a:pt x="23934" y="31262"/>
                  </a:cubicBezTo>
                  <a:cubicBezTo>
                    <a:pt x="24145" y="31262"/>
                    <a:pt x="24357" y="31261"/>
                    <a:pt x="24569" y="31259"/>
                  </a:cubicBezTo>
                  <a:cubicBezTo>
                    <a:pt x="26742" y="31259"/>
                    <a:pt x="28895" y="31053"/>
                    <a:pt x="31011" y="30659"/>
                  </a:cubicBezTo>
                  <a:lnTo>
                    <a:pt x="31011" y="30659"/>
                  </a:lnTo>
                  <a:cubicBezTo>
                    <a:pt x="30543" y="31521"/>
                    <a:pt x="30075" y="32382"/>
                    <a:pt x="29607" y="33262"/>
                  </a:cubicBezTo>
                  <a:cubicBezTo>
                    <a:pt x="28577" y="35154"/>
                    <a:pt x="27659" y="37345"/>
                    <a:pt x="26199" y="38955"/>
                  </a:cubicBezTo>
                  <a:cubicBezTo>
                    <a:pt x="25365" y="39872"/>
                    <a:pt x="24205" y="40562"/>
                    <a:pt x="23057" y="40562"/>
                  </a:cubicBezTo>
                  <a:cubicBezTo>
                    <a:pt x="22400" y="40562"/>
                    <a:pt x="21747" y="40336"/>
                    <a:pt x="21161" y="39798"/>
                  </a:cubicBezTo>
                  <a:cubicBezTo>
                    <a:pt x="20003" y="38722"/>
                    <a:pt x="18873" y="37324"/>
                    <a:pt x="17204" y="37324"/>
                  </a:cubicBezTo>
                  <a:cubicBezTo>
                    <a:pt x="16985" y="37324"/>
                    <a:pt x="16756" y="37349"/>
                    <a:pt x="16517" y="37401"/>
                  </a:cubicBezTo>
                  <a:cubicBezTo>
                    <a:pt x="14345" y="37869"/>
                    <a:pt x="14176" y="40210"/>
                    <a:pt x="15131" y="41858"/>
                  </a:cubicBezTo>
                  <a:cubicBezTo>
                    <a:pt x="16217" y="43637"/>
                    <a:pt x="17734" y="45116"/>
                    <a:pt x="19532" y="46184"/>
                  </a:cubicBezTo>
                  <a:cubicBezTo>
                    <a:pt x="20759" y="46902"/>
                    <a:pt x="22213" y="47356"/>
                    <a:pt x="23654" y="47356"/>
                  </a:cubicBezTo>
                  <a:cubicBezTo>
                    <a:pt x="24280" y="47356"/>
                    <a:pt x="24904" y="47270"/>
                    <a:pt x="25506" y="47083"/>
                  </a:cubicBezTo>
                  <a:cubicBezTo>
                    <a:pt x="27435" y="46502"/>
                    <a:pt x="28820" y="44985"/>
                    <a:pt x="29832" y="43318"/>
                  </a:cubicBezTo>
                  <a:cubicBezTo>
                    <a:pt x="31105" y="41221"/>
                    <a:pt x="32060" y="38918"/>
                    <a:pt x="32959" y="36633"/>
                  </a:cubicBezTo>
                  <a:cubicBezTo>
                    <a:pt x="33539" y="35154"/>
                    <a:pt x="34064" y="33656"/>
                    <a:pt x="34513" y="32120"/>
                  </a:cubicBezTo>
                  <a:cubicBezTo>
                    <a:pt x="35769" y="38564"/>
                    <a:pt x="39139" y="46757"/>
                    <a:pt x="45612" y="46757"/>
                  </a:cubicBezTo>
                  <a:cubicBezTo>
                    <a:pt x="46476" y="46757"/>
                    <a:pt x="47395" y="46611"/>
                    <a:pt x="48371" y="46296"/>
                  </a:cubicBezTo>
                  <a:cubicBezTo>
                    <a:pt x="50131" y="45753"/>
                    <a:pt x="51648" y="44648"/>
                    <a:pt x="52734" y="43169"/>
                  </a:cubicBezTo>
                  <a:cubicBezTo>
                    <a:pt x="53914" y="41483"/>
                    <a:pt x="54495" y="39049"/>
                    <a:pt x="53315" y="37232"/>
                  </a:cubicBezTo>
                  <a:cubicBezTo>
                    <a:pt x="52628" y="36152"/>
                    <a:pt x="51474" y="35523"/>
                    <a:pt x="50296" y="35523"/>
                  </a:cubicBezTo>
                  <a:cubicBezTo>
                    <a:pt x="49677" y="35523"/>
                    <a:pt x="49051" y="35697"/>
                    <a:pt x="48483" y="36071"/>
                  </a:cubicBezTo>
                  <a:cubicBezTo>
                    <a:pt x="47847" y="36521"/>
                    <a:pt x="47304" y="37064"/>
                    <a:pt x="46835" y="37682"/>
                  </a:cubicBezTo>
                  <a:cubicBezTo>
                    <a:pt x="46386" y="38206"/>
                    <a:pt x="45918" y="38918"/>
                    <a:pt x="45262" y="39199"/>
                  </a:cubicBezTo>
                  <a:cubicBezTo>
                    <a:pt x="45098" y="39265"/>
                    <a:pt x="44939" y="39295"/>
                    <a:pt x="44784" y="39295"/>
                  </a:cubicBezTo>
                  <a:cubicBezTo>
                    <a:pt x="44024" y="39295"/>
                    <a:pt x="43392" y="38576"/>
                    <a:pt x="42940" y="38000"/>
                  </a:cubicBezTo>
                  <a:cubicBezTo>
                    <a:pt x="42116" y="36895"/>
                    <a:pt x="41498" y="35566"/>
                    <a:pt x="40805" y="34367"/>
                  </a:cubicBezTo>
                  <a:cubicBezTo>
                    <a:pt x="40038" y="33000"/>
                    <a:pt x="39251" y="31633"/>
                    <a:pt x="38483" y="30266"/>
                  </a:cubicBezTo>
                  <a:lnTo>
                    <a:pt x="38483" y="30266"/>
                  </a:lnTo>
                  <a:cubicBezTo>
                    <a:pt x="40396" y="30488"/>
                    <a:pt x="42325" y="30605"/>
                    <a:pt x="44259" y="30605"/>
                  </a:cubicBezTo>
                  <a:cubicBezTo>
                    <a:pt x="45260" y="30605"/>
                    <a:pt x="46263" y="30573"/>
                    <a:pt x="47266" y="30509"/>
                  </a:cubicBezTo>
                  <a:cubicBezTo>
                    <a:pt x="50450" y="30341"/>
                    <a:pt x="53596" y="29854"/>
                    <a:pt x="56611" y="28768"/>
                  </a:cubicBezTo>
                  <a:cubicBezTo>
                    <a:pt x="58090" y="28281"/>
                    <a:pt x="59438" y="27495"/>
                    <a:pt x="60618" y="26502"/>
                  </a:cubicBezTo>
                  <a:cubicBezTo>
                    <a:pt x="61555" y="25659"/>
                    <a:pt x="62266" y="24704"/>
                    <a:pt x="62547" y="23450"/>
                  </a:cubicBezTo>
                  <a:cubicBezTo>
                    <a:pt x="62959" y="21970"/>
                    <a:pt x="62379" y="20397"/>
                    <a:pt x="61105" y="19536"/>
                  </a:cubicBezTo>
                  <a:cubicBezTo>
                    <a:pt x="60450" y="19068"/>
                    <a:pt x="59719" y="18749"/>
                    <a:pt x="58933" y="18562"/>
                  </a:cubicBezTo>
                  <a:cubicBezTo>
                    <a:pt x="58128" y="18365"/>
                    <a:pt x="57323" y="18292"/>
                    <a:pt x="56518" y="18292"/>
                  </a:cubicBezTo>
                  <a:cubicBezTo>
                    <a:pt x="55637" y="18292"/>
                    <a:pt x="54757" y="18379"/>
                    <a:pt x="53877" y="18487"/>
                  </a:cubicBezTo>
                  <a:cubicBezTo>
                    <a:pt x="52678" y="18637"/>
                    <a:pt x="51517" y="18993"/>
                    <a:pt x="50300" y="19236"/>
                  </a:cubicBezTo>
                  <a:cubicBezTo>
                    <a:pt x="50337" y="19124"/>
                    <a:pt x="50356" y="19068"/>
                    <a:pt x="50393" y="19030"/>
                  </a:cubicBezTo>
                  <a:cubicBezTo>
                    <a:pt x="50581" y="18843"/>
                    <a:pt x="50787" y="18656"/>
                    <a:pt x="50974" y="18468"/>
                  </a:cubicBezTo>
                  <a:cubicBezTo>
                    <a:pt x="53165" y="16352"/>
                    <a:pt x="55225" y="14142"/>
                    <a:pt x="56929" y="11614"/>
                  </a:cubicBezTo>
                  <a:cubicBezTo>
                    <a:pt x="57865" y="10229"/>
                    <a:pt x="58671" y="8768"/>
                    <a:pt x="58989" y="7101"/>
                  </a:cubicBezTo>
                  <a:cubicBezTo>
                    <a:pt x="59810" y="2844"/>
                    <a:pt x="56912" y="192"/>
                    <a:pt x="53676" y="192"/>
                  </a:cubicBezTo>
                  <a:cubicBezTo>
                    <a:pt x="53296" y="192"/>
                    <a:pt x="52912" y="229"/>
                    <a:pt x="52528" y="304"/>
                  </a:cubicBezTo>
                  <a:cubicBezTo>
                    <a:pt x="50749" y="659"/>
                    <a:pt x="49045" y="1352"/>
                    <a:pt x="47528" y="2363"/>
                  </a:cubicBezTo>
                  <a:cubicBezTo>
                    <a:pt x="44981" y="4049"/>
                    <a:pt x="43034" y="6315"/>
                    <a:pt x="41386" y="8862"/>
                  </a:cubicBezTo>
                  <a:cubicBezTo>
                    <a:pt x="39008" y="12569"/>
                    <a:pt x="37098" y="16558"/>
                    <a:pt x="35674" y="20734"/>
                  </a:cubicBezTo>
                  <a:cubicBezTo>
                    <a:pt x="35599" y="20959"/>
                    <a:pt x="35618" y="21259"/>
                    <a:pt x="35337" y="21390"/>
                  </a:cubicBezTo>
                  <a:cubicBezTo>
                    <a:pt x="35169" y="21165"/>
                    <a:pt x="35056" y="20903"/>
                    <a:pt x="35019" y="20641"/>
                  </a:cubicBezTo>
                  <a:cubicBezTo>
                    <a:pt x="33745" y="16577"/>
                    <a:pt x="31929" y="12701"/>
                    <a:pt x="29626" y="9124"/>
                  </a:cubicBezTo>
                  <a:cubicBezTo>
                    <a:pt x="28109" y="6764"/>
                    <a:pt x="26405" y="4554"/>
                    <a:pt x="24251" y="2719"/>
                  </a:cubicBezTo>
                  <a:cubicBezTo>
                    <a:pt x="22697" y="1371"/>
                    <a:pt x="20805" y="453"/>
                    <a:pt x="18764" y="98"/>
                  </a:cubicBezTo>
                  <a:cubicBezTo>
                    <a:pt x="18432" y="32"/>
                    <a:pt x="18101" y="1"/>
                    <a:pt x="177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55"/>
            <p:cNvSpPr/>
            <p:nvPr/>
          </p:nvSpPr>
          <p:spPr>
            <a:xfrm>
              <a:off x="1144955" y="3025912"/>
              <a:ext cx="1544139" cy="1550290"/>
            </a:xfrm>
            <a:custGeom>
              <a:rect b="b" l="l" r="r" t="t"/>
              <a:pathLst>
                <a:path extrusionOk="0" h="54187" w="53972">
                  <a:moveTo>
                    <a:pt x="9626" y="1"/>
                  </a:moveTo>
                  <a:cubicBezTo>
                    <a:pt x="7698" y="1"/>
                    <a:pt x="5788" y="95"/>
                    <a:pt x="3859" y="226"/>
                  </a:cubicBezTo>
                  <a:cubicBezTo>
                    <a:pt x="2922" y="301"/>
                    <a:pt x="2080" y="544"/>
                    <a:pt x="1405" y="1256"/>
                  </a:cubicBezTo>
                  <a:cubicBezTo>
                    <a:pt x="919" y="1780"/>
                    <a:pt x="600" y="2435"/>
                    <a:pt x="488" y="3147"/>
                  </a:cubicBezTo>
                  <a:cubicBezTo>
                    <a:pt x="170" y="5020"/>
                    <a:pt x="20" y="6930"/>
                    <a:pt x="20" y="8840"/>
                  </a:cubicBezTo>
                  <a:cubicBezTo>
                    <a:pt x="1" y="10638"/>
                    <a:pt x="151" y="12417"/>
                    <a:pt x="170" y="14214"/>
                  </a:cubicBezTo>
                  <a:cubicBezTo>
                    <a:pt x="207" y="18203"/>
                    <a:pt x="188" y="22211"/>
                    <a:pt x="188" y="26218"/>
                  </a:cubicBezTo>
                  <a:cubicBezTo>
                    <a:pt x="170" y="29083"/>
                    <a:pt x="76" y="31967"/>
                    <a:pt x="226" y="34832"/>
                  </a:cubicBezTo>
                  <a:cubicBezTo>
                    <a:pt x="319" y="36611"/>
                    <a:pt x="338" y="38409"/>
                    <a:pt x="263" y="40188"/>
                  </a:cubicBezTo>
                  <a:cubicBezTo>
                    <a:pt x="188" y="42136"/>
                    <a:pt x="151" y="44083"/>
                    <a:pt x="226" y="46012"/>
                  </a:cubicBezTo>
                  <a:cubicBezTo>
                    <a:pt x="226" y="46668"/>
                    <a:pt x="301" y="47304"/>
                    <a:pt x="394" y="47941"/>
                  </a:cubicBezTo>
                  <a:cubicBezTo>
                    <a:pt x="713" y="49608"/>
                    <a:pt x="1611" y="50806"/>
                    <a:pt x="3222" y="51424"/>
                  </a:cubicBezTo>
                  <a:cubicBezTo>
                    <a:pt x="3896" y="51686"/>
                    <a:pt x="4589" y="51892"/>
                    <a:pt x="5301" y="52023"/>
                  </a:cubicBezTo>
                  <a:cubicBezTo>
                    <a:pt x="7548" y="52398"/>
                    <a:pt x="9776" y="52679"/>
                    <a:pt x="12023" y="52904"/>
                  </a:cubicBezTo>
                  <a:cubicBezTo>
                    <a:pt x="14458" y="53147"/>
                    <a:pt x="16874" y="53297"/>
                    <a:pt x="19308" y="53390"/>
                  </a:cubicBezTo>
                  <a:cubicBezTo>
                    <a:pt x="22417" y="53540"/>
                    <a:pt x="25507" y="53746"/>
                    <a:pt x="28615" y="53952"/>
                  </a:cubicBezTo>
                  <a:cubicBezTo>
                    <a:pt x="30571" y="54106"/>
                    <a:pt x="32537" y="54187"/>
                    <a:pt x="34498" y="54187"/>
                  </a:cubicBezTo>
                  <a:cubicBezTo>
                    <a:pt x="35166" y="54187"/>
                    <a:pt x="35833" y="54177"/>
                    <a:pt x="36499" y="54158"/>
                  </a:cubicBezTo>
                  <a:cubicBezTo>
                    <a:pt x="37866" y="54102"/>
                    <a:pt x="39233" y="54046"/>
                    <a:pt x="40600" y="53934"/>
                  </a:cubicBezTo>
                  <a:cubicBezTo>
                    <a:pt x="42492" y="53784"/>
                    <a:pt x="44364" y="53484"/>
                    <a:pt x="46200" y="53016"/>
                  </a:cubicBezTo>
                  <a:cubicBezTo>
                    <a:pt x="48522" y="52398"/>
                    <a:pt x="50170" y="51012"/>
                    <a:pt x="51087" y="48784"/>
                  </a:cubicBezTo>
                  <a:cubicBezTo>
                    <a:pt x="51237" y="48428"/>
                    <a:pt x="51368" y="48053"/>
                    <a:pt x="51499" y="47698"/>
                  </a:cubicBezTo>
                  <a:cubicBezTo>
                    <a:pt x="52099" y="45806"/>
                    <a:pt x="52417" y="43859"/>
                    <a:pt x="52698" y="41892"/>
                  </a:cubicBezTo>
                  <a:cubicBezTo>
                    <a:pt x="53091" y="39140"/>
                    <a:pt x="53166" y="36349"/>
                    <a:pt x="53297" y="33559"/>
                  </a:cubicBezTo>
                  <a:cubicBezTo>
                    <a:pt x="53372" y="32023"/>
                    <a:pt x="53391" y="30469"/>
                    <a:pt x="53466" y="28915"/>
                  </a:cubicBezTo>
                  <a:cubicBezTo>
                    <a:pt x="53578" y="26761"/>
                    <a:pt x="53728" y="24626"/>
                    <a:pt x="53803" y="22492"/>
                  </a:cubicBezTo>
                  <a:cubicBezTo>
                    <a:pt x="53934" y="17698"/>
                    <a:pt x="53971" y="12904"/>
                    <a:pt x="53821" y="8091"/>
                  </a:cubicBezTo>
                  <a:cubicBezTo>
                    <a:pt x="53803" y="7155"/>
                    <a:pt x="53728" y="6218"/>
                    <a:pt x="53615" y="5263"/>
                  </a:cubicBezTo>
                  <a:cubicBezTo>
                    <a:pt x="53372" y="3484"/>
                    <a:pt x="52398" y="2304"/>
                    <a:pt x="50638" y="1817"/>
                  </a:cubicBezTo>
                  <a:cubicBezTo>
                    <a:pt x="49908" y="1611"/>
                    <a:pt x="49158" y="1480"/>
                    <a:pt x="48409" y="1443"/>
                  </a:cubicBezTo>
                  <a:cubicBezTo>
                    <a:pt x="46555" y="1331"/>
                    <a:pt x="44683" y="1256"/>
                    <a:pt x="42829" y="1237"/>
                  </a:cubicBezTo>
                  <a:cubicBezTo>
                    <a:pt x="40919" y="1199"/>
                    <a:pt x="39027" y="1106"/>
                    <a:pt x="37117" y="975"/>
                  </a:cubicBezTo>
                  <a:cubicBezTo>
                    <a:pt x="34889" y="825"/>
                    <a:pt x="32660" y="675"/>
                    <a:pt x="30451" y="525"/>
                  </a:cubicBezTo>
                  <a:cubicBezTo>
                    <a:pt x="27810" y="376"/>
                    <a:pt x="25188" y="282"/>
                    <a:pt x="22548" y="188"/>
                  </a:cubicBezTo>
                  <a:cubicBezTo>
                    <a:pt x="18241" y="20"/>
                    <a:pt x="13934" y="1"/>
                    <a:pt x="96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55"/>
            <p:cNvSpPr/>
            <p:nvPr/>
          </p:nvSpPr>
          <p:spPr>
            <a:xfrm>
              <a:off x="1143353" y="3017701"/>
              <a:ext cx="1554295" cy="1559302"/>
            </a:xfrm>
            <a:custGeom>
              <a:rect b="b" l="l" r="r" t="t"/>
              <a:pathLst>
                <a:path extrusionOk="0" h="54502" w="54327">
                  <a:moveTo>
                    <a:pt x="12821" y="13245"/>
                  </a:moveTo>
                  <a:cubicBezTo>
                    <a:pt x="13081" y="13245"/>
                    <a:pt x="13342" y="13287"/>
                    <a:pt x="13596" y="13359"/>
                  </a:cubicBezTo>
                  <a:cubicBezTo>
                    <a:pt x="14177" y="13565"/>
                    <a:pt x="14739" y="13865"/>
                    <a:pt x="15226" y="14258"/>
                  </a:cubicBezTo>
                  <a:cubicBezTo>
                    <a:pt x="16742" y="15382"/>
                    <a:pt x="17941" y="16824"/>
                    <a:pt x="19027" y="18359"/>
                  </a:cubicBezTo>
                  <a:cubicBezTo>
                    <a:pt x="19907" y="19614"/>
                    <a:pt x="20675" y="20925"/>
                    <a:pt x="21330" y="22292"/>
                  </a:cubicBezTo>
                  <a:cubicBezTo>
                    <a:pt x="21948" y="23546"/>
                    <a:pt x="22566" y="24801"/>
                    <a:pt x="23241" y="26037"/>
                  </a:cubicBezTo>
                  <a:cubicBezTo>
                    <a:pt x="23334" y="26112"/>
                    <a:pt x="23353" y="26243"/>
                    <a:pt x="23315" y="26355"/>
                  </a:cubicBezTo>
                  <a:cubicBezTo>
                    <a:pt x="22192" y="25662"/>
                    <a:pt x="21124" y="24932"/>
                    <a:pt x="20076" y="24164"/>
                  </a:cubicBezTo>
                  <a:cubicBezTo>
                    <a:pt x="18184" y="22779"/>
                    <a:pt x="16330" y="21393"/>
                    <a:pt x="14645" y="19764"/>
                  </a:cubicBezTo>
                  <a:cubicBezTo>
                    <a:pt x="13784" y="18977"/>
                    <a:pt x="13016" y="18097"/>
                    <a:pt x="12379" y="17123"/>
                  </a:cubicBezTo>
                  <a:cubicBezTo>
                    <a:pt x="11967" y="16505"/>
                    <a:pt x="11668" y="15812"/>
                    <a:pt x="11480" y="15101"/>
                  </a:cubicBezTo>
                  <a:cubicBezTo>
                    <a:pt x="11405" y="14857"/>
                    <a:pt x="11387" y="14595"/>
                    <a:pt x="11405" y="14352"/>
                  </a:cubicBezTo>
                  <a:cubicBezTo>
                    <a:pt x="11443" y="13790"/>
                    <a:pt x="11855" y="13340"/>
                    <a:pt x="12398" y="13284"/>
                  </a:cubicBezTo>
                  <a:cubicBezTo>
                    <a:pt x="12537" y="13258"/>
                    <a:pt x="12679" y="13245"/>
                    <a:pt x="12821" y="13245"/>
                  </a:cubicBezTo>
                  <a:close/>
                  <a:moveTo>
                    <a:pt x="43469" y="13768"/>
                  </a:moveTo>
                  <a:cubicBezTo>
                    <a:pt x="43512" y="13768"/>
                    <a:pt x="43554" y="13769"/>
                    <a:pt x="43596" y="13771"/>
                  </a:cubicBezTo>
                  <a:cubicBezTo>
                    <a:pt x="43615" y="13771"/>
                    <a:pt x="43653" y="13790"/>
                    <a:pt x="43671" y="13790"/>
                  </a:cubicBezTo>
                  <a:cubicBezTo>
                    <a:pt x="44158" y="13809"/>
                    <a:pt x="44533" y="14239"/>
                    <a:pt x="44458" y="14726"/>
                  </a:cubicBezTo>
                  <a:cubicBezTo>
                    <a:pt x="44439" y="14988"/>
                    <a:pt x="44383" y="15251"/>
                    <a:pt x="44289" y="15494"/>
                  </a:cubicBezTo>
                  <a:cubicBezTo>
                    <a:pt x="44271" y="15531"/>
                    <a:pt x="44271" y="15550"/>
                    <a:pt x="44252" y="15569"/>
                  </a:cubicBezTo>
                  <a:cubicBezTo>
                    <a:pt x="44027" y="16149"/>
                    <a:pt x="43709" y="16674"/>
                    <a:pt x="43316" y="17161"/>
                  </a:cubicBezTo>
                  <a:cubicBezTo>
                    <a:pt x="43222" y="17273"/>
                    <a:pt x="43128" y="17404"/>
                    <a:pt x="43035" y="17516"/>
                  </a:cubicBezTo>
                  <a:cubicBezTo>
                    <a:pt x="42847" y="17722"/>
                    <a:pt x="42660" y="17947"/>
                    <a:pt x="42473" y="18153"/>
                  </a:cubicBezTo>
                  <a:cubicBezTo>
                    <a:pt x="42080" y="18584"/>
                    <a:pt x="41668" y="18996"/>
                    <a:pt x="41256" y="19408"/>
                  </a:cubicBezTo>
                  <a:cubicBezTo>
                    <a:pt x="40525" y="20119"/>
                    <a:pt x="39757" y="20775"/>
                    <a:pt x="38971" y="21430"/>
                  </a:cubicBezTo>
                  <a:cubicBezTo>
                    <a:pt x="38671" y="21674"/>
                    <a:pt x="38372" y="21898"/>
                    <a:pt x="38072" y="22142"/>
                  </a:cubicBezTo>
                  <a:cubicBezTo>
                    <a:pt x="37866" y="22310"/>
                    <a:pt x="37641" y="22479"/>
                    <a:pt x="37417" y="22629"/>
                  </a:cubicBezTo>
                  <a:cubicBezTo>
                    <a:pt x="37061" y="22891"/>
                    <a:pt x="36705" y="23172"/>
                    <a:pt x="36331" y="23415"/>
                  </a:cubicBezTo>
                  <a:cubicBezTo>
                    <a:pt x="35787" y="23790"/>
                    <a:pt x="35244" y="24146"/>
                    <a:pt x="34701" y="24501"/>
                  </a:cubicBezTo>
                  <a:cubicBezTo>
                    <a:pt x="33522" y="25250"/>
                    <a:pt x="32323" y="25981"/>
                    <a:pt x="31143" y="26711"/>
                  </a:cubicBezTo>
                  <a:cubicBezTo>
                    <a:pt x="31066" y="26773"/>
                    <a:pt x="30962" y="26810"/>
                    <a:pt x="30865" y="26810"/>
                  </a:cubicBezTo>
                  <a:cubicBezTo>
                    <a:pt x="30845" y="26810"/>
                    <a:pt x="30825" y="26808"/>
                    <a:pt x="30806" y="26805"/>
                  </a:cubicBezTo>
                  <a:cubicBezTo>
                    <a:pt x="31574" y="25831"/>
                    <a:pt x="32323" y="24895"/>
                    <a:pt x="33053" y="23940"/>
                  </a:cubicBezTo>
                  <a:lnTo>
                    <a:pt x="33072" y="23940"/>
                  </a:lnTo>
                  <a:cubicBezTo>
                    <a:pt x="33447" y="23453"/>
                    <a:pt x="33821" y="22966"/>
                    <a:pt x="34196" y="22479"/>
                  </a:cubicBezTo>
                  <a:cubicBezTo>
                    <a:pt x="34814" y="21674"/>
                    <a:pt x="35432" y="20906"/>
                    <a:pt x="36050" y="20138"/>
                  </a:cubicBezTo>
                  <a:cubicBezTo>
                    <a:pt x="36424" y="19670"/>
                    <a:pt x="36799" y="19221"/>
                    <a:pt x="37192" y="18752"/>
                  </a:cubicBezTo>
                  <a:cubicBezTo>
                    <a:pt x="37623" y="18247"/>
                    <a:pt x="38072" y="17722"/>
                    <a:pt x="38522" y="17217"/>
                  </a:cubicBezTo>
                  <a:cubicBezTo>
                    <a:pt x="38690" y="17048"/>
                    <a:pt x="38840" y="16861"/>
                    <a:pt x="39008" y="16692"/>
                  </a:cubicBezTo>
                  <a:cubicBezTo>
                    <a:pt x="39477" y="16187"/>
                    <a:pt x="39963" y="15719"/>
                    <a:pt x="40488" y="15269"/>
                  </a:cubicBezTo>
                  <a:cubicBezTo>
                    <a:pt x="40806" y="15007"/>
                    <a:pt x="41125" y="14764"/>
                    <a:pt x="41480" y="14539"/>
                  </a:cubicBezTo>
                  <a:cubicBezTo>
                    <a:pt x="41611" y="14464"/>
                    <a:pt x="41724" y="14370"/>
                    <a:pt x="41855" y="14314"/>
                  </a:cubicBezTo>
                  <a:cubicBezTo>
                    <a:pt x="42098" y="14164"/>
                    <a:pt x="42342" y="14052"/>
                    <a:pt x="42585" y="13940"/>
                  </a:cubicBezTo>
                  <a:cubicBezTo>
                    <a:pt x="42864" y="13825"/>
                    <a:pt x="43171" y="13768"/>
                    <a:pt x="43469" y="13768"/>
                  </a:cubicBezTo>
                  <a:close/>
                  <a:moveTo>
                    <a:pt x="26341" y="1"/>
                  </a:moveTo>
                  <a:cubicBezTo>
                    <a:pt x="25801" y="1"/>
                    <a:pt x="25702" y="160"/>
                    <a:pt x="25619" y="812"/>
                  </a:cubicBezTo>
                  <a:cubicBezTo>
                    <a:pt x="25600" y="850"/>
                    <a:pt x="25600" y="906"/>
                    <a:pt x="25600" y="962"/>
                  </a:cubicBezTo>
                  <a:cubicBezTo>
                    <a:pt x="25544" y="1468"/>
                    <a:pt x="25507" y="1973"/>
                    <a:pt x="25469" y="2498"/>
                  </a:cubicBezTo>
                  <a:cubicBezTo>
                    <a:pt x="25413" y="3097"/>
                    <a:pt x="25357" y="3715"/>
                    <a:pt x="25319" y="4333"/>
                  </a:cubicBezTo>
                  <a:cubicBezTo>
                    <a:pt x="25244" y="5251"/>
                    <a:pt x="25169" y="6149"/>
                    <a:pt x="25095" y="7067"/>
                  </a:cubicBezTo>
                  <a:cubicBezTo>
                    <a:pt x="25057" y="7310"/>
                    <a:pt x="25057" y="7573"/>
                    <a:pt x="25038" y="7816"/>
                  </a:cubicBezTo>
                  <a:cubicBezTo>
                    <a:pt x="24982" y="8490"/>
                    <a:pt x="24926" y="9146"/>
                    <a:pt x="24870" y="9782"/>
                  </a:cubicBezTo>
                  <a:cubicBezTo>
                    <a:pt x="24814" y="10737"/>
                    <a:pt x="24739" y="11674"/>
                    <a:pt x="24664" y="12591"/>
                  </a:cubicBezTo>
                  <a:cubicBezTo>
                    <a:pt x="24645" y="12891"/>
                    <a:pt x="24626" y="13191"/>
                    <a:pt x="24589" y="13471"/>
                  </a:cubicBezTo>
                  <a:cubicBezTo>
                    <a:pt x="24570" y="13827"/>
                    <a:pt x="24533" y="14183"/>
                    <a:pt x="24514" y="14520"/>
                  </a:cubicBezTo>
                  <a:cubicBezTo>
                    <a:pt x="24439" y="15269"/>
                    <a:pt x="24345" y="16018"/>
                    <a:pt x="24271" y="16749"/>
                  </a:cubicBezTo>
                  <a:cubicBezTo>
                    <a:pt x="24271" y="16880"/>
                    <a:pt x="24252" y="17011"/>
                    <a:pt x="24233" y="17142"/>
                  </a:cubicBezTo>
                  <a:cubicBezTo>
                    <a:pt x="24196" y="17741"/>
                    <a:pt x="24158" y="18340"/>
                    <a:pt x="24121" y="18940"/>
                  </a:cubicBezTo>
                  <a:cubicBezTo>
                    <a:pt x="24083" y="19820"/>
                    <a:pt x="24046" y="20681"/>
                    <a:pt x="23990" y="21561"/>
                  </a:cubicBezTo>
                  <a:cubicBezTo>
                    <a:pt x="23990" y="21655"/>
                    <a:pt x="23971" y="21749"/>
                    <a:pt x="23952" y="21861"/>
                  </a:cubicBezTo>
                  <a:cubicBezTo>
                    <a:pt x="23859" y="21730"/>
                    <a:pt x="23802" y="21599"/>
                    <a:pt x="23765" y="21468"/>
                  </a:cubicBezTo>
                  <a:cubicBezTo>
                    <a:pt x="23409" y="20101"/>
                    <a:pt x="22922" y="18790"/>
                    <a:pt x="22342" y="17516"/>
                  </a:cubicBezTo>
                  <a:cubicBezTo>
                    <a:pt x="21405" y="15475"/>
                    <a:pt x="20300" y="13546"/>
                    <a:pt x="18690" y="11955"/>
                  </a:cubicBezTo>
                  <a:cubicBezTo>
                    <a:pt x="17229" y="10475"/>
                    <a:pt x="15544" y="9445"/>
                    <a:pt x="13428" y="9164"/>
                  </a:cubicBezTo>
                  <a:cubicBezTo>
                    <a:pt x="13152" y="9129"/>
                    <a:pt x="12883" y="9112"/>
                    <a:pt x="12621" y="9112"/>
                  </a:cubicBezTo>
                  <a:cubicBezTo>
                    <a:pt x="10251" y="9112"/>
                    <a:pt x="8481" y="10541"/>
                    <a:pt x="7941" y="13003"/>
                  </a:cubicBezTo>
                  <a:cubicBezTo>
                    <a:pt x="7697" y="14089"/>
                    <a:pt x="7754" y="15232"/>
                    <a:pt x="8128" y="16299"/>
                  </a:cubicBezTo>
                  <a:cubicBezTo>
                    <a:pt x="8709" y="18097"/>
                    <a:pt x="9682" y="19745"/>
                    <a:pt x="10993" y="21131"/>
                  </a:cubicBezTo>
                  <a:cubicBezTo>
                    <a:pt x="13353" y="23659"/>
                    <a:pt x="16218" y="25662"/>
                    <a:pt x="19383" y="27030"/>
                  </a:cubicBezTo>
                  <a:cubicBezTo>
                    <a:pt x="19514" y="27086"/>
                    <a:pt x="19645" y="27086"/>
                    <a:pt x="19739" y="27254"/>
                  </a:cubicBezTo>
                  <a:cubicBezTo>
                    <a:pt x="19598" y="27259"/>
                    <a:pt x="19459" y="27261"/>
                    <a:pt x="19321" y="27261"/>
                  </a:cubicBezTo>
                  <a:cubicBezTo>
                    <a:pt x="18905" y="27261"/>
                    <a:pt x="18498" y="27240"/>
                    <a:pt x="18091" y="27198"/>
                  </a:cubicBezTo>
                  <a:cubicBezTo>
                    <a:pt x="16218" y="27104"/>
                    <a:pt x="14345" y="27030"/>
                    <a:pt x="12473" y="26936"/>
                  </a:cubicBezTo>
                  <a:cubicBezTo>
                    <a:pt x="9888" y="26786"/>
                    <a:pt x="7323" y="26486"/>
                    <a:pt x="4739" y="26412"/>
                  </a:cubicBezTo>
                  <a:cubicBezTo>
                    <a:pt x="4200" y="26395"/>
                    <a:pt x="3661" y="26385"/>
                    <a:pt x="3122" y="26385"/>
                  </a:cubicBezTo>
                  <a:cubicBezTo>
                    <a:pt x="2463" y="26385"/>
                    <a:pt x="1803" y="26399"/>
                    <a:pt x="1143" y="26430"/>
                  </a:cubicBezTo>
                  <a:cubicBezTo>
                    <a:pt x="581" y="26468"/>
                    <a:pt x="375" y="26636"/>
                    <a:pt x="263" y="27161"/>
                  </a:cubicBezTo>
                  <a:cubicBezTo>
                    <a:pt x="57" y="28191"/>
                    <a:pt x="1" y="29239"/>
                    <a:pt x="76" y="30288"/>
                  </a:cubicBezTo>
                  <a:cubicBezTo>
                    <a:pt x="76" y="30662"/>
                    <a:pt x="338" y="31000"/>
                    <a:pt x="712" y="31112"/>
                  </a:cubicBezTo>
                  <a:cubicBezTo>
                    <a:pt x="975" y="31206"/>
                    <a:pt x="1255" y="31280"/>
                    <a:pt x="1555" y="31337"/>
                  </a:cubicBezTo>
                  <a:cubicBezTo>
                    <a:pt x="2847" y="31561"/>
                    <a:pt x="4158" y="31580"/>
                    <a:pt x="5469" y="31730"/>
                  </a:cubicBezTo>
                  <a:cubicBezTo>
                    <a:pt x="7304" y="31917"/>
                    <a:pt x="9139" y="32086"/>
                    <a:pt x="10975" y="32273"/>
                  </a:cubicBezTo>
                  <a:cubicBezTo>
                    <a:pt x="13184" y="32498"/>
                    <a:pt x="15394" y="32704"/>
                    <a:pt x="17623" y="32835"/>
                  </a:cubicBezTo>
                  <a:lnTo>
                    <a:pt x="20750" y="33022"/>
                  </a:lnTo>
                  <a:cubicBezTo>
                    <a:pt x="20769" y="33059"/>
                    <a:pt x="20787" y="33097"/>
                    <a:pt x="20787" y="33134"/>
                  </a:cubicBezTo>
                  <a:cubicBezTo>
                    <a:pt x="20544" y="33322"/>
                    <a:pt x="20282" y="33509"/>
                    <a:pt x="20020" y="33677"/>
                  </a:cubicBezTo>
                  <a:cubicBezTo>
                    <a:pt x="19533" y="34015"/>
                    <a:pt x="19046" y="34333"/>
                    <a:pt x="18540" y="34633"/>
                  </a:cubicBezTo>
                  <a:cubicBezTo>
                    <a:pt x="17885" y="35007"/>
                    <a:pt x="17229" y="35344"/>
                    <a:pt x="16536" y="35662"/>
                  </a:cubicBezTo>
                  <a:cubicBezTo>
                    <a:pt x="15787" y="36018"/>
                    <a:pt x="15038" y="36337"/>
                    <a:pt x="14271" y="36655"/>
                  </a:cubicBezTo>
                  <a:cubicBezTo>
                    <a:pt x="14158" y="36692"/>
                    <a:pt x="14046" y="36749"/>
                    <a:pt x="13952" y="36786"/>
                  </a:cubicBezTo>
                  <a:cubicBezTo>
                    <a:pt x="13428" y="36992"/>
                    <a:pt x="12903" y="37217"/>
                    <a:pt x="12398" y="37441"/>
                  </a:cubicBezTo>
                  <a:cubicBezTo>
                    <a:pt x="11686" y="37760"/>
                    <a:pt x="10993" y="38097"/>
                    <a:pt x="10300" y="38471"/>
                  </a:cubicBezTo>
                  <a:cubicBezTo>
                    <a:pt x="9888" y="38696"/>
                    <a:pt x="9495" y="38921"/>
                    <a:pt x="9102" y="39164"/>
                  </a:cubicBezTo>
                  <a:cubicBezTo>
                    <a:pt x="8952" y="39258"/>
                    <a:pt x="8802" y="39352"/>
                    <a:pt x="8671" y="39445"/>
                  </a:cubicBezTo>
                  <a:cubicBezTo>
                    <a:pt x="7885" y="39970"/>
                    <a:pt x="7154" y="40531"/>
                    <a:pt x="6443" y="41131"/>
                  </a:cubicBezTo>
                  <a:cubicBezTo>
                    <a:pt x="5993" y="41524"/>
                    <a:pt x="5544" y="41917"/>
                    <a:pt x="5113" y="42329"/>
                  </a:cubicBezTo>
                  <a:cubicBezTo>
                    <a:pt x="4907" y="42516"/>
                    <a:pt x="4701" y="42704"/>
                    <a:pt x="4495" y="42891"/>
                  </a:cubicBezTo>
                  <a:cubicBezTo>
                    <a:pt x="4270" y="43116"/>
                    <a:pt x="4027" y="43340"/>
                    <a:pt x="3802" y="43565"/>
                  </a:cubicBezTo>
                  <a:cubicBezTo>
                    <a:pt x="3578" y="43790"/>
                    <a:pt x="3540" y="44146"/>
                    <a:pt x="3709" y="44408"/>
                  </a:cubicBezTo>
                  <a:cubicBezTo>
                    <a:pt x="4083" y="44988"/>
                    <a:pt x="4514" y="45550"/>
                    <a:pt x="4982" y="46037"/>
                  </a:cubicBezTo>
                  <a:cubicBezTo>
                    <a:pt x="5092" y="46159"/>
                    <a:pt x="5242" y="46226"/>
                    <a:pt x="5396" y="46226"/>
                  </a:cubicBezTo>
                  <a:cubicBezTo>
                    <a:pt x="5477" y="46226"/>
                    <a:pt x="5560" y="46207"/>
                    <a:pt x="5638" y="46168"/>
                  </a:cubicBezTo>
                  <a:cubicBezTo>
                    <a:pt x="5825" y="46093"/>
                    <a:pt x="5993" y="46000"/>
                    <a:pt x="6162" y="45868"/>
                  </a:cubicBezTo>
                  <a:cubicBezTo>
                    <a:pt x="6611" y="45531"/>
                    <a:pt x="7079" y="45176"/>
                    <a:pt x="7510" y="44801"/>
                  </a:cubicBezTo>
                  <a:cubicBezTo>
                    <a:pt x="7829" y="44558"/>
                    <a:pt x="8147" y="44295"/>
                    <a:pt x="8465" y="44052"/>
                  </a:cubicBezTo>
                  <a:cubicBezTo>
                    <a:pt x="8933" y="43696"/>
                    <a:pt x="9420" y="43378"/>
                    <a:pt x="9907" y="43059"/>
                  </a:cubicBezTo>
                  <a:cubicBezTo>
                    <a:pt x="10544" y="42666"/>
                    <a:pt x="11199" y="42292"/>
                    <a:pt x="11874" y="41973"/>
                  </a:cubicBezTo>
                  <a:cubicBezTo>
                    <a:pt x="12098" y="41880"/>
                    <a:pt x="12323" y="41767"/>
                    <a:pt x="12548" y="41655"/>
                  </a:cubicBezTo>
                  <a:cubicBezTo>
                    <a:pt x="13128" y="41393"/>
                    <a:pt x="13690" y="41112"/>
                    <a:pt x="14271" y="40850"/>
                  </a:cubicBezTo>
                  <a:cubicBezTo>
                    <a:pt x="14982" y="40513"/>
                    <a:pt x="15694" y="40176"/>
                    <a:pt x="16405" y="39839"/>
                  </a:cubicBezTo>
                  <a:cubicBezTo>
                    <a:pt x="16424" y="39820"/>
                    <a:pt x="16443" y="39820"/>
                    <a:pt x="16462" y="39801"/>
                  </a:cubicBezTo>
                  <a:cubicBezTo>
                    <a:pt x="17042" y="39539"/>
                    <a:pt x="17585" y="39258"/>
                    <a:pt x="18147" y="38977"/>
                  </a:cubicBezTo>
                  <a:cubicBezTo>
                    <a:pt x="19065" y="38509"/>
                    <a:pt x="19963" y="37966"/>
                    <a:pt x="20806" y="37348"/>
                  </a:cubicBezTo>
                  <a:cubicBezTo>
                    <a:pt x="20881" y="37310"/>
                    <a:pt x="20937" y="37254"/>
                    <a:pt x="20993" y="37217"/>
                  </a:cubicBezTo>
                  <a:cubicBezTo>
                    <a:pt x="21480" y="36861"/>
                    <a:pt x="21948" y="36486"/>
                    <a:pt x="22417" y="36112"/>
                  </a:cubicBezTo>
                  <a:cubicBezTo>
                    <a:pt x="22566" y="36000"/>
                    <a:pt x="22716" y="35887"/>
                    <a:pt x="22866" y="35775"/>
                  </a:cubicBezTo>
                  <a:cubicBezTo>
                    <a:pt x="22978" y="35644"/>
                    <a:pt x="23109" y="35550"/>
                    <a:pt x="23259" y="35494"/>
                  </a:cubicBezTo>
                  <a:cubicBezTo>
                    <a:pt x="23315" y="35606"/>
                    <a:pt x="23315" y="35737"/>
                    <a:pt x="23278" y="35868"/>
                  </a:cubicBezTo>
                  <a:cubicBezTo>
                    <a:pt x="23222" y="37292"/>
                    <a:pt x="23128" y="38715"/>
                    <a:pt x="23053" y="40138"/>
                  </a:cubicBezTo>
                  <a:cubicBezTo>
                    <a:pt x="23016" y="40681"/>
                    <a:pt x="22997" y="41243"/>
                    <a:pt x="22978" y="41786"/>
                  </a:cubicBezTo>
                  <a:cubicBezTo>
                    <a:pt x="22960" y="41880"/>
                    <a:pt x="22960" y="41955"/>
                    <a:pt x="22960" y="42030"/>
                  </a:cubicBezTo>
                  <a:cubicBezTo>
                    <a:pt x="22922" y="42891"/>
                    <a:pt x="22885" y="43771"/>
                    <a:pt x="22866" y="44633"/>
                  </a:cubicBezTo>
                  <a:cubicBezTo>
                    <a:pt x="22829" y="45269"/>
                    <a:pt x="22810" y="45925"/>
                    <a:pt x="22791" y="46561"/>
                  </a:cubicBezTo>
                  <a:cubicBezTo>
                    <a:pt x="22754" y="47441"/>
                    <a:pt x="22735" y="48340"/>
                    <a:pt x="22716" y="49221"/>
                  </a:cubicBezTo>
                  <a:cubicBezTo>
                    <a:pt x="22698" y="49427"/>
                    <a:pt x="22698" y="49632"/>
                    <a:pt x="22679" y="49838"/>
                  </a:cubicBezTo>
                  <a:cubicBezTo>
                    <a:pt x="22679" y="50325"/>
                    <a:pt x="22660" y="50812"/>
                    <a:pt x="22660" y="51318"/>
                  </a:cubicBezTo>
                  <a:cubicBezTo>
                    <a:pt x="22641" y="51955"/>
                    <a:pt x="22641" y="52591"/>
                    <a:pt x="22623" y="53228"/>
                  </a:cubicBezTo>
                  <a:cubicBezTo>
                    <a:pt x="22566" y="53677"/>
                    <a:pt x="22847" y="54108"/>
                    <a:pt x="23259" y="54277"/>
                  </a:cubicBezTo>
                  <a:cubicBezTo>
                    <a:pt x="23455" y="54358"/>
                    <a:pt x="23651" y="54411"/>
                    <a:pt x="23859" y="54411"/>
                  </a:cubicBezTo>
                  <a:cubicBezTo>
                    <a:pt x="23890" y="54411"/>
                    <a:pt x="23921" y="54410"/>
                    <a:pt x="23952" y="54408"/>
                  </a:cubicBezTo>
                  <a:cubicBezTo>
                    <a:pt x="24832" y="54408"/>
                    <a:pt x="25712" y="54427"/>
                    <a:pt x="26593" y="54501"/>
                  </a:cubicBezTo>
                  <a:lnTo>
                    <a:pt x="27192" y="54501"/>
                  </a:lnTo>
                  <a:cubicBezTo>
                    <a:pt x="27641" y="54483"/>
                    <a:pt x="28035" y="54183"/>
                    <a:pt x="28184" y="53752"/>
                  </a:cubicBezTo>
                  <a:cubicBezTo>
                    <a:pt x="28259" y="53546"/>
                    <a:pt x="28316" y="53322"/>
                    <a:pt x="28353" y="53116"/>
                  </a:cubicBezTo>
                  <a:cubicBezTo>
                    <a:pt x="28390" y="52985"/>
                    <a:pt x="28409" y="52853"/>
                    <a:pt x="28428" y="52722"/>
                  </a:cubicBezTo>
                  <a:cubicBezTo>
                    <a:pt x="28503" y="52067"/>
                    <a:pt x="28578" y="51430"/>
                    <a:pt x="28653" y="50775"/>
                  </a:cubicBezTo>
                  <a:cubicBezTo>
                    <a:pt x="28727" y="50213"/>
                    <a:pt x="28802" y="49651"/>
                    <a:pt x="28877" y="49089"/>
                  </a:cubicBezTo>
                  <a:cubicBezTo>
                    <a:pt x="28896" y="48958"/>
                    <a:pt x="28915" y="48827"/>
                    <a:pt x="28915" y="48696"/>
                  </a:cubicBezTo>
                  <a:cubicBezTo>
                    <a:pt x="29027" y="47947"/>
                    <a:pt x="29102" y="47217"/>
                    <a:pt x="29158" y="46486"/>
                  </a:cubicBezTo>
                  <a:cubicBezTo>
                    <a:pt x="29233" y="45756"/>
                    <a:pt x="29289" y="45044"/>
                    <a:pt x="29327" y="44333"/>
                  </a:cubicBezTo>
                  <a:cubicBezTo>
                    <a:pt x="29420" y="42685"/>
                    <a:pt x="29439" y="41018"/>
                    <a:pt x="29420" y="39352"/>
                  </a:cubicBezTo>
                  <a:cubicBezTo>
                    <a:pt x="29402" y="38191"/>
                    <a:pt x="29383" y="37048"/>
                    <a:pt x="29383" y="35906"/>
                  </a:cubicBezTo>
                  <a:cubicBezTo>
                    <a:pt x="29383" y="35756"/>
                    <a:pt x="29308" y="35588"/>
                    <a:pt x="29477" y="35475"/>
                  </a:cubicBezTo>
                  <a:cubicBezTo>
                    <a:pt x="29626" y="35513"/>
                    <a:pt x="29795" y="35588"/>
                    <a:pt x="29926" y="35681"/>
                  </a:cubicBezTo>
                  <a:cubicBezTo>
                    <a:pt x="30993" y="36280"/>
                    <a:pt x="32005" y="36955"/>
                    <a:pt x="32941" y="37741"/>
                  </a:cubicBezTo>
                  <a:cubicBezTo>
                    <a:pt x="32978" y="37760"/>
                    <a:pt x="33016" y="37797"/>
                    <a:pt x="33053" y="37835"/>
                  </a:cubicBezTo>
                  <a:cubicBezTo>
                    <a:pt x="33484" y="38191"/>
                    <a:pt x="33896" y="38565"/>
                    <a:pt x="34308" y="38958"/>
                  </a:cubicBezTo>
                  <a:cubicBezTo>
                    <a:pt x="34720" y="39370"/>
                    <a:pt x="35113" y="39801"/>
                    <a:pt x="35469" y="40232"/>
                  </a:cubicBezTo>
                  <a:cubicBezTo>
                    <a:pt x="35862" y="40700"/>
                    <a:pt x="36218" y="41206"/>
                    <a:pt x="36555" y="41711"/>
                  </a:cubicBezTo>
                  <a:cubicBezTo>
                    <a:pt x="37005" y="42423"/>
                    <a:pt x="37379" y="43153"/>
                    <a:pt x="37679" y="43940"/>
                  </a:cubicBezTo>
                  <a:cubicBezTo>
                    <a:pt x="37829" y="44295"/>
                    <a:pt x="37960" y="44670"/>
                    <a:pt x="38053" y="45044"/>
                  </a:cubicBezTo>
                  <a:cubicBezTo>
                    <a:pt x="38147" y="45307"/>
                    <a:pt x="38222" y="45588"/>
                    <a:pt x="38334" y="45850"/>
                  </a:cubicBezTo>
                  <a:cubicBezTo>
                    <a:pt x="38503" y="46374"/>
                    <a:pt x="38728" y="46898"/>
                    <a:pt x="38952" y="47423"/>
                  </a:cubicBezTo>
                  <a:cubicBezTo>
                    <a:pt x="39123" y="47802"/>
                    <a:pt x="39279" y="47965"/>
                    <a:pt x="39527" y="47965"/>
                  </a:cubicBezTo>
                  <a:cubicBezTo>
                    <a:pt x="39660" y="47965"/>
                    <a:pt x="39818" y="47919"/>
                    <a:pt x="40020" y="47835"/>
                  </a:cubicBezTo>
                  <a:cubicBezTo>
                    <a:pt x="40769" y="47498"/>
                    <a:pt x="41480" y="47123"/>
                    <a:pt x="42173" y="46692"/>
                  </a:cubicBezTo>
                  <a:cubicBezTo>
                    <a:pt x="42735" y="46355"/>
                    <a:pt x="42810" y="46187"/>
                    <a:pt x="42585" y="45569"/>
                  </a:cubicBezTo>
                  <a:cubicBezTo>
                    <a:pt x="42211" y="44520"/>
                    <a:pt x="41761" y="43490"/>
                    <a:pt x="41274" y="42498"/>
                  </a:cubicBezTo>
                  <a:lnTo>
                    <a:pt x="41274" y="42479"/>
                  </a:lnTo>
                  <a:cubicBezTo>
                    <a:pt x="41237" y="42423"/>
                    <a:pt x="41218" y="42385"/>
                    <a:pt x="41199" y="42329"/>
                  </a:cubicBezTo>
                  <a:cubicBezTo>
                    <a:pt x="40956" y="41842"/>
                    <a:pt x="40713" y="41393"/>
                    <a:pt x="40450" y="40943"/>
                  </a:cubicBezTo>
                  <a:cubicBezTo>
                    <a:pt x="40001" y="40157"/>
                    <a:pt x="39495" y="39408"/>
                    <a:pt x="38952" y="38677"/>
                  </a:cubicBezTo>
                  <a:cubicBezTo>
                    <a:pt x="38709" y="38359"/>
                    <a:pt x="38465" y="38059"/>
                    <a:pt x="38203" y="37741"/>
                  </a:cubicBezTo>
                  <a:cubicBezTo>
                    <a:pt x="38110" y="37629"/>
                    <a:pt x="37997" y="37516"/>
                    <a:pt x="37904" y="37404"/>
                  </a:cubicBezTo>
                  <a:cubicBezTo>
                    <a:pt x="37304" y="36749"/>
                    <a:pt x="36649" y="36149"/>
                    <a:pt x="35956" y="35606"/>
                  </a:cubicBezTo>
                  <a:cubicBezTo>
                    <a:pt x="35525" y="35288"/>
                    <a:pt x="35095" y="34970"/>
                    <a:pt x="34645" y="34689"/>
                  </a:cubicBezTo>
                  <a:cubicBezTo>
                    <a:pt x="34139" y="34352"/>
                    <a:pt x="33615" y="34033"/>
                    <a:pt x="33091" y="33734"/>
                  </a:cubicBezTo>
                  <a:cubicBezTo>
                    <a:pt x="32960" y="33677"/>
                    <a:pt x="32772" y="33640"/>
                    <a:pt x="32698" y="33434"/>
                  </a:cubicBezTo>
                  <a:lnTo>
                    <a:pt x="33184" y="33434"/>
                  </a:lnTo>
                  <a:lnTo>
                    <a:pt x="36368" y="33490"/>
                  </a:lnTo>
                  <a:cubicBezTo>
                    <a:pt x="37023" y="33509"/>
                    <a:pt x="37660" y="33528"/>
                    <a:pt x="38297" y="33546"/>
                  </a:cubicBezTo>
                  <a:cubicBezTo>
                    <a:pt x="39065" y="33546"/>
                    <a:pt x="39814" y="33565"/>
                    <a:pt x="40581" y="33584"/>
                  </a:cubicBezTo>
                  <a:cubicBezTo>
                    <a:pt x="41218" y="33603"/>
                    <a:pt x="41855" y="33621"/>
                    <a:pt x="42492" y="33621"/>
                  </a:cubicBezTo>
                  <a:cubicBezTo>
                    <a:pt x="42829" y="33640"/>
                    <a:pt x="43184" y="33640"/>
                    <a:pt x="43522" y="33659"/>
                  </a:cubicBezTo>
                  <a:cubicBezTo>
                    <a:pt x="44308" y="33677"/>
                    <a:pt x="45095" y="33696"/>
                    <a:pt x="45881" y="33696"/>
                  </a:cubicBezTo>
                  <a:lnTo>
                    <a:pt x="47829" y="33696"/>
                  </a:lnTo>
                  <a:cubicBezTo>
                    <a:pt x="48615" y="33696"/>
                    <a:pt x="49420" y="33696"/>
                    <a:pt x="50226" y="33659"/>
                  </a:cubicBezTo>
                  <a:cubicBezTo>
                    <a:pt x="50844" y="33640"/>
                    <a:pt x="51443" y="33621"/>
                    <a:pt x="52061" y="33603"/>
                  </a:cubicBezTo>
                  <a:lnTo>
                    <a:pt x="52585" y="33565"/>
                  </a:lnTo>
                  <a:cubicBezTo>
                    <a:pt x="53634" y="33509"/>
                    <a:pt x="53934" y="33247"/>
                    <a:pt x="54102" y="32236"/>
                  </a:cubicBezTo>
                  <a:cubicBezTo>
                    <a:pt x="54233" y="31393"/>
                    <a:pt x="54214" y="30531"/>
                    <a:pt x="54271" y="29670"/>
                  </a:cubicBezTo>
                  <a:cubicBezTo>
                    <a:pt x="54327" y="29052"/>
                    <a:pt x="54046" y="28790"/>
                    <a:pt x="53409" y="28790"/>
                  </a:cubicBezTo>
                  <a:cubicBezTo>
                    <a:pt x="52510" y="28790"/>
                    <a:pt x="51593" y="28790"/>
                    <a:pt x="50675" y="28752"/>
                  </a:cubicBezTo>
                  <a:cubicBezTo>
                    <a:pt x="50488" y="28752"/>
                    <a:pt x="50301" y="28752"/>
                    <a:pt x="50113" y="28734"/>
                  </a:cubicBezTo>
                  <a:cubicBezTo>
                    <a:pt x="49514" y="28715"/>
                    <a:pt x="48896" y="28696"/>
                    <a:pt x="48297" y="28659"/>
                  </a:cubicBezTo>
                  <a:cubicBezTo>
                    <a:pt x="47435" y="28621"/>
                    <a:pt x="46555" y="28584"/>
                    <a:pt x="45694" y="28546"/>
                  </a:cubicBezTo>
                  <a:cubicBezTo>
                    <a:pt x="45113" y="28528"/>
                    <a:pt x="44514" y="28509"/>
                    <a:pt x="43934" y="28490"/>
                  </a:cubicBezTo>
                  <a:cubicBezTo>
                    <a:pt x="43334" y="28453"/>
                    <a:pt x="42754" y="28434"/>
                    <a:pt x="42173" y="28415"/>
                  </a:cubicBezTo>
                  <a:cubicBezTo>
                    <a:pt x="41555" y="28397"/>
                    <a:pt x="40956" y="28378"/>
                    <a:pt x="40338" y="28359"/>
                  </a:cubicBezTo>
                  <a:cubicBezTo>
                    <a:pt x="39757" y="28322"/>
                    <a:pt x="39177" y="28303"/>
                    <a:pt x="38578" y="28284"/>
                  </a:cubicBezTo>
                  <a:cubicBezTo>
                    <a:pt x="37754" y="28265"/>
                    <a:pt x="36930" y="28228"/>
                    <a:pt x="36106" y="28191"/>
                  </a:cubicBezTo>
                  <a:cubicBezTo>
                    <a:pt x="35525" y="28172"/>
                    <a:pt x="34945" y="28134"/>
                    <a:pt x="34364" y="28116"/>
                  </a:cubicBezTo>
                  <a:cubicBezTo>
                    <a:pt x="34065" y="28097"/>
                    <a:pt x="33765" y="28078"/>
                    <a:pt x="33465" y="28059"/>
                  </a:cubicBezTo>
                  <a:cubicBezTo>
                    <a:pt x="33147" y="28041"/>
                    <a:pt x="32847" y="28003"/>
                    <a:pt x="32510" y="27966"/>
                  </a:cubicBezTo>
                  <a:cubicBezTo>
                    <a:pt x="32566" y="27835"/>
                    <a:pt x="32660" y="27816"/>
                    <a:pt x="32754" y="27779"/>
                  </a:cubicBezTo>
                  <a:cubicBezTo>
                    <a:pt x="33222" y="27554"/>
                    <a:pt x="33671" y="27348"/>
                    <a:pt x="34139" y="27161"/>
                  </a:cubicBezTo>
                  <a:cubicBezTo>
                    <a:pt x="35282" y="26655"/>
                    <a:pt x="36387" y="26112"/>
                    <a:pt x="37473" y="25531"/>
                  </a:cubicBezTo>
                  <a:cubicBezTo>
                    <a:pt x="38110" y="25176"/>
                    <a:pt x="38728" y="24820"/>
                    <a:pt x="39364" y="24445"/>
                  </a:cubicBezTo>
                  <a:cubicBezTo>
                    <a:pt x="39757" y="24183"/>
                    <a:pt x="40169" y="23940"/>
                    <a:pt x="40563" y="23659"/>
                  </a:cubicBezTo>
                  <a:cubicBezTo>
                    <a:pt x="41087" y="23303"/>
                    <a:pt x="41611" y="22928"/>
                    <a:pt x="42136" y="22554"/>
                  </a:cubicBezTo>
                  <a:cubicBezTo>
                    <a:pt x="42698" y="22123"/>
                    <a:pt x="43259" y="21674"/>
                    <a:pt x="43802" y="21187"/>
                  </a:cubicBezTo>
                  <a:cubicBezTo>
                    <a:pt x="44065" y="20981"/>
                    <a:pt x="44308" y="20756"/>
                    <a:pt x="44552" y="20531"/>
                  </a:cubicBezTo>
                  <a:cubicBezTo>
                    <a:pt x="44982" y="20119"/>
                    <a:pt x="45413" y="19707"/>
                    <a:pt x="45806" y="19258"/>
                  </a:cubicBezTo>
                  <a:cubicBezTo>
                    <a:pt x="46199" y="18809"/>
                    <a:pt x="46574" y="18322"/>
                    <a:pt x="46911" y="17816"/>
                  </a:cubicBezTo>
                  <a:cubicBezTo>
                    <a:pt x="47005" y="17666"/>
                    <a:pt x="47117" y="17498"/>
                    <a:pt x="47211" y="17348"/>
                  </a:cubicBezTo>
                  <a:cubicBezTo>
                    <a:pt x="47473" y="16880"/>
                    <a:pt x="47698" y="16393"/>
                    <a:pt x="47885" y="15887"/>
                  </a:cubicBezTo>
                  <a:cubicBezTo>
                    <a:pt x="48091" y="15288"/>
                    <a:pt x="48222" y="14633"/>
                    <a:pt x="48259" y="13996"/>
                  </a:cubicBezTo>
                  <a:cubicBezTo>
                    <a:pt x="48372" y="12142"/>
                    <a:pt x="47061" y="10513"/>
                    <a:pt x="45226" y="10213"/>
                  </a:cubicBezTo>
                  <a:cubicBezTo>
                    <a:pt x="44998" y="10179"/>
                    <a:pt x="44767" y="10161"/>
                    <a:pt x="44536" y="10161"/>
                  </a:cubicBezTo>
                  <a:cubicBezTo>
                    <a:pt x="44252" y="10161"/>
                    <a:pt x="43968" y="10189"/>
                    <a:pt x="43690" y="10251"/>
                  </a:cubicBezTo>
                  <a:cubicBezTo>
                    <a:pt x="43353" y="10307"/>
                    <a:pt x="43016" y="10382"/>
                    <a:pt x="42698" y="10494"/>
                  </a:cubicBezTo>
                  <a:cubicBezTo>
                    <a:pt x="42510" y="10550"/>
                    <a:pt x="42323" y="10625"/>
                    <a:pt x="42155" y="10681"/>
                  </a:cubicBezTo>
                  <a:cubicBezTo>
                    <a:pt x="41349" y="11018"/>
                    <a:pt x="40581" y="11430"/>
                    <a:pt x="39889" y="11917"/>
                  </a:cubicBezTo>
                  <a:cubicBezTo>
                    <a:pt x="39458" y="12217"/>
                    <a:pt x="39046" y="12535"/>
                    <a:pt x="38653" y="12872"/>
                  </a:cubicBezTo>
                  <a:cubicBezTo>
                    <a:pt x="38596" y="12910"/>
                    <a:pt x="38540" y="12966"/>
                    <a:pt x="38484" y="13003"/>
                  </a:cubicBezTo>
                  <a:cubicBezTo>
                    <a:pt x="37566" y="13809"/>
                    <a:pt x="36705" y="14651"/>
                    <a:pt x="35900" y="15550"/>
                  </a:cubicBezTo>
                  <a:cubicBezTo>
                    <a:pt x="35488" y="16018"/>
                    <a:pt x="35095" y="16486"/>
                    <a:pt x="34720" y="16973"/>
                  </a:cubicBezTo>
                  <a:cubicBezTo>
                    <a:pt x="34364" y="17404"/>
                    <a:pt x="34046" y="17835"/>
                    <a:pt x="33709" y="18284"/>
                  </a:cubicBezTo>
                  <a:cubicBezTo>
                    <a:pt x="33447" y="18640"/>
                    <a:pt x="33184" y="18996"/>
                    <a:pt x="32941" y="19370"/>
                  </a:cubicBezTo>
                  <a:cubicBezTo>
                    <a:pt x="32566" y="19913"/>
                    <a:pt x="32211" y="20475"/>
                    <a:pt x="31855" y="21056"/>
                  </a:cubicBezTo>
                  <a:cubicBezTo>
                    <a:pt x="31462" y="21692"/>
                    <a:pt x="31068" y="22348"/>
                    <a:pt x="30694" y="23003"/>
                  </a:cubicBezTo>
                  <a:cubicBezTo>
                    <a:pt x="30619" y="23134"/>
                    <a:pt x="30544" y="23265"/>
                    <a:pt x="30488" y="23378"/>
                  </a:cubicBezTo>
                  <a:cubicBezTo>
                    <a:pt x="30319" y="23659"/>
                    <a:pt x="30169" y="23940"/>
                    <a:pt x="30020" y="24202"/>
                  </a:cubicBezTo>
                  <a:cubicBezTo>
                    <a:pt x="29945" y="24370"/>
                    <a:pt x="29832" y="24539"/>
                    <a:pt x="29701" y="24651"/>
                  </a:cubicBezTo>
                  <a:cubicBezTo>
                    <a:pt x="29645" y="24483"/>
                    <a:pt x="29626" y="24295"/>
                    <a:pt x="29664" y="24127"/>
                  </a:cubicBezTo>
                  <a:cubicBezTo>
                    <a:pt x="29683" y="23958"/>
                    <a:pt x="29683" y="23790"/>
                    <a:pt x="29701" y="23621"/>
                  </a:cubicBezTo>
                  <a:cubicBezTo>
                    <a:pt x="29720" y="23003"/>
                    <a:pt x="29757" y="22385"/>
                    <a:pt x="29795" y="21767"/>
                  </a:cubicBezTo>
                  <a:cubicBezTo>
                    <a:pt x="29851" y="20887"/>
                    <a:pt x="29889" y="20026"/>
                    <a:pt x="29926" y="19146"/>
                  </a:cubicBezTo>
                  <a:cubicBezTo>
                    <a:pt x="29982" y="18340"/>
                    <a:pt x="30020" y="17516"/>
                    <a:pt x="30057" y="16692"/>
                  </a:cubicBezTo>
                  <a:cubicBezTo>
                    <a:pt x="30095" y="15794"/>
                    <a:pt x="30132" y="14876"/>
                    <a:pt x="30169" y="13958"/>
                  </a:cubicBezTo>
                  <a:cubicBezTo>
                    <a:pt x="30169" y="13902"/>
                    <a:pt x="30188" y="13846"/>
                    <a:pt x="30188" y="13790"/>
                  </a:cubicBezTo>
                  <a:cubicBezTo>
                    <a:pt x="30207" y="13022"/>
                    <a:pt x="30244" y="12254"/>
                    <a:pt x="30282" y="11486"/>
                  </a:cubicBezTo>
                  <a:cubicBezTo>
                    <a:pt x="30319" y="10307"/>
                    <a:pt x="30375" y="9127"/>
                    <a:pt x="30432" y="7947"/>
                  </a:cubicBezTo>
                  <a:cubicBezTo>
                    <a:pt x="30450" y="7142"/>
                    <a:pt x="30488" y="6337"/>
                    <a:pt x="30525" y="5550"/>
                  </a:cubicBezTo>
                  <a:cubicBezTo>
                    <a:pt x="30544" y="5119"/>
                    <a:pt x="30563" y="4707"/>
                    <a:pt x="30581" y="4277"/>
                  </a:cubicBezTo>
                  <a:cubicBezTo>
                    <a:pt x="30656" y="3378"/>
                    <a:pt x="30638" y="2460"/>
                    <a:pt x="30563" y="1543"/>
                  </a:cubicBezTo>
                  <a:cubicBezTo>
                    <a:pt x="30450" y="550"/>
                    <a:pt x="30076" y="176"/>
                    <a:pt x="29083" y="119"/>
                  </a:cubicBezTo>
                  <a:cubicBezTo>
                    <a:pt x="28241" y="63"/>
                    <a:pt x="27398" y="26"/>
                    <a:pt x="26555" y="7"/>
                  </a:cubicBezTo>
                  <a:cubicBezTo>
                    <a:pt x="26477" y="3"/>
                    <a:pt x="26406" y="1"/>
                    <a:pt x="26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55"/>
            <p:cNvSpPr/>
            <p:nvPr/>
          </p:nvSpPr>
          <p:spPr>
            <a:xfrm>
              <a:off x="1867729" y="3089054"/>
              <a:ext cx="148972" cy="155495"/>
            </a:xfrm>
            <a:custGeom>
              <a:rect b="b" l="l" r="r" t="t"/>
              <a:pathLst>
                <a:path extrusionOk="0" h="5435" w="5207">
                  <a:moveTo>
                    <a:pt x="219" y="1"/>
                  </a:moveTo>
                  <a:cubicBezTo>
                    <a:pt x="196" y="1"/>
                    <a:pt x="173" y="2"/>
                    <a:pt x="150" y="4"/>
                  </a:cubicBezTo>
                  <a:cubicBezTo>
                    <a:pt x="94" y="603"/>
                    <a:pt x="38" y="1221"/>
                    <a:pt x="0" y="1839"/>
                  </a:cubicBezTo>
                  <a:cubicBezTo>
                    <a:pt x="1199" y="2719"/>
                    <a:pt x="2435" y="3580"/>
                    <a:pt x="3708" y="4404"/>
                  </a:cubicBezTo>
                  <a:cubicBezTo>
                    <a:pt x="4214" y="4704"/>
                    <a:pt x="4663" y="5060"/>
                    <a:pt x="5113" y="5434"/>
                  </a:cubicBezTo>
                  <a:cubicBezTo>
                    <a:pt x="5150" y="4648"/>
                    <a:pt x="5169" y="3843"/>
                    <a:pt x="5206" y="3056"/>
                  </a:cubicBezTo>
                  <a:lnTo>
                    <a:pt x="5206" y="3037"/>
                  </a:lnTo>
                  <a:cubicBezTo>
                    <a:pt x="3746" y="2101"/>
                    <a:pt x="2173" y="1240"/>
                    <a:pt x="805" y="191"/>
                  </a:cubicBezTo>
                  <a:cubicBezTo>
                    <a:pt x="637" y="73"/>
                    <a:pt x="424" y="1"/>
                    <a:pt x="2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55"/>
            <p:cNvSpPr/>
            <p:nvPr/>
          </p:nvSpPr>
          <p:spPr>
            <a:xfrm>
              <a:off x="1854855" y="3241317"/>
              <a:ext cx="154866" cy="170916"/>
            </a:xfrm>
            <a:custGeom>
              <a:rect b="b" l="l" r="r" t="t"/>
              <a:pathLst>
                <a:path extrusionOk="0" h="5974" w="5413">
                  <a:moveTo>
                    <a:pt x="169" y="0"/>
                  </a:moveTo>
                  <a:cubicBezTo>
                    <a:pt x="113" y="655"/>
                    <a:pt x="57" y="1330"/>
                    <a:pt x="1" y="1966"/>
                  </a:cubicBezTo>
                  <a:cubicBezTo>
                    <a:pt x="226" y="2172"/>
                    <a:pt x="469" y="2378"/>
                    <a:pt x="731" y="2566"/>
                  </a:cubicBezTo>
                  <a:cubicBezTo>
                    <a:pt x="1555" y="3202"/>
                    <a:pt x="2398" y="3839"/>
                    <a:pt x="3222" y="4494"/>
                  </a:cubicBezTo>
                  <a:cubicBezTo>
                    <a:pt x="3877" y="5019"/>
                    <a:pt x="4589" y="5506"/>
                    <a:pt x="5319" y="5974"/>
                  </a:cubicBezTo>
                  <a:cubicBezTo>
                    <a:pt x="5338" y="5206"/>
                    <a:pt x="5375" y="4438"/>
                    <a:pt x="5413" y="3652"/>
                  </a:cubicBezTo>
                  <a:cubicBezTo>
                    <a:pt x="5375" y="3633"/>
                    <a:pt x="5357" y="3614"/>
                    <a:pt x="5319" y="3596"/>
                  </a:cubicBezTo>
                  <a:cubicBezTo>
                    <a:pt x="3933" y="2435"/>
                    <a:pt x="2248" y="1517"/>
                    <a:pt x="900" y="318"/>
                  </a:cubicBezTo>
                  <a:cubicBezTo>
                    <a:pt x="694" y="131"/>
                    <a:pt x="432" y="19"/>
                    <a:pt x="1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55"/>
            <p:cNvSpPr/>
            <p:nvPr/>
          </p:nvSpPr>
          <p:spPr>
            <a:xfrm>
              <a:off x="1844670" y="3377872"/>
              <a:ext cx="158642" cy="187596"/>
            </a:xfrm>
            <a:custGeom>
              <a:rect b="b" l="l" r="r" t="t"/>
              <a:pathLst>
                <a:path extrusionOk="0" h="6557" w="5545">
                  <a:moveTo>
                    <a:pt x="216" y="0"/>
                  </a:moveTo>
                  <a:cubicBezTo>
                    <a:pt x="194" y="0"/>
                    <a:pt x="173" y="1"/>
                    <a:pt x="151" y="2"/>
                  </a:cubicBezTo>
                  <a:cubicBezTo>
                    <a:pt x="132" y="302"/>
                    <a:pt x="113" y="583"/>
                    <a:pt x="76" y="882"/>
                  </a:cubicBezTo>
                  <a:cubicBezTo>
                    <a:pt x="57" y="1238"/>
                    <a:pt x="20" y="1594"/>
                    <a:pt x="1" y="1931"/>
                  </a:cubicBezTo>
                  <a:cubicBezTo>
                    <a:pt x="76" y="2006"/>
                    <a:pt x="151" y="2081"/>
                    <a:pt x="226" y="2137"/>
                  </a:cubicBezTo>
                  <a:cubicBezTo>
                    <a:pt x="1780" y="3504"/>
                    <a:pt x="3334" y="4871"/>
                    <a:pt x="4889" y="6220"/>
                  </a:cubicBezTo>
                  <a:cubicBezTo>
                    <a:pt x="5038" y="6369"/>
                    <a:pt x="5207" y="6482"/>
                    <a:pt x="5394" y="6557"/>
                  </a:cubicBezTo>
                  <a:lnTo>
                    <a:pt x="5413" y="6557"/>
                  </a:lnTo>
                  <a:cubicBezTo>
                    <a:pt x="5469" y="5751"/>
                    <a:pt x="5507" y="4927"/>
                    <a:pt x="5544" y="4103"/>
                  </a:cubicBezTo>
                  <a:cubicBezTo>
                    <a:pt x="5432" y="4010"/>
                    <a:pt x="5301" y="3897"/>
                    <a:pt x="5188" y="3785"/>
                  </a:cubicBezTo>
                  <a:cubicBezTo>
                    <a:pt x="3877" y="2549"/>
                    <a:pt x="2248" y="1538"/>
                    <a:pt x="937" y="283"/>
                  </a:cubicBezTo>
                  <a:cubicBezTo>
                    <a:pt x="746" y="110"/>
                    <a:pt x="491" y="0"/>
                    <a:pt x="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55"/>
            <p:cNvSpPr/>
            <p:nvPr/>
          </p:nvSpPr>
          <p:spPr>
            <a:xfrm>
              <a:off x="2126507" y="3822071"/>
              <a:ext cx="112523" cy="154866"/>
            </a:xfrm>
            <a:custGeom>
              <a:rect b="b" l="l" r="r" t="t"/>
              <a:pathLst>
                <a:path extrusionOk="0" h="5413" w="3933">
                  <a:moveTo>
                    <a:pt x="0" y="1"/>
                  </a:moveTo>
                  <a:lnTo>
                    <a:pt x="0" y="1"/>
                  </a:lnTo>
                  <a:cubicBezTo>
                    <a:pt x="19" y="94"/>
                    <a:pt x="56" y="207"/>
                    <a:pt x="75" y="300"/>
                  </a:cubicBezTo>
                  <a:cubicBezTo>
                    <a:pt x="674" y="2023"/>
                    <a:pt x="1292" y="3727"/>
                    <a:pt x="2004" y="5375"/>
                  </a:cubicBezTo>
                  <a:cubicBezTo>
                    <a:pt x="2659" y="5394"/>
                    <a:pt x="3296" y="5394"/>
                    <a:pt x="3933" y="5413"/>
                  </a:cubicBezTo>
                  <a:cubicBezTo>
                    <a:pt x="3914" y="5244"/>
                    <a:pt x="3858" y="5076"/>
                    <a:pt x="3783" y="4926"/>
                  </a:cubicBezTo>
                  <a:cubicBezTo>
                    <a:pt x="3614" y="4514"/>
                    <a:pt x="3446" y="4102"/>
                    <a:pt x="3277" y="3690"/>
                  </a:cubicBezTo>
                  <a:cubicBezTo>
                    <a:pt x="2753" y="2491"/>
                    <a:pt x="2247" y="1274"/>
                    <a:pt x="1742" y="76"/>
                  </a:cubicBezTo>
                  <a:cubicBezTo>
                    <a:pt x="1161" y="57"/>
                    <a:pt x="581" y="19"/>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55"/>
            <p:cNvSpPr/>
            <p:nvPr/>
          </p:nvSpPr>
          <p:spPr>
            <a:xfrm>
              <a:off x="2247041" y="3826906"/>
              <a:ext cx="112008" cy="152720"/>
            </a:xfrm>
            <a:custGeom>
              <a:rect b="b" l="l" r="r" t="t"/>
              <a:pathLst>
                <a:path extrusionOk="0" h="5338" w="3915">
                  <a:moveTo>
                    <a:pt x="1" y="0"/>
                  </a:moveTo>
                  <a:lnTo>
                    <a:pt x="1" y="0"/>
                  </a:lnTo>
                  <a:cubicBezTo>
                    <a:pt x="19" y="75"/>
                    <a:pt x="38" y="131"/>
                    <a:pt x="57" y="206"/>
                  </a:cubicBezTo>
                  <a:cubicBezTo>
                    <a:pt x="637" y="1929"/>
                    <a:pt x="1274" y="3633"/>
                    <a:pt x="2004" y="5300"/>
                  </a:cubicBezTo>
                  <a:cubicBezTo>
                    <a:pt x="2641" y="5319"/>
                    <a:pt x="3278" y="5319"/>
                    <a:pt x="3915" y="5337"/>
                  </a:cubicBezTo>
                  <a:cubicBezTo>
                    <a:pt x="3915" y="5337"/>
                    <a:pt x="3915" y="5319"/>
                    <a:pt x="3915" y="5319"/>
                  </a:cubicBezTo>
                  <a:cubicBezTo>
                    <a:pt x="3896" y="5131"/>
                    <a:pt x="3840" y="4963"/>
                    <a:pt x="3765" y="4813"/>
                  </a:cubicBezTo>
                  <a:cubicBezTo>
                    <a:pt x="3596" y="4401"/>
                    <a:pt x="3428" y="3989"/>
                    <a:pt x="3240" y="3577"/>
                  </a:cubicBezTo>
                  <a:cubicBezTo>
                    <a:pt x="2754" y="2416"/>
                    <a:pt x="2267" y="1236"/>
                    <a:pt x="1761" y="75"/>
                  </a:cubicBezTo>
                  <a:cubicBezTo>
                    <a:pt x="1180" y="38"/>
                    <a:pt x="600" y="1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55"/>
            <p:cNvSpPr/>
            <p:nvPr/>
          </p:nvSpPr>
          <p:spPr>
            <a:xfrm>
              <a:off x="2400276" y="3832800"/>
              <a:ext cx="110921" cy="148972"/>
            </a:xfrm>
            <a:custGeom>
              <a:rect b="b" l="l" r="r" t="t"/>
              <a:pathLst>
                <a:path extrusionOk="0" h="5207" w="3877">
                  <a:moveTo>
                    <a:pt x="1" y="0"/>
                  </a:moveTo>
                  <a:cubicBezTo>
                    <a:pt x="1" y="56"/>
                    <a:pt x="19" y="113"/>
                    <a:pt x="57" y="187"/>
                  </a:cubicBezTo>
                  <a:cubicBezTo>
                    <a:pt x="619" y="1892"/>
                    <a:pt x="1236" y="3577"/>
                    <a:pt x="1948" y="5206"/>
                  </a:cubicBezTo>
                  <a:lnTo>
                    <a:pt x="3877" y="5206"/>
                  </a:lnTo>
                  <a:cubicBezTo>
                    <a:pt x="3858" y="5056"/>
                    <a:pt x="3821" y="4925"/>
                    <a:pt x="3765" y="4794"/>
                  </a:cubicBezTo>
                  <a:cubicBezTo>
                    <a:pt x="3577" y="4382"/>
                    <a:pt x="3409" y="3970"/>
                    <a:pt x="3240" y="3577"/>
                  </a:cubicBezTo>
                  <a:cubicBezTo>
                    <a:pt x="2735" y="2397"/>
                    <a:pt x="2248" y="1236"/>
                    <a:pt x="1761" y="56"/>
                  </a:cubicBezTo>
                  <a:cubicBezTo>
                    <a:pt x="1180" y="38"/>
                    <a:pt x="581" y="19"/>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55"/>
            <p:cNvSpPr/>
            <p:nvPr/>
          </p:nvSpPr>
          <p:spPr>
            <a:xfrm>
              <a:off x="2525101" y="3837606"/>
              <a:ext cx="107717" cy="143079"/>
            </a:xfrm>
            <a:custGeom>
              <a:rect b="b" l="l" r="r" t="t"/>
              <a:pathLst>
                <a:path extrusionOk="0" h="5001" w="3765">
                  <a:moveTo>
                    <a:pt x="1" y="1"/>
                  </a:moveTo>
                  <a:lnTo>
                    <a:pt x="1" y="1"/>
                  </a:lnTo>
                  <a:cubicBezTo>
                    <a:pt x="581" y="1705"/>
                    <a:pt x="1199" y="3372"/>
                    <a:pt x="1930" y="5001"/>
                  </a:cubicBezTo>
                  <a:cubicBezTo>
                    <a:pt x="2548" y="4982"/>
                    <a:pt x="3147" y="4963"/>
                    <a:pt x="3765" y="4926"/>
                  </a:cubicBezTo>
                  <a:cubicBezTo>
                    <a:pt x="3765" y="4907"/>
                    <a:pt x="3765" y="4870"/>
                    <a:pt x="3765" y="4851"/>
                  </a:cubicBezTo>
                  <a:cubicBezTo>
                    <a:pt x="3727" y="4664"/>
                    <a:pt x="3690" y="4495"/>
                    <a:pt x="3615" y="4345"/>
                  </a:cubicBezTo>
                  <a:cubicBezTo>
                    <a:pt x="3447" y="3933"/>
                    <a:pt x="3259" y="3540"/>
                    <a:pt x="3091" y="3128"/>
                  </a:cubicBezTo>
                  <a:cubicBezTo>
                    <a:pt x="2660" y="2117"/>
                    <a:pt x="2229" y="1087"/>
                    <a:pt x="1817" y="76"/>
                  </a:cubicBezTo>
                  <a:cubicBezTo>
                    <a:pt x="1218" y="57"/>
                    <a:pt x="600" y="38"/>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55"/>
            <p:cNvSpPr/>
            <p:nvPr/>
          </p:nvSpPr>
          <p:spPr>
            <a:xfrm>
              <a:off x="1807706" y="4035273"/>
              <a:ext cx="180586" cy="146083"/>
            </a:xfrm>
            <a:custGeom>
              <a:rect b="b" l="l" r="r" t="t"/>
              <a:pathLst>
                <a:path extrusionOk="0" h="5106" w="6312">
                  <a:moveTo>
                    <a:pt x="662" y="0"/>
                  </a:moveTo>
                  <a:cubicBezTo>
                    <a:pt x="491" y="0"/>
                    <a:pt x="329" y="67"/>
                    <a:pt x="207" y="189"/>
                  </a:cubicBezTo>
                  <a:cubicBezTo>
                    <a:pt x="20" y="376"/>
                    <a:pt x="1" y="676"/>
                    <a:pt x="188" y="863"/>
                  </a:cubicBezTo>
                  <a:cubicBezTo>
                    <a:pt x="263" y="957"/>
                    <a:pt x="338" y="1032"/>
                    <a:pt x="432" y="1107"/>
                  </a:cubicBezTo>
                  <a:cubicBezTo>
                    <a:pt x="1911" y="2399"/>
                    <a:pt x="3465" y="3616"/>
                    <a:pt x="5020" y="4852"/>
                  </a:cubicBezTo>
                  <a:cubicBezTo>
                    <a:pt x="5095" y="4927"/>
                    <a:pt x="5207" y="4983"/>
                    <a:pt x="5319" y="5039"/>
                  </a:cubicBezTo>
                  <a:cubicBezTo>
                    <a:pt x="5413" y="5084"/>
                    <a:pt x="5512" y="5105"/>
                    <a:pt x="5609" y="5105"/>
                  </a:cubicBezTo>
                  <a:cubicBezTo>
                    <a:pt x="5956" y="5105"/>
                    <a:pt x="6282" y="4839"/>
                    <a:pt x="6312" y="4459"/>
                  </a:cubicBezTo>
                  <a:cubicBezTo>
                    <a:pt x="6293" y="4421"/>
                    <a:pt x="6293" y="4384"/>
                    <a:pt x="6274" y="4328"/>
                  </a:cubicBezTo>
                  <a:cubicBezTo>
                    <a:pt x="6181" y="4122"/>
                    <a:pt x="6031" y="3953"/>
                    <a:pt x="5844" y="3822"/>
                  </a:cubicBezTo>
                  <a:cubicBezTo>
                    <a:pt x="4364" y="2605"/>
                    <a:pt x="2810" y="1463"/>
                    <a:pt x="1312" y="283"/>
                  </a:cubicBezTo>
                  <a:cubicBezTo>
                    <a:pt x="1199" y="189"/>
                    <a:pt x="1068" y="95"/>
                    <a:pt x="937" y="58"/>
                  </a:cubicBezTo>
                  <a:cubicBezTo>
                    <a:pt x="846" y="19"/>
                    <a:pt x="753" y="0"/>
                    <a:pt x="6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55"/>
            <p:cNvSpPr/>
            <p:nvPr/>
          </p:nvSpPr>
          <p:spPr>
            <a:xfrm>
              <a:off x="1800210" y="4166049"/>
              <a:ext cx="182188" cy="181101"/>
            </a:xfrm>
            <a:custGeom>
              <a:rect b="b" l="l" r="r" t="t"/>
              <a:pathLst>
                <a:path extrusionOk="0" h="6330" w="6368">
                  <a:moveTo>
                    <a:pt x="94" y="0"/>
                  </a:moveTo>
                  <a:cubicBezTo>
                    <a:pt x="57" y="543"/>
                    <a:pt x="38" y="1086"/>
                    <a:pt x="19" y="1648"/>
                  </a:cubicBezTo>
                  <a:cubicBezTo>
                    <a:pt x="1" y="1723"/>
                    <a:pt x="1" y="1817"/>
                    <a:pt x="1" y="1892"/>
                  </a:cubicBezTo>
                  <a:cubicBezTo>
                    <a:pt x="1986" y="3333"/>
                    <a:pt x="3989" y="4757"/>
                    <a:pt x="5993" y="6199"/>
                  </a:cubicBezTo>
                  <a:cubicBezTo>
                    <a:pt x="6049" y="6236"/>
                    <a:pt x="6124" y="6292"/>
                    <a:pt x="6199" y="6330"/>
                  </a:cubicBezTo>
                  <a:cubicBezTo>
                    <a:pt x="6274" y="5618"/>
                    <a:pt x="6330" y="4906"/>
                    <a:pt x="6368" y="4195"/>
                  </a:cubicBezTo>
                  <a:cubicBezTo>
                    <a:pt x="6180" y="4064"/>
                    <a:pt x="5993" y="3933"/>
                    <a:pt x="5825" y="3802"/>
                  </a:cubicBezTo>
                  <a:cubicBezTo>
                    <a:pt x="4233" y="2584"/>
                    <a:pt x="2529" y="1498"/>
                    <a:pt x="843" y="393"/>
                  </a:cubicBezTo>
                  <a:cubicBezTo>
                    <a:pt x="619" y="225"/>
                    <a:pt x="356" y="94"/>
                    <a:pt x="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55"/>
            <p:cNvSpPr/>
            <p:nvPr/>
          </p:nvSpPr>
          <p:spPr>
            <a:xfrm>
              <a:off x="1795403" y="4294623"/>
              <a:ext cx="175208" cy="175751"/>
            </a:xfrm>
            <a:custGeom>
              <a:rect b="b" l="l" r="r" t="t"/>
              <a:pathLst>
                <a:path extrusionOk="0" h="6143" w="6124">
                  <a:moveTo>
                    <a:pt x="75" y="1"/>
                  </a:moveTo>
                  <a:cubicBezTo>
                    <a:pt x="38" y="637"/>
                    <a:pt x="19" y="1274"/>
                    <a:pt x="0" y="1929"/>
                  </a:cubicBezTo>
                  <a:cubicBezTo>
                    <a:pt x="1966" y="3334"/>
                    <a:pt x="3914" y="4738"/>
                    <a:pt x="5862" y="6143"/>
                  </a:cubicBezTo>
                  <a:cubicBezTo>
                    <a:pt x="5936" y="5581"/>
                    <a:pt x="6011" y="5019"/>
                    <a:pt x="6086" y="4457"/>
                  </a:cubicBezTo>
                  <a:cubicBezTo>
                    <a:pt x="6104" y="4332"/>
                    <a:pt x="6122" y="4206"/>
                    <a:pt x="6124" y="4064"/>
                  </a:cubicBezTo>
                  <a:lnTo>
                    <a:pt x="6124" y="4064"/>
                  </a:lnTo>
                  <a:cubicBezTo>
                    <a:pt x="6124" y="4064"/>
                    <a:pt x="6124" y="4064"/>
                    <a:pt x="6124" y="4064"/>
                  </a:cubicBezTo>
                  <a:lnTo>
                    <a:pt x="6124" y="4045"/>
                  </a:lnTo>
                  <a:cubicBezTo>
                    <a:pt x="6124" y="4052"/>
                    <a:pt x="6124" y="4058"/>
                    <a:pt x="6124" y="4064"/>
                  </a:cubicBezTo>
                  <a:lnTo>
                    <a:pt x="6124" y="4064"/>
                  </a:lnTo>
                  <a:cubicBezTo>
                    <a:pt x="5993" y="3970"/>
                    <a:pt x="5880" y="3877"/>
                    <a:pt x="5749" y="3783"/>
                  </a:cubicBezTo>
                  <a:cubicBezTo>
                    <a:pt x="4139" y="2566"/>
                    <a:pt x="2453" y="1461"/>
                    <a:pt x="768" y="375"/>
                  </a:cubicBezTo>
                  <a:cubicBezTo>
                    <a:pt x="543" y="225"/>
                    <a:pt x="318" y="94"/>
                    <a:pt x="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55"/>
            <p:cNvSpPr/>
            <p:nvPr/>
          </p:nvSpPr>
          <p:spPr>
            <a:xfrm>
              <a:off x="1791655" y="4425885"/>
              <a:ext cx="162877" cy="151118"/>
            </a:xfrm>
            <a:custGeom>
              <a:rect b="b" l="l" r="r" t="t"/>
              <a:pathLst>
                <a:path extrusionOk="0" h="5282" w="5693">
                  <a:moveTo>
                    <a:pt x="56" y="1"/>
                  </a:moveTo>
                  <a:cubicBezTo>
                    <a:pt x="38" y="207"/>
                    <a:pt x="38" y="412"/>
                    <a:pt x="19" y="618"/>
                  </a:cubicBezTo>
                  <a:cubicBezTo>
                    <a:pt x="19" y="1105"/>
                    <a:pt x="0" y="1592"/>
                    <a:pt x="0" y="2079"/>
                  </a:cubicBezTo>
                  <a:cubicBezTo>
                    <a:pt x="1479" y="3147"/>
                    <a:pt x="2959" y="4214"/>
                    <a:pt x="4438" y="5281"/>
                  </a:cubicBezTo>
                  <a:lnTo>
                    <a:pt x="4532" y="5281"/>
                  </a:lnTo>
                  <a:cubicBezTo>
                    <a:pt x="4981" y="5263"/>
                    <a:pt x="5375" y="4963"/>
                    <a:pt x="5524" y="4532"/>
                  </a:cubicBezTo>
                  <a:cubicBezTo>
                    <a:pt x="5599" y="4308"/>
                    <a:pt x="5656" y="4102"/>
                    <a:pt x="5693" y="3896"/>
                  </a:cubicBezTo>
                  <a:cubicBezTo>
                    <a:pt x="5318" y="3633"/>
                    <a:pt x="4925" y="3353"/>
                    <a:pt x="4551" y="3090"/>
                  </a:cubicBezTo>
                  <a:cubicBezTo>
                    <a:pt x="3109" y="1986"/>
                    <a:pt x="1573" y="974"/>
                    <a:pt x="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55"/>
            <p:cNvSpPr/>
            <p:nvPr/>
          </p:nvSpPr>
          <p:spPr>
            <a:xfrm>
              <a:off x="1781470" y="3910076"/>
              <a:ext cx="206078" cy="143794"/>
            </a:xfrm>
            <a:custGeom>
              <a:rect b="b" l="l" r="r" t="t"/>
              <a:pathLst>
                <a:path extrusionOk="0" h="5026" w="7203">
                  <a:moveTo>
                    <a:pt x="753" y="0"/>
                  </a:moveTo>
                  <a:cubicBezTo>
                    <a:pt x="539" y="0"/>
                    <a:pt x="332" y="96"/>
                    <a:pt x="188" y="277"/>
                  </a:cubicBezTo>
                  <a:cubicBezTo>
                    <a:pt x="0" y="520"/>
                    <a:pt x="38" y="876"/>
                    <a:pt x="262" y="1101"/>
                  </a:cubicBezTo>
                  <a:cubicBezTo>
                    <a:pt x="337" y="1157"/>
                    <a:pt x="412" y="1232"/>
                    <a:pt x="506" y="1288"/>
                  </a:cubicBezTo>
                  <a:cubicBezTo>
                    <a:pt x="993" y="1644"/>
                    <a:pt x="1498" y="2000"/>
                    <a:pt x="2004" y="2374"/>
                  </a:cubicBezTo>
                  <a:cubicBezTo>
                    <a:pt x="3221" y="3273"/>
                    <a:pt x="4626" y="3966"/>
                    <a:pt x="5880" y="4846"/>
                  </a:cubicBezTo>
                  <a:cubicBezTo>
                    <a:pt x="5974" y="4921"/>
                    <a:pt x="6068" y="4958"/>
                    <a:pt x="6180" y="4996"/>
                  </a:cubicBezTo>
                  <a:cubicBezTo>
                    <a:pt x="6252" y="5016"/>
                    <a:pt x="6323" y="5026"/>
                    <a:pt x="6393" y="5026"/>
                  </a:cubicBezTo>
                  <a:cubicBezTo>
                    <a:pt x="6832" y="5026"/>
                    <a:pt x="7202" y="4643"/>
                    <a:pt x="7154" y="4191"/>
                  </a:cubicBezTo>
                  <a:cubicBezTo>
                    <a:pt x="7098" y="3966"/>
                    <a:pt x="6967" y="3779"/>
                    <a:pt x="6779" y="3648"/>
                  </a:cubicBezTo>
                  <a:cubicBezTo>
                    <a:pt x="6311" y="3329"/>
                    <a:pt x="5843" y="3011"/>
                    <a:pt x="5337" y="2711"/>
                  </a:cubicBezTo>
                  <a:cubicBezTo>
                    <a:pt x="4026" y="1962"/>
                    <a:pt x="2734" y="1157"/>
                    <a:pt x="1480" y="314"/>
                  </a:cubicBezTo>
                  <a:cubicBezTo>
                    <a:pt x="1349" y="221"/>
                    <a:pt x="1236" y="146"/>
                    <a:pt x="1105" y="89"/>
                  </a:cubicBezTo>
                  <a:cubicBezTo>
                    <a:pt x="992" y="29"/>
                    <a:pt x="871" y="0"/>
                    <a:pt x="7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55"/>
            <p:cNvSpPr/>
            <p:nvPr/>
          </p:nvSpPr>
          <p:spPr>
            <a:xfrm>
              <a:off x="1341592" y="3772519"/>
              <a:ext cx="140933" cy="189255"/>
            </a:xfrm>
            <a:custGeom>
              <a:rect b="b" l="l" r="r" t="t"/>
              <a:pathLst>
                <a:path extrusionOk="0" h="6615" w="4926">
                  <a:moveTo>
                    <a:pt x="976" y="1"/>
                  </a:moveTo>
                  <a:cubicBezTo>
                    <a:pt x="471" y="1"/>
                    <a:pt x="1" y="514"/>
                    <a:pt x="244" y="1096"/>
                  </a:cubicBezTo>
                  <a:cubicBezTo>
                    <a:pt x="319" y="1246"/>
                    <a:pt x="394" y="1396"/>
                    <a:pt x="488" y="1527"/>
                  </a:cubicBezTo>
                  <a:cubicBezTo>
                    <a:pt x="1405" y="2987"/>
                    <a:pt x="2304" y="4467"/>
                    <a:pt x="3147" y="5965"/>
                  </a:cubicBezTo>
                  <a:cubicBezTo>
                    <a:pt x="3222" y="6115"/>
                    <a:pt x="3315" y="6246"/>
                    <a:pt x="3446" y="6377"/>
                  </a:cubicBezTo>
                  <a:cubicBezTo>
                    <a:pt x="3605" y="6535"/>
                    <a:pt x="3818" y="6614"/>
                    <a:pt x="4036" y="6614"/>
                  </a:cubicBezTo>
                  <a:cubicBezTo>
                    <a:pt x="4153" y="6614"/>
                    <a:pt x="4271" y="6591"/>
                    <a:pt x="4383" y="6545"/>
                  </a:cubicBezTo>
                  <a:cubicBezTo>
                    <a:pt x="4701" y="6414"/>
                    <a:pt x="4926" y="6096"/>
                    <a:pt x="4907" y="5740"/>
                  </a:cubicBezTo>
                  <a:cubicBezTo>
                    <a:pt x="4907" y="5515"/>
                    <a:pt x="4832" y="5272"/>
                    <a:pt x="4701" y="5085"/>
                  </a:cubicBezTo>
                  <a:cubicBezTo>
                    <a:pt x="3821" y="3456"/>
                    <a:pt x="2735" y="1957"/>
                    <a:pt x="1705" y="441"/>
                  </a:cubicBezTo>
                  <a:cubicBezTo>
                    <a:pt x="1649" y="366"/>
                    <a:pt x="1592" y="309"/>
                    <a:pt x="1536" y="253"/>
                  </a:cubicBezTo>
                  <a:cubicBezTo>
                    <a:pt x="1370" y="77"/>
                    <a:pt x="1170" y="1"/>
                    <a:pt x="9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55"/>
            <p:cNvSpPr/>
            <p:nvPr/>
          </p:nvSpPr>
          <p:spPr>
            <a:xfrm>
              <a:off x="1833426" y="3508105"/>
              <a:ext cx="162362" cy="185421"/>
            </a:xfrm>
            <a:custGeom>
              <a:rect b="b" l="l" r="r" t="t"/>
              <a:pathLst>
                <a:path extrusionOk="0" h="6481" w="5675">
                  <a:moveTo>
                    <a:pt x="113" y="1"/>
                  </a:moveTo>
                  <a:cubicBezTo>
                    <a:pt x="76" y="600"/>
                    <a:pt x="38" y="1199"/>
                    <a:pt x="1" y="1799"/>
                  </a:cubicBezTo>
                  <a:cubicBezTo>
                    <a:pt x="1518" y="3222"/>
                    <a:pt x="3053" y="4645"/>
                    <a:pt x="4626" y="6012"/>
                  </a:cubicBezTo>
                  <a:cubicBezTo>
                    <a:pt x="4813" y="6181"/>
                    <a:pt x="5019" y="6330"/>
                    <a:pt x="5263" y="6424"/>
                  </a:cubicBezTo>
                  <a:cubicBezTo>
                    <a:pt x="5357" y="6462"/>
                    <a:pt x="5469" y="6480"/>
                    <a:pt x="5581" y="6480"/>
                  </a:cubicBezTo>
                  <a:cubicBezTo>
                    <a:pt x="5600" y="5862"/>
                    <a:pt x="5637" y="5244"/>
                    <a:pt x="5675" y="4626"/>
                  </a:cubicBezTo>
                  <a:cubicBezTo>
                    <a:pt x="4158" y="3315"/>
                    <a:pt x="2641" y="1986"/>
                    <a:pt x="1124" y="694"/>
                  </a:cubicBezTo>
                  <a:cubicBezTo>
                    <a:pt x="937" y="525"/>
                    <a:pt x="769" y="357"/>
                    <a:pt x="581" y="207"/>
                  </a:cubicBezTo>
                  <a:cubicBezTo>
                    <a:pt x="450" y="95"/>
                    <a:pt x="282" y="38"/>
                    <a:pt x="1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55"/>
            <p:cNvSpPr/>
            <p:nvPr/>
          </p:nvSpPr>
          <p:spPr>
            <a:xfrm>
              <a:off x="1817347" y="3780816"/>
              <a:ext cx="162390" cy="185421"/>
            </a:xfrm>
            <a:custGeom>
              <a:rect b="b" l="l" r="r" t="t"/>
              <a:pathLst>
                <a:path extrusionOk="0" h="6481" w="5676">
                  <a:moveTo>
                    <a:pt x="132" y="1"/>
                  </a:moveTo>
                  <a:cubicBezTo>
                    <a:pt x="76" y="600"/>
                    <a:pt x="38" y="1199"/>
                    <a:pt x="1" y="1798"/>
                  </a:cubicBezTo>
                  <a:cubicBezTo>
                    <a:pt x="1518" y="3222"/>
                    <a:pt x="3053" y="4645"/>
                    <a:pt x="4645" y="6012"/>
                  </a:cubicBezTo>
                  <a:cubicBezTo>
                    <a:pt x="4814" y="6180"/>
                    <a:pt x="5020" y="6330"/>
                    <a:pt x="5263" y="6424"/>
                  </a:cubicBezTo>
                  <a:cubicBezTo>
                    <a:pt x="5357" y="6461"/>
                    <a:pt x="5469" y="6480"/>
                    <a:pt x="5581" y="6480"/>
                  </a:cubicBezTo>
                  <a:cubicBezTo>
                    <a:pt x="5619" y="5862"/>
                    <a:pt x="5638" y="5244"/>
                    <a:pt x="5675" y="4626"/>
                  </a:cubicBezTo>
                  <a:cubicBezTo>
                    <a:pt x="4158" y="3315"/>
                    <a:pt x="2641" y="2004"/>
                    <a:pt x="1143" y="694"/>
                  </a:cubicBezTo>
                  <a:lnTo>
                    <a:pt x="1125" y="694"/>
                  </a:lnTo>
                  <a:cubicBezTo>
                    <a:pt x="956" y="525"/>
                    <a:pt x="787" y="357"/>
                    <a:pt x="581" y="207"/>
                  </a:cubicBezTo>
                  <a:cubicBezTo>
                    <a:pt x="450" y="94"/>
                    <a:pt x="301" y="38"/>
                    <a:pt x="1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55"/>
            <p:cNvSpPr/>
            <p:nvPr/>
          </p:nvSpPr>
          <p:spPr>
            <a:xfrm>
              <a:off x="1826474" y="3648494"/>
              <a:ext cx="162362" cy="185393"/>
            </a:xfrm>
            <a:custGeom>
              <a:rect b="b" l="l" r="r" t="t"/>
              <a:pathLst>
                <a:path extrusionOk="0" h="6480" w="5675">
                  <a:moveTo>
                    <a:pt x="113" y="0"/>
                  </a:moveTo>
                  <a:cubicBezTo>
                    <a:pt x="75" y="600"/>
                    <a:pt x="38" y="1199"/>
                    <a:pt x="0" y="1798"/>
                  </a:cubicBezTo>
                  <a:cubicBezTo>
                    <a:pt x="1517" y="3221"/>
                    <a:pt x="3053" y="4644"/>
                    <a:pt x="4626" y="6011"/>
                  </a:cubicBezTo>
                  <a:cubicBezTo>
                    <a:pt x="4813" y="6180"/>
                    <a:pt x="5019" y="6330"/>
                    <a:pt x="5244" y="6423"/>
                  </a:cubicBezTo>
                  <a:cubicBezTo>
                    <a:pt x="5356" y="6461"/>
                    <a:pt x="5468" y="6480"/>
                    <a:pt x="5562" y="6480"/>
                  </a:cubicBezTo>
                  <a:cubicBezTo>
                    <a:pt x="5600" y="5862"/>
                    <a:pt x="5637" y="5244"/>
                    <a:pt x="5674" y="4626"/>
                  </a:cubicBezTo>
                  <a:cubicBezTo>
                    <a:pt x="4158" y="3315"/>
                    <a:pt x="2641" y="1985"/>
                    <a:pt x="1124" y="693"/>
                  </a:cubicBezTo>
                  <a:lnTo>
                    <a:pt x="1124" y="674"/>
                  </a:lnTo>
                  <a:cubicBezTo>
                    <a:pt x="937" y="525"/>
                    <a:pt x="768" y="356"/>
                    <a:pt x="581" y="206"/>
                  </a:cubicBezTo>
                  <a:cubicBezTo>
                    <a:pt x="431" y="94"/>
                    <a:pt x="281" y="38"/>
                    <a:pt x="1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55"/>
            <p:cNvSpPr/>
            <p:nvPr/>
          </p:nvSpPr>
          <p:spPr>
            <a:xfrm>
              <a:off x="2015586" y="3675817"/>
              <a:ext cx="5922" cy="10729"/>
            </a:xfrm>
            <a:custGeom>
              <a:rect b="b" l="l" r="r" t="t"/>
              <a:pathLst>
                <a:path extrusionOk="0" h="375" w="207">
                  <a:moveTo>
                    <a:pt x="207" y="0"/>
                  </a:moveTo>
                  <a:lnTo>
                    <a:pt x="207" y="0"/>
                  </a:lnTo>
                  <a:cubicBezTo>
                    <a:pt x="132" y="131"/>
                    <a:pt x="57" y="244"/>
                    <a:pt x="1" y="375"/>
                  </a:cubicBezTo>
                  <a:cubicBezTo>
                    <a:pt x="113" y="281"/>
                    <a:pt x="188" y="150"/>
                    <a:pt x="2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55"/>
            <p:cNvSpPr/>
            <p:nvPr/>
          </p:nvSpPr>
          <p:spPr>
            <a:xfrm>
              <a:off x="1475000" y="3774636"/>
              <a:ext cx="132378" cy="186423"/>
            </a:xfrm>
            <a:custGeom>
              <a:rect b="b" l="l" r="r" t="t"/>
              <a:pathLst>
                <a:path extrusionOk="0" h="6516" w="4627">
                  <a:moveTo>
                    <a:pt x="866" y="1"/>
                  </a:moveTo>
                  <a:cubicBezTo>
                    <a:pt x="705" y="1"/>
                    <a:pt x="544" y="53"/>
                    <a:pt x="413" y="161"/>
                  </a:cubicBezTo>
                  <a:cubicBezTo>
                    <a:pt x="94" y="385"/>
                    <a:pt x="1" y="797"/>
                    <a:pt x="169" y="1153"/>
                  </a:cubicBezTo>
                  <a:cubicBezTo>
                    <a:pt x="207" y="1209"/>
                    <a:pt x="244" y="1265"/>
                    <a:pt x="263" y="1322"/>
                  </a:cubicBezTo>
                  <a:cubicBezTo>
                    <a:pt x="525" y="1771"/>
                    <a:pt x="768" y="2202"/>
                    <a:pt x="1012" y="2651"/>
                  </a:cubicBezTo>
                  <a:cubicBezTo>
                    <a:pt x="1574" y="3644"/>
                    <a:pt x="2117" y="4617"/>
                    <a:pt x="2660" y="5610"/>
                  </a:cubicBezTo>
                  <a:cubicBezTo>
                    <a:pt x="2791" y="5853"/>
                    <a:pt x="2941" y="6078"/>
                    <a:pt x="3128" y="6265"/>
                  </a:cubicBezTo>
                  <a:cubicBezTo>
                    <a:pt x="3295" y="6432"/>
                    <a:pt x="3515" y="6516"/>
                    <a:pt x="3739" y="6516"/>
                  </a:cubicBezTo>
                  <a:cubicBezTo>
                    <a:pt x="3868" y="6516"/>
                    <a:pt x="3998" y="6488"/>
                    <a:pt x="4120" y="6434"/>
                  </a:cubicBezTo>
                  <a:cubicBezTo>
                    <a:pt x="4420" y="6303"/>
                    <a:pt x="4626" y="5985"/>
                    <a:pt x="4607" y="5647"/>
                  </a:cubicBezTo>
                  <a:cubicBezTo>
                    <a:pt x="4607" y="5441"/>
                    <a:pt x="4532" y="5235"/>
                    <a:pt x="4420" y="5048"/>
                  </a:cubicBezTo>
                  <a:cubicBezTo>
                    <a:pt x="4214" y="4711"/>
                    <a:pt x="4008" y="4355"/>
                    <a:pt x="3802" y="4018"/>
                  </a:cubicBezTo>
                  <a:cubicBezTo>
                    <a:pt x="3165" y="2970"/>
                    <a:pt x="2547" y="1921"/>
                    <a:pt x="1911" y="891"/>
                  </a:cubicBezTo>
                  <a:cubicBezTo>
                    <a:pt x="1780" y="666"/>
                    <a:pt x="1611" y="441"/>
                    <a:pt x="1424" y="254"/>
                  </a:cubicBezTo>
                  <a:cubicBezTo>
                    <a:pt x="1277" y="86"/>
                    <a:pt x="1071" y="1"/>
                    <a:pt x="8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55"/>
            <p:cNvSpPr/>
            <p:nvPr/>
          </p:nvSpPr>
          <p:spPr>
            <a:xfrm>
              <a:off x="1209270" y="3764193"/>
              <a:ext cx="142535" cy="175637"/>
            </a:xfrm>
            <a:custGeom>
              <a:rect b="b" l="l" r="r" t="t"/>
              <a:pathLst>
                <a:path extrusionOk="0" h="6139" w="4982">
                  <a:moveTo>
                    <a:pt x="930" y="0"/>
                  </a:moveTo>
                  <a:cubicBezTo>
                    <a:pt x="703" y="0"/>
                    <a:pt x="477" y="94"/>
                    <a:pt x="319" y="282"/>
                  </a:cubicBezTo>
                  <a:cubicBezTo>
                    <a:pt x="0" y="600"/>
                    <a:pt x="38" y="1125"/>
                    <a:pt x="375" y="1406"/>
                  </a:cubicBezTo>
                  <a:cubicBezTo>
                    <a:pt x="880" y="1949"/>
                    <a:pt x="1311" y="2567"/>
                    <a:pt x="1667" y="3203"/>
                  </a:cubicBezTo>
                  <a:cubicBezTo>
                    <a:pt x="2154" y="3990"/>
                    <a:pt x="2678" y="4758"/>
                    <a:pt x="3202" y="5526"/>
                  </a:cubicBezTo>
                  <a:cubicBezTo>
                    <a:pt x="3296" y="5694"/>
                    <a:pt x="3427" y="5863"/>
                    <a:pt x="3596" y="5975"/>
                  </a:cubicBezTo>
                  <a:cubicBezTo>
                    <a:pt x="3755" y="6088"/>
                    <a:pt x="3931" y="6139"/>
                    <a:pt x="4102" y="6139"/>
                  </a:cubicBezTo>
                  <a:cubicBezTo>
                    <a:pt x="4557" y="6139"/>
                    <a:pt x="4981" y="5780"/>
                    <a:pt x="4981" y="5263"/>
                  </a:cubicBezTo>
                  <a:cubicBezTo>
                    <a:pt x="4963" y="5039"/>
                    <a:pt x="4888" y="4833"/>
                    <a:pt x="4757" y="4645"/>
                  </a:cubicBezTo>
                  <a:cubicBezTo>
                    <a:pt x="3858" y="3335"/>
                    <a:pt x="2978" y="2005"/>
                    <a:pt x="1985" y="750"/>
                  </a:cubicBezTo>
                  <a:cubicBezTo>
                    <a:pt x="1835" y="563"/>
                    <a:pt x="1667" y="394"/>
                    <a:pt x="1498" y="226"/>
                  </a:cubicBezTo>
                  <a:cubicBezTo>
                    <a:pt x="1339" y="76"/>
                    <a:pt x="1134" y="0"/>
                    <a:pt x="9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55"/>
            <p:cNvSpPr/>
            <p:nvPr/>
          </p:nvSpPr>
          <p:spPr>
            <a:xfrm>
              <a:off x="1595019" y="3780043"/>
              <a:ext cx="142535" cy="177067"/>
            </a:xfrm>
            <a:custGeom>
              <a:rect b="b" l="l" r="r" t="t"/>
              <a:pathLst>
                <a:path extrusionOk="0" h="6189" w="4982">
                  <a:moveTo>
                    <a:pt x="803" y="0"/>
                  </a:moveTo>
                  <a:cubicBezTo>
                    <a:pt x="683" y="0"/>
                    <a:pt x="563" y="27"/>
                    <a:pt x="450" y="84"/>
                  </a:cubicBezTo>
                  <a:cubicBezTo>
                    <a:pt x="169" y="234"/>
                    <a:pt x="0" y="571"/>
                    <a:pt x="57" y="889"/>
                  </a:cubicBezTo>
                  <a:cubicBezTo>
                    <a:pt x="75" y="1058"/>
                    <a:pt x="131" y="1226"/>
                    <a:pt x="225" y="1357"/>
                  </a:cubicBezTo>
                  <a:cubicBezTo>
                    <a:pt x="1105" y="2893"/>
                    <a:pt x="2191" y="4297"/>
                    <a:pt x="3184" y="5777"/>
                  </a:cubicBezTo>
                  <a:cubicBezTo>
                    <a:pt x="3352" y="6020"/>
                    <a:pt x="3633" y="6170"/>
                    <a:pt x="3933" y="6189"/>
                  </a:cubicBezTo>
                  <a:cubicBezTo>
                    <a:pt x="3989" y="6170"/>
                    <a:pt x="4045" y="6170"/>
                    <a:pt x="4102" y="6151"/>
                  </a:cubicBezTo>
                  <a:cubicBezTo>
                    <a:pt x="4701" y="6039"/>
                    <a:pt x="4982" y="5365"/>
                    <a:pt x="4663" y="4840"/>
                  </a:cubicBezTo>
                  <a:cubicBezTo>
                    <a:pt x="4420" y="4428"/>
                    <a:pt x="4158" y="4016"/>
                    <a:pt x="3858" y="3623"/>
                  </a:cubicBezTo>
                  <a:cubicBezTo>
                    <a:pt x="3090" y="2537"/>
                    <a:pt x="2229" y="1526"/>
                    <a:pt x="1517" y="402"/>
                  </a:cubicBezTo>
                  <a:cubicBezTo>
                    <a:pt x="1461" y="327"/>
                    <a:pt x="1405" y="252"/>
                    <a:pt x="1349" y="215"/>
                  </a:cubicBezTo>
                  <a:cubicBezTo>
                    <a:pt x="1197" y="75"/>
                    <a:pt x="1001" y="0"/>
                    <a:pt x="8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55"/>
            <p:cNvSpPr/>
            <p:nvPr/>
          </p:nvSpPr>
          <p:spPr>
            <a:xfrm>
              <a:off x="1377354" y="3533740"/>
              <a:ext cx="218781" cy="85487"/>
            </a:xfrm>
            <a:custGeom>
              <a:rect b="b" l="l" r="r" t="t"/>
              <a:pathLst>
                <a:path extrusionOk="0" h="2988" w="7647">
                  <a:moveTo>
                    <a:pt x="1096" y="1"/>
                  </a:moveTo>
                  <a:cubicBezTo>
                    <a:pt x="305" y="1"/>
                    <a:pt x="1" y="1215"/>
                    <a:pt x="867" y="1521"/>
                  </a:cubicBezTo>
                  <a:cubicBezTo>
                    <a:pt x="1148" y="1633"/>
                    <a:pt x="1410" y="1727"/>
                    <a:pt x="1691" y="1802"/>
                  </a:cubicBezTo>
                  <a:cubicBezTo>
                    <a:pt x="3133" y="2214"/>
                    <a:pt x="4612" y="2457"/>
                    <a:pt x="6054" y="2925"/>
                  </a:cubicBezTo>
                  <a:cubicBezTo>
                    <a:pt x="6129" y="2944"/>
                    <a:pt x="6223" y="2963"/>
                    <a:pt x="6316" y="2981"/>
                  </a:cubicBezTo>
                  <a:cubicBezTo>
                    <a:pt x="6354" y="2985"/>
                    <a:pt x="6391" y="2988"/>
                    <a:pt x="6427" y="2988"/>
                  </a:cubicBezTo>
                  <a:cubicBezTo>
                    <a:pt x="7352" y="2988"/>
                    <a:pt x="7647" y="1638"/>
                    <a:pt x="6709" y="1296"/>
                  </a:cubicBezTo>
                  <a:cubicBezTo>
                    <a:pt x="6241" y="1090"/>
                    <a:pt x="5736" y="940"/>
                    <a:pt x="5230" y="828"/>
                  </a:cubicBezTo>
                  <a:cubicBezTo>
                    <a:pt x="3938" y="566"/>
                    <a:pt x="2627" y="378"/>
                    <a:pt x="1354" y="41"/>
                  </a:cubicBezTo>
                  <a:cubicBezTo>
                    <a:pt x="1263" y="13"/>
                    <a:pt x="1177" y="1"/>
                    <a:pt x="10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55"/>
            <p:cNvSpPr/>
            <p:nvPr/>
          </p:nvSpPr>
          <p:spPr>
            <a:xfrm>
              <a:off x="2221320" y="4188537"/>
              <a:ext cx="102910" cy="140933"/>
            </a:xfrm>
            <a:custGeom>
              <a:rect b="b" l="l" r="r" t="t"/>
              <a:pathLst>
                <a:path extrusionOk="0" h="4926" w="3597">
                  <a:moveTo>
                    <a:pt x="2772" y="1"/>
                  </a:moveTo>
                  <a:cubicBezTo>
                    <a:pt x="1873" y="1031"/>
                    <a:pt x="937" y="2004"/>
                    <a:pt x="1" y="2997"/>
                  </a:cubicBezTo>
                  <a:cubicBezTo>
                    <a:pt x="151" y="3371"/>
                    <a:pt x="282" y="3746"/>
                    <a:pt x="394" y="4120"/>
                  </a:cubicBezTo>
                  <a:cubicBezTo>
                    <a:pt x="469" y="4383"/>
                    <a:pt x="544" y="4645"/>
                    <a:pt x="656" y="4926"/>
                  </a:cubicBezTo>
                  <a:cubicBezTo>
                    <a:pt x="806" y="4795"/>
                    <a:pt x="956" y="4645"/>
                    <a:pt x="1087" y="4495"/>
                  </a:cubicBezTo>
                  <a:cubicBezTo>
                    <a:pt x="1948" y="3540"/>
                    <a:pt x="2791" y="2566"/>
                    <a:pt x="3596" y="1555"/>
                  </a:cubicBezTo>
                  <a:cubicBezTo>
                    <a:pt x="3559" y="1499"/>
                    <a:pt x="3540" y="1443"/>
                    <a:pt x="3521" y="1386"/>
                  </a:cubicBezTo>
                  <a:cubicBezTo>
                    <a:pt x="3278" y="918"/>
                    <a:pt x="3035" y="450"/>
                    <a:pt x="27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55"/>
            <p:cNvSpPr/>
            <p:nvPr/>
          </p:nvSpPr>
          <p:spPr>
            <a:xfrm>
              <a:off x="1364623" y="3361279"/>
              <a:ext cx="137729" cy="128316"/>
            </a:xfrm>
            <a:custGeom>
              <a:rect b="b" l="l" r="r" t="t"/>
              <a:pathLst>
                <a:path extrusionOk="0" h="4485" w="4814">
                  <a:moveTo>
                    <a:pt x="857" y="1"/>
                  </a:moveTo>
                  <a:cubicBezTo>
                    <a:pt x="663" y="1"/>
                    <a:pt x="470" y="76"/>
                    <a:pt x="319" y="227"/>
                  </a:cubicBezTo>
                  <a:cubicBezTo>
                    <a:pt x="38" y="489"/>
                    <a:pt x="1" y="919"/>
                    <a:pt x="207" y="1238"/>
                  </a:cubicBezTo>
                  <a:cubicBezTo>
                    <a:pt x="301" y="1369"/>
                    <a:pt x="413" y="1500"/>
                    <a:pt x="544" y="1612"/>
                  </a:cubicBezTo>
                  <a:cubicBezTo>
                    <a:pt x="1405" y="2455"/>
                    <a:pt x="2286" y="3279"/>
                    <a:pt x="3166" y="4122"/>
                  </a:cubicBezTo>
                  <a:cubicBezTo>
                    <a:pt x="3334" y="4290"/>
                    <a:pt x="3559" y="4403"/>
                    <a:pt x="3784" y="4459"/>
                  </a:cubicBezTo>
                  <a:cubicBezTo>
                    <a:pt x="3856" y="4476"/>
                    <a:pt x="3927" y="4485"/>
                    <a:pt x="3996" y="4485"/>
                  </a:cubicBezTo>
                  <a:cubicBezTo>
                    <a:pt x="4444" y="4485"/>
                    <a:pt x="4795" y="4128"/>
                    <a:pt x="4795" y="3560"/>
                  </a:cubicBezTo>
                  <a:cubicBezTo>
                    <a:pt x="4814" y="3279"/>
                    <a:pt x="4608" y="3017"/>
                    <a:pt x="4364" y="2773"/>
                  </a:cubicBezTo>
                  <a:cubicBezTo>
                    <a:pt x="3615" y="2080"/>
                    <a:pt x="2847" y="1444"/>
                    <a:pt x="2061" y="807"/>
                  </a:cubicBezTo>
                  <a:cubicBezTo>
                    <a:pt x="1817" y="601"/>
                    <a:pt x="1593" y="376"/>
                    <a:pt x="1331" y="170"/>
                  </a:cubicBezTo>
                  <a:cubicBezTo>
                    <a:pt x="1191" y="57"/>
                    <a:pt x="1024" y="1"/>
                    <a:pt x="8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55"/>
            <p:cNvSpPr/>
            <p:nvPr/>
          </p:nvSpPr>
          <p:spPr>
            <a:xfrm>
              <a:off x="1521091" y="3665088"/>
              <a:ext cx="172003" cy="52557"/>
            </a:xfrm>
            <a:custGeom>
              <a:rect b="b" l="l" r="r" t="t"/>
              <a:pathLst>
                <a:path extrusionOk="0" h="1837" w="6012">
                  <a:moveTo>
                    <a:pt x="1105" y="1"/>
                  </a:moveTo>
                  <a:cubicBezTo>
                    <a:pt x="487" y="1"/>
                    <a:pt x="94" y="263"/>
                    <a:pt x="56" y="731"/>
                  </a:cubicBezTo>
                  <a:cubicBezTo>
                    <a:pt x="0" y="1199"/>
                    <a:pt x="356" y="1555"/>
                    <a:pt x="955" y="1611"/>
                  </a:cubicBezTo>
                  <a:cubicBezTo>
                    <a:pt x="1835" y="1686"/>
                    <a:pt x="2715" y="1742"/>
                    <a:pt x="3577" y="1799"/>
                  </a:cubicBezTo>
                  <a:cubicBezTo>
                    <a:pt x="4026" y="1817"/>
                    <a:pt x="4457" y="1836"/>
                    <a:pt x="4906" y="1836"/>
                  </a:cubicBezTo>
                  <a:cubicBezTo>
                    <a:pt x="4924" y="1836"/>
                    <a:pt x="4941" y="1837"/>
                    <a:pt x="4958" y="1837"/>
                  </a:cubicBezTo>
                  <a:cubicBezTo>
                    <a:pt x="5583" y="1837"/>
                    <a:pt x="5974" y="1503"/>
                    <a:pt x="5993" y="975"/>
                  </a:cubicBezTo>
                  <a:cubicBezTo>
                    <a:pt x="6011" y="450"/>
                    <a:pt x="5599" y="94"/>
                    <a:pt x="4944" y="57"/>
                  </a:cubicBezTo>
                  <a:lnTo>
                    <a:pt x="3015" y="57"/>
                  </a:lnTo>
                  <a:lnTo>
                    <a:pt x="3015" y="1"/>
                  </a:lnTo>
                  <a:cubicBezTo>
                    <a:pt x="2591" y="1"/>
                    <a:pt x="2166" y="9"/>
                    <a:pt x="1742" y="9"/>
                  </a:cubicBezTo>
                  <a:cubicBezTo>
                    <a:pt x="1529" y="9"/>
                    <a:pt x="1317" y="7"/>
                    <a:pt x="11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55"/>
            <p:cNvSpPr/>
            <p:nvPr/>
          </p:nvSpPr>
          <p:spPr>
            <a:xfrm>
              <a:off x="2085766" y="4009581"/>
              <a:ext cx="86288" cy="122737"/>
            </a:xfrm>
            <a:custGeom>
              <a:rect b="b" l="l" r="r" t="t"/>
              <a:pathLst>
                <a:path extrusionOk="0" h="4290" w="3016">
                  <a:moveTo>
                    <a:pt x="1705" y="1"/>
                  </a:moveTo>
                  <a:cubicBezTo>
                    <a:pt x="1668" y="76"/>
                    <a:pt x="1630" y="132"/>
                    <a:pt x="1593" y="207"/>
                  </a:cubicBezTo>
                  <a:cubicBezTo>
                    <a:pt x="1293" y="750"/>
                    <a:pt x="993" y="1293"/>
                    <a:pt x="694" y="1836"/>
                  </a:cubicBezTo>
                  <a:cubicBezTo>
                    <a:pt x="544" y="2117"/>
                    <a:pt x="394" y="2379"/>
                    <a:pt x="244" y="2641"/>
                  </a:cubicBezTo>
                  <a:cubicBezTo>
                    <a:pt x="170" y="2772"/>
                    <a:pt x="76" y="2922"/>
                    <a:pt x="1" y="3072"/>
                  </a:cubicBezTo>
                  <a:cubicBezTo>
                    <a:pt x="38" y="3091"/>
                    <a:pt x="76" y="3128"/>
                    <a:pt x="113" y="3147"/>
                  </a:cubicBezTo>
                  <a:cubicBezTo>
                    <a:pt x="544" y="3522"/>
                    <a:pt x="956" y="3896"/>
                    <a:pt x="1368" y="4289"/>
                  </a:cubicBezTo>
                  <a:cubicBezTo>
                    <a:pt x="1405" y="4214"/>
                    <a:pt x="1462" y="4121"/>
                    <a:pt x="1499" y="4027"/>
                  </a:cubicBezTo>
                  <a:cubicBezTo>
                    <a:pt x="1986" y="3035"/>
                    <a:pt x="2473" y="2042"/>
                    <a:pt x="2979" y="1050"/>
                  </a:cubicBezTo>
                  <a:cubicBezTo>
                    <a:pt x="2997" y="1012"/>
                    <a:pt x="2997" y="975"/>
                    <a:pt x="3016" y="937"/>
                  </a:cubicBezTo>
                  <a:cubicBezTo>
                    <a:pt x="2585" y="619"/>
                    <a:pt x="2155" y="301"/>
                    <a:pt x="17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55"/>
            <p:cNvSpPr/>
            <p:nvPr/>
          </p:nvSpPr>
          <p:spPr>
            <a:xfrm>
              <a:off x="1289636" y="4194430"/>
              <a:ext cx="137185" cy="83598"/>
            </a:xfrm>
            <a:custGeom>
              <a:rect b="b" l="l" r="r" t="t"/>
              <a:pathLst>
                <a:path extrusionOk="0" h="2922" w="4795">
                  <a:moveTo>
                    <a:pt x="1330" y="1"/>
                  </a:moveTo>
                  <a:cubicBezTo>
                    <a:pt x="880" y="375"/>
                    <a:pt x="431" y="787"/>
                    <a:pt x="0" y="1180"/>
                  </a:cubicBezTo>
                  <a:cubicBezTo>
                    <a:pt x="337" y="1368"/>
                    <a:pt x="674" y="1555"/>
                    <a:pt x="1030" y="1742"/>
                  </a:cubicBezTo>
                  <a:cubicBezTo>
                    <a:pt x="1817" y="2135"/>
                    <a:pt x="2622" y="2566"/>
                    <a:pt x="3352" y="2922"/>
                  </a:cubicBezTo>
                  <a:cubicBezTo>
                    <a:pt x="3820" y="2566"/>
                    <a:pt x="4307" y="2248"/>
                    <a:pt x="4794" y="1929"/>
                  </a:cubicBezTo>
                  <a:cubicBezTo>
                    <a:pt x="4569" y="1798"/>
                    <a:pt x="4345" y="1667"/>
                    <a:pt x="4120" y="1555"/>
                  </a:cubicBezTo>
                  <a:cubicBezTo>
                    <a:pt x="3184" y="1049"/>
                    <a:pt x="2247" y="544"/>
                    <a:pt x="13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55"/>
            <p:cNvSpPr/>
            <p:nvPr/>
          </p:nvSpPr>
          <p:spPr>
            <a:xfrm>
              <a:off x="1616448" y="4007979"/>
              <a:ext cx="168255" cy="73985"/>
            </a:xfrm>
            <a:custGeom>
              <a:rect b="b" l="l" r="r" t="t"/>
              <a:pathLst>
                <a:path extrusionOk="0" h="2586" w="5881">
                  <a:moveTo>
                    <a:pt x="2004" y="1"/>
                  </a:moveTo>
                  <a:cubicBezTo>
                    <a:pt x="1349" y="394"/>
                    <a:pt x="693" y="731"/>
                    <a:pt x="0" y="1049"/>
                  </a:cubicBezTo>
                  <a:cubicBezTo>
                    <a:pt x="57" y="1068"/>
                    <a:pt x="94" y="1087"/>
                    <a:pt x="150" y="1106"/>
                  </a:cubicBezTo>
                  <a:cubicBezTo>
                    <a:pt x="263" y="1162"/>
                    <a:pt x="375" y="1199"/>
                    <a:pt x="469" y="1237"/>
                  </a:cubicBezTo>
                  <a:cubicBezTo>
                    <a:pt x="899" y="1387"/>
                    <a:pt x="1311" y="1536"/>
                    <a:pt x="1723" y="1667"/>
                  </a:cubicBezTo>
                  <a:cubicBezTo>
                    <a:pt x="2660" y="1986"/>
                    <a:pt x="3596" y="2323"/>
                    <a:pt x="4457" y="2585"/>
                  </a:cubicBezTo>
                  <a:cubicBezTo>
                    <a:pt x="4944" y="2229"/>
                    <a:pt x="5412" y="1873"/>
                    <a:pt x="5881" y="1499"/>
                  </a:cubicBezTo>
                  <a:cubicBezTo>
                    <a:pt x="5862" y="1480"/>
                    <a:pt x="5824" y="1461"/>
                    <a:pt x="5787" y="1443"/>
                  </a:cubicBezTo>
                  <a:cubicBezTo>
                    <a:pt x="5450" y="1293"/>
                    <a:pt x="5113" y="1162"/>
                    <a:pt x="4757" y="1049"/>
                  </a:cubicBezTo>
                  <a:cubicBezTo>
                    <a:pt x="3821" y="712"/>
                    <a:pt x="2922" y="375"/>
                    <a:pt x="20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55"/>
            <p:cNvSpPr/>
            <p:nvPr/>
          </p:nvSpPr>
          <p:spPr>
            <a:xfrm>
              <a:off x="1498031" y="4066372"/>
              <a:ext cx="164508" cy="90064"/>
            </a:xfrm>
            <a:custGeom>
              <a:rect b="b" l="l" r="r" t="t"/>
              <a:pathLst>
                <a:path extrusionOk="0" h="3148" w="5750">
                  <a:moveTo>
                    <a:pt x="1874" y="1"/>
                  </a:moveTo>
                  <a:lnTo>
                    <a:pt x="1555" y="132"/>
                  </a:lnTo>
                  <a:cubicBezTo>
                    <a:pt x="1031" y="338"/>
                    <a:pt x="506" y="563"/>
                    <a:pt x="1" y="787"/>
                  </a:cubicBezTo>
                  <a:cubicBezTo>
                    <a:pt x="132" y="919"/>
                    <a:pt x="282" y="1031"/>
                    <a:pt x="450" y="1125"/>
                  </a:cubicBezTo>
                  <a:cubicBezTo>
                    <a:pt x="544" y="1199"/>
                    <a:pt x="638" y="1237"/>
                    <a:pt x="750" y="1312"/>
                  </a:cubicBezTo>
                  <a:cubicBezTo>
                    <a:pt x="1124" y="1518"/>
                    <a:pt x="1518" y="1743"/>
                    <a:pt x="1892" y="1949"/>
                  </a:cubicBezTo>
                  <a:cubicBezTo>
                    <a:pt x="2641" y="2361"/>
                    <a:pt x="3372" y="2773"/>
                    <a:pt x="4065" y="3147"/>
                  </a:cubicBezTo>
                  <a:cubicBezTo>
                    <a:pt x="4645" y="2885"/>
                    <a:pt x="5188" y="2604"/>
                    <a:pt x="5750" y="2323"/>
                  </a:cubicBezTo>
                  <a:cubicBezTo>
                    <a:pt x="5506" y="2155"/>
                    <a:pt x="5244" y="2005"/>
                    <a:pt x="5001" y="1855"/>
                  </a:cubicBezTo>
                  <a:cubicBezTo>
                    <a:pt x="3933" y="1256"/>
                    <a:pt x="2903" y="638"/>
                    <a:pt x="18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55"/>
            <p:cNvSpPr/>
            <p:nvPr/>
          </p:nvSpPr>
          <p:spPr>
            <a:xfrm>
              <a:off x="1391430" y="4118356"/>
              <a:ext cx="160216" cy="91094"/>
            </a:xfrm>
            <a:custGeom>
              <a:rect b="b" l="l" r="r" t="t"/>
              <a:pathLst>
                <a:path extrusionOk="0" h="3184" w="5600">
                  <a:moveTo>
                    <a:pt x="1629" y="0"/>
                  </a:moveTo>
                  <a:cubicBezTo>
                    <a:pt x="1217" y="206"/>
                    <a:pt x="824" y="450"/>
                    <a:pt x="431" y="693"/>
                  </a:cubicBezTo>
                  <a:cubicBezTo>
                    <a:pt x="281" y="787"/>
                    <a:pt x="131" y="881"/>
                    <a:pt x="0" y="974"/>
                  </a:cubicBezTo>
                  <a:cubicBezTo>
                    <a:pt x="94" y="1049"/>
                    <a:pt x="188" y="1124"/>
                    <a:pt x="281" y="1180"/>
                  </a:cubicBezTo>
                  <a:cubicBezTo>
                    <a:pt x="375" y="1236"/>
                    <a:pt x="487" y="1293"/>
                    <a:pt x="581" y="1349"/>
                  </a:cubicBezTo>
                  <a:cubicBezTo>
                    <a:pt x="955" y="1573"/>
                    <a:pt x="1349" y="1798"/>
                    <a:pt x="1723" y="2004"/>
                  </a:cubicBezTo>
                  <a:cubicBezTo>
                    <a:pt x="2453" y="2397"/>
                    <a:pt x="3184" y="2809"/>
                    <a:pt x="3877" y="3184"/>
                  </a:cubicBezTo>
                  <a:cubicBezTo>
                    <a:pt x="4457" y="2922"/>
                    <a:pt x="5019" y="2641"/>
                    <a:pt x="5600" y="2379"/>
                  </a:cubicBezTo>
                  <a:cubicBezTo>
                    <a:pt x="5337" y="2210"/>
                    <a:pt x="5094" y="2060"/>
                    <a:pt x="4832" y="1911"/>
                  </a:cubicBezTo>
                  <a:cubicBezTo>
                    <a:pt x="3746" y="1293"/>
                    <a:pt x="2678" y="656"/>
                    <a:pt x="16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55"/>
            <p:cNvSpPr/>
            <p:nvPr/>
          </p:nvSpPr>
          <p:spPr>
            <a:xfrm>
              <a:off x="2158121" y="4087286"/>
              <a:ext cx="99677" cy="123795"/>
            </a:xfrm>
            <a:custGeom>
              <a:rect b="b" l="l" r="r" t="t"/>
              <a:pathLst>
                <a:path extrusionOk="0" h="4327" w="3484">
                  <a:moveTo>
                    <a:pt x="2435" y="0"/>
                  </a:moveTo>
                  <a:cubicBezTo>
                    <a:pt x="1611" y="955"/>
                    <a:pt x="805" y="1892"/>
                    <a:pt x="0" y="2847"/>
                  </a:cubicBezTo>
                  <a:cubicBezTo>
                    <a:pt x="393" y="3315"/>
                    <a:pt x="749" y="3802"/>
                    <a:pt x="1086" y="4326"/>
                  </a:cubicBezTo>
                  <a:cubicBezTo>
                    <a:pt x="1161" y="4251"/>
                    <a:pt x="1217" y="4158"/>
                    <a:pt x="1292" y="4064"/>
                  </a:cubicBezTo>
                  <a:cubicBezTo>
                    <a:pt x="2023" y="3146"/>
                    <a:pt x="2753" y="2229"/>
                    <a:pt x="3483" y="1292"/>
                  </a:cubicBezTo>
                  <a:cubicBezTo>
                    <a:pt x="3240" y="974"/>
                    <a:pt x="2996" y="656"/>
                    <a:pt x="2734" y="356"/>
                  </a:cubicBezTo>
                  <a:cubicBezTo>
                    <a:pt x="2641" y="244"/>
                    <a:pt x="2528" y="131"/>
                    <a:pt x="24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55"/>
            <p:cNvSpPr/>
            <p:nvPr/>
          </p:nvSpPr>
          <p:spPr>
            <a:xfrm>
              <a:off x="1604117" y="3327519"/>
              <a:ext cx="62198" cy="143966"/>
            </a:xfrm>
            <a:custGeom>
              <a:rect b="b" l="l" r="r" t="t"/>
              <a:pathLst>
                <a:path extrusionOk="0" h="5032" w="2174">
                  <a:moveTo>
                    <a:pt x="1375" y="1"/>
                  </a:moveTo>
                  <a:cubicBezTo>
                    <a:pt x="969" y="1"/>
                    <a:pt x="671" y="227"/>
                    <a:pt x="563" y="695"/>
                  </a:cubicBezTo>
                  <a:cubicBezTo>
                    <a:pt x="319" y="1781"/>
                    <a:pt x="151" y="2867"/>
                    <a:pt x="19" y="3972"/>
                  </a:cubicBezTo>
                  <a:cubicBezTo>
                    <a:pt x="1" y="4197"/>
                    <a:pt x="38" y="4422"/>
                    <a:pt x="151" y="4609"/>
                  </a:cubicBezTo>
                  <a:cubicBezTo>
                    <a:pt x="297" y="4870"/>
                    <a:pt x="587" y="5031"/>
                    <a:pt x="882" y="5031"/>
                  </a:cubicBezTo>
                  <a:cubicBezTo>
                    <a:pt x="925" y="5031"/>
                    <a:pt x="969" y="5028"/>
                    <a:pt x="1012" y="5021"/>
                  </a:cubicBezTo>
                  <a:cubicBezTo>
                    <a:pt x="1386" y="4965"/>
                    <a:pt x="1705" y="4684"/>
                    <a:pt x="1761" y="4290"/>
                  </a:cubicBezTo>
                  <a:cubicBezTo>
                    <a:pt x="1798" y="4010"/>
                    <a:pt x="1798" y="3729"/>
                    <a:pt x="1836" y="3448"/>
                  </a:cubicBezTo>
                  <a:cubicBezTo>
                    <a:pt x="1930" y="2624"/>
                    <a:pt x="2023" y="1800"/>
                    <a:pt x="2117" y="976"/>
                  </a:cubicBezTo>
                  <a:cubicBezTo>
                    <a:pt x="2173" y="414"/>
                    <a:pt x="1892" y="39"/>
                    <a:pt x="1424" y="2"/>
                  </a:cubicBezTo>
                  <a:cubicBezTo>
                    <a:pt x="1407" y="1"/>
                    <a:pt x="1391" y="1"/>
                    <a:pt x="1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55"/>
            <p:cNvSpPr/>
            <p:nvPr/>
          </p:nvSpPr>
          <p:spPr>
            <a:xfrm>
              <a:off x="1711805" y="3469310"/>
              <a:ext cx="66432" cy="133323"/>
            </a:xfrm>
            <a:custGeom>
              <a:rect b="b" l="l" r="r" t="t"/>
              <a:pathLst>
                <a:path extrusionOk="0" h="4660" w="2322">
                  <a:moveTo>
                    <a:pt x="1473" y="1"/>
                  </a:moveTo>
                  <a:cubicBezTo>
                    <a:pt x="1371" y="1"/>
                    <a:pt x="1266" y="21"/>
                    <a:pt x="1162" y="65"/>
                  </a:cubicBezTo>
                  <a:cubicBezTo>
                    <a:pt x="900" y="177"/>
                    <a:pt x="712" y="421"/>
                    <a:pt x="656" y="701"/>
                  </a:cubicBezTo>
                  <a:cubicBezTo>
                    <a:pt x="525" y="1263"/>
                    <a:pt x="375" y="1806"/>
                    <a:pt x="263" y="2368"/>
                  </a:cubicBezTo>
                  <a:cubicBezTo>
                    <a:pt x="151" y="2818"/>
                    <a:pt x="76" y="3267"/>
                    <a:pt x="20" y="3604"/>
                  </a:cubicBezTo>
                  <a:cubicBezTo>
                    <a:pt x="1" y="4203"/>
                    <a:pt x="282" y="4578"/>
                    <a:pt x="750" y="4653"/>
                  </a:cubicBezTo>
                  <a:cubicBezTo>
                    <a:pt x="787" y="4658"/>
                    <a:pt x="823" y="4660"/>
                    <a:pt x="860" y="4660"/>
                  </a:cubicBezTo>
                  <a:cubicBezTo>
                    <a:pt x="1249" y="4660"/>
                    <a:pt x="1601" y="4391"/>
                    <a:pt x="1686" y="3997"/>
                  </a:cubicBezTo>
                  <a:cubicBezTo>
                    <a:pt x="1724" y="3885"/>
                    <a:pt x="1761" y="3754"/>
                    <a:pt x="1780" y="3604"/>
                  </a:cubicBezTo>
                  <a:cubicBezTo>
                    <a:pt x="1855" y="3136"/>
                    <a:pt x="1911" y="2649"/>
                    <a:pt x="2005" y="2162"/>
                  </a:cubicBezTo>
                  <a:cubicBezTo>
                    <a:pt x="2079" y="1750"/>
                    <a:pt x="2173" y="1338"/>
                    <a:pt x="2229" y="926"/>
                  </a:cubicBezTo>
                  <a:cubicBezTo>
                    <a:pt x="2321" y="419"/>
                    <a:pt x="1935" y="1"/>
                    <a:pt x="14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55"/>
            <p:cNvSpPr/>
            <p:nvPr/>
          </p:nvSpPr>
          <p:spPr>
            <a:xfrm>
              <a:off x="1645373" y="3733495"/>
              <a:ext cx="139502" cy="50039"/>
            </a:xfrm>
            <a:custGeom>
              <a:rect b="b" l="l" r="r" t="t"/>
              <a:pathLst>
                <a:path extrusionOk="0" h="1749" w="4876">
                  <a:moveTo>
                    <a:pt x="3378" y="1"/>
                  </a:moveTo>
                  <a:cubicBezTo>
                    <a:pt x="2527" y="1"/>
                    <a:pt x="1676" y="125"/>
                    <a:pt x="825" y="175"/>
                  </a:cubicBezTo>
                  <a:cubicBezTo>
                    <a:pt x="600" y="175"/>
                    <a:pt x="394" y="288"/>
                    <a:pt x="244" y="456"/>
                  </a:cubicBezTo>
                  <a:cubicBezTo>
                    <a:pt x="38" y="662"/>
                    <a:pt x="1" y="981"/>
                    <a:pt x="113" y="1261"/>
                  </a:cubicBezTo>
                  <a:cubicBezTo>
                    <a:pt x="221" y="1530"/>
                    <a:pt x="483" y="1731"/>
                    <a:pt x="784" y="1731"/>
                  </a:cubicBezTo>
                  <a:cubicBezTo>
                    <a:pt x="798" y="1731"/>
                    <a:pt x="811" y="1730"/>
                    <a:pt x="825" y="1730"/>
                  </a:cubicBezTo>
                  <a:cubicBezTo>
                    <a:pt x="1293" y="1748"/>
                    <a:pt x="1761" y="1748"/>
                    <a:pt x="2229" y="1748"/>
                  </a:cubicBezTo>
                  <a:lnTo>
                    <a:pt x="2229" y="1711"/>
                  </a:lnTo>
                  <a:cubicBezTo>
                    <a:pt x="2566" y="1711"/>
                    <a:pt x="2912" y="1728"/>
                    <a:pt x="3249" y="1728"/>
                  </a:cubicBezTo>
                  <a:cubicBezTo>
                    <a:pt x="3417" y="1728"/>
                    <a:pt x="3584" y="1723"/>
                    <a:pt x="3746" y="1711"/>
                  </a:cubicBezTo>
                  <a:cubicBezTo>
                    <a:pt x="4876" y="1674"/>
                    <a:pt x="4833" y="6"/>
                    <a:pt x="3727" y="6"/>
                  </a:cubicBezTo>
                  <a:cubicBezTo>
                    <a:pt x="3715" y="6"/>
                    <a:pt x="3702" y="6"/>
                    <a:pt x="3690" y="7"/>
                  </a:cubicBezTo>
                  <a:cubicBezTo>
                    <a:pt x="3586" y="3"/>
                    <a:pt x="3482" y="1"/>
                    <a:pt x="33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55"/>
            <p:cNvSpPr/>
            <p:nvPr/>
          </p:nvSpPr>
          <p:spPr>
            <a:xfrm>
              <a:off x="1489992" y="3269641"/>
              <a:ext cx="53072" cy="129947"/>
            </a:xfrm>
            <a:custGeom>
              <a:rect b="b" l="l" r="r" t="t"/>
              <a:pathLst>
                <a:path extrusionOk="0" h="4542" w="1855">
                  <a:moveTo>
                    <a:pt x="810" y="1"/>
                  </a:moveTo>
                  <a:cubicBezTo>
                    <a:pt x="607" y="1"/>
                    <a:pt x="411" y="85"/>
                    <a:pt x="263" y="246"/>
                  </a:cubicBezTo>
                  <a:cubicBezTo>
                    <a:pt x="113" y="433"/>
                    <a:pt x="20" y="658"/>
                    <a:pt x="20" y="901"/>
                  </a:cubicBezTo>
                  <a:cubicBezTo>
                    <a:pt x="20" y="1239"/>
                    <a:pt x="20" y="1576"/>
                    <a:pt x="20" y="1913"/>
                  </a:cubicBezTo>
                  <a:cubicBezTo>
                    <a:pt x="20" y="2212"/>
                    <a:pt x="1" y="2512"/>
                    <a:pt x="20" y="2812"/>
                  </a:cubicBezTo>
                  <a:cubicBezTo>
                    <a:pt x="38" y="3167"/>
                    <a:pt x="76" y="3523"/>
                    <a:pt x="151" y="3860"/>
                  </a:cubicBezTo>
                  <a:cubicBezTo>
                    <a:pt x="237" y="4256"/>
                    <a:pt x="592" y="4541"/>
                    <a:pt x="983" y="4541"/>
                  </a:cubicBezTo>
                  <a:cubicBezTo>
                    <a:pt x="1017" y="4541"/>
                    <a:pt x="1052" y="4539"/>
                    <a:pt x="1087" y="4534"/>
                  </a:cubicBezTo>
                  <a:cubicBezTo>
                    <a:pt x="1537" y="4478"/>
                    <a:pt x="1855" y="4085"/>
                    <a:pt x="1836" y="3654"/>
                  </a:cubicBezTo>
                  <a:cubicBezTo>
                    <a:pt x="1836" y="3504"/>
                    <a:pt x="1817" y="3373"/>
                    <a:pt x="1799" y="3242"/>
                  </a:cubicBezTo>
                  <a:cubicBezTo>
                    <a:pt x="1686" y="2549"/>
                    <a:pt x="1630" y="1838"/>
                    <a:pt x="1630" y="1126"/>
                  </a:cubicBezTo>
                  <a:cubicBezTo>
                    <a:pt x="1630" y="958"/>
                    <a:pt x="1630" y="789"/>
                    <a:pt x="1593" y="639"/>
                  </a:cubicBezTo>
                  <a:cubicBezTo>
                    <a:pt x="1555" y="340"/>
                    <a:pt x="1349" y="96"/>
                    <a:pt x="1050" y="40"/>
                  </a:cubicBezTo>
                  <a:cubicBezTo>
                    <a:pt x="970" y="14"/>
                    <a:pt x="890" y="1"/>
                    <a:pt x="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55"/>
            <p:cNvSpPr/>
            <p:nvPr/>
          </p:nvSpPr>
          <p:spPr>
            <a:xfrm>
              <a:off x="1999507" y="3938657"/>
              <a:ext cx="72555" cy="111178"/>
            </a:xfrm>
            <a:custGeom>
              <a:rect b="b" l="l" r="r" t="t"/>
              <a:pathLst>
                <a:path extrusionOk="0" h="3886" w="2536">
                  <a:moveTo>
                    <a:pt x="1688" y="0"/>
                  </a:moveTo>
                  <a:cubicBezTo>
                    <a:pt x="1471" y="0"/>
                    <a:pt x="1251" y="94"/>
                    <a:pt x="1087" y="308"/>
                  </a:cubicBezTo>
                  <a:cubicBezTo>
                    <a:pt x="994" y="457"/>
                    <a:pt x="900" y="607"/>
                    <a:pt x="825" y="757"/>
                  </a:cubicBezTo>
                  <a:cubicBezTo>
                    <a:pt x="582" y="1431"/>
                    <a:pt x="338" y="2049"/>
                    <a:pt x="95" y="2686"/>
                  </a:cubicBezTo>
                  <a:cubicBezTo>
                    <a:pt x="1" y="2929"/>
                    <a:pt x="1" y="3192"/>
                    <a:pt x="113" y="3416"/>
                  </a:cubicBezTo>
                  <a:cubicBezTo>
                    <a:pt x="256" y="3719"/>
                    <a:pt x="533" y="3886"/>
                    <a:pt x="849" y="3886"/>
                  </a:cubicBezTo>
                  <a:cubicBezTo>
                    <a:pt x="866" y="3886"/>
                    <a:pt x="883" y="3885"/>
                    <a:pt x="900" y="3884"/>
                  </a:cubicBezTo>
                  <a:cubicBezTo>
                    <a:pt x="1256" y="3884"/>
                    <a:pt x="1593" y="3641"/>
                    <a:pt x="1686" y="3285"/>
                  </a:cubicBezTo>
                  <a:cubicBezTo>
                    <a:pt x="1874" y="2780"/>
                    <a:pt x="2042" y="2274"/>
                    <a:pt x="2192" y="1750"/>
                  </a:cubicBezTo>
                  <a:cubicBezTo>
                    <a:pt x="2323" y="1469"/>
                    <a:pt x="2417" y="1188"/>
                    <a:pt x="2473" y="888"/>
                  </a:cubicBezTo>
                  <a:cubicBezTo>
                    <a:pt x="2535" y="366"/>
                    <a:pt x="2118" y="0"/>
                    <a:pt x="16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55"/>
            <p:cNvSpPr/>
            <p:nvPr/>
          </p:nvSpPr>
          <p:spPr>
            <a:xfrm>
              <a:off x="2054696" y="3571333"/>
              <a:ext cx="67005" cy="131291"/>
            </a:xfrm>
            <a:custGeom>
              <a:rect b="b" l="l" r="r" t="t"/>
              <a:pathLst>
                <a:path extrusionOk="0" h="4589" w="2342">
                  <a:moveTo>
                    <a:pt x="1087" y="1"/>
                  </a:moveTo>
                  <a:cubicBezTo>
                    <a:pt x="712" y="562"/>
                    <a:pt x="357" y="1124"/>
                    <a:pt x="1" y="1705"/>
                  </a:cubicBezTo>
                  <a:cubicBezTo>
                    <a:pt x="132" y="2061"/>
                    <a:pt x="263" y="2416"/>
                    <a:pt x="394" y="2772"/>
                  </a:cubicBezTo>
                  <a:cubicBezTo>
                    <a:pt x="563" y="3240"/>
                    <a:pt x="731" y="3727"/>
                    <a:pt x="937" y="4177"/>
                  </a:cubicBezTo>
                  <a:cubicBezTo>
                    <a:pt x="993" y="4326"/>
                    <a:pt x="1087" y="4458"/>
                    <a:pt x="1218" y="4589"/>
                  </a:cubicBezTo>
                  <a:cubicBezTo>
                    <a:pt x="1593" y="4102"/>
                    <a:pt x="1967" y="3615"/>
                    <a:pt x="2342" y="3128"/>
                  </a:cubicBezTo>
                  <a:cubicBezTo>
                    <a:pt x="2342" y="3072"/>
                    <a:pt x="2323" y="3034"/>
                    <a:pt x="2304" y="2997"/>
                  </a:cubicBezTo>
                  <a:cubicBezTo>
                    <a:pt x="1930" y="2061"/>
                    <a:pt x="1574" y="1143"/>
                    <a:pt x="1199" y="225"/>
                  </a:cubicBezTo>
                  <a:cubicBezTo>
                    <a:pt x="1162" y="150"/>
                    <a:pt x="1124" y="76"/>
                    <a:pt x="10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55"/>
            <p:cNvSpPr/>
            <p:nvPr/>
          </p:nvSpPr>
          <p:spPr>
            <a:xfrm>
              <a:off x="2136692" y="3462587"/>
              <a:ext cx="70724" cy="131291"/>
            </a:xfrm>
            <a:custGeom>
              <a:rect b="b" l="l" r="r" t="t"/>
              <a:pathLst>
                <a:path extrusionOk="0" h="4589" w="2472">
                  <a:moveTo>
                    <a:pt x="1180" y="0"/>
                  </a:moveTo>
                  <a:cubicBezTo>
                    <a:pt x="768" y="468"/>
                    <a:pt x="375" y="936"/>
                    <a:pt x="0" y="1423"/>
                  </a:cubicBezTo>
                  <a:cubicBezTo>
                    <a:pt x="150" y="1854"/>
                    <a:pt x="300" y="2285"/>
                    <a:pt x="468" y="2734"/>
                  </a:cubicBezTo>
                  <a:cubicBezTo>
                    <a:pt x="637" y="3184"/>
                    <a:pt x="805" y="3671"/>
                    <a:pt x="1011" y="4120"/>
                  </a:cubicBezTo>
                  <a:cubicBezTo>
                    <a:pt x="1086" y="4289"/>
                    <a:pt x="1199" y="4457"/>
                    <a:pt x="1330" y="4588"/>
                  </a:cubicBezTo>
                  <a:lnTo>
                    <a:pt x="2472" y="3202"/>
                  </a:lnTo>
                  <a:cubicBezTo>
                    <a:pt x="2434" y="3109"/>
                    <a:pt x="2397" y="3034"/>
                    <a:pt x="2378" y="2940"/>
                  </a:cubicBezTo>
                  <a:cubicBezTo>
                    <a:pt x="2004" y="2023"/>
                    <a:pt x="1648" y="1086"/>
                    <a:pt x="1255" y="169"/>
                  </a:cubicBezTo>
                  <a:cubicBezTo>
                    <a:pt x="1236" y="112"/>
                    <a:pt x="1217" y="56"/>
                    <a:pt x="11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55"/>
            <p:cNvSpPr/>
            <p:nvPr/>
          </p:nvSpPr>
          <p:spPr>
            <a:xfrm>
              <a:off x="2244380" y="3358646"/>
              <a:ext cx="57334" cy="136641"/>
            </a:xfrm>
            <a:custGeom>
              <a:rect b="b" l="l" r="r" t="t"/>
              <a:pathLst>
                <a:path extrusionOk="0" h="4776" w="2004">
                  <a:moveTo>
                    <a:pt x="1405" y="0"/>
                  </a:moveTo>
                  <a:cubicBezTo>
                    <a:pt x="974" y="300"/>
                    <a:pt x="562" y="618"/>
                    <a:pt x="169" y="955"/>
                  </a:cubicBezTo>
                  <a:cubicBezTo>
                    <a:pt x="112" y="993"/>
                    <a:pt x="56" y="1049"/>
                    <a:pt x="0" y="1086"/>
                  </a:cubicBezTo>
                  <a:cubicBezTo>
                    <a:pt x="19" y="1255"/>
                    <a:pt x="19" y="1367"/>
                    <a:pt x="38" y="1480"/>
                  </a:cubicBezTo>
                  <a:cubicBezTo>
                    <a:pt x="94" y="2004"/>
                    <a:pt x="169" y="2491"/>
                    <a:pt x="244" y="3015"/>
                  </a:cubicBezTo>
                  <a:cubicBezTo>
                    <a:pt x="318" y="3540"/>
                    <a:pt x="375" y="4083"/>
                    <a:pt x="487" y="4588"/>
                  </a:cubicBezTo>
                  <a:cubicBezTo>
                    <a:pt x="487" y="4663"/>
                    <a:pt x="506" y="4719"/>
                    <a:pt x="524" y="4775"/>
                  </a:cubicBezTo>
                  <a:cubicBezTo>
                    <a:pt x="993" y="4270"/>
                    <a:pt x="1479" y="3802"/>
                    <a:pt x="2004" y="3352"/>
                  </a:cubicBezTo>
                  <a:cubicBezTo>
                    <a:pt x="1854" y="2397"/>
                    <a:pt x="1704" y="1442"/>
                    <a:pt x="1536" y="506"/>
                  </a:cubicBezTo>
                  <a:cubicBezTo>
                    <a:pt x="1517" y="337"/>
                    <a:pt x="1461" y="169"/>
                    <a:pt x="14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55"/>
            <p:cNvSpPr/>
            <p:nvPr/>
          </p:nvSpPr>
          <p:spPr>
            <a:xfrm>
              <a:off x="2340796" y="3310410"/>
              <a:ext cx="54159" cy="116843"/>
            </a:xfrm>
            <a:custGeom>
              <a:rect b="b" l="l" r="r" t="t"/>
              <a:pathLst>
                <a:path extrusionOk="0" h="4084" w="1893">
                  <a:moveTo>
                    <a:pt x="1836" y="1"/>
                  </a:moveTo>
                  <a:cubicBezTo>
                    <a:pt x="1499" y="57"/>
                    <a:pt x="1162" y="151"/>
                    <a:pt x="844" y="263"/>
                  </a:cubicBezTo>
                  <a:cubicBezTo>
                    <a:pt x="656" y="319"/>
                    <a:pt x="469" y="394"/>
                    <a:pt x="301" y="450"/>
                  </a:cubicBezTo>
                  <a:cubicBezTo>
                    <a:pt x="301" y="469"/>
                    <a:pt x="301" y="469"/>
                    <a:pt x="301" y="469"/>
                  </a:cubicBezTo>
                  <a:cubicBezTo>
                    <a:pt x="282" y="563"/>
                    <a:pt x="263" y="637"/>
                    <a:pt x="263" y="637"/>
                  </a:cubicBezTo>
                  <a:cubicBezTo>
                    <a:pt x="244" y="862"/>
                    <a:pt x="207" y="1012"/>
                    <a:pt x="207" y="1162"/>
                  </a:cubicBezTo>
                  <a:cubicBezTo>
                    <a:pt x="169" y="1667"/>
                    <a:pt x="132" y="2173"/>
                    <a:pt x="95" y="2697"/>
                  </a:cubicBezTo>
                  <a:cubicBezTo>
                    <a:pt x="57" y="3147"/>
                    <a:pt x="20" y="3615"/>
                    <a:pt x="1" y="4083"/>
                  </a:cubicBezTo>
                  <a:cubicBezTo>
                    <a:pt x="244" y="3933"/>
                    <a:pt x="488" y="3821"/>
                    <a:pt x="731" y="3709"/>
                  </a:cubicBezTo>
                  <a:cubicBezTo>
                    <a:pt x="985" y="3604"/>
                    <a:pt x="1262" y="3547"/>
                    <a:pt x="1534" y="3547"/>
                  </a:cubicBezTo>
                  <a:cubicBezTo>
                    <a:pt x="1604" y="3547"/>
                    <a:pt x="1674" y="3551"/>
                    <a:pt x="1742" y="3559"/>
                  </a:cubicBezTo>
                  <a:cubicBezTo>
                    <a:pt x="1799" y="2529"/>
                    <a:pt x="1836" y="1518"/>
                    <a:pt x="1874" y="506"/>
                  </a:cubicBezTo>
                  <a:cubicBezTo>
                    <a:pt x="1892" y="338"/>
                    <a:pt x="1874" y="169"/>
                    <a:pt x="18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55"/>
            <p:cNvSpPr/>
            <p:nvPr/>
          </p:nvSpPr>
          <p:spPr>
            <a:xfrm>
              <a:off x="2382595" y="3463102"/>
              <a:ext cx="130748" cy="50926"/>
            </a:xfrm>
            <a:custGeom>
              <a:rect b="b" l="l" r="r" t="t"/>
              <a:pathLst>
                <a:path extrusionOk="0" h="1780" w="4570">
                  <a:moveTo>
                    <a:pt x="937" y="1"/>
                  </a:moveTo>
                  <a:cubicBezTo>
                    <a:pt x="693" y="581"/>
                    <a:pt x="394" y="1106"/>
                    <a:pt x="1" y="1593"/>
                  </a:cubicBezTo>
                  <a:cubicBezTo>
                    <a:pt x="113" y="1630"/>
                    <a:pt x="225" y="1649"/>
                    <a:pt x="338" y="1668"/>
                  </a:cubicBezTo>
                  <a:cubicBezTo>
                    <a:pt x="506" y="1705"/>
                    <a:pt x="693" y="1724"/>
                    <a:pt x="862" y="1724"/>
                  </a:cubicBezTo>
                  <a:cubicBezTo>
                    <a:pt x="1873" y="1742"/>
                    <a:pt x="2884" y="1761"/>
                    <a:pt x="3896" y="1780"/>
                  </a:cubicBezTo>
                  <a:cubicBezTo>
                    <a:pt x="4158" y="1312"/>
                    <a:pt x="4383" y="825"/>
                    <a:pt x="4570" y="319"/>
                  </a:cubicBezTo>
                  <a:cubicBezTo>
                    <a:pt x="4401" y="263"/>
                    <a:pt x="4233" y="226"/>
                    <a:pt x="4064" y="188"/>
                  </a:cubicBezTo>
                  <a:cubicBezTo>
                    <a:pt x="3989" y="188"/>
                    <a:pt x="3914" y="169"/>
                    <a:pt x="3896" y="169"/>
                  </a:cubicBezTo>
                  <a:cubicBezTo>
                    <a:pt x="3690" y="151"/>
                    <a:pt x="3521" y="132"/>
                    <a:pt x="3371" y="132"/>
                  </a:cubicBezTo>
                  <a:cubicBezTo>
                    <a:pt x="2866" y="94"/>
                    <a:pt x="2360" y="76"/>
                    <a:pt x="1836" y="57"/>
                  </a:cubicBezTo>
                  <a:cubicBezTo>
                    <a:pt x="1536" y="38"/>
                    <a:pt x="1237" y="20"/>
                    <a:pt x="93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55"/>
            <p:cNvSpPr/>
            <p:nvPr/>
          </p:nvSpPr>
          <p:spPr>
            <a:xfrm>
              <a:off x="2323658" y="3537058"/>
              <a:ext cx="130233" cy="68063"/>
            </a:xfrm>
            <a:custGeom>
              <a:rect b="b" l="l" r="r" t="t"/>
              <a:pathLst>
                <a:path extrusionOk="0" h="2379" w="4552">
                  <a:moveTo>
                    <a:pt x="1218" y="0"/>
                  </a:moveTo>
                  <a:lnTo>
                    <a:pt x="1" y="1255"/>
                  </a:lnTo>
                  <a:cubicBezTo>
                    <a:pt x="132" y="1367"/>
                    <a:pt x="282" y="1461"/>
                    <a:pt x="450" y="1517"/>
                  </a:cubicBezTo>
                  <a:cubicBezTo>
                    <a:pt x="600" y="1592"/>
                    <a:pt x="787" y="1648"/>
                    <a:pt x="956" y="1704"/>
                  </a:cubicBezTo>
                  <a:cubicBezTo>
                    <a:pt x="1742" y="1929"/>
                    <a:pt x="2510" y="2154"/>
                    <a:pt x="3297" y="2378"/>
                  </a:cubicBezTo>
                  <a:cubicBezTo>
                    <a:pt x="3727" y="1966"/>
                    <a:pt x="4158" y="1554"/>
                    <a:pt x="4551" y="1105"/>
                  </a:cubicBezTo>
                  <a:cubicBezTo>
                    <a:pt x="4514" y="1086"/>
                    <a:pt x="4458" y="1068"/>
                    <a:pt x="4420" y="1049"/>
                  </a:cubicBezTo>
                  <a:cubicBezTo>
                    <a:pt x="4364" y="1011"/>
                    <a:pt x="4289" y="993"/>
                    <a:pt x="4270" y="974"/>
                  </a:cubicBezTo>
                  <a:cubicBezTo>
                    <a:pt x="4064" y="899"/>
                    <a:pt x="3933" y="843"/>
                    <a:pt x="3783" y="805"/>
                  </a:cubicBezTo>
                  <a:cubicBezTo>
                    <a:pt x="3297" y="637"/>
                    <a:pt x="2810" y="487"/>
                    <a:pt x="2323" y="337"/>
                  </a:cubicBezTo>
                  <a:cubicBezTo>
                    <a:pt x="1948" y="225"/>
                    <a:pt x="1574" y="94"/>
                    <a:pt x="1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55"/>
            <p:cNvSpPr/>
            <p:nvPr/>
          </p:nvSpPr>
          <p:spPr>
            <a:xfrm>
              <a:off x="2213825" y="3630813"/>
              <a:ext cx="135039" cy="63772"/>
            </a:xfrm>
            <a:custGeom>
              <a:rect b="b" l="l" r="r" t="t"/>
              <a:pathLst>
                <a:path extrusionOk="0" h="2229" w="4720">
                  <a:moveTo>
                    <a:pt x="1536" y="0"/>
                  </a:moveTo>
                  <a:cubicBezTo>
                    <a:pt x="1255" y="244"/>
                    <a:pt x="956" y="468"/>
                    <a:pt x="656" y="712"/>
                  </a:cubicBezTo>
                  <a:cubicBezTo>
                    <a:pt x="431" y="880"/>
                    <a:pt x="225" y="1049"/>
                    <a:pt x="1" y="1199"/>
                  </a:cubicBezTo>
                  <a:cubicBezTo>
                    <a:pt x="113" y="1274"/>
                    <a:pt x="225" y="1349"/>
                    <a:pt x="356" y="1405"/>
                  </a:cubicBezTo>
                  <a:cubicBezTo>
                    <a:pt x="525" y="1461"/>
                    <a:pt x="694" y="1517"/>
                    <a:pt x="862" y="1573"/>
                  </a:cubicBezTo>
                  <a:cubicBezTo>
                    <a:pt x="1630" y="1798"/>
                    <a:pt x="2379" y="2023"/>
                    <a:pt x="3147" y="2229"/>
                  </a:cubicBezTo>
                  <a:cubicBezTo>
                    <a:pt x="3671" y="1873"/>
                    <a:pt x="4195" y="1498"/>
                    <a:pt x="4720" y="1124"/>
                  </a:cubicBezTo>
                  <a:lnTo>
                    <a:pt x="4720" y="1105"/>
                  </a:lnTo>
                  <a:cubicBezTo>
                    <a:pt x="4589" y="1030"/>
                    <a:pt x="4476" y="974"/>
                    <a:pt x="4345" y="918"/>
                  </a:cubicBezTo>
                  <a:cubicBezTo>
                    <a:pt x="4270" y="880"/>
                    <a:pt x="4195" y="862"/>
                    <a:pt x="4177" y="843"/>
                  </a:cubicBezTo>
                  <a:cubicBezTo>
                    <a:pt x="3971" y="768"/>
                    <a:pt x="3840" y="712"/>
                    <a:pt x="3690" y="674"/>
                  </a:cubicBezTo>
                  <a:cubicBezTo>
                    <a:pt x="3203" y="506"/>
                    <a:pt x="2716" y="356"/>
                    <a:pt x="2229" y="206"/>
                  </a:cubicBezTo>
                  <a:cubicBezTo>
                    <a:pt x="2004" y="131"/>
                    <a:pt x="1780" y="56"/>
                    <a:pt x="15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55"/>
            <p:cNvSpPr/>
            <p:nvPr/>
          </p:nvSpPr>
          <p:spPr>
            <a:xfrm>
              <a:off x="2136149" y="3687604"/>
              <a:ext cx="133437" cy="60567"/>
            </a:xfrm>
            <a:custGeom>
              <a:rect b="b" l="l" r="r" t="t"/>
              <a:pathLst>
                <a:path extrusionOk="0" h="2117" w="4664">
                  <a:moveTo>
                    <a:pt x="1630" y="0"/>
                  </a:moveTo>
                  <a:cubicBezTo>
                    <a:pt x="1086" y="375"/>
                    <a:pt x="543" y="731"/>
                    <a:pt x="0" y="1086"/>
                  </a:cubicBezTo>
                  <a:cubicBezTo>
                    <a:pt x="150" y="1236"/>
                    <a:pt x="337" y="1349"/>
                    <a:pt x="543" y="1442"/>
                  </a:cubicBezTo>
                  <a:cubicBezTo>
                    <a:pt x="712" y="1517"/>
                    <a:pt x="880" y="1573"/>
                    <a:pt x="1049" y="1611"/>
                  </a:cubicBezTo>
                  <a:cubicBezTo>
                    <a:pt x="1630" y="1779"/>
                    <a:pt x="2210" y="1948"/>
                    <a:pt x="2772" y="2116"/>
                  </a:cubicBezTo>
                  <a:cubicBezTo>
                    <a:pt x="3409" y="1761"/>
                    <a:pt x="4045" y="1405"/>
                    <a:pt x="4663" y="1030"/>
                  </a:cubicBezTo>
                  <a:cubicBezTo>
                    <a:pt x="4607" y="993"/>
                    <a:pt x="4570" y="974"/>
                    <a:pt x="4532" y="955"/>
                  </a:cubicBezTo>
                  <a:cubicBezTo>
                    <a:pt x="4457" y="937"/>
                    <a:pt x="4382" y="899"/>
                    <a:pt x="4382" y="899"/>
                  </a:cubicBezTo>
                  <a:cubicBezTo>
                    <a:pt x="4158" y="824"/>
                    <a:pt x="4027" y="768"/>
                    <a:pt x="3877" y="712"/>
                  </a:cubicBezTo>
                  <a:cubicBezTo>
                    <a:pt x="3390" y="562"/>
                    <a:pt x="2903" y="394"/>
                    <a:pt x="2416" y="244"/>
                  </a:cubicBezTo>
                  <a:cubicBezTo>
                    <a:pt x="2154" y="169"/>
                    <a:pt x="1892" y="75"/>
                    <a:pt x="1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64"/>
                                        </p:tgtEl>
                                        <p:attrNameLst>
                                          <p:attrName>style.visibility</p:attrName>
                                        </p:attrNameLst>
                                      </p:cBhvr>
                                      <p:to>
                                        <p:strVal val="visible"/>
                                      </p:to>
                                    </p:set>
                                    <p:animEffect filter="fade" transition="in">
                                      <p:cBhvr>
                                        <p:cTn dur="1000"/>
                                        <p:tgtEl>
                                          <p:spTgt spid="36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63"/>
                                        </p:tgtEl>
                                        <p:attrNameLst>
                                          <p:attrName>style.visibility</p:attrName>
                                        </p:attrNameLst>
                                      </p:cBhvr>
                                      <p:to>
                                        <p:strVal val="visible"/>
                                      </p:to>
                                    </p:set>
                                    <p:animEffect filter="fade" transition="in">
                                      <p:cBhvr>
                                        <p:cTn dur="1000"/>
                                        <p:tgtEl>
                                          <p:spTgt spid="3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 name="Shape 435"/>
        <p:cNvGrpSpPr/>
        <p:nvPr/>
      </p:nvGrpSpPr>
      <p:grpSpPr>
        <a:xfrm>
          <a:off x="0" y="0"/>
          <a:ext cx="0" cy="0"/>
          <a:chOff x="0" y="0"/>
          <a:chExt cx="0" cy="0"/>
        </a:xfrm>
      </p:grpSpPr>
      <p:sp>
        <p:nvSpPr>
          <p:cNvPr id="436" name="Google Shape;436;p56"/>
          <p:cNvSpPr txBox="1"/>
          <p:nvPr>
            <p:ph type="title"/>
          </p:nvPr>
        </p:nvSpPr>
        <p:spPr>
          <a:xfrm>
            <a:off x="720000" y="862775"/>
            <a:ext cx="3852000" cy="90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District of Innovation Plan</a:t>
            </a:r>
            <a:endParaRPr/>
          </a:p>
        </p:txBody>
      </p:sp>
      <p:grpSp>
        <p:nvGrpSpPr>
          <p:cNvPr id="437" name="Google Shape;437;p56"/>
          <p:cNvGrpSpPr/>
          <p:nvPr/>
        </p:nvGrpSpPr>
        <p:grpSpPr>
          <a:xfrm>
            <a:off x="4550237" y="984704"/>
            <a:ext cx="3073256" cy="3890422"/>
            <a:chOff x="4550237" y="984704"/>
            <a:chExt cx="3073256" cy="3890422"/>
          </a:xfrm>
        </p:grpSpPr>
        <p:sp>
          <p:nvSpPr>
            <p:cNvPr id="438" name="Google Shape;438;p56"/>
            <p:cNvSpPr/>
            <p:nvPr/>
          </p:nvSpPr>
          <p:spPr>
            <a:xfrm>
              <a:off x="6104770" y="3979633"/>
              <a:ext cx="656122" cy="895493"/>
            </a:xfrm>
            <a:custGeom>
              <a:rect b="b" l="l" r="r" t="t"/>
              <a:pathLst>
                <a:path extrusionOk="0" h="32835" w="24058">
                  <a:moveTo>
                    <a:pt x="17297" y="1"/>
                  </a:moveTo>
                  <a:cubicBezTo>
                    <a:pt x="16962" y="1"/>
                    <a:pt x="16633" y="140"/>
                    <a:pt x="16393" y="393"/>
                  </a:cubicBezTo>
                  <a:cubicBezTo>
                    <a:pt x="16256" y="531"/>
                    <a:pt x="16118" y="688"/>
                    <a:pt x="15980" y="846"/>
                  </a:cubicBezTo>
                  <a:cubicBezTo>
                    <a:pt x="15014" y="1969"/>
                    <a:pt x="13773" y="2816"/>
                    <a:pt x="12394" y="3309"/>
                  </a:cubicBezTo>
                  <a:cubicBezTo>
                    <a:pt x="10699" y="3900"/>
                    <a:pt x="8946" y="4097"/>
                    <a:pt x="7192" y="4116"/>
                  </a:cubicBezTo>
                  <a:cubicBezTo>
                    <a:pt x="6838" y="4136"/>
                    <a:pt x="6483" y="4116"/>
                    <a:pt x="6128" y="4156"/>
                  </a:cubicBezTo>
                  <a:cubicBezTo>
                    <a:pt x="5577" y="4156"/>
                    <a:pt x="5104" y="4550"/>
                    <a:pt x="5005" y="5102"/>
                  </a:cubicBezTo>
                  <a:cubicBezTo>
                    <a:pt x="4887" y="5634"/>
                    <a:pt x="5163" y="6185"/>
                    <a:pt x="5655" y="6422"/>
                  </a:cubicBezTo>
                  <a:cubicBezTo>
                    <a:pt x="5931" y="6540"/>
                    <a:pt x="6187" y="6658"/>
                    <a:pt x="6463" y="6776"/>
                  </a:cubicBezTo>
                  <a:cubicBezTo>
                    <a:pt x="7232" y="7052"/>
                    <a:pt x="7941" y="7525"/>
                    <a:pt x="8493" y="8136"/>
                  </a:cubicBezTo>
                  <a:cubicBezTo>
                    <a:pt x="9970" y="9870"/>
                    <a:pt x="9872" y="11406"/>
                    <a:pt x="8118" y="12864"/>
                  </a:cubicBezTo>
                  <a:cubicBezTo>
                    <a:pt x="6877" y="13889"/>
                    <a:pt x="5419" y="14657"/>
                    <a:pt x="3882" y="15130"/>
                  </a:cubicBezTo>
                  <a:cubicBezTo>
                    <a:pt x="3114" y="15367"/>
                    <a:pt x="2345" y="15564"/>
                    <a:pt x="1597" y="15800"/>
                  </a:cubicBezTo>
                  <a:cubicBezTo>
                    <a:pt x="848" y="16017"/>
                    <a:pt x="198" y="16372"/>
                    <a:pt x="99" y="17219"/>
                  </a:cubicBezTo>
                  <a:cubicBezTo>
                    <a:pt x="1" y="18027"/>
                    <a:pt x="592" y="18440"/>
                    <a:pt x="1183" y="18775"/>
                  </a:cubicBezTo>
                  <a:cubicBezTo>
                    <a:pt x="1951" y="19228"/>
                    <a:pt x="2661" y="19741"/>
                    <a:pt x="3311" y="20332"/>
                  </a:cubicBezTo>
                  <a:cubicBezTo>
                    <a:pt x="4552" y="21415"/>
                    <a:pt x="5439" y="22676"/>
                    <a:pt x="5715" y="24331"/>
                  </a:cubicBezTo>
                  <a:cubicBezTo>
                    <a:pt x="5971" y="25790"/>
                    <a:pt x="5990" y="27267"/>
                    <a:pt x="5793" y="28725"/>
                  </a:cubicBezTo>
                  <a:cubicBezTo>
                    <a:pt x="5655" y="29632"/>
                    <a:pt x="5478" y="30518"/>
                    <a:pt x="5360" y="31424"/>
                  </a:cubicBezTo>
                  <a:cubicBezTo>
                    <a:pt x="5242" y="31996"/>
                    <a:pt x="5557" y="32567"/>
                    <a:pt x="6128" y="32764"/>
                  </a:cubicBezTo>
                  <a:cubicBezTo>
                    <a:pt x="6263" y="32811"/>
                    <a:pt x="6395" y="32834"/>
                    <a:pt x="6523" y="32834"/>
                  </a:cubicBezTo>
                  <a:cubicBezTo>
                    <a:pt x="6884" y="32834"/>
                    <a:pt x="7217" y="32649"/>
                    <a:pt x="7508" y="32272"/>
                  </a:cubicBezTo>
                  <a:cubicBezTo>
                    <a:pt x="7586" y="32193"/>
                    <a:pt x="7645" y="32094"/>
                    <a:pt x="7705" y="31996"/>
                  </a:cubicBezTo>
                  <a:cubicBezTo>
                    <a:pt x="9005" y="29947"/>
                    <a:pt x="10818" y="28489"/>
                    <a:pt x="12945" y="27405"/>
                  </a:cubicBezTo>
                  <a:cubicBezTo>
                    <a:pt x="14778" y="26459"/>
                    <a:pt x="16768" y="26085"/>
                    <a:pt x="18797" y="25908"/>
                  </a:cubicBezTo>
                  <a:cubicBezTo>
                    <a:pt x="19526" y="25829"/>
                    <a:pt x="20314" y="25790"/>
                    <a:pt x="20669" y="24982"/>
                  </a:cubicBezTo>
                  <a:cubicBezTo>
                    <a:pt x="21024" y="24134"/>
                    <a:pt x="20511" y="23543"/>
                    <a:pt x="19979" y="22952"/>
                  </a:cubicBezTo>
                  <a:cubicBezTo>
                    <a:pt x="19152" y="22046"/>
                    <a:pt x="18482" y="20982"/>
                    <a:pt x="18068" y="19820"/>
                  </a:cubicBezTo>
                  <a:cubicBezTo>
                    <a:pt x="17457" y="18125"/>
                    <a:pt x="17792" y="17022"/>
                    <a:pt x="19250" y="15958"/>
                  </a:cubicBezTo>
                  <a:cubicBezTo>
                    <a:pt x="20117" y="15308"/>
                    <a:pt x="21122" y="14894"/>
                    <a:pt x="22127" y="14460"/>
                  </a:cubicBezTo>
                  <a:cubicBezTo>
                    <a:pt x="22501" y="14322"/>
                    <a:pt x="22876" y="14145"/>
                    <a:pt x="23230" y="13948"/>
                  </a:cubicBezTo>
                  <a:cubicBezTo>
                    <a:pt x="23881" y="13554"/>
                    <a:pt x="24058" y="12687"/>
                    <a:pt x="23585" y="12116"/>
                  </a:cubicBezTo>
                  <a:cubicBezTo>
                    <a:pt x="23349" y="11801"/>
                    <a:pt x="23014" y="11584"/>
                    <a:pt x="22639" y="11505"/>
                  </a:cubicBezTo>
                  <a:cubicBezTo>
                    <a:pt x="20433" y="10934"/>
                    <a:pt x="19191" y="9436"/>
                    <a:pt x="18679" y="7328"/>
                  </a:cubicBezTo>
                  <a:cubicBezTo>
                    <a:pt x="18265" y="5653"/>
                    <a:pt x="18167" y="3939"/>
                    <a:pt x="18383" y="2245"/>
                  </a:cubicBezTo>
                  <a:cubicBezTo>
                    <a:pt x="18423" y="1949"/>
                    <a:pt x="18482" y="1654"/>
                    <a:pt x="18502" y="1516"/>
                  </a:cubicBezTo>
                  <a:cubicBezTo>
                    <a:pt x="18561" y="826"/>
                    <a:pt x="18364" y="393"/>
                    <a:pt x="17852" y="137"/>
                  </a:cubicBezTo>
                  <a:cubicBezTo>
                    <a:pt x="17675" y="45"/>
                    <a:pt x="17485" y="1"/>
                    <a:pt x="172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56"/>
            <p:cNvSpPr/>
            <p:nvPr/>
          </p:nvSpPr>
          <p:spPr>
            <a:xfrm>
              <a:off x="6234805" y="4081360"/>
              <a:ext cx="382633" cy="611368"/>
            </a:xfrm>
            <a:custGeom>
              <a:rect b="b" l="l" r="r" t="t"/>
              <a:pathLst>
                <a:path extrusionOk="0" h="22417" w="14030">
                  <a:moveTo>
                    <a:pt x="11016" y="0"/>
                  </a:moveTo>
                  <a:cubicBezTo>
                    <a:pt x="10792" y="0"/>
                    <a:pt x="10611" y="153"/>
                    <a:pt x="10483" y="367"/>
                  </a:cubicBezTo>
                  <a:cubicBezTo>
                    <a:pt x="10345" y="584"/>
                    <a:pt x="10246" y="781"/>
                    <a:pt x="10167" y="1017"/>
                  </a:cubicBezTo>
                  <a:cubicBezTo>
                    <a:pt x="9892" y="1864"/>
                    <a:pt x="9576" y="2731"/>
                    <a:pt x="9320" y="3598"/>
                  </a:cubicBezTo>
                  <a:cubicBezTo>
                    <a:pt x="9241" y="4051"/>
                    <a:pt x="8946" y="4406"/>
                    <a:pt x="8532" y="4544"/>
                  </a:cubicBezTo>
                  <a:cubicBezTo>
                    <a:pt x="7724" y="4839"/>
                    <a:pt x="6936" y="5174"/>
                    <a:pt x="6148" y="5489"/>
                  </a:cubicBezTo>
                  <a:cubicBezTo>
                    <a:pt x="5656" y="5706"/>
                    <a:pt x="5459" y="6002"/>
                    <a:pt x="5557" y="6337"/>
                  </a:cubicBezTo>
                  <a:cubicBezTo>
                    <a:pt x="5635" y="6634"/>
                    <a:pt x="5899" y="6806"/>
                    <a:pt x="6270" y="6806"/>
                  </a:cubicBezTo>
                  <a:cubicBezTo>
                    <a:pt x="6367" y="6806"/>
                    <a:pt x="6471" y="6795"/>
                    <a:pt x="6582" y="6770"/>
                  </a:cubicBezTo>
                  <a:cubicBezTo>
                    <a:pt x="6779" y="6711"/>
                    <a:pt x="6976" y="6652"/>
                    <a:pt x="7153" y="6573"/>
                  </a:cubicBezTo>
                  <a:cubicBezTo>
                    <a:pt x="7586" y="6396"/>
                    <a:pt x="8020" y="6238"/>
                    <a:pt x="8453" y="6140"/>
                  </a:cubicBezTo>
                  <a:cubicBezTo>
                    <a:pt x="8493" y="6278"/>
                    <a:pt x="8532" y="6337"/>
                    <a:pt x="8512" y="6376"/>
                  </a:cubicBezTo>
                  <a:cubicBezTo>
                    <a:pt x="8079" y="7972"/>
                    <a:pt x="7626" y="9548"/>
                    <a:pt x="7192" y="11144"/>
                  </a:cubicBezTo>
                  <a:cubicBezTo>
                    <a:pt x="7114" y="11459"/>
                    <a:pt x="6857" y="11696"/>
                    <a:pt x="6542" y="11755"/>
                  </a:cubicBezTo>
                  <a:cubicBezTo>
                    <a:pt x="5104" y="12169"/>
                    <a:pt x="3685" y="12681"/>
                    <a:pt x="2306" y="13213"/>
                  </a:cubicBezTo>
                  <a:cubicBezTo>
                    <a:pt x="1735" y="13449"/>
                    <a:pt x="1124" y="13607"/>
                    <a:pt x="553" y="13824"/>
                  </a:cubicBezTo>
                  <a:cubicBezTo>
                    <a:pt x="218" y="13903"/>
                    <a:pt x="1" y="14238"/>
                    <a:pt x="99" y="14572"/>
                  </a:cubicBezTo>
                  <a:cubicBezTo>
                    <a:pt x="178" y="14947"/>
                    <a:pt x="454" y="15085"/>
                    <a:pt x="809" y="15085"/>
                  </a:cubicBezTo>
                  <a:cubicBezTo>
                    <a:pt x="1104" y="15065"/>
                    <a:pt x="1400" y="15006"/>
                    <a:pt x="1676" y="14888"/>
                  </a:cubicBezTo>
                  <a:cubicBezTo>
                    <a:pt x="2917" y="14474"/>
                    <a:pt x="4158" y="14040"/>
                    <a:pt x="5419" y="13627"/>
                  </a:cubicBezTo>
                  <a:cubicBezTo>
                    <a:pt x="5687" y="13526"/>
                    <a:pt x="5955" y="13397"/>
                    <a:pt x="6235" y="13397"/>
                  </a:cubicBezTo>
                  <a:cubicBezTo>
                    <a:pt x="6285" y="13397"/>
                    <a:pt x="6334" y="13401"/>
                    <a:pt x="6385" y="13410"/>
                  </a:cubicBezTo>
                  <a:cubicBezTo>
                    <a:pt x="6444" y="13587"/>
                    <a:pt x="6424" y="13784"/>
                    <a:pt x="6345" y="13962"/>
                  </a:cubicBezTo>
                  <a:cubicBezTo>
                    <a:pt x="5675" y="16247"/>
                    <a:pt x="5005" y="18533"/>
                    <a:pt x="4237" y="20779"/>
                  </a:cubicBezTo>
                  <a:cubicBezTo>
                    <a:pt x="4138" y="21055"/>
                    <a:pt x="4060" y="21350"/>
                    <a:pt x="4020" y="21626"/>
                  </a:cubicBezTo>
                  <a:cubicBezTo>
                    <a:pt x="3961" y="21961"/>
                    <a:pt x="4158" y="22296"/>
                    <a:pt x="4493" y="22375"/>
                  </a:cubicBezTo>
                  <a:cubicBezTo>
                    <a:pt x="4574" y="22403"/>
                    <a:pt x="4656" y="22417"/>
                    <a:pt x="4737" y="22417"/>
                  </a:cubicBezTo>
                  <a:cubicBezTo>
                    <a:pt x="4988" y="22417"/>
                    <a:pt x="5221" y="22284"/>
                    <a:pt x="5340" y="22060"/>
                  </a:cubicBezTo>
                  <a:cubicBezTo>
                    <a:pt x="5439" y="21843"/>
                    <a:pt x="5537" y="21626"/>
                    <a:pt x="5596" y="21409"/>
                  </a:cubicBezTo>
                  <a:cubicBezTo>
                    <a:pt x="6247" y="19538"/>
                    <a:pt x="6818" y="17666"/>
                    <a:pt x="7370" y="15774"/>
                  </a:cubicBezTo>
                  <a:cubicBezTo>
                    <a:pt x="7468" y="15479"/>
                    <a:pt x="7488" y="15144"/>
                    <a:pt x="7705" y="14907"/>
                  </a:cubicBezTo>
                  <a:cubicBezTo>
                    <a:pt x="7961" y="15026"/>
                    <a:pt x="8000" y="15223"/>
                    <a:pt x="8059" y="15400"/>
                  </a:cubicBezTo>
                  <a:cubicBezTo>
                    <a:pt x="8591" y="16622"/>
                    <a:pt x="9104" y="17843"/>
                    <a:pt x="9636" y="19045"/>
                  </a:cubicBezTo>
                  <a:cubicBezTo>
                    <a:pt x="9734" y="19301"/>
                    <a:pt x="9852" y="19538"/>
                    <a:pt x="10010" y="19754"/>
                  </a:cubicBezTo>
                  <a:cubicBezTo>
                    <a:pt x="10130" y="19941"/>
                    <a:pt x="10339" y="20055"/>
                    <a:pt x="10554" y="20055"/>
                  </a:cubicBezTo>
                  <a:cubicBezTo>
                    <a:pt x="10657" y="20055"/>
                    <a:pt x="10761" y="20029"/>
                    <a:pt x="10857" y="19971"/>
                  </a:cubicBezTo>
                  <a:cubicBezTo>
                    <a:pt x="11172" y="19833"/>
                    <a:pt x="11330" y="19498"/>
                    <a:pt x="11251" y="19163"/>
                  </a:cubicBezTo>
                  <a:cubicBezTo>
                    <a:pt x="11192" y="18946"/>
                    <a:pt x="11113" y="18730"/>
                    <a:pt x="11015" y="18513"/>
                  </a:cubicBezTo>
                  <a:cubicBezTo>
                    <a:pt x="10246" y="16700"/>
                    <a:pt x="9458" y="14888"/>
                    <a:pt x="8690" y="13095"/>
                  </a:cubicBezTo>
                  <a:cubicBezTo>
                    <a:pt x="8552" y="12760"/>
                    <a:pt x="8355" y="12464"/>
                    <a:pt x="8473" y="12090"/>
                  </a:cubicBezTo>
                  <a:cubicBezTo>
                    <a:pt x="8985" y="10258"/>
                    <a:pt x="9498" y="8425"/>
                    <a:pt x="10010" y="6593"/>
                  </a:cubicBezTo>
                  <a:lnTo>
                    <a:pt x="10010" y="6573"/>
                  </a:lnTo>
                  <a:cubicBezTo>
                    <a:pt x="10069" y="6573"/>
                    <a:pt x="10128" y="6553"/>
                    <a:pt x="10207" y="6553"/>
                  </a:cubicBezTo>
                  <a:cubicBezTo>
                    <a:pt x="10443" y="6908"/>
                    <a:pt x="10680" y="7282"/>
                    <a:pt x="10936" y="7637"/>
                  </a:cubicBezTo>
                  <a:cubicBezTo>
                    <a:pt x="11428" y="8327"/>
                    <a:pt x="11901" y="9036"/>
                    <a:pt x="12433" y="9706"/>
                  </a:cubicBezTo>
                  <a:cubicBezTo>
                    <a:pt x="12683" y="10018"/>
                    <a:pt x="12964" y="10164"/>
                    <a:pt x="13227" y="10164"/>
                  </a:cubicBezTo>
                  <a:cubicBezTo>
                    <a:pt x="13379" y="10164"/>
                    <a:pt x="13525" y="10115"/>
                    <a:pt x="13655" y="10021"/>
                  </a:cubicBezTo>
                  <a:cubicBezTo>
                    <a:pt x="14029" y="9726"/>
                    <a:pt x="13990" y="9332"/>
                    <a:pt x="13596" y="8780"/>
                  </a:cubicBezTo>
                  <a:cubicBezTo>
                    <a:pt x="13024" y="7992"/>
                    <a:pt x="12453" y="7204"/>
                    <a:pt x="11901" y="6416"/>
                  </a:cubicBezTo>
                  <a:cubicBezTo>
                    <a:pt x="11448" y="5746"/>
                    <a:pt x="10759" y="5115"/>
                    <a:pt x="10680" y="4307"/>
                  </a:cubicBezTo>
                  <a:cubicBezTo>
                    <a:pt x="10601" y="3519"/>
                    <a:pt x="11034" y="2731"/>
                    <a:pt x="11291" y="1943"/>
                  </a:cubicBezTo>
                  <a:cubicBezTo>
                    <a:pt x="11389" y="1588"/>
                    <a:pt x="11566" y="1234"/>
                    <a:pt x="11665" y="859"/>
                  </a:cubicBezTo>
                  <a:cubicBezTo>
                    <a:pt x="11783" y="544"/>
                    <a:pt x="11606" y="189"/>
                    <a:pt x="11291" y="71"/>
                  </a:cubicBezTo>
                  <a:cubicBezTo>
                    <a:pt x="11193" y="22"/>
                    <a:pt x="11101" y="0"/>
                    <a:pt x="110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56"/>
            <p:cNvSpPr/>
            <p:nvPr/>
          </p:nvSpPr>
          <p:spPr>
            <a:xfrm>
              <a:off x="6907045" y="3856607"/>
              <a:ext cx="716449" cy="611913"/>
            </a:xfrm>
            <a:custGeom>
              <a:rect b="b" l="l" r="r" t="t"/>
              <a:pathLst>
                <a:path extrusionOk="0" h="22437" w="26270">
                  <a:moveTo>
                    <a:pt x="13508" y="1"/>
                  </a:moveTo>
                  <a:cubicBezTo>
                    <a:pt x="13373" y="1"/>
                    <a:pt x="13230" y="19"/>
                    <a:pt x="13083" y="57"/>
                  </a:cubicBezTo>
                  <a:cubicBezTo>
                    <a:pt x="12728" y="136"/>
                    <a:pt x="12433" y="352"/>
                    <a:pt x="12216" y="628"/>
                  </a:cubicBezTo>
                  <a:cubicBezTo>
                    <a:pt x="11802" y="1081"/>
                    <a:pt x="11329" y="1475"/>
                    <a:pt x="10797" y="1791"/>
                  </a:cubicBezTo>
                  <a:cubicBezTo>
                    <a:pt x="9598" y="2547"/>
                    <a:pt x="8260" y="2699"/>
                    <a:pt x="6913" y="2699"/>
                  </a:cubicBezTo>
                  <a:cubicBezTo>
                    <a:pt x="6822" y="2699"/>
                    <a:pt x="6731" y="2698"/>
                    <a:pt x="6640" y="2697"/>
                  </a:cubicBezTo>
                  <a:cubicBezTo>
                    <a:pt x="5005" y="2697"/>
                    <a:pt x="3409" y="2421"/>
                    <a:pt x="1872" y="1909"/>
                  </a:cubicBezTo>
                  <a:cubicBezTo>
                    <a:pt x="1693" y="1847"/>
                    <a:pt x="1515" y="1814"/>
                    <a:pt x="1345" y="1814"/>
                  </a:cubicBezTo>
                  <a:cubicBezTo>
                    <a:pt x="972" y="1814"/>
                    <a:pt x="631" y="1971"/>
                    <a:pt x="374" y="2323"/>
                  </a:cubicBezTo>
                  <a:cubicBezTo>
                    <a:pt x="20" y="2795"/>
                    <a:pt x="0" y="3426"/>
                    <a:pt x="335" y="3899"/>
                  </a:cubicBezTo>
                  <a:cubicBezTo>
                    <a:pt x="552" y="4273"/>
                    <a:pt x="828" y="4628"/>
                    <a:pt x="1084" y="4982"/>
                  </a:cubicBezTo>
                  <a:cubicBezTo>
                    <a:pt x="1478" y="5554"/>
                    <a:pt x="1911" y="6125"/>
                    <a:pt x="2305" y="6716"/>
                  </a:cubicBezTo>
                  <a:cubicBezTo>
                    <a:pt x="3645" y="8864"/>
                    <a:pt x="3921" y="11130"/>
                    <a:pt x="3034" y="13533"/>
                  </a:cubicBezTo>
                  <a:cubicBezTo>
                    <a:pt x="2877" y="13947"/>
                    <a:pt x="2739" y="14361"/>
                    <a:pt x="2640" y="14794"/>
                  </a:cubicBezTo>
                  <a:cubicBezTo>
                    <a:pt x="2419" y="15592"/>
                    <a:pt x="3061" y="16257"/>
                    <a:pt x="3771" y="16257"/>
                  </a:cubicBezTo>
                  <a:cubicBezTo>
                    <a:pt x="4007" y="16257"/>
                    <a:pt x="4251" y="16183"/>
                    <a:pt x="4473" y="16016"/>
                  </a:cubicBezTo>
                  <a:cubicBezTo>
                    <a:pt x="4748" y="15819"/>
                    <a:pt x="5005" y="15563"/>
                    <a:pt x="5261" y="15346"/>
                  </a:cubicBezTo>
                  <a:cubicBezTo>
                    <a:pt x="5950" y="14696"/>
                    <a:pt x="6798" y="14243"/>
                    <a:pt x="7724" y="14026"/>
                  </a:cubicBezTo>
                  <a:cubicBezTo>
                    <a:pt x="8004" y="13966"/>
                    <a:pt x="8266" y="13935"/>
                    <a:pt x="8510" y="13935"/>
                  </a:cubicBezTo>
                  <a:cubicBezTo>
                    <a:pt x="9625" y="13935"/>
                    <a:pt x="10374" y="14578"/>
                    <a:pt x="10778" y="16016"/>
                  </a:cubicBezTo>
                  <a:cubicBezTo>
                    <a:pt x="11034" y="16922"/>
                    <a:pt x="11112" y="17868"/>
                    <a:pt x="11014" y="18814"/>
                  </a:cubicBezTo>
                  <a:cubicBezTo>
                    <a:pt x="10955" y="19484"/>
                    <a:pt x="10856" y="20154"/>
                    <a:pt x="10778" y="20823"/>
                  </a:cubicBezTo>
                  <a:cubicBezTo>
                    <a:pt x="10699" y="21375"/>
                    <a:pt x="10837" y="21887"/>
                    <a:pt x="11309" y="22222"/>
                  </a:cubicBezTo>
                  <a:cubicBezTo>
                    <a:pt x="11532" y="22373"/>
                    <a:pt x="11758" y="22436"/>
                    <a:pt x="11986" y="22436"/>
                  </a:cubicBezTo>
                  <a:cubicBezTo>
                    <a:pt x="12264" y="22436"/>
                    <a:pt x="12545" y="22343"/>
                    <a:pt x="12827" y="22203"/>
                  </a:cubicBezTo>
                  <a:cubicBezTo>
                    <a:pt x="13043" y="22084"/>
                    <a:pt x="13280" y="21947"/>
                    <a:pt x="13496" y="21789"/>
                  </a:cubicBezTo>
                  <a:cubicBezTo>
                    <a:pt x="13969" y="21454"/>
                    <a:pt x="14462" y="21119"/>
                    <a:pt x="14955" y="20804"/>
                  </a:cubicBezTo>
                  <a:cubicBezTo>
                    <a:pt x="16401" y="19827"/>
                    <a:pt x="17905" y="19350"/>
                    <a:pt x="19456" y="19350"/>
                  </a:cubicBezTo>
                  <a:cubicBezTo>
                    <a:pt x="20502" y="19350"/>
                    <a:pt x="21571" y="19567"/>
                    <a:pt x="22658" y="19996"/>
                  </a:cubicBezTo>
                  <a:cubicBezTo>
                    <a:pt x="23052" y="20134"/>
                    <a:pt x="23427" y="20311"/>
                    <a:pt x="23801" y="20449"/>
                  </a:cubicBezTo>
                  <a:cubicBezTo>
                    <a:pt x="24018" y="20548"/>
                    <a:pt x="24254" y="20626"/>
                    <a:pt x="24471" y="20686"/>
                  </a:cubicBezTo>
                  <a:cubicBezTo>
                    <a:pt x="24582" y="20717"/>
                    <a:pt x="24692" y="20731"/>
                    <a:pt x="24799" y="20731"/>
                  </a:cubicBezTo>
                  <a:cubicBezTo>
                    <a:pt x="25635" y="20731"/>
                    <a:pt x="26270" y="19834"/>
                    <a:pt x="25850" y="19031"/>
                  </a:cubicBezTo>
                  <a:cubicBezTo>
                    <a:pt x="25732" y="18755"/>
                    <a:pt x="25555" y="18518"/>
                    <a:pt x="25377" y="18282"/>
                  </a:cubicBezTo>
                  <a:cubicBezTo>
                    <a:pt x="24097" y="16627"/>
                    <a:pt x="23368" y="14597"/>
                    <a:pt x="23309" y="12489"/>
                  </a:cubicBezTo>
                  <a:cubicBezTo>
                    <a:pt x="23269" y="11307"/>
                    <a:pt x="23525" y="10164"/>
                    <a:pt x="23722" y="9002"/>
                  </a:cubicBezTo>
                  <a:cubicBezTo>
                    <a:pt x="23921" y="7988"/>
                    <a:pt x="23339" y="7291"/>
                    <a:pt x="22388" y="7291"/>
                  </a:cubicBezTo>
                  <a:cubicBezTo>
                    <a:pt x="22303" y="7291"/>
                    <a:pt x="22216" y="7296"/>
                    <a:pt x="22126" y="7307"/>
                  </a:cubicBezTo>
                  <a:cubicBezTo>
                    <a:pt x="21673" y="7366"/>
                    <a:pt x="21259" y="7465"/>
                    <a:pt x="20826" y="7544"/>
                  </a:cubicBezTo>
                  <a:cubicBezTo>
                    <a:pt x="20550" y="7583"/>
                    <a:pt x="20294" y="7603"/>
                    <a:pt x="20038" y="7642"/>
                  </a:cubicBezTo>
                  <a:cubicBezTo>
                    <a:pt x="19758" y="7690"/>
                    <a:pt x="19478" y="7713"/>
                    <a:pt x="19200" y="7713"/>
                  </a:cubicBezTo>
                  <a:cubicBezTo>
                    <a:pt x="16700" y="7713"/>
                    <a:pt x="14413" y="5830"/>
                    <a:pt x="14679" y="2638"/>
                  </a:cubicBezTo>
                  <a:cubicBezTo>
                    <a:pt x="14698" y="2185"/>
                    <a:pt x="14738" y="1751"/>
                    <a:pt x="14738" y="1318"/>
                  </a:cubicBezTo>
                  <a:cubicBezTo>
                    <a:pt x="14738" y="506"/>
                    <a:pt x="14223" y="1"/>
                    <a:pt x="135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56"/>
            <p:cNvSpPr/>
            <p:nvPr/>
          </p:nvSpPr>
          <p:spPr>
            <a:xfrm>
              <a:off x="7056416" y="4000551"/>
              <a:ext cx="477323" cy="347397"/>
            </a:xfrm>
            <a:custGeom>
              <a:rect b="b" l="l" r="r" t="t"/>
              <a:pathLst>
                <a:path extrusionOk="0" h="12738" w="17502">
                  <a:moveTo>
                    <a:pt x="6706" y="0"/>
                  </a:moveTo>
                  <a:cubicBezTo>
                    <a:pt x="6515" y="0"/>
                    <a:pt x="6279" y="46"/>
                    <a:pt x="5990" y="138"/>
                  </a:cubicBezTo>
                  <a:cubicBezTo>
                    <a:pt x="5025" y="433"/>
                    <a:pt x="4079" y="749"/>
                    <a:pt x="3153" y="1103"/>
                  </a:cubicBezTo>
                  <a:cubicBezTo>
                    <a:pt x="2963" y="1170"/>
                    <a:pt x="2786" y="1211"/>
                    <a:pt x="2616" y="1211"/>
                  </a:cubicBezTo>
                  <a:cubicBezTo>
                    <a:pt x="2382" y="1211"/>
                    <a:pt x="2160" y="1132"/>
                    <a:pt x="1931" y="926"/>
                  </a:cubicBezTo>
                  <a:cubicBezTo>
                    <a:pt x="1636" y="690"/>
                    <a:pt x="1321" y="493"/>
                    <a:pt x="966" y="335"/>
                  </a:cubicBezTo>
                  <a:cubicBezTo>
                    <a:pt x="877" y="284"/>
                    <a:pt x="781" y="260"/>
                    <a:pt x="687" y="260"/>
                  </a:cubicBezTo>
                  <a:cubicBezTo>
                    <a:pt x="492" y="260"/>
                    <a:pt x="304" y="365"/>
                    <a:pt x="197" y="552"/>
                  </a:cubicBezTo>
                  <a:cubicBezTo>
                    <a:pt x="0" y="788"/>
                    <a:pt x="40" y="1143"/>
                    <a:pt x="276" y="1359"/>
                  </a:cubicBezTo>
                  <a:cubicBezTo>
                    <a:pt x="473" y="1537"/>
                    <a:pt x="670" y="1694"/>
                    <a:pt x="887" y="1832"/>
                  </a:cubicBezTo>
                  <a:cubicBezTo>
                    <a:pt x="1281" y="2069"/>
                    <a:pt x="1537" y="2443"/>
                    <a:pt x="1596" y="2896"/>
                  </a:cubicBezTo>
                  <a:cubicBezTo>
                    <a:pt x="1774" y="3921"/>
                    <a:pt x="2030" y="4965"/>
                    <a:pt x="2266" y="5990"/>
                  </a:cubicBezTo>
                  <a:cubicBezTo>
                    <a:pt x="2400" y="6576"/>
                    <a:pt x="2648" y="6863"/>
                    <a:pt x="2974" y="6863"/>
                  </a:cubicBezTo>
                  <a:cubicBezTo>
                    <a:pt x="3031" y="6863"/>
                    <a:pt x="3091" y="6855"/>
                    <a:pt x="3153" y="6837"/>
                  </a:cubicBezTo>
                  <a:cubicBezTo>
                    <a:pt x="3567" y="6738"/>
                    <a:pt x="3705" y="6364"/>
                    <a:pt x="3547" y="5655"/>
                  </a:cubicBezTo>
                  <a:cubicBezTo>
                    <a:pt x="3409" y="5044"/>
                    <a:pt x="3311" y="4413"/>
                    <a:pt x="3271" y="3783"/>
                  </a:cubicBezTo>
                  <a:lnTo>
                    <a:pt x="3271" y="3783"/>
                  </a:lnTo>
                  <a:cubicBezTo>
                    <a:pt x="3350" y="3793"/>
                    <a:pt x="3409" y="3793"/>
                    <a:pt x="3453" y="3793"/>
                  </a:cubicBezTo>
                  <a:cubicBezTo>
                    <a:pt x="3498" y="3793"/>
                    <a:pt x="3527" y="3793"/>
                    <a:pt x="3547" y="3803"/>
                  </a:cubicBezTo>
                  <a:cubicBezTo>
                    <a:pt x="5025" y="4867"/>
                    <a:pt x="6502" y="5931"/>
                    <a:pt x="8000" y="6975"/>
                  </a:cubicBezTo>
                  <a:cubicBezTo>
                    <a:pt x="8217" y="7132"/>
                    <a:pt x="8354" y="7369"/>
                    <a:pt x="8374" y="7625"/>
                  </a:cubicBezTo>
                  <a:cubicBezTo>
                    <a:pt x="8650" y="8925"/>
                    <a:pt x="9005" y="10206"/>
                    <a:pt x="9162" y="11526"/>
                  </a:cubicBezTo>
                  <a:cubicBezTo>
                    <a:pt x="9182" y="11763"/>
                    <a:pt x="9221" y="11979"/>
                    <a:pt x="9280" y="12216"/>
                  </a:cubicBezTo>
                  <a:cubicBezTo>
                    <a:pt x="9333" y="12516"/>
                    <a:pt x="9592" y="12737"/>
                    <a:pt x="9887" y="12737"/>
                  </a:cubicBezTo>
                  <a:cubicBezTo>
                    <a:pt x="9921" y="12737"/>
                    <a:pt x="9955" y="12734"/>
                    <a:pt x="9990" y="12728"/>
                  </a:cubicBezTo>
                  <a:cubicBezTo>
                    <a:pt x="10344" y="12689"/>
                    <a:pt x="10581" y="12393"/>
                    <a:pt x="10581" y="12058"/>
                  </a:cubicBezTo>
                  <a:cubicBezTo>
                    <a:pt x="10601" y="11881"/>
                    <a:pt x="10581" y="11703"/>
                    <a:pt x="10561" y="11526"/>
                  </a:cubicBezTo>
                  <a:cubicBezTo>
                    <a:pt x="10443" y="10837"/>
                    <a:pt x="10325" y="10147"/>
                    <a:pt x="10207" y="9438"/>
                  </a:cubicBezTo>
                  <a:cubicBezTo>
                    <a:pt x="10167" y="9181"/>
                    <a:pt x="10049" y="8906"/>
                    <a:pt x="10128" y="8610"/>
                  </a:cubicBezTo>
                  <a:lnTo>
                    <a:pt x="10128" y="8610"/>
                  </a:lnTo>
                  <a:cubicBezTo>
                    <a:pt x="10482" y="8728"/>
                    <a:pt x="10798" y="8925"/>
                    <a:pt x="11073" y="9181"/>
                  </a:cubicBezTo>
                  <a:cubicBezTo>
                    <a:pt x="12531" y="10186"/>
                    <a:pt x="13950" y="11211"/>
                    <a:pt x="15467" y="12117"/>
                  </a:cubicBezTo>
                  <a:cubicBezTo>
                    <a:pt x="15763" y="12334"/>
                    <a:pt x="16078" y="12472"/>
                    <a:pt x="16433" y="12570"/>
                  </a:cubicBezTo>
                  <a:cubicBezTo>
                    <a:pt x="16483" y="12581"/>
                    <a:pt x="16531" y="12586"/>
                    <a:pt x="16579" y="12586"/>
                  </a:cubicBezTo>
                  <a:cubicBezTo>
                    <a:pt x="17147" y="12586"/>
                    <a:pt x="17501" y="11863"/>
                    <a:pt x="17083" y="11408"/>
                  </a:cubicBezTo>
                  <a:cubicBezTo>
                    <a:pt x="16965" y="11270"/>
                    <a:pt x="16827" y="11171"/>
                    <a:pt x="16669" y="11093"/>
                  </a:cubicBezTo>
                  <a:cubicBezTo>
                    <a:pt x="14797" y="10029"/>
                    <a:pt x="13083" y="8728"/>
                    <a:pt x="11330" y="7507"/>
                  </a:cubicBezTo>
                  <a:cubicBezTo>
                    <a:pt x="11093" y="7349"/>
                    <a:pt x="10798" y="7251"/>
                    <a:pt x="10719" y="6916"/>
                  </a:cubicBezTo>
                  <a:cubicBezTo>
                    <a:pt x="11172" y="6640"/>
                    <a:pt x="11704" y="6561"/>
                    <a:pt x="12196" y="6364"/>
                  </a:cubicBezTo>
                  <a:cubicBezTo>
                    <a:pt x="12689" y="6167"/>
                    <a:pt x="13201" y="6009"/>
                    <a:pt x="13694" y="5832"/>
                  </a:cubicBezTo>
                  <a:cubicBezTo>
                    <a:pt x="14384" y="5556"/>
                    <a:pt x="14659" y="5221"/>
                    <a:pt x="14541" y="4788"/>
                  </a:cubicBezTo>
                  <a:cubicBezTo>
                    <a:pt x="14449" y="4473"/>
                    <a:pt x="14217" y="4306"/>
                    <a:pt x="13851" y="4306"/>
                  </a:cubicBezTo>
                  <a:cubicBezTo>
                    <a:pt x="13668" y="4306"/>
                    <a:pt x="13451" y="4348"/>
                    <a:pt x="13201" y="4433"/>
                  </a:cubicBezTo>
                  <a:cubicBezTo>
                    <a:pt x="11999" y="4847"/>
                    <a:pt x="10817" y="5241"/>
                    <a:pt x="9635" y="5674"/>
                  </a:cubicBezTo>
                  <a:cubicBezTo>
                    <a:pt x="9485" y="5742"/>
                    <a:pt x="9329" y="5775"/>
                    <a:pt x="9176" y="5775"/>
                  </a:cubicBezTo>
                  <a:cubicBezTo>
                    <a:pt x="8928" y="5775"/>
                    <a:pt x="8687" y="5688"/>
                    <a:pt x="8492" y="5517"/>
                  </a:cubicBezTo>
                  <a:cubicBezTo>
                    <a:pt x="7507" y="4788"/>
                    <a:pt x="6463" y="4098"/>
                    <a:pt x="5458" y="3389"/>
                  </a:cubicBezTo>
                  <a:cubicBezTo>
                    <a:pt x="5005" y="3074"/>
                    <a:pt x="4572" y="2758"/>
                    <a:pt x="4020" y="2364"/>
                  </a:cubicBezTo>
                  <a:cubicBezTo>
                    <a:pt x="4926" y="2049"/>
                    <a:pt x="5695" y="1793"/>
                    <a:pt x="6463" y="1537"/>
                  </a:cubicBezTo>
                  <a:cubicBezTo>
                    <a:pt x="7251" y="1261"/>
                    <a:pt x="7507" y="946"/>
                    <a:pt x="7350" y="453"/>
                  </a:cubicBezTo>
                  <a:cubicBezTo>
                    <a:pt x="7248" y="149"/>
                    <a:pt x="7049" y="0"/>
                    <a:pt x="6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56"/>
            <p:cNvSpPr/>
            <p:nvPr/>
          </p:nvSpPr>
          <p:spPr>
            <a:xfrm>
              <a:off x="6829127" y="3021087"/>
              <a:ext cx="622795" cy="755557"/>
            </a:xfrm>
            <a:custGeom>
              <a:rect b="b" l="l" r="r" t="t"/>
              <a:pathLst>
                <a:path extrusionOk="0" h="27704" w="22836">
                  <a:moveTo>
                    <a:pt x="18271" y="1"/>
                  </a:moveTo>
                  <a:cubicBezTo>
                    <a:pt x="18058" y="1"/>
                    <a:pt x="17838" y="60"/>
                    <a:pt x="17634" y="193"/>
                  </a:cubicBezTo>
                  <a:cubicBezTo>
                    <a:pt x="17378" y="370"/>
                    <a:pt x="17161" y="548"/>
                    <a:pt x="16964" y="764"/>
                  </a:cubicBezTo>
                  <a:cubicBezTo>
                    <a:pt x="15447" y="2242"/>
                    <a:pt x="13536" y="3207"/>
                    <a:pt x="11447" y="3503"/>
                  </a:cubicBezTo>
                  <a:cubicBezTo>
                    <a:pt x="10957" y="3585"/>
                    <a:pt x="10471" y="3612"/>
                    <a:pt x="9986" y="3612"/>
                  </a:cubicBezTo>
                  <a:cubicBezTo>
                    <a:pt x="9302" y="3612"/>
                    <a:pt x="8621" y="3557"/>
                    <a:pt x="7940" y="3523"/>
                  </a:cubicBezTo>
                  <a:cubicBezTo>
                    <a:pt x="7889" y="3519"/>
                    <a:pt x="7838" y="3517"/>
                    <a:pt x="7788" y="3517"/>
                  </a:cubicBezTo>
                  <a:cubicBezTo>
                    <a:pt x="6761" y="3517"/>
                    <a:pt x="6199" y="4282"/>
                    <a:pt x="6443" y="5316"/>
                  </a:cubicBezTo>
                  <a:cubicBezTo>
                    <a:pt x="6561" y="5749"/>
                    <a:pt x="6699" y="6163"/>
                    <a:pt x="6837" y="6577"/>
                  </a:cubicBezTo>
                  <a:cubicBezTo>
                    <a:pt x="6896" y="6852"/>
                    <a:pt x="6955" y="7109"/>
                    <a:pt x="7034" y="7365"/>
                  </a:cubicBezTo>
                  <a:cubicBezTo>
                    <a:pt x="7822" y="10064"/>
                    <a:pt x="6266" y="13138"/>
                    <a:pt x="2699" y="13276"/>
                  </a:cubicBezTo>
                  <a:cubicBezTo>
                    <a:pt x="2266" y="13295"/>
                    <a:pt x="1813" y="13315"/>
                    <a:pt x="1379" y="13374"/>
                  </a:cubicBezTo>
                  <a:cubicBezTo>
                    <a:pt x="434" y="13492"/>
                    <a:pt x="0" y="14280"/>
                    <a:pt x="335" y="15187"/>
                  </a:cubicBezTo>
                  <a:cubicBezTo>
                    <a:pt x="473" y="15502"/>
                    <a:pt x="709" y="15778"/>
                    <a:pt x="1025" y="15955"/>
                  </a:cubicBezTo>
                  <a:cubicBezTo>
                    <a:pt x="1517" y="16310"/>
                    <a:pt x="1970" y="16743"/>
                    <a:pt x="2345" y="17236"/>
                  </a:cubicBezTo>
                  <a:cubicBezTo>
                    <a:pt x="3310" y="18398"/>
                    <a:pt x="3566" y="19817"/>
                    <a:pt x="3744" y="21255"/>
                  </a:cubicBezTo>
                  <a:cubicBezTo>
                    <a:pt x="3941" y="22851"/>
                    <a:pt x="3862" y="24486"/>
                    <a:pt x="3527" y="26063"/>
                  </a:cubicBezTo>
                  <a:cubicBezTo>
                    <a:pt x="3409" y="26673"/>
                    <a:pt x="3566" y="27186"/>
                    <a:pt x="4138" y="27501"/>
                  </a:cubicBezTo>
                  <a:cubicBezTo>
                    <a:pt x="4350" y="27637"/>
                    <a:pt x="4588" y="27703"/>
                    <a:pt x="4824" y="27703"/>
                  </a:cubicBezTo>
                  <a:cubicBezTo>
                    <a:pt x="5137" y="27703"/>
                    <a:pt x="5448" y="27587"/>
                    <a:pt x="5694" y="27363"/>
                  </a:cubicBezTo>
                  <a:cubicBezTo>
                    <a:pt x="6029" y="27087"/>
                    <a:pt x="6364" y="26792"/>
                    <a:pt x="6679" y="26496"/>
                  </a:cubicBezTo>
                  <a:cubicBezTo>
                    <a:pt x="7211" y="26023"/>
                    <a:pt x="7704" y="25511"/>
                    <a:pt x="8256" y="25077"/>
                  </a:cubicBezTo>
                  <a:cubicBezTo>
                    <a:pt x="9702" y="23891"/>
                    <a:pt x="11287" y="23278"/>
                    <a:pt x="13010" y="23278"/>
                  </a:cubicBezTo>
                  <a:cubicBezTo>
                    <a:pt x="13634" y="23278"/>
                    <a:pt x="14275" y="23359"/>
                    <a:pt x="14935" y="23521"/>
                  </a:cubicBezTo>
                  <a:cubicBezTo>
                    <a:pt x="15368" y="23619"/>
                    <a:pt x="15782" y="23698"/>
                    <a:pt x="16235" y="23757"/>
                  </a:cubicBezTo>
                  <a:cubicBezTo>
                    <a:pt x="16296" y="23766"/>
                    <a:pt x="16356" y="23770"/>
                    <a:pt x="16414" y="23770"/>
                  </a:cubicBezTo>
                  <a:cubicBezTo>
                    <a:pt x="17408" y="23770"/>
                    <a:pt x="17966" y="22550"/>
                    <a:pt x="17240" y="21787"/>
                  </a:cubicBezTo>
                  <a:cubicBezTo>
                    <a:pt x="16984" y="21531"/>
                    <a:pt x="16708" y="21314"/>
                    <a:pt x="16452" y="21078"/>
                  </a:cubicBezTo>
                  <a:cubicBezTo>
                    <a:pt x="15723" y="20487"/>
                    <a:pt x="15171" y="19699"/>
                    <a:pt x="14856" y="18812"/>
                  </a:cubicBezTo>
                  <a:cubicBezTo>
                    <a:pt x="14344" y="17295"/>
                    <a:pt x="14777" y="16231"/>
                    <a:pt x="16452" y="15522"/>
                  </a:cubicBezTo>
                  <a:cubicBezTo>
                    <a:pt x="17319" y="15167"/>
                    <a:pt x="18265" y="14970"/>
                    <a:pt x="19210" y="14950"/>
                  </a:cubicBezTo>
                  <a:lnTo>
                    <a:pt x="21220" y="14950"/>
                  </a:lnTo>
                  <a:cubicBezTo>
                    <a:pt x="21246" y="14951"/>
                    <a:pt x="21271" y="14952"/>
                    <a:pt x="21296" y="14952"/>
                  </a:cubicBezTo>
                  <a:cubicBezTo>
                    <a:pt x="21834" y="14952"/>
                    <a:pt x="22277" y="14749"/>
                    <a:pt x="22540" y="14241"/>
                  </a:cubicBezTo>
                  <a:cubicBezTo>
                    <a:pt x="22836" y="13729"/>
                    <a:pt x="22658" y="13216"/>
                    <a:pt x="22363" y="12763"/>
                  </a:cubicBezTo>
                  <a:cubicBezTo>
                    <a:pt x="22205" y="12547"/>
                    <a:pt x="22048" y="12330"/>
                    <a:pt x="21851" y="12152"/>
                  </a:cubicBezTo>
                  <a:cubicBezTo>
                    <a:pt x="21476" y="11699"/>
                    <a:pt x="21082" y="11266"/>
                    <a:pt x="20708" y="10813"/>
                  </a:cubicBezTo>
                  <a:cubicBezTo>
                    <a:pt x="18797" y="8606"/>
                    <a:pt x="18265" y="6064"/>
                    <a:pt x="18974" y="3247"/>
                  </a:cubicBezTo>
                  <a:cubicBezTo>
                    <a:pt x="19072" y="2853"/>
                    <a:pt x="19191" y="2459"/>
                    <a:pt x="19289" y="2065"/>
                  </a:cubicBezTo>
                  <a:cubicBezTo>
                    <a:pt x="19368" y="1828"/>
                    <a:pt x="19407" y="1612"/>
                    <a:pt x="19447" y="1375"/>
                  </a:cubicBezTo>
                  <a:cubicBezTo>
                    <a:pt x="19567" y="597"/>
                    <a:pt x="18947" y="1"/>
                    <a:pt x="182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56"/>
            <p:cNvSpPr/>
            <p:nvPr/>
          </p:nvSpPr>
          <p:spPr>
            <a:xfrm>
              <a:off x="6979044" y="3116813"/>
              <a:ext cx="340170" cy="501759"/>
            </a:xfrm>
            <a:custGeom>
              <a:rect b="b" l="l" r="r" t="t"/>
              <a:pathLst>
                <a:path extrusionOk="0" h="18398" w="12473">
                  <a:moveTo>
                    <a:pt x="10731" y="1"/>
                  </a:moveTo>
                  <a:cubicBezTo>
                    <a:pt x="10543" y="1"/>
                    <a:pt x="10351" y="78"/>
                    <a:pt x="10206" y="249"/>
                  </a:cubicBezTo>
                  <a:cubicBezTo>
                    <a:pt x="10088" y="367"/>
                    <a:pt x="10009" y="525"/>
                    <a:pt x="9930" y="683"/>
                  </a:cubicBezTo>
                  <a:cubicBezTo>
                    <a:pt x="9123" y="2673"/>
                    <a:pt x="8039" y="4544"/>
                    <a:pt x="7034" y="6436"/>
                  </a:cubicBezTo>
                  <a:cubicBezTo>
                    <a:pt x="6896" y="6672"/>
                    <a:pt x="6837" y="6987"/>
                    <a:pt x="6502" y="7106"/>
                  </a:cubicBezTo>
                  <a:cubicBezTo>
                    <a:pt x="6187" y="6672"/>
                    <a:pt x="6029" y="6160"/>
                    <a:pt x="5793" y="5707"/>
                  </a:cubicBezTo>
                  <a:cubicBezTo>
                    <a:pt x="5537" y="5234"/>
                    <a:pt x="5320" y="4741"/>
                    <a:pt x="5084" y="4288"/>
                  </a:cubicBezTo>
                  <a:cubicBezTo>
                    <a:pt x="4805" y="3761"/>
                    <a:pt x="4513" y="3502"/>
                    <a:pt x="4200" y="3502"/>
                  </a:cubicBezTo>
                  <a:cubicBezTo>
                    <a:pt x="4115" y="3502"/>
                    <a:pt x="4029" y="3521"/>
                    <a:pt x="3941" y="3559"/>
                  </a:cubicBezTo>
                  <a:cubicBezTo>
                    <a:pt x="3488" y="3776"/>
                    <a:pt x="3409" y="4229"/>
                    <a:pt x="3744" y="4938"/>
                  </a:cubicBezTo>
                  <a:cubicBezTo>
                    <a:pt x="4295" y="6081"/>
                    <a:pt x="4827" y="7224"/>
                    <a:pt x="5419" y="8327"/>
                  </a:cubicBezTo>
                  <a:cubicBezTo>
                    <a:pt x="5635" y="8682"/>
                    <a:pt x="5616" y="9135"/>
                    <a:pt x="5399" y="9490"/>
                  </a:cubicBezTo>
                  <a:cubicBezTo>
                    <a:pt x="4788" y="10554"/>
                    <a:pt x="4236" y="11657"/>
                    <a:pt x="3645" y="12741"/>
                  </a:cubicBezTo>
                  <a:cubicBezTo>
                    <a:pt x="3389" y="13233"/>
                    <a:pt x="3113" y="13706"/>
                    <a:pt x="2798" y="14297"/>
                  </a:cubicBezTo>
                  <a:cubicBezTo>
                    <a:pt x="2384" y="13450"/>
                    <a:pt x="2030" y="12701"/>
                    <a:pt x="1675" y="11972"/>
                  </a:cubicBezTo>
                  <a:cubicBezTo>
                    <a:pt x="1409" y="11412"/>
                    <a:pt x="1155" y="11160"/>
                    <a:pt x="845" y="11160"/>
                  </a:cubicBezTo>
                  <a:cubicBezTo>
                    <a:pt x="742" y="11160"/>
                    <a:pt x="631" y="11189"/>
                    <a:pt x="513" y="11243"/>
                  </a:cubicBezTo>
                  <a:cubicBezTo>
                    <a:pt x="59" y="11440"/>
                    <a:pt x="0" y="11834"/>
                    <a:pt x="355" y="12622"/>
                  </a:cubicBezTo>
                  <a:cubicBezTo>
                    <a:pt x="769" y="13529"/>
                    <a:pt x="1202" y="14435"/>
                    <a:pt x="1655" y="15322"/>
                  </a:cubicBezTo>
                  <a:cubicBezTo>
                    <a:pt x="1872" y="15755"/>
                    <a:pt x="1931" y="16110"/>
                    <a:pt x="1636" y="16543"/>
                  </a:cubicBezTo>
                  <a:cubicBezTo>
                    <a:pt x="1439" y="16859"/>
                    <a:pt x="1261" y="17213"/>
                    <a:pt x="1143" y="17568"/>
                  </a:cubicBezTo>
                  <a:cubicBezTo>
                    <a:pt x="1025" y="17863"/>
                    <a:pt x="1163" y="18198"/>
                    <a:pt x="1458" y="18317"/>
                  </a:cubicBezTo>
                  <a:cubicBezTo>
                    <a:pt x="1554" y="18371"/>
                    <a:pt x="1658" y="18398"/>
                    <a:pt x="1759" y="18398"/>
                  </a:cubicBezTo>
                  <a:cubicBezTo>
                    <a:pt x="1948" y="18398"/>
                    <a:pt x="2131" y="18306"/>
                    <a:pt x="2246" y="18139"/>
                  </a:cubicBezTo>
                  <a:cubicBezTo>
                    <a:pt x="2404" y="17922"/>
                    <a:pt x="2542" y="17706"/>
                    <a:pt x="2660" y="17469"/>
                  </a:cubicBezTo>
                  <a:cubicBezTo>
                    <a:pt x="2837" y="17056"/>
                    <a:pt x="3192" y="16760"/>
                    <a:pt x="3626" y="16642"/>
                  </a:cubicBezTo>
                  <a:cubicBezTo>
                    <a:pt x="4630" y="16346"/>
                    <a:pt x="5616" y="15972"/>
                    <a:pt x="6620" y="15598"/>
                  </a:cubicBezTo>
                  <a:cubicBezTo>
                    <a:pt x="7271" y="15361"/>
                    <a:pt x="7507" y="15026"/>
                    <a:pt x="7349" y="14612"/>
                  </a:cubicBezTo>
                  <a:cubicBezTo>
                    <a:pt x="7251" y="14366"/>
                    <a:pt x="7068" y="14243"/>
                    <a:pt x="6776" y="14243"/>
                  </a:cubicBezTo>
                  <a:cubicBezTo>
                    <a:pt x="6601" y="14243"/>
                    <a:pt x="6386" y="14287"/>
                    <a:pt x="6128" y="14376"/>
                  </a:cubicBezTo>
                  <a:cubicBezTo>
                    <a:pt x="5537" y="14593"/>
                    <a:pt x="4926" y="14750"/>
                    <a:pt x="4295" y="14869"/>
                  </a:cubicBezTo>
                  <a:cubicBezTo>
                    <a:pt x="4295" y="14711"/>
                    <a:pt x="4276" y="14632"/>
                    <a:pt x="4295" y="14593"/>
                  </a:cubicBezTo>
                  <a:cubicBezTo>
                    <a:pt x="5162" y="12997"/>
                    <a:pt x="6029" y="11401"/>
                    <a:pt x="6896" y="9785"/>
                  </a:cubicBezTo>
                  <a:cubicBezTo>
                    <a:pt x="7034" y="9569"/>
                    <a:pt x="7251" y="9391"/>
                    <a:pt x="7507" y="9332"/>
                  </a:cubicBezTo>
                  <a:cubicBezTo>
                    <a:pt x="8768" y="8918"/>
                    <a:pt x="9990" y="8406"/>
                    <a:pt x="11270" y="8091"/>
                  </a:cubicBezTo>
                  <a:cubicBezTo>
                    <a:pt x="11507" y="8032"/>
                    <a:pt x="11723" y="7973"/>
                    <a:pt x="11940" y="7894"/>
                  </a:cubicBezTo>
                  <a:cubicBezTo>
                    <a:pt x="12275" y="7795"/>
                    <a:pt x="12472" y="7441"/>
                    <a:pt x="12374" y="7125"/>
                  </a:cubicBezTo>
                  <a:cubicBezTo>
                    <a:pt x="12301" y="6817"/>
                    <a:pt x="12028" y="6608"/>
                    <a:pt x="11723" y="6608"/>
                  </a:cubicBezTo>
                  <a:cubicBezTo>
                    <a:pt x="11697" y="6608"/>
                    <a:pt x="11671" y="6610"/>
                    <a:pt x="11645" y="6613"/>
                  </a:cubicBezTo>
                  <a:cubicBezTo>
                    <a:pt x="11467" y="6633"/>
                    <a:pt x="11290" y="6653"/>
                    <a:pt x="11113" y="6712"/>
                  </a:cubicBezTo>
                  <a:cubicBezTo>
                    <a:pt x="10443" y="6909"/>
                    <a:pt x="9773" y="7106"/>
                    <a:pt x="9083" y="7303"/>
                  </a:cubicBezTo>
                  <a:cubicBezTo>
                    <a:pt x="8858" y="7372"/>
                    <a:pt x="8633" y="7487"/>
                    <a:pt x="8368" y="7487"/>
                  </a:cubicBezTo>
                  <a:cubicBezTo>
                    <a:pt x="8331" y="7487"/>
                    <a:pt x="8294" y="7485"/>
                    <a:pt x="8256" y="7480"/>
                  </a:cubicBezTo>
                  <a:cubicBezTo>
                    <a:pt x="8354" y="7125"/>
                    <a:pt x="8492" y="6771"/>
                    <a:pt x="8709" y="6475"/>
                  </a:cubicBezTo>
                  <a:cubicBezTo>
                    <a:pt x="9536" y="4919"/>
                    <a:pt x="10403" y="3362"/>
                    <a:pt x="11113" y="1747"/>
                  </a:cubicBezTo>
                  <a:cubicBezTo>
                    <a:pt x="11270" y="1451"/>
                    <a:pt x="11388" y="1116"/>
                    <a:pt x="11428" y="761"/>
                  </a:cubicBezTo>
                  <a:cubicBezTo>
                    <a:pt x="11467" y="303"/>
                    <a:pt x="11106" y="1"/>
                    <a:pt x="107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56"/>
            <p:cNvSpPr/>
            <p:nvPr/>
          </p:nvSpPr>
          <p:spPr>
            <a:xfrm>
              <a:off x="5740982" y="2062349"/>
              <a:ext cx="1138681" cy="1978102"/>
            </a:xfrm>
            <a:custGeom>
              <a:rect b="b" l="l" r="r" t="t"/>
              <a:pathLst>
                <a:path extrusionOk="0" h="72531" w="41752">
                  <a:moveTo>
                    <a:pt x="22344" y="0"/>
                  </a:moveTo>
                  <a:cubicBezTo>
                    <a:pt x="20433" y="40"/>
                    <a:pt x="18522" y="138"/>
                    <a:pt x="16610" y="158"/>
                  </a:cubicBezTo>
                  <a:cubicBezTo>
                    <a:pt x="12611" y="197"/>
                    <a:pt x="8631" y="394"/>
                    <a:pt x="4710" y="1281"/>
                  </a:cubicBezTo>
                  <a:cubicBezTo>
                    <a:pt x="4217" y="1379"/>
                    <a:pt x="3784" y="1675"/>
                    <a:pt x="3528" y="2089"/>
                  </a:cubicBezTo>
                  <a:cubicBezTo>
                    <a:pt x="3114" y="2778"/>
                    <a:pt x="2759" y="3488"/>
                    <a:pt x="2464" y="4217"/>
                  </a:cubicBezTo>
                  <a:cubicBezTo>
                    <a:pt x="888" y="8039"/>
                    <a:pt x="513" y="11940"/>
                    <a:pt x="1617" y="15940"/>
                  </a:cubicBezTo>
                  <a:cubicBezTo>
                    <a:pt x="2089" y="17516"/>
                    <a:pt x="2720" y="19013"/>
                    <a:pt x="3528" y="20432"/>
                  </a:cubicBezTo>
                  <a:cubicBezTo>
                    <a:pt x="3646" y="20688"/>
                    <a:pt x="3784" y="20924"/>
                    <a:pt x="3922" y="21181"/>
                  </a:cubicBezTo>
                  <a:cubicBezTo>
                    <a:pt x="4178" y="21634"/>
                    <a:pt x="4276" y="21791"/>
                    <a:pt x="4119" y="22028"/>
                  </a:cubicBezTo>
                  <a:cubicBezTo>
                    <a:pt x="4119" y="22028"/>
                    <a:pt x="4119" y="22028"/>
                    <a:pt x="4099" y="22048"/>
                  </a:cubicBezTo>
                  <a:cubicBezTo>
                    <a:pt x="4001" y="22166"/>
                    <a:pt x="3902" y="22284"/>
                    <a:pt x="3804" y="22402"/>
                  </a:cubicBezTo>
                  <a:cubicBezTo>
                    <a:pt x="2149" y="24195"/>
                    <a:pt x="1341" y="26402"/>
                    <a:pt x="809" y="28707"/>
                  </a:cubicBezTo>
                  <a:cubicBezTo>
                    <a:pt x="277" y="31071"/>
                    <a:pt x="395" y="33534"/>
                    <a:pt x="1163" y="35839"/>
                  </a:cubicBezTo>
                  <a:cubicBezTo>
                    <a:pt x="1439" y="36647"/>
                    <a:pt x="1814" y="37435"/>
                    <a:pt x="2267" y="38164"/>
                  </a:cubicBezTo>
                  <a:cubicBezTo>
                    <a:pt x="2405" y="38381"/>
                    <a:pt x="2523" y="38598"/>
                    <a:pt x="2661" y="38815"/>
                  </a:cubicBezTo>
                  <a:cubicBezTo>
                    <a:pt x="2878" y="39090"/>
                    <a:pt x="2937" y="39445"/>
                    <a:pt x="2779" y="39760"/>
                  </a:cubicBezTo>
                  <a:cubicBezTo>
                    <a:pt x="2740" y="39879"/>
                    <a:pt x="2681" y="39977"/>
                    <a:pt x="2621" y="40076"/>
                  </a:cubicBezTo>
                  <a:cubicBezTo>
                    <a:pt x="1380" y="41790"/>
                    <a:pt x="513" y="43661"/>
                    <a:pt x="257" y="45789"/>
                  </a:cubicBezTo>
                  <a:cubicBezTo>
                    <a:pt x="119" y="46775"/>
                    <a:pt x="40" y="47779"/>
                    <a:pt x="21" y="48764"/>
                  </a:cubicBezTo>
                  <a:cubicBezTo>
                    <a:pt x="1" y="51543"/>
                    <a:pt x="592" y="54084"/>
                    <a:pt x="2621" y="56114"/>
                  </a:cubicBezTo>
                  <a:cubicBezTo>
                    <a:pt x="2878" y="56330"/>
                    <a:pt x="2937" y="56705"/>
                    <a:pt x="2759" y="56981"/>
                  </a:cubicBezTo>
                  <a:cubicBezTo>
                    <a:pt x="2681" y="57158"/>
                    <a:pt x="2602" y="57355"/>
                    <a:pt x="2543" y="57552"/>
                  </a:cubicBezTo>
                  <a:cubicBezTo>
                    <a:pt x="2543" y="57572"/>
                    <a:pt x="2543" y="57591"/>
                    <a:pt x="2523" y="57591"/>
                  </a:cubicBezTo>
                  <a:cubicBezTo>
                    <a:pt x="2109" y="58833"/>
                    <a:pt x="1794" y="60113"/>
                    <a:pt x="1617" y="61394"/>
                  </a:cubicBezTo>
                  <a:cubicBezTo>
                    <a:pt x="1380" y="63088"/>
                    <a:pt x="1439" y="64803"/>
                    <a:pt x="1833" y="66477"/>
                  </a:cubicBezTo>
                  <a:cubicBezTo>
                    <a:pt x="2523" y="69590"/>
                    <a:pt x="4552" y="71580"/>
                    <a:pt x="7685" y="72171"/>
                  </a:cubicBezTo>
                  <a:cubicBezTo>
                    <a:pt x="8927" y="72407"/>
                    <a:pt x="10194" y="72530"/>
                    <a:pt x="11466" y="72530"/>
                  </a:cubicBezTo>
                  <a:cubicBezTo>
                    <a:pt x="11789" y="72530"/>
                    <a:pt x="12111" y="72522"/>
                    <a:pt x="12433" y="72506"/>
                  </a:cubicBezTo>
                  <a:cubicBezTo>
                    <a:pt x="16945" y="72388"/>
                    <a:pt x="21477" y="72191"/>
                    <a:pt x="25989" y="72033"/>
                  </a:cubicBezTo>
                  <a:cubicBezTo>
                    <a:pt x="28393" y="71935"/>
                    <a:pt x="30796" y="71718"/>
                    <a:pt x="33200" y="71462"/>
                  </a:cubicBezTo>
                  <a:cubicBezTo>
                    <a:pt x="36215" y="71127"/>
                    <a:pt x="38185" y="69551"/>
                    <a:pt x="39032" y="66635"/>
                  </a:cubicBezTo>
                  <a:cubicBezTo>
                    <a:pt x="39249" y="65906"/>
                    <a:pt x="39426" y="65157"/>
                    <a:pt x="39544" y="64408"/>
                  </a:cubicBezTo>
                  <a:cubicBezTo>
                    <a:pt x="40214" y="59995"/>
                    <a:pt x="40195" y="55562"/>
                    <a:pt x="40372" y="51129"/>
                  </a:cubicBezTo>
                  <a:cubicBezTo>
                    <a:pt x="40451" y="49218"/>
                    <a:pt x="40471" y="47326"/>
                    <a:pt x="40530" y="45415"/>
                  </a:cubicBezTo>
                  <a:cubicBezTo>
                    <a:pt x="40628" y="42617"/>
                    <a:pt x="40648" y="39859"/>
                    <a:pt x="39564" y="37258"/>
                  </a:cubicBezTo>
                  <a:lnTo>
                    <a:pt x="39564" y="37238"/>
                  </a:lnTo>
                  <a:cubicBezTo>
                    <a:pt x="39446" y="36943"/>
                    <a:pt x="39308" y="36647"/>
                    <a:pt x="39150" y="36371"/>
                  </a:cubicBezTo>
                  <a:cubicBezTo>
                    <a:pt x="39052" y="36194"/>
                    <a:pt x="38993" y="35997"/>
                    <a:pt x="38973" y="35800"/>
                  </a:cubicBezTo>
                  <a:cubicBezTo>
                    <a:pt x="38973" y="35465"/>
                    <a:pt x="39072" y="35110"/>
                    <a:pt x="39269" y="34815"/>
                  </a:cubicBezTo>
                  <a:cubicBezTo>
                    <a:pt x="41259" y="31544"/>
                    <a:pt x="41751" y="27958"/>
                    <a:pt x="41397" y="24215"/>
                  </a:cubicBezTo>
                  <a:cubicBezTo>
                    <a:pt x="41259" y="22639"/>
                    <a:pt x="40865" y="21082"/>
                    <a:pt x="40274" y="19604"/>
                  </a:cubicBezTo>
                  <a:cubicBezTo>
                    <a:pt x="40096" y="19171"/>
                    <a:pt x="39899" y="18737"/>
                    <a:pt x="39702" y="18324"/>
                  </a:cubicBezTo>
                  <a:cubicBezTo>
                    <a:pt x="39682" y="18304"/>
                    <a:pt x="39663" y="18284"/>
                    <a:pt x="39663" y="18265"/>
                  </a:cubicBezTo>
                  <a:cubicBezTo>
                    <a:pt x="39426" y="17811"/>
                    <a:pt x="39446" y="17279"/>
                    <a:pt x="39722" y="16846"/>
                  </a:cubicBezTo>
                  <a:cubicBezTo>
                    <a:pt x="40136" y="16097"/>
                    <a:pt x="40411" y="15290"/>
                    <a:pt x="40589" y="14462"/>
                  </a:cubicBezTo>
                  <a:cubicBezTo>
                    <a:pt x="41042" y="12551"/>
                    <a:pt x="41278" y="10581"/>
                    <a:pt x="41278" y="8610"/>
                  </a:cubicBezTo>
                  <a:cubicBezTo>
                    <a:pt x="41298" y="6344"/>
                    <a:pt x="40766" y="4098"/>
                    <a:pt x="39722" y="2089"/>
                  </a:cubicBezTo>
                  <a:cubicBezTo>
                    <a:pt x="39072" y="808"/>
                    <a:pt x="38146" y="276"/>
                    <a:pt x="36707" y="217"/>
                  </a:cubicBezTo>
                  <a:cubicBezTo>
                    <a:pt x="31920" y="79"/>
                    <a:pt x="27132" y="79"/>
                    <a:pt x="22344"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56"/>
            <p:cNvSpPr/>
            <p:nvPr/>
          </p:nvSpPr>
          <p:spPr>
            <a:xfrm>
              <a:off x="5785054" y="3038705"/>
              <a:ext cx="1034964" cy="698012"/>
            </a:xfrm>
            <a:custGeom>
              <a:rect b="b" l="l" r="r" t="t"/>
              <a:pathLst>
                <a:path extrusionOk="0" h="25594" w="37949">
                  <a:moveTo>
                    <a:pt x="37357" y="0"/>
                  </a:moveTo>
                  <a:cubicBezTo>
                    <a:pt x="34067" y="2758"/>
                    <a:pt x="30422" y="5064"/>
                    <a:pt x="26521" y="6857"/>
                  </a:cubicBezTo>
                  <a:cubicBezTo>
                    <a:pt x="24491" y="7802"/>
                    <a:pt x="22462" y="8748"/>
                    <a:pt x="20413" y="9694"/>
                  </a:cubicBezTo>
                  <a:cubicBezTo>
                    <a:pt x="16472" y="11526"/>
                    <a:pt x="12453" y="13280"/>
                    <a:pt x="8749" y="15447"/>
                  </a:cubicBezTo>
                  <a:cubicBezTo>
                    <a:pt x="5833" y="17141"/>
                    <a:pt x="3173" y="19289"/>
                    <a:pt x="907" y="21791"/>
                  </a:cubicBezTo>
                  <a:cubicBezTo>
                    <a:pt x="493" y="23033"/>
                    <a:pt x="178" y="24313"/>
                    <a:pt x="1" y="25594"/>
                  </a:cubicBezTo>
                  <a:cubicBezTo>
                    <a:pt x="79" y="25515"/>
                    <a:pt x="138" y="25417"/>
                    <a:pt x="198" y="25338"/>
                  </a:cubicBezTo>
                  <a:cubicBezTo>
                    <a:pt x="2168" y="22579"/>
                    <a:pt x="4572" y="20195"/>
                    <a:pt x="7330" y="18225"/>
                  </a:cubicBezTo>
                  <a:cubicBezTo>
                    <a:pt x="9478" y="16669"/>
                    <a:pt x="11862" y="15408"/>
                    <a:pt x="14325" y="14245"/>
                  </a:cubicBezTo>
                  <a:cubicBezTo>
                    <a:pt x="18442" y="12314"/>
                    <a:pt x="22560" y="10383"/>
                    <a:pt x="26718" y="8492"/>
                  </a:cubicBezTo>
                  <a:cubicBezTo>
                    <a:pt x="30520" y="6778"/>
                    <a:pt x="34106" y="4591"/>
                    <a:pt x="37357" y="1951"/>
                  </a:cubicBezTo>
                  <a:cubicBezTo>
                    <a:pt x="37554" y="1793"/>
                    <a:pt x="37751" y="1616"/>
                    <a:pt x="37948" y="1458"/>
                  </a:cubicBezTo>
                  <a:lnTo>
                    <a:pt x="37948" y="1438"/>
                  </a:lnTo>
                  <a:cubicBezTo>
                    <a:pt x="37810" y="1143"/>
                    <a:pt x="37672" y="847"/>
                    <a:pt x="37534" y="571"/>
                  </a:cubicBezTo>
                  <a:cubicBezTo>
                    <a:pt x="37436" y="394"/>
                    <a:pt x="37377" y="197"/>
                    <a:pt x="373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56"/>
            <p:cNvSpPr/>
            <p:nvPr/>
          </p:nvSpPr>
          <p:spPr>
            <a:xfrm>
              <a:off x="5802781" y="2560454"/>
              <a:ext cx="1036573" cy="586277"/>
            </a:xfrm>
            <a:custGeom>
              <a:rect b="b" l="l" r="r" t="t"/>
              <a:pathLst>
                <a:path extrusionOk="0" h="21497" w="38008">
                  <a:moveTo>
                    <a:pt x="37397" y="1"/>
                  </a:moveTo>
                  <a:cubicBezTo>
                    <a:pt x="36747" y="493"/>
                    <a:pt x="36077" y="946"/>
                    <a:pt x="35367" y="1360"/>
                  </a:cubicBezTo>
                  <a:cubicBezTo>
                    <a:pt x="31683" y="3626"/>
                    <a:pt x="27821" y="5636"/>
                    <a:pt x="23841" y="7350"/>
                  </a:cubicBezTo>
                  <a:cubicBezTo>
                    <a:pt x="19979" y="9005"/>
                    <a:pt x="16137" y="10680"/>
                    <a:pt x="12295" y="12354"/>
                  </a:cubicBezTo>
                  <a:cubicBezTo>
                    <a:pt x="7882" y="14305"/>
                    <a:pt x="3744" y="16846"/>
                    <a:pt x="1" y="19900"/>
                  </a:cubicBezTo>
                  <a:cubicBezTo>
                    <a:pt x="139" y="20117"/>
                    <a:pt x="257" y="20334"/>
                    <a:pt x="395" y="20551"/>
                  </a:cubicBezTo>
                  <a:cubicBezTo>
                    <a:pt x="612" y="20826"/>
                    <a:pt x="671" y="21181"/>
                    <a:pt x="513" y="21496"/>
                  </a:cubicBezTo>
                  <a:cubicBezTo>
                    <a:pt x="4710" y="18048"/>
                    <a:pt x="9360" y="15211"/>
                    <a:pt x="14364" y="13083"/>
                  </a:cubicBezTo>
                  <a:cubicBezTo>
                    <a:pt x="18975" y="11093"/>
                    <a:pt x="23644" y="9182"/>
                    <a:pt x="28176" y="7035"/>
                  </a:cubicBezTo>
                  <a:cubicBezTo>
                    <a:pt x="31387" y="5517"/>
                    <a:pt x="34481" y="3764"/>
                    <a:pt x="37416" y="1754"/>
                  </a:cubicBezTo>
                  <a:cubicBezTo>
                    <a:pt x="37613" y="1616"/>
                    <a:pt x="37810" y="1478"/>
                    <a:pt x="38008" y="1340"/>
                  </a:cubicBezTo>
                  <a:cubicBezTo>
                    <a:pt x="37830" y="907"/>
                    <a:pt x="37633" y="473"/>
                    <a:pt x="37436" y="60"/>
                  </a:cubicBezTo>
                  <a:cubicBezTo>
                    <a:pt x="37416" y="40"/>
                    <a:pt x="37397" y="20"/>
                    <a:pt x="373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56"/>
            <p:cNvSpPr/>
            <p:nvPr/>
          </p:nvSpPr>
          <p:spPr>
            <a:xfrm>
              <a:off x="5837172" y="2230457"/>
              <a:ext cx="742112" cy="432651"/>
            </a:xfrm>
            <a:custGeom>
              <a:rect b="b" l="l" r="r" t="t"/>
              <a:pathLst>
                <a:path extrusionOk="0" h="15864" w="27211">
                  <a:moveTo>
                    <a:pt x="26471" y="1"/>
                  </a:moveTo>
                  <a:cubicBezTo>
                    <a:pt x="26237" y="1"/>
                    <a:pt x="25945" y="179"/>
                    <a:pt x="25536" y="555"/>
                  </a:cubicBezTo>
                  <a:cubicBezTo>
                    <a:pt x="24314" y="1678"/>
                    <a:pt x="22955" y="2663"/>
                    <a:pt x="21497" y="3451"/>
                  </a:cubicBezTo>
                  <a:cubicBezTo>
                    <a:pt x="18797" y="4949"/>
                    <a:pt x="15999" y="6288"/>
                    <a:pt x="13162" y="7470"/>
                  </a:cubicBezTo>
                  <a:cubicBezTo>
                    <a:pt x="10029" y="8810"/>
                    <a:pt x="6838" y="10012"/>
                    <a:pt x="3843" y="11707"/>
                  </a:cubicBezTo>
                  <a:cubicBezTo>
                    <a:pt x="2483" y="12455"/>
                    <a:pt x="1203" y="13322"/>
                    <a:pt x="1" y="14268"/>
                  </a:cubicBezTo>
                  <a:cubicBezTo>
                    <a:pt x="119" y="14524"/>
                    <a:pt x="277" y="14760"/>
                    <a:pt x="395" y="15017"/>
                  </a:cubicBezTo>
                  <a:cubicBezTo>
                    <a:pt x="651" y="15470"/>
                    <a:pt x="749" y="15627"/>
                    <a:pt x="592" y="15864"/>
                  </a:cubicBezTo>
                  <a:cubicBezTo>
                    <a:pt x="1735" y="14938"/>
                    <a:pt x="2956" y="14110"/>
                    <a:pt x="4237" y="13381"/>
                  </a:cubicBezTo>
                  <a:cubicBezTo>
                    <a:pt x="6128" y="12317"/>
                    <a:pt x="8099" y="11372"/>
                    <a:pt x="10128" y="10544"/>
                  </a:cubicBezTo>
                  <a:cubicBezTo>
                    <a:pt x="13773" y="9027"/>
                    <a:pt x="17438" y="7569"/>
                    <a:pt x="20945" y="5638"/>
                  </a:cubicBezTo>
                  <a:cubicBezTo>
                    <a:pt x="22895" y="4574"/>
                    <a:pt x="24767" y="3392"/>
                    <a:pt x="26403" y="1737"/>
                  </a:cubicBezTo>
                  <a:cubicBezTo>
                    <a:pt x="27072" y="1067"/>
                    <a:pt x="27210" y="693"/>
                    <a:pt x="26915" y="279"/>
                  </a:cubicBezTo>
                  <a:cubicBezTo>
                    <a:pt x="26782" y="96"/>
                    <a:pt x="26642" y="1"/>
                    <a:pt x="26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56"/>
            <p:cNvSpPr/>
            <p:nvPr/>
          </p:nvSpPr>
          <p:spPr>
            <a:xfrm>
              <a:off x="5797409" y="1952169"/>
              <a:ext cx="1039246" cy="353206"/>
            </a:xfrm>
            <a:custGeom>
              <a:rect b="b" l="l" r="r" t="t"/>
              <a:pathLst>
                <a:path extrusionOk="0" h="12951" w="38106">
                  <a:moveTo>
                    <a:pt x="23562" y="0"/>
                  </a:moveTo>
                  <a:cubicBezTo>
                    <a:pt x="23478" y="0"/>
                    <a:pt x="23393" y="1"/>
                    <a:pt x="23309" y="1"/>
                  </a:cubicBezTo>
                  <a:cubicBezTo>
                    <a:pt x="19172" y="1"/>
                    <a:pt x="15034" y="415"/>
                    <a:pt x="10975" y="1262"/>
                  </a:cubicBezTo>
                  <a:cubicBezTo>
                    <a:pt x="8512" y="1794"/>
                    <a:pt x="6069" y="2425"/>
                    <a:pt x="3744" y="3429"/>
                  </a:cubicBezTo>
                  <a:cubicBezTo>
                    <a:pt x="2661" y="3922"/>
                    <a:pt x="1656" y="4513"/>
                    <a:pt x="1006" y="5577"/>
                  </a:cubicBezTo>
                  <a:cubicBezTo>
                    <a:pt x="1" y="7193"/>
                    <a:pt x="336" y="9123"/>
                    <a:pt x="1853" y="10286"/>
                  </a:cubicBezTo>
                  <a:cubicBezTo>
                    <a:pt x="2680" y="10897"/>
                    <a:pt x="3606" y="11370"/>
                    <a:pt x="4591" y="11685"/>
                  </a:cubicBezTo>
                  <a:cubicBezTo>
                    <a:pt x="6049" y="12118"/>
                    <a:pt x="7547" y="12414"/>
                    <a:pt x="9064" y="12591"/>
                  </a:cubicBezTo>
                  <a:cubicBezTo>
                    <a:pt x="11070" y="12854"/>
                    <a:pt x="13076" y="12950"/>
                    <a:pt x="15047" y="12950"/>
                  </a:cubicBezTo>
                  <a:cubicBezTo>
                    <a:pt x="16328" y="12950"/>
                    <a:pt x="17595" y="12909"/>
                    <a:pt x="18837" y="12847"/>
                  </a:cubicBezTo>
                  <a:cubicBezTo>
                    <a:pt x="21615" y="12788"/>
                    <a:pt x="24215" y="12512"/>
                    <a:pt x="26816" y="12217"/>
                  </a:cubicBezTo>
                  <a:cubicBezTo>
                    <a:pt x="28629" y="12059"/>
                    <a:pt x="30422" y="11724"/>
                    <a:pt x="32175" y="11232"/>
                  </a:cubicBezTo>
                  <a:cubicBezTo>
                    <a:pt x="33594" y="10818"/>
                    <a:pt x="34973" y="10345"/>
                    <a:pt x="36175" y="9439"/>
                  </a:cubicBezTo>
                  <a:cubicBezTo>
                    <a:pt x="37377" y="8532"/>
                    <a:pt x="38106" y="7350"/>
                    <a:pt x="37791" y="5794"/>
                  </a:cubicBezTo>
                  <a:cubicBezTo>
                    <a:pt x="37554" y="4454"/>
                    <a:pt x="36786" y="3252"/>
                    <a:pt x="35683" y="2444"/>
                  </a:cubicBezTo>
                  <a:cubicBezTo>
                    <a:pt x="34658" y="1755"/>
                    <a:pt x="33515" y="1262"/>
                    <a:pt x="32294" y="1006"/>
                  </a:cubicBezTo>
                  <a:cubicBezTo>
                    <a:pt x="29439" y="336"/>
                    <a:pt x="26511" y="0"/>
                    <a:pt x="23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56"/>
            <p:cNvSpPr/>
            <p:nvPr/>
          </p:nvSpPr>
          <p:spPr>
            <a:xfrm>
              <a:off x="6183233" y="1266511"/>
              <a:ext cx="263316" cy="745630"/>
            </a:xfrm>
            <a:custGeom>
              <a:rect b="b" l="l" r="r" t="t"/>
              <a:pathLst>
                <a:path extrusionOk="0" h="27340" w="9655">
                  <a:moveTo>
                    <a:pt x="4532" y="1"/>
                  </a:moveTo>
                  <a:cubicBezTo>
                    <a:pt x="3714" y="1"/>
                    <a:pt x="3405" y="603"/>
                    <a:pt x="3173" y="1262"/>
                  </a:cubicBezTo>
                  <a:cubicBezTo>
                    <a:pt x="2700" y="2642"/>
                    <a:pt x="2207" y="4021"/>
                    <a:pt x="1774" y="5420"/>
                  </a:cubicBezTo>
                  <a:cubicBezTo>
                    <a:pt x="59" y="10877"/>
                    <a:pt x="0" y="16355"/>
                    <a:pt x="1774" y="21793"/>
                  </a:cubicBezTo>
                  <a:cubicBezTo>
                    <a:pt x="2345" y="23487"/>
                    <a:pt x="3113" y="25122"/>
                    <a:pt x="4079" y="26640"/>
                  </a:cubicBezTo>
                  <a:cubicBezTo>
                    <a:pt x="4352" y="27107"/>
                    <a:pt x="4827" y="27339"/>
                    <a:pt x="5303" y="27339"/>
                  </a:cubicBezTo>
                  <a:cubicBezTo>
                    <a:pt x="5788" y="27339"/>
                    <a:pt x="6273" y="27098"/>
                    <a:pt x="6542" y="26620"/>
                  </a:cubicBezTo>
                  <a:cubicBezTo>
                    <a:pt x="6699" y="26324"/>
                    <a:pt x="6877" y="26048"/>
                    <a:pt x="7015" y="25773"/>
                  </a:cubicBezTo>
                  <a:cubicBezTo>
                    <a:pt x="8788" y="22108"/>
                    <a:pt x="9655" y="18069"/>
                    <a:pt x="9596" y="14010"/>
                  </a:cubicBezTo>
                  <a:cubicBezTo>
                    <a:pt x="9556" y="11882"/>
                    <a:pt x="9182" y="9794"/>
                    <a:pt x="8532" y="7784"/>
                  </a:cubicBezTo>
                  <a:cubicBezTo>
                    <a:pt x="7803" y="5577"/>
                    <a:pt x="6739" y="3489"/>
                    <a:pt x="6029" y="1282"/>
                  </a:cubicBezTo>
                  <a:cubicBezTo>
                    <a:pt x="5793" y="553"/>
                    <a:pt x="5399" y="21"/>
                    <a:pt x="4571" y="1"/>
                  </a:cubicBezTo>
                  <a:cubicBezTo>
                    <a:pt x="4558" y="1"/>
                    <a:pt x="4545" y="1"/>
                    <a:pt x="4532"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56"/>
            <p:cNvSpPr/>
            <p:nvPr/>
          </p:nvSpPr>
          <p:spPr>
            <a:xfrm>
              <a:off x="6271350" y="1434373"/>
              <a:ext cx="117708" cy="442114"/>
            </a:xfrm>
            <a:custGeom>
              <a:rect b="b" l="l" r="r" t="t"/>
              <a:pathLst>
                <a:path extrusionOk="0" h="16211" w="4316">
                  <a:moveTo>
                    <a:pt x="2004" y="1"/>
                  </a:moveTo>
                  <a:cubicBezTo>
                    <a:pt x="1769" y="1"/>
                    <a:pt x="1519" y="144"/>
                    <a:pt x="1281" y="427"/>
                  </a:cubicBezTo>
                  <a:cubicBezTo>
                    <a:pt x="1025" y="742"/>
                    <a:pt x="868" y="1136"/>
                    <a:pt x="789" y="1550"/>
                  </a:cubicBezTo>
                  <a:cubicBezTo>
                    <a:pt x="217" y="3974"/>
                    <a:pt x="1" y="6476"/>
                    <a:pt x="139" y="8978"/>
                  </a:cubicBezTo>
                  <a:cubicBezTo>
                    <a:pt x="276" y="10357"/>
                    <a:pt x="375" y="11677"/>
                    <a:pt x="611" y="12978"/>
                  </a:cubicBezTo>
                  <a:cubicBezTo>
                    <a:pt x="749" y="13825"/>
                    <a:pt x="927" y="14653"/>
                    <a:pt x="1163" y="15480"/>
                  </a:cubicBezTo>
                  <a:cubicBezTo>
                    <a:pt x="1281" y="15874"/>
                    <a:pt x="1478" y="16170"/>
                    <a:pt x="1931" y="16209"/>
                  </a:cubicBezTo>
                  <a:cubicBezTo>
                    <a:pt x="1948" y="16210"/>
                    <a:pt x="1964" y="16210"/>
                    <a:pt x="1981" y="16210"/>
                  </a:cubicBezTo>
                  <a:cubicBezTo>
                    <a:pt x="2355" y="16210"/>
                    <a:pt x="2687" y="15996"/>
                    <a:pt x="2838" y="15638"/>
                  </a:cubicBezTo>
                  <a:cubicBezTo>
                    <a:pt x="2976" y="15382"/>
                    <a:pt x="3094" y="15106"/>
                    <a:pt x="3192" y="14830"/>
                  </a:cubicBezTo>
                  <a:cubicBezTo>
                    <a:pt x="3390" y="14160"/>
                    <a:pt x="3547" y="13470"/>
                    <a:pt x="3665" y="12781"/>
                  </a:cubicBezTo>
                  <a:cubicBezTo>
                    <a:pt x="4316" y="9510"/>
                    <a:pt x="4256" y="6161"/>
                    <a:pt x="3488" y="2929"/>
                  </a:cubicBezTo>
                  <a:cubicBezTo>
                    <a:pt x="3311" y="2122"/>
                    <a:pt x="3055" y="1333"/>
                    <a:pt x="2720" y="585"/>
                  </a:cubicBezTo>
                  <a:cubicBezTo>
                    <a:pt x="2529" y="193"/>
                    <a:pt x="2276" y="1"/>
                    <a:pt x="20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56"/>
            <p:cNvSpPr/>
            <p:nvPr/>
          </p:nvSpPr>
          <p:spPr>
            <a:xfrm>
              <a:off x="6313268" y="984704"/>
              <a:ext cx="69872" cy="206753"/>
            </a:xfrm>
            <a:custGeom>
              <a:rect b="b" l="l" r="r" t="t"/>
              <a:pathLst>
                <a:path extrusionOk="0" h="7581" w="2562">
                  <a:moveTo>
                    <a:pt x="1416" y="0"/>
                  </a:moveTo>
                  <a:cubicBezTo>
                    <a:pt x="921" y="0"/>
                    <a:pt x="486" y="373"/>
                    <a:pt x="414" y="877"/>
                  </a:cubicBezTo>
                  <a:cubicBezTo>
                    <a:pt x="375" y="1074"/>
                    <a:pt x="355" y="1271"/>
                    <a:pt x="355" y="1488"/>
                  </a:cubicBezTo>
                  <a:cubicBezTo>
                    <a:pt x="257" y="2985"/>
                    <a:pt x="158" y="4463"/>
                    <a:pt x="60" y="5960"/>
                  </a:cubicBezTo>
                  <a:cubicBezTo>
                    <a:pt x="0" y="6906"/>
                    <a:pt x="414" y="7537"/>
                    <a:pt x="1143" y="7576"/>
                  </a:cubicBezTo>
                  <a:cubicBezTo>
                    <a:pt x="1178" y="7579"/>
                    <a:pt x="1212" y="7580"/>
                    <a:pt x="1245" y="7580"/>
                  </a:cubicBezTo>
                  <a:cubicBezTo>
                    <a:pt x="1918" y="7580"/>
                    <a:pt x="2367" y="7018"/>
                    <a:pt x="2404" y="6098"/>
                  </a:cubicBezTo>
                  <a:cubicBezTo>
                    <a:pt x="2444" y="5251"/>
                    <a:pt x="2463" y="4404"/>
                    <a:pt x="2483" y="3557"/>
                  </a:cubicBezTo>
                  <a:lnTo>
                    <a:pt x="2483" y="3537"/>
                  </a:lnTo>
                  <a:lnTo>
                    <a:pt x="2562" y="3537"/>
                  </a:lnTo>
                  <a:cubicBezTo>
                    <a:pt x="2542" y="2690"/>
                    <a:pt x="2542" y="1843"/>
                    <a:pt x="2483" y="995"/>
                  </a:cubicBezTo>
                  <a:cubicBezTo>
                    <a:pt x="2483" y="463"/>
                    <a:pt x="2089" y="30"/>
                    <a:pt x="1557" y="10"/>
                  </a:cubicBezTo>
                  <a:cubicBezTo>
                    <a:pt x="1510" y="3"/>
                    <a:pt x="1463" y="0"/>
                    <a:pt x="1416"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56"/>
            <p:cNvSpPr/>
            <p:nvPr/>
          </p:nvSpPr>
          <p:spPr>
            <a:xfrm>
              <a:off x="5966689" y="1293919"/>
              <a:ext cx="194917" cy="96108"/>
            </a:xfrm>
            <a:custGeom>
              <a:rect b="b" l="l" r="r" t="t"/>
              <a:pathLst>
                <a:path extrusionOk="0" h="3524" w="7147">
                  <a:moveTo>
                    <a:pt x="1212" y="0"/>
                  </a:moveTo>
                  <a:cubicBezTo>
                    <a:pt x="777" y="0"/>
                    <a:pt x="434" y="233"/>
                    <a:pt x="256" y="632"/>
                  </a:cubicBezTo>
                  <a:cubicBezTo>
                    <a:pt x="0" y="1164"/>
                    <a:pt x="276" y="1814"/>
                    <a:pt x="828" y="2011"/>
                  </a:cubicBezTo>
                  <a:cubicBezTo>
                    <a:pt x="2404" y="2740"/>
                    <a:pt x="4059" y="3252"/>
                    <a:pt x="5773" y="3508"/>
                  </a:cubicBezTo>
                  <a:cubicBezTo>
                    <a:pt x="5838" y="3519"/>
                    <a:pt x="5902" y="3524"/>
                    <a:pt x="5965" y="3524"/>
                  </a:cubicBezTo>
                  <a:cubicBezTo>
                    <a:pt x="6612" y="3524"/>
                    <a:pt x="7147" y="2990"/>
                    <a:pt x="7093" y="2326"/>
                  </a:cubicBezTo>
                  <a:cubicBezTo>
                    <a:pt x="7054" y="1715"/>
                    <a:pt x="6699" y="1361"/>
                    <a:pt x="5911" y="1203"/>
                  </a:cubicBezTo>
                  <a:cubicBezTo>
                    <a:pt x="4473" y="947"/>
                    <a:pt x="3054" y="573"/>
                    <a:pt x="1675" y="80"/>
                  </a:cubicBezTo>
                  <a:cubicBezTo>
                    <a:pt x="1512" y="26"/>
                    <a:pt x="1357" y="0"/>
                    <a:pt x="1212"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56"/>
            <p:cNvSpPr/>
            <p:nvPr/>
          </p:nvSpPr>
          <p:spPr>
            <a:xfrm>
              <a:off x="6508321" y="1557045"/>
              <a:ext cx="195080" cy="83508"/>
            </a:xfrm>
            <a:custGeom>
              <a:rect b="b" l="l" r="r" t="t"/>
              <a:pathLst>
                <a:path extrusionOk="0" h="3062" w="7153">
                  <a:moveTo>
                    <a:pt x="5853" y="0"/>
                  </a:moveTo>
                  <a:cubicBezTo>
                    <a:pt x="5676" y="0"/>
                    <a:pt x="5503" y="22"/>
                    <a:pt x="5340" y="67"/>
                  </a:cubicBezTo>
                  <a:cubicBezTo>
                    <a:pt x="3902" y="362"/>
                    <a:pt x="2483" y="737"/>
                    <a:pt x="1025" y="934"/>
                  </a:cubicBezTo>
                  <a:cubicBezTo>
                    <a:pt x="927" y="953"/>
                    <a:pt x="848" y="973"/>
                    <a:pt x="769" y="993"/>
                  </a:cubicBezTo>
                  <a:cubicBezTo>
                    <a:pt x="296" y="1150"/>
                    <a:pt x="1" y="1584"/>
                    <a:pt x="20" y="2076"/>
                  </a:cubicBezTo>
                  <a:cubicBezTo>
                    <a:pt x="60" y="2589"/>
                    <a:pt x="473" y="3002"/>
                    <a:pt x="1005" y="3042"/>
                  </a:cubicBezTo>
                  <a:cubicBezTo>
                    <a:pt x="1202" y="3042"/>
                    <a:pt x="1399" y="3042"/>
                    <a:pt x="1616" y="3022"/>
                  </a:cubicBezTo>
                  <a:cubicBezTo>
                    <a:pt x="1616" y="3042"/>
                    <a:pt x="1616" y="3062"/>
                    <a:pt x="1616" y="3062"/>
                  </a:cubicBezTo>
                  <a:cubicBezTo>
                    <a:pt x="3055" y="2825"/>
                    <a:pt x="4513" y="2569"/>
                    <a:pt x="5951" y="2313"/>
                  </a:cubicBezTo>
                  <a:cubicBezTo>
                    <a:pt x="6128" y="2273"/>
                    <a:pt x="6286" y="2214"/>
                    <a:pt x="6443" y="2135"/>
                  </a:cubicBezTo>
                  <a:cubicBezTo>
                    <a:pt x="6897" y="1899"/>
                    <a:pt x="7153" y="1367"/>
                    <a:pt x="7015" y="875"/>
                  </a:cubicBezTo>
                  <a:cubicBezTo>
                    <a:pt x="6916" y="402"/>
                    <a:pt x="6522" y="47"/>
                    <a:pt x="6030" y="8"/>
                  </a:cubicBezTo>
                  <a:cubicBezTo>
                    <a:pt x="5971" y="3"/>
                    <a:pt x="5911" y="0"/>
                    <a:pt x="5853"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56"/>
            <p:cNvSpPr/>
            <p:nvPr/>
          </p:nvSpPr>
          <p:spPr>
            <a:xfrm>
              <a:off x="6498121" y="1367337"/>
              <a:ext cx="188262" cy="119099"/>
            </a:xfrm>
            <a:custGeom>
              <a:rect b="b" l="l" r="r" t="t"/>
              <a:pathLst>
                <a:path extrusionOk="0" h="4367" w="6903">
                  <a:moveTo>
                    <a:pt x="5334" y="0"/>
                  </a:moveTo>
                  <a:cubicBezTo>
                    <a:pt x="5210" y="0"/>
                    <a:pt x="5080" y="21"/>
                    <a:pt x="4946" y="68"/>
                  </a:cubicBezTo>
                  <a:cubicBezTo>
                    <a:pt x="4768" y="127"/>
                    <a:pt x="4611" y="206"/>
                    <a:pt x="4473" y="284"/>
                  </a:cubicBezTo>
                  <a:cubicBezTo>
                    <a:pt x="3251" y="954"/>
                    <a:pt x="2049" y="1604"/>
                    <a:pt x="847" y="2274"/>
                  </a:cubicBezTo>
                  <a:cubicBezTo>
                    <a:pt x="690" y="2353"/>
                    <a:pt x="552" y="2452"/>
                    <a:pt x="414" y="2590"/>
                  </a:cubicBezTo>
                  <a:cubicBezTo>
                    <a:pt x="99" y="2865"/>
                    <a:pt x="0" y="3319"/>
                    <a:pt x="158" y="3713"/>
                  </a:cubicBezTo>
                  <a:cubicBezTo>
                    <a:pt x="323" y="4117"/>
                    <a:pt x="711" y="4367"/>
                    <a:pt x="1146" y="4367"/>
                  </a:cubicBezTo>
                  <a:cubicBezTo>
                    <a:pt x="1178" y="4367"/>
                    <a:pt x="1210" y="4365"/>
                    <a:pt x="1241" y="4363"/>
                  </a:cubicBezTo>
                  <a:cubicBezTo>
                    <a:pt x="1458" y="4343"/>
                    <a:pt x="1675" y="4284"/>
                    <a:pt x="1872" y="4166"/>
                  </a:cubicBezTo>
                  <a:cubicBezTo>
                    <a:pt x="3133" y="3535"/>
                    <a:pt x="4394" y="2905"/>
                    <a:pt x="5635" y="2274"/>
                  </a:cubicBezTo>
                  <a:cubicBezTo>
                    <a:pt x="5773" y="2215"/>
                    <a:pt x="5891" y="2117"/>
                    <a:pt x="6010" y="2038"/>
                  </a:cubicBezTo>
                  <a:cubicBezTo>
                    <a:pt x="6902" y="1338"/>
                    <a:pt x="6318" y="0"/>
                    <a:pt x="5334"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56"/>
            <p:cNvSpPr/>
            <p:nvPr/>
          </p:nvSpPr>
          <p:spPr>
            <a:xfrm>
              <a:off x="6426640" y="1161348"/>
              <a:ext cx="147271" cy="148281"/>
            </a:xfrm>
            <a:custGeom>
              <a:rect b="b" l="l" r="r" t="t"/>
              <a:pathLst>
                <a:path extrusionOk="0" h="5437" w="5400">
                  <a:moveTo>
                    <a:pt x="4240" y="0"/>
                  </a:moveTo>
                  <a:cubicBezTo>
                    <a:pt x="3970" y="0"/>
                    <a:pt x="3702" y="97"/>
                    <a:pt x="3508" y="291"/>
                  </a:cubicBezTo>
                  <a:cubicBezTo>
                    <a:pt x="2385" y="1335"/>
                    <a:pt x="1341" y="2458"/>
                    <a:pt x="395" y="3660"/>
                  </a:cubicBezTo>
                  <a:cubicBezTo>
                    <a:pt x="1" y="4114"/>
                    <a:pt x="60" y="4783"/>
                    <a:pt x="493" y="5177"/>
                  </a:cubicBezTo>
                  <a:cubicBezTo>
                    <a:pt x="699" y="5348"/>
                    <a:pt x="925" y="5436"/>
                    <a:pt x="1159" y="5436"/>
                  </a:cubicBezTo>
                  <a:cubicBezTo>
                    <a:pt x="1440" y="5436"/>
                    <a:pt x="1731" y="5308"/>
                    <a:pt x="2010" y="5040"/>
                  </a:cubicBezTo>
                  <a:cubicBezTo>
                    <a:pt x="3035" y="4035"/>
                    <a:pt x="4020" y="3010"/>
                    <a:pt x="5025" y="1966"/>
                  </a:cubicBezTo>
                  <a:cubicBezTo>
                    <a:pt x="5281" y="1710"/>
                    <a:pt x="5399" y="1375"/>
                    <a:pt x="5380" y="1020"/>
                  </a:cubicBezTo>
                  <a:lnTo>
                    <a:pt x="5380" y="1000"/>
                  </a:lnTo>
                  <a:cubicBezTo>
                    <a:pt x="5340" y="606"/>
                    <a:pt x="5104" y="271"/>
                    <a:pt x="4729" y="114"/>
                  </a:cubicBezTo>
                  <a:cubicBezTo>
                    <a:pt x="4578" y="38"/>
                    <a:pt x="4409" y="0"/>
                    <a:pt x="4240"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56"/>
            <p:cNvSpPr/>
            <p:nvPr/>
          </p:nvSpPr>
          <p:spPr>
            <a:xfrm>
              <a:off x="5940344" y="1754116"/>
              <a:ext cx="185426" cy="69681"/>
            </a:xfrm>
            <a:custGeom>
              <a:rect b="b" l="l" r="r" t="t"/>
              <a:pathLst>
                <a:path extrusionOk="0" h="2555" w="6799">
                  <a:moveTo>
                    <a:pt x="5186" y="1"/>
                  </a:moveTo>
                  <a:cubicBezTo>
                    <a:pt x="5126" y="1"/>
                    <a:pt x="5066" y="4"/>
                    <a:pt x="5005" y="12"/>
                  </a:cubicBezTo>
                  <a:cubicBezTo>
                    <a:pt x="3705" y="150"/>
                    <a:pt x="2424" y="288"/>
                    <a:pt x="1143" y="426"/>
                  </a:cubicBezTo>
                  <a:cubicBezTo>
                    <a:pt x="414" y="525"/>
                    <a:pt x="1" y="978"/>
                    <a:pt x="40" y="1569"/>
                  </a:cubicBezTo>
                  <a:cubicBezTo>
                    <a:pt x="99" y="2160"/>
                    <a:pt x="572" y="2554"/>
                    <a:pt x="1281" y="2554"/>
                  </a:cubicBezTo>
                  <a:cubicBezTo>
                    <a:pt x="1912" y="2554"/>
                    <a:pt x="2523" y="2534"/>
                    <a:pt x="3055" y="2515"/>
                  </a:cubicBezTo>
                  <a:lnTo>
                    <a:pt x="3074" y="2515"/>
                  </a:lnTo>
                  <a:cubicBezTo>
                    <a:pt x="3902" y="2416"/>
                    <a:pt x="4670" y="2377"/>
                    <a:pt x="5419" y="2259"/>
                  </a:cubicBezTo>
                  <a:cubicBezTo>
                    <a:pt x="6503" y="2121"/>
                    <a:pt x="6798" y="702"/>
                    <a:pt x="5852" y="170"/>
                  </a:cubicBezTo>
                  <a:cubicBezTo>
                    <a:pt x="5649" y="60"/>
                    <a:pt x="5420" y="1"/>
                    <a:pt x="5186"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6"/>
            <p:cNvSpPr/>
            <p:nvPr/>
          </p:nvSpPr>
          <p:spPr>
            <a:xfrm>
              <a:off x="6099397" y="1068240"/>
              <a:ext cx="133172" cy="152126"/>
            </a:xfrm>
            <a:custGeom>
              <a:rect b="b" l="l" r="r" t="t"/>
              <a:pathLst>
                <a:path extrusionOk="0" h="5578" w="4883">
                  <a:moveTo>
                    <a:pt x="1224" y="0"/>
                  </a:moveTo>
                  <a:cubicBezTo>
                    <a:pt x="1031" y="0"/>
                    <a:pt x="835" y="60"/>
                    <a:pt x="651" y="178"/>
                  </a:cubicBezTo>
                  <a:cubicBezTo>
                    <a:pt x="158" y="494"/>
                    <a:pt x="1" y="1065"/>
                    <a:pt x="336" y="1636"/>
                  </a:cubicBezTo>
                  <a:cubicBezTo>
                    <a:pt x="1045" y="2897"/>
                    <a:pt x="1892" y="4060"/>
                    <a:pt x="2858" y="5143"/>
                  </a:cubicBezTo>
                  <a:cubicBezTo>
                    <a:pt x="2976" y="5262"/>
                    <a:pt x="3114" y="5380"/>
                    <a:pt x="3271" y="5459"/>
                  </a:cubicBezTo>
                  <a:cubicBezTo>
                    <a:pt x="3433" y="5540"/>
                    <a:pt x="3600" y="5577"/>
                    <a:pt x="3763" y="5577"/>
                  </a:cubicBezTo>
                  <a:cubicBezTo>
                    <a:pt x="4353" y="5577"/>
                    <a:pt x="4883" y="5081"/>
                    <a:pt x="4867" y="4355"/>
                  </a:cubicBezTo>
                  <a:cubicBezTo>
                    <a:pt x="4867" y="4119"/>
                    <a:pt x="4769" y="3883"/>
                    <a:pt x="4611" y="3705"/>
                  </a:cubicBezTo>
                  <a:cubicBezTo>
                    <a:pt x="3725" y="2681"/>
                    <a:pt x="2897" y="1617"/>
                    <a:pt x="2109" y="513"/>
                  </a:cubicBezTo>
                  <a:cubicBezTo>
                    <a:pt x="1862" y="168"/>
                    <a:pt x="1546" y="0"/>
                    <a:pt x="1224"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56"/>
            <p:cNvSpPr/>
            <p:nvPr/>
          </p:nvSpPr>
          <p:spPr>
            <a:xfrm>
              <a:off x="5914026" y="1543599"/>
              <a:ext cx="158535" cy="69572"/>
            </a:xfrm>
            <a:custGeom>
              <a:rect b="b" l="l" r="r" t="t"/>
              <a:pathLst>
                <a:path extrusionOk="0" h="2551" w="5813">
                  <a:moveTo>
                    <a:pt x="1209" y="0"/>
                  </a:moveTo>
                  <a:cubicBezTo>
                    <a:pt x="1087" y="0"/>
                    <a:pt x="958" y="19"/>
                    <a:pt x="828" y="47"/>
                  </a:cubicBezTo>
                  <a:cubicBezTo>
                    <a:pt x="453" y="126"/>
                    <a:pt x="158" y="441"/>
                    <a:pt x="79" y="836"/>
                  </a:cubicBezTo>
                  <a:cubicBezTo>
                    <a:pt x="0" y="1210"/>
                    <a:pt x="138" y="1604"/>
                    <a:pt x="453" y="1840"/>
                  </a:cubicBezTo>
                  <a:cubicBezTo>
                    <a:pt x="670" y="2018"/>
                    <a:pt x="907" y="2116"/>
                    <a:pt x="1182" y="2156"/>
                  </a:cubicBezTo>
                  <a:cubicBezTo>
                    <a:pt x="2305" y="2372"/>
                    <a:pt x="3448" y="2510"/>
                    <a:pt x="4611" y="2550"/>
                  </a:cubicBezTo>
                  <a:lnTo>
                    <a:pt x="4591" y="2550"/>
                  </a:lnTo>
                  <a:cubicBezTo>
                    <a:pt x="4604" y="2550"/>
                    <a:pt x="4617" y="2550"/>
                    <a:pt x="4630" y="2550"/>
                  </a:cubicBezTo>
                  <a:cubicBezTo>
                    <a:pt x="5203" y="2550"/>
                    <a:pt x="5676" y="2123"/>
                    <a:pt x="5734" y="1565"/>
                  </a:cubicBezTo>
                  <a:cubicBezTo>
                    <a:pt x="5813" y="875"/>
                    <a:pt x="5379" y="382"/>
                    <a:pt x="4591" y="304"/>
                  </a:cubicBezTo>
                  <a:cubicBezTo>
                    <a:pt x="3507" y="205"/>
                    <a:pt x="2424" y="185"/>
                    <a:pt x="1340" y="8"/>
                  </a:cubicBezTo>
                  <a:cubicBezTo>
                    <a:pt x="1298" y="3"/>
                    <a:pt x="1254" y="0"/>
                    <a:pt x="1209"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56"/>
            <p:cNvSpPr/>
            <p:nvPr/>
          </p:nvSpPr>
          <p:spPr>
            <a:xfrm>
              <a:off x="6477148" y="1766170"/>
              <a:ext cx="139744" cy="67827"/>
            </a:xfrm>
            <a:custGeom>
              <a:rect b="b" l="l" r="r" t="t"/>
              <a:pathLst>
                <a:path extrusionOk="0" h="2487" w="5124">
                  <a:moveTo>
                    <a:pt x="1240" y="1"/>
                  </a:moveTo>
                  <a:cubicBezTo>
                    <a:pt x="624" y="1"/>
                    <a:pt x="193" y="347"/>
                    <a:pt x="99" y="871"/>
                  </a:cubicBezTo>
                  <a:cubicBezTo>
                    <a:pt x="1" y="1462"/>
                    <a:pt x="375" y="1935"/>
                    <a:pt x="1065" y="2112"/>
                  </a:cubicBezTo>
                  <a:cubicBezTo>
                    <a:pt x="2070" y="2309"/>
                    <a:pt x="3074" y="2447"/>
                    <a:pt x="4079" y="2487"/>
                  </a:cubicBezTo>
                  <a:cubicBezTo>
                    <a:pt x="4611" y="2447"/>
                    <a:pt x="5045" y="2014"/>
                    <a:pt x="5064" y="1462"/>
                  </a:cubicBezTo>
                  <a:cubicBezTo>
                    <a:pt x="5124" y="851"/>
                    <a:pt x="4670" y="299"/>
                    <a:pt x="4040" y="260"/>
                  </a:cubicBezTo>
                  <a:cubicBezTo>
                    <a:pt x="3153" y="142"/>
                    <a:pt x="2247" y="63"/>
                    <a:pt x="1341" y="4"/>
                  </a:cubicBezTo>
                  <a:cubicBezTo>
                    <a:pt x="1307" y="2"/>
                    <a:pt x="1273" y="1"/>
                    <a:pt x="1240"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56"/>
            <p:cNvSpPr/>
            <p:nvPr/>
          </p:nvSpPr>
          <p:spPr>
            <a:xfrm>
              <a:off x="4550237" y="3017678"/>
              <a:ext cx="1972265" cy="1850985"/>
            </a:xfrm>
            <a:custGeom>
              <a:rect b="b" l="l" r="r" t="t"/>
              <a:pathLst>
                <a:path extrusionOk="0" h="67870" w="72317">
                  <a:moveTo>
                    <a:pt x="16232" y="1"/>
                  </a:moveTo>
                  <a:cubicBezTo>
                    <a:pt x="16102" y="1"/>
                    <a:pt x="15970" y="20"/>
                    <a:pt x="15842" y="62"/>
                  </a:cubicBezTo>
                  <a:cubicBezTo>
                    <a:pt x="15290" y="239"/>
                    <a:pt x="14935" y="771"/>
                    <a:pt x="14935" y="1342"/>
                  </a:cubicBezTo>
                  <a:cubicBezTo>
                    <a:pt x="14955" y="1638"/>
                    <a:pt x="14994" y="1934"/>
                    <a:pt x="15113" y="2209"/>
                  </a:cubicBezTo>
                  <a:cubicBezTo>
                    <a:pt x="15605" y="3805"/>
                    <a:pt x="16117" y="5382"/>
                    <a:pt x="16787" y="6938"/>
                  </a:cubicBezTo>
                  <a:cubicBezTo>
                    <a:pt x="16906" y="7214"/>
                    <a:pt x="17083" y="7490"/>
                    <a:pt x="17043" y="7844"/>
                  </a:cubicBezTo>
                  <a:cubicBezTo>
                    <a:pt x="16728" y="7706"/>
                    <a:pt x="16452" y="7529"/>
                    <a:pt x="16216" y="7293"/>
                  </a:cubicBezTo>
                  <a:cubicBezTo>
                    <a:pt x="13792" y="5480"/>
                    <a:pt x="11527" y="3451"/>
                    <a:pt x="9202" y="1500"/>
                  </a:cubicBezTo>
                  <a:cubicBezTo>
                    <a:pt x="8965" y="1283"/>
                    <a:pt x="8709" y="1106"/>
                    <a:pt x="8433" y="948"/>
                  </a:cubicBezTo>
                  <a:cubicBezTo>
                    <a:pt x="8245" y="854"/>
                    <a:pt x="8043" y="808"/>
                    <a:pt x="7843" y="808"/>
                  </a:cubicBezTo>
                  <a:cubicBezTo>
                    <a:pt x="7458" y="808"/>
                    <a:pt x="7084" y="979"/>
                    <a:pt x="6837" y="1303"/>
                  </a:cubicBezTo>
                  <a:cubicBezTo>
                    <a:pt x="6463" y="1756"/>
                    <a:pt x="6443" y="2387"/>
                    <a:pt x="6798" y="2860"/>
                  </a:cubicBezTo>
                  <a:cubicBezTo>
                    <a:pt x="7015" y="3135"/>
                    <a:pt x="7271" y="3372"/>
                    <a:pt x="7547" y="3589"/>
                  </a:cubicBezTo>
                  <a:cubicBezTo>
                    <a:pt x="9320" y="5086"/>
                    <a:pt x="11113" y="6583"/>
                    <a:pt x="12886" y="8081"/>
                  </a:cubicBezTo>
                  <a:cubicBezTo>
                    <a:pt x="13004" y="8199"/>
                    <a:pt x="13182" y="8258"/>
                    <a:pt x="13221" y="8455"/>
                  </a:cubicBezTo>
                  <a:cubicBezTo>
                    <a:pt x="13176" y="8491"/>
                    <a:pt x="13128" y="8502"/>
                    <a:pt x="13077" y="8502"/>
                  </a:cubicBezTo>
                  <a:cubicBezTo>
                    <a:pt x="13015" y="8502"/>
                    <a:pt x="12951" y="8486"/>
                    <a:pt x="12886" y="8475"/>
                  </a:cubicBezTo>
                  <a:cubicBezTo>
                    <a:pt x="10876" y="8041"/>
                    <a:pt x="8867" y="7647"/>
                    <a:pt x="6857" y="7234"/>
                  </a:cubicBezTo>
                  <a:cubicBezTo>
                    <a:pt x="6167" y="7096"/>
                    <a:pt x="5478" y="6918"/>
                    <a:pt x="4769" y="6840"/>
                  </a:cubicBezTo>
                  <a:cubicBezTo>
                    <a:pt x="4707" y="6833"/>
                    <a:pt x="4646" y="6830"/>
                    <a:pt x="4587" y="6830"/>
                  </a:cubicBezTo>
                  <a:cubicBezTo>
                    <a:pt x="3894" y="6830"/>
                    <a:pt x="3400" y="7250"/>
                    <a:pt x="3291" y="7903"/>
                  </a:cubicBezTo>
                  <a:cubicBezTo>
                    <a:pt x="3153" y="8593"/>
                    <a:pt x="3547" y="9184"/>
                    <a:pt x="4296" y="9440"/>
                  </a:cubicBezTo>
                  <a:cubicBezTo>
                    <a:pt x="4512" y="9480"/>
                    <a:pt x="4709" y="9519"/>
                    <a:pt x="4906" y="9559"/>
                  </a:cubicBezTo>
                  <a:cubicBezTo>
                    <a:pt x="6207" y="9834"/>
                    <a:pt x="7488" y="10090"/>
                    <a:pt x="8788" y="10366"/>
                  </a:cubicBezTo>
                  <a:cubicBezTo>
                    <a:pt x="11408" y="10918"/>
                    <a:pt x="14049" y="11332"/>
                    <a:pt x="16708" y="11588"/>
                  </a:cubicBezTo>
                  <a:cubicBezTo>
                    <a:pt x="17772" y="11667"/>
                    <a:pt x="18344" y="12297"/>
                    <a:pt x="19033" y="12849"/>
                  </a:cubicBezTo>
                  <a:cubicBezTo>
                    <a:pt x="18265" y="13026"/>
                    <a:pt x="17457" y="13144"/>
                    <a:pt x="16669" y="13223"/>
                  </a:cubicBezTo>
                  <a:cubicBezTo>
                    <a:pt x="14423" y="13460"/>
                    <a:pt x="12197" y="13834"/>
                    <a:pt x="9970" y="14307"/>
                  </a:cubicBezTo>
                  <a:cubicBezTo>
                    <a:pt x="9753" y="14366"/>
                    <a:pt x="9517" y="14445"/>
                    <a:pt x="9320" y="14563"/>
                  </a:cubicBezTo>
                  <a:cubicBezTo>
                    <a:pt x="8847" y="14839"/>
                    <a:pt x="8611" y="15391"/>
                    <a:pt x="8729" y="15922"/>
                  </a:cubicBezTo>
                  <a:cubicBezTo>
                    <a:pt x="8847" y="16494"/>
                    <a:pt x="9320" y="16908"/>
                    <a:pt x="9891" y="16947"/>
                  </a:cubicBezTo>
                  <a:cubicBezTo>
                    <a:pt x="9944" y="16951"/>
                    <a:pt x="9996" y="16952"/>
                    <a:pt x="10048" y="16952"/>
                  </a:cubicBezTo>
                  <a:cubicBezTo>
                    <a:pt x="10292" y="16952"/>
                    <a:pt x="10535" y="16917"/>
                    <a:pt x="10778" y="16868"/>
                  </a:cubicBezTo>
                  <a:cubicBezTo>
                    <a:pt x="14403" y="16120"/>
                    <a:pt x="18068" y="15647"/>
                    <a:pt x="21733" y="15056"/>
                  </a:cubicBezTo>
                  <a:cubicBezTo>
                    <a:pt x="21840" y="15042"/>
                    <a:pt x="21983" y="15002"/>
                    <a:pt x="22101" y="15002"/>
                  </a:cubicBezTo>
                  <a:cubicBezTo>
                    <a:pt x="22157" y="15002"/>
                    <a:pt x="22207" y="15011"/>
                    <a:pt x="22245" y="15036"/>
                  </a:cubicBezTo>
                  <a:cubicBezTo>
                    <a:pt x="22915" y="15450"/>
                    <a:pt x="23664" y="15824"/>
                    <a:pt x="24176" y="16435"/>
                  </a:cubicBezTo>
                  <a:cubicBezTo>
                    <a:pt x="24077" y="16592"/>
                    <a:pt x="23900" y="16691"/>
                    <a:pt x="23723" y="16691"/>
                  </a:cubicBezTo>
                  <a:cubicBezTo>
                    <a:pt x="21693" y="16986"/>
                    <a:pt x="19664" y="17302"/>
                    <a:pt x="17635" y="17597"/>
                  </a:cubicBezTo>
                  <a:cubicBezTo>
                    <a:pt x="16965" y="17696"/>
                    <a:pt x="16275" y="17775"/>
                    <a:pt x="15625" y="17952"/>
                  </a:cubicBezTo>
                  <a:cubicBezTo>
                    <a:pt x="14955" y="18090"/>
                    <a:pt x="14521" y="18720"/>
                    <a:pt x="14620" y="19390"/>
                  </a:cubicBezTo>
                  <a:cubicBezTo>
                    <a:pt x="14732" y="20024"/>
                    <a:pt x="15266" y="20498"/>
                    <a:pt x="15890" y="20498"/>
                  </a:cubicBezTo>
                  <a:cubicBezTo>
                    <a:pt x="15926" y="20498"/>
                    <a:pt x="15963" y="20497"/>
                    <a:pt x="15999" y="20494"/>
                  </a:cubicBezTo>
                  <a:cubicBezTo>
                    <a:pt x="16275" y="20494"/>
                    <a:pt x="16531" y="20474"/>
                    <a:pt x="16787" y="20434"/>
                  </a:cubicBezTo>
                  <a:cubicBezTo>
                    <a:pt x="17950" y="20257"/>
                    <a:pt x="19132" y="20119"/>
                    <a:pt x="20275" y="19902"/>
                  </a:cubicBezTo>
                  <a:cubicBezTo>
                    <a:pt x="22422" y="19508"/>
                    <a:pt x="24550" y="19075"/>
                    <a:pt x="26678" y="18622"/>
                  </a:cubicBezTo>
                  <a:cubicBezTo>
                    <a:pt x="26828" y="18582"/>
                    <a:pt x="26980" y="18561"/>
                    <a:pt x="27132" y="18561"/>
                  </a:cubicBezTo>
                  <a:cubicBezTo>
                    <a:pt x="27502" y="18561"/>
                    <a:pt x="27868" y="18680"/>
                    <a:pt x="28176" y="18917"/>
                  </a:cubicBezTo>
                  <a:cubicBezTo>
                    <a:pt x="28707" y="19311"/>
                    <a:pt x="29318" y="19627"/>
                    <a:pt x="29870" y="20001"/>
                  </a:cubicBezTo>
                  <a:cubicBezTo>
                    <a:pt x="30264" y="20237"/>
                    <a:pt x="30697" y="20415"/>
                    <a:pt x="31092" y="20848"/>
                  </a:cubicBezTo>
                  <a:cubicBezTo>
                    <a:pt x="30422" y="20864"/>
                    <a:pt x="29830" y="20893"/>
                    <a:pt x="29242" y="20893"/>
                  </a:cubicBezTo>
                  <a:cubicBezTo>
                    <a:pt x="29103" y="20893"/>
                    <a:pt x="28965" y="20891"/>
                    <a:pt x="28826" y="20888"/>
                  </a:cubicBezTo>
                  <a:cubicBezTo>
                    <a:pt x="28340" y="20877"/>
                    <a:pt x="27853" y="20872"/>
                    <a:pt x="27365" y="20872"/>
                  </a:cubicBezTo>
                  <a:cubicBezTo>
                    <a:pt x="26033" y="20872"/>
                    <a:pt x="24695" y="20909"/>
                    <a:pt x="23368" y="20966"/>
                  </a:cubicBezTo>
                  <a:cubicBezTo>
                    <a:pt x="22501" y="21006"/>
                    <a:pt x="21930" y="21636"/>
                    <a:pt x="21969" y="22365"/>
                  </a:cubicBezTo>
                  <a:cubicBezTo>
                    <a:pt x="22028" y="23094"/>
                    <a:pt x="22600" y="23587"/>
                    <a:pt x="23427" y="23626"/>
                  </a:cubicBezTo>
                  <a:cubicBezTo>
                    <a:pt x="23526" y="23626"/>
                    <a:pt x="23604" y="23626"/>
                    <a:pt x="23703" y="23607"/>
                  </a:cubicBezTo>
                  <a:cubicBezTo>
                    <a:pt x="27309" y="23547"/>
                    <a:pt x="30934" y="23547"/>
                    <a:pt x="34520" y="23114"/>
                  </a:cubicBezTo>
                  <a:cubicBezTo>
                    <a:pt x="34611" y="23087"/>
                    <a:pt x="34707" y="23072"/>
                    <a:pt x="34803" y="23072"/>
                  </a:cubicBezTo>
                  <a:cubicBezTo>
                    <a:pt x="34914" y="23072"/>
                    <a:pt x="35025" y="23091"/>
                    <a:pt x="35131" y="23134"/>
                  </a:cubicBezTo>
                  <a:cubicBezTo>
                    <a:pt x="36096" y="23666"/>
                    <a:pt x="37042" y="24237"/>
                    <a:pt x="38165" y="24868"/>
                  </a:cubicBezTo>
                  <a:cubicBezTo>
                    <a:pt x="37712" y="24986"/>
                    <a:pt x="37436" y="25084"/>
                    <a:pt x="37180" y="25143"/>
                  </a:cubicBezTo>
                  <a:cubicBezTo>
                    <a:pt x="35012" y="25597"/>
                    <a:pt x="32884" y="26148"/>
                    <a:pt x="30796" y="26838"/>
                  </a:cubicBezTo>
                  <a:cubicBezTo>
                    <a:pt x="30439" y="26950"/>
                    <a:pt x="30092" y="27062"/>
                    <a:pt x="29759" y="27062"/>
                  </a:cubicBezTo>
                  <a:cubicBezTo>
                    <a:pt x="29449" y="27062"/>
                    <a:pt x="29150" y="26965"/>
                    <a:pt x="28865" y="26680"/>
                  </a:cubicBezTo>
                  <a:cubicBezTo>
                    <a:pt x="28747" y="26601"/>
                    <a:pt x="28648" y="26562"/>
                    <a:pt x="28530" y="26542"/>
                  </a:cubicBezTo>
                  <a:cubicBezTo>
                    <a:pt x="26954" y="25991"/>
                    <a:pt x="25378" y="25400"/>
                    <a:pt x="23801" y="24868"/>
                  </a:cubicBezTo>
                  <a:cubicBezTo>
                    <a:pt x="22186" y="24316"/>
                    <a:pt x="20570" y="23764"/>
                    <a:pt x="18955" y="23252"/>
                  </a:cubicBezTo>
                  <a:cubicBezTo>
                    <a:pt x="18754" y="23190"/>
                    <a:pt x="18565" y="23160"/>
                    <a:pt x="18390" y="23160"/>
                  </a:cubicBezTo>
                  <a:cubicBezTo>
                    <a:pt x="17844" y="23160"/>
                    <a:pt x="17439" y="23449"/>
                    <a:pt x="17260" y="23942"/>
                  </a:cubicBezTo>
                  <a:cubicBezTo>
                    <a:pt x="17043" y="24592"/>
                    <a:pt x="17378" y="25163"/>
                    <a:pt x="18166" y="25498"/>
                  </a:cubicBezTo>
                  <a:cubicBezTo>
                    <a:pt x="18285" y="25557"/>
                    <a:pt x="18383" y="25597"/>
                    <a:pt x="18501" y="25636"/>
                  </a:cubicBezTo>
                  <a:cubicBezTo>
                    <a:pt x="19762" y="26109"/>
                    <a:pt x="21023" y="26582"/>
                    <a:pt x="22284" y="27074"/>
                  </a:cubicBezTo>
                  <a:cubicBezTo>
                    <a:pt x="23407" y="27508"/>
                    <a:pt x="24530" y="27921"/>
                    <a:pt x="25654" y="28355"/>
                  </a:cubicBezTo>
                  <a:cubicBezTo>
                    <a:pt x="25516" y="28532"/>
                    <a:pt x="25319" y="28650"/>
                    <a:pt x="25102" y="28690"/>
                  </a:cubicBezTo>
                  <a:cubicBezTo>
                    <a:pt x="24058" y="29064"/>
                    <a:pt x="22994" y="29419"/>
                    <a:pt x="21969" y="29833"/>
                  </a:cubicBezTo>
                  <a:cubicBezTo>
                    <a:pt x="21823" y="29906"/>
                    <a:pt x="21665" y="29941"/>
                    <a:pt x="21508" y="29941"/>
                  </a:cubicBezTo>
                  <a:cubicBezTo>
                    <a:pt x="21242" y="29941"/>
                    <a:pt x="20978" y="29841"/>
                    <a:pt x="20767" y="29655"/>
                  </a:cubicBezTo>
                  <a:cubicBezTo>
                    <a:pt x="18304" y="27803"/>
                    <a:pt x="15822" y="25991"/>
                    <a:pt x="13339" y="24158"/>
                  </a:cubicBezTo>
                  <a:cubicBezTo>
                    <a:pt x="13221" y="24060"/>
                    <a:pt x="13103" y="23981"/>
                    <a:pt x="12965" y="23922"/>
                  </a:cubicBezTo>
                  <a:cubicBezTo>
                    <a:pt x="12777" y="23821"/>
                    <a:pt x="12587" y="23776"/>
                    <a:pt x="12405" y="23776"/>
                  </a:cubicBezTo>
                  <a:cubicBezTo>
                    <a:pt x="11560" y="23776"/>
                    <a:pt x="10900" y="24750"/>
                    <a:pt x="11468" y="25577"/>
                  </a:cubicBezTo>
                  <a:cubicBezTo>
                    <a:pt x="11645" y="25853"/>
                    <a:pt x="11862" y="26089"/>
                    <a:pt x="12118" y="26286"/>
                  </a:cubicBezTo>
                  <a:cubicBezTo>
                    <a:pt x="13123" y="27094"/>
                    <a:pt x="14147" y="27902"/>
                    <a:pt x="15152" y="28710"/>
                  </a:cubicBezTo>
                  <a:cubicBezTo>
                    <a:pt x="16157" y="29498"/>
                    <a:pt x="17181" y="30286"/>
                    <a:pt x="18265" y="31133"/>
                  </a:cubicBezTo>
                  <a:cubicBezTo>
                    <a:pt x="17757" y="31479"/>
                    <a:pt x="17297" y="31647"/>
                    <a:pt x="16832" y="31647"/>
                  </a:cubicBezTo>
                  <a:cubicBezTo>
                    <a:pt x="16449" y="31647"/>
                    <a:pt x="16063" y="31533"/>
                    <a:pt x="15645" y="31310"/>
                  </a:cubicBezTo>
                  <a:cubicBezTo>
                    <a:pt x="13655" y="30246"/>
                    <a:pt x="11586" y="29320"/>
                    <a:pt x="9537" y="28335"/>
                  </a:cubicBezTo>
                  <a:cubicBezTo>
                    <a:pt x="8492" y="27843"/>
                    <a:pt x="7428" y="27330"/>
                    <a:pt x="6345" y="26877"/>
                  </a:cubicBezTo>
                  <a:cubicBezTo>
                    <a:pt x="6139" y="26794"/>
                    <a:pt x="5941" y="26754"/>
                    <a:pt x="5757" y="26754"/>
                  </a:cubicBezTo>
                  <a:cubicBezTo>
                    <a:pt x="5288" y="26754"/>
                    <a:pt x="4907" y="27010"/>
                    <a:pt x="4709" y="27449"/>
                  </a:cubicBezTo>
                  <a:cubicBezTo>
                    <a:pt x="4434" y="28059"/>
                    <a:pt x="4690" y="28670"/>
                    <a:pt x="5399" y="29045"/>
                  </a:cubicBezTo>
                  <a:cubicBezTo>
                    <a:pt x="7803" y="30286"/>
                    <a:pt x="10207" y="31527"/>
                    <a:pt x="12591" y="32788"/>
                  </a:cubicBezTo>
                  <a:cubicBezTo>
                    <a:pt x="12866" y="32867"/>
                    <a:pt x="13123" y="33044"/>
                    <a:pt x="13320" y="33261"/>
                  </a:cubicBezTo>
                  <a:lnTo>
                    <a:pt x="11389" y="34128"/>
                  </a:lnTo>
                  <a:cubicBezTo>
                    <a:pt x="11344" y="34143"/>
                    <a:pt x="11298" y="34149"/>
                    <a:pt x="11254" y="34149"/>
                  </a:cubicBezTo>
                  <a:cubicBezTo>
                    <a:pt x="11183" y="34149"/>
                    <a:pt x="11115" y="34132"/>
                    <a:pt x="11054" y="34108"/>
                  </a:cubicBezTo>
                  <a:cubicBezTo>
                    <a:pt x="9300" y="33576"/>
                    <a:pt x="7507" y="33281"/>
                    <a:pt x="5734" y="32867"/>
                  </a:cubicBezTo>
                  <a:cubicBezTo>
                    <a:pt x="4394" y="32552"/>
                    <a:pt x="3035" y="32295"/>
                    <a:pt x="1675" y="32039"/>
                  </a:cubicBezTo>
                  <a:cubicBezTo>
                    <a:pt x="1568" y="32020"/>
                    <a:pt x="1463" y="32011"/>
                    <a:pt x="1363" y="32011"/>
                  </a:cubicBezTo>
                  <a:cubicBezTo>
                    <a:pt x="546" y="32011"/>
                    <a:pt x="0" y="32627"/>
                    <a:pt x="158" y="33399"/>
                  </a:cubicBezTo>
                  <a:cubicBezTo>
                    <a:pt x="257" y="33891"/>
                    <a:pt x="631" y="34246"/>
                    <a:pt x="1104" y="34345"/>
                  </a:cubicBezTo>
                  <a:cubicBezTo>
                    <a:pt x="1675" y="34502"/>
                    <a:pt x="2247" y="34620"/>
                    <a:pt x="2818" y="34758"/>
                  </a:cubicBezTo>
                  <a:cubicBezTo>
                    <a:pt x="4237" y="35093"/>
                    <a:pt x="5655" y="35448"/>
                    <a:pt x="7074" y="35921"/>
                  </a:cubicBezTo>
                  <a:cubicBezTo>
                    <a:pt x="6916" y="36118"/>
                    <a:pt x="6699" y="36256"/>
                    <a:pt x="6463" y="36315"/>
                  </a:cubicBezTo>
                  <a:cubicBezTo>
                    <a:pt x="4985" y="37004"/>
                    <a:pt x="3527" y="37674"/>
                    <a:pt x="2069" y="38364"/>
                  </a:cubicBezTo>
                  <a:cubicBezTo>
                    <a:pt x="1813" y="38462"/>
                    <a:pt x="1577" y="38581"/>
                    <a:pt x="1380" y="38738"/>
                  </a:cubicBezTo>
                  <a:cubicBezTo>
                    <a:pt x="867" y="39093"/>
                    <a:pt x="710" y="39763"/>
                    <a:pt x="966" y="40315"/>
                  </a:cubicBezTo>
                  <a:cubicBezTo>
                    <a:pt x="1176" y="40799"/>
                    <a:pt x="1652" y="41085"/>
                    <a:pt x="2164" y="41085"/>
                  </a:cubicBezTo>
                  <a:cubicBezTo>
                    <a:pt x="2276" y="41085"/>
                    <a:pt x="2390" y="41072"/>
                    <a:pt x="2503" y="41044"/>
                  </a:cubicBezTo>
                  <a:cubicBezTo>
                    <a:pt x="2759" y="40965"/>
                    <a:pt x="2995" y="40866"/>
                    <a:pt x="3232" y="40748"/>
                  </a:cubicBezTo>
                  <a:cubicBezTo>
                    <a:pt x="5104" y="39901"/>
                    <a:pt x="6975" y="39034"/>
                    <a:pt x="8827" y="38167"/>
                  </a:cubicBezTo>
                  <a:cubicBezTo>
                    <a:pt x="9097" y="38059"/>
                    <a:pt x="9333" y="37886"/>
                    <a:pt x="9701" y="37886"/>
                  </a:cubicBezTo>
                  <a:cubicBezTo>
                    <a:pt x="9737" y="37886"/>
                    <a:pt x="9774" y="37888"/>
                    <a:pt x="9812" y="37891"/>
                  </a:cubicBezTo>
                  <a:cubicBezTo>
                    <a:pt x="9596" y="38226"/>
                    <a:pt x="9399" y="38522"/>
                    <a:pt x="9221" y="38797"/>
                  </a:cubicBezTo>
                  <a:cubicBezTo>
                    <a:pt x="8256" y="40216"/>
                    <a:pt x="7389" y="41674"/>
                    <a:pt x="6542" y="43171"/>
                  </a:cubicBezTo>
                  <a:cubicBezTo>
                    <a:pt x="6424" y="43368"/>
                    <a:pt x="6325" y="43585"/>
                    <a:pt x="6246" y="43802"/>
                  </a:cubicBezTo>
                  <a:cubicBezTo>
                    <a:pt x="6010" y="44373"/>
                    <a:pt x="6227" y="45004"/>
                    <a:pt x="6719" y="45358"/>
                  </a:cubicBezTo>
                  <a:cubicBezTo>
                    <a:pt x="6939" y="45505"/>
                    <a:pt x="7192" y="45577"/>
                    <a:pt x="7444" y="45577"/>
                  </a:cubicBezTo>
                  <a:cubicBezTo>
                    <a:pt x="7803" y="45577"/>
                    <a:pt x="8159" y="45431"/>
                    <a:pt x="8414" y="45142"/>
                  </a:cubicBezTo>
                  <a:cubicBezTo>
                    <a:pt x="8611" y="44886"/>
                    <a:pt x="8788" y="44629"/>
                    <a:pt x="8946" y="44334"/>
                  </a:cubicBezTo>
                  <a:cubicBezTo>
                    <a:pt x="10463" y="41753"/>
                    <a:pt x="12000" y="39172"/>
                    <a:pt x="13576" y="36630"/>
                  </a:cubicBezTo>
                  <a:cubicBezTo>
                    <a:pt x="14364" y="35369"/>
                    <a:pt x="15684" y="35271"/>
                    <a:pt x="16925" y="34660"/>
                  </a:cubicBezTo>
                  <a:lnTo>
                    <a:pt x="16925" y="34660"/>
                  </a:lnTo>
                  <a:cubicBezTo>
                    <a:pt x="16807" y="34995"/>
                    <a:pt x="16630" y="35290"/>
                    <a:pt x="16393" y="35546"/>
                  </a:cubicBezTo>
                  <a:cubicBezTo>
                    <a:pt x="15231" y="37044"/>
                    <a:pt x="14167" y="38600"/>
                    <a:pt x="13162" y="40177"/>
                  </a:cubicBezTo>
                  <a:cubicBezTo>
                    <a:pt x="12965" y="40452"/>
                    <a:pt x="12807" y="40728"/>
                    <a:pt x="12689" y="41024"/>
                  </a:cubicBezTo>
                  <a:cubicBezTo>
                    <a:pt x="12433" y="41615"/>
                    <a:pt x="12669" y="42304"/>
                    <a:pt x="13221" y="42639"/>
                  </a:cubicBezTo>
                  <a:cubicBezTo>
                    <a:pt x="13427" y="42754"/>
                    <a:pt x="13653" y="42809"/>
                    <a:pt x="13876" y="42809"/>
                  </a:cubicBezTo>
                  <a:cubicBezTo>
                    <a:pt x="14232" y="42809"/>
                    <a:pt x="14583" y="42669"/>
                    <a:pt x="14837" y="42403"/>
                  </a:cubicBezTo>
                  <a:cubicBezTo>
                    <a:pt x="14994" y="42226"/>
                    <a:pt x="15132" y="42029"/>
                    <a:pt x="15250" y="41832"/>
                  </a:cubicBezTo>
                  <a:cubicBezTo>
                    <a:pt x="16965" y="39270"/>
                    <a:pt x="18639" y="36669"/>
                    <a:pt x="20531" y="34226"/>
                  </a:cubicBezTo>
                  <a:cubicBezTo>
                    <a:pt x="20728" y="34010"/>
                    <a:pt x="20866" y="33734"/>
                    <a:pt x="20905" y="33438"/>
                  </a:cubicBezTo>
                  <a:cubicBezTo>
                    <a:pt x="20945" y="33084"/>
                    <a:pt x="21181" y="32965"/>
                    <a:pt x="21477" y="32847"/>
                  </a:cubicBezTo>
                  <a:cubicBezTo>
                    <a:pt x="22462" y="32493"/>
                    <a:pt x="23447" y="32118"/>
                    <a:pt x="24452" y="31744"/>
                  </a:cubicBezTo>
                  <a:cubicBezTo>
                    <a:pt x="24508" y="31725"/>
                    <a:pt x="24570" y="31697"/>
                    <a:pt x="24633" y="31697"/>
                  </a:cubicBezTo>
                  <a:cubicBezTo>
                    <a:pt x="24702" y="31697"/>
                    <a:pt x="24774" y="31730"/>
                    <a:pt x="24846" y="31842"/>
                  </a:cubicBezTo>
                  <a:cubicBezTo>
                    <a:pt x="24728" y="32020"/>
                    <a:pt x="24629" y="32236"/>
                    <a:pt x="24491" y="32414"/>
                  </a:cubicBezTo>
                  <a:cubicBezTo>
                    <a:pt x="23407" y="34069"/>
                    <a:pt x="22481" y="35803"/>
                    <a:pt x="21536" y="37536"/>
                  </a:cubicBezTo>
                  <a:cubicBezTo>
                    <a:pt x="21398" y="37793"/>
                    <a:pt x="21260" y="38049"/>
                    <a:pt x="21181" y="38325"/>
                  </a:cubicBezTo>
                  <a:cubicBezTo>
                    <a:pt x="20964" y="38955"/>
                    <a:pt x="21260" y="39625"/>
                    <a:pt x="21851" y="39901"/>
                  </a:cubicBezTo>
                  <a:cubicBezTo>
                    <a:pt x="22028" y="39993"/>
                    <a:pt x="22221" y="40036"/>
                    <a:pt x="22413" y="40036"/>
                  </a:cubicBezTo>
                  <a:cubicBezTo>
                    <a:pt x="22797" y="40036"/>
                    <a:pt x="23178" y="39861"/>
                    <a:pt x="23427" y="39546"/>
                  </a:cubicBezTo>
                  <a:cubicBezTo>
                    <a:pt x="23604" y="39310"/>
                    <a:pt x="23762" y="39054"/>
                    <a:pt x="23900" y="38797"/>
                  </a:cubicBezTo>
                  <a:cubicBezTo>
                    <a:pt x="25220" y="36335"/>
                    <a:pt x="26461" y="33832"/>
                    <a:pt x="27998" y="31507"/>
                  </a:cubicBezTo>
                  <a:cubicBezTo>
                    <a:pt x="28195" y="30384"/>
                    <a:pt x="29082" y="30108"/>
                    <a:pt x="30008" y="29872"/>
                  </a:cubicBezTo>
                  <a:cubicBezTo>
                    <a:pt x="30678" y="29695"/>
                    <a:pt x="31348" y="29439"/>
                    <a:pt x="32018" y="29242"/>
                  </a:cubicBezTo>
                  <a:cubicBezTo>
                    <a:pt x="32214" y="29193"/>
                    <a:pt x="32410" y="29089"/>
                    <a:pt x="32617" y="29089"/>
                  </a:cubicBezTo>
                  <a:cubicBezTo>
                    <a:pt x="32660" y="29089"/>
                    <a:pt x="32703" y="29094"/>
                    <a:pt x="32747" y="29104"/>
                  </a:cubicBezTo>
                  <a:cubicBezTo>
                    <a:pt x="32687" y="29320"/>
                    <a:pt x="32589" y="29517"/>
                    <a:pt x="32412" y="29655"/>
                  </a:cubicBezTo>
                  <a:cubicBezTo>
                    <a:pt x="30993" y="31488"/>
                    <a:pt x="29574" y="33340"/>
                    <a:pt x="28156" y="35172"/>
                  </a:cubicBezTo>
                  <a:cubicBezTo>
                    <a:pt x="27959" y="35389"/>
                    <a:pt x="27801" y="35645"/>
                    <a:pt x="27663" y="35901"/>
                  </a:cubicBezTo>
                  <a:cubicBezTo>
                    <a:pt x="27328" y="36453"/>
                    <a:pt x="27466" y="37162"/>
                    <a:pt x="27978" y="37556"/>
                  </a:cubicBezTo>
                  <a:cubicBezTo>
                    <a:pt x="28219" y="37743"/>
                    <a:pt x="28508" y="37838"/>
                    <a:pt x="28796" y="37838"/>
                  </a:cubicBezTo>
                  <a:cubicBezTo>
                    <a:pt x="29145" y="37838"/>
                    <a:pt x="29493" y="37699"/>
                    <a:pt x="29752" y="37418"/>
                  </a:cubicBezTo>
                  <a:cubicBezTo>
                    <a:pt x="29949" y="37201"/>
                    <a:pt x="30126" y="36985"/>
                    <a:pt x="30303" y="36748"/>
                  </a:cubicBezTo>
                  <a:cubicBezTo>
                    <a:pt x="32451" y="34088"/>
                    <a:pt x="34264" y="31192"/>
                    <a:pt x="36510" y="28611"/>
                  </a:cubicBezTo>
                  <a:cubicBezTo>
                    <a:pt x="36608" y="28513"/>
                    <a:pt x="36687" y="28394"/>
                    <a:pt x="36746" y="28256"/>
                  </a:cubicBezTo>
                  <a:cubicBezTo>
                    <a:pt x="36825" y="27961"/>
                    <a:pt x="37081" y="27764"/>
                    <a:pt x="37377" y="27724"/>
                  </a:cubicBezTo>
                  <a:cubicBezTo>
                    <a:pt x="38677" y="27370"/>
                    <a:pt x="39978" y="27035"/>
                    <a:pt x="41298" y="26680"/>
                  </a:cubicBezTo>
                  <a:cubicBezTo>
                    <a:pt x="41336" y="26663"/>
                    <a:pt x="41375" y="26655"/>
                    <a:pt x="41414" y="26655"/>
                  </a:cubicBezTo>
                  <a:cubicBezTo>
                    <a:pt x="41554" y="26655"/>
                    <a:pt x="41685" y="26758"/>
                    <a:pt x="41731" y="26897"/>
                  </a:cubicBezTo>
                  <a:cubicBezTo>
                    <a:pt x="40332" y="28158"/>
                    <a:pt x="38933" y="29419"/>
                    <a:pt x="37554" y="30680"/>
                  </a:cubicBezTo>
                  <a:cubicBezTo>
                    <a:pt x="37121" y="31074"/>
                    <a:pt x="36667" y="31448"/>
                    <a:pt x="36254" y="31882"/>
                  </a:cubicBezTo>
                  <a:cubicBezTo>
                    <a:pt x="35702" y="32453"/>
                    <a:pt x="35682" y="33162"/>
                    <a:pt x="36155" y="33694"/>
                  </a:cubicBezTo>
                  <a:cubicBezTo>
                    <a:pt x="36408" y="34000"/>
                    <a:pt x="36741" y="34159"/>
                    <a:pt x="37095" y="34159"/>
                  </a:cubicBezTo>
                  <a:cubicBezTo>
                    <a:pt x="37402" y="34159"/>
                    <a:pt x="37725" y="34040"/>
                    <a:pt x="38027" y="33793"/>
                  </a:cubicBezTo>
                  <a:cubicBezTo>
                    <a:pt x="38539" y="33399"/>
                    <a:pt x="39012" y="32946"/>
                    <a:pt x="39465" y="32512"/>
                  </a:cubicBezTo>
                  <a:cubicBezTo>
                    <a:pt x="40884" y="31133"/>
                    <a:pt x="42302" y="29774"/>
                    <a:pt x="43701" y="28375"/>
                  </a:cubicBezTo>
                  <a:cubicBezTo>
                    <a:pt x="43862" y="28227"/>
                    <a:pt x="44005" y="28116"/>
                    <a:pt x="44185" y="28116"/>
                  </a:cubicBezTo>
                  <a:cubicBezTo>
                    <a:pt x="44270" y="28116"/>
                    <a:pt x="44363" y="28141"/>
                    <a:pt x="44470" y="28197"/>
                  </a:cubicBezTo>
                  <a:cubicBezTo>
                    <a:pt x="45356" y="28650"/>
                    <a:pt x="46243" y="29084"/>
                    <a:pt x="47130" y="29517"/>
                  </a:cubicBezTo>
                  <a:cubicBezTo>
                    <a:pt x="47031" y="29774"/>
                    <a:pt x="46814" y="29813"/>
                    <a:pt x="46637" y="29892"/>
                  </a:cubicBezTo>
                  <a:cubicBezTo>
                    <a:pt x="44214" y="30956"/>
                    <a:pt x="41908" y="32256"/>
                    <a:pt x="39721" y="33773"/>
                  </a:cubicBezTo>
                  <a:cubicBezTo>
                    <a:pt x="39485" y="33931"/>
                    <a:pt x="39249" y="34108"/>
                    <a:pt x="39032" y="34305"/>
                  </a:cubicBezTo>
                  <a:cubicBezTo>
                    <a:pt x="38193" y="35178"/>
                    <a:pt x="38900" y="36511"/>
                    <a:pt x="39940" y="36511"/>
                  </a:cubicBezTo>
                  <a:cubicBezTo>
                    <a:pt x="40097" y="36511"/>
                    <a:pt x="40262" y="36481"/>
                    <a:pt x="40431" y="36413"/>
                  </a:cubicBezTo>
                  <a:cubicBezTo>
                    <a:pt x="40766" y="36256"/>
                    <a:pt x="41061" y="36078"/>
                    <a:pt x="41357" y="35881"/>
                  </a:cubicBezTo>
                  <a:cubicBezTo>
                    <a:pt x="42933" y="34877"/>
                    <a:pt x="44509" y="33832"/>
                    <a:pt x="46144" y="32926"/>
                  </a:cubicBezTo>
                  <a:cubicBezTo>
                    <a:pt x="47346" y="32256"/>
                    <a:pt x="48666" y="31764"/>
                    <a:pt x="49809" y="30975"/>
                  </a:cubicBezTo>
                  <a:cubicBezTo>
                    <a:pt x="49871" y="30914"/>
                    <a:pt x="49963" y="30883"/>
                    <a:pt x="50053" y="30883"/>
                  </a:cubicBezTo>
                  <a:cubicBezTo>
                    <a:pt x="50106" y="30883"/>
                    <a:pt x="50159" y="30894"/>
                    <a:pt x="50203" y="30916"/>
                  </a:cubicBezTo>
                  <a:cubicBezTo>
                    <a:pt x="50696" y="31172"/>
                    <a:pt x="51248" y="31251"/>
                    <a:pt x="51661" y="31626"/>
                  </a:cubicBezTo>
                  <a:cubicBezTo>
                    <a:pt x="51563" y="31842"/>
                    <a:pt x="51405" y="31842"/>
                    <a:pt x="51267" y="31882"/>
                  </a:cubicBezTo>
                  <a:cubicBezTo>
                    <a:pt x="48844" y="32788"/>
                    <a:pt x="46479" y="33832"/>
                    <a:pt x="44095" y="34837"/>
                  </a:cubicBezTo>
                  <a:cubicBezTo>
                    <a:pt x="43879" y="34916"/>
                    <a:pt x="43662" y="35014"/>
                    <a:pt x="43465" y="35133"/>
                  </a:cubicBezTo>
                  <a:cubicBezTo>
                    <a:pt x="42972" y="35448"/>
                    <a:pt x="42756" y="36059"/>
                    <a:pt x="42992" y="36610"/>
                  </a:cubicBezTo>
                  <a:cubicBezTo>
                    <a:pt x="43177" y="37030"/>
                    <a:pt x="43604" y="37306"/>
                    <a:pt x="44055" y="37306"/>
                  </a:cubicBezTo>
                  <a:cubicBezTo>
                    <a:pt x="44134" y="37306"/>
                    <a:pt x="44213" y="37298"/>
                    <a:pt x="44292" y="37280"/>
                  </a:cubicBezTo>
                  <a:cubicBezTo>
                    <a:pt x="44627" y="37201"/>
                    <a:pt x="44962" y="37083"/>
                    <a:pt x="45297" y="36965"/>
                  </a:cubicBezTo>
                  <a:cubicBezTo>
                    <a:pt x="47011" y="36335"/>
                    <a:pt x="48706" y="35684"/>
                    <a:pt x="50420" y="35074"/>
                  </a:cubicBezTo>
                  <a:cubicBezTo>
                    <a:pt x="50569" y="35014"/>
                    <a:pt x="50717" y="34921"/>
                    <a:pt x="50908" y="34921"/>
                  </a:cubicBezTo>
                  <a:cubicBezTo>
                    <a:pt x="50970" y="34921"/>
                    <a:pt x="51037" y="34931"/>
                    <a:pt x="51110" y="34955"/>
                  </a:cubicBezTo>
                  <a:lnTo>
                    <a:pt x="47425" y="39073"/>
                  </a:lnTo>
                  <a:cubicBezTo>
                    <a:pt x="47287" y="39231"/>
                    <a:pt x="47110" y="39329"/>
                    <a:pt x="46893" y="39349"/>
                  </a:cubicBezTo>
                  <a:cubicBezTo>
                    <a:pt x="46440" y="39408"/>
                    <a:pt x="45967" y="39507"/>
                    <a:pt x="45514" y="39546"/>
                  </a:cubicBezTo>
                  <a:cubicBezTo>
                    <a:pt x="43020" y="39748"/>
                    <a:pt x="40544" y="39984"/>
                    <a:pt x="38053" y="39984"/>
                  </a:cubicBezTo>
                  <a:cubicBezTo>
                    <a:pt x="37867" y="39984"/>
                    <a:pt x="37681" y="39982"/>
                    <a:pt x="37495" y="39980"/>
                  </a:cubicBezTo>
                  <a:cubicBezTo>
                    <a:pt x="37432" y="39974"/>
                    <a:pt x="37368" y="39972"/>
                    <a:pt x="37305" y="39972"/>
                  </a:cubicBezTo>
                  <a:cubicBezTo>
                    <a:pt x="37132" y="39972"/>
                    <a:pt x="36959" y="39990"/>
                    <a:pt x="36786" y="40019"/>
                  </a:cubicBezTo>
                  <a:cubicBezTo>
                    <a:pt x="36254" y="40117"/>
                    <a:pt x="35840" y="40571"/>
                    <a:pt x="35840" y="41122"/>
                  </a:cubicBezTo>
                  <a:cubicBezTo>
                    <a:pt x="35801" y="41674"/>
                    <a:pt x="36175" y="42167"/>
                    <a:pt x="36707" y="42285"/>
                  </a:cubicBezTo>
                  <a:cubicBezTo>
                    <a:pt x="37081" y="42364"/>
                    <a:pt x="37475" y="42403"/>
                    <a:pt x="37850" y="42423"/>
                  </a:cubicBezTo>
                  <a:cubicBezTo>
                    <a:pt x="38746" y="42452"/>
                    <a:pt x="39643" y="42472"/>
                    <a:pt x="40539" y="42472"/>
                  </a:cubicBezTo>
                  <a:cubicBezTo>
                    <a:pt x="41436" y="42472"/>
                    <a:pt x="42332" y="42452"/>
                    <a:pt x="43228" y="42403"/>
                  </a:cubicBezTo>
                  <a:cubicBezTo>
                    <a:pt x="43354" y="42381"/>
                    <a:pt x="43482" y="42370"/>
                    <a:pt x="43612" y="42370"/>
                  </a:cubicBezTo>
                  <a:cubicBezTo>
                    <a:pt x="43827" y="42370"/>
                    <a:pt x="44044" y="42401"/>
                    <a:pt x="44253" y="42462"/>
                  </a:cubicBezTo>
                  <a:cubicBezTo>
                    <a:pt x="43663" y="43144"/>
                    <a:pt x="43246" y="43912"/>
                    <a:pt x="42292" y="43912"/>
                  </a:cubicBezTo>
                  <a:cubicBezTo>
                    <a:pt x="42226" y="43912"/>
                    <a:pt x="42157" y="43908"/>
                    <a:pt x="42086" y="43900"/>
                  </a:cubicBezTo>
                  <a:cubicBezTo>
                    <a:pt x="41987" y="43900"/>
                    <a:pt x="41908" y="43920"/>
                    <a:pt x="41810" y="43940"/>
                  </a:cubicBezTo>
                  <a:cubicBezTo>
                    <a:pt x="38598" y="44432"/>
                    <a:pt x="35387" y="44964"/>
                    <a:pt x="32116" y="45220"/>
                  </a:cubicBezTo>
                  <a:cubicBezTo>
                    <a:pt x="31860" y="45240"/>
                    <a:pt x="31604" y="45299"/>
                    <a:pt x="31348" y="45418"/>
                  </a:cubicBezTo>
                  <a:cubicBezTo>
                    <a:pt x="30895" y="45634"/>
                    <a:pt x="30619" y="46127"/>
                    <a:pt x="30717" y="46639"/>
                  </a:cubicBezTo>
                  <a:cubicBezTo>
                    <a:pt x="30776" y="47132"/>
                    <a:pt x="31151" y="47506"/>
                    <a:pt x="31643" y="47585"/>
                  </a:cubicBezTo>
                  <a:cubicBezTo>
                    <a:pt x="31840" y="47605"/>
                    <a:pt x="32037" y="47624"/>
                    <a:pt x="32254" y="47624"/>
                  </a:cubicBezTo>
                  <a:cubicBezTo>
                    <a:pt x="34579" y="47545"/>
                    <a:pt x="36884" y="47348"/>
                    <a:pt x="39189" y="47033"/>
                  </a:cubicBezTo>
                  <a:cubicBezTo>
                    <a:pt x="39358" y="46991"/>
                    <a:pt x="39527" y="46971"/>
                    <a:pt x="39699" y="46971"/>
                  </a:cubicBezTo>
                  <a:cubicBezTo>
                    <a:pt x="39848" y="46971"/>
                    <a:pt x="39999" y="46986"/>
                    <a:pt x="40155" y="47013"/>
                  </a:cubicBezTo>
                  <a:cubicBezTo>
                    <a:pt x="39071" y="48196"/>
                    <a:pt x="38086" y="49279"/>
                    <a:pt x="37121" y="50363"/>
                  </a:cubicBezTo>
                  <a:cubicBezTo>
                    <a:pt x="36983" y="50484"/>
                    <a:pt x="36800" y="50544"/>
                    <a:pt x="36624" y="50544"/>
                  </a:cubicBezTo>
                  <a:cubicBezTo>
                    <a:pt x="36599" y="50544"/>
                    <a:pt x="36574" y="50543"/>
                    <a:pt x="36549" y="50540"/>
                  </a:cubicBezTo>
                  <a:cubicBezTo>
                    <a:pt x="33682" y="50576"/>
                    <a:pt x="30848" y="51068"/>
                    <a:pt x="27988" y="51068"/>
                  </a:cubicBezTo>
                  <a:cubicBezTo>
                    <a:pt x="27702" y="51068"/>
                    <a:pt x="27417" y="51063"/>
                    <a:pt x="27131" y="51053"/>
                  </a:cubicBezTo>
                  <a:cubicBezTo>
                    <a:pt x="27052" y="51053"/>
                    <a:pt x="26954" y="51053"/>
                    <a:pt x="26875" y="51072"/>
                  </a:cubicBezTo>
                  <a:cubicBezTo>
                    <a:pt x="26323" y="51151"/>
                    <a:pt x="25910" y="51584"/>
                    <a:pt x="25851" y="52136"/>
                  </a:cubicBezTo>
                  <a:cubicBezTo>
                    <a:pt x="25811" y="52688"/>
                    <a:pt x="26146" y="53180"/>
                    <a:pt x="26678" y="53358"/>
                  </a:cubicBezTo>
                  <a:cubicBezTo>
                    <a:pt x="27013" y="53456"/>
                    <a:pt x="27348" y="53515"/>
                    <a:pt x="27703" y="53515"/>
                  </a:cubicBezTo>
                  <a:cubicBezTo>
                    <a:pt x="28079" y="53531"/>
                    <a:pt x="28455" y="53537"/>
                    <a:pt x="28831" y="53537"/>
                  </a:cubicBezTo>
                  <a:cubicBezTo>
                    <a:pt x="30400" y="53537"/>
                    <a:pt x="31961" y="53425"/>
                    <a:pt x="33535" y="53377"/>
                  </a:cubicBezTo>
                  <a:cubicBezTo>
                    <a:pt x="33633" y="53368"/>
                    <a:pt x="33746" y="53328"/>
                    <a:pt x="33857" y="53328"/>
                  </a:cubicBezTo>
                  <a:cubicBezTo>
                    <a:pt x="33968" y="53328"/>
                    <a:pt x="34077" y="53368"/>
                    <a:pt x="34165" y="53515"/>
                  </a:cubicBezTo>
                  <a:cubicBezTo>
                    <a:pt x="33594" y="54284"/>
                    <a:pt x="32806" y="54875"/>
                    <a:pt x="31899" y="55190"/>
                  </a:cubicBezTo>
                  <a:cubicBezTo>
                    <a:pt x="28806" y="56215"/>
                    <a:pt x="25732" y="57318"/>
                    <a:pt x="22698" y="58520"/>
                  </a:cubicBezTo>
                  <a:cubicBezTo>
                    <a:pt x="22462" y="58618"/>
                    <a:pt x="22225" y="58737"/>
                    <a:pt x="22009" y="58874"/>
                  </a:cubicBezTo>
                  <a:cubicBezTo>
                    <a:pt x="20953" y="59628"/>
                    <a:pt x="21538" y="61229"/>
                    <a:pt x="22746" y="61229"/>
                  </a:cubicBezTo>
                  <a:cubicBezTo>
                    <a:pt x="22801" y="61229"/>
                    <a:pt x="22857" y="61226"/>
                    <a:pt x="22915" y="61219"/>
                  </a:cubicBezTo>
                  <a:cubicBezTo>
                    <a:pt x="23151" y="61180"/>
                    <a:pt x="23388" y="61121"/>
                    <a:pt x="23585" y="61022"/>
                  </a:cubicBezTo>
                  <a:cubicBezTo>
                    <a:pt x="24728" y="60608"/>
                    <a:pt x="25851" y="60175"/>
                    <a:pt x="26974" y="59761"/>
                  </a:cubicBezTo>
                  <a:cubicBezTo>
                    <a:pt x="27900" y="59406"/>
                    <a:pt x="28845" y="59091"/>
                    <a:pt x="29771" y="58756"/>
                  </a:cubicBezTo>
                  <a:lnTo>
                    <a:pt x="29771" y="58756"/>
                  </a:lnTo>
                  <a:cubicBezTo>
                    <a:pt x="29791" y="58934"/>
                    <a:pt x="29712" y="59091"/>
                    <a:pt x="29594" y="59190"/>
                  </a:cubicBezTo>
                  <a:cubicBezTo>
                    <a:pt x="28392" y="60530"/>
                    <a:pt x="27190" y="61869"/>
                    <a:pt x="26008" y="63189"/>
                  </a:cubicBezTo>
                  <a:cubicBezTo>
                    <a:pt x="25811" y="63386"/>
                    <a:pt x="25634" y="63583"/>
                    <a:pt x="25476" y="63800"/>
                  </a:cubicBezTo>
                  <a:cubicBezTo>
                    <a:pt x="24739" y="64779"/>
                    <a:pt x="25577" y="65918"/>
                    <a:pt x="26532" y="65918"/>
                  </a:cubicBezTo>
                  <a:cubicBezTo>
                    <a:pt x="26827" y="65918"/>
                    <a:pt x="27133" y="65809"/>
                    <a:pt x="27407" y="65554"/>
                  </a:cubicBezTo>
                  <a:cubicBezTo>
                    <a:pt x="27663" y="65337"/>
                    <a:pt x="27880" y="65101"/>
                    <a:pt x="28097" y="64844"/>
                  </a:cubicBezTo>
                  <a:cubicBezTo>
                    <a:pt x="29200" y="63583"/>
                    <a:pt x="30284" y="62322"/>
                    <a:pt x="31387" y="61062"/>
                  </a:cubicBezTo>
                  <a:cubicBezTo>
                    <a:pt x="31545" y="60904"/>
                    <a:pt x="31624" y="60648"/>
                    <a:pt x="31899" y="60648"/>
                  </a:cubicBezTo>
                  <a:cubicBezTo>
                    <a:pt x="31978" y="60766"/>
                    <a:pt x="31919" y="60884"/>
                    <a:pt x="31899" y="60983"/>
                  </a:cubicBezTo>
                  <a:cubicBezTo>
                    <a:pt x="31545" y="62697"/>
                    <a:pt x="31210" y="64391"/>
                    <a:pt x="30855" y="66086"/>
                  </a:cubicBezTo>
                  <a:cubicBezTo>
                    <a:pt x="30678" y="66972"/>
                    <a:pt x="31032" y="67642"/>
                    <a:pt x="31761" y="67820"/>
                  </a:cubicBezTo>
                  <a:cubicBezTo>
                    <a:pt x="31892" y="67853"/>
                    <a:pt x="32018" y="67869"/>
                    <a:pt x="32139" y="67869"/>
                  </a:cubicBezTo>
                  <a:cubicBezTo>
                    <a:pt x="32733" y="67869"/>
                    <a:pt x="33204" y="67476"/>
                    <a:pt x="33416" y="66756"/>
                  </a:cubicBezTo>
                  <a:cubicBezTo>
                    <a:pt x="33554" y="66362"/>
                    <a:pt x="33613" y="65967"/>
                    <a:pt x="33712" y="65554"/>
                  </a:cubicBezTo>
                  <a:cubicBezTo>
                    <a:pt x="34244" y="63268"/>
                    <a:pt x="34441" y="60924"/>
                    <a:pt x="34934" y="58618"/>
                  </a:cubicBezTo>
                  <a:cubicBezTo>
                    <a:pt x="35072" y="57988"/>
                    <a:pt x="35249" y="57357"/>
                    <a:pt x="35170" y="56707"/>
                  </a:cubicBezTo>
                  <a:cubicBezTo>
                    <a:pt x="35150" y="56530"/>
                    <a:pt x="35190" y="56353"/>
                    <a:pt x="35328" y="56234"/>
                  </a:cubicBezTo>
                  <a:cubicBezTo>
                    <a:pt x="35702" y="55821"/>
                    <a:pt x="36076" y="55427"/>
                    <a:pt x="36510" y="54973"/>
                  </a:cubicBezTo>
                  <a:cubicBezTo>
                    <a:pt x="36667" y="55289"/>
                    <a:pt x="36766" y="55624"/>
                    <a:pt x="36805" y="55958"/>
                  </a:cubicBezTo>
                  <a:cubicBezTo>
                    <a:pt x="37101" y="57633"/>
                    <a:pt x="37377" y="59328"/>
                    <a:pt x="37790" y="60983"/>
                  </a:cubicBezTo>
                  <a:cubicBezTo>
                    <a:pt x="37830" y="61199"/>
                    <a:pt x="37909" y="61436"/>
                    <a:pt x="37988" y="61653"/>
                  </a:cubicBezTo>
                  <a:cubicBezTo>
                    <a:pt x="38230" y="62162"/>
                    <a:pt x="38691" y="62392"/>
                    <a:pt x="39150" y="62392"/>
                  </a:cubicBezTo>
                  <a:cubicBezTo>
                    <a:pt x="39812" y="62392"/>
                    <a:pt x="40470" y="61915"/>
                    <a:pt x="40470" y="61101"/>
                  </a:cubicBezTo>
                  <a:cubicBezTo>
                    <a:pt x="40470" y="60825"/>
                    <a:pt x="40431" y="60569"/>
                    <a:pt x="40352" y="60313"/>
                  </a:cubicBezTo>
                  <a:cubicBezTo>
                    <a:pt x="39800" y="57968"/>
                    <a:pt x="39268" y="55624"/>
                    <a:pt x="38697" y="53279"/>
                  </a:cubicBezTo>
                  <a:cubicBezTo>
                    <a:pt x="38579" y="52944"/>
                    <a:pt x="38657" y="52570"/>
                    <a:pt x="38914" y="52333"/>
                  </a:cubicBezTo>
                  <a:cubicBezTo>
                    <a:pt x="39386" y="51860"/>
                    <a:pt x="39840" y="51328"/>
                    <a:pt x="40293" y="50836"/>
                  </a:cubicBezTo>
                  <a:cubicBezTo>
                    <a:pt x="40687" y="50383"/>
                    <a:pt x="41101" y="49949"/>
                    <a:pt x="41514" y="49496"/>
                  </a:cubicBezTo>
                  <a:cubicBezTo>
                    <a:pt x="41633" y="49634"/>
                    <a:pt x="41692" y="49831"/>
                    <a:pt x="41652" y="50008"/>
                  </a:cubicBezTo>
                  <a:cubicBezTo>
                    <a:pt x="41593" y="51841"/>
                    <a:pt x="41652" y="53653"/>
                    <a:pt x="41731" y="55486"/>
                  </a:cubicBezTo>
                  <a:cubicBezTo>
                    <a:pt x="41770" y="56353"/>
                    <a:pt x="41849" y="57239"/>
                    <a:pt x="41967" y="58106"/>
                  </a:cubicBezTo>
                  <a:cubicBezTo>
                    <a:pt x="42045" y="58744"/>
                    <a:pt x="42577" y="59230"/>
                    <a:pt x="43211" y="59230"/>
                  </a:cubicBezTo>
                  <a:cubicBezTo>
                    <a:pt x="43223" y="59230"/>
                    <a:pt x="43236" y="59230"/>
                    <a:pt x="43248" y="59229"/>
                  </a:cubicBezTo>
                  <a:cubicBezTo>
                    <a:pt x="43918" y="59229"/>
                    <a:pt x="44489" y="58717"/>
                    <a:pt x="44549" y="58047"/>
                  </a:cubicBezTo>
                  <a:cubicBezTo>
                    <a:pt x="44588" y="57712"/>
                    <a:pt x="44568" y="57397"/>
                    <a:pt x="44529" y="57082"/>
                  </a:cubicBezTo>
                  <a:cubicBezTo>
                    <a:pt x="44292" y="54087"/>
                    <a:pt x="44233" y="51092"/>
                    <a:pt x="44194" y="48097"/>
                  </a:cubicBezTo>
                  <a:cubicBezTo>
                    <a:pt x="44174" y="47703"/>
                    <a:pt x="44253" y="47329"/>
                    <a:pt x="44253" y="46954"/>
                  </a:cubicBezTo>
                  <a:cubicBezTo>
                    <a:pt x="44273" y="46324"/>
                    <a:pt x="44627" y="45969"/>
                    <a:pt x="45100" y="45654"/>
                  </a:cubicBezTo>
                  <a:cubicBezTo>
                    <a:pt x="45238" y="45831"/>
                    <a:pt x="45337" y="46048"/>
                    <a:pt x="45356" y="46265"/>
                  </a:cubicBezTo>
                  <a:cubicBezTo>
                    <a:pt x="45750" y="47920"/>
                    <a:pt x="46144" y="49575"/>
                    <a:pt x="46539" y="51250"/>
                  </a:cubicBezTo>
                  <a:cubicBezTo>
                    <a:pt x="46598" y="51525"/>
                    <a:pt x="46696" y="51801"/>
                    <a:pt x="46834" y="52057"/>
                  </a:cubicBezTo>
                  <a:cubicBezTo>
                    <a:pt x="47074" y="52473"/>
                    <a:pt x="47508" y="52707"/>
                    <a:pt x="47968" y="52707"/>
                  </a:cubicBezTo>
                  <a:cubicBezTo>
                    <a:pt x="48076" y="52707"/>
                    <a:pt x="48184" y="52694"/>
                    <a:pt x="48292" y="52668"/>
                  </a:cubicBezTo>
                  <a:cubicBezTo>
                    <a:pt x="48844" y="52530"/>
                    <a:pt x="49238" y="52018"/>
                    <a:pt x="49238" y="51427"/>
                  </a:cubicBezTo>
                  <a:cubicBezTo>
                    <a:pt x="49238" y="51112"/>
                    <a:pt x="49179" y="50796"/>
                    <a:pt x="49100" y="50481"/>
                  </a:cubicBezTo>
                  <a:cubicBezTo>
                    <a:pt x="48627" y="48747"/>
                    <a:pt x="48134" y="47033"/>
                    <a:pt x="47662" y="45299"/>
                  </a:cubicBezTo>
                  <a:cubicBezTo>
                    <a:pt x="47484" y="44689"/>
                    <a:pt x="47090" y="44038"/>
                    <a:pt x="47169" y="43467"/>
                  </a:cubicBezTo>
                  <a:cubicBezTo>
                    <a:pt x="47268" y="42817"/>
                    <a:pt x="47997" y="42442"/>
                    <a:pt x="48430" y="41930"/>
                  </a:cubicBezTo>
                  <a:cubicBezTo>
                    <a:pt x="48785" y="41497"/>
                    <a:pt x="49179" y="41083"/>
                    <a:pt x="49553" y="40689"/>
                  </a:cubicBezTo>
                  <a:cubicBezTo>
                    <a:pt x="49711" y="40531"/>
                    <a:pt x="49829" y="40315"/>
                    <a:pt x="50065" y="40236"/>
                  </a:cubicBezTo>
                  <a:cubicBezTo>
                    <a:pt x="50243" y="40551"/>
                    <a:pt x="50164" y="40846"/>
                    <a:pt x="50144" y="41122"/>
                  </a:cubicBezTo>
                  <a:cubicBezTo>
                    <a:pt x="50046" y="43684"/>
                    <a:pt x="50105" y="46245"/>
                    <a:pt x="50203" y="48806"/>
                  </a:cubicBezTo>
                  <a:cubicBezTo>
                    <a:pt x="50184" y="49141"/>
                    <a:pt x="50223" y="49496"/>
                    <a:pt x="50341" y="49831"/>
                  </a:cubicBezTo>
                  <a:cubicBezTo>
                    <a:pt x="50546" y="50353"/>
                    <a:pt x="51034" y="50681"/>
                    <a:pt x="51570" y="50681"/>
                  </a:cubicBezTo>
                  <a:cubicBezTo>
                    <a:pt x="51601" y="50681"/>
                    <a:pt x="51631" y="50680"/>
                    <a:pt x="51661" y="50678"/>
                  </a:cubicBezTo>
                  <a:cubicBezTo>
                    <a:pt x="52272" y="50619"/>
                    <a:pt x="52765" y="50146"/>
                    <a:pt x="52843" y="49535"/>
                  </a:cubicBezTo>
                  <a:cubicBezTo>
                    <a:pt x="52883" y="49220"/>
                    <a:pt x="52883" y="48885"/>
                    <a:pt x="52843" y="48570"/>
                  </a:cubicBezTo>
                  <a:cubicBezTo>
                    <a:pt x="52745" y="45378"/>
                    <a:pt x="52765" y="42167"/>
                    <a:pt x="52706" y="38955"/>
                  </a:cubicBezTo>
                  <a:cubicBezTo>
                    <a:pt x="52666" y="37615"/>
                    <a:pt x="52922" y="36492"/>
                    <a:pt x="53947" y="35586"/>
                  </a:cubicBezTo>
                  <a:cubicBezTo>
                    <a:pt x="54301" y="35231"/>
                    <a:pt x="54617" y="34837"/>
                    <a:pt x="54912" y="34443"/>
                  </a:cubicBezTo>
                  <a:cubicBezTo>
                    <a:pt x="55030" y="34305"/>
                    <a:pt x="55109" y="34128"/>
                    <a:pt x="55346" y="34128"/>
                  </a:cubicBezTo>
                  <a:cubicBezTo>
                    <a:pt x="55346" y="34207"/>
                    <a:pt x="55365" y="34285"/>
                    <a:pt x="55365" y="34364"/>
                  </a:cubicBezTo>
                  <a:cubicBezTo>
                    <a:pt x="55109" y="36315"/>
                    <a:pt x="54833" y="38265"/>
                    <a:pt x="54597" y="40216"/>
                  </a:cubicBezTo>
                  <a:cubicBezTo>
                    <a:pt x="54518" y="40945"/>
                    <a:pt x="54361" y="41674"/>
                    <a:pt x="54400" y="42403"/>
                  </a:cubicBezTo>
                  <a:cubicBezTo>
                    <a:pt x="54389" y="43237"/>
                    <a:pt x="55036" y="43707"/>
                    <a:pt x="55688" y="43707"/>
                  </a:cubicBezTo>
                  <a:cubicBezTo>
                    <a:pt x="56191" y="43707"/>
                    <a:pt x="56696" y="43426"/>
                    <a:pt x="56902" y="42817"/>
                  </a:cubicBezTo>
                  <a:cubicBezTo>
                    <a:pt x="56981" y="42541"/>
                    <a:pt x="57040" y="42245"/>
                    <a:pt x="57080" y="41970"/>
                  </a:cubicBezTo>
                  <a:cubicBezTo>
                    <a:pt x="57395" y="39664"/>
                    <a:pt x="57533" y="37339"/>
                    <a:pt x="57749" y="35034"/>
                  </a:cubicBezTo>
                  <a:cubicBezTo>
                    <a:pt x="57749" y="34680"/>
                    <a:pt x="57809" y="34305"/>
                    <a:pt x="57966" y="33970"/>
                  </a:cubicBezTo>
                  <a:lnTo>
                    <a:pt x="63030" y="35665"/>
                  </a:lnTo>
                  <a:cubicBezTo>
                    <a:pt x="62675" y="35901"/>
                    <a:pt x="62439" y="36059"/>
                    <a:pt x="62183" y="36197"/>
                  </a:cubicBezTo>
                  <a:cubicBezTo>
                    <a:pt x="61099" y="36847"/>
                    <a:pt x="59996" y="37477"/>
                    <a:pt x="58932" y="38147"/>
                  </a:cubicBezTo>
                  <a:cubicBezTo>
                    <a:pt x="58360" y="38462"/>
                    <a:pt x="58163" y="39191"/>
                    <a:pt x="58478" y="39763"/>
                  </a:cubicBezTo>
                  <a:cubicBezTo>
                    <a:pt x="58695" y="40141"/>
                    <a:pt x="59078" y="40353"/>
                    <a:pt x="59476" y="40353"/>
                  </a:cubicBezTo>
                  <a:cubicBezTo>
                    <a:pt x="59657" y="40353"/>
                    <a:pt x="59842" y="40309"/>
                    <a:pt x="60015" y="40216"/>
                  </a:cubicBezTo>
                  <a:cubicBezTo>
                    <a:pt x="62064" y="39191"/>
                    <a:pt x="64074" y="38108"/>
                    <a:pt x="66103" y="37044"/>
                  </a:cubicBezTo>
                  <a:cubicBezTo>
                    <a:pt x="66438" y="36877"/>
                    <a:pt x="66704" y="36768"/>
                    <a:pt x="66998" y="36768"/>
                  </a:cubicBezTo>
                  <a:cubicBezTo>
                    <a:pt x="67120" y="36768"/>
                    <a:pt x="67246" y="36787"/>
                    <a:pt x="67384" y="36827"/>
                  </a:cubicBezTo>
                  <a:cubicBezTo>
                    <a:pt x="68369" y="37123"/>
                    <a:pt x="69374" y="37379"/>
                    <a:pt x="70379" y="37596"/>
                  </a:cubicBezTo>
                  <a:cubicBezTo>
                    <a:pt x="70474" y="37615"/>
                    <a:pt x="70565" y="37625"/>
                    <a:pt x="70652" y="37625"/>
                  </a:cubicBezTo>
                  <a:cubicBezTo>
                    <a:pt x="71870" y="37625"/>
                    <a:pt x="72316" y="35808"/>
                    <a:pt x="71029" y="35330"/>
                  </a:cubicBezTo>
                  <a:cubicBezTo>
                    <a:pt x="70832" y="35271"/>
                    <a:pt x="70635" y="35192"/>
                    <a:pt x="70438" y="35152"/>
                  </a:cubicBezTo>
                  <a:cubicBezTo>
                    <a:pt x="69630" y="34896"/>
                    <a:pt x="68803" y="34640"/>
                    <a:pt x="67995" y="34384"/>
                  </a:cubicBezTo>
                  <a:cubicBezTo>
                    <a:pt x="67739" y="34345"/>
                    <a:pt x="67522" y="34187"/>
                    <a:pt x="67404" y="33931"/>
                  </a:cubicBezTo>
                  <a:cubicBezTo>
                    <a:pt x="66438" y="31724"/>
                    <a:pt x="65059" y="29734"/>
                    <a:pt x="63838" y="27646"/>
                  </a:cubicBezTo>
                  <a:cubicBezTo>
                    <a:pt x="63384" y="26858"/>
                    <a:pt x="62892" y="26089"/>
                    <a:pt x="62399" y="25340"/>
                  </a:cubicBezTo>
                  <a:cubicBezTo>
                    <a:pt x="62108" y="24876"/>
                    <a:pt x="61727" y="24644"/>
                    <a:pt x="61328" y="24644"/>
                  </a:cubicBezTo>
                  <a:cubicBezTo>
                    <a:pt x="61135" y="24644"/>
                    <a:pt x="60938" y="24699"/>
                    <a:pt x="60744" y="24808"/>
                  </a:cubicBezTo>
                  <a:cubicBezTo>
                    <a:pt x="60173" y="25143"/>
                    <a:pt x="60015" y="25774"/>
                    <a:pt x="60331" y="26503"/>
                  </a:cubicBezTo>
                  <a:cubicBezTo>
                    <a:pt x="60409" y="26680"/>
                    <a:pt x="60528" y="26858"/>
                    <a:pt x="60626" y="27035"/>
                  </a:cubicBezTo>
                  <a:cubicBezTo>
                    <a:pt x="61611" y="28808"/>
                    <a:pt x="62596" y="30581"/>
                    <a:pt x="63581" y="32355"/>
                  </a:cubicBezTo>
                  <a:cubicBezTo>
                    <a:pt x="63700" y="32552"/>
                    <a:pt x="63877" y="32709"/>
                    <a:pt x="63779" y="33064"/>
                  </a:cubicBezTo>
                  <a:cubicBezTo>
                    <a:pt x="62951" y="32729"/>
                    <a:pt x="61887" y="32867"/>
                    <a:pt x="61729" y="31586"/>
                  </a:cubicBezTo>
                  <a:cubicBezTo>
                    <a:pt x="61710" y="31409"/>
                    <a:pt x="61532" y="31232"/>
                    <a:pt x="61414" y="31074"/>
                  </a:cubicBezTo>
                  <a:cubicBezTo>
                    <a:pt x="59818" y="28847"/>
                    <a:pt x="58341" y="26542"/>
                    <a:pt x="56883" y="24217"/>
                  </a:cubicBezTo>
                  <a:cubicBezTo>
                    <a:pt x="56705" y="23922"/>
                    <a:pt x="56508" y="23626"/>
                    <a:pt x="56272" y="23370"/>
                  </a:cubicBezTo>
                  <a:cubicBezTo>
                    <a:pt x="55975" y="23014"/>
                    <a:pt x="55607" y="22830"/>
                    <a:pt x="55249" y="22830"/>
                  </a:cubicBezTo>
                  <a:cubicBezTo>
                    <a:pt x="55013" y="22830"/>
                    <a:pt x="54781" y="22910"/>
                    <a:pt x="54577" y="23075"/>
                  </a:cubicBezTo>
                  <a:cubicBezTo>
                    <a:pt x="54065" y="23449"/>
                    <a:pt x="53967" y="24060"/>
                    <a:pt x="54361" y="24730"/>
                  </a:cubicBezTo>
                  <a:cubicBezTo>
                    <a:pt x="55484" y="26621"/>
                    <a:pt x="56607" y="28513"/>
                    <a:pt x="57710" y="30424"/>
                  </a:cubicBezTo>
                  <a:cubicBezTo>
                    <a:pt x="57828" y="30601"/>
                    <a:pt x="58045" y="30759"/>
                    <a:pt x="57966" y="31113"/>
                  </a:cubicBezTo>
                  <a:cubicBezTo>
                    <a:pt x="57178" y="30818"/>
                    <a:pt x="56429" y="30522"/>
                    <a:pt x="55661" y="30266"/>
                  </a:cubicBezTo>
                  <a:cubicBezTo>
                    <a:pt x="54991" y="30069"/>
                    <a:pt x="54479" y="29774"/>
                    <a:pt x="54538" y="28966"/>
                  </a:cubicBezTo>
                  <a:cubicBezTo>
                    <a:pt x="54518" y="28788"/>
                    <a:pt x="54479" y="28611"/>
                    <a:pt x="54420" y="28453"/>
                  </a:cubicBezTo>
                  <a:cubicBezTo>
                    <a:pt x="53848" y="26385"/>
                    <a:pt x="53178" y="24355"/>
                    <a:pt x="52686" y="22267"/>
                  </a:cubicBezTo>
                  <a:cubicBezTo>
                    <a:pt x="52666" y="22089"/>
                    <a:pt x="52587" y="21912"/>
                    <a:pt x="52509" y="21755"/>
                  </a:cubicBezTo>
                  <a:cubicBezTo>
                    <a:pt x="52313" y="21379"/>
                    <a:pt x="51928" y="21153"/>
                    <a:pt x="51511" y="21153"/>
                  </a:cubicBezTo>
                  <a:cubicBezTo>
                    <a:pt x="51424" y="21153"/>
                    <a:pt x="51336" y="21163"/>
                    <a:pt x="51248" y="21183"/>
                  </a:cubicBezTo>
                  <a:cubicBezTo>
                    <a:pt x="50735" y="21262"/>
                    <a:pt x="50361" y="21715"/>
                    <a:pt x="50341" y="22227"/>
                  </a:cubicBezTo>
                  <a:cubicBezTo>
                    <a:pt x="50321" y="22543"/>
                    <a:pt x="50361" y="22878"/>
                    <a:pt x="50440" y="23193"/>
                  </a:cubicBezTo>
                  <a:cubicBezTo>
                    <a:pt x="50775" y="24651"/>
                    <a:pt x="51110" y="26109"/>
                    <a:pt x="51445" y="27567"/>
                  </a:cubicBezTo>
                  <a:cubicBezTo>
                    <a:pt x="51523" y="27862"/>
                    <a:pt x="51681" y="28158"/>
                    <a:pt x="51464" y="28572"/>
                  </a:cubicBezTo>
                  <a:cubicBezTo>
                    <a:pt x="50676" y="28197"/>
                    <a:pt x="49908" y="27843"/>
                    <a:pt x="49139" y="27488"/>
                  </a:cubicBezTo>
                  <a:cubicBezTo>
                    <a:pt x="48903" y="27389"/>
                    <a:pt x="48903" y="27192"/>
                    <a:pt x="48863" y="26995"/>
                  </a:cubicBezTo>
                  <a:cubicBezTo>
                    <a:pt x="48450" y="25005"/>
                    <a:pt x="48036" y="23015"/>
                    <a:pt x="47622" y="21045"/>
                  </a:cubicBezTo>
                  <a:cubicBezTo>
                    <a:pt x="47524" y="20513"/>
                    <a:pt x="47405" y="20001"/>
                    <a:pt x="47268" y="19508"/>
                  </a:cubicBezTo>
                  <a:cubicBezTo>
                    <a:pt x="47128" y="19001"/>
                    <a:pt x="46661" y="18664"/>
                    <a:pt x="46159" y="18664"/>
                  </a:cubicBezTo>
                  <a:cubicBezTo>
                    <a:pt x="46095" y="18664"/>
                    <a:pt x="46031" y="18670"/>
                    <a:pt x="45967" y="18681"/>
                  </a:cubicBezTo>
                  <a:cubicBezTo>
                    <a:pt x="45356" y="18779"/>
                    <a:pt x="44982" y="19252"/>
                    <a:pt x="44982" y="19942"/>
                  </a:cubicBezTo>
                  <a:cubicBezTo>
                    <a:pt x="44982" y="20119"/>
                    <a:pt x="45002" y="20297"/>
                    <a:pt x="45041" y="20474"/>
                  </a:cubicBezTo>
                  <a:cubicBezTo>
                    <a:pt x="45199" y="21459"/>
                    <a:pt x="45415" y="22424"/>
                    <a:pt x="45534" y="23429"/>
                  </a:cubicBezTo>
                  <a:cubicBezTo>
                    <a:pt x="45652" y="24198"/>
                    <a:pt x="45908" y="24966"/>
                    <a:pt x="45810" y="25774"/>
                  </a:cubicBezTo>
                  <a:cubicBezTo>
                    <a:pt x="45356" y="25734"/>
                    <a:pt x="45081" y="25577"/>
                    <a:pt x="45002" y="25104"/>
                  </a:cubicBezTo>
                  <a:cubicBezTo>
                    <a:pt x="44923" y="24789"/>
                    <a:pt x="44844" y="24493"/>
                    <a:pt x="44726" y="24178"/>
                  </a:cubicBezTo>
                  <a:cubicBezTo>
                    <a:pt x="43623" y="20888"/>
                    <a:pt x="42283" y="17696"/>
                    <a:pt x="41061" y="14464"/>
                  </a:cubicBezTo>
                  <a:cubicBezTo>
                    <a:pt x="40963" y="14149"/>
                    <a:pt x="40825" y="13854"/>
                    <a:pt x="40608" y="13598"/>
                  </a:cubicBezTo>
                  <a:cubicBezTo>
                    <a:pt x="40399" y="13332"/>
                    <a:pt x="40081" y="13186"/>
                    <a:pt x="39745" y="13186"/>
                  </a:cubicBezTo>
                  <a:cubicBezTo>
                    <a:pt x="39607" y="13186"/>
                    <a:pt x="39465" y="13211"/>
                    <a:pt x="39327" y="13263"/>
                  </a:cubicBezTo>
                  <a:cubicBezTo>
                    <a:pt x="38874" y="13420"/>
                    <a:pt x="38579" y="13854"/>
                    <a:pt x="38579" y="14346"/>
                  </a:cubicBezTo>
                  <a:cubicBezTo>
                    <a:pt x="38598" y="14642"/>
                    <a:pt x="38657" y="14918"/>
                    <a:pt x="38776" y="15193"/>
                  </a:cubicBezTo>
                  <a:cubicBezTo>
                    <a:pt x="39544" y="17656"/>
                    <a:pt x="40431" y="20080"/>
                    <a:pt x="41298" y="22523"/>
                  </a:cubicBezTo>
                  <a:cubicBezTo>
                    <a:pt x="41416" y="22858"/>
                    <a:pt x="41593" y="23153"/>
                    <a:pt x="41554" y="23626"/>
                  </a:cubicBezTo>
                  <a:cubicBezTo>
                    <a:pt x="40884" y="23272"/>
                    <a:pt x="40273" y="22956"/>
                    <a:pt x="39662" y="22621"/>
                  </a:cubicBezTo>
                  <a:cubicBezTo>
                    <a:pt x="39524" y="22523"/>
                    <a:pt x="39406" y="22365"/>
                    <a:pt x="39367" y="22208"/>
                  </a:cubicBezTo>
                  <a:cubicBezTo>
                    <a:pt x="37988" y="18898"/>
                    <a:pt x="36589" y="15588"/>
                    <a:pt x="35190" y="12297"/>
                  </a:cubicBezTo>
                  <a:cubicBezTo>
                    <a:pt x="35072" y="11962"/>
                    <a:pt x="34914" y="11647"/>
                    <a:pt x="34737" y="11351"/>
                  </a:cubicBezTo>
                  <a:cubicBezTo>
                    <a:pt x="34522" y="11008"/>
                    <a:pt x="34152" y="10810"/>
                    <a:pt x="33770" y="10810"/>
                  </a:cubicBezTo>
                  <a:cubicBezTo>
                    <a:pt x="33625" y="10810"/>
                    <a:pt x="33478" y="10839"/>
                    <a:pt x="33338" y="10898"/>
                  </a:cubicBezTo>
                  <a:cubicBezTo>
                    <a:pt x="32806" y="11115"/>
                    <a:pt x="32490" y="11686"/>
                    <a:pt x="32628" y="12258"/>
                  </a:cubicBezTo>
                  <a:cubicBezTo>
                    <a:pt x="32668" y="12455"/>
                    <a:pt x="32747" y="12652"/>
                    <a:pt x="32825" y="12849"/>
                  </a:cubicBezTo>
                  <a:cubicBezTo>
                    <a:pt x="33574" y="15075"/>
                    <a:pt x="34441" y="17262"/>
                    <a:pt x="35288" y="19449"/>
                  </a:cubicBezTo>
                  <a:cubicBezTo>
                    <a:pt x="35367" y="19646"/>
                    <a:pt x="35544" y="19843"/>
                    <a:pt x="35328" y="20119"/>
                  </a:cubicBezTo>
                  <a:cubicBezTo>
                    <a:pt x="34717" y="19765"/>
                    <a:pt x="34126" y="19390"/>
                    <a:pt x="33495" y="19075"/>
                  </a:cubicBezTo>
                  <a:cubicBezTo>
                    <a:pt x="32628" y="18641"/>
                    <a:pt x="32077" y="18109"/>
                    <a:pt x="31899" y="17026"/>
                  </a:cubicBezTo>
                  <a:cubicBezTo>
                    <a:pt x="31604" y="15075"/>
                    <a:pt x="31032" y="13184"/>
                    <a:pt x="30599" y="11273"/>
                  </a:cubicBezTo>
                  <a:cubicBezTo>
                    <a:pt x="30323" y="10150"/>
                    <a:pt x="30106" y="9027"/>
                    <a:pt x="29831" y="7923"/>
                  </a:cubicBezTo>
                  <a:cubicBezTo>
                    <a:pt x="29725" y="7396"/>
                    <a:pt x="29274" y="7041"/>
                    <a:pt x="28758" y="7041"/>
                  </a:cubicBezTo>
                  <a:cubicBezTo>
                    <a:pt x="28696" y="7041"/>
                    <a:pt x="28633" y="7046"/>
                    <a:pt x="28570" y="7056"/>
                  </a:cubicBezTo>
                  <a:cubicBezTo>
                    <a:pt x="27998" y="7115"/>
                    <a:pt x="27545" y="7608"/>
                    <a:pt x="27545" y="8199"/>
                  </a:cubicBezTo>
                  <a:cubicBezTo>
                    <a:pt x="27525" y="8455"/>
                    <a:pt x="27545" y="8731"/>
                    <a:pt x="27604" y="8987"/>
                  </a:cubicBezTo>
                  <a:cubicBezTo>
                    <a:pt x="27900" y="10603"/>
                    <a:pt x="28195" y="12218"/>
                    <a:pt x="28510" y="13834"/>
                  </a:cubicBezTo>
                  <a:cubicBezTo>
                    <a:pt x="28648" y="14583"/>
                    <a:pt x="28806" y="15351"/>
                    <a:pt x="28983" y="16277"/>
                  </a:cubicBezTo>
                  <a:cubicBezTo>
                    <a:pt x="28116" y="15706"/>
                    <a:pt x="27427" y="15233"/>
                    <a:pt x="26698" y="14780"/>
                  </a:cubicBezTo>
                  <a:cubicBezTo>
                    <a:pt x="26363" y="14563"/>
                    <a:pt x="26126" y="14208"/>
                    <a:pt x="26067" y="13795"/>
                  </a:cubicBezTo>
                  <a:cubicBezTo>
                    <a:pt x="25516" y="11056"/>
                    <a:pt x="25102" y="8298"/>
                    <a:pt x="24609" y="5559"/>
                  </a:cubicBezTo>
                  <a:cubicBezTo>
                    <a:pt x="24471" y="4771"/>
                    <a:pt x="24471" y="3963"/>
                    <a:pt x="24196" y="3214"/>
                  </a:cubicBezTo>
                  <a:cubicBezTo>
                    <a:pt x="23980" y="2634"/>
                    <a:pt x="23527" y="2291"/>
                    <a:pt x="23048" y="2291"/>
                  </a:cubicBezTo>
                  <a:cubicBezTo>
                    <a:pt x="22958" y="2291"/>
                    <a:pt x="22867" y="2303"/>
                    <a:pt x="22777" y="2328"/>
                  </a:cubicBezTo>
                  <a:cubicBezTo>
                    <a:pt x="22146" y="2466"/>
                    <a:pt x="21812" y="2997"/>
                    <a:pt x="21910" y="3746"/>
                  </a:cubicBezTo>
                  <a:cubicBezTo>
                    <a:pt x="22225" y="6347"/>
                    <a:pt x="22560" y="8948"/>
                    <a:pt x="22895" y="11529"/>
                  </a:cubicBezTo>
                  <a:cubicBezTo>
                    <a:pt x="22935" y="11706"/>
                    <a:pt x="23033" y="11903"/>
                    <a:pt x="22875" y="12140"/>
                  </a:cubicBezTo>
                  <a:cubicBezTo>
                    <a:pt x="22304" y="11746"/>
                    <a:pt x="21772" y="11391"/>
                    <a:pt x="21240" y="11017"/>
                  </a:cubicBezTo>
                  <a:cubicBezTo>
                    <a:pt x="21083" y="10898"/>
                    <a:pt x="20945" y="10721"/>
                    <a:pt x="20885" y="10544"/>
                  </a:cubicBezTo>
                  <a:cubicBezTo>
                    <a:pt x="19743" y="7490"/>
                    <a:pt x="18600" y="4436"/>
                    <a:pt x="17635" y="1323"/>
                  </a:cubicBezTo>
                  <a:cubicBezTo>
                    <a:pt x="17556" y="1067"/>
                    <a:pt x="17437" y="830"/>
                    <a:pt x="17300" y="594"/>
                  </a:cubicBezTo>
                  <a:cubicBezTo>
                    <a:pt x="17073" y="216"/>
                    <a:pt x="16661" y="1"/>
                    <a:pt x="16232" y="1"/>
                  </a:cubicBezTo>
                  <a:close/>
                </a:path>
              </a:pathLst>
            </a:custGeom>
            <a:solidFill>
              <a:srgbClr val="04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56"/>
            <p:cNvSpPr/>
            <p:nvPr/>
          </p:nvSpPr>
          <p:spPr>
            <a:xfrm>
              <a:off x="6300613" y="3729163"/>
              <a:ext cx="392042" cy="334852"/>
            </a:xfrm>
            <a:custGeom>
              <a:rect b="b" l="l" r="r" t="t"/>
              <a:pathLst>
                <a:path extrusionOk="0" h="12278" w="14375">
                  <a:moveTo>
                    <a:pt x="8131" y="0"/>
                  </a:moveTo>
                  <a:cubicBezTo>
                    <a:pt x="6577" y="0"/>
                    <a:pt x="4995" y="593"/>
                    <a:pt x="3735" y="1912"/>
                  </a:cubicBezTo>
                  <a:cubicBezTo>
                    <a:pt x="0" y="5823"/>
                    <a:pt x="2786" y="12277"/>
                    <a:pt x="8164" y="12277"/>
                  </a:cubicBezTo>
                  <a:cubicBezTo>
                    <a:pt x="8205" y="12277"/>
                    <a:pt x="8246" y="12277"/>
                    <a:pt x="8286" y="12276"/>
                  </a:cubicBezTo>
                  <a:cubicBezTo>
                    <a:pt x="11675" y="12197"/>
                    <a:pt x="14375" y="9380"/>
                    <a:pt x="14296" y="5971"/>
                  </a:cubicBezTo>
                  <a:cubicBezTo>
                    <a:pt x="14191" y="2341"/>
                    <a:pt x="11218" y="0"/>
                    <a:pt x="8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6"/>
            <p:cNvSpPr/>
            <p:nvPr/>
          </p:nvSpPr>
          <p:spPr>
            <a:xfrm>
              <a:off x="6729174" y="3626155"/>
              <a:ext cx="326725" cy="333161"/>
            </a:xfrm>
            <a:custGeom>
              <a:rect b="b" l="l" r="r" t="t"/>
              <a:pathLst>
                <a:path extrusionOk="0" h="12216" w="11980">
                  <a:moveTo>
                    <a:pt x="6051" y="1"/>
                  </a:moveTo>
                  <a:cubicBezTo>
                    <a:pt x="5513" y="1"/>
                    <a:pt x="4968" y="70"/>
                    <a:pt x="4434" y="212"/>
                  </a:cubicBezTo>
                  <a:cubicBezTo>
                    <a:pt x="1734" y="921"/>
                    <a:pt x="0" y="3364"/>
                    <a:pt x="79" y="6320"/>
                  </a:cubicBezTo>
                  <a:cubicBezTo>
                    <a:pt x="138" y="8940"/>
                    <a:pt x="1458" y="10812"/>
                    <a:pt x="3921" y="11777"/>
                  </a:cubicBezTo>
                  <a:cubicBezTo>
                    <a:pt x="4545" y="12030"/>
                    <a:pt x="5180" y="12215"/>
                    <a:pt x="5843" y="12215"/>
                  </a:cubicBezTo>
                  <a:cubicBezTo>
                    <a:pt x="6060" y="12215"/>
                    <a:pt x="6279" y="12195"/>
                    <a:pt x="6502" y="12152"/>
                  </a:cubicBezTo>
                  <a:cubicBezTo>
                    <a:pt x="9044" y="11640"/>
                    <a:pt x="10660" y="10063"/>
                    <a:pt x="11408" y="7620"/>
                  </a:cubicBezTo>
                  <a:cubicBezTo>
                    <a:pt x="11980" y="5827"/>
                    <a:pt x="11980" y="4034"/>
                    <a:pt x="10857" y="2399"/>
                  </a:cubicBezTo>
                  <a:cubicBezTo>
                    <a:pt x="9810" y="875"/>
                    <a:pt x="7970" y="1"/>
                    <a:pt x="60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6"/>
            <p:cNvSpPr/>
            <p:nvPr/>
          </p:nvSpPr>
          <p:spPr>
            <a:xfrm>
              <a:off x="6641056" y="3982279"/>
              <a:ext cx="332643" cy="301743"/>
            </a:xfrm>
            <a:custGeom>
              <a:rect b="b" l="l" r="r" t="t"/>
              <a:pathLst>
                <a:path extrusionOk="0" h="11064" w="12197">
                  <a:moveTo>
                    <a:pt x="5812" y="0"/>
                  </a:moveTo>
                  <a:cubicBezTo>
                    <a:pt x="3015" y="40"/>
                    <a:pt x="1143" y="1557"/>
                    <a:pt x="552" y="4079"/>
                  </a:cubicBezTo>
                  <a:cubicBezTo>
                    <a:pt x="0" y="6522"/>
                    <a:pt x="1025" y="9142"/>
                    <a:pt x="3034" y="10265"/>
                  </a:cubicBezTo>
                  <a:cubicBezTo>
                    <a:pt x="4013" y="10823"/>
                    <a:pt x="4976" y="11063"/>
                    <a:pt x="5880" y="11063"/>
                  </a:cubicBezTo>
                  <a:cubicBezTo>
                    <a:pt x="8361" y="11063"/>
                    <a:pt x="10394" y="9253"/>
                    <a:pt x="11073" y="7231"/>
                  </a:cubicBezTo>
                  <a:cubicBezTo>
                    <a:pt x="12196" y="3842"/>
                    <a:pt x="10502" y="828"/>
                    <a:pt x="6995" y="118"/>
                  </a:cubicBezTo>
                  <a:cubicBezTo>
                    <a:pt x="6620" y="59"/>
                    <a:pt x="6226" y="20"/>
                    <a:pt x="5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 name="Google Shape;464;p56"/>
          <p:cNvSpPr txBox="1"/>
          <p:nvPr>
            <p:ph idx="1" type="subTitle"/>
          </p:nvPr>
        </p:nvSpPr>
        <p:spPr>
          <a:xfrm>
            <a:off x="720146" y="1272200"/>
            <a:ext cx="3852000" cy="227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311150" lvl="0" marL="457200" rtl="0" algn="l">
              <a:spcBef>
                <a:spcPts val="0"/>
              </a:spcBef>
              <a:spcAft>
                <a:spcPts val="0"/>
              </a:spcAft>
              <a:buSzPts val="1300"/>
              <a:buChar char="●"/>
            </a:pPr>
            <a:r>
              <a:rPr lang="en"/>
              <a:t>Review the plan</a:t>
            </a:r>
            <a:endParaRPr/>
          </a:p>
          <a:p>
            <a:pPr indent="-311150" lvl="0" marL="457200" rtl="0" algn="l">
              <a:spcBef>
                <a:spcPts val="0"/>
              </a:spcBef>
              <a:spcAft>
                <a:spcPts val="0"/>
              </a:spcAft>
              <a:buSzPts val="1300"/>
              <a:buChar char="●"/>
            </a:pPr>
            <a:r>
              <a:rPr lang="en"/>
              <a:t>Additions?</a:t>
            </a:r>
            <a:endParaRPr/>
          </a:p>
          <a:p>
            <a:pPr indent="-311150" lvl="0" marL="457200" rtl="0" algn="l">
              <a:spcBef>
                <a:spcPts val="0"/>
              </a:spcBef>
              <a:spcAft>
                <a:spcPts val="0"/>
              </a:spcAft>
              <a:buSzPts val="1300"/>
              <a:buChar char="●"/>
            </a:pPr>
            <a:r>
              <a:rPr lang="en"/>
              <a:t>Vote on plan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36"/>
                                        </p:tgtEl>
                                        <p:attrNameLst>
                                          <p:attrName>style.visibility</p:attrName>
                                        </p:attrNameLst>
                                      </p:cBhvr>
                                      <p:to>
                                        <p:strVal val="visible"/>
                                      </p:to>
                                    </p:set>
                                    <p:animEffect filter="fade" transition="in">
                                      <p:cBhvr>
                                        <p:cTn dur="1000"/>
                                        <p:tgtEl>
                                          <p:spTgt spid="436"/>
                                        </p:tgtEl>
                                      </p:cBhvr>
                                    </p:animEffect>
                                  </p:childTnLst>
                                </p:cTn>
                              </p:par>
                              <p:par>
                                <p:cTn fill="hold" nodeType="withEffect" presetClass="entr" presetID="10" presetSubtype="0">
                                  <p:stCondLst>
                                    <p:cond delay="0"/>
                                  </p:stCondLst>
                                  <p:childTnLst>
                                    <p:set>
                                      <p:cBhvr>
                                        <p:cTn dur="1" fill="hold">
                                          <p:stCondLst>
                                            <p:cond delay="0"/>
                                          </p:stCondLst>
                                        </p:cTn>
                                        <p:tgtEl>
                                          <p:spTgt spid="464"/>
                                        </p:tgtEl>
                                        <p:attrNameLst>
                                          <p:attrName>style.visibility</p:attrName>
                                        </p:attrNameLst>
                                      </p:cBhvr>
                                      <p:to>
                                        <p:strVal val="visible"/>
                                      </p:to>
                                    </p:set>
                                    <p:animEffect filter="fade" transition="in">
                                      <p:cBhvr>
                                        <p:cTn dur="1000"/>
                                        <p:tgtEl>
                                          <p:spTgt spid="46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437"/>
                                        </p:tgtEl>
                                        <p:attrNameLst>
                                          <p:attrName>style.visibility</p:attrName>
                                        </p:attrNameLst>
                                      </p:cBhvr>
                                      <p:to>
                                        <p:strVal val="visible"/>
                                      </p:to>
                                    </p:set>
                                    <p:animEffect filter="fade" transition="in">
                                      <p:cBhvr>
                                        <p:cTn dur="1000"/>
                                        <p:tgtEl>
                                          <p:spTgt spid="43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 name="Shape 468"/>
        <p:cNvGrpSpPr/>
        <p:nvPr/>
      </p:nvGrpSpPr>
      <p:grpSpPr>
        <a:xfrm>
          <a:off x="0" y="0"/>
          <a:ext cx="0" cy="0"/>
          <a:chOff x="0" y="0"/>
          <a:chExt cx="0" cy="0"/>
        </a:xfrm>
      </p:grpSpPr>
      <p:grpSp>
        <p:nvGrpSpPr>
          <p:cNvPr id="469" name="Google Shape;469;p57"/>
          <p:cNvGrpSpPr/>
          <p:nvPr/>
        </p:nvGrpSpPr>
        <p:grpSpPr>
          <a:xfrm>
            <a:off x="931546" y="1449"/>
            <a:ext cx="3110633" cy="4679207"/>
            <a:chOff x="931546" y="1449"/>
            <a:chExt cx="3110633" cy="4679207"/>
          </a:xfrm>
        </p:grpSpPr>
        <p:sp>
          <p:nvSpPr>
            <p:cNvPr id="470" name="Google Shape;470;p57"/>
            <p:cNvSpPr/>
            <p:nvPr/>
          </p:nvSpPr>
          <p:spPr>
            <a:xfrm>
              <a:off x="1566943" y="1497046"/>
              <a:ext cx="1116552" cy="1365103"/>
            </a:xfrm>
            <a:custGeom>
              <a:rect b="b" l="l" r="r" t="t"/>
              <a:pathLst>
                <a:path extrusionOk="0" h="47420" w="38786">
                  <a:moveTo>
                    <a:pt x="19518" y="1"/>
                  </a:moveTo>
                  <a:cubicBezTo>
                    <a:pt x="19340" y="1"/>
                    <a:pt x="19162" y="3"/>
                    <a:pt x="18984" y="8"/>
                  </a:cubicBezTo>
                  <a:cubicBezTo>
                    <a:pt x="18109" y="8"/>
                    <a:pt x="16806" y="287"/>
                    <a:pt x="15522" y="455"/>
                  </a:cubicBezTo>
                  <a:cubicBezTo>
                    <a:pt x="13698" y="697"/>
                    <a:pt x="11949" y="1237"/>
                    <a:pt x="10311" y="2037"/>
                  </a:cubicBezTo>
                  <a:cubicBezTo>
                    <a:pt x="9772" y="2316"/>
                    <a:pt x="9251" y="2614"/>
                    <a:pt x="8748" y="2930"/>
                  </a:cubicBezTo>
                  <a:cubicBezTo>
                    <a:pt x="8469" y="3098"/>
                    <a:pt x="8190" y="3284"/>
                    <a:pt x="7911" y="3488"/>
                  </a:cubicBezTo>
                  <a:cubicBezTo>
                    <a:pt x="6422" y="4531"/>
                    <a:pt x="5100" y="5796"/>
                    <a:pt x="4021" y="7266"/>
                  </a:cubicBezTo>
                  <a:cubicBezTo>
                    <a:pt x="3593" y="7825"/>
                    <a:pt x="3202" y="8402"/>
                    <a:pt x="2848" y="9016"/>
                  </a:cubicBezTo>
                  <a:cubicBezTo>
                    <a:pt x="2402" y="9760"/>
                    <a:pt x="2030" y="10542"/>
                    <a:pt x="1695" y="11342"/>
                  </a:cubicBezTo>
                  <a:cubicBezTo>
                    <a:pt x="1192" y="12552"/>
                    <a:pt x="801" y="13799"/>
                    <a:pt x="541" y="15083"/>
                  </a:cubicBezTo>
                  <a:cubicBezTo>
                    <a:pt x="485" y="15399"/>
                    <a:pt x="429" y="15716"/>
                    <a:pt x="373" y="16051"/>
                  </a:cubicBezTo>
                  <a:cubicBezTo>
                    <a:pt x="94" y="17912"/>
                    <a:pt x="1" y="19792"/>
                    <a:pt x="131" y="21671"/>
                  </a:cubicBezTo>
                  <a:cubicBezTo>
                    <a:pt x="168" y="22434"/>
                    <a:pt x="243" y="23179"/>
                    <a:pt x="336" y="23923"/>
                  </a:cubicBezTo>
                  <a:cubicBezTo>
                    <a:pt x="373" y="24221"/>
                    <a:pt x="410" y="24519"/>
                    <a:pt x="466" y="24816"/>
                  </a:cubicBezTo>
                  <a:cubicBezTo>
                    <a:pt x="466" y="24835"/>
                    <a:pt x="466" y="24854"/>
                    <a:pt x="485" y="24872"/>
                  </a:cubicBezTo>
                  <a:cubicBezTo>
                    <a:pt x="559" y="25468"/>
                    <a:pt x="671" y="26063"/>
                    <a:pt x="801" y="26659"/>
                  </a:cubicBezTo>
                  <a:cubicBezTo>
                    <a:pt x="876" y="26994"/>
                    <a:pt x="950" y="27329"/>
                    <a:pt x="1043" y="27664"/>
                  </a:cubicBezTo>
                  <a:cubicBezTo>
                    <a:pt x="1118" y="27924"/>
                    <a:pt x="1192" y="28185"/>
                    <a:pt x="1266" y="28427"/>
                  </a:cubicBezTo>
                  <a:cubicBezTo>
                    <a:pt x="1490" y="29097"/>
                    <a:pt x="1750" y="29730"/>
                    <a:pt x="2048" y="30362"/>
                  </a:cubicBezTo>
                  <a:cubicBezTo>
                    <a:pt x="2141" y="30549"/>
                    <a:pt x="2216" y="30735"/>
                    <a:pt x="2327" y="30902"/>
                  </a:cubicBezTo>
                  <a:cubicBezTo>
                    <a:pt x="3556" y="33359"/>
                    <a:pt x="5379" y="35443"/>
                    <a:pt x="7631" y="37006"/>
                  </a:cubicBezTo>
                  <a:cubicBezTo>
                    <a:pt x="7966" y="37230"/>
                    <a:pt x="8320" y="37453"/>
                    <a:pt x="8692" y="37676"/>
                  </a:cubicBezTo>
                  <a:cubicBezTo>
                    <a:pt x="9344" y="38030"/>
                    <a:pt x="10032" y="38365"/>
                    <a:pt x="10721" y="38644"/>
                  </a:cubicBezTo>
                  <a:cubicBezTo>
                    <a:pt x="12191" y="39221"/>
                    <a:pt x="13680" y="39724"/>
                    <a:pt x="15206" y="40114"/>
                  </a:cubicBezTo>
                  <a:cubicBezTo>
                    <a:pt x="15448" y="40133"/>
                    <a:pt x="15653" y="40319"/>
                    <a:pt x="15708" y="40561"/>
                  </a:cubicBezTo>
                  <a:cubicBezTo>
                    <a:pt x="16230" y="42236"/>
                    <a:pt x="16955" y="43799"/>
                    <a:pt x="17644" y="45400"/>
                  </a:cubicBezTo>
                  <a:cubicBezTo>
                    <a:pt x="17830" y="45884"/>
                    <a:pt x="18091" y="46349"/>
                    <a:pt x="18370" y="46777"/>
                  </a:cubicBezTo>
                  <a:cubicBezTo>
                    <a:pt x="18638" y="47204"/>
                    <a:pt x="18975" y="47419"/>
                    <a:pt x="19325" y="47419"/>
                  </a:cubicBezTo>
                  <a:cubicBezTo>
                    <a:pt x="19630" y="47419"/>
                    <a:pt x="19945" y="47256"/>
                    <a:pt x="20231" y="46926"/>
                  </a:cubicBezTo>
                  <a:cubicBezTo>
                    <a:pt x="20454" y="46665"/>
                    <a:pt x="20659" y="46368"/>
                    <a:pt x="20845" y="46070"/>
                  </a:cubicBezTo>
                  <a:cubicBezTo>
                    <a:pt x="21738" y="44544"/>
                    <a:pt x="22557" y="42999"/>
                    <a:pt x="23283" y="41380"/>
                  </a:cubicBezTo>
                  <a:cubicBezTo>
                    <a:pt x="23432" y="41157"/>
                    <a:pt x="23488" y="40878"/>
                    <a:pt x="23432" y="40617"/>
                  </a:cubicBezTo>
                  <a:cubicBezTo>
                    <a:pt x="23395" y="40449"/>
                    <a:pt x="23451" y="40375"/>
                    <a:pt x="23599" y="40338"/>
                  </a:cubicBezTo>
                  <a:cubicBezTo>
                    <a:pt x="23692" y="40319"/>
                    <a:pt x="23786" y="40301"/>
                    <a:pt x="23897" y="40263"/>
                  </a:cubicBezTo>
                  <a:cubicBezTo>
                    <a:pt x="25274" y="39966"/>
                    <a:pt x="26614" y="39482"/>
                    <a:pt x="27899" y="38849"/>
                  </a:cubicBezTo>
                  <a:cubicBezTo>
                    <a:pt x="28140" y="38719"/>
                    <a:pt x="28382" y="38607"/>
                    <a:pt x="28606" y="38458"/>
                  </a:cubicBezTo>
                  <a:cubicBezTo>
                    <a:pt x="28978" y="38253"/>
                    <a:pt x="29332" y="38049"/>
                    <a:pt x="29685" y="37825"/>
                  </a:cubicBezTo>
                  <a:cubicBezTo>
                    <a:pt x="32346" y="36076"/>
                    <a:pt x="34561" y="33712"/>
                    <a:pt x="36087" y="30921"/>
                  </a:cubicBezTo>
                  <a:cubicBezTo>
                    <a:pt x="36441" y="30288"/>
                    <a:pt x="36757" y="29655"/>
                    <a:pt x="37036" y="29004"/>
                  </a:cubicBezTo>
                  <a:cubicBezTo>
                    <a:pt x="37260" y="28501"/>
                    <a:pt x="37446" y="27980"/>
                    <a:pt x="37613" y="27478"/>
                  </a:cubicBezTo>
                  <a:cubicBezTo>
                    <a:pt x="37762" y="27068"/>
                    <a:pt x="37893" y="26678"/>
                    <a:pt x="38004" y="26268"/>
                  </a:cubicBezTo>
                  <a:cubicBezTo>
                    <a:pt x="38414" y="24742"/>
                    <a:pt x="38674" y="23179"/>
                    <a:pt x="38749" y="21597"/>
                  </a:cubicBezTo>
                  <a:cubicBezTo>
                    <a:pt x="38767" y="21243"/>
                    <a:pt x="38786" y="20890"/>
                    <a:pt x="38786" y="20517"/>
                  </a:cubicBezTo>
                  <a:cubicBezTo>
                    <a:pt x="38786" y="19084"/>
                    <a:pt x="38656" y="17670"/>
                    <a:pt x="38395" y="16255"/>
                  </a:cubicBezTo>
                  <a:cubicBezTo>
                    <a:pt x="38376" y="16218"/>
                    <a:pt x="38376" y="16181"/>
                    <a:pt x="38358" y="16125"/>
                  </a:cubicBezTo>
                  <a:cubicBezTo>
                    <a:pt x="38302" y="15790"/>
                    <a:pt x="38228" y="15474"/>
                    <a:pt x="38134" y="15139"/>
                  </a:cubicBezTo>
                  <a:cubicBezTo>
                    <a:pt x="37781" y="13706"/>
                    <a:pt x="37278" y="12291"/>
                    <a:pt x="36627" y="10970"/>
                  </a:cubicBezTo>
                  <a:cubicBezTo>
                    <a:pt x="36497" y="10672"/>
                    <a:pt x="36348" y="10412"/>
                    <a:pt x="36199" y="10133"/>
                  </a:cubicBezTo>
                  <a:cubicBezTo>
                    <a:pt x="36031" y="9798"/>
                    <a:pt x="35827" y="9463"/>
                    <a:pt x="35641" y="9146"/>
                  </a:cubicBezTo>
                  <a:cubicBezTo>
                    <a:pt x="35417" y="8793"/>
                    <a:pt x="35194" y="8458"/>
                    <a:pt x="34952" y="8123"/>
                  </a:cubicBezTo>
                  <a:cubicBezTo>
                    <a:pt x="33798" y="6466"/>
                    <a:pt x="32365" y="4996"/>
                    <a:pt x="30746" y="3768"/>
                  </a:cubicBezTo>
                  <a:cubicBezTo>
                    <a:pt x="30504" y="3582"/>
                    <a:pt x="30243" y="3395"/>
                    <a:pt x="29983" y="3228"/>
                  </a:cubicBezTo>
                  <a:cubicBezTo>
                    <a:pt x="26892" y="1114"/>
                    <a:pt x="23242" y="1"/>
                    <a:pt x="195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7"/>
            <p:cNvSpPr/>
            <p:nvPr/>
          </p:nvSpPr>
          <p:spPr>
            <a:xfrm>
              <a:off x="1576587" y="1900848"/>
              <a:ext cx="1106908" cy="362406"/>
            </a:xfrm>
            <a:custGeom>
              <a:rect b="b" l="l" r="r" t="t"/>
              <a:pathLst>
                <a:path extrusionOk="0" h="12589" w="38451">
                  <a:moveTo>
                    <a:pt x="30914" y="909"/>
                  </a:moveTo>
                  <a:cubicBezTo>
                    <a:pt x="32150" y="909"/>
                    <a:pt x="33385" y="1342"/>
                    <a:pt x="34375" y="2210"/>
                  </a:cubicBezTo>
                  <a:cubicBezTo>
                    <a:pt x="35678" y="3401"/>
                    <a:pt x="36255" y="4890"/>
                    <a:pt x="35883" y="6621"/>
                  </a:cubicBezTo>
                  <a:cubicBezTo>
                    <a:pt x="35510" y="8407"/>
                    <a:pt x="34375" y="9561"/>
                    <a:pt x="32681" y="10175"/>
                  </a:cubicBezTo>
                  <a:cubicBezTo>
                    <a:pt x="32179" y="10380"/>
                    <a:pt x="31658" y="10473"/>
                    <a:pt x="31118" y="10473"/>
                  </a:cubicBezTo>
                  <a:cubicBezTo>
                    <a:pt x="31073" y="10474"/>
                    <a:pt x="31029" y="10475"/>
                    <a:pt x="30984" y="10475"/>
                  </a:cubicBezTo>
                  <a:cubicBezTo>
                    <a:pt x="28549" y="10475"/>
                    <a:pt x="26512" y="8981"/>
                    <a:pt x="26000" y="6788"/>
                  </a:cubicBezTo>
                  <a:cubicBezTo>
                    <a:pt x="25554" y="4946"/>
                    <a:pt x="26112" y="3382"/>
                    <a:pt x="27526" y="2135"/>
                  </a:cubicBezTo>
                  <a:cubicBezTo>
                    <a:pt x="28508" y="1319"/>
                    <a:pt x="29712" y="909"/>
                    <a:pt x="30914" y="909"/>
                  </a:cubicBezTo>
                  <a:close/>
                  <a:moveTo>
                    <a:pt x="8934" y="2489"/>
                  </a:moveTo>
                  <a:cubicBezTo>
                    <a:pt x="10330" y="2489"/>
                    <a:pt x="11819" y="3140"/>
                    <a:pt x="12917" y="4592"/>
                  </a:cubicBezTo>
                  <a:cubicBezTo>
                    <a:pt x="13438" y="5262"/>
                    <a:pt x="13736" y="6100"/>
                    <a:pt x="13754" y="6956"/>
                  </a:cubicBezTo>
                  <a:cubicBezTo>
                    <a:pt x="13792" y="8500"/>
                    <a:pt x="13010" y="9952"/>
                    <a:pt x="11707" y="10789"/>
                  </a:cubicBezTo>
                  <a:cubicBezTo>
                    <a:pt x="10812" y="11377"/>
                    <a:pt x="9785" y="11667"/>
                    <a:pt x="8758" y="11667"/>
                  </a:cubicBezTo>
                  <a:cubicBezTo>
                    <a:pt x="7606" y="11667"/>
                    <a:pt x="6455" y="11303"/>
                    <a:pt x="5491" y="10585"/>
                  </a:cubicBezTo>
                  <a:cubicBezTo>
                    <a:pt x="2867" y="8556"/>
                    <a:pt x="3146" y="4797"/>
                    <a:pt x="6031" y="3159"/>
                  </a:cubicBezTo>
                  <a:cubicBezTo>
                    <a:pt x="6775" y="2731"/>
                    <a:pt x="7613" y="2508"/>
                    <a:pt x="8934" y="2489"/>
                  </a:cubicBezTo>
                  <a:close/>
                  <a:moveTo>
                    <a:pt x="19806" y="2042"/>
                  </a:moveTo>
                  <a:cubicBezTo>
                    <a:pt x="20932" y="2042"/>
                    <a:pt x="22055" y="2402"/>
                    <a:pt x="22985" y="3122"/>
                  </a:cubicBezTo>
                  <a:cubicBezTo>
                    <a:pt x="25628" y="5095"/>
                    <a:pt x="25460" y="9096"/>
                    <a:pt x="22669" y="10845"/>
                  </a:cubicBezTo>
                  <a:cubicBezTo>
                    <a:pt x="21800" y="11400"/>
                    <a:pt x="20819" y="11669"/>
                    <a:pt x="19846" y="11669"/>
                  </a:cubicBezTo>
                  <a:cubicBezTo>
                    <a:pt x="18339" y="11669"/>
                    <a:pt x="16849" y="11024"/>
                    <a:pt x="15820" y="9803"/>
                  </a:cubicBezTo>
                  <a:cubicBezTo>
                    <a:pt x="15150" y="8984"/>
                    <a:pt x="14778" y="8016"/>
                    <a:pt x="14759" y="6472"/>
                  </a:cubicBezTo>
                  <a:cubicBezTo>
                    <a:pt x="14759" y="5169"/>
                    <a:pt x="15522" y="3810"/>
                    <a:pt x="17011" y="2843"/>
                  </a:cubicBezTo>
                  <a:cubicBezTo>
                    <a:pt x="17864" y="2309"/>
                    <a:pt x="18836" y="2042"/>
                    <a:pt x="19806" y="2042"/>
                  </a:cubicBezTo>
                  <a:close/>
                  <a:moveTo>
                    <a:pt x="30934" y="0"/>
                  </a:moveTo>
                  <a:cubicBezTo>
                    <a:pt x="28482" y="0"/>
                    <a:pt x="26041" y="1405"/>
                    <a:pt x="25107" y="4127"/>
                  </a:cubicBezTo>
                  <a:cubicBezTo>
                    <a:pt x="23831" y="2204"/>
                    <a:pt x="22096" y="1135"/>
                    <a:pt x="19855" y="1135"/>
                  </a:cubicBezTo>
                  <a:cubicBezTo>
                    <a:pt x="19710" y="1135"/>
                    <a:pt x="19562" y="1140"/>
                    <a:pt x="19412" y="1149"/>
                  </a:cubicBezTo>
                  <a:cubicBezTo>
                    <a:pt x="16937" y="1298"/>
                    <a:pt x="15225" y="2601"/>
                    <a:pt x="14164" y="4853"/>
                  </a:cubicBezTo>
                  <a:cubicBezTo>
                    <a:pt x="12935" y="2694"/>
                    <a:pt x="11093" y="1577"/>
                    <a:pt x="8674" y="1577"/>
                  </a:cubicBezTo>
                  <a:cubicBezTo>
                    <a:pt x="8654" y="1577"/>
                    <a:pt x="8634" y="1577"/>
                    <a:pt x="8615" y="1577"/>
                  </a:cubicBezTo>
                  <a:cubicBezTo>
                    <a:pt x="6206" y="1577"/>
                    <a:pt x="4383" y="2712"/>
                    <a:pt x="3165" y="4908"/>
                  </a:cubicBezTo>
                  <a:cubicBezTo>
                    <a:pt x="2588" y="3271"/>
                    <a:pt x="1527" y="2154"/>
                    <a:pt x="317" y="1149"/>
                  </a:cubicBezTo>
                  <a:lnTo>
                    <a:pt x="206" y="1056"/>
                  </a:lnTo>
                  <a:cubicBezTo>
                    <a:pt x="150" y="1372"/>
                    <a:pt x="94" y="1689"/>
                    <a:pt x="38" y="2024"/>
                  </a:cubicBezTo>
                  <a:cubicBezTo>
                    <a:pt x="894" y="2731"/>
                    <a:pt x="1583" y="3606"/>
                    <a:pt x="2067" y="4611"/>
                  </a:cubicBezTo>
                  <a:cubicBezTo>
                    <a:pt x="2327" y="5169"/>
                    <a:pt x="2420" y="5802"/>
                    <a:pt x="2327" y="6416"/>
                  </a:cubicBezTo>
                  <a:cubicBezTo>
                    <a:pt x="2048" y="7961"/>
                    <a:pt x="1322" y="9170"/>
                    <a:pt x="1" y="9896"/>
                  </a:cubicBezTo>
                  <a:cubicBezTo>
                    <a:pt x="38" y="10194"/>
                    <a:pt x="75" y="10492"/>
                    <a:pt x="131" y="10789"/>
                  </a:cubicBezTo>
                  <a:cubicBezTo>
                    <a:pt x="131" y="10808"/>
                    <a:pt x="131" y="10827"/>
                    <a:pt x="131" y="10845"/>
                  </a:cubicBezTo>
                  <a:cubicBezTo>
                    <a:pt x="243" y="10789"/>
                    <a:pt x="336" y="10752"/>
                    <a:pt x="429" y="10696"/>
                  </a:cubicBezTo>
                  <a:cubicBezTo>
                    <a:pt x="1322" y="10231"/>
                    <a:pt x="2048" y="9505"/>
                    <a:pt x="2532" y="8631"/>
                  </a:cubicBezTo>
                  <a:cubicBezTo>
                    <a:pt x="2588" y="8444"/>
                    <a:pt x="2700" y="8277"/>
                    <a:pt x="2848" y="8147"/>
                  </a:cubicBezTo>
                  <a:cubicBezTo>
                    <a:pt x="3667" y="10789"/>
                    <a:pt x="5473" y="12297"/>
                    <a:pt x="8190" y="12539"/>
                  </a:cubicBezTo>
                  <a:cubicBezTo>
                    <a:pt x="8424" y="12560"/>
                    <a:pt x="8654" y="12570"/>
                    <a:pt x="8879" y="12570"/>
                  </a:cubicBezTo>
                  <a:cubicBezTo>
                    <a:pt x="11274" y="12570"/>
                    <a:pt x="13103" y="11396"/>
                    <a:pt x="14294" y="9133"/>
                  </a:cubicBezTo>
                  <a:cubicBezTo>
                    <a:pt x="15526" y="11368"/>
                    <a:pt x="17341" y="12588"/>
                    <a:pt x="19769" y="12588"/>
                  </a:cubicBezTo>
                  <a:cubicBezTo>
                    <a:pt x="19909" y="12588"/>
                    <a:pt x="20050" y="12584"/>
                    <a:pt x="20194" y="12576"/>
                  </a:cubicBezTo>
                  <a:cubicBezTo>
                    <a:pt x="22855" y="12409"/>
                    <a:pt x="24642" y="10957"/>
                    <a:pt x="25609" y="8426"/>
                  </a:cubicBezTo>
                  <a:cubicBezTo>
                    <a:pt x="26928" y="10357"/>
                    <a:pt x="28657" y="11401"/>
                    <a:pt x="30775" y="11401"/>
                  </a:cubicBezTo>
                  <a:cubicBezTo>
                    <a:pt x="31168" y="11401"/>
                    <a:pt x="31574" y="11365"/>
                    <a:pt x="31993" y="11292"/>
                  </a:cubicBezTo>
                  <a:cubicBezTo>
                    <a:pt x="34729" y="10808"/>
                    <a:pt x="36366" y="9077"/>
                    <a:pt x="36925" y="6267"/>
                  </a:cubicBezTo>
                  <a:cubicBezTo>
                    <a:pt x="37334" y="6788"/>
                    <a:pt x="37837" y="7235"/>
                    <a:pt x="38414" y="7570"/>
                  </a:cubicBezTo>
                  <a:cubicBezTo>
                    <a:pt x="38451" y="7216"/>
                    <a:pt x="38451" y="6863"/>
                    <a:pt x="38451" y="6490"/>
                  </a:cubicBezTo>
                  <a:cubicBezTo>
                    <a:pt x="38172" y="6286"/>
                    <a:pt x="37911" y="6025"/>
                    <a:pt x="37706" y="5746"/>
                  </a:cubicBezTo>
                  <a:cubicBezTo>
                    <a:pt x="36943" y="4778"/>
                    <a:pt x="36943" y="3420"/>
                    <a:pt x="37725" y="2470"/>
                  </a:cubicBezTo>
                  <a:cubicBezTo>
                    <a:pt x="37818" y="2340"/>
                    <a:pt x="37911" y="2210"/>
                    <a:pt x="38023" y="2098"/>
                  </a:cubicBezTo>
                  <a:cubicBezTo>
                    <a:pt x="37967" y="1763"/>
                    <a:pt x="37893" y="1447"/>
                    <a:pt x="37799" y="1112"/>
                  </a:cubicBezTo>
                  <a:cubicBezTo>
                    <a:pt x="37353" y="1465"/>
                    <a:pt x="36981" y="1912"/>
                    <a:pt x="36683" y="2396"/>
                  </a:cubicBezTo>
                  <a:cubicBezTo>
                    <a:pt x="36553" y="2619"/>
                    <a:pt x="36441" y="2861"/>
                    <a:pt x="36311" y="3122"/>
                  </a:cubicBezTo>
                  <a:cubicBezTo>
                    <a:pt x="35128" y="1023"/>
                    <a:pt x="33027" y="0"/>
                    <a:pt x="30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7"/>
            <p:cNvSpPr/>
            <p:nvPr/>
          </p:nvSpPr>
          <p:spPr>
            <a:xfrm>
              <a:off x="1590002" y="2253236"/>
              <a:ext cx="1071010" cy="193366"/>
            </a:xfrm>
            <a:custGeom>
              <a:rect b="b" l="l" r="r" t="t"/>
              <a:pathLst>
                <a:path extrusionOk="0" h="6717" w="37204">
                  <a:moveTo>
                    <a:pt x="7016" y="3034"/>
                  </a:moveTo>
                  <a:lnTo>
                    <a:pt x="7016" y="3034"/>
                  </a:lnTo>
                  <a:cubicBezTo>
                    <a:pt x="9119" y="3387"/>
                    <a:pt x="11148" y="3629"/>
                    <a:pt x="13307" y="3778"/>
                  </a:cubicBezTo>
                  <a:cubicBezTo>
                    <a:pt x="12525" y="4709"/>
                    <a:pt x="11688" y="5323"/>
                    <a:pt x="10627" y="5565"/>
                  </a:cubicBezTo>
                  <a:cubicBezTo>
                    <a:pt x="10459" y="5606"/>
                    <a:pt x="10289" y="5625"/>
                    <a:pt x="10120" y="5625"/>
                  </a:cubicBezTo>
                  <a:cubicBezTo>
                    <a:pt x="9674" y="5625"/>
                    <a:pt x="9237" y="5486"/>
                    <a:pt x="8859" y="5230"/>
                  </a:cubicBezTo>
                  <a:cubicBezTo>
                    <a:pt x="8059" y="4709"/>
                    <a:pt x="7519" y="3983"/>
                    <a:pt x="7016" y="3034"/>
                  </a:cubicBezTo>
                  <a:close/>
                  <a:moveTo>
                    <a:pt x="28996" y="3164"/>
                  </a:moveTo>
                  <a:cubicBezTo>
                    <a:pt x="28959" y="3257"/>
                    <a:pt x="28959" y="3313"/>
                    <a:pt x="28921" y="3350"/>
                  </a:cubicBezTo>
                  <a:cubicBezTo>
                    <a:pt x="28382" y="4057"/>
                    <a:pt x="27749" y="4690"/>
                    <a:pt x="27023" y="5211"/>
                  </a:cubicBezTo>
                  <a:cubicBezTo>
                    <a:pt x="26800" y="5360"/>
                    <a:pt x="26558" y="5490"/>
                    <a:pt x="26316" y="5602"/>
                  </a:cubicBezTo>
                  <a:cubicBezTo>
                    <a:pt x="26055" y="5714"/>
                    <a:pt x="25776" y="5769"/>
                    <a:pt x="25497" y="5769"/>
                  </a:cubicBezTo>
                  <a:cubicBezTo>
                    <a:pt x="25218" y="5769"/>
                    <a:pt x="24939" y="5714"/>
                    <a:pt x="24678" y="5602"/>
                  </a:cubicBezTo>
                  <a:cubicBezTo>
                    <a:pt x="24027" y="5323"/>
                    <a:pt x="23450" y="4895"/>
                    <a:pt x="23003" y="4355"/>
                  </a:cubicBezTo>
                  <a:cubicBezTo>
                    <a:pt x="22873" y="4225"/>
                    <a:pt x="22780" y="4057"/>
                    <a:pt x="22761" y="3890"/>
                  </a:cubicBezTo>
                  <a:cubicBezTo>
                    <a:pt x="24846" y="3778"/>
                    <a:pt x="26930" y="3536"/>
                    <a:pt x="28996" y="3164"/>
                  </a:cubicBezTo>
                  <a:close/>
                  <a:moveTo>
                    <a:pt x="15488" y="3933"/>
                  </a:moveTo>
                  <a:cubicBezTo>
                    <a:pt x="16238" y="3933"/>
                    <a:pt x="16948" y="4007"/>
                    <a:pt x="17661" y="4007"/>
                  </a:cubicBezTo>
                  <a:cubicBezTo>
                    <a:pt x="17773" y="4007"/>
                    <a:pt x="17885" y="4006"/>
                    <a:pt x="17997" y="4001"/>
                  </a:cubicBezTo>
                  <a:cubicBezTo>
                    <a:pt x="18185" y="3998"/>
                    <a:pt x="18374" y="3996"/>
                    <a:pt x="18562" y="3996"/>
                  </a:cubicBezTo>
                  <a:cubicBezTo>
                    <a:pt x="19361" y="3996"/>
                    <a:pt x="20162" y="4024"/>
                    <a:pt x="20975" y="4039"/>
                  </a:cubicBezTo>
                  <a:cubicBezTo>
                    <a:pt x="20658" y="4578"/>
                    <a:pt x="20212" y="5025"/>
                    <a:pt x="19672" y="5360"/>
                  </a:cubicBezTo>
                  <a:cubicBezTo>
                    <a:pt x="19255" y="5638"/>
                    <a:pt x="18767" y="5779"/>
                    <a:pt x="18274" y="5779"/>
                  </a:cubicBezTo>
                  <a:cubicBezTo>
                    <a:pt x="17974" y="5779"/>
                    <a:pt x="17672" y="5726"/>
                    <a:pt x="17383" y="5621"/>
                  </a:cubicBezTo>
                  <a:cubicBezTo>
                    <a:pt x="16434" y="5323"/>
                    <a:pt x="15596" y="4727"/>
                    <a:pt x="14982" y="3946"/>
                  </a:cubicBezTo>
                  <a:cubicBezTo>
                    <a:pt x="15153" y="3937"/>
                    <a:pt x="15321" y="3933"/>
                    <a:pt x="15488" y="3933"/>
                  </a:cubicBezTo>
                  <a:close/>
                  <a:moveTo>
                    <a:pt x="37203" y="0"/>
                  </a:moveTo>
                  <a:cubicBezTo>
                    <a:pt x="34784" y="968"/>
                    <a:pt x="32271" y="1675"/>
                    <a:pt x="29722" y="2122"/>
                  </a:cubicBezTo>
                  <a:cubicBezTo>
                    <a:pt x="27004" y="2606"/>
                    <a:pt x="24269" y="2903"/>
                    <a:pt x="21496" y="3015"/>
                  </a:cubicBezTo>
                  <a:cubicBezTo>
                    <a:pt x="20563" y="3052"/>
                    <a:pt x="19631" y="3070"/>
                    <a:pt x="18700" y="3070"/>
                  </a:cubicBezTo>
                  <a:cubicBezTo>
                    <a:pt x="16786" y="3070"/>
                    <a:pt x="14875" y="2992"/>
                    <a:pt x="12972" y="2829"/>
                  </a:cubicBezTo>
                  <a:cubicBezTo>
                    <a:pt x="8673" y="2531"/>
                    <a:pt x="4485" y="1638"/>
                    <a:pt x="354" y="503"/>
                  </a:cubicBezTo>
                  <a:cubicBezTo>
                    <a:pt x="242" y="484"/>
                    <a:pt x="112" y="428"/>
                    <a:pt x="0" y="391"/>
                  </a:cubicBezTo>
                  <a:lnTo>
                    <a:pt x="0" y="391"/>
                  </a:lnTo>
                  <a:cubicBezTo>
                    <a:pt x="75" y="726"/>
                    <a:pt x="149" y="1061"/>
                    <a:pt x="242" y="1396"/>
                  </a:cubicBezTo>
                  <a:lnTo>
                    <a:pt x="335" y="1396"/>
                  </a:lnTo>
                  <a:cubicBezTo>
                    <a:pt x="1973" y="1898"/>
                    <a:pt x="3648" y="2308"/>
                    <a:pt x="5323" y="2680"/>
                  </a:cubicBezTo>
                  <a:cubicBezTo>
                    <a:pt x="4886" y="3597"/>
                    <a:pt x="3994" y="4092"/>
                    <a:pt x="3087" y="4092"/>
                  </a:cubicBezTo>
                  <a:cubicBezTo>
                    <a:pt x="2449" y="4092"/>
                    <a:pt x="1803" y="3847"/>
                    <a:pt x="1303" y="3331"/>
                  </a:cubicBezTo>
                  <a:cubicBezTo>
                    <a:pt x="968" y="2978"/>
                    <a:pt x="689" y="2587"/>
                    <a:pt x="465" y="2159"/>
                  </a:cubicBezTo>
                  <a:lnTo>
                    <a:pt x="465" y="2159"/>
                  </a:lnTo>
                  <a:cubicBezTo>
                    <a:pt x="689" y="2829"/>
                    <a:pt x="931" y="3462"/>
                    <a:pt x="1247" y="4094"/>
                  </a:cubicBezTo>
                  <a:cubicBezTo>
                    <a:pt x="1322" y="4281"/>
                    <a:pt x="1415" y="4467"/>
                    <a:pt x="1508" y="4634"/>
                  </a:cubicBezTo>
                  <a:cubicBezTo>
                    <a:pt x="1991" y="4904"/>
                    <a:pt x="2521" y="5035"/>
                    <a:pt x="3047" y="5035"/>
                  </a:cubicBezTo>
                  <a:cubicBezTo>
                    <a:pt x="3757" y="5035"/>
                    <a:pt x="4459" y="4796"/>
                    <a:pt x="5025" y="4336"/>
                  </a:cubicBezTo>
                  <a:cubicBezTo>
                    <a:pt x="5397" y="4039"/>
                    <a:pt x="5732" y="3722"/>
                    <a:pt x="6086" y="3406"/>
                  </a:cubicBezTo>
                  <a:cubicBezTo>
                    <a:pt x="6235" y="3518"/>
                    <a:pt x="6346" y="3685"/>
                    <a:pt x="6402" y="3853"/>
                  </a:cubicBezTo>
                  <a:cubicBezTo>
                    <a:pt x="6830" y="4616"/>
                    <a:pt x="7407" y="5286"/>
                    <a:pt x="8096" y="5825"/>
                  </a:cubicBezTo>
                  <a:cubicBezTo>
                    <a:pt x="8661" y="6289"/>
                    <a:pt x="9361" y="6538"/>
                    <a:pt x="10083" y="6538"/>
                  </a:cubicBezTo>
                  <a:cubicBezTo>
                    <a:pt x="10288" y="6538"/>
                    <a:pt x="10495" y="6518"/>
                    <a:pt x="10701" y="6477"/>
                  </a:cubicBezTo>
                  <a:cubicBezTo>
                    <a:pt x="11799" y="6253"/>
                    <a:pt x="12823" y="5676"/>
                    <a:pt x="13586" y="4839"/>
                  </a:cubicBezTo>
                  <a:cubicBezTo>
                    <a:pt x="13735" y="4690"/>
                    <a:pt x="13847" y="4485"/>
                    <a:pt x="14051" y="4411"/>
                  </a:cubicBezTo>
                  <a:cubicBezTo>
                    <a:pt x="14182" y="4448"/>
                    <a:pt x="14219" y="4541"/>
                    <a:pt x="14312" y="4616"/>
                  </a:cubicBezTo>
                  <a:cubicBezTo>
                    <a:pt x="14572" y="4876"/>
                    <a:pt x="14833" y="5174"/>
                    <a:pt x="15131" y="5416"/>
                  </a:cubicBezTo>
                  <a:cubicBezTo>
                    <a:pt x="16241" y="6296"/>
                    <a:pt x="17293" y="6717"/>
                    <a:pt x="18277" y="6717"/>
                  </a:cubicBezTo>
                  <a:cubicBezTo>
                    <a:pt x="19437" y="6717"/>
                    <a:pt x="20502" y="6132"/>
                    <a:pt x="21458" y="5025"/>
                  </a:cubicBezTo>
                  <a:cubicBezTo>
                    <a:pt x="21589" y="4820"/>
                    <a:pt x="21756" y="4634"/>
                    <a:pt x="21942" y="4485"/>
                  </a:cubicBezTo>
                  <a:cubicBezTo>
                    <a:pt x="22203" y="4876"/>
                    <a:pt x="22501" y="5211"/>
                    <a:pt x="22836" y="5509"/>
                  </a:cubicBezTo>
                  <a:cubicBezTo>
                    <a:pt x="23799" y="6327"/>
                    <a:pt x="24646" y="6712"/>
                    <a:pt x="25477" y="6712"/>
                  </a:cubicBezTo>
                  <a:cubicBezTo>
                    <a:pt x="26234" y="6712"/>
                    <a:pt x="26978" y="6392"/>
                    <a:pt x="27786" y="5788"/>
                  </a:cubicBezTo>
                  <a:cubicBezTo>
                    <a:pt x="28400" y="5304"/>
                    <a:pt x="28959" y="4764"/>
                    <a:pt x="29461" y="4169"/>
                  </a:cubicBezTo>
                  <a:cubicBezTo>
                    <a:pt x="29573" y="4001"/>
                    <a:pt x="29703" y="3871"/>
                    <a:pt x="29871" y="3778"/>
                  </a:cubicBezTo>
                  <a:cubicBezTo>
                    <a:pt x="30150" y="4001"/>
                    <a:pt x="30429" y="4225"/>
                    <a:pt x="30727" y="4429"/>
                  </a:cubicBezTo>
                  <a:cubicBezTo>
                    <a:pt x="31422" y="4935"/>
                    <a:pt x="32251" y="5199"/>
                    <a:pt x="33100" y="5199"/>
                  </a:cubicBezTo>
                  <a:cubicBezTo>
                    <a:pt x="33252" y="5199"/>
                    <a:pt x="33404" y="5191"/>
                    <a:pt x="33555" y="5174"/>
                  </a:cubicBezTo>
                  <a:cubicBezTo>
                    <a:pt x="34170" y="5099"/>
                    <a:pt x="34747" y="4932"/>
                    <a:pt x="35286" y="4653"/>
                  </a:cubicBezTo>
                  <a:cubicBezTo>
                    <a:pt x="35640" y="4020"/>
                    <a:pt x="35956" y="3387"/>
                    <a:pt x="36235" y="2736"/>
                  </a:cubicBezTo>
                  <a:lnTo>
                    <a:pt x="36235" y="2736"/>
                  </a:lnTo>
                  <a:cubicBezTo>
                    <a:pt x="35603" y="3480"/>
                    <a:pt x="34728" y="4001"/>
                    <a:pt x="33760" y="4206"/>
                  </a:cubicBezTo>
                  <a:cubicBezTo>
                    <a:pt x="33567" y="4248"/>
                    <a:pt x="33365" y="4269"/>
                    <a:pt x="33162" y="4269"/>
                  </a:cubicBezTo>
                  <a:cubicBezTo>
                    <a:pt x="32114" y="4269"/>
                    <a:pt x="30999" y="3732"/>
                    <a:pt x="30485" y="2922"/>
                  </a:cubicBezTo>
                  <a:cubicBezTo>
                    <a:pt x="32625" y="2513"/>
                    <a:pt x="34747" y="1936"/>
                    <a:pt x="36831" y="1210"/>
                  </a:cubicBezTo>
                  <a:cubicBezTo>
                    <a:pt x="36961" y="800"/>
                    <a:pt x="37092" y="410"/>
                    <a:pt x="372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7"/>
            <p:cNvSpPr/>
            <p:nvPr/>
          </p:nvSpPr>
          <p:spPr>
            <a:xfrm>
              <a:off x="1615709" y="1730772"/>
              <a:ext cx="1005634" cy="160605"/>
            </a:xfrm>
            <a:custGeom>
              <a:rect b="b" l="l" r="r" t="t"/>
              <a:pathLst>
                <a:path extrusionOk="0" h="5579" w="34933">
                  <a:moveTo>
                    <a:pt x="2392" y="1536"/>
                  </a:moveTo>
                  <a:cubicBezTo>
                    <a:pt x="2555" y="1536"/>
                    <a:pt x="2720" y="1552"/>
                    <a:pt x="2885" y="1585"/>
                  </a:cubicBezTo>
                  <a:cubicBezTo>
                    <a:pt x="4076" y="1772"/>
                    <a:pt x="4839" y="2535"/>
                    <a:pt x="5453" y="3521"/>
                  </a:cubicBezTo>
                  <a:cubicBezTo>
                    <a:pt x="3760" y="3260"/>
                    <a:pt x="2085" y="2925"/>
                    <a:pt x="429" y="2479"/>
                  </a:cubicBezTo>
                  <a:cubicBezTo>
                    <a:pt x="919" y="1882"/>
                    <a:pt x="1635" y="1536"/>
                    <a:pt x="2392" y="1536"/>
                  </a:cubicBezTo>
                  <a:close/>
                  <a:moveTo>
                    <a:pt x="25532" y="2078"/>
                  </a:moveTo>
                  <a:cubicBezTo>
                    <a:pt x="26628" y="2078"/>
                    <a:pt x="27777" y="2628"/>
                    <a:pt x="28270" y="3484"/>
                  </a:cubicBezTo>
                  <a:cubicBezTo>
                    <a:pt x="26335" y="3837"/>
                    <a:pt x="24399" y="4117"/>
                    <a:pt x="22464" y="4358"/>
                  </a:cubicBezTo>
                  <a:cubicBezTo>
                    <a:pt x="22668" y="3316"/>
                    <a:pt x="23897" y="2293"/>
                    <a:pt x="25106" y="2107"/>
                  </a:cubicBezTo>
                  <a:cubicBezTo>
                    <a:pt x="25246" y="2087"/>
                    <a:pt x="25389" y="2078"/>
                    <a:pt x="25532" y="2078"/>
                  </a:cubicBezTo>
                  <a:close/>
                  <a:moveTo>
                    <a:pt x="9811" y="2261"/>
                  </a:moveTo>
                  <a:cubicBezTo>
                    <a:pt x="10356" y="2261"/>
                    <a:pt x="10897" y="2424"/>
                    <a:pt x="11428" y="2758"/>
                  </a:cubicBezTo>
                  <a:cubicBezTo>
                    <a:pt x="12153" y="3223"/>
                    <a:pt x="12768" y="3819"/>
                    <a:pt x="13233" y="4526"/>
                  </a:cubicBezTo>
                  <a:cubicBezTo>
                    <a:pt x="11096" y="4396"/>
                    <a:pt x="9071" y="4136"/>
                    <a:pt x="6972" y="3820"/>
                  </a:cubicBezTo>
                  <a:lnTo>
                    <a:pt x="6972" y="3820"/>
                  </a:lnTo>
                  <a:cubicBezTo>
                    <a:pt x="7306" y="3307"/>
                    <a:pt x="7786" y="2904"/>
                    <a:pt x="8338" y="2646"/>
                  </a:cubicBezTo>
                  <a:cubicBezTo>
                    <a:pt x="8830" y="2391"/>
                    <a:pt x="9322" y="2261"/>
                    <a:pt x="9811" y="2261"/>
                  </a:cubicBezTo>
                  <a:close/>
                  <a:moveTo>
                    <a:pt x="17818" y="2785"/>
                  </a:moveTo>
                  <a:cubicBezTo>
                    <a:pt x="19138" y="2785"/>
                    <a:pt x="20478" y="3597"/>
                    <a:pt x="20863" y="4507"/>
                  </a:cubicBezTo>
                  <a:cubicBezTo>
                    <a:pt x="19774" y="4626"/>
                    <a:pt x="18695" y="4666"/>
                    <a:pt x="17599" y="4666"/>
                  </a:cubicBezTo>
                  <a:cubicBezTo>
                    <a:pt x="16635" y="4666"/>
                    <a:pt x="15657" y="4635"/>
                    <a:pt x="14647" y="4600"/>
                  </a:cubicBezTo>
                  <a:cubicBezTo>
                    <a:pt x="15447" y="3540"/>
                    <a:pt x="16322" y="2907"/>
                    <a:pt x="17569" y="2795"/>
                  </a:cubicBezTo>
                  <a:cubicBezTo>
                    <a:pt x="17652" y="2789"/>
                    <a:pt x="17735" y="2785"/>
                    <a:pt x="17818" y="2785"/>
                  </a:cubicBezTo>
                  <a:close/>
                  <a:moveTo>
                    <a:pt x="33111" y="1"/>
                  </a:moveTo>
                  <a:cubicBezTo>
                    <a:pt x="32234" y="1"/>
                    <a:pt x="31397" y="315"/>
                    <a:pt x="30727" y="897"/>
                  </a:cubicBezTo>
                  <a:cubicBezTo>
                    <a:pt x="30187" y="1362"/>
                    <a:pt x="29722" y="1883"/>
                    <a:pt x="29331" y="2479"/>
                  </a:cubicBezTo>
                  <a:cubicBezTo>
                    <a:pt x="29257" y="2609"/>
                    <a:pt x="29219" y="2758"/>
                    <a:pt x="29052" y="2814"/>
                  </a:cubicBezTo>
                  <a:cubicBezTo>
                    <a:pt x="28903" y="2739"/>
                    <a:pt x="28829" y="2590"/>
                    <a:pt x="28698" y="2479"/>
                  </a:cubicBezTo>
                  <a:cubicBezTo>
                    <a:pt x="27887" y="1635"/>
                    <a:pt x="26776" y="1173"/>
                    <a:pt x="25622" y="1173"/>
                  </a:cubicBezTo>
                  <a:cubicBezTo>
                    <a:pt x="25426" y="1173"/>
                    <a:pt x="25229" y="1186"/>
                    <a:pt x="25032" y="1213"/>
                  </a:cubicBezTo>
                  <a:cubicBezTo>
                    <a:pt x="23599" y="1381"/>
                    <a:pt x="22613" y="2200"/>
                    <a:pt x="21831" y="3354"/>
                  </a:cubicBezTo>
                  <a:cubicBezTo>
                    <a:pt x="21757" y="3484"/>
                    <a:pt x="21738" y="3670"/>
                    <a:pt x="21533" y="3707"/>
                  </a:cubicBezTo>
                  <a:cubicBezTo>
                    <a:pt x="20663" y="2547"/>
                    <a:pt x="19280" y="1863"/>
                    <a:pt x="17816" y="1863"/>
                  </a:cubicBezTo>
                  <a:cubicBezTo>
                    <a:pt x="17777" y="1863"/>
                    <a:pt x="17738" y="1864"/>
                    <a:pt x="17699" y="1865"/>
                  </a:cubicBezTo>
                  <a:cubicBezTo>
                    <a:pt x="16117" y="1902"/>
                    <a:pt x="14982" y="2777"/>
                    <a:pt x="14014" y="3986"/>
                  </a:cubicBezTo>
                  <a:cubicBezTo>
                    <a:pt x="13475" y="3260"/>
                    <a:pt x="12823" y="2609"/>
                    <a:pt x="12098" y="2088"/>
                  </a:cubicBezTo>
                  <a:cubicBezTo>
                    <a:pt x="11340" y="1583"/>
                    <a:pt x="10547" y="1331"/>
                    <a:pt x="9759" y="1331"/>
                  </a:cubicBezTo>
                  <a:cubicBezTo>
                    <a:pt x="8922" y="1331"/>
                    <a:pt x="8091" y="1615"/>
                    <a:pt x="7315" y="2181"/>
                  </a:cubicBezTo>
                  <a:cubicBezTo>
                    <a:pt x="6961" y="2442"/>
                    <a:pt x="6645" y="2739"/>
                    <a:pt x="6328" y="3037"/>
                  </a:cubicBezTo>
                  <a:cubicBezTo>
                    <a:pt x="6161" y="2814"/>
                    <a:pt x="6030" y="2646"/>
                    <a:pt x="5900" y="2479"/>
                  </a:cubicBezTo>
                  <a:cubicBezTo>
                    <a:pt x="5081" y="1474"/>
                    <a:pt x="4095" y="748"/>
                    <a:pt x="2755" y="655"/>
                  </a:cubicBezTo>
                  <a:cubicBezTo>
                    <a:pt x="2651" y="644"/>
                    <a:pt x="2547" y="639"/>
                    <a:pt x="2442" y="639"/>
                  </a:cubicBezTo>
                  <a:cubicBezTo>
                    <a:pt x="2003" y="639"/>
                    <a:pt x="1560" y="732"/>
                    <a:pt x="1154" y="897"/>
                  </a:cubicBezTo>
                  <a:cubicBezTo>
                    <a:pt x="708" y="1641"/>
                    <a:pt x="317" y="2423"/>
                    <a:pt x="1" y="3223"/>
                  </a:cubicBezTo>
                  <a:cubicBezTo>
                    <a:pt x="149" y="3279"/>
                    <a:pt x="298" y="3335"/>
                    <a:pt x="466" y="3372"/>
                  </a:cubicBezTo>
                  <a:cubicBezTo>
                    <a:pt x="3183" y="4135"/>
                    <a:pt x="5937" y="4675"/>
                    <a:pt x="8729" y="5028"/>
                  </a:cubicBezTo>
                  <a:cubicBezTo>
                    <a:pt x="10869" y="5289"/>
                    <a:pt x="13028" y="5494"/>
                    <a:pt x="15187" y="5550"/>
                  </a:cubicBezTo>
                  <a:cubicBezTo>
                    <a:pt x="15774" y="5569"/>
                    <a:pt x="16361" y="5578"/>
                    <a:pt x="16948" y="5578"/>
                  </a:cubicBezTo>
                  <a:cubicBezTo>
                    <a:pt x="19226" y="5578"/>
                    <a:pt x="21502" y="5432"/>
                    <a:pt x="23767" y="5122"/>
                  </a:cubicBezTo>
                  <a:cubicBezTo>
                    <a:pt x="25572" y="4861"/>
                    <a:pt x="27396" y="4563"/>
                    <a:pt x="29201" y="4284"/>
                  </a:cubicBezTo>
                  <a:cubicBezTo>
                    <a:pt x="31155" y="3986"/>
                    <a:pt x="33072" y="3502"/>
                    <a:pt x="34933" y="2851"/>
                  </a:cubicBezTo>
                  <a:cubicBezTo>
                    <a:pt x="34803" y="2553"/>
                    <a:pt x="34654" y="2293"/>
                    <a:pt x="34505" y="2014"/>
                  </a:cubicBezTo>
                  <a:cubicBezTo>
                    <a:pt x="33035" y="2553"/>
                    <a:pt x="31527" y="2944"/>
                    <a:pt x="29983" y="3186"/>
                  </a:cubicBezTo>
                  <a:cubicBezTo>
                    <a:pt x="30020" y="2944"/>
                    <a:pt x="30150" y="2721"/>
                    <a:pt x="30336" y="2553"/>
                  </a:cubicBezTo>
                  <a:cubicBezTo>
                    <a:pt x="30950" y="1809"/>
                    <a:pt x="31620" y="1139"/>
                    <a:pt x="32607" y="971"/>
                  </a:cubicBezTo>
                  <a:cubicBezTo>
                    <a:pt x="32785" y="942"/>
                    <a:pt x="32964" y="927"/>
                    <a:pt x="33141" y="927"/>
                  </a:cubicBezTo>
                  <a:cubicBezTo>
                    <a:pt x="33408" y="927"/>
                    <a:pt x="33671" y="960"/>
                    <a:pt x="33928" y="1027"/>
                  </a:cubicBezTo>
                  <a:cubicBezTo>
                    <a:pt x="33723" y="674"/>
                    <a:pt x="33500" y="339"/>
                    <a:pt x="33258" y="4"/>
                  </a:cubicBezTo>
                  <a:cubicBezTo>
                    <a:pt x="33209" y="2"/>
                    <a:pt x="33160" y="1"/>
                    <a:pt x="331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7"/>
            <p:cNvSpPr/>
            <p:nvPr/>
          </p:nvSpPr>
          <p:spPr>
            <a:xfrm>
              <a:off x="1794652" y="1581394"/>
              <a:ext cx="657391" cy="104182"/>
            </a:xfrm>
            <a:custGeom>
              <a:rect b="b" l="l" r="r" t="t"/>
              <a:pathLst>
                <a:path extrusionOk="0" h="3619" w="22836">
                  <a:moveTo>
                    <a:pt x="838" y="0"/>
                  </a:moveTo>
                  <a:cubicBezTo>
                    <a:pt x="559" y="186"/>
                    <a:pt x="280" y="354"/>
                    <a:pt x="1" y="558"/>
                  </a:cubicBezTo>
                  <a:cubicBezTo>
                    <a:pt x="1" y="558"/>
                    <a:pt x="19" y="577"/>
                    <a:pt x="19" y="577"/>
                  </a:cubicBezTo>
                  <a:cubicBezTo>
                    <a:pt x="149" y="670"/>
                    <a:pt x="261" y="745"/>
                    <a:pt x="410" y="800"/>
                  </a:cubicBezTo>
                  <a:cubicBezTo>
                    <a:pt x="3851" y="2601"/>
                    <a:pt x="7498" y="3616"/>
                    <a:pt x="11186" y="3616"/>
                  </a:cubicBezTo>
                  <a:cubicBezTo>
                    <a:pt x="11347" y="3616"/>
                    <a:pt x="11508" y="3615"/>
                    <a:pt x="11669" y="3611"/>
                  </a:cubicBezTo>
                  <a:cubicBezTo>
                    <a:pt x="11850" y="3616"/>
                    <a:pt x="12028" y="3619"/>
                    <a:pt x="12205" y="3619"/>
                  </a:cubicBezTo>
                  <a:cubicBezTo>
                    <a:pt x="14443" y="3619"/>
                    <a:pt x="16443" y="3195"/>
                    <a:pt x="18444" y="2643"/>
                  </a:cubicBezTo>
                  <a:cubicBezTo>
                    <a:pt x="19970" y="2233"/>
                    <a:pt x="21459" y="1619"/>
                    <a:pt x="22836" y="838"/>
                  </a:cubicBezTo>
                  <a:cubicBezTo>
                    <a:pt x="22594" y="652"/>
                    <a:pt x="22333" y="465"/>
                    <a:pt x="22073" y="298"/>
                  </a:cubicBezTo>
                  <a:cubicBezTo>
                    <a:pt x="21012" y="800"/>
                    <a:pt x="19933" y="1228"/>
                    <a:pt x="18816" y="1582"/>
                  </a:cubicBezTo>
                  <a:cubicBezTo>
                    <a:pt x="16473" y="2329"/>
                    <a:pt x="14043" y="2706"/>
                    <a:pt x="11603" y="2706"/>
                  </a:cubicBezTo>
                  <a:cubicBezTo>
                    <a:pt x="10459" y="2706"/>
                    <a:pt x="9312" y="2623"/>
                    <a:pt x="8171" y="2457"/>
                  </a:cubicBezTo>
                  <a:cubicBezTo>
                    <a:pt x="5714" y="2085"/>
                    <a:pt x="3388" y="1247"/>
                    <a:pt x="1173" y="168"/>
                  </a:cubicBezTo>
                  <a:cubicBezTo>
                    <a:pt x="1061" y="112"/>
                    <a:pt x="950" y="56"/>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7"/>
            <p:cNvSpPr/>
            <p:nvPr/>
          </p:nvSpPr>
          <p:spPr>
            <a:xfrm>
              <a:off x="1786621" y="2532993"/>
              <a:ext cx="634908" cy="71191"/>
            </a:xfrm>
            <a:custGeom>
              <a:rect b="b" l="l" r="r" t="t"/>
              <a:pathLst>
                <a:path extrusionOk="0" h="2473" w="22055">
                  <a:moveTo>
                    <a:pt x="8962" y="1"/>
                  </a:moveTo>
                  <a:cubicBezTo>
                    <a:pt x="8507" y="1"/>
                    <a:pt x="8050" y="6"/>
                    <a:pt x="7594" y="16"/>
                  </a:cubicBezTo>
                  <a:cubicBezTo>
                    <a:pt x="5472" y="90"/>
                    <a:pt x="3350" y="332"/>
                    <a:pt x="1266" y="760"/>
                  </a:cubicBezTo>
                  <a:cubicBezTo>
                    <a:pt x="856" y="853"/>
                    <a:pt x="447" y="909"/>
                    <a:pt x="38" y="1002"/>
                  </a:cubicBezTo>
                  <a:cubicBezTo>
                    <a:pt x="19" y="1002"/>
                    <a:pt x="19" y="1002"/>
                    <a:pt x="0" y="1020"/>
                  </a:cubicBezTo>
                  <a:cubicBezTo>
                    <a:pt x="335" y="1262"/>
                    <a:pt x="689" y="1467"/>
                    <a:pt x="1061" y="1690"/>
                  </a:cubicBezTo>
                  <a:cubicBezTo>
                    <a:pt x="1080" y="1672"/>
                    <a:pt x="1098" y="1672"/>
                    <a:pt x="1117" y="1672"/>
                  </a:cubicBezTo>
                  <a:cubicBezTo>
                    <a:pt x="3675" y="1224"/>
                    <a:pt x="6232" y="900"/>
                    <a:pt x="8825" y="900"/>
                  </a:cubicBezTo>
                  <a:cubicBezTo>
                    <a:pt x="9251" y="900"/>
                    <a:pt x="9678" y="909"/>
                    <a:pt x="10106" y="927"/>
                  </a:cubicBezTo>
                  <a:cubicBezTo>
                    <a:pt x="11855" y="983"/>
                    <a:pt x="13623" y="1076"/>
                    <a:pt x="15354" y="1300"/>
                  </a:cubicBezTo>
                  <a:cubicBezTo>
                    <a:pt x="17271" y="1560"/>
                    <a:pt x="19132" y="1951"/>
                    <a:pt x="20975" y="2472"/>
                  </a:cubicBezTo>
                  <a:cubicBezTo>
                    <a:pt x="21347" y="2286"/>
                    <a:pt x="21701" y="2063"/>
                    <a:pt x="22054" y="1839"/>
                  </a:cubicBezTo>
                  <a:cubicBezTo>
                    <a:pt x="21589" y="1690"/>
                    <a:pt x="21105" y="1560"/>
                    <a:pt x="20621" y="1430"/>
                  </a:cubicBezTo>
                  <a:cubicBezTo>
                    <a:pt x="16801" y="379"/>
                    <a:pt x="12905" y="1"/>
                    <a:pt x="89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7"/>
            <p:cNvSpPr/>
            <p:nvPr/>
          </p:nvSpPr>
          <p:spPr>
            <a:xfrm>
              <a:off x="2049134" y="1997200"/>
              <a:ext cx="182714" cy="187464"/>
            </a:xfrm>
            <a:custGeom>
              <a:rect b="b" l="l" r="r" t="t"/>
              <a:pathLst>
                <a:path extrusionOk="0" h="6512" w="6347">
                  <a:moveTo>
                    <a:pt x="3117" y="0"/>
                  </a:moveTo>
                  <a:cubicBezTo>
                    <a:pt x="2914" y="0"/>
                    <a:pt x="2708" y="140"/>
                    <a:pt x="2718" y="408"/>
                  </a:cubicBezTo>
                  <a:cubicBezTo>
                    <a:pt x="2699" y="556"/>
                    <a:pt x="2699" y="687"/>
                    <a:pt x="2718" y="836"/>
                  </a:cubicBezTo>
                  <a:cubicBezTo>
                    <a:pt x="2718" y="1208"/>
                    <a:pt x="2736" y="1561"/>
                    <a:pt x="2736" y="1934"/>
                  </a:cubicBezTo>
                  <a:cubicBezTo>
                    <a:pt x="2736" y="2083"/>
                    <a:pt x="2792" y="2250"/>
                    <a:pt x="2625" y="2399"/>
                  </a:cubicBezTo>
                  <a:cubicBezTo>
                    <a:pt x="2513" y="2269"/>
                    <a:pt x="2401" y="2138"/>
                    <a:pt x="2290" y="2027"/>
                  </a:cubicBezTo>
                  <a:cubicBezTo>
                    <a:pt x="2066" y="1803"/>
                    <a:pt x="1880" y="1561"/>
                    <a:pt x="1657" y="1357"/>
                  </a:cubicBezTo>
                  <a:cubicBezTo>
                    <a:pt x="1563" y="1244"/>
                    <a:pt x="1453" y="1198"/>
                    <a:pt x="1346" y="1198"/>
                  </a:cubicBezTo>
                  <a:cubicBezTo>
                    <a:pt x="1032" y="1198"/>
                    <a:pt x="755" y="1604"/>
                    <a:pt x="1061" y="1896"/>
                  </a:cubicBezTo>
                  <a:cubicBezTo>
                    <a:pt x="1173" y="2045"/>
                    <a:pt x="1303" y="2176"/>
                    <a:pt x="1415" y="2306"/>
                  </a:cubicBezTo>
                  <a:cubicBezTo>
                    <a:pt x="1545" y="2511"/>
                    <a:pt x="1787" y="2641"/>
                    <a:pt x="1825" y="2939"/>
                  </a:cubicBezTo>
                  <a:cubicBezTo>
                    <a:pt x="1590" y="2959"/>
                    <a:pt x="1355" y="2974"/>
                    <a:pt x="1123" y="2974"/>
                  </a:cubicBezTo>
                  <a:cubicBezTo>
                    <a:pt x="932" y="2974"/>
                    <a:pt x="744" y="2964"/>
                    <a:pt x="559" y="2939"/>
                  </a:cubicBezTo>
                  <a:cubicBezTo>
                    <a:pt x="525" y="2931"/>
                    <a:pt x="491" y="2928"/>
                    <a:pt x="458" y="2928"/>
                  </a:cubicBezTo>
                  <a:cubicBezTo>
                    <a:pt x="239" y="2928"/>
                    <a:pt x="52" y="3082"/>
                    <a:pt x="19" y="3292"/>
                  </a:cubicBezTo>
                  <a:cubicBezTo>
                    <a:pt x="1" y="3516"/>
                    <a:pt x="168" y="3702"/>
                    <a:pt x="466" y="3758"/>
                  </a:cubicBezTo>
                  <a:cubicBezTo>
                    <a:pt x="559" y="3776"/>
                    <a:pt x="652" y="3776"/>
                    <a:pt x="745" y="3776"/>
                  </a:cubicBezTo>
                  <a:cubicBezTo>
                    <a:pt x="1136" y="3795"/>
                    <a:pt x="1527" y="3813"/>
                    <a:pt x="1936" y="3832"/>
                  </a:cubicBezTo>
                  <a:lnTo>
                    <a:pt x="1936" y="3851"/>
                  </a:lnTo>
                  <a:cubicBezTo>
                    <a:pt x="2011" y="3981"/>
                    <a:pt x="1899" y="4037"/>
                    <a:pt x="1825" y="4111"/>
                  </a:cubicBezTo>
                  <a:cubicBezTo>
                    <a:pt x="1620" y="4316"/>
                    <a:pt x="1396" y="4521"/>
                    <a:pt x="1192" y="4725"/>
                  </a:cubicBezTo>
                  <a:cubicBezTo>
                    <a:pt x="931" y="4967"/>
                    <a:pt x="894" y="5191"/>
                    <a:pt x="1080" y="5377"/>
                  </a:cubicBezTo>
                  <a:cubicBezTo>
                    <a:pt x="1156" y="5461"/>
                    <a:pt x="1244" y="5504"/>
                    <a:pt x="1343" y="5504"/>
                  </a:cubicBezTo>
                  <a:cubicBezTo>
                    <a:pt x="1462" y="5504"/>
                    <a:pt x="1598" y="5443"/>
                    <a:pt x="1750" y="5321"/>
                  </a:cubicBezTo>
                  <a:cubicBezTo>
                    <a:pt x="1973" y="5135"/>
                    <a:pt x="2178" y="4930"/>
                    <a:pt x="2401" y="4744"/>
                  </a:cubicBezTo>
                  <a:cubicBezTo>
                    <a:pt x="2477" y="4684"/>
                    <a:pt x="2528" y="4575"/>
                    <a:pt x="2633" y="4575"/>
                  </a:cubicBezTo>
                  <a:cubicBezTo>
                    <a:pt x="2658" y="4575"/>
                    <a:pt x="2686" y="4581"/>
                    <a:pt x="2718" y="4595"/>
                  </a:cubicBezTo>
                  <a:cubicBezTo>
                    <a:pt x="2736" y="5004"/>
                    <a:pt x="2736" y="5414"/>
                    <a:pt x="2755" y="5842"/>
                  </a:cubicBezTo>
                  <a:cubicBezTo>
                    <a:pt x="2774" y="6289"/>
                    <a:pt x="2923" y="6512"/>
                    <a:pt x="3220" y="6512"/>
                  </a:cubicBezTo>
                  <a:cubicBezTo>
                    <a:pt x="3518" y="6493"/>
                    <a:pt x="3648" y="6270"/>
                    <a:pt x="3667" y="5823"/>
                  </a:cubicBezTo>
                  <a:cubicBezTo>
                    <a:pt x="3686" y="5526"/>
                    <a:pt x="3611" y="5209"/>
                    <a:pt x="3723" y="4893"/>
                  </a:cubicBezTo>
                  <a:cubicBezTo>
                    <a:pt x="3983" y="5079"/>
                    <a:pt x="4225" y="5302"/>
                    <a:pt x="4449" y="5544"/>
                  </a:cubicBezTo>
                  <a:cubicBezTo>
                    <a:pt x="4646" y="5742"/>
                    <a:pt x="4822" y="5845"/>
                    <a:pt x="4980" y="5845"/>
                  </a:cubicBezTo>
                  <a:cubicBezTo>
                    <a:pt x="5076" y="5845"/>
                    <a:pt x="5165" y="5807"/>
                    <a:pt x="5249" y="5730"/>
                  </a:cubicBezTo>
                  <a:cubicBezTo>
                    <a:pt x="5472" y="5526"/>
                    <a:pt x="5454" y="5265"/>
                    <a:pt x="5100" y="4893"/>
                  </a:cubicBezTo>
                  <a:cubicBezTo>
                    <a:pt x="4839" y="4614"/>
                    <a:pt x="4542" y="4372"/>
                    <a:pt x="4281" y="4111"/>
                  </a:cubicBezTo>
                  <a:cubicBezTo>
                    <a:pt x="4207" y="4018"/>
                    <a:pt x="4039" y="3981"/>
                    <a:pt x="4114" y="3776"/>
                  </a:cubicBezTo>
                  <a:cubicBezTo>
                    <a:pt x="4579" y="3776"/>
                    <a:pt x="5044" y="3758"/>
                    <a:pt x="5509" y="3739"/>
                  </a:cubicBezTo>
                  <a:cubicBezTo>
                    <a:pt x="5553" y="3744"/>
                    <a:pt x="5597" y="3747"/>
                    <a:pt x="5640" y="3747"/>
                  </a:cubicBezTo>
                  <a:cubicBezTo>
                    <a:pt x="5746" y="3747"/>
                    <a:pt x="5851" y="3733"/>
                    <a:pt x="5956" y="3720"/>
                  </a:cubicBezTo>
                  <a:cubicBezTo>
                    <a:pt x="6179" y="3683"/>
                    <a:pt x="6347" y="3478"/>
                    <a:pt x="6310" y="3255"/>
                  </a:cubicBezTo>
                  <a:cubicBezTo>
                    <a:pt x="6310" y="3032"/>
                    <a:pt x="6142" y="2864"/>
                    <a:pt x="5937" y="2846"/>
                  </a:cubicBezTo>
                  <a:cubicBezTo>
                    <a:pt x="5677" y="2827"/>
                    <a:pt x="5435" y="2827"/>
                    <a:pt x="5174" y="2827"/>
                  </a:cubicBezTo>
                  <a:cubicBezTo>
                    <a:pt x="5145" y="2825"/>
                    <a:pt x="5115" y="2824"/>
                    <a:pt x="5085" y="2824"/>
                  </a:cubicBezTo>
                  <a:cubicBezTo>
                    <a:pt x="4983" y="2824"/>
                    <a:pt x="4881" y="2834"/>
                    <a:pt x="4777" y="2834"/>
                  </a:cubicBezTo>
                  <a:cubicBezTo>
                    <a:pt x="4664" y="2834"/>
                    <a:pt x="4549" y="2822"/>
                    <a:pt x="4430" y="2771"/>
                  </a:cubicBezTo>
                  <a:cubicBezTo>
                    <a:pt x="4560" y="2585"/>
                    <a:pt x="4728" y="2399"/>
                    <a:pt x="4914" y="2250"/>
                  </a:cubicBezTo>
                  <a:cubicBezTo>
                    <a:pt x="5137" y="2027"/>
                    <a:pt x="5379" y="1803"/>
                    <a:pt x="5603" y="1561"/>
                  </a:cubicBezTo>
                  <a:cubicBezTo>
                    <a:pt x="5770" y="1394"/>
                    <a:pt x="5789" y="1115"/>
                    <a:pt x="5640" y="910"/>
                  </a:cubicBezTo>
                  <a:cubicBezTo>
                    <a:pt x="5558" y="819"/>
                    <a:pt x="5454" y="773"/>
                    <a:pt x="5339" y="773"/>
                  </a:cubicBezTo>
                  <a:cubicBezTo>
                    <a:pt x="5218" y="773"/>
                    <a:pt x="5085" y="824"/>
                    <a:pt x="4951" y="929"/>
                  </a:cubicBezTo>
                  <a:cubicBezTo>
                    <a:pt x="4877" y="1003"/>
                    <a:pt x="4784" y="1078"/>
                    <a:pt x="4709" y="1152"/>
                  </a:cubicBezTo>
                  <a:cubicBezTo>
                    <a:pt x="4449" y="1394"/>
                    <a:pt x="4207" y="1654"/>
                    <a:pt x="3946" y="1915"/>
                  </a:cubicBezTo>
                  <a:cubicBezTo>
                    <a:pt x="3874" y="1973"/>
                    <a:pt x="3824" y="2075"/>
                    <a:pt x="3710" y="2075"/>
                  </a:cubicBezTo>
                  <a:cubicBezTo>
                    <a:pt x="3677" y="2075"/>
                    <a:pt x="3639" y="2066"/>
                    <a:pt x="3593" y="2045"/>
                  </a:cubicBezTo>
                  <a:cubicBezTo>
                    <a:pt x="3574" y="1729"/>
                    <a:pt x="3574" y="1413"/>
                    <a:pt x="3555" y="1096"/>
                  </a:cubicBezTo>
                  <a:cubicBezTo>
                    <a:pt x="3555" y="854"/>
                    <a:pt x="3537" y="612"/>
                    <a:pt x="3499" y="389"/>
                  </a:cubicBezTo>
                  <a:cubicBezTo>
                    <a:pt x="3499" y="126"/>
                    <a:pt x="3310" y="0"/>
                    <a:pt x="3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57"/>
            <p:cNvSpPr/>
            <p:nvPr/>
          </p:nvSpPr>
          <p:spPr>
            <a:xfrm>
              <a:off x="2378089" y="1980360"/>
              <a:ext cx="209515" cy="174452"/>
            </a:xfrm>
            <a:custGeom>
              <a:rect b="b" l="l" r="r" t="t"/>
              <a:pathLst>
                <a:path extrusionOk="0" h="6060" w="7278">
                  <a:moveTo>
                    <a:pt x="3195" y="1"/>
                  </a:moveTo>
                  <a:cubicBezTo>
                    <a:pt x="3173" y="1"/>
                    <a:pt x="3150" y="3"/>
                    <a:pt x="3127" y="6"/>
                  </a:cubicBezTo>
                  <a:cubicBezTo>
                    <a:pt x="2923" y="43"/>
                    <a:pt x="2792" y="230"/>
                    <a:pt x="2811" y="509"/>
                  </a:cubicBezTo>
                  <a:cubicBezTo>
                    <a:pt x="2811" y="620"/>
                    <a:pt x="2848" y="713"/>
                    <a:pt x="2867" y="825"/>
                  </a:cubicBezTo>
                  <a:cubicBezTo>
                    <a:pt x="2885" y="1141"/>
                    <a:pt x="2923" y="1458"/>
                    <a:pt x="2941" y="1756"/>
                  </a:cubicBezTo>
                  <a:cubicBezTo>
                    <a:pt x="2906" y="1767"/>
                    <a:pt x="2870" y="1774"/>
                    <a:pt x="2836" y="1774"/>
                  </a:cubicBezTo>
                  <a:cubicBezTo>
                    <a:pt x="2763" y="1774"/>
                    <a:pt x="2694" y="1745"/>
                    <a:pt x="2643" y="1681"/>
                  </a:cubicBezTo>
                  <a:cubicBezTo>
                    <a:pt x="2346" y="1458"/>
                    <a:pt x="2048" y="1216"/>
                    <a:pt x="1750" y="974"/>
                  </a:cubicBezTo>
                  <a:cubicBezTo>
                    <a:pt x="1588" y="852"/>
                    <a:pt x="1453" y="791"/>
                    <a:pt x="1337" y="791"/>
                  </a:cubicBezTo>
                  <a:cubicBezTo>
                    <a:pt x="1240" y="791"/>
                    <a:pt x="1156" y="834"/>
                    <a:pt x="1080" y="918"/>
                  </a:cubicBezTo>
                  <a:cubicBezTo>
                    <a:pt x="913" y="1104"/>
                    <a:pt x="950" y="1328"/>
                    <a:pt x="1192" y="1588"/>
                  </a:cubicBezTo>
                  <a:cubicBezTo>
                    <a:pt x="1396" y="1774"/>
                    <a:pt x="1601" y="1942"/>
                    <a:pt x="1806" y="2128"/>
                  </a:cubicBezTo>
                  <a:cubicBezTo>
                    <a:pt x="2066" y="2295"/>
                    <a:pt x="2290" y="2500"/>
                    <a:pt x="2495" y="2742"/>
                  </a:cubicBezTo>
                  <a:cubicBezTo>
                    <a:pt x="1955" y="2854"/>
                    <a:pt x="1396" y="2928"/>
                    <a:pt x="838" y="2965"/>
                  </a:cubicBezTo>
                  <a:cubicBezTo>
                    <a:pt x="671" y="2965"/>
                    <a:pt x="522" y="2965"/>
                    <a:pt x="354" y="2984"/>
                  </a:cubicBezTo>
                  <a:cubicBezTo>
                    <a:pt x="168" y="3003"/>
                    <a:pt x="19" y="3170"/>
                    <a:pt x="19" y="3356"/>
                  </a:cubicBezTo>
                  <a:cubicBezTo>
                    <a:pt x="1" y="3542"/>
                    <a:pt x="131" y="3728"/>
                    <a:pt x="317" y="3766"/>
                  </a:cubicBezTo>
                  <a:cubicBezTo>
                    <a:pt x="440" y="3793"/>
                    <a:pt x="572" y="3810"/>
                    <a:pt x="708" y="3810"/>
                  </a:cubicBezTo>
                  <a:cubicBezTo>
                    <a:pt x="757" y="3810"/>
                    <a:pt x="807" y="3808"/>
                    <a:pt x="857" y="3803"/>
                  </a:cubicBezTo>
                  <a:cubicBezTo>
                    <a:pt x="1249" y="3803"/>
                    <a:pt x="1627" y="3697"/>
                    <a:pt x="2048" y="3697"/>
                  </a:cubicBezTo>
                  <a:cubicBezTo>
                    <a:pt x="2127" y="3697"/>
                    <a:pt x="2208" y="3701"/>
                    <a:pt x="2290" y="3710"/>
                  </a:cubicBezTo>
                  <a:cubicBezTo>
                    <a:pt x="2215" y="3914"/>
                    <a:pt x="2085" y="4101"/>
                    <a:pt x="1918" y="4249"/>
                  </a:cubicBezTo>
                  <a:cubicBezTo>
                    <a:pt x="1713" y="4491"/>
                    <a:pt x="1471" y="4715"/>
                    <a:pt x="1266" y="4975"/>
                  </a:cubicBezTo>
                  <a:cubicBezTo>
                    <a:pt x="1099" y="5124"/>
                    <a:pt x="1099" y="5403"/>
                    <a:pt x="1266" y="5552"/>
                  </a:cubicBezTo>
                  <a:cubicBezTo>
                    <a:pt x="1341" y="5627"/>
                    <a:pt x="1438" y="5664"/>
                    <a:pt x="1536" y="5664"/>
                  </a:cubicBezTo>
                  <a:cubicBezTo>
                    <a:pt x="1634" y="5664"/>
                    <a:pt x="1731" y="5627"/>
                    <a:pt x="1806" y="5552"/>
                  </a:cubicBezTo>
                  <a:cubicBezTo>
                    <a:pt x="2011" y="5385"/>
                    <a:pt x="2197" y="5180"/>
                    <a:pt x="2383" y="4994"/>
                  </a:cubicBezTo>
                  <a:cubicBezTo>
                    <a:pt x="2625" y="4715"/>
                    <a:pt x="2885" y="4454"/>
                    <a:pt x="3146" y="4212"/>
                  </a:cubicBezTo>
                  <a:cubicBezTo>
                    <a:pt x="3183" y="4380"/>
                    <a:pt x="3202" y="4473"/>
                    <a:pt x="3202" y="4584"/>
                  </a:cubicBezTo>
                  <a:cubicBezTo>
                    <a:pt x="3258" y="4938"/>
                    <a:pt x="3276" y="5310"/>
                    <a:pt x="3351" y="5664"/>
                  </a:cubicBezTo>
                  <a:cubicBezTo>
                    <a:pt x="3368" y="5885"/>
                    <a:pt x="3556" y="6059"/>
                    <a:pt x="3773" y="6059"/>
                  </a:cubicBezTo>
                  <a:cubicBezTo>
                    <a:pt x="3793" y="6059"/>
                    <a:pt x="3814" y="6058"/>
                    <a:pt x="3835" y="6055"/>
                  </a:cubicBezTo>
                  <a:cubicBezTo>
                    <a:pt x="4076" y="6036"/>
                    <a:pt x="4244" y="5831"/>
                    <a:pt x="4225" y="5608"/>
                  </a:cubicBezTo>
                  <a:cubicBezTo>
                    <a:pt x="4225" y="5385"/>
                    <a:pt x="4188" y="5161"/>
                    <a:pt x="4188" y="4957"/>
                  </a:cubicBezTo>
                  <a:cubicBezTo>
                    <a:pt x="4151" y="4696"/>
                    <a:pt x="4132" y="4436"/>
                    <a:pt x="4151" y="4175"/>
                  </a:cubicBezTo>
                  <a:lnTo>
                    <a:pt x="4151" y="4175"/>
                  </a:lnTo>
                  <a:cubicBezTo>
                    <a:pt x="4281" y="4268"/>
                    <a:pt x="4356" y="4324"/>
                    <a:pt x="4411" y="4380"/>
                  </a:cubicBezTo>
                  <a:cubicBezTo>
                    <a:pt x="4728" y="4640"/>
                    <a:pt x="5044" y="4938"/>
                    <a:pt x="5361" y="5199"/>
                  </a:cubicBezTo>
                  <a:cubicBezTo>
                    <a:pt x="5500" y="5308"/>
                    <a:pt x="5634" y="5365"/>
                    <a:pt x="5758" y="5365"/>
                  </a:cubicBezTo>
                  <a:cubicBezTo>
                    <a:pt x="5864" y="5365"/>
                    <a:pt x="5963" y="5322"/>
                    <a:pt x="6049" y="5236"/>
                  </a:cubicBezTo>
                  <a:cubicBezTo>
                    <a:pt x="6235" y="5050"/>
                    <a:pt x="6217" y="4771"/>
                    <a:pt x="5975" y="4529"/>
                  </a:cubicBezTo>
                  <a:cubicBezTo>
                    <a:pt x="5789" y="4343"/>
                    <a:pt x="5584" y="4194"/>
                    <a:pt x="5398" y="4008"/>
                  </a:cubicBezTo>
                  <a:cubicBezTo>
                    <a:pt x="5137" y="3821"/>
                    <a:pt x="4914" y="3598"/>
                    <a:pt x="4728" y="3338"/>
                  </a:cubicBezTo>
                  <a:cubicBezTo>
                    <a:pt x="5361" y="3244"/>
                    <a:pt x="5919" y="3133"/>
                    <a:pt x="6496" y="3040"/>
                  </a:cubicBezTo>
                  <a:cubicBezTo>
                    <a:pt x="6626" y="3021"/>
                    <a:pt x="6775" y="2984"/>
                    <a:pt x="6905" y="2947"/>
                  </a:cubicBezTo>
                  <a:cubicBezTo>
                    <a:pt x="7129" y="2891"/>
                    <a:pt x="7277" y="2649"/>
                    <a:pt x="7222" y="2426"/>
                  </a:cubicBezTo>
                  <a:cubicBezTo>
                    <a:pt x="7169" y="2215"/>
                    <a:pt x="6984" y="2070"/>
                    <a:pt x="6775" y="2070"/>
                  </a:cubicBezTo>
                  <a:cubicBezTo>
                    <a:pt x="6763" y="2070"/>
                    <a:pt x="6750" y="2071"/>
                    <a:pt x="6738" y="2072"/>
                  </a:cubicBezTo>
                  <a:cubicBezTo>
                    <a:pt x="6608" y="2072"/>
                    <a:pt x="6477" y="2128"/>
                    <a:pt x="6366" y="2128"/>
                  </a:cubicBezTo>
                  <a:cubicBezTo>
                    <a:pt x="5872" y="2181"/>
                    <a:pt x="5411" y="2334"/>
                    <a:pt x="4857" y="2334"/>
                  </a:cubicBezTo>
                  <a:cubicBezTo>
                    <a:pt x="4827" y="2334"/>
                    <a:pt x="4796" y="2334"/>
                    <a:pt x="4765" y="2333"/>
                  </a:cubicBezTo>
                  <a:cubicBezTo>
                    <a:pt x="4951" y="2091"/>
                    <a:pt x="5100" y="1923"/>
                    <a:pt x="5249" y="1737"/>
                  </a:cubicBezTo>
                  <a:cubicBezTo>
                    <a:pt x="5398" y="1551"/>
                    <a:pt x="5584" y="1365"/>
                    <a:pt x="5733" y="1160"/>
                  </a:cubicBezTo>
                  <a:cubicBezTo>
                    <a:pt x="5938" y="881"/>
                    <a:pt x="5938" y="639"/>
                    <a:pt x="5751" y="471"/>
                  </a:cubicBezTo>
                  <a:cubicBezTo>
                    <a:pt x="5662" y="390"/>
                    <a:pt x="5562" y="348"/>
                    <a:pt x="5457" y="348"/>
                  </a:cubicBezTo>
                  <a:cubicBezTo>
                    <a:pt x="5322" y="348"/>
                    <a:pt x="5180" y="418"/>
                    <a:pt x="5044" y="565"/>
                  </a:cubicBezTo>
                  <a:cubicBezTo>
                    <a:pt x="4802" y="825"/>
                    <a:pt x="4598" y="1104"/>
                    <a:pt x="4356" y="1346"/>
                  </a:cubicBezTo>
                  <a:cubicBezTo>
                    <a:pt x="4207" y="1514"/>
                    <a:pt x="4114" y="1737"/>
                    <a:pt x="3872" y="1830"/>
                  </a:cubicBezTo>
                  <a:cubicBezTo>
                    <a:pt x="3797" y="1644"/>
                    <a:pt x="3760" y="1421"/>
                    <a:pt x="3760" y="1216"/>
                  </a:cubicBezTo>
                  <a:cubicBezTo>
                    <a:pt x="3704" y="937"/>
                    <a:pt x="3686" y="639"/>
                    <a:pt x="3611" y="360"/>
                  </a:cubicBezTo>
                  <a:cubicBezTo>
                    <a:pt x="3577" y="157"/>
                    <a:pt x="3406" y="1"/>
                    <a:pt x="3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7"/>
            <p:cNvSpPr/>
            <p:nvPr/>
          </p:nvSpPr>
          <p:spPr>
            <a:xfrm>
              <a:off x="1723403" y="2008859"/>
              <a:ext cx="206838" cy="197281"/>
            </a:xfrm>
            <a:custGeom>
              <a:rect b="b" l="l" r="r" t="t"/>
              <a:pathLst>
                <a:path extrusionOk="0" h="6853" w="7185">
                  <a:moveTo>
                    <a:pt x="3520" y="1"/>
                  </a:moveTo>
                  <a:cubicBezTo>
                    <a:pt x="3330" y="1"/>
                    <a:pt x="3162" y="144"/>
                    <a:pt x="3127" y="338"/>
                  </a:cubicBezTo>
                  <a:cubicBezTo>
                    <a:pt x="3108" y="486"/>
                    <a:pt x="3090" y="635"/>
                    <a:pt x="3071" y="766"/>
                  </a:cubicBezTo>
                  <a:cubicBezTo>
                    <a:pt x="2997" y="1194"/>
                    <a:pt x="3052" y="1640"/>
                    <a:pt x="2904" y="2106"/>
                  </a:cubicBezTo>
                  <a:cubicBezTo>
                    <a:pt x="2494" y="1733"/>
                    <a:pt x="2103" y="1324"/>
                    <a:pt x="1768" y="877"/>
                  </a:cubicBezTo>
                  <a:cubicBezTo>
                    <a:pt x="1675" y="728"/>
                    <a:pt x="1545" y="598"/>
                    <a:pt x="1396" y="505"/>
                  </a:cubicBezTo>
                  <a:cubicBezTo>
                    <a:pt x="1328" y="460"/>
                    <a:pt x="1254" y="439"/>
                    <a:pt x="1181" y="439"/>
                  </a:cubicBezTo>
                  <a:cubicBezTo>
                    <a:pt x="1075" y="439"/>
                    <a:pt x="971" y="483"/>
                    <a:pt x="894" y="561"/>
                  </a:cubicBezTo>
                  <a:cubicBezTo>
                    <a:pt x="763" y="691"/>
                    <a:pt x="745" y="877"/>
                    <a:pt x="838" y="1026"/>
                  </a:cubicBezTo>
                  <a:cubicBezTo>
                    <a:pt x="912" y="1156"/>
                    <a:pt x="1005" y="1268"/>
                    <a:pt x="1098" y="1380"/>
                  </a:cubicBezTo>
                  <a:cubicBezTo>
                    <a:pt x="1433" y="1771"/>
                    <a:pt x="1750" y="2180"/>
                    <a:pt x="2122" y="2627"/>
                  </a:cubicBezTo>
                  <a:cubicBezTo>
                    <a:pt x="1963" y="2643"/>
                    <a:pt x="1800" y="2653"/>
                    <a:pt x="1637" y="2653"/>
                  </a:cubicBezTo>
                  <a:cubicBezTo>
                    <a:pt x="1437" y="2653"/>
                    <a:pt x="1237" y="2639"/>
                    <a:pt x="1043" y="2608"/>
                  </a:cubicBezTo>
                  <a:cubicBezTo>
                    <a:pt x="856" y="2589"/>
                    <a:pt x="689" y="2552"/>
                    <a:pt x="503" y="2552"/>
                  </a:cubicBezTo>
                  <a:cubicBezTo>
                    <a:pt x="473" y="2544"/>
                    <a:pt x="444" y="2540"/>
                    <a:pt x="415" y="2540"/>
                  </a:cubicBezTo>
                  <a:cubicBezTo>
                    <a:pt x="243" y="2540"/>
                    <a:pt x="88" y="2675"/>
                    <a:pt x="56" y="2850"/>
                  </a:cubicBezTo>
                  <a:cubicBezTo>
                    <a:pt x="0" y="3055"/>
                    <a:pt x="131" y="3241"/>
                    <a:pt x="391" y="3334"/>
                  </a:cubicBezTo>
                  <a:cubicBezTo>
                    <a:pt x="540" y="3371"/>
                    <a:pt x="708" y="3408"/>
                    <a:pt x="856" y="3427"/>
                  </a:cubicBezTo>
                  <a:cubicBezTo>
                    <a:pt x="1191" y="3483"/>
                    <a:pt x="1526" y="3520"/>
                    <a:pt x="1936" y="3557"/>
                  </a:cubicBezTo>
                  <a:cubicBezTo>
                    <a:pt x="1619" y="4022"/>
                    <a:pt x="1210" y="4339"/>
                    <a:pt x="894" y="4730"/>
                  </a:cubicBezTo>
                  <a:cubicBezTo>
                    <a:pt x="782" y="4860"/>
                    <a:pt x="670" y="4990"/>
                    <a:pt x="559" y="5139"/>
                  </a:cubicBezTo>
                  <a:cubicBezTo>
                    <a:pt x="466" y="5307"/>
                    <a:pt x="503" y="5530"/>
                    <a:pt x="652" y="5642"/>
                  </a:cubicBezTo>
                  <a:cubicBezTo>
                    <a:pt x="720" y="5700"/>
                    <a:pt x="803" y="5728"/>
                    <a:pt x="888" y="5728"/>
                  </a:cubicBezTo>
                  <a:cubicBezTo>
                    <a:pt x="966" y="5728"/>
                    <a:pt x="1046" y="5705"/>
                    <a:pt x="1117" y="5660"/>
                  </a:cubicBezTo>
                  <a:cubicBezTo>
                    <a:pt x="1210" y="5586"/>
                    <a:pt x="1303" y="5511"/>
                    <a:pt x="1396" y="5418"/>
                  </a:cubicBezTo>
                  <a:cubicBezTo>
                    <a:pt x="1731" y="5065"/>
                    <a:pt x="2085" y="4711"/>
                    <a:pt x="2420" y="4357"/>
                  </a:cubicBezTo>
                  <a:cubicBezTo>
                    <a:pt x="2477" y="4300"/>
                    <a:pt x="2535" y="4198"/>
                    <a:pt x="2645" y="4198"/>
                  </a:cubicBezTo>
                  <a:cubicBezTo>
                    <a:pt x="2676" y="4198"/>
                    <a:pt x="2713" y="4206"/>
                    <a:pt x="2755" y="4227"/>
                  </a:cubicBezTo>
                  <a:cubicBezTo>
                    <a:pt x="2736" y="4432"/>
                    <a:pt x="2717" y="4637"/>
                    <a:pt x="2699" y="4860"/>
                  </a:cubicBezTo>
                  <a:cubicBezTo>
                    <a:pt x="2662" y="5269"/>
                    <a:pt x="2606" y="5697"/>
                    <a:pt x="2587" y="6107"/>
                  </a:cubicBezTo>
                  <a:cubicBezTo>
                    <a:pt x="2550" y="6609"/>
                    <a:pt x="2699" y="6833"/>
                    <a:pt x="3015" y="6851"/>
                  </a:cubicBezTo>
                  <a:cubicBezTo>
                    <a:pt x="3029" y="6852"/>
                    <a:pt x="3042" y="6853"/>
                    <a:pt x="3054" y="6853"/>
                  </a:cubicBezTo>
                  <a:cubicBezTo>
                    <a:pt x="3325" y="6853"/>
                    <a:pt x="3446" y="6662"/>
                    <a:pt x="3499" y="6200"/>
                  </a:cubicBezTo>
                  <a:cubicBezTo>
                    <a:pt x="3555" y="5716"/>
                    <a:pt x="3592" y="5232"/>
                    <a:pt x="3629" y="4748"/>
                  </a:cubicBezTo>
                  <a:cubicBezTo>
                    <a:pt x="3648" y="4637"/>
                    <a:pt x="3592" y="4469"/>
                    <a:pt x="3760" y="4413"/>
                  </a:cubicBezTo>
                  <a:cubicBezTo>
                    <a:pt x="3927" y="4544"/>
                    <a:pt x="4076" y="4692"/>
                    <a:pt x="4206" y="4879"/>
                  </a:cubicBezTo>
                  <a:cubicBezTo>
                    <a:pt x="4560" y="5232"/>
                    <a:pt x="4895" y="5623"/>
                    <a:pt x="5249" y="5977"/>
                  </a:cubicBezTo>
                  <a:cubicBezTo>
                    <a:pt x="5316" y="6073"/>
                    <a:pt x="5407" y="6113"/>
                    <a:pt x="5504" y="6113"/>
                  </a:cubicBezTo>
                  <a:cubicBezTo>
                    <a:pt x="5838" y="6113"/>
                    <a:pt x="6236" y="5641"/>
                    <a:pt x="5919" y="5381"/>
                  </a:cubicBezTo>
                  <a:cubicBezTo>
                    <a:pt x="5807" y="5232"/>
                    <a:pt x="5658" y="5083"/>
                    <a:pt x="5528" y="4934"/>
                  </a:cubicBezTo>
                  <a:cubicBezTo>
                    <a:pt x="5193" y="4581"/>
                    <a:pt x="4876" y="4227"/>
                    <a:pt x="4541" y="3855"/>
                  </a:cubicBezTo>
                  <a:cubicBezTo>
                    <a:pt x="4579" y="3836"/>
                    <a:pt x="4597" y="3799"/>
                    <a:pt x="4616" y="3762"/>
                  </a:cubicBezTo>
                  <a:cubicBezTo>
                    <a:pt x="5193" y="3799"/>
                    <a:pt x="5770" y="3818"/>
                    <a:pt x="6347" y="3874"/>
                  </a:cubicBezTo>
                  <a:cubicBezTo>
                    <a:pt x="6391" y="3879"/>
                    <a:pt x="6436" y="3881"/>
                    <a:pt x="6481" y="3881"/>
                  </a:cubicBezTo>
                  <a:cubicBezTo>
                    <a:pt x="6602" y="3881"/>
                    <a:pt x="6721" y="3864"/>
                    <a:pt x="6830" y="3836"/>
                  </a:cubicBezTo>
                  <a:cubicBezTo>
                    <a:pt x="7165" y="3687"/>
                    <a:pt x="7184" y="3222"/>
                    <a:pt x="6868" y="3055"/>
                  </a:cubicBezTo>
                  <a:cubicBezTo>
                    <a:pt x="6756" y="2999"/>
                    <a:pt x="6626" y="2962"/>
                    <a:pt x="6495" y="2962"/>
                  </a:cubicBezTo>
                  <a:cubicBezTo>
                    <a:pt x="6067" y="2924"/>
                    <a:pt x="5639" y="2906"/>
                    <a:pt x="5193" y="2869"/>
                  </a:cubicBezTo>
                  <a:cubicBezTo>
                    <a:pt x="4839" y="2850"/>
                    <a:pt x="4504" y="2813"/>
                    <a:pt x="4057" y="2757"/>
                  </a:cubicBezTo>
                  <a:cubicBezTo>
                    <a:pt x="4560" y="2292"/>
                    <a:pt x="4969" y="1901"/>
                    <a:pt x="5360" y="1529"/>
                  </a:cubicBezTo>
                  <a:cubicBezTo>
                    <a:pt x="5490" y="1417"/>
                    <a:pt x="5602" y="1287"/>
                    <a:pt x="5677" y="1156"/>
                  </a:cubicBezTo>
                  <a:cubicBezTo>
                    <a:pt x="5807" y="989"/>
                    <a:pt x="5770" y="747"/>
                    <a:pt x="5621" y="598"/>
                  </a:cubicBezTo>
                  <a:cubicBezTo>
                    <a:pt x="5539" y="516"/>
                    <a:pt x="5429" y="474"/>
                    <a:pt x="5319" y="474"/>
                  </a:cubicBezTo>
                  <a:cubicBezTo>
                    <a:pt x="5228" y="474"/>
                    <a:pt x="5138" y="502"/>
                    <a:pt x="5062" y="561"/>
                  </a:cubicBezTo>
                  <a:cubicBezTo>
                    <a:pt x="4932" y="673"/>
                    <a:pt x="4783" y="803"/>
                    <a:pt x="4672" y="914"/>
                  </a:cubicBezTo>
                  <a:cubicBezTo>
                    <a:pt x="4448" y="1156"/>
                    <a:pt x="4206" y="1361"/>
                    <a:pt x="3946" y="1547"/>
                  </a:cubicBezTo>
                  <a:cubicBezTo>
                    <a:pt x="3871" y="1454"/>
                    <a:pt x="3853" y="1324"/>
                    <a:pt x="3890" y="1212"/>
                  </a:cubicBezTo>
                  <a:cubicBezTo>
                    <a:pt x="3890" y="952"/>
                    <a:pt x="3927" y="710"/>
                    <a:pt x="3927" y="449"/>
                  </a:cubicBezTo>
                  <a:cubicBezTo>
                    <a:pt x="3946" y="226"/>
                    <a:pt x="3778" y="21"/>
                    <a:pt x="3555" y="3"/>
                  </a:cubicBezTo>
                  <a:cubicBezTo>
                    <a:pt x="3543" y="2"/>
                    <a:pt x="3532" y="1"/>
                    <a:pt x="35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7"/>
            <p:cNvSpPr/>
            <p:nvPr/>
          </p:nvSpPr>
          <p:spPr>
            <a:xfrm>
              <a:off x="2925627" y="2755549"/>
              <a:ext cx="1116552" cy="1365103"/>
            </a:xfrm>
            <a:custGeom>
              <a:rect b="b" l="l" r="r" t="t"/>
              <a:pathLst>
                <a:path extrusionOk="0" h="47420" w="38786">
                  <a:moveTo>
                    <a:pt x="19492" y="0"/>
                  </a:moveTo>
                  <a:cubicBezTo>
                    <a:pt x="19316" y="0"/>
                    <a:pt x="19141" y="3"/>
                    <a:pt x="18965" y="8"/>
                  </a:cubicBezTo>
                  <a:cubicBezTo>
                    <a:pt x="18091" y="8"/>
                    <a:pt x="16788" y="287"/>
                    <a:pt x="15504" y="473"/>
                  </a:cubicBezTo>
                  <a:cubicBezTo>
                    <a:pt x="13680" y="697"/>
                    <a:pt x="11930" y="1236"/>
                    <a:pt x="10293" y="2055"/>
                  </a:cubicBezTo>
                  <a:cubicBezTo>
                    <a:pt x="9753" y="2316"/>
                    <a:pt x="9232" y="2613"/>
                    <a:pt x="8729" y="2930"/>
                  </a:cubicBezTo>
                  <a:cubicBezTo>
                    <a:pt x="8450" y="3116"/>
                    <a:pt x="8171" y="3283"/>
                    <a:pt x="7892" y="3488"/>
                  </a:cubicBezTo>
                  <a:cubicBezTo>
                    <a:pt x="6403" y="4530"/>
                    <a:pt x="5100" y="5796"/>
                    <a:pt x="4002" y="7266"/>
                  </a:cubicBezTo>
                  <a:cubicBezTo>
                    <a:pt x="3574" y="7825"/>
                    <a:pt x="3183" y="8401"/>
                    <a:pt x="2830" y="9016"/>
                  </a:cubicBezTo>
                  <a:cubicBezTo>
                    <a:pt x="2402" y="9760"/>
                    <a:pt x="2011" y="10542"/>
                    <a:pt x="1676" y="11342"/>
                  </a:cubicBezTo>
                  <a:cubicBezTo>
                    <a:pt x="1173" y="12552"/>
                    <a:pt x="783" y="13799"/>
                    <a:pt x="541" y="15083"/>
                  </a:cubicBezTo>
                  <a:cubicBezTo>
                    <a:pt x="466" y="15399"/>
                    <a:pt x="410" y="15715"/>
                    <a:pt x="355" y="16050"/>
                  </a:cubicBezTo>
                  <a:cubicBezTo>
                    <a:pt x="75" y="17912"/>
                    <a:pt x="1" y="19791"/>
                    <a:pt x="113" y="21690"/>
                  </a:cubicBezTo>
                  <a:cubicBezTo>
                    <a:pt x="150" y="22434"/>
                    <a:pt x="224" y="23178"/>
                    <a:pt x="317" y="23923"/>
                  </a:cubicBezTo>
                  <a:cubicBezTo>
                    <a:pt x="355" y="24221"/>
                    <a:pt x="410" y="24518"/>
                    <a:pt x="448" y="24816"/>
                  </a:cubicBezTo>
                  <a:cubicBezTo>
                    <a:pt x="448" y="24835"/>
                    <a:pt x="448" y="24853"/>
                    <a:pt x="466" y="24872"/>
                  </a:cubicBezTo>
                  <a:cubicBezTo>
                    <a:pt x="559" y="25468"/>
                    <a:pt x="652" y="26063"/>
                    <a:pt x="783" y="26659"/>
                  </a:cubicBezTo>
                  <a:cubicBezTo>
                    <a:pt x="857" y="26994"/>
                    <a:pt x="950" y="27329"/>
                    <a:pt x="1024" y="27664"/>
                  </a:cubicBezTo>
                  <a:cubicBezTo>
                    <a:pt x="1099" y="27924"/>
                    <a:pt x="1173" y="28185"/>
                    <a:pt x="1266" y="28427"/>
                  </a:cubicBezTo>
                  <a:cubicBezTo>
                    <a:pt x="1471" y="29097"/>
                    <a:pt x="1732" y="29748"/>
                    <a:pt x="2029" y="30362"/>
                  </a:cubicBezTo>
                  <a:cubicBezTo>
                    <a:pt x="2123" y="30548"/>
                    <a:pt x="2216" y="30734"/>
                    <a:pt x="2309" y="30902"/>
                  </a:cubicBezTo>
                  <a:cubicBezTo>
                    <a:pt x="3537" y="33358"/>
                    <a:pt x="5361" y="35462"/>
                    <a:pt x="7613" y="37006"/>
                  </a:cubicBezTo>
                  <a:cubicBezTo>
                    <a:pt x="7966" y="37248"/>
                    <a:pt x="8320" y="37453"/>
                    <a:pt x="8674" y="37676"/>
                  </a:cubicBezTo>
                  <a:cubicBezTo>
                    <a:pt x="9344" y="38048"/>
                    <a:pt x="10014" y="38365"/>
                    <a:pt x="10702" y="38644"/>
                  </a:cubicBezTo>
                  <a:cubicBezTo>
                    <a:pt x="12172" y="39239"/>
                    <a:pt x="13661" y="39723"/>
                    <a:pt x="15187" y="40114"/>
                  </a:cubicBezTo>
                  <a:cubicBezTo>
                    <a:pt x="15429" y="40151"/>
                    <a:pt x="15634" y="40319"/>
                    <a:pt x="15690" y="40561"/>
                  </a:cubicBezTo>
                  <a:cubicBezTo>
                    <a:pt x="16211" y="42236"/>
                    <a:pt x="16955" y="43799"/>
                    <a:pt x="17625" y="45418"/>
                  </a:cubicBezTo>
                  <a:cubicBezTo>
                    <a:pt x="17830" y="45884"/>
                    <a:pt x="18072" y="46349"/>
                    <a:pt x="18351" y="46777"/>
                  </a:cubicBezTo>
                  <a:cubicBezTo>
                    <a:pt x="18619" y="47204"/>
                    <a:pt x="18957" y="47419"/>
                    <a:pt x="19306" y="47419"/>
                  </a:cubicBezTo>
                  <a:cubicBezTo>
                    <a:pt x="19611" y="47419"/>
                    <a:pt x="19926" y="47255"/>
                    <a:pt x="20212" y="46926"/>
                  </a:cubicBezTo>
                  <a:cubicBezTo>
                    <a:pt x="20454" y="46665"/>
                    <a:pt x="20640" y="46367"/>
                    <a:pt x="20826" y="46070"/>
                  </a:cubicBezTo>
                  <a:cubicBezTo>
                    <a:pt x="21720" y="44562"/>
                    <a:pt x="22539" y="42999"/>
                    <a:pt x="23283" y="41398"/>
                  </a:cubicBezTo>
                  <a:cubicBezTo>
                    <a:pt x="23413" y="41156"/>
                    <a:pt x="23469" y="40877"/>
                    <a:pt x="23432" y="40617"/>
                  </a:cubicBezTo>
                  <a:cubicBezTo>
                    <a:pt x="23395" y="40449"/>
                    <a:pt x="23450" y="40375"/>
                    <a:pt x="23581" y="40338"/>
                  </a:cubicBezTo>
                  <a:cubicBezTo>
                    <a:pt x="23674" y="40319"/>
                    <a:pt x="23785" y="40300"/>
                    <a:pt x="23879" y="40282"/>
                  </a:cubicBezTo>
                  <a:cubicBezTo>
                    <a:pt x="25256" y="39965"/>
                    <a:pt x="26614" y="39481"/>
                    <a:pt x="27880" y="38849"/>
                  </a:cubicBezTo>
                  <a:cubicBezTo>
                    <a:pt x="28122" y="38718"/>
                    <a:pt x="28364" y="38607"/>
                    <a:pt x="28606" y="38458"/>
                  </a:cubicBezTo>
                  <a:cubicBezTo>
                    <a:pt x="28959" y="38272"/>
                    <a:pt x="29313" y="38048"/>
                    <a:pt x="29666" y="37825"/>
                  </a:cubicBezTo>
                  <a:cubicBezTo>
                    <a:pt x="32346" y="36076"/>
                    <a:pt x="34543" y="33712"/>
                    <a:pt x="36069" y="30920"/>
                  </a:cubicBezTo>
                  <a:cubicBezTo>
                    <a:pt x="36422" y="30288"/>
                    <a:pt x="36739" y="29655"/>
                    <a:pt x="37018" y="29004"/>
                  </a:cubicBezTo>
                  <a:cubicBezTo>
                    <a:pt x="37241" y="28501"/>
                    <a:pt x="37427" y="27980"/>
                    <a:pt x="37613" y="27477"/>
                  </a:cubicBezTo>
                  <a:cubicBezTo>
                    <a:pt x="37744" y="27068"/>
                    <a:pt x="37874" y="26677"/>
                    <a:pt x="37986" y="26268"/>
                  </a:cubicBezTo>
                  <a:cubicBezTo>
                    <a:pt x="38414" y="24742"/>
                    <a:pt x="38656" y="23178"/>
                    <a:pt x="38730" y="21596"/>
                  </a:cubicBezTo>
                  <a:cubicBezTo>
                    <a:pt x="38767" y="21243"/>
                    <a:pt x="38767" y="20889"/>
                    <a:pt x="38767" y="20517"/>
                  </a:cubicBezTo>
                  <a:cubicBezTo>
                    <a:pt x="38786" y="19084"/>
                    <a:pt x="38637" y="17670"/>
                    <a:pt x="38376" y="16255"/>
                  </a:cubicBezTo>
                  <a:cubicBezTo>
                    <a:pt x="38358" y="16218"/>
                    <a:pt x="38358" y="16181"/>
                    <a:pt x="38339" y="16125"/>
                  </a:cubicBezTo>
                  <a:cubicBezTo>
                    <a:pt x="38283" y="15790"/>
                    <a:pt x="38209" y="15474"/>
                    <a:pt x="38116" y="15139"/>
                  </a:cubicBezTo>
                  <a:cubicBezTo>
                    <a:pt x="37762" y="13706"/>
                    <a:pt x="37260" y="12291"/>
                    <a:pt x="36608" y="10970"/>
                  </a:cubicBezTo>
                  <a:cubicBezTo>
                    <a:pt x="36478" y="10672"/>
                    <a:pt x="36329" y="10411"/>
                    <a:pt x="36180" y="10132"/>
                  </a:cubicBezTo>
                  <a:cubicBezTo>
                    <a:pt x="36013" y="9797"/>
                    <a:pt x="35808" y="9462"/>
                    <a:pt x="35622" y="9146"/>
                  </a:cubicBezTo>
                  <a:cubicBezTo>
                    <a:pt x="35399" y="8792"/>
                    <a:pt x="35175" y="8457"/>
                    <a:pt x="34933" y="8122"/>
                  </a:cubicBezTo>
                  <a:cubicBezTo>
                    <a:pt x="33779" y="6466"/>
                    <a:pt x="32365" y="4996"/>
                    <a:pt x="30746" y="3767"/>
                  </a:cubicBezTo>
                  <a:cubicBezTo>
                    <a:pt x="30485" y="3581"/>
                    <a:pt x="30225" y="3395"/>
                    <a:pt x="29964" y="3228"/>
                  </a:cubicBezTo>
                  <a:cubicBezTo>
                    <a:pt x="26871" y="1130"/>
                    <a:pt x="23218" y="0"/>
                    <a:pt x="19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7"/>
            <p:cNvSpPr/>
            <p:nvPr/>
          </p:nvSpPr>
          <p:spPr>
            <a:xfrm>
              <a:off x="2934753" y="3159380"/>
              <a:ext cx="1106908" cy="362348"/>
            </a:xfrm>
            <a:custGeom>
              <a:rect b="b" l="l" r="r" t="t"/>
              <a:pathLst>
                <a:path extrusionOk="0" h="12587" w="38451">
                  <a:moveTo>
                    <a:pt x="30913" y="908"/>
                  </a:moveTo>
                  <a:cubicBezTo>
                    <a:pt x="32149" y="908"/>
                    <a:pt x="33384" y="1341"/>
                    <a:pt x="34374" y="2209"/>
                  </a:cubicBezTo>
                  <a:cubicBezTo>
                    <a:pt x="35696" y="3400"/>
                    <a:pt x="36254" y="4889"/>
                    <a:pt x="35882" y="6619"/>
                  </a:cubicBezTo>
                  <a:cubicBezTo>
                    <a:pt x="35510" y="8406"/>
                    <a:pt x="34374" y="9560"/>
                    <a:pt x="32681" y="10174"/>
                  </a:cubicBezTo>
                  <a:cubicBezTo>
                    <a:pt x="32197" y="10379"/>
                    <a:pt x="31657" y="10472"/>
                    <a:pt x="31118" y="10472"/>
                  </a:cubicBezTo>
                  <a:cubicBezTo>
                    <a:pt x="31073" y="10473"/>
                    <a:pt x="31028" y="10473"/>
                    <a:pt x="30984" y="10473"/>
                  </a:cubicBezTo>
                  <a:cubicBezTo>
                    <a:pt x="28549" y="10473"/>
                    <a:pt x="26530" y="8980"/>
                    <a:pt x="26000" y="6787"/>
                  </a:cubicBezTo>
                  <a:cubicBezTo>
                    <a:pt x="25553" y="4944"/>
                    <a:pt x="26111" y="3381"/>
                    <a:pt x="27526" y="2134"/>
                  </a:cubicBezTo>
                  <a:cubicBezTo>
                    <a:pt x="28508" y="1317"/>
                    <a:pt x="29711" y="908"/>
                    <a:pt x="30913" y="908"/>
                  </a:cubicBezTo>
                  <a:close/>
                  <a:moveTo>
                    <a:pt x="19826" y="2043"/>
                  </a:moveTo>
                  <a:cubicBezTo>
                    <a:pt x="20945" y="2043"/>
                    <a:pt x="22058" y="2403"/>
                    <a:pt x="22985" y="3121"/>
                  </a:cubicBezTo>
                  <a:cubicBezTo>
                    <a:pt x="25627" y="5093"/>
                    <a:pt x="25460" y="9095"/>
                    <a:pt x="22668" y="10844"/>
                  </a:cubicBezTo>
                  <a:cubicBezTo>
                    <a:pt x="21799" y="11399"/>
                    <a:pt x="20822" y="11667"/>
                    <a:pt x="19852" y="11667"/>
                  </a:cubicBezTo>
                  <a:cubicBezTo>
                    <a:pt x="18350" y="11667"/>
                    <a:pt x="16867" y="11023"/>
                    <a:pt x="15838" y="9802"/>
                  </a:cubicBezTo>
                  <a:cubicBezTo>
                    <a:pt x="15149" y="8983"/>
                    <a:pt x="14796" y="8034"/>
                    <a:pt x="14759" y="6470"/>
                  </a:cubicBezTo>
                  <a:cubicBezTo>
                    <a:pt x="14777" y="5186"/>
                    <a:pt x="15540" y="3809"/>
                    <a:pt x="17011" y="2860"/>
                  </a:cubicBezTo>
                  <a:cubicBezTo>
                    <a:pt x="17876" y="2315"/>
                    <a:pt x="18853" y="2043"/>
                    <a:pt x="19826" y="2043"/>
                  </a:cubicBezTo>
                  <a:close/>
                  <a:moveTo>
                    <a:pt x="8933" y="2488"/>
                  </a:moveTo>
                  <a:cubicBezTo>
                    <a:pt x="10329" y="2488"/>
                    <a:pt x="11818" y="3139"/>
                    <a:pt x="12916" y="4591"/>
                  </a:cubicBezTo>
                  <a:cubicBezTo>
                    <a:pt x="13437" y="5279"/>
                    <a:pt x="13735" y="6098"/>
                    <a:pt x="13754" y="6973"/>
                  </a:cubicBezTo>
                  <a:cubicBezTo>
                    <a:pt x="13791" y="8499"/>
                    <a:pt x="13009" y="9951"/>
                    <a:pt x="11725" y="10788"/>
                  </a:cubicBezTo>
                  <a:cubicBezTo>
                    <a:pt x="10818" y="11378"/>
                    <a:pt x="9781" y="11673"/>
                    <a:pt x="8747" y="11673"/>
                  </a:cubicBezTo>
                  <a:cubicBezTo>
                    <a:pt x="7597" y="11673"/>
                    <a:pt x="6451" y="11309"/>
                    <a:pt x="5490" y="10583"/>
                  </a:cubicBezTo>
                  <a:cubicBezTo>
                    <a:pt x="2885" y="8555"/>
                    <a:pt x="3146" y="4795"/>
                    <a:pt x="6030" y="3158"/>
                  </a:cubicBezTo>
                  <a:cubicBezTo>
                    <a:pt x="6793" y="2730"/>
                    <a:pt x="7612" y="2506"/>
                    <a:pt x="8933" y="2488"/>
                  </a:cubicBezTo>
                  <a:close/>
                  <a:moveTo>
                    <a:pt x="30949" y="1"/>
                  </a:moveTo>
                  <a:cubicBezTo>
                    <a:pt x="28494" y="1"/>
                    <a:pt x="26051" y="1410"/>
                    <a:pt x="25106" y="4144"/>
                  </a:cubicBezTo>
                  <a:cubicBezTo>
                    <a:pt x="23840" y="2218"/>
                    <a:pt x="22136" y="1149"/>
                    <a:pt x="19905" y="1149"/>
                  </a:cubicBezTo>
                  <a:cubicBezTo>
                    <a:pt x="19743" y="1149"/>
                    <a:pt x="19579" y="1155"/>
                    <a:pt x="19411" y="1166"/>
                  </a:cubicBezTo>
                  <a:cubicBezTo>
                    <a:pt x="16955" y="1315"/>
                    <a:pt x="15243" y="2618"/>
                    <a:pt x="14163" y="4870"/>
                  </a:cubicBezTo>
                  <a:cubicBezTo>
                    <a:pt x="12935" y="2692"/>
                    <a:pt x="11092" y="1576"/>
                    <a:pt x="8673" y="1576"/>
                  </a:cubicBezTo>
                  <a:cubicBezTo>
                    <a:pt x="8653" y="1576"/>
                    <a:pt x="8634" y="1576"/>
                    <a:pt x="8614" y="1576"/>
                  </a:cubicBezTo>
                  <a:cubicBezTo>
                    <a:pt x="6205" y="1576"/>
                    <a:pt x="4383" y="2710"/>
                    <a:pt x="3183" y="4907"/>
                  </a:cubicBezTo>
                  <a:cubicBezTo>
                    <a:pt x="2606" y="3269"/>
                    <a:pt x="1545" y="2153"/>
                    <a:pt x="317" y="1148"/>
                  </a:cubicBezTo>
                  <a:lnTo>
                    <a:pt x="224" y="1055"/>
                  </a:lnTo>
                  <a:cubicBezTo>
                    <a:pt x="149" y="1371"/>
                    <a:pt x="93" y="1687"/>
                    <a:pt x="38" y="2022"/>
                  </a:cubicBezTo>
                  <a:cubicBezTo>
                    <a:pt x="894" y="2730"/>
                    <a:pt x="1582" y="3604"/>
                    <a:pt x="2066" y="4609"/>
                  </a:cubicBezTo>
                  <a:cubicBezTo>
                    <a:pt x="2345" y="5168"/>
                    <a:pt x="2420" y="5800"/>
                    <a:pt x="2327" y="6415"/>
                  </a:cubicBezTo>
                  <a:cubicBezTo>
                    <a:pt x="2066" y="7959"/>
                    <a:pt x="1322" y="9150"/>
                    <a:pt x="0" y="9895"/>
                  </a:cubicBezTo>
                  <a:cubicBezTo>
                    <a:pt x="38" y="10193"/>
                    <a:pt x="93" y="10490"/>
                    <a:pt x="131" y="10788"/>
                  </a:cubicBezTo>
                  <a:cubicBezTo>
                    <a:pt x="131" y="10807"/>
                    <a:pt x="131" y="10825"/>
                    <a:pt x="149" y="10844"/>
                  </a:cubicBezTo>
                  <a:cubicBezTo>
                    <a:pt x="242" y="10788"/>
                    <a:pt x="335" y="10751"/>
                    <a:pt x="428" y="10695"/>
                  </a:cubicBezTo>
                  <a:cubicBezTo>
                    <a:pt x="1322" y="10230"/>
                    <a:pt x="2047" y="9504"/>
                    <a:pt x="2531" y="8629"/>
                  </a:cubicBezTo>
                  <a:cubicBezTo>
                    <a:pt x="2606" y="8443"/>
                    <a:pt x="2699" y="8276"/>
                    <a:pt x="2848" y="8145"/>
                  </a:cubicBezTo>
                  <a:cubicBezTo>
                    <a:pt x="3667" y="10788"/>
                    <a:pt x="5472" y="12296"/>
                    <a:pt x="8208" y="12538"/>
                  </a:cubicBezTo>
                  <a:cubicBezTo>
                    <a:pt x="8441" y="12558"/>
                    <a:pt x="8669" y="12569"/>
                    <a:pt x="8893" y="12569"/>
                  </a:cubicBezTo>
                  <a:cubicBezTo>
                    <a:pt x="11274" y="12569"/>
                    <a:pt x="13102" y="11395"/>
                    <a:pt x="14293" y="9132"/>
                  </a:cubicBezTo>
                  <a:cubicBezTo>
                    <a:pt x="15525" y="11367"/>
                    <a:pt x="17340" y="12587"/>
                    <a:pt x="19768" y="12587"/>
                  </a:cubicBezTo>
                  <a:cubicBezTo>
                    <a:pt x="19908" y="12587"/>
                    <a:pt x="20049" y="12583"/>
                    <a:pt x="20193" y="12575"/>
                  </a:cubicBezTo>
                  <a:cubicBezTo>
                    <a:pt x="22854" y="12407"/>
                    <a:pt x="24660" y="10956"/>
                    <a:pt x="25609" y="8425"/>
                  </a:cubicBezTo>
                  <a:cubicBezTo>
                    <a:pt x="26943" y="10356"/>
                    <a:pt x="28662" y="11399"/>
                    <a:pt x="30787" y="11399"/>
                  </a:cubicBezTo>
                  <a:cubicBezTo>
                    <a:pt x="31181" y="11399"/>
                    <a:pt x="31589" y="11363"/>
                    <a:pt x="32011" y="11291"/>
                  </a:cubicBezTo>
                  <a:cubicBezTo>
                    <a:pt x="34747" y="10807"/>
                    <a:pt x="36366" y="9076"/>
                    <a:pt x="36924" y="6266"/>
                  </a:cubicBezTo>
                  <a:cubicBezTo>
                    <a:pt x="37334" y="6787"/>
                    <a:pt x="37855" y="7233"/>
                    <a:pt x="38413" y="7568"/>
                  </a:cubicBezTo>
                  <a:cubicBezTo>
                    <a:pt x="38450" y="7215"/>
                    <a:pt x="38450" y="6861"/>
                    <a:pt x="38450" y="6489"/>
                  </a:cubicBezTo>
                  <a:cubicBezTo>
                    <a:pt x="38171" y="6284"/>
                    <a:pt x="37910" y="6024"/>
                    <a:pt x="37706" y="5745"/>
                  </a:cubicBezTo>
                  <a:cubicBezTo>
                    <a:pt x="36943" y="4777"/>
                    <a:pt x="36961" y="3418"/>
                    <a:pt x="37724" y="2469"/>
                  </a:cubicBezTo>
                  <a:cubicBezTo>
                    <a:pt x="37817" y="2339"/>
                    <a:pt x="37910" y="2227"/>
                    <a:pt x="38022" y="2097"/>
                  </a:cubicBezTo>
                  <a:cubicBezTo>
                    <a:pt x="37966" y="1762"/>
                    <a:pt x="37892" y="1446"/>
                    <a:pt x="37799" y="1111"/>
                  </a:cubicBezTo>
                  <a:cubicBezTo>
                    <a:pt x="37352" y="1464"/>
                    <a:pt x="36980" y="1911"/>
                    <a:pt x="36682" y="2395"/>
                  </a:cubicBezTo>
                  <a:cubicBezTo>
                    <a:pt x="36552" y="2618"/>
                    <a:pt x="36440" y="2860"/>
                    <a:pt x="36329" y="3121"/>
                  </a:cubicBezTo>
                  <a:cubicBezTo>
                    <a:pt x="35139" y="1023"/>
                    <a:pt x="33039" y="1"/>
                    <a:pt x="309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7"/>
            <p:cNvSpPr/>
            <p:nvPr/>
          </p:nvSpPr>
          <p:spPr>
            <a:xfrm>
              <a:off x="2948139" y="3511711"/>
              <a:ext cx="1071010" cy="193394"/>
            </a:xfrm>
            <a:custGeom>
              <a:rect b="b" l="l" r="r" t="t"/>
              <a:pathLst>
                <a:path extrusionOk="0" h="6718" w="37204">
                  <a:moveTo>
                    <a:pt x="7017" y="3034"/>
                  </a:moveTo>
                  <a:cubicBezTo>
                    <a:pt x="9138" y="3388"/>
                    <a:pt x="11148" y="3630"/>
                    <a:pt x="13307" y="3779"/>
                  </a:cubicBezTo>
                  <a:cubicBezTo>
                    <a:pt x="12526" y="4709"/>
                    <a:pt x="11707" y="5323"/>
                    <a:pt x="10627" y="5565"/>
                  </a:cubicBezTo>
                  <a:cubicBezTo>
                    <a:pt x="10459" y="5606"/>
                    <a:pt x="10289" y="5626"/>
                    <a:pt x="10121" y="5626"/>
                  </a:cubicBezTo>
                  <a:cubicBezTo>
                    <a:pt x="9675" y="5626"/>
                    <a:pt x="9238" y="5487"/>
                    <a:pt x="8859" y="5230"/>
                  </a:cubicBezTo>
                  <a:cubicBezTo>
                    <a:pt x="8078" y="4709"/>
                    <a:pt x="7519" y="3983"/>
                    <a:pt x="7017" y="3034"/>
                  </a:cubicBezTo>
                  <a:close/>
                  <a:moveTo>
                    <a:pt x="28996" y="3165"/>
                  </a:moveTo>
                  <a:lnTo>
                    <a:pt x="28996" y="3165"/>
                  </a:lnTo>
                  <a:cubicBezTo>
                    <a:pt x="28959" y="3258"/>
                    <a:pt x="28959" y="3313"/>
                    <a:pt x="28940" y="3351"/>
                  </a:cubicBezTo>
                  <a:cubicBezTo>
                    <a:pt x="28382" y="4058"/>
                    <a:pt x="27749" y="4691"/>
                    <a:pt x="27042" y="5212"/>
                  </a:cubicBezTo>
                  <a:cubicBezTo>
                    <a:pt x="26800" y="5361"/>
                    <a:pt x="26577" y="5491"/>
                    <a:pt x="26316" y="5603"/>
                  </a:cubicBezTo>
                  <a:cubicBezTo>
                    <a:pt x="26050" y="5717"/>
                    <a:pt x="25765" y="5777"/>
                    <a:pt x="25481" y="5777"/>
                  </a:cubicBezTo>
                  <a:cubicBezTo>
                    <a:pt x="25207" y="5777"/>
                    <a:pt x="24934" y="5721"/>
                    <a:pt x="24678" y="5603"/>
                  </a:cubicBezTo>
                  <a:cubicBezTo>
                    <a:pt x="24027" y="5342"/>
                    <a:pt x="23450" y="4914"/>
                    <a:pt x="23003" y="4356"/>
                  </a:cubicBezTo>
                  <a:cubicBezTo>
                    <a:pt x="22873" y="4225"/>
                    <a:pt x="22799" y="4058"/>
                    <a:pt x="22762" y="3890"/>
                  </a:cubicBezTo>
                  <a:cubicBezTo>
                    <a:pt x="24846" y="3779"/>
                    <a:pt x="26930" y="3537"/>
                    <a:pt x="28996" y="3165"/>
                  </a:cubicBezTo>
                  <a:close/>
                  <a:moveTo>
                    <a:pt x="15501" y="3934"/>
                  </a:moveTo>
                  <a:cubicBezTo>
                    <a:pt x="16244" y="3934"/>
                    <a:pt x="16961" y="4008"/>
                    <a:pt x="17667" y="4008"/>
                  </a:cubicBezTo>
                  <a:cubicBezTo>
                    <a:pt x="17777" y="4008"/>
                    <a:pt x="17887" y="4006"/>
                    <a:pt x="17997" y="4002"/>
                  </a:cubicBezTo>
                  <a:cubicBezTo>
                    <a:pt x="18186" y="3999"/>
                    <a:pt x="18374" y="3997"/>
                    <a:pt x="18562" y="3997"/>
                  </a:cubicBezTo>
                  <a:cubicBezTo>
                    <a:pt x="19361" y="3997"/>
                    <a:pt x="20162" y="4024"/>
                    <a:pt x="20975" y="4039"/>
                  </a:cubicBezTo>
                  <a:cubicBezTo>
                    <a:pt x="20659" y="4579"/>
                    <a:pt x="20212" y="5044"/>
                    <a:pt x="19672" y="5361"/>
                  </a:cubicBezTo>
                  <a:cubicBezTo>
                    <a:pt x="19249" y="5643"/>
                    <a:pt x="18752" y="5784"/>
                    <a:pt x="18250" y="5784"/>
                  </a:cubicBezTo>
                  <a:cubicBezTo>
                    <a:pt x="17958" y="5784"/>
                    <a:pt x="17664" y="5736"/>
                    <a:pt x="17383" y="5640"/>
                  </a:cubicBezTo>
                  <a:cubicBezTo>
                    <a:pt x="16434" y="5323"/>
                    <a:pt x="15615" y="4747"/>
                    <a:pt x="15001" y="3946"/>
                  </a:cubicBezTo>
                  <a:cubicBezTo>
                    <a:pt x="15169" y="3937"/>
                    <a:pt x="15335" y="3934"/>
                    <a:pt x="15501" y="3934"/>
                  </a:cubicBezTo>
                  <a:close/>
                  <a:moveTo>
                    <a:pt x="37204" y="1"/>
                  </a:moveTo>
                  <a:lnTo>
                    <a:pt x="37204" y="1"/>
                  </a:lnTo>
                  <a:cubicBezTo>
                    <a:pt x="34784" y="969"/>
                    <a:pt x="32290" y="1676"/>
                    <a:pt x="29722" y="2122"/>
                  </a:cubicBezTo>
                  <a:cubicBezTo>
                    <a:pt x="27005" y="2606"/>
                    <a:pt x="24269" y="2904"/>
                    <a:pt x="21515" y="3016"/>
                  </a:cubicBezTo>
                  <a:cubicBezTo>
                    <a:pt x="20582" y="3052"/>
                    <a:pt x="19648" y="3071"/>
                    <a:pt x="18714" y="3071"/>
                  </a:cubicBezTo>
                  <a:cubicBezTo>
                    <a:pt x="16795" y="3071"/>
                    <a:pt x="14875" y="2992"/>
                    <a:pt x="12972" y="2830"/>
                  </a:cubicBezTo>
                  <a:cubicBezTo>
                    <a:pt x="8673" y="2532"/>
                    <a:pt x="4486" y="1639"/>
                    <a:pt x="354" y="503"/>
                  </a:cubicBezTo>
                  <a:cubicBezTo>
                    <a:pt x="242" y="485"/>
                    <a:pt x="112" y="429"/>
                    <a:pt x="1" y="392"/>
                  </a:cubicBezTo>
                  <a:lnTo>
                    <a:pt x="1" y="392"/>
                  </a:lnTo>
                  <a:cubicBezTo>
                    <a:pt x="75" y="727"/>
                    <a:pt x="168" y="1062"/>
                    <a:pt x="242" y="1397"/>
                  </a:cubicBezTo>
                  <a:lnTo>
                    <a:pt x="336" y="1397"/>
                  </a:lnTo>
                  <a:cubicBezTo>
                    <a:pt x="1973" y="1899"/>
                    <a:pt x="3648" y="2309"/>
                    <a:pt x="5342" y="2681"/>
                  </a:cubicBezTo>
                  <a:cubicBezTo>
                    <a:pt x="4894" y="3598"/>
                    <a:pt x="3998" y="4092"/>
                    <a:pt x="3089" y="4092"/>
                  </a:cubicBezTo>
                  <a:cubicBezTo>
                    <a:pt x="2449" y="4092"/>
                    <a:pt x="1803" y="3847"/>
                    <a:pt x="1303" y="3332"/>
                  </a:cubicBezTo>
                  <a:cubicBezTo>
                    <a:pt x="987" y="2979"/>
                    <a:pt x="708" y="2588"/>
                    <a:pt x="484" y="2160"/>
                  </a:cubicBezTo>
                  <a:lnTo>
                    <a:pt x="484" y="2160"/>
                  </a:lnTo>
                  <a:cubicBezTo>
                    <a:pt x="689" y="2830"/>
                    <a:pt x="950" y="3481"/>
                    <a:pt x="1247" y="4095"/>
                  </a:cubicBezTo>
                  <a:cubicBezTo>
                    <a:pt x="1341" y="4281"/>
                    <a:pt x="1434" y="4467"/>
                    <a:pt x="1527" y="4635"/>
                  </a:cubicBezTo>
                  <a:cubicBezTo>
                    <a:pt x="2006" y="4907"/>
                    <a:pt x="2538" y="5041"/>
                    <a:pt x="3066" y="5041"/>
                  </a:cubicBezTo>
                  <a:cubicBezTo>
                    <a:pt x="3767" y="5041"/>
                    <a:pt x="4463" y="4804"/>
                    <a:pt x="5025" y="4337"/>
                  </a:cubicBezTo>
                  <a:cubicBezTo>
                    <a:pt x="5398" y="4039"/>
                    <a:pt x="5733" y="3723"/>
                    <a:pt x="6105" y="3407"/>
                  </a:cubicBezTo>
                  <a:cubicBezTo>
                    <a:pt x="6235" y="3518"/>
                    <a:pt x="6347" y="3686"/>
                    <a:pt x="6421" y="3853"/>
                  </a:cubicBezTo>
                  <a:cubicBezTo>
                    <a:pt x="6831" y="4616"/>
                    <a:pt x="7408" y="5286"/>
                    <a:pt x="8096" y="5826"/>
                  </a:cubicBezTo>
                  <a:cubicBezTo>
                    <a:pt x="8661" y="6289"/>
                    <a:pt x="9373" y="6539"/>
                    <a:pt x="10090" y="6539"/>
                  </a:cubicBezTo>
                  <a:cubicBezTo>
                    <a:pt x="10295" y="6539"/>
                    <a:pt x="10500" y="6519"/>
                    <a:pt x="10702" y="6477"/>
                  </a:cubicBezTo>
                  <a:cubicBezTo>
                    <a:pt x="11818" y="6254"/>
                    <a:pt x="12823" y="5677"/>
                    <a:pt x="13586" y="4840"/>
                  </a:cubicBezTo>
                  <a:cubicBezTo>
                    <a:pt x="13754" y="4691"/>
                    <a:pt x="13847" y="4505"/>
                    <a:pt x="14052" y="4412"/>
                  </a:cubicBezTo>
                  <a:cubicBezTo>
                    <a:pt x="14182" y="4449"/>
                    <a:pt x="14238" y="4542"/>
                    <a:pt x="14312" y="4616"/>
                  </a:cubicBezTo>
                  <a:cubicBezTo>
                    <a:pt x="14591" y="4877"/>
                    <a:pt x="14833" y="5175"/>
                    <a:pt x="15131" y="5417"/>
                  </a:cubicBezTo>
                  <a:cubicBezTo>
                    <a:pt x="16242" y="6297"/>
                    <a:pt x="17294" y="6718"/>
                    <a:pt x="18278" y="6718"/>
                  </a:cubicBezTo>
                  <a:cubicBezTo>
                    <a:pt x="19437" y="6718"/>
                    <a:pt x="20502" y="6133"/>
                    <a:pt x="21459" y="5026"/>
                  </a:cubicBezTo>
                  <a:cubicBezTo>
                    <a:pt x="21589" y="4821"/>
                    <a:pt x="21757" y="4635"/>
                    <a:pt x="21943" y="4486"/>
                  </a:cubicBezTo>
                  <a:cubicBezTo>
                    <a:pt x="22203" y="4877"/>
                    <a:pt x="22501" y="5212"/>
                    <a:pt x="22836" y="5510"/>
                  </a:cubicBezTo>
                  <a:cubicBezTo>
                    <a:pt x="23800" y="6327"/>
                    <a:pt x="24652" y="6712"/>
                    <a:pt x="25487" y="6712"/>
                  </a:cubicBezTo>
                  <a:cubicBezTo>
                    <a:pt x="26249" y="6712"/>
                    <a:pt x="26997" y="6392"/>
                    <a:pt x="27805" y="5789"/>
                  </a:cubicBezTo>
                  <a:cubicBezTo>
                    <a:pt x="28419" y="5305"/>
                    <a:pt x="28978" y="4765"/>
                    <a:pt x="29480" y="4170"/>
                  </a:cubicBezTo>
                  <a:cubicBezTo>
                    <a:pt x="29573" y="4002"/>
                    <a:pt x="29703" y="3872"/>
                    <a:pt x="29871" y="3779"/>
                  </a:cubicBezTo>
                  <a:cubicBezTo>
                    <a:pt x="30150" y="4002"/>
                    <a:pt x="30429" y="4225"/>
                    <a:pt x="30727" y="4430"/>
                  </a:cubicBezTo>
                  <a:cubicBezTo>
                    <a:pt x="31422" y="4936"/>
                    <a:pt x="32251" y="5200"/>
                    <a:pt x="33101" y="5200"/>
                  </a:cubicBezTo>
                  <a:cubicBezTo>
                    <a:pt x="33252" y="5200"/>
                    <a:pt x="33404" y="5191"/>
                    <a:pt x="33556" y="5175"/>
                  </a:cubicBezTo>
                  <a:cubicBezTo>
                    <a:pt x="34170" y="5100"/>
                    <a:pt x="34747" y="4933"/>
                    <a:pt x="35287" y="4653"/>
                  </a:cubicBezTo>
                  <a:cubicBezTo>
                    <a:pt x="35640" y="4021"/>
                    <a:pt x="35957" y="3388"/>
                    <a:pt x="36236" y="2737"/>
                  </a:cubicBezTo>
                  <a:lnTo>
                    <a:pt x="36236" y="2737"/>
                  </a:lnTo>
                  <a:cubicBezTo>
                    <a:pt x="35603" y="3481"/>
                    <a:pt x="34728" y="4021"/>
                    <a:pt x="33761" y="4225"/>
                  </a:cubicBezTo>
                  <a:cubicBezTo>
                    <a:pt x="33577" y="4263"/>
                    <a:pt x="33388" y="4281"/>
                    <a:pt x="33196" y="4281"/>
                  </a:cubicBezTo>
                  <a:cubicBezTo>
                    <a:pt x="32142" y="4281"/>
                    <a:pt x="31020" y="3741"/>
                    <a:pt x="30485" y="2923"/>
                  </a:cubicBezTo>
                  <a:cubicBezTo>
                    <a:pt x="32644" y="2513"/>
                    <a:pt x="34747" y="1936"/>
                    <a:pt x="36831" y="1210"/>
                  </a:cubicBezTo>
                  <a:cubicBezTo>
                    <a:pt x="36962" y="801"/>
                    <a:pt x="37092" y="410"/>
                    <a:pt x="37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7"/>
            <p:cNvSpPr/>
            <p:nvPr/>
          </p:nvSpPr>
          <p:spPr>
            <a:xfrm>
              <a:off x="2973846" y="2989333"/>
              <a:ext cx="1005663" cy="160548"/>
            </a:xfrm>
            <a:custGeom>
              <a:rect b="b" l="l" r="r" t="t"/>
              <a:pathLst>
                <a:path extrusionOk="0" h="5577" w="34934">
                  <a:moveTo>
                    <a:pt x="2399" y="1534"/>
                  </a:moveTo>
                  <a:cubicBezTo>
                    <a:pt x="2561" y="1534"/>
                    <a:pt x="2724" y="1550"/>
                    <a:pt x="2886" y="1583"/>
                  </a:cubicBezTo>
                  <a:cubicBezTo>
                    <a:pt x="4077" y="1769"/>
                    <a:pt x="4840" y="2551"/>
                    <a:pt x="5454" y="3519"/>
                  </a:cubicBezTo>
                  <a:cubicBezTo>
                    <a:pt x="3760" y="3277"/>
                    <a:pt x="2085" y="2923"/>
                    <a:pt x="429" y="2477"/>
                  </a:cubicBezTo>
                  <a:cubicBezTo>
                    <a:pt x="919" y="1879"/>
                    <a:pt x="1648" y="1534"/>
                    <a:pt x="2399" y="1534"/>
                  </a:cubicBezTo>
                  <a:close/>
                  <a:moveTo>
                    <a:pt x="25570" y="2088"/>
                  </a:moveTo>
                  <a:cubicBezTo>
                    <a:pt x="26654" y="2088"/>
                    <a:pt x="27783" y="2635"/>
                    <a:pt x="28271" y="3481"/>
                  </a:cubicBezTo>
                  <a:cubicBezTo>
                    <a:pt x="26335" y="3835"/>
                    <a:pt x="24418" y="4114"/>
                    <a:pt x="22464" y="4356"/>
                  </a:cubicBezTo>
                  <a:cubicBezTo>
                    <a:pt x="22669" y="3314"/>
                    <a:pt x="23897" y="2290"/>
                    <a:pt x="25107" y="2123"/>
                  </a:cubicBezTo>
                  <a:cubicBezTo>
                    <a:pt x="25259" y="2099"/>
                    <a:pt x="25414" y="2088"/>
                    <a:pt x="25570" y="2088"/>
                  </a:cubicBezTo>
                  <a:close/>
                  <a:moveTo>
                    <a:pt x="9811" y="2259"/>
                  </a:moveTo>
                  <a:cubicBezTo>
                    <a:pt x="10357" y="2259"/>
                    <a:pt x="10897" y="2422"/>
                    <a:pt x="11428" y="2756"/>
                  </a:cubicBezTo>
                  <a:cubicBezTo>
                    <a:pt x="12154" y="3221"/>
                    <a:pt x="12768" y="3816"/>
                    <a:pt x="13233" y="4524"/>
                  </a:cubicBezTo>
                  <a:cubicBezTo>
                    <a:pt x="11093" y="4412"/>
                    <a:pt x="9064" y="4151"/>
                    <a:pt x="6961" y="3835"/>
                  </a:cubicBezTo>
                  <a:cubicBezTo>
                    <a:pt x="7296" y="3314"/>
                    <a:pt x="7780" y="2905"/>
                    <a:pt x="8339" y="2644"/>
                  </a:cubicBezTo>
                  <a:cubicBezTo>
                    <a:pt x="8831" y="2389"/>
                    <a:pt x="9323" y="2259"/>
                    <a:pt x="9811" y="2259"/>
                  </a:cubicBezTo>
                  <a:close/>
                  <a:moveTo>
                    <a:pt x="17823" y="2801"/>
                  </a:moveTo>
                  <a:cubicBezTo>
                    <a:pt x="19141" y="2801"/>
                    <a:pt x="20479" y="3596"/>
                    <a:pt x="20864" y="4505"/>
                  </a:cubicBezTo>
                  <a:cubicBezTo>
                    <a:pt x="19809" y="4630"/>
                    <a:pt x="18765" y="4670"/>
                    <a:pt x="17705" y="4670"/>
                  </a:cubicBezTo>
                  <a:cubicBezTo>
                    <a:pt x="16707" y="4670"/>
                    <a:pt x="15695" y="4634"/>
                    <a:pt x="14648" y="4598"/>
                  </a:cubicBezTo>
                  <a:cubicBezTo>
                    <a:pt x="15448" y="3537"/>
                    <a:pt x="16323" y="2905"/>
                    <a:pt x="17569" y="2812"/>
                  </a:cubicBezTo>
                  <a:cubicBezTo>
                    <a:pt x="17654" y="2805"/>
                    <a:pt x="17738" y="2801"/>
                    <a:pt x="17823" y="2801"/>
                  </a:cubicBezTo>
                  <a:close/>
                  <a:moveTo>
                    <a:pt x="33182" y="0"/>
                  </a:moveTo>
                  <a:cubicBezTo>
                    <a:pt x="32296" y="0"/>
                    <a:pt x="31415" y="316"/>
                    <a:pt x="30727" y="895"/>
                  </a:cubicBezTo>
                  <a:cubicBezTo>
                    <a:pt x="30188" y="1360"/>
                    <a:pt x="29722" y="1900"/>
                    <a:pt x="29331" y="2495"/>
                  </a:cubicBezTo>
                  <a:cubicBezTo>
                    <a:pt x="29257" y="2607"/>
                    <a:pt x="29220" y="2756"/>
                    <a:pt x="29052" y="2812"/>
                  </a:cubicBezTo>
                  <a:cubicBezTo>
                    <a:pt x="28903" y="2737"/>
                    <a:pt x="28829" y="2588"/>
                    <a:pt x="28699" y="2477"/>
                  </a:cubicBezTo>
                  <a:cubicBezTo>
                    <a:pt x="27887" y="1633"/>
                    <a:pt x="26776" y="1171"/>
                    <a:pt x="25622" y="1171"/>
                  </a:cubicBezTo>
                  <a:cubicBezTo>
                    <a:pt x="25426" y="1171"/>
                    <a:pt x="25229" y="1184"/>
                    <a:pt x="25032" y="1211"/>
                  </a:cubicBezTo>
                  <a:cubicBezTo>
                    <a:pt x="23618" y="1397"/>
                    <a:pt x="22613" y="2197"/>
                    <a:pt x="21850" y="3351"/>
                  </a:cubicBezTo>
                  <a:cubicBezTo>
                    <a:pt x="21757" y="3481"/>
                    <a:pt x="21738" y="3668"/>
                    <a:pt x="21534" y="3705"/>
                  </a:cubicBezTo>
                  <a:cubicBezTo>
                    <a:pt x="20674" y="2559"/>
                    <a:pt x="19315" y="1878"/>
                    <a:pt x="17887" y="1878"/>
                  </a:cubicBezTo>
                  <a:cubicBezTo>
                    <a:pt x="17831" y="1878"/>
                    <a:pt x="17775" y="1879"/>
                    <a:pt x="17718" y="1881"/>
                  </a:cubicBezTo>
                  <a:cubicBezTo>
                    <a:pt x="16118" y="1900"/>
                    <a:pt x="14983" y="2793"/>
                    <a:pt x="14015" y="3984"/>
                  </a:cubicBezTo>
                  <a:cubicBezTo>
                    <a:pt x="13494" y="3258"/>
                    <a:pt x="12842" y="2607"/>
                    <a:pt x="12098" y="2086"/>
                  </a:cubicBezTo>
                  <a:cubicBezTo>
                    <a:pt x="11340" y="1590"/>
                    <a:pt x="10548" y="1343"/>
                    <a:pt x="9761" y="1343"/>
                  </a:cubicBezTo>
                  <a:cubicBezTo>
                    <a:pt x="8923" y="1343"/>
                    <a:pt x="8092" y="1622"/>
                    <a:pt x="7315" y="2179"/>
                  </a:cubicBezTo>
                  <a:cubicBezTo>
                    <a:pt x="6961" y="2439"/>
                    <a:pt x="6645" y="2737"/>
                    <a:pt x="6347" y="3053"/>
                  </a:cubicBezTo>
                  <a:cubicBezTo>
                    <a:pt x="6161" y="2812"/>
                    <a:pt x="6049" y="2644"/>
                    <a:pt x="5900" y="2477"/>
                  </a:cubicBezTo>
                  <a:cubicBezTo>
                    <a:pt x="5082" y="1472"/>
                    <a:pt x="4095" y="746"/>
                    <a:pt x="2755" y="653"/>
                  </a:cubicBezTo>
                  <a:cubicBezTo>
                    <a:pt x="2652" y="642"/>
                    <a:pt x="2547" y="637"/>
                    <a:pt x="2443" y="637"/>
                  </a:cubicBezTo>
                  <a:cubicBezTo>
                    <a:pt x="2003" y="637"/>
                    <a:pt x="1561" y="729"/>
                    <a:pt x="1155" y="895"/>
                  </a:cubicBezTo>
                  <a:cubicBezTo>
                    <a:pt x="727" y="1639"/>
                    <a:pt x="336" y="2421"/>
                    <a:pt x="1" y="3221"/>
                  </a:cubicBezTo>
                  <a:cubicBezTo>
                    <a:pt x="150" y="3277"/>
                    <a:pt x="317" y="3333"/>
                    <a:pt x="466" y="3370"/>
                  </a:cubicBezTo>
                  <a:cubicBezTo>
                    <a:pt x="3183" y="4133"/>
                    <a:pt x="5938" y="4673"/>
                    <a:pt x="8729" y="5026"/>
                  </a:cubicBezTo>
                  <a:cubicBezTo>
                    <a:pt x="10870" y="5287"/>
                    <a:pt x="13028" y="5491"/>
                    <a:pt x="15187" y="5547"/>
                  </a:cubicBezTo>
                  <a:cubicBezTo>
                    <a:pt x="15774" y="5566"/>
                    <a:pt x="16361" y="5576"/>
                    <a:pt x="16948" y="5576"/>
                  </a:cubicBezTo>
                  <a:cubicBezTo>
                    <a:pt x="19227" y="5576"/>
                    <a:pt x="21503" y="5430"/>
                    <a:pt x="23767" y="5119"/>
                  </a:cubicBezTo>
                  <a:cubicBezTo>
                    <a:pt x="25572" y="4859"/>
                    <a:pt x="27396" y="4561"/>
                    <a:pt x="29201" y="4282"/>
                  </a:cubicBezTo>
                  <a:cubicBezTo>
                    <a:pt x="31155" y="3984"/>
                    <a:pt x="33072" y="3500"/>
                    <a:pt x="34933" y="2849"/>
                  </a:cubicBezTo>
                  <a:cubicBezTo>
                    <a:pt x="34803" y="2551"/>
                    <a:pt x="34654" y="2290"/>
                    <a:pt x="34505" y="2011"/>
                  </a:cubicBezTo>
                  <a:cubicBezTo>
                    <a:pt x="33054" y="2551"/>
                    <a:pt x="31528" y="2942"/>
                    <a:pt x="29983" y="3202"/>
                  </a:cubicBezTo>
                  <a:cubicBezTo>
                    <a:pt x="30039" y="2942"/>
                    <a:pt x="30150" y="2718"/>
                    <a:pt x="30336" y="2551"/>
                  </a:cubicBezTo>
                  <a:cubicBezTo>
                    <a:pt x="30951" y="1807"/>
                    <a:pt x="31621" y="1155"/>
                    <a:pt x="32607" y="969"/>
                  </a:cubicBezTo>
                  <a:cubicBezTo>
                    <a:pt x="32786" y="939"/>
                    <a:pt x="32964" y="924"/>
                    <a:pt x="33143" y="924"/>
                  </a:cubicBezTo>
                  <a:cubicBezTo>
                    <a:pt x="33411" y="924"/>
                    <a:pt x="33679" y="958"/>
                    <a:pt x="33947" y="1025"/>
                  </a:cubicBezTo>
                  <a:cubicBezTo>
                    <a:pt x="33724" y="671"/>
                    <a:pt x="33500" y="336"/>
                    <a:pt x="33258" y="1"/>
                  </a:cubicBezTo>
                  <a:cubicBezTo>
                    <a:pt x="33233" y="1"/>
                    <a:pt x="33208" y="0"/>
                    <a:pt x="331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7"/>
            <p:cNvSpPr/>
            <p:nvPr/>
          </p:nvSpPr>
          <p:spPr>
            <a:xfrm>
              <a:off x="3152789" y="2839868"/>
              <a:ext cx="657938" cy="104211"/>
            </a:xfrm>
            <a:custGeom>
              <a:rect b="b" l="l" r="r" t="t"/>
              <a:pathLst>
                <a:path extrusionOk="0" h="3620" w="22855">
                  <a:moveTo>
                    <a:pt x="838" y="1"/>
                  </a:moveTo>
                  <a:cubicBezTo>
                    <a:pt x="559" y="187"/>
                    <a:pt x="280" y="373"/>
                    <a:pt x="1" y="559"/>
                  </a:cubicBezTo>
                  <a:cubicBezTo>
                    <a:pt x="19" y="559"/>
                    <a:pt x="19" y="578"/>
                    <a:pt x="38" y="578"/>
                  </a:cubicBezTo>
                  <a:cubicBezTo>
                    <a:pt x="150" y="671"/>
                    <a:pt x="280" y="745"/>
                    <a:pt x="410" y="801"/>
                  </a:cubicBezTo>
                  <a:cubicBezTo>
                    <a:pt x="3827" y="2589"/>
                    <a:pt x="7446" y="3619"/>
                    <a:pt x="11123" y="3619"/>
                  </a:cubicBezTo>
                  <a:cubicBezTo>
                    <a:pt x="11311" y="3619"/>
                    <a:pt x="11500" y="3617"/>
                    <a:pt x="11688" y="3611"/>
                  </a:cubicBezTo>
                  <a:cubicBezTo>
                    <a:pt x="11869" y="3617"/>
                    <a:pt x="12047" y="3619"/>
                    <a:pt x="12224" y="3619"/>
                  </a:cubicBezTo>
                  <a:cubicBezTo>
                    <a:pt x="14462" y="3619"/>
                    <a:pt x="16461" y="3195"/>
                    <a:pt x="18444" y="2644"/>
                  </a:cubicBezTo>
                  <a:cubicBezTo>
                    <a:pt x="19970" y="2234"/>
                    <a:pt x="21459" y="1620"/>
                    <a:pt x="22855" y="838"/>
                  </a:cubicBezTo>
                  <a:cubicBezTo>
                    <a:pt x="22594" y="652"/>
                    <a:pt x="22334" y="466"/>
                    <a:pt x="22073" y="299"/>
                  </a:cubicBezTo>
                  <a:cubicBezTo>
                    <a:pt x="21031" y="801"/>
                    <a:pt x="19933" y="1229"/>
                    <a:pt x="18816" y="1583"/>
                  </a:cubicBezTo>
                  <a:cubicBezTo>
                    <a:pt x="16486" y="2330"/>
                    <a:pt x="14051" y="2707"/>
                    <a:pt x="11607" y="2707"/>
                  </a:cubicBezTo>
                  <a:cubicBezTo>
                    <a:pt x="10461" y="2707"/>
                    <a:pt x="9312" y="2624"/>
                    <a:pt x="8171" y="2457"/>
                  </a:cubicBezTo>
                  <a:cubicBezTo>
                    <a:pt x="5714" y="2085"/>
                    <a:pt x="3407" y="1248"/>
                    <a:pt x="1173" y="168"/>
                  </a:cubicBezTo>
                  <a:cubicBezTo>
                    <a:pt x="1062" y="113"/>
                    <a:pt x="950" y="57"/>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7"/>
            <p:cNvSpPr/>
            <p:nvPr/>
          </p:nvSpPr>
          <p:spPr>
            <a:xfrm>
              <a:off x="3144757" y="3791496"/>
              <a:ext cx="634908" cy="71163"/>
            </a:xfrm>
            <a:custGeom>
              <a:rect b="b" l="l" r="r" t="t"/>
              <a:pathLst>
                <a:path extrusionOk="0" h="2472" w="22055">
                  <a:moveTo>
                    <a:pt x="8963" y="1"/>
                  </a:moveTo>
                  <a:cubicBezTo>
                    <a:pt x="8507" y="1"/>
                    <a:pt x="8051" y="6"/>
                    <a:pt x="7594" y="15"/>
                  </a:cubicBezTo>
                  <a:cubicBezTo>
                    <a:pt x="5472" y="90"/>
                    <a:pt x="3351" y="332"/>
                    <a:pt x="1285" y="760"/>
                  </a:cubicBezTo>
                  <a:cubicBezTo>
                    <a:pt x="875" y="853"/>
                    <a:pt x="466" y="909"/>
                    <a:pt x="57" y="1002"/>
                  </a:cubicBezTo>
                  <a:cubicBezTo>
                    <a:pt x="38" y="1002"/>
                    <a:pt x="19" y="1020"/>
                    <a:pt x="1" y="1020"/>
                  </a:cubicBezTo>
                  <a:cubicBezTo>
                    <a:pt x="354" y="1262"/>
                    <a:pt x="708" y="1467"/>
                    <a:pt x="1062" y="1690"/>
                  </a:cubicBezTo>
                  <a:cubicBezTo>
                    <a:pt x="1080" y="1690"/>
                    <a:pt x="1099" y="1672"/>
                    <a:pt x="1117" y="1672"/>
                  </a:cubicBezTo>
                  <a:cubicBezTo>
                    <a:pt x="3689" y="1238"/>
                    <a:pt x="6274" y="901"/>
                    <a:pt x="8872" y="901"/>
                  </a:cubicBezTo>
                  <a:cubicBezTo>
                    <a:pt x="9283" y="901"/>
                    <a:pt x="9695" y="909"/>
                    <a:pt x="10106" y="927"/>
                  </a:cubicBezTo>
                  <a:cubicBezTo>
                    <a:pt x="11874" y="983"/>
                    <a:pt x="13624" y="1095"/>
                    <a:pt x="15373" y="1318"/>
                  </a:cubicBezTo>
                  <a:cubicBezTo>
                    <a:pt x="17272" y="1560"/>
                    <a:pt x="19151" y="1951"/>
                    <a:pt x="20994" y="2472"/>
                  </a:cubicBezTo>
                  <a:cubicBezTo>
                    <a:pt x="21347" y="2286"/>
                    <a:pt x="21701" y="2062"/>
                    <a:pt x="22054" y="1839"/>
                  </a:cubicBezTo>
                  <a:cubicBezTo>
                    <a:pt x="21589" y="1690"/>
                    <a:pt x="21105" y="1560"/>
                    <a:pt x="20640" y="1430"/>
                  </a:cubicBezTo>
                  <a:cubicBezTo>
                    <a:pt x="16803" y="379"/>
                    <a:pt x="12906" y="1"/>
                    <a:pt x="89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7"/>
            <p:cNvSpPr/>
            <p:nvPr/>
          </p:nvSpPr>
          <p:spPr>
            <a:xfrm>
              <a:off x="3407299" y="3255905"/>
              <a:ext cx="182714" cy="187263"/>
            </a:xfrm>
            <a:custGeom>
              <a:rect b="b" l="l" r="r" t="t"/>
              <a:pathLst>
                <a:path extrusionOk="0" h="6505" w="6347">
                  <a:moveTo>
                    <a:pt x="3114" y="0"/>
                  </a:moveTo>
                  <a:cubicBezTo>
                    <a:pt x="2910" y="0"/>
                    <a:pt x="2708" y="135"/>
                    <a:pt x="2717" y="400"/>
                  </a:cubicBezTo>
                  <a:cubicBezTo>
                    <a:pt x="2699" y="549"/>
                    <a:pt x="2699" y="679"/>
                    <a:pt x="2717" y="828"/>
                  </a:cubicBezTo>
                  <a:cubicBezTo>
                    <a:pt x="2717" y="1201"/>
                    <a:pt x="2736" y="1554"/>
                    <a:pt x="2736" y="1926"/>
                  </a:cubicBezTo>
                  <a:cubicBezTo>
                    <a:pt x="2736" y="2075"/>
                    <a:pt x="2792" y="2243"/>
                    <a:pt x="2643" y="2392"/>
                  </a:cubicBezTo>
                  <a:cubicBezTo>
                    <a:pt x="2512" y="2261"/>
                    <a:pt x="2401" y="2150"/>
                    <a:pt x="2289" y="2019"/>
                  </a:cubicBezTo>
                  <a:cubicBezTo>
                    <a:pt x="2084" y="1796"/>
                    <a:pt x="1880" y="1554"/>
                    <a:pt x="1656" y="1349"/>
                  </a:cubicBezTo>
                  <a:cubicBezTo>
                    <a:pt x="1567" y="1237"/>
                    <a:pt x="1459" y="1190"/>
                    <a:pt x="1354" y="1190"/>
                  </a:cubicBezTo>
                  <a:cubicBezTo>
                    <a:pt x="1042" y="1190"/>
                    <a:pt x="755" y="1597"/>
                    <a:pt x="1061" y="1889"/>
                  </a:cubicBezTo>
                  <a:cubicBezTo>
                    <a:pt x="1172" y="2038"/>
                    <a:pt x="1303" y="2168"/>
                    <a:pt x="1414" y="2317"/>
                  </a:cubicBezTo>
                  <a:cubicBezTo>
                    <a:pt x="1545" y="2503"/>
                    <a:pt x="1787" y="2652"/>
                    <a:pt x="1842" y="2931"/>
                  </a:cubicBezTo>
                  <a:cubicBezTo>
                    <a:pt x="1628" y="2959"/>
                    <a:pt x="1414" y="2973"/>
                    <a:pt x="1200" y="2973"/>
                  </a:cubicBezTo>
                  <a:cubicBezTo>
                    <a:pt x="986" y="2973"/>
                    <a:pt x="772" y="2959"/>
                    <a:pt x="558" y="2931"/>
                  </a:cubicBezTo>
                  <a:cubicBezTo>
                    <a:pt x="527" y="2924"/>
                    <a:pt x="495" y="2921"/>
                    <a:pt x="464" y="2921"/>
                  </a:cubicBezTo>
                  <a:cubicBezTo>
                    <a:pt x="257" y="2921"/>
                    <a:pt x="70" y="3075"/>
                    <a:pt x="37" y="3285"/>
                  </a:cubicBezTo>
                  <a:cubicBezTo>
                    <a:pt x="0" y="3508"/>
                    <a:pt x="186" y="3694"/>
                    <a:pt x="465" y="3750"/>
                  </a:cubicBezTo>
                  <a:cubicBezTo>
                    <a:pt x="558" y="3769"/>
                    <a:pt x="651" y="3769"/>
                    <a:pt x="744" y="3769"/>
                  </a:cubicBezTo>
                  <a:cubicBezTo>
                    <a:pt x="1135" y="3806"/>
                    <a:pt x="1545" y="3825"/>
                    <a:pt x="1936" y="3843"/>
                  </a:cubicBezTo>
                  <a:cubicBezTo>
                    <a:pt x="2010" y="3974"/>
                    <a:pt x="1898" y="4048"/>
                    <a:pt x="1824" y="4104"/>
                  </a:cubicBezTo>
                  <a:cubicBezTo>
                    <a:pt x="1619" y="4309"/>
                    <a:pt x="1396" y="4513"/>
                    <a:pt x="1191" y="4718"/>
                  </a:cubicBezTo>
                  <a:cubicBezTo>
                    <a:pt x="949" y="4979"/>
                    <a:pt x="912" y="5183"/>
                    <a:pt x="1079" y="5369"/>
                  </a:cubicBezTo>
                  <a:cubicBezTo>
                    <a:pt x="1156" y="5454"/>
                    <a:pt x="1243" y="5496"/>
                    <a:pt x="1342" y="5496"/>
                  </a:cubicBezTo>
                  <a:cubicBezTo>
                    <a:pt x="1461" y="5496"/>
                    <a:pt x="1597" y="5435"/>
                    <a:pt x="1749" y="5314"/>
                  </a:cubicBezTo>
                  <a:cubicBezTo>
                    <a:pt x="1973" y="5127"/>
                    <a:pt x="2177" y="4923"/>
                    <a:pt x="2401" y="4737"/>
                  </a:cubicBezTo>
                  <a:cubicBezTo>
                    <a:pt x="2476" y="4676"/>
                    <a:pt x="2527" y="4567"/>
                    <a:pt x="2642" y="4567"/>
                  </a:cubicBezTo>
                  <a:cubicBezTo>
                    <a:pt x="2669" y="4567"/>
                    <a:pt x="2700" y="4573"/>
                    <a:pt x="2736" y="4588"/>
                  </a:cubicBezTo>
                  <a:cubicBezTo>
                    <a:pt x="2736" y="4997"/>
                    <a:pt x="2754" y="5425"/>
                    <a:pt x="2754" y="5835"/>
                  </a:cubicBezTo>
                  <a:cubicBezTo>
                    <a:pt x="2773" y="6281"/>
                    <a:pt x="2941" y="6505"/>
                    <a:pt x="3220" y="6505"/>
                  </a:cubicBezTo>
                  <a:cubicBezTo>
                    <a:pt x="3517" y="6486"/>
                    <a:pt x="3648" y="6263"/>
                    <a:pt x="3666" y="5816"/>
                  </a:cubicBezTo>
                  <a:cubicBezTo>
                    <a:pt x="3685" y="5518"/>
                    <a:pt x="3610" y="5220"/>
                    <a:pt x="3741" y="4885"/>
                  </a:cubicBezTo>
                  <a:cubicBezTo>
                    <a:pt x="4001" y="5072"/>
                    <a:pt x="4243" y="5295"/>
                    <a:pt x="4448" y="5537"/>
                  </a:cubicBezTo>
                  <a:cubicBezTo>
                    <a:pt x="4645" y="5734"/>
                    <a:pt x="4821" y="5837"/>
                    <a:pt x="4979" y="5837"/>
                  </a:cubicBezTo>
                  <a:cubicBezTo>
                    <a:pt x="5075" y="5837"/>
                    <a:pt x="5164" y="5800"/>
                    <a:pt x="5248" y="5723"/>
                  </a:cubicBezTo>
                  <a:cubicBezTo>
                    <a:pt x="5490" y="5518"/>
                    <a:pt x="5453" y="5258"/>
                    <a:pt x="5099" y="4885"/>
                  </a:cubicBezTo>
                  <a:cubicBezTo>
                    <a:pt x="4839" y="4606"/>
                    <a:pt x="4560" y="4364"/>
                    <a:pt x="4280" y="4104"/>
                  </a:cubicBezTo>
                  <a:cubicBezTo>
                    <a:pt x="4206" y="4029"/>
                    <a:pt x="4057" y="3974"/>
                    <a:pt x="4132" y="3769"/>
                  </a:cubicBezTo>
                  <a:cubicBezTo>
                    <a:pt x="4578" y="3769"/>
                    <a:pt x="5044" y="3750"/>
                    <a:pt x="5527" y="3732"/>
                  </a:cubicBezTo>
                  <a:cubicBezTo>
                    <a:pt x="5566" y="3737"/>
                    <a:pt x="5605" y="3739"/>
                    <a:pt x="5646" y="3739"/>
                  </a:cubicBezTo>
                  <a:cubicBezTo>
                    <a:pt x="5745" y="3739"/>
                    <a:pt x="5850" y="3726"/>
                    <a:pt x="5955" y="3713"/>
                  </a:cubicBezTo>
                  <a:cubicBezTo>
                    <a:pt x="6179" y="3676"/>
                    <a:pt x="6346" y="3471"/>
                    <a:pt x="6328" y="3248"/>
                  </a:cubicBezTo>
                  <a:cubicBezTo>
                    <a:pt x="6309" y="3024"/>
                    <a:pt x="6142" y="2857"/>
                    <a:pt x="5937" y="2838"/>
                  </a:cubicBezTo>
                  <a:cubicBezTo>
                    <a:pt x="5695" y="2820"/>
                    <a:pt x="5434" y="2820"/>
                    <a:pt x="5174" y="2820"/>
                  </a:cubicBezTo>
                  <a:cubicBezTo>
                    <a:pt x="5146" y="2817"/>
                    <a:pt x="5119" y="2817"/>
                    <a:pt x="5090" y="2817"/>
                  </a:cubicBezTo>
                  <a:cubicBezTo>
                    <a:pt x="4992" y="2817"/>
                    <a:pt x="4889" y="2827"/>
                    <a:pt x="4785" y="2827"/>
                  </a:cubicBezTo>
                  <a:cubicBezTo>
                    <a:pt x="4672" y="2827"/>
                    <a:pt x="4558" y="2815"/>
                    <a:pt x="4448" y="2764"/>
                  </a:cubicBezTo>
                  <a:cubicBezTo>
                    <a:pt x="4578" y="2578"/>
                    <a:pt x="4727" y="2392"/>
                    <a:pt x="4913" y="2243"/>
                  </a:cubicBezTo>
                  <a:cubicBezTo>
                    <a:pt x="5137" y="2019"/>
                    <a:pt x="5379" y="1796"/>
                    <a:pt x="5602" y="1554"/>
                  </a:cubicBezTo>
                  <a:cubicBezTo>
                    <a:pt x="5788" y="1387"/>
                    <a:pt x="5807" y="1107"/>
                    <a:pt x="5639" y="921"/>
                  </a:cubicBezTo>
                  <a:cubicBezTo>
                    <a:pt x="5555" y="828"/>
                    <a:pt x="5448" y="782"/>
                    <a:pt x="5330" y="782"/>
                  </a:cubicBezTo>
                  <a:cubicBezTo>
                    <a:pt x="5211" y="782"/>
                    <a:pt x="5081" y="828"/>
                    <a:pt x="4950" y="921"/>
                  </a:cubicBezTo>
                  <a:cubicBezTo>
                    <a:pt x="4876" y="996"/>
                    <a:pt x="4802" y="1070"/>
                    <a:pt x="4727" y="1145"/>
                  </a:cubicBezTo>
                  <a:cubicBezTo>
                    <a:pt x="4467" y="1405"/>
                    <a:pt x="4206" y="1647"/>
                    <a:pt x="3945" y="1908"/>
                  </a:cubicBezTo>
                  <a:cubicBezTo>
                    <a:pt x="3873" y="1965"/>
                    <a:pt x="3824" y="2068"/>
                    <a:pt x="3710" y="2068"/>
                  </a:cubicBezTo>
                  <a:cubicBezTo>
                    <a:pt x="3677" y="2068"/>
                    <a:pt x="3638" y="2059"/>
                    <a:pt x="3592" y="2038"/>
                  </a:cubicBezTo>
                  <a:cubicBezTo>
                    <a:pt x="3573" y="1740"/>
                    <a:pt x="3573" y="1405"/>
                    <a:pt x="3555" y="1089"/>
                  </a:cubicBezTo>
                  <a:cubicBezTo>
                    <a:pt x="3555" y="847"/>
                    <a:pt x="3536" y="605"/>
                    <a:pt x="3517" y="382"/>
                  </a:cubicBezTo>
                  <a:cubicBezTo>
                    <a:pt x="3508" y="126"/>
                    <a:pt x="3311" y="0"/>
                    <a:pt x="31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7"/>
            <p:cNvSpPr/>
            <p:nvPr/>
          </p:nvSpPr>
          <p:spPr>
            <a:xfrm>
              <a:off x="3736254" y="3238863"/>
              <a:ext cx="209487" cy="174452"/>
            </a:xfrm>
            <a:custGeom>
              <a:rect b="b" l="l" r="r" t="t"/>
              <a:pathLst>
                <a:path extrusionOk="0" h="6060" w="7277">
                  <a:moveTo>
                    <a:pt x="3208" y="1"/>
                  </a:moveTo>
                  <a:cubicBezTo>
                    <a:pt x="3187" y="1"/>
                    <a:pt x="3166" y="2"/>
                    <a:pt x="3145" y="6"/>
                  </a:cubicBezTo>
                  <a:cubicBezTo>
                    <a:pt x="2922" y="43"/>
                    <a:pt x="2792" y="229"/>
                    <a:pt x="2810" y="508"/>
                  </a:cubicBezTo>
                  <a:cubicBezTo>
                    <a:pt x="2810" y="620"/>
                    <a:pt x="2847" y="713"/>
                    <a:pt x="2866" y="825"/>
                  </a:cubicBezTo>
                  <a:cubicBezTo>
                    <a:pt x="2885" y="1141"/>
                    <a:pt x="2922" y="1458"/>
                    <a:pt x="2941" y="1755"/>
                  </a:cubicBezTo>
                  <a:cubicBezTo>
                    <a:pt x="2905" y="1767"/>
                    <a:pt x="2870" y="1773"/>
                    <a:pt x="2836" y="1773"/>
                  </a:cubicBezTo>
                  <a:cubicBezTo>
                    <a:pt x="2762" y="1773"/>
                    <a:pt x="2694" y="1744"/>
                    <a:pt x="2643" y="1681"/>
                  </a:cubicBezTo>
                  <a:cubicBezTo>
                    <a:pt x="2345" y="1458"/>
                    <a:pt x="2047" y="1216"/>
                    <a:pt x="1749" y="974"/>
                  </a:cubicBezTo>
                  <a:cubicBezTo>
                    <a:pt x="1587" y="852"/>
                    <a:pt x="1452" y="791"/>
                    <a:pt x="1336" y="791"/>
                  </a:cubicBezTo>
                  <a:cubicBezTo>
                    <a:pt x="1239" y="791"/>
                    <a:pt x="1156" y="833"/>
                    <a:pt x="1079" y="918"/>
                  </a:cubicBezTo>
                  <a:cubicBezTo>
                    <a:pt x="912" y="1104"/>
                    <a:pt x="949" y="1327"/>
                    <a:pt x="1210" y="1588"/>
                  </a:cubicBezTo>
                  <a:cubicBezTo>
                    <a:pt x="1396" y="1774"/>
                    <a:pt x="1619" y="1941"/>
                    <a:pt x="1824" y="2128"/>
                  </a:cubicBezTo>
                  <a:cubicBezTo>
                    <a:pt x="2066" y="2295"/>
                    <a:pt x="2308" y="2500"/>
                    <a:pt x="2494" y="2742"/>
                  </a:cubicBezTo>
                  <a:cubicBezTo>
                    <a:pt x="1954" y="2853"/>
                    <a:pt x="1396" y="2928"/>
                    <a:pt x="838" y="2965"/>
                  </a:cubicBezTo>
                  <a:cubicBezTo>
                    <a:pt x="689" y="2965"/>
                    <a:pt x="521" y="2965"/>
                    <a:pt x="354" y="2984"/>
                  </a:cubicBezTo>
                  <a:cubicBezTo>
                    <a:pt x="168" y="3021"/>
                    <a:pt x="19" y="3170"/>
                    <a:pt x="19" y="3356"/>
                  </a:cubicBezTo>
                  <a:cubicBezTo>
                    <a:pt x="0" y="3542"/>
                    <a:pt x="130" y="3728"/>
                    <a:pt x="316" y="3765"/>
                  </a:cubicBezTo>
                  <a:cubicBezTo>
                    <a:pt x="439" y="3793"/>
                    <a:pt x="572" y="3810"/>
                    <a:pt x="707" y="3810"/>
                  </a:cubicBezTo>
                  <a:cubicBezTo>
                    <a:pt x="756" y="3810"/>
                    <a:pt x="806" y="3807"/>
                    <a:pt x="856" y="3802"/>
                  </a:cubicBezTo>
                  <a:cubicBezTo>
                    <a:pt x="1248" y="3802"/>
                    <a:pt x="1640" y="3697"/>
                    <a:pt x="2054" y="3697"/>
                  </a:cubicBezTo>
                  <a:cubicBezTo>
                    <a:pt x="2131" y="3697"/>
                    <a:pt x="2210" y="3701"/>
                    <a:pt x="2289" y="3709"/>
                  </a:cubicBezTo>
                  <a:cubicBezTo>
                    <a:pt x="2215" y="3914"/>
                    <a:pt x="2084" y="4100"/>
                    <a:pt x="1917" y="4249"/>
                  </a:cubicBezTo>
                  <a:cubicBezTo>
                    <a:pt x="1712" y="4491"/>
                    <a:pt x="1470" y="4714"/>
                    <a:pt x="1266" y="4975"/>
                  </a:cubicBezTo>
                  <a:cubicBezTo>
                    <a:pt x="1098" y="5124"/>
                    <a:pt x="1098" y="5403"/>
                    <a:pt x="1266" y="5552"/>
                  </a:cubicBezTo>
                  <a:cubicBezTo>
                    <a:pt x="1340" y="5626"/>
                    <a:pt x="1438" y="5664"/>
                    <a:pt x="1535" y="5664"/>
                  </a:cubicBezTo>
                  <a:cubicBezTo>
                    <a:pt x="1633" y="5664"/>
                    <a:pt x="1731" y="5626"/>
                    <a:pt x="1805" y="5552"/>
                  </a:cubicBezTo>
                  <a:cubicBezTo>
                    <a:pt x="2010" y="5384"/>
                    <a:pt x="2196" y="5180"/>
                    <a:pt x="2401" y="4994"/>
                  </a:cubicBezTo>
                  <a:cubicBezTo>
                    <a:pt x="2624" y="4714"/>
                    <a:pt x="2885" y="4454"/>
                    <a:pt x="3164" y="4212"/>
                  </a:cubicBezTo>
                  <a:cubicBezTo>
                    <a:pt x="3182" y="4379"/>
                    <a:pt x="3201" y="4491"/>
                    <a:pt x="3220" y="4584"/>
                  </a:cubicBezTo>
                  <a:cubicBezTo>
                    <a:pt x="3257" y="4938"/>
                    <a:pt x="3294" y="5310"/>
                    <a:pt x="3350" y="5664"/>
                  </a:cubicBezTo>
                  <a:cubicBezTo>
                    <a:pt x="3367" y="5885"/>
                    <a:pt x="3555" y="6059"/>
                    <a:pt x="3786" y="6059"/>
                  </a:cubicBezTo>
                  <a:cubicBezTo>
                    <a:pt x="3808" y="6059"/>
                    <a:pt x="3830" y="6058"/>
                    <a:pt x="3852" y="6054"/>
                  </a:cubicBezTo>
                  <a:cubicBezTo>
                    <a:pt x="4076" y="6036"/>
                    <a:pt x="4243" y="5831"/>
                    <a:pt x="4225" y="5608"/>
                  </a:cubicBezTo>
                  <a:cubicBezTo>
                    <a:pt x="4225" y="5384"/>
                    <a:pt x="4206" y="5180"/>
                    <a:pt x="4187" y="4956"/>
                  </a:cubicBezTo>
                  <a:cubicBezTo>
                    <a:pt x="4150" y="4696"/>
                    <a:pt x="4132" y="4435"/>
                    <a:pt x="4150" y="4175"/>
                  </a:cubicBezTo>
                  <a:lnTo>
                    <a:pt x="4150" y="4175"/>
                  </a:lnTo>
                  <a:cubicBezTo>
                    <a:pt x="4281" y="4268"/>
                    <a:pt x="4355" y="4324"/>
                    <a:pt x="4411" y="4379"/>
                  </a:cubicBezTo>
                  <a:cubicBezTo>
                    <a:pt x="4727" y="4659"/>
                    <a:pt x="5044" y="4938"/>
                    <a:pt x="5360" y="5198"/>
                  </a:cubicBezTo>
                  <a:cubicBezTo>
                    <a:pt x="5503" y="5311"/>
                    <a:pt x="5641" y="5367"/>
                    <a:pt x="5767" y="5367"/>
                  </a:cubicBezTo>
                  <a:cubicBezTo>
                    <a:pt x="5870" y="5367"/>
                    <a:pt x="5965" y="5330"/>
                    <a:pt x="6049" y="5254"/>
                  </a:cubicBezTo>
                  <a:cubicBezTo>
                    <a:pt x="6235" y="5068"/>
                    <a:pt x="6216" y="4770"/>
                    <a:pt x="5974" y="4528"/>
                  </a:cubicBezTo>
                  <a:cubicBezTo>
                    <a:pt x="5788" y="4342"/>
                    <a:pt x="5602" y="4193"/>
                    <a:pt x="5416" y="4007"/>
                  </a:cubicBezTo>
                  <a:cubicBezTo>
                    <a:pt x="5155" y="3821"/>
                    <a:pt x="4913" y="3598"/>
                    <a:pt x="4727" y="3337"/>
                  </a:cubicBezTo>
                  <a:cubicBezTo>
                    <a:pt x="5360" y="3244"/>
                    <a:pt x="5937" y="3151"/>
                    <a:pt x="6495" y="3039"/>
                  </a:cubicBezTo>
                  <a:cubicBezTo>
                    <a:pt x="6644" y="3021"/>
                    <a:pt x="6774" y="2984"/>
                    <a:pt x="6923" y="2946"/>
                  </a:cubicBezTo>
                  <a:cubicBezTo>
                    <a:pt x="7147" y="2891"/>
                    <a:pt x="7277" y="2667"/>
                    <a:pt x="7221" y="2425"/>
                  </a:cubicBezTo>
                  <a:cubicBezTo>
                    <a:pt x="7186" y="2215"/>
                    <a:pt x="6985" y="2070"/>
                    <a:pt x="6775" y="2070"/>
                  </a:cubicBezTo>
                  <a:cubicBezTo>
                    <a:pt x="6762" y="2070"/>
                    <a:pt x="6750" y="2071"/>
                    <a:pt x="6737" y="2072"/>
                  </a:cubicBezTo>
                  <a:cubicBezTo>
                    <a:pt x="6607" y="2072"/>
                    <a:pt x="6495" y="2128"/>
                    <a:pt x="6365" y="2128"/>
                  </a:cubicBezTo>
                  <a:cubicBezTo>
                    <a:pt x="5889" y="2180"/>
                    <a:pt x="5412" y="2334"/>
                    <a:pt x="4857" y="2334"/>
                  </a:cubicBezTo>
                  <a:cubicBezTo>
                    <a:pt x="4826" y="2334"/>
                    <a:pt x="4795" y="2333"/>
                    <a:pt x="4764" y="2332"/>
                  </a:cubicBezTo>
                  <a:cubicBezTo>
                    <a:pt x="4950" y="2090"/>
                    <a:pt x="5099" y="1923"/>
                    <a:pt x="5248" y="1737"/>
                  </a:cubicBezTo>
                  <a:cubicBezTo>
                    <a:pt x="5416" y="1551"/>
                    <a:pt x="5583" y="1364"/>
                    <a:pt x="5732" y="1160"/>
                  </a:cubicBezTo>
                  <a:cubicBezTo>
                    <a:pt x="5937" y="881"/>
                    <a:pt x="5937" y="639"/>
                    <a:pt x="5751" y="471"/>
                  </a:cubicBezTo>
                  <a:cubicBezTo>
                    <a:pt x="5661" y="390"/>
                    <a:pt x="5561" y="348"/>
                    <a:pt x="5456" y="348"/>
                  </a:cubicBezTo>
                  <a:cubicBezTo>
                    <a:pt x="5322" y="348"/>
                    <a:pt x="5180" y="418"/>
                    <a:pt x="5044" y="564"/>
                  </a:cubicBezTo>
                  <a:cubicBezTo>
                    <a:pt x="4802" y="825"/>
                    <a:pt x="4597" y="1104"/>
                    <a:pt x="4374" y="1346"/>
                  </a:cubicBezTo>
                  <a:cubicBezTo>
                    <a:pt x="4225" y="1513"/>
                    <a:pt x="4113" y="1737"/>
                    <a:pt x="3890" y="1830"/>
                  </a:cubicBezTo>
                  <a:cubicBezTo>
                    <a:pt x="3797" y="1644"/>
                    <a:pt x="3759" y="1420"/>
                    <a:pt x="3759" y="1216"/>
                  </a:cubicBezTo>
                  <a:cubicBezTo>
                    <a:pt x="3722" y="936"/>
                    <a:pt x="3685" y="639"/>
                    <a:pt x="3611" y="360"/>
                  </a:cubicBezTo>
                  <a:cubicBezTo>
                    <a:pt x="3577" y="157"/>
                    <a:pt x="3406" y="1"/>
                    <a:pt x="3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7"/>
            <p:cNvSpPr/>
            <p:nvPr/>
          </p:nvSpPr>
          <p:spPr>
            <a:xfrm>
              <a:off x="3081540" y="3267362"/>
              <a:ext cx="206838" cy="197281"/>
            </a:xfrm>
            <a:custGeom>
              <a:rect b="b" l="l" r="r" t="t"/>
              <a:pathLst>
                <a:path extrusionOk="0" h="6853" w="7185">
                  <a:moveTo>
                    <a:pt x="3521" y="1"/>
                  </a:moveTo>
                  <a:cubicBezTo>
                    <a:pt x="3330" y="1"/>
                    <a:pt x="3162" y="144"/>
                    <a:pt x="3127" y="337"/>
                  </a:cubicBezTo>
                  <a:cubicBezTo>
                    <a:pt x="3109" y="486"/>
                    <a:pt x="3090" y="635"/>
                    <a:pt x="3090" y="765"/>
                  </a:cubicBezTo>
                  <a:cubicBezTo>
                    <a:pt x="3016" y="1193"/>
                    <a:pt x="3071" y="1640"/>
                    <a:pt x="2904" y="2105"/>
                  </a:cubicBezTo>
                  <a:cubicBezTo>
                    <a:pt x="2494" y="1733"/>
                    <a:pt x="2122" y="1324"/>
                    <a:pt x="1787" y="877"/>
                  </a:cubicBezTo>
                  <a:cubicBezTo>
                    <a:pt x="1676" y="728"/>
                    <a:pt x="1545" y="598"/>
                    <a:pt x="1396" y="505"/>
                  </a:cubicBezTo>
                  <a:cubicBezTo>
                    <a:pt x="1328" y="459"/>
                    <a:pt x="1254" y="439"/>
                    <a:pt x="1182" y="439"/>
                  </a:cubicBezTo>
                  <a:cubicBezTo>
                    <a:pt x="1075" y="439"/>
                    <a:pt x="971" y="483"/>
                    <a:pt x="894" y="561"/>
                  </a:cubicBezTo>
                  <a:cubicBezTo>
                    <a:pt x="782" y="691"/>
                    <a:pt x="764" y="877"/>
                    <a:pt x="857" y="1026"/>
                  </a:cubicBezTo>
                  <a:cubicBezTo>
                    <a:pt x="913" y="1156"/>
                    <a:pt x="1006" y="1268"/>
                    <a:pt x="1099" y="1379"/>
                  </a:cubicBezTo>
                  <a:cubicBezTo>
                    <a:pt x="1434" y="1770"/>
                    <a:pt x="1769" y="2180"/>
                    <a:pt x="2122" y="2626"/>
                  </a:cubicBezTo>
                  <a:cubicBezTo>
                    <a:pt x="1963" y="2643"/>
                    <a:pt x="1801" y="2652"/>
                    <a:pt x="1638" y="2652"/>
                  </a:cubicBezTo>
                  <a:cubicBezTo>
                    <a:pt x="1438" y="2652"/>
                    <a:pt x="1238" y="2639"/>
                    <a:pt x="1043" y="2608"/>
                  </a:cubicBezTo>
                  <a:cubicBezTo>
                    <a:pt x="875" y="2589"/>
                    <a:pt x="689" y="2552"/>
                    <a:pt x="503" y="2552"/>
                  </a:cubicBezTo>
                  <a:cubicBezTo>
                    <a:pt x="474" y="2544"/>
                    <a:pt x="444" y="2540"/>
                    <a:pt x="415" y="2540"/>
                  </a:cubicBezTo>
                  <a:cubicBezTo>
                    <a:pt x="243" y="2540"/>
                    <a:pt x="88" y="2674"/>
                    <a:pt x="56" y="2850"/>
                  </a:cubicBezTo>
                  <a:cubicBezTo>
                    <a:pt x="1" y="3054"/>
                    <a:pt x="131" y="3241"/>
                    <a:pt x="391" y="3334"/>
                  </a:cubicBezTo>
                  <a:cubicBezTo>
                    <a:pt x="540" y="3371"/>
                    <a:pt x="708" y="3408"/>
                    <a:pt x="875" y="3427"/>
                  </a:cubicBezTo>
                  <a:cubicBezTo>
                    <a:pt x="1210" y="3482"/>
                    <a:pt x="1545" y="3520"/>
                    <a:pt x="1936" y="3557"/>
                  </a:cubicBezTo>
                  <a:cubicBezTo>
                    <a:pt x="1620" y="4022"/>
                    <a:pt x="1229" y="4339"/>
                    <a:pt x="913" y="4729"/>
                  </a:cubicBezTo>
                  <a:cubicBezTo>
                    <a:pt x="782" y="4860"/>
                    <a:pt x="671" y="5009"/>
                    <a:pt x="578" y="5157"/>
                  </a:cubicBezTo>
                  <a:cubicBezTo>
                    <a:pt x="466" y="5306"/>
                    <a:pt x="503" y="5530"/>
                    <a:pt x="652" y="5641"/>
                  </a:cubicBezTo>
                  <a:cubicBezTo>
                    <a:pt x="723" y="5702"/>
                    <a:pt x="809" y="5735"/>
                    <a:pt x="898" y="5735"/>
                  </a:cubicBezTo>
                  <a:cubicBezTo>
                    <a:pt x="973" y="5735"/>
                    <a:pt x="1049" y="5711"/>
                    <a:pt x="1117" y="5660"/>
                  </a:cubicBezTo>
                  <a:cubicBezTo>
                    <a:pt x="1210" y="5585"/>
                    <a:pt x="1322" y="5511"/>
                    <a:pt x="1396" y="5418"/>
                  </a:cubicBezTo>
                  <a:cubicBezTo>
                    <a:pt x="1750" y="5064"/>
                    <a:pt x="2085" y="4711"/>
                    <a:pt x="2420" y="4357"/>
                  </a:cubicBezTo>
                  <a:cubicBezTo>
                    <a:pt x="2494" y="4298"/>
                    <a:pt x="2544" y="4205"/>
                    <a:pt x="2654" y="4205"/>
                  </a:cubicBezTo>
                  <a:cubicBezTo>
                    <a:pt x="2683" y="4205"/>
                    <a:pt x="2716" y="4211"/>
                    <a:pt x="2755" y="4227"/>
                  </a:cubicBezTo>
                  <a:cubicBezTo>
                    <a:pt x="2736" y="4432"/>
                    <a:pt x="2718" y="4636"/>
                    <a:pt x="2699" y="4860"/>
                  </a:cubicBezTo>
                  <a:cubicBezTo>
                    <a:pt x="2662" y="5269"/>
                    <a:pt x="2625" y="5697"/>
                    <a:pt x="2588" y="6107"/>
                  </a:cubicBezTo>
                  <a:cubicBezTo>
                    <a:pt x="2569" y="6609"/>
                    <a:pt x="2699" y="6832"/>
                    <a:pt x="3016" y="6851"/>
                  </a:cubicBezTo>
                  <a:cubicBezTo>
                    <a:pt x="3029" y="6852"/>
                    <a:pt x="3042" y="6852"/>
                    <a:pt x="3055" y="6852"/>
                  </a:cubicBezTo>
                  <a:cubicBezTo>
                    <a:pt x="3327" y="6852"/>
                    <a:pt x="3464" y="6662"/>
                    <a:pt x="3499" y="6200"/>
                  </a:cubicBezTo>
                  <a:cubicBezTo>
                    <a:pt x="3555" y="5716"/>
                    <a:pt x="3593" y="5232"/>
                    <a:pt x="3648" y="4748"/>
                  </a:cubicBezTo>
                  <a:cubicBezTo>
                    <a:pt x="3648" y="4636"/>
                    <a:pt x="3593" y="4487"/>
                    <a:pt x="3760" y="4413"/>
                  </a:cubicBezTo>
                  <a:cubicBezTo>
                    <a:pt x="3928" y="4543"/>
                    <a:pt x="4095" y="4692"/>
                    <a:pt x="4207" y="4878"/>
                  </a:cubicBezTo>
                  <a:cubicBezTo>
                    <a:pt x="4560" y="5251"/>
                    <a:pt x="4895" y="5623"/>
                    <a:pt x="5249" y="5976"/>
                  </a:cubicBezTo>
                  <a:cubicBezTo>
                    <a:pt x="5316" y="6073"/>
                    <a:pt x="5407" y="6112"/>
                    <a:pt x="5504" y="6112"/>
                  </a:cubicBezTo>
                  <a:cubicBezTo>
                    <a:pt x="5839" y="6112"/>
                    <a:pt x="6240" y="5640"/>
                    <a:pt x="5937" y="5381"/>
                  </a:cubicBezTo>
                  <a:cubicBezTo>
                    <a:pt x="5807" y="5232"/>
                    <a:pt x="5658" y="5083"/>
                    <a:pt x="5528" y="4934"/>
                  </a:cubicBezTo>
                  <a:cubicBezTo>
                    <a:pt x="5212" y="4581"/>
                    <a:pt x="4877" y="4227"/>
                    <a:pt x="4560" y="3855"/>
                  </a:cubicBezTo>
                  <a:cubicBezTo>
                    <a:pt x="4579" y="3836"/>
                    <a:pt x="4598" y="3799"/>
                    <a:pt x="4616" y="3762"/>
                  </a:cubicBezTo>
                  <a:cubicBezTo>
                    <a:pt x="5193" y="3799"/>
                    <a:pt x="5789" y="3817"/>
                    <a:pt x="6366" y="3873"/>
                  </a:cubicBezTo>
                  <a:cubicBezTo>
                    <a:pt x="6405" y="3878"/>
                    <a:pt x="6447" y="3881"/>
                    <a:pt x="6489" y="3881"/>
                  </a:cubicBezTo>
                  <a:cubicBezTo>
                    <a:pt x="6603" y="3881"/>
                    <a:pt x="6722" y="3863"/>
                    <a:pt x="6831" y="3836"/>
                  </a:cubicBezTo>
                  <a:cubicBezTo>
                    <a:pt x="7166" y="3687"/>
                    <a:pt x="7184" y="3222"/>
                    <a:pt x="6868" y="3054"/>
                  </a:cubicBezTo>
                  <a:cubicBezTo>
                    <a:pt x="6756" y="2999"/>
                    <a:pt x="6626" y="2961"/>
                    <a:pt x="6514" y="2961"/>
                  </a:cubicBezTo>
                  <a:cubicBezTo>
                    <a:pt x="6068" y="2924"/>
                    <a:pt x="5640" y="2906"/>
                    <a:pt x="5212" y="2868"/>
                  </a:cubicBezTo>
                  <a:cubicBezTo>
                    <a:pt x="4858" y="2850"/>
                    <a:pt x="4504" y="2812"/>
                    <a:pt x="4076" y="2757"/>
                  </a:cubicBezTo>
                  <a:cubicBezTo>
                    <a:pt x="4560" y="2291"/>
                    <a:pt x="4970" y="1901"/>
                    <a:pt x="5379" y="1528"/>
                  </a:cubicBezTo>
                  <a:cubicBezTo>
                    <a:pt x="5491" y="1417"/>
                    <a:pt x="5602" y="1286"/>
                    <a:pt x="5696" y="1156"/>
                  </a:cubicBezTo>
                  <a:cubicBezTo>
                    <a:pt x="5807" y="989"/>
                    <a:pt x="5789" y="747"/>
                    <a:pt x="5621" y="598"/>
                  </a:cubicBezTo>
                  <a:cubicBezTo>
                    <a:pt x="5539" y="516"/>
                    <a:pt x="5435" y="473"/>
                    <a:pt x="5330" y="473"/>
                  </a:cubicBezTo>
                  <a:cubicBezTo>
                    <a:pt x="5244" y="473"/>
                    <a:pt x="5157" y="502"/>
                    <a:pt x="5081" y="561"/>
                  </a:cubicBezTo>
                  <a:cubicBezTo>
                    <a:pt x="4933" y="672"/>
                    <a:pt x="4802" y="803"/>
                    <a:pt x="4672" y="914"/>
                  </a:cubicBezTo>
                  <a:cubicBezTo>
                    <a:pt x="4449" y="1156"/>
                    <a:pt x="4207" y="1361"/>
                    <a:pt x="3965" y="1547"/>
                  </a:cubicBezTo>
                  <a:cubicBezTo>
                    <a:pt x="3890" y="1454"/>
                    <a:pt x="3853" y="1324"/>
                    <a:pt x="3890" y="1212"/>
                  </a:cubicBezTo>
                  <a:cubicBezTo>
                    <a:pt x="3909" y="951"/>
                    <a:pt x="3946" y="709"/>
                    <a:pt x="3946" y="449"/>
                  </a:cubicBezTo>
                  <a:cubicBezTo>
                    <a:pt x="3965" y="226"/>
                    <a:pt x="3797" y="21"/>
                    <a:pt x="3555" y="2"/>
                  </a:cubicBezTo>
                  <a:cubicBezTo>
                    <a:pt x="3544" y="1"/>
                    <a:pt x="3532" y="1"/>
                    <a:pt x="3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7"/>
            <p:cNvSpPr/>
            <p:nvPr/>
          </p:nvSpPr>
          <p:spPr>
            <a:xfrm>
              <a:off x="1968241" y="3315956"/>
              <a:ext cx="1116552" cy="1364700"/>
            </a:xfrm>
            <a:custGeom>
              <a:rect b="b" l="l" r="r" t="t"/>
              <a:pathLst>
                <a:path extrusionOk="0" h="47406" w="38786">
                  <a:moveTo>
                    <a:pt x="19517" y="0"/>
                  </a:moveTo>
                  <a:cubicBezTo>
                    <a:pt x="19340" y="0"/>
                    <a:pt x="19162" y="3"/>
                    <a:pt x="18983" y="8"/>
                  </a:cubicBezTo>
                  <a:cubicBezTo>
                    <a:pt x="18090" y="8"/>
                    <a:pt x="16806" y="287"/>
                    <a:pt x="15503" y="455"/>
                  </a:cubicBezTo>
                  <a:cubicBezTo>
                    <a:pt x="13698" y="696"/>
                    <a:pt x="11930" y="1218"/>
                    <a:pt x="10292" y="2036"/>
                  </a:cubicBezTo>
                  <a:cubicBezTo>
                    <a:pt x="9771" y="2316"/>
                    <a:pt x="9250" y="2613"/>
                    <a:pt x="8747" y="2930"/>
                  </a:cubicBezTo>
                  <a:cubicBezTo>
                    <a:pt x="8468" y="3097"/>
                    <a:pt x="8171" y="3283"/>
                    <a:pt x="7910" y="3469"/>
                  </a:cubicBezTo>
                  <a:cubicBezTo>
                    <a:pt x="6421" y="4530"/>
                    <a:pt x="5100" y="5796"/>
                    <a:pt x="4002" y="7247"/>
                  </a:cubicBezTo>
                  <a:cubicBezTo>
                    <a:pt x="3592" y="7824"/>
                    <a:pt x="3201" y="8401"/>
                    <a:pt x="2848" y="8997"/>
                  </a:cubicBezTo>
                  <a:cubicBezTo>
                    <a:pt x="2401" y="9760"/>
                    <a:pt x="2010" y="10542"/>
                    <a:pt x="1675" y="11342"/>
                  </a:cubicBezTo>
                  <a:cubicBezTo>
                    <a:pt x="1173" y="12552"/>
                    <a:pt x="801" y="13798"/>
                    <a:pt x="540" y="15083"/>
                  </a:cubicBezTo>
                  <a:cubicBezTo>
                    <a:pt x="466" y="15399"/>
                    <a:pt x="410" y="15715"/>
                    <a:pt x="373" y="16032"/>
                  </a:cubicBezTo>
                  <a:cubicBezTo>
                    <a:pt x="93" y="17893"/>
                    <a:pt x="0" y="19791"/>
                    <a:pt x="112" y="21671"/>
                  </a:cubicBezTo>
                  <a:cubicBezTo>
                    <a:pt x="168" y="22415"/>
                    <a:pt x="242" y="23160"/>
                    <a:pt x="335" y="23904"/>
                  </a:cubicBezTo>
                  <a:cubicBezTo>
                    <a:pt x="373" y="24220"/>
                    <a:pt x="410" y="24518"/>
                    <a:pt x="466" y="24816"/>
                  </a:cubicBezTo>
                  <a:cubicBezTo>
                    <a:pt x="466" y="24835"/>
                    <a:pt x="466" y="24853"/>
                    <a:pt x="466" y="24872"/>
                  </a:cubicBezTo>
                  <a:cubicBezTo>
                    <a:pt x="559" y="25467"/>
                    <a:pt x="670" y="26063"/>
                    <a:pt x="801" y="26640"/>
                  </a:cubicBezTo>
                  <a:cubicBezTo>
                    <a:pt x="875" y="26975"/>
                    <a:pt x="950" y="27328"/>
                    <a:pt x="1043" y="27663"/>
                  </a:cubicBezTo>
                  <a:cubicBezTo>
                    <a:pt x="1117" y="27924"/>
                    <a:pt x="1192" y="28185"/>
                    <a:pt x="1266" y="28426"/>
                  </a:cubicBezTo>
                  <a:cubicBezTo>
                    <a:pt x="1471" y="29078"/>
                    <a:pt x="1731" y="29729"/>
                    <a:pt x="2029" y="30362"/>
                  </a:cubicBezTo>
                  <a:cubicBezTo>
                    <a:pt x="2122" y="30548"/>
                    <a:pt x="2215" y="30716"/>
                    <a:pt x="2308" y="30902"/>
                  </a:cubicBezTo>
                  <a:cubicBezTo>
                    <a:pt x="3536" y="33340"/>
                    <a:pt x="5360" y="35443"/>
                    <a:pt x="7631" y="37006"/>
                  </a:cubicBezTo>
                  <a:cubicBezTo>
                    <a:pt x="7966" y="37229"/>
                    <a:pt x="8319" y="37453"/>
                    <a:pt x="8692" y="37657"/>
                  </a:cubicBezTo>
                  <a:cubicBezTo>
                    <a:pt x="9343" y="38030"/>
                    <a:pt x="10013" y="38365"/>
                    <a:pt x="10720" y="38644"/>
                  </a:cubicBezTo>
                  <a:cubicBezTo>
                    <a:pt x="12172" y="39221"/>
                    <a:pt x="13679" y="39705"/>
                    <a:pt x="15187" y="40095"/>
                  </a:cubicBezTo>
                  <a:cubicBezTo>
                    <a:pt x="15447" y="40133"/>
                    <a:pt x="15633" y="40319"/>
                    <a:pt x="15708" y="40542"/>
                  </a:cubicBezTo>
                  <a:cubicBezTo>
                    <a:pt x="16229" y="42217"/>
                    <a:pt x="16955" y="43799"/>
                    <a:pt x="17625" y="45400"/>
                  </a:cubicBezTo>
                  <a:cubicBezTo>
                    <a:pt x="17830" y="45883"/>
                    <a:pt x="18072" y="46330"/>
                    <a:pt x="18351" y="46777"/>
                  </a:cubicBezTo>
                  <a:cubicBezTo>
                    <a:pt x="18629" y="47195"/>
                    <a:pt x="18967" y="47405"/>
                    <a:pt x="19317" y="47405"/>
                  </a:cubicBezTo>
                  <a:cubicBezTo>
                    <a:pt x="19621" y="47405"/>
                    <a:pt x="19936" y="47246"/>
                    <a:pt x="20230" y="46926"/>
                  </a:cubicBezTo>
                  <a:cubicBezTo>
                    <a:pt x="20454" y="46646"/>
                    <a:pt x="20658" y="46367"/>
                    <a:pt x="20826" y="46051"/>
                  </a:cubicBezTo>
                  <a:cubicBezTo>
                    <a:pt x="21738" y="44543"/>
                    <a:pt x="22557" y="42980"/>
                    <a:pt x="23283" y="41380"/>
                  </a:cubicBezTo>
                  <a:cubicBezTo>
                    <a:pt x="23413" y="41156"/>
                    <a:pt x="23469" y="40877"/>
                    <a:pt x="23431" y="40598"/>
                  </a:cubicBezTo>
                  <a:cubicBezTo>
                    <a:pt x="23394" y="40430"/>
                    <a:pt x="23450" y="40356"/>
                    <a:pt x="23599" y="40337"/>
                  </a:cubicBezTo>
                  <a:cubicBezTo>
                    <a:pt x="23692" y="40319"/>
                    <a:pt x="23785" y="40282"/>
                    <a:pt x="23878" y="40263"/>
                  </a:cubicBezTo>
                  <a:cubicBezTo>
                    <a:pt x="25274" y="39965"/>
                    <a:pt x="26614" y="39481"/>
                    <a:pt x="27879" y="38830"/>
                  </a:cubicBezTo>
                  <a:cubicBezTo>
                    <a:pt x="28121" y="38718"/>
                    <a:pt x="28363" y="38588"/>
                    <a:pt x="28605" y="38458"/>
                  </a:cubicBezTo>
                  <a:cubicBezTo>
                    <a:pt x="28977" y="38253"/>
                    <a:pt x="29331" y="38048"/>
                    <a:pt x="29685" y="37806"/>
                  </a:cubicBezTo>
                  <a:cubicBezTo>
                    <a:pt x="32346" y="36076"/>
                    <a:pt x="34542" y="33693"/>
                    <a:pt x="36087" y="30902"/>
                  </a:cubicBezTo>
                  <a:cubicBezTo>
                    <a:pt x="36440" y="30288"/>
                    <a:pt x="36757" y="29636"/>
                    <a:pt x="37036" y="28985"/>
                  </a:cubicBezTo>
                  <a:cubicBezTo>
                    <a:pt x="37241" y="28501"/>
                    <a:pt x="37445" y="27980"/>
                    <a:pt x="37613" y="27459"/>
                  </a:cubicBezTo>
                  <a:cubicBezTo>
                    <a:pt x="37762" y="27068"/>
                    <a:pt x="37873" y="26677"/>
                    <a:pt x="37985" y="26268"/>
                  </a:cubicBezTo>
                  <a:cubicBezTo>
                    <a:pt x="38413" y="24742"/>
                    <a:pt x="38674" y="23178"/>
                    <a:pt x="38748" y="21596"/>
                  </a:cubicBezTo>
                  <a:cubicBezTo>
                    <a:pt x="38767" y="21243"/>
                    <a:pt x="38785" y="20871"/>
                    <a:pt x="38767" y="20517"/>
                  </a:cubicBezTo>
                  <a:lnTo>
                    <a:pt x="38785" y="20517"/>
                  </a:lnTo>
                  <a:cubicBezTo>
                    <a:pt x="38785" y="19084"/>
                    <a:pt x="38655" y="17651"/>
                    <a:pt x="38376" y="16255"/>
                  </a:cubicBezTo>
                  <a:cubicBezTo>
                    <a:pt x="38376" y="16218"/>
                    <a:pt x="38357" y="16162"/>
                    <a:pt x="38357" y="16125"/>
                  </a:cubicBezTo>
                  <a:cubicBezTo>
                    <a:pt x="38283" y="15790"/>
                    <a:pt x="38208" y="15455"/>
                    <a:pt x="38134" y="15138"/>
                  </a:cubicBezTo>
                  <a:cubicBezTo>
                    <a:pt x="37780" y="13687"/>
                    <a:pt x="37278" y="12291"/>
                    <a:pt x="36626" y="10951"/>
                  </a:cubicBezTo>
                  <a:cubicBezTo>
                    <a:pt x="36496" y="10672"/>
                    <a:pt x="36347" y="10393"/>
                    <a:pt x="36198" y="10132"/>
                  </a:cubicBezTo>
                  <a:cubicBezTo>
                    <a:pt x="36012" y="9797"/>
                    <a:pt x="35826" y="9462"/>
                    <a:pt x="35621" y="9146"/>
                  </a:cubicBezTo>
                  <a:cubicBezTo>
                    <a:pt x="35417" y="8792"/>
                    <a:pt x="35193" y="8457"/>
                    <a:pt x="34951" y="8122"/>
                  </a:cubicBezTo>
                  <a:cubicBezTo>
                    <a:pt x="33779" y="6466"/>
                    <a:pt x="32365" y="4996"/>
                    <a:pt x="30745" y="3767"/>
                  </a:cubicBezTo>
                  <a:cubicBezTo>
                    <a:pt x="30504" y="3581"/>
                    <a:pt x="30243" y="3395"/>
                    <a:pt x="29982" y="3209"/>
                  </a:cubicBezTo>
                  <a:cubicBezTo>
                    <a:pt x="26892" y="1113"/>
                    <a:pt x="23242" y="0"/>
                    <a:pt x="195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7"/>
            <p:cNvSpPr/>
            <p:nvPr/>
          </p:nvSpPr>
          <p:spPr>
            <a:xfrm>
              <a:off x="1977885" y="3719470"/>
              <a:ext cx="1106908" cy="362147"/>
            </a:xfrm>
            <a:custGeom>
              <a:rect b="b" l="l" r="r" t="t"/>
              <a:pathLst>
                <a:path extrusionOk="0" h="12580" w="38451">
                  <a:moveTo>
                    <a:pt x="30902" y="912"/>
                  </a:moveTo>
                  <a:cubicBezTo>
                    <a:pt x="32139" y="912"/>
                    <a:pt x="33372" y="1349"/>
                    <a:pt x="34356" y="2219"/>
                  </a:cubicBezTo>
                  <a:cubicBezTo>
                    <a:pt x="35677" y="3392"/>
                    <a:pt x="36236" y="4881"/>
                    <a:pt x="35882" y="6630"/>
                  </a:cubicBezTo>
                  <a:cubicBezTo>
                    <a:pt x="35510" y="8398"/>
                    <a:pt x="34356" y="9552"/>
                    <a:pt x="32681" y="10166"/>
                  </a:cubicBezTo>
                  <a:cubicBezTo>
                    <a:pt x="32215" y="10356"/>
                    <a:pt x="31716" y="10466"/>
                    <a:pt x="31231" y="10466"/>
                  </a:cubicBezTo>
                  <a:cubicBezTo>
                    <a:pt x="31193" y="10466"/>
                    <a:pt x="31155" y="10465"/>
                    <a:pt x="31118" y="10464"/>
                  </a:cubicBezTo>
                  <a:cubicBezTo>
                    <a:pt x="31073" y="10465"/>
                    <a:pt x="31028" y="10466"/>
                    <a:pt x="30984" y="10466"/>
                  </a:cubicBezTo>
                  <a:cubicBezTo>
                    <a:pt x="28549" y="10466"/>
                    <a:pt x="26511" y="8973"/>
                    <a:pt x="25981" y="6798"/>
                  </a:cubicBezTo>
                  <a:cubicBezTo>
                    <a:pt x="25553" y="4937"/>
                    <a:pt x="26093" y="3373"/>
                    <a:pt x="27526" y="2145"/>
                  </a:cubicBezTo>
                  <a:cubicBezTo>
                    <a:pt x="28505" y="1321"/>
                    <a:pt x="29705" y="912"/>
                    <a:pt x="30902" y="912"/>
                  </a:cubicBezTo>
                  <a:close/>
                  <a:moveTo>
                    <a:pt x="8915" y="2480"/>
                  </a:moveTo>
                  <a:cubicBezTo>
                    <a:pt x="10311" y="2499"/>
                    <a:pt x="11800" y="3131"/>
                    <a:pt x="12898" y="4602"/>
                  </a:cubicBezTo>
                  <a:cubicBezTo>
                    <a:pt x="13437" y="5272"/>
                    <a:pt x="13735" y="6109"/>
                    <a:pt x="13754" y="6965"/>
                  </a:cubicBezTo>
                  <a:cubicBezTo>
                    <a:pt x="13772" y="8510"/>
                    <a:pt x="13009" y="9962"/>
                    <a:pt x="11707" y="10780"/>
                  </a:cubicBezTo>
                  <a:cubicBezTo>
                    <a:pt x="10802" y="11378"/>
                    <a:pt x="9769" y="11672"/>
                    <a:pt x="8741" y="11672"/>
                  </a:cubicBezTo>
                  <a:cubicBezTo>
                    <a:pt x="7590" y="11672"/>
                    <a:pt x="6444" y="11303"/>
                    <a:pt x="5491" y="10576"/>
                  </a:cubicBezTo>
                  <a:cubicBezTo>
                    <a:pt x="2866" y="8547"/>
                    <a:pt x="3146" y="4788"/>
                    <a:pt x="6030" y="3169"/>
                  </a:cubicBezTo>
                  <a:cubicBezTo>
                    <a:pt x="6775" y="2741"/>
                    <a:pt x="7594" y="2517"/>
                    <a:pt x="8915" y="2480"/>
                  </a:cubicBezTo>
                  <a:close/>
                  <a:moveTo>
                    <a:pt x="19789" y="2044"/>
                  </a:moveTo>
                  <a:cubicBezTo>
                    <a:pt x="20916" y="2044"/>
                    <a:pt x="22042" y="2409"/>
                    <a:pt x="22985" y="3131"/>
                  </a:cubicBezTo>
                  <a:cubicBezTo>
                    <a:pt x="25609" y="5104"/>
                    <a:pt x="25441" y="9105"/>
                    <a:pt x="22668" y="10855"/>
                  </a:cubicBezTo>
                  <a:lnTo>
                    <a:pt x="22650" y="10855"/>
                  </a:lnTo>
                  <a:cubicBezTo>
                    <a:pt x="21781" y="11410"/>
                    <a:pt x="20803" y="11678"/>
                    <a:pt x="19834" y="11678"/>
                  </a:cubicBezTo>
                  <a:cubicBezTo>
                    <a:pt x="18332" y="11678"/>
                    <a:pt x="16849" y="11034"/>
                    <a:pt x="15820" y="9813"/>
                  </a:cubicBezTo>
                  <a:cubicBezTo>
                    <a:pt x="15131" y="8975"/>
                    <a:pt x="14777" y="8026"/>
                    <a:pt x="14759" y="6463"/>
                  </a:cubicBezTo>
                  <a:cubicBezTo>
                    <a:pt x="14759" y="5179"/>
                    <a:pt x="15522" y="3801"/>
                    <a:pt x="17011" y="2852"/>
                  </a:cubicBezTo>
                  <a:cubicBezTo>
                    <a:pt x="17860" y="2312"/>
                    <a:pt x="18825" y="2044"/>
                    <a:pt x="19789" y="2044"/>
                  </a:cubicBezTo>
                  <a:close/>
                  <a:moveTo>
                    <a:pt x="30934" y="1"/>
                  </a:moveTo>
                  <a:cubicBezTo>
                    <a:pt x="28481" y="1"/>
                    <a:pt x="26040" y="1405"/>
                    <a:pt x="25106" y="4136"/>
                  </a:cubicBezTo>
                  <a:cubicBezTo>
                    <a:pt x="23831" y="2214"/>
                    <a:pt x="22095" y="1145"/>
                    <a:pt x="19855" y="1145"/>
                  </a:cubicBezTo>
                  <a:cubicBezTo>
                    <a:pt x="19709" y="1145"/>
                    <a:pt x="19561" y="1150"/>
                    <a:pt x="19411" y="1159"/>
                  </a:cubicBezTo>
                  <a:cubicBezTo>
                    <a:pt x="16936" y="1308"/>
                    <a:pt x="15224" y="2610"/>
                    <a:pt x="14163" y="4862"/>
                  </a:cubicBezTo>
                  <a:cubicBezTo>
                    <a:pt x="12935" y="2685"/>
                    <a:pt x="11092" y="1587"/>
                    <a:pt x="8673" y="1568"/>
                  </a:cubicBezTo>
                  <a:cubicBezTo>
                    <a:pt x="6235" y="1568"/>
                    <a:pt x="4393" y="2703"/>
                    <a:pt x="3164" y="4899"/>
                  </a:cubicBezTo>
                  <a:cubicBezTo>
                    <a:pt x="2587" y="3280"/>
                    <a:pt x="1527" y="2145"/>
                    <a:pt x="317" y="1140"/>
                  </a:cubicBezTo>
                  <a:lnTo>
                    <a:pt x="205" y="1066"/>
                  </a:lnTo>
                  <a:cubicBezTo>
                    <a:pt x="131" y="1382"/>
                    <a:pt x="75" y="1698"/>
                    <a:pt x="38" y="2015"/>
                  </a:cubicBezTo>
                  <a:cubicBezTo>
                    <a:pt x="875" y="2741"/>
                    <a:pt x="1564" y="3615"/>
                    <a:pt x="2066" y="4602"/>
                  </a:cubicBezTo>
                  <a:cubicBezTo>
                    <a:pt x="2327" y="5179"/>
                    <a:pt x="2420" y="5811"/>
                    <a:pt x="2308" y="6425"/>
                  </a:cubicBezTo>
                  <a:cubicBezTo>
                    <a:pt x="2048" y="7970"/>
                    <a:pt x="1322" y="9161"/>
                    <a:pt x="0" y="9887"/>
                  </a:cubicBezTo>
                  <a:cubicBezTo>
                    <a:pt x="38" y="10203"/>
                    <a:pt x="75" y="10501"/>
                    <a:pt x="112" y="10799"/>
                  </a:cubicBezTo>
                  <a:cubicBezTo>
                    <a:pt x="131" y="10818"/>
                    <a:pt x="131" y="10836"/>
                    <a:pt x="131" y="10855"/>
                  </a:cubicBezTo>
                  <a:cubicBezTo>
                    <a:pt x="224" y="10799"/>
                    <a:pt x="335" y="10743"/>
                    <a:pt x="428" y="10706"/>
                  </a:cubicBezTo>
                  <a:cubicBezTo>
                    <a:pt x="1303" y="10241"/>
                    <a:pt x="2048" y="9515"/>
                    <a:pt x="2531" y="8622"/>
                  </a:cubicBezTo>
                  <a:cubicBezTo>
                    <a:pt x="2587" y="8454"/>
                    <a:pt x="2699" y="8287"/>
                    <a:pt x="2829" y="8156"/>
                  </a:cubicBezTo>
                  <a:cubicBezTo>
                    <a:pt x="3648" y="10799"/>
                    <a:pt x="5472" y="12306"/>
                    <a:pt x="8189" y="12548"/>
                  </a:cubicBezTo>
                  <a:cubicBezTo>
                    <a:pt x="8424" y="12569"/>
                    <a:pt x="8653" y="12580"/>
                    <a:pt x="8878" y="12580"/>
                  </a:cubicBezTo>
                  <a:cubicBezTo>
                    <a:pt x="11271" y="12580"/>
                    <a:pt x="13084" y="11404"/>
                    <a:pt x="14275" y="9124"/>
                  </a:cubicBezTo>
                  <a:cubicBezTo>
                    <a:pt x="15506" y="11375"/>
                    <a:pt x="17319" y="12579"/>
                    <a:pt x="19745" y="12579"/>
                  </a:cubicBezTo>
                  <a:cubicBezTo>
                    <a:pt x="19886" y="12579"/>
                    <a:pt x="20029" y="12575"/>
                    <a:pt x="20175" y="12567"/>
                  </a:cubicBezTo>
                  <a:cubicBezTo>
                    <a:pt x="22854" y="12418"/>
                    <a:pt x="24641" y="10967"/>
                    <a:pt x="25609" y="8417"/>
                  </a:cubicBezTo>
                  <a:cubicBezTo>
                    <a:pt x="26923" y="10341"/>
                    <a:pt x="28632" y="11398"/>
                    <a:pt x="30747" y="11398"/>
                  </a:cubicBezTo>
                  <a:cubicBezTo>
                    <a:pt x="31148" y="11398"/>
                    <a:pt x="31563" y="11360"/>
                    <a:pt x="31992" y="11283"/>
                  </a:cubicBezTo>
                  <a:cubicBezTo>
                    <a:pt x="34728" y="10799"/>
                    <a:pt x="36347" y="9087"/>
                    <a:pt x="36924" y="6258"/>
                  </a:cubicBezTo>
                  <a:cubicBezTo>
                    <a:pt x="37334" y="6779"/>
                    <a:pt x="37836" y="7226"/>
                    <a:pt x="38413" y="7579"/>
                  </a:cubicBezTo>
                  <a:cubicBezTo>
                    <a:pt x="38432" y="7226"/>
                    <a:pt x="38450" y="6854"/>
                    <a:pt x="38432" y="6500"/>
                  </a:cubicBezTo>
                  <a:cubicBezTo>
                    <a:pt x="38153" y="6277"/>
                    <a:pt x="37911" y="6035"/>
                    <a:pt x="37706" y="5755"/>
                  </a:cubicBezTo>
                  <a:cubicBezTo>
                    <a:pt x="36943" y="4788"/>
                    <a:pt x="36943" y="3429"/>
                    <a:pt x="37706" y="2461"/>
                  </a:cubicBezTo>
                  <a:cubicBezTo>
                    <a:pt x="37799" y="2350"/>
                    <a:pt x="37911" y="2219"/>
                    <a:pt x="38022" y="2108"/>
                  </a:cubicBezTo>
                  <a:cubicBezTo>
                    <a:pt x="37948" y="1773"/>
                    <a:pt x="37873" y="1438"/>
                    <a:pt x="37799" y="1121"/>
                  </a:cubicBezTo>
                  <a:cubicBezTo>
                    <a:pt x="37352" y="1475"/>
                    <a:pt x="36961" y="1903"/>
                    <a:pt x="36682" y="2406"/>
                  </a:cubicBezTo>
                  <a:cubicBezTo>
                    <a:pt x="36533" y="2629"/>
                    <a:pt x="36440" y="2871"/>
                    <a:pt x="36310" y="3113"/>
                  </a:cubicBezTo>
                  <a:cubicBezTo>
                    <a:pt x="35128" y="1022"/>
                    <a:pt x="33026" y="1"/>
                    <a:pt x="309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7"/>
            <p:cNvSpPr/>
            <p:nvPr/>
          </p:nvSpPr>
          <p:spPr>
            <a:xfrm>
              <a:off x="1991271" y="4072117"/>
              <a:ext cx="1070492" cy="193049"/>
            </a:xfrm>
            <a:custGeom>
              <a:rect b="b" l="l" r="r" t="t"/>
              <a:pathLst>
                <a:path extrusionOk="0" h="6706" w="37186">
                  <a:moveTo>
                    <a:pt x="7017" y="3016"/>
                  </a:moveTo>
                  <a:lnTo>
                    <a:pt x="7017" y="3016"/>
                  </a:lnTo>
                  <a:cubicBezTo>
                    <a:pt x="9120" y="3369"/>
                    <a:pt x="11149" y="3630"/>
                    <a:pt x="13289" y="3760"/>
                  </a:cubicBezTo>
                  <a:cubicBezTo>
                    <a:pt x="12507" y="4709"/>
                    <a:pt x="11688" y="5323"/>
                    <a:pt x="10627" y="5547"/>
                  </a:cubicBezTo>
                  <a:lnTo>
                    <a:pt x="10609" y="5547"/>
                  </a:lnTo>
                  <a:cubicBezTo>
                    <a:pt x="10437" y="5590"/>
                    <a:pt x="10260" y="5611"/>
                    <a:pt x="10084" y="5611"/>
                  </a:cubicBezTo>
                  <a:cubicBezTo>
                    <a:pt x="9648" y="5611"/>
                    <a:pt x="9211" y="5482"/>
                    <a:pt x="8841" y="5230"/>
                  </a:cubicBezTo>
                  <a:cubicBezTo>
                    <a:pt x="8059" y="4691"/>
                    <a:pt x="7501" y="3965"/>
                    <a:pt x="7017" y="3016"/>
                  </a:cubicBezTo>
                  <a:close/>
                  <a:moveTo>
                    <a:pt x="28978" y="3164"/>
                  </a:moveTo>
                  <a:lnTo>
                    <a:pt x="28978" y="3164"/>
                  </a:lnTo>
                  <a:cubicBezTo>
                    <a:pt x="28959" y="3258"/>
                    <a:pt x="28959" y="3313"/>
                    <a:pt x="28922" y="3351"/>
                  </a:cubicBezTo>
                  <a:cubicBezTo>
                    <a:pt x="28382" y="4058"/>
                    <a:pt x="27731" y="4672"/>
                    <a:pt x="27024" y="5193"/>
                  </a:cubicBezTo>
                  <a:cubicBezTo>
                    <a:pt x="26800" y="5361"/>
                    <a:pt x="26558" y="5472"/>
                    <a:pt x="26316" y="5584"/>
                  </a:cubicBezTo>
                  <a:cubicBezTo>
                    <a:pt x="26051" y="5707"/>
                    <a:pt x="25765" y="5768"/>
                    <a:pt x="25481" y="5768"/>
                  </a:cubicBezTo>
                  <a:cubicBezTo>
                    <a:pt x="25207" y="5768"/>
                    <a:pt x="24934" y="5712"/>
                    <a:pt x="24679" y="5602"/>
                  </a:cubicBezTo>
                  <a:cubicBezTo>
                    <a:pt x="24009" y="5323"/>
                    <a:pt x="23432" y="4895"/>
                    <a:pt x="22985" y="4356"/>
                  </a:cubicBezTo>
                  <a:cubicBezTo>
                    <a:pt x="22873" y="4225"/>
                    <a:pt x="22780" y="4058"/>
                    <a:pt x="22743" y="3872"/>
                  </a:cubicBezTo>
                  <a:cubicBezTo>
                    <a:pt x="24846" y="3760"/>
                    <a:pt x="26912" y="3537"/>
                    <a:pt x="28978" y="3164"/>
                  </a:cubicBezTo>
                  <a:close/>
                  <a:moveTo>
                    <a:pt x="15536" y="3932"/>
                  </a:moveTo>
                  <a:cubicBezTo>
                    <a:pt x="16308" y="3932"/>
                    <a:pt x="17054" y="4004"/>
                    <a:pt x="17797" y="4004"/>
                  </a:cubicBezTo>
                  <a:cubicBezTo>
                    <a:pt x="17864" y="4004"/>
                    <a:pt x="17931" y="4003"/>
                    <a:pt x="17997" y="4002"/>
                  </a:cubicBezTo>
                  <a:cubicBezTo>
                    <a:pt x="18195" y="3998"/>
                    <a:pt x="18392" y="3997"/>
                    <a:pt x="18589" y="3997"/>
                  </a:cubicBezTo>
                  <a:cubicBezTo>
                    <a:pt x="19379" y="3997"/>
                    <a:pt x="20171" y="4021"/>
                    <a:pt x="20975" y="4021"/>
                  </a:cubicBezTo>
                  <a:cubicBezTo>
                    <a:pt x="20640" y="4560"/>
                    <a:pt x="20193" y="5026"/>
                    <a:pt x="19672" y="5361"/>
                  </a:cubicBezTo>
                  <a:cubicBezTo>
                    <a:pt x="19244" y="5638"/>
                    <a:pt x="18759" y="5779"/>
                    <a:pt x="18270" y="5779"/>
                  </a:cubicBezTo>
                  <a:cubicBezTo>
                    <a:pt x="17972" y="5779"/>
                    <a:pt x="17672" y="5727"/>
                    <a:pt x="17383" y="5621"/>
                  </a:cubicBezTo>
                  <a:cubicBezTo>
                    <a:pt x="16434" y="5323"/>
                    <a:pt x="15597" y="4728"/>
                    <a:pt x="14982" y="3946"/>
                  </a:cubicBezTo>
                  <a:cubicBezTo>
                    <a:pt x="15169" y="3936"/>
                    <a:pt x="15353" y="3932"/>
                    <a:pt x="15536" y="3932"/>
                  </a:cubicBezTo>
                  <a:close/>
                  <a:moveTo>
                    <a:pt x="37185" y="1"/>
                  </a:moveTo>
                  <a:lnTo>
                    <a:pt x="37185" y="1"/>
                  </a:lnTo>
                  <a:cubicBezTo>
                    <a:pt x="34784" y="950"/>
                    <a:pt x="32272" y="1657"/>
                    <a:pt x="29722" y="2122"/>
                  </a:cubicBezTo>
                  <a:cubicBezTo>
                    <a:pt x="27005" y="2588"/>
                    <a:pt x="24251" y="2904"/>
                    <a:pt x="21496" y="3016"/>
                  </a:cubicBezTo>
                  <a:cubicBezTo>
                    <a:pt x="20615" y="3050"/>
                    <a:pt x="19733" y="3067"/>
                    <a:pt x="18852" y="3067"/>
                  </a:cubicBezTo>
                  <a:cubicBezTo>
                    <a:pt x="16886" y="3067"/>
                    <a:pt x="14920" y="2984"/>
                    <a:pt x="12954" y="2829"/>
                  </a:cubicBezTo>
                  <a:cubicBezTo>
                    <a:pt x="8673" y="2513"/>
                    <a:pt x="4486" y="1638"/>
                    <a:pt x="354" y="503"/>
                  </a:cubicBezTo>
                  <a:cubicBezTo>
                    <a:pt x="224" y="466"/>
                    <a:pt x="112" y="429"/>
                    <a:pt x="1" y="373"/>
                  </a:cubicBezTo>
                  <a:lnTo>
                    <a:pt x="1" y="373"/>
                  </a:lnTo>
                  <a:cubicBezTo>
                    <a:pt x="57" y="708"/>
                    <a:pt x="150" y="1061"/>
                    <a:pt x="243" y="1396"/>
                  </a:cubicBezTo>
                  <a:cubicBezTo>
                    <a:pt x="252" y="1387"/>
                    <a:pt x="266" y="1382"/>
                    <a:pt x="280" y="1382"/>
                  </a:cubicBezTo>
                  <a:cubicBezTo>
                    <a:pt x="294" y="1382"/>
                    <a:pt x="308" y="1387"/>
                    <a:pt x="317" y="1396"/>
                  </a:cubicBezTo>
                  <a:cubicBezTo>
                    <a:pt x="1973" y="1899"/>
                    <a:pt x="3630" y="2290"/>
                    <a:pt x="5323" y="2681"/>
                  </a:cubicBezTo>
                  <a:cubicBezTo>
                    <a:pt x="4886" y="3589"/>
                    <a:pt x="3985" y="4079"/>
                    <a:pt x="3075" y="4079"/>
                  </a:cubicBezTo>
                  <a:cubicBezTo>
                    <a:pt x="2437" y="4079"/>
                    <a:pt x="1794" y="3838"/>
                    <a:pt x="1303" y="3332"/>
                  </a:cubicBezTo>
                  <a:cubicBezTo>
                    <a:pt x="968" y="2978"/>
                    <a:pt x="689" y="2588"/>
                    <a:pt x="466" y="2159"/>
                  </a:cubicBezTo>
                  <a:lnTo>
                    <a:pt x="466" y="2159"/>
                  </a:lnTo>
                  <a:cubicBezTo>
                    <a:pt x="671" y="2811"/>
                    <a:pt x="931" y="3462"/>
                    <a:pt x="1229" y="4095"/>
                  </a:cubicBezTo>
                  <a:cubicBezTo>
                    <a:pt x="1322" y="4281"/>
                    <a:pt x="1415" y="4449"/>
                    <a:pt x="1508" y="4635"/>
                  </a:cubicBezTo>
                  <a:cubicBezTo>
                    <a:pt x="1981" y="4903"/>
                    <a:pt x="2504" y="5034"/>
                    <a:pt x="3026" y="5034"/>
                  </a:cubicBezTo>
                  <a:cubicBezTo>
                    <a:pt x="3737" y="5034"/>
                    <a:pt x="4446" y="4791"/>
                    <a:pt x="5026" y="4318"/>
                  </a:cubicBezTo>
                  <a:cubicBezTo>
                    <a:pt x="5398" y="4039"/>
                    <a:pt x="5733" y="3704"/>
                    <a:pt x="6086" y="3388"/>
                  </a:cubicBezTo>
                  <a:cubicBezTo>
                    <a:pt x="6235" y="3518"/>
                    <a:pt x="6328" y="3667"/>
                    <a:pt x="6403" y="3834"/>
                  </a:cubicBezTo>
                  <a:cubicBezTo>
                    <a:pt x="6831" y="4616"/>
                    <a:pt x="7408" y="5286"/>
                    <a:pt x="8096" y="5807"/>
                  </a:cubicBezTo>
                  <a:cubicBezTo>
                    <a:pt x="8672" y="6279"/>
                    <a:pt x="9387" y="6529"/>
                    <a:pt x="10122" y="6529"/>
                  </a:cubicBezTo>
                  <a:cubicBezTo>
                    <a:pt x="10315" y="6529"/>
                    <a:pt x="10509" y="6512"/>
                    <a:pt x="10702" y="6477"/>
                  </a:cubicBezTo>
                  <a:cubicBezTo>
                    <a:pt x="11800" y="6235"/>
                    <a:pt x="12805" y="5677"/>
                    <a:pt x="13587" y="4839"/>
                  </a:cubicBezTo>
                  <a:cubicBezTo>
                    <a:pt x="13735" y="4691"/>
                    <a:pt x="13847" y="4486"/>
                    <a:pt x="14052" y="4393"/>
                  </a:cubicBezTo>
                  <a:cubicBezTo>
                    <a:pt x="14164" y="4430"/>
                    <a:pt x="14219" y="4542"/>
                    <a:pt x="14294" y="4616"/>
                  </a:cubicBezTo>
                  <a:cubicBezTo>
                    <a:pt x="14573" y="4877"/>
                    <a:pt x="14833" y="5174"/>
                    <a:pt x="15131" y="5398"/>
                  </a:cubicBezTo>
                  <a:cubicBezTo>
                    <a:pt x="16245" y="6280"/>
                    <a:pt x="17296" y="6705"/>
                    <a:pt x="18278" y="6705"/>
                  </a:cubicBezTo>
                  <a:cubicBezTo>
                    <a:pt x="19429" y="6705"/>
                    <a:pt x="20486" y="6122"/>
                    <a:pt x="21440" y="5007"/>
                  </a:cubicBezTo>
                  <a:cubicBezTo>
                    <a:pt x="21589" y="4821"/>
                    <a:pt x="21738" y="4635"/>
                    <a:pt x="21943" y="4486"/>
                  </a:cubicBezTo>
                  <a:cubicBezTo>
                    <a:pt x="22185" y="4858"/>
                    <a:pt x="22483" y="5212"/>
                    <a:pt x="22836" y="5509"/>
                  </a:cubicBezTo>
                  <a:cubicBezTo>
                    <a:pt x="23800" y="6318"/>
                    <a:pt x="24648" y="6698"/>
                    <a:pt x="25479" y="6698"/>
                  </a:cubicBezTo>
                  <a:cubicBezTo>
                    <a:pt x="26236" y="6698"/>
                    <a:pt x="26979" y="6383"/>
                    <a:pt x="27787" y="5789"/>
                  </a:cubicBezTo>
                  <a:cubicBezTo>
                    <a:pt x="28401" y="5305"/>
                    <a:pt x="28959" y="4746"/>
                    <a:pt x="29462" y="4151"/>
                  </a:cubicBezTo>
                  <a:cubicBezTo>
                    <a:pt x="29555" y="4002"/>
                    <a:pt x="29704" y="3872"/>
                    <a:pt x="29871" y="3779"/>
                  </a:cubicBezTo>
                  <a:cubicBezTo>
                    <a:pt x="30150" y="3983"/>
                    <a:pt x="30429" y="4225"/>
                    <a:pt x="30708" y="4430"/>
                  </a:cubicBezTo>
                  <a:cubicBezTo>
                    <a:pt x="31389" y="4925"/>
                    <a:pt x="32211" y="5189"/>
                    <a:pt x="33047" y="5189"/>
                  </a:cubicBezTo>
                  <a:cubicBezTo>
                    <a:pt x="33216" y="5189"/>
                    <a:pt x="33386" y="5178"/>
                    <a:pt x="33556" y="5156"/>
                  </a:cubicBezTo>
                  <a:cubicBezTo>
                    <a:pt x="34151" y="5100"/>
                    <a:pt x="34747" y="4914"/>
                    <a:pt x="35287" y="4635"/>
                  </a:cubicBezTo>
                  <a:cubicBezTo>
                    <a:pt x="35640" y="4021"/>
                    <a:pt x="35957" y="3388"/>
                    <a:pt x="36236" y="2718"/>
                  </a:cubicBezTo>
                  <a:lnTo>
                    <a:pt x="36236" y="2718"/>
                  </a:lnTo>
                  <a:cubicBezTo>
                    <a:pt x="35585" y="3481"/>
                    <a:pt x="34710" y="4002"/>
                    <a:pt x="33742" y="4207"/>
                  </a:cubicBezTo>
                  <a:cubicBezTo>
                    <a:pt x="33548" y="4249"/>
                    <a:pt x="33348" y="4269"/>
                    <a:pt x="33145" y="4269"/>
                  </a:cubicBezTo>
                  <a:cubicBezTo>
                    <a:pt x="32101" y="4269"/>
                    <a:pt x="30996" y="3733"/>
                    <a:pt x="30467" y="2923"/>
                  </a:cubicBezTo>
                  <a:cubicBezTo>
                    <a:pt x="32625" y="2494"/>
                    <a:pt x="34747" y="1918"/>
                    <a:pt x="36813" y="1192"/>
                  </a:cubicBezTo>
                  <a:cubicBezTo>
                    <a:pt x="36962" y="801"/>
                    <a:pt x="37073" y="410"/>
                    <a:pt x="371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7"/>
            <p:cNvSpPr/>
            <p:nvPr/>
          </p:nvSpPr>
          <p:spPr>
            <a:xfrm>
              <a:off x="2016460" y="3549681"/>
              <a:ext cx="1006181" cy="160548"/>
            </a:xfrm>
            <a:custGeom>
              <a:rect b="b" l="l" r="r" t="t"/>
              <a:pathLst>
                <a:path extrusionOk="0" h="5577" w="34952">
                  <a:moveTo>
                    <a:pt x="2431" y="1524"/>
                  </a:moveTo>
                  <a:cubicBezTo>
                    <a:pt x="2588" y="1524"/>
                    <a:pt x="2746" y="1538"/>
                    <a:pt x="2904" y="1566"/>
                  </a:cubicBezTo>
                  <a:cubicBezTo>
                    <a:pt x="4095" y="1753"/>
                    <a:pt x="4858" y="2534"/>
                    <a:pt x="5472" y="3521"/>
                  </a:cubicBezTo>
                  <a:cubicBezTo>
                    <a:pt x="3778" y="3260"/>
                    <a:pt x="2085" y="2906"/>
                    <a:pt x="428" y="2478"/>
                  </a:cubicBezTo>
                  <a:cubicBezTo>
                    <a:pt x="923" y="1860"/>
                    <a:pt x="1662" y="1524"/>
                    <a:pt x="2431" y="1524"/>
                  </a:cubicBezTo>
                  <a:close/>
                  <a:moveTo>
                    <a:pt x="25551" y="2077"/>
                  </a:moveTo>
                  <a:cubicBezTo>
                    <a:pt x="26646" y="2077"/>
                    <a:pt x="27793" y="2628"/>
                    <a:pt x="28270" y="3483"/>
                  </a:cubicBezTo>
                  <a:cubicBezTo>
                    <a:pt x="26335" y="3837"/>
                    <a:pt x="24418" y="4116"/>
                    <a:pt x="22482" y="4339"/>
                  </a:cubicBezTo>
                  <a:cubicBezTo>
                    <a:pt x="22687" y="3297"/>
                    <a:pt x="23915" y="2292"/>
                    <a:pt x="25125" y="2106"/>
                  </a:cubicBezTo>
                  <a:cubicBezTo>
                    <a:pt x="25265" y="2087"/>
                    <a:pt x="25407" y="2077"/>
                    <a:pt x="25551" y="2077"/>
                  </a:cubicBezTo>
                  <a:close/>
                  <a:moveTo>
                    <a:pt x="9829" y="2251"/>
                  </a:moveTo>
                  <a:cubicBezTo>
                    <a:pt x="10375" y="2251"/>
                    <a:pt x="10916" y="2414"/>
                    <a:pt x="11446" y="2758"/>
                  </a:cubicBezTo>
                  <a:cubicBezTo>
                    <a:pt x="12153" y="3204"/>
                    <a:pt x="12767" y="3818"/>
                    <a:pt x="13251" y="4526"/>
                  </a:cubicBezTo>
                  <a:cubicBezTo>
                    <a:pt x="11092" y="4395"/>
                    <a:pt x="9064" y="4135"/>
                    <a:pt x="6961" y="3818"/>
                  </a:cubicBezTo>
                  <a:cubicBezTo>
                    <a:pt x="7314" y="3316"/>
                    <a:pt x="7798" y="2906"/>
                    <a:pt x="8357" y="2627"/>
                  </a:cubicBezTo>
                  <a:cubicBezTo>
                    <a:pt x="8849" y="2381"/>
                    <a:pt x="9341" y="2251"/>
                    <a:pt x="9829" y="2251"/>
                  </a:cubicBezTo>
                  <a:close/>
                  <a:moveTo>
                    <a:pt x="17841" y="2785"/>
                  </a:moveTo>
                  <a:cubicBezTo>
                    <a:pt x="19159" y="2785"/>
                    <a:pt x="20496" y="3579"/>
                    <a:pt x="20863" y="4488"/>
                  </a:cubicBezTo>
                  <a:cubicBezTo>
                    <a:pt x="19756" y="4620"/>
                    <a:pt x="18648" y="4664"/>
                    <a:pt x="17522" y="4664"/>
                  </a:cubicBezTo>
                  <a:cubicBezTo>
                    <a:pt x="16586" y="4664"/>
                    <a:pt x="15637" y="4634"/>
                    <a:pt x="14666" y="4600"/>
                  </a:cubicBezTo>
                  <a:cubicBezTo>
                    <a:pt x="15447" y="3539"/>
                    <a:pt x="16341" y="2888"/>
                    <a:pt x="17588" y="2795"/>
                  </a:cubicBezTo>
                  <a:cubicBezTo>
                    <a:pt x="17672" y="2788"/>
                    <a:pt x="17757" y="2785"/>
                    <a:pt x="17841" y="2785"/>
                  </a:cubicBezTo>
                  <a:close/>
                  <a:moveTo>
                    <a:pt x="33129" y="0"/>
                  </a:moveTo>
                  <a:cubicBezTo>
                    <a:pt x="32250" y="0"/>
                    <a:pt x="31397" y="314"/>
                    <a:pt x="30727" y="878"/>
                  </a:cubicBezTo>
                  <a:cubicBezTo>
                    <a:pt x="30187" y="1343"/>
                    <a:pt x="29722" y="1883"/>
                    <a:pt x="29331" y="2478"/>
                  </a:cubicBezTo>
                  <a:cubicBezTo>
                    <a:pt x="29257" y="2590"/>
                    <a:pt x="29238" y="2758"/>
                    <a:pt x="29070" y="2795"/>
                  </a:cubicBezTo>
                  <a:cubicBezTo>
                    <a:pt x="28903" y="2739"/>
                    <a:pt x="28829" y="2571"/>
                    <a:pt x="28717" y="2460"/>
                  </a:cubicBezTo>
                  <a:cubicBezTo>
                    <a:pt x="27906" y="1633"/>
                    <a:pt x="26782" y="1173"/>
                    <a:pt x="25624" y="1173"/>
                  </a:cubicBezTo>
                  <a:cubicBezTo>
                    <a:pt x="25427" y="1173"/>
                    <a:pt x="25229" y="1186"/>
                    <a:pt x="25032" y="1213"/>
                  </a:cubicBezTo>
                  <a:cubicBezTo>
                    <a:pt x="23617" y="1380"/>
                    <a:pt x="22613" y="2199"/>
                    <a:pt x="21849" y="3353"/>
                  </a:cubicBezTo>
                  <a:cubicBezTo>
                    <a:pt x="21756" y="3465"/>
                    <a:pt x="21738" y="3669"/>
                    <a:pt x="21533" y="3707"/>
                  </a:cubicBezTo>
                  <a:cubicBezTo>
                    <a:pt x="20673" y="2543"/>
                    <a:pt x="19314" y="1861"/>
                    <a:pt x="17886" y="1861"/>
                  </a:cubicBezTo>
                  <a:cubicBezTo>
                    <a:pt x="17830" y="1861"/>
                    <a:pt x="17774" y="1862"/>
                    <a:pt x="17718" y="1864"/>
                  </a:cubicBezTo>
                  <a:cubicBezTo>
                    <a:pt x="16117" y="1883"/>
                    <a:pt x="14982" y="2776"/>
                    <a:pt x="14033" y="3986"/>
                  </a:cubicBezTo>
                  <a:cubicBezTo>
                    <a:pt x="13493" y="3241"/>
                    <a:pt x="12842" y="2609"/>
                    <a:pt x="12097" y="2088"/>
                  </a:cubicBezTo>
                  <a:cubicBezTo>
                    <a:pt x="11349" y="1582"/>
                    <a:pt x="10556" y="1331"/>
                    <a:pt x="9768" y="1331"/>
                  </a:cubicBezTo>
                  <a:cubicBezTo>
                    <a:pt x="8931" y="1331"/>
                    <a:pt x="8100" y="1615"/>
                    <a:pt x="7333" y="2181"/>
                  </a:cubicBezTo>
                  <a:cubicBezTo>
                    <a:pt x="6979" y="2441"/>
                    <a:pt x="6644" y="2720"/>
                    <a:pt x="6347" y="3037"/>
                  </a:cubicBezTo>
                  <a:cubicBezTo>
                    <a:pt x="6179" y="2813"/>
                    <a:pt x="6049" y="2646"/>
                    <a:pt x="5919" y="2478"/>
                  </a:cubicBezTo>
                  <a:cubicBezTo>
                    <a:pt x="5100" y="1455"/>
                    <a:pt x="4113" y="748"/>
                    <a:pt x="2755" y="636"/>
                  </a:cubicBezTo>
                  <a:cubicBezTo>
                    <a:pt x="2667" y="630"/>
                    <a:pt x="2580" y="627"/>
                    <a:pt x="2492" y="627"/>
                  </a:cubicBezTo>
                  <a:cubicBezTo>
                    <a:pt x="2041" y="627"/>
                    <a:pt x="1594" y="709"/>
                    <a:pt x="1173" y="896"/>
                  </a:cubicBezTo>
                  <a:cubicBezTo>
                    <a:pt x="726" y="1641"/>
                    <a:pt x="335" y="2423"/>
                    <a:pt x="0" y="3223"/>
                  </a:cubicBezTo>
                  <a:cubicBezTo>
                    <a:pt x="168" y="3279"/>
                    <a:pt x="317" y="3334"/>
                    <a:pt x="484" y="3372"/>
                  </a:cubicBezTo>
                  <a:cubicBezTo>
                    <a:pt x="3183" y="4116"/>
                    <a:pt x="5956" y="4674"/>
                    <a:pt x="8747" y="5009"/>
                  </a:cubicBezTo>
                  <a:cubicBezTo>
                    <a:pt x="10888" y="5289"/>
                    <a:pt x="13028" y="5475"/>
                    <a:pt x="15187" y="5549"/>
                  </a:cubicBezTo>
                  <a:cubicBezTo>
                    <a:pt x="15742" y="5567"/>
                    <a:pt x="16298" y="5576"/>
                    <a:pt x="16854" y="5576"/>
                  </a:cubicBezTo>
                  <a:cubicBezTo>
                    <a:pt x="19169" y="5576"/>
                    <a:pt x="21486" y="5421"/>
                    <a:pt x="23766" y="5121"/>
                  </a:cubicBezTo>
                  <a:cubicBezTo>
                    <a:pt x="25590" y="4861"/>
                    <a:pt x="27395" y="4563"/>
                    <a:pt x="29201" y="4284"/>
                  </a:cubicBezTo>
                  <a:cubicBezTo>
                    <a:pt x="31155" y="3986"/>
                    <a:pt x="33090" y="3502"/>
                    <a:pt x="34951" y="2832"/>
                  </a:cubicBezTo>
                  <a:cubicBezTo>
                    <a:pt x="34803" y="2553"/>
                    <a:pt x="34672" y="2274"/>
                    <a:pt x="34523" y="2013"/>
                  </a:cubicBezTo>
                  <a:cubicBezTo>
                    <a:pt x="33053" y="2534"/>
                    <a:pt x="31546" y="2925"/>
                    <a:pt x="30001" y="3186"/>
                  </a:cubicBezTo>
                  <a:cubicBezTo>
                    <a:pt x="30038" y="2944"/>
                    <a:pt x="30168" y="2720"/>
                    <a:pt x="30336" y="2553"/>
                  </a:cubicBezTo>
                  <a:cubicBezTo>
                    <a:pt x="30950" y="1808"/>
                    <a:pt x="31620" y="1138"/>
                    <a:pt x="32625" y="971"/>
                  </a:cubicBezTo>
                  <a:cubicBezTo>
                    <a:pt x="32809" y="939"/>
                    <a:pt x="33001" y="921"/>
                    <a:pt x="33193" y="921"/>
                  </a:cubicBezTo>
                  <a:cubicBezTo>
                    <a:pt x="33447" y="921"/>
                    <a:pt x="33703" y="953"/>
                    <a:pt x="33946" y="1027"/>
                  </a:cubicBezTo>
                  <a:cubicBezTo>
                    <a:pt x="33742" y="673"/>
                    <a:pt x="33518" y="338"/>
                    <a:pt x="33276" y="3"/>
                  </a:cubicBezTo>
                  <a:cubicBezTo>
                    <a:pt x="33227" y="1"/>
                    <a:pt x="33178" y="0"/>
                    <a:pt x="33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7"/>
            <p:cNvSpPr/>
            <p:nvPr/>
          </p:nvSpPr>
          <p:spPr>
            <a:xfrm>
              <a:off x="2195950" y="3400274"/>
              <a:ext cx="657391" cy="104211"/>
            </a:xfrm>
            <a:custGeom>
              <a:rect b="b" l="l" r="r" t="t"/>
              <a:pathLst>
                <a:path extrusionOk="0" h="3620" w="22836">
                  <a:moveTo>
                    <a:pt x="837" y="1"/>
                  </a:moveTo>
                  <a:cubicBezTo>
                    <a:pt x="558" y="168"/>
                    <a:pt x="261" y="354"/>
                    <a:pt x="0" y="559"/>
                  </a:cubicBezTo>
                  <a:cubicBezTo>
                    <a:pt x="0" y="559"/>
                    <a:pt x="19" y="559"/>
                    <a:pt x="19" y="578"/>
                  </a:cubicBezTo>
                  <a:cubicBezTo>
                    <a:pt x="130" y="652"/>
                    <a:pt x="261" y="727"/>
                    <a:pt x="391" y="801"/>
                  </a:cubicBezTo>
                  <a:cubicBezTo>
                    <a:pt x="3853" y="2585"/>
                    <a:pt x="7485" y="3617"/>
                    <a:pt x="11191" y="3617"/>
                  </a:cubicBezTo>
                  <a:cubicBezTo>
                    <a:pt x="11350" y="3617"/>
                    <a:pt x="11509" y="3615"/>
                    <a:pt x="11669" y="3611"/>
                  </a:cubicBezTo>
                  <a:cubicBezTo>
                    <a:pt x="11843" y="3617"/>
                    <a:pt x="12016" y="3619"/>
                    <a:pt x="12188" y="3619"/>
                  </a:cubicBezTo>
                  <a:cubicBezTo>
                    <a:pt x="14432" y="3619"/>
                    <a:pt x="16436" y="3179"/>
                    <a:pt x="18425" y="2643"/>
                  </a:cubicBezTo>
                  <a:cubicBezTo>
                    <a:pt x="19969" y="2215"/>
                    <a:pt x="21440" y="1620"/>
                    <a:pt x="22835" y="838"/>
                  </a:cubicBezTo>
                  <a:cubicBezTo>
                    <a:pt x="22594" y="652"/>
                    <a:pt x="22333" y="466"/>
                    <a:pt x="22072" y="280"/>
                  </a:cubicBezTo>
                  <a:cubicBezTo>
                    <a:pt x="21012" y="801"/>
                    <a:pt x="19932" y="1229"/>
                    <a:pt x="18797" y="1564"/>
                  </a:cubicBezTo>
                  <a:cubicBezTo>
                    <a:pt x="16480" y="2320"/>
                    <a:pt x="14061" y="2700"/>
                    <a:pt x="11637" y="2700"/>
                  </a:cubicBezTo>
                  <a:cubicBezTo>
                    <a:pt x="10479" y="2700"/>
                    <a:pt x="9320" y="2613"/>
                    <a:pt x="8170" y="2439"/>
                  </a:cubicBezTo>
                  <a:cubicBezTo>
                    <a:pt x="5695" y="2085"/>
                    <a:pt x="3387" y="1248"/>
                    <a:pt x="1154" y="168"/>
                  </a:cubicBezTo>
                  <a:cubicBezTo>
                    <a:pt x="1061" y="112"/>
                    <a:pt x="949" y="57"/>
                    <a:pt x="8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7"/>
            <p:cNvSpPr/>
            <p:nvPr/>
          </p:nvSpPr>
          <p:spPr>
            <a:xfrm>
              <a:off x="2187890" y="4351384"/>
              <a:ext cx="634908" cy="71681"/>
            </a:xfrm>
            <a:custGeom>
              <a:rect b="b" l="l" r="r" t="t"/>
              <a:pathLst>
                <a:path extrusionOk="0" h="2490" w="22055">
                  <a:moveTo>
                    <a:pt x="8900" y="0"/>
                  </a:moveTo>
                  <a:cubicBezTo>
                    <a:pt x="8459" y="0"/>
                    <a:pt x="8017" y="5"/>
                    <a:pt x="7575" y="14"/>
                  </a:cubicBezTo>
                  <a:cubicBezTo>
                    <a:pt x="5454" y="89"/>
                    <a:pt x="3351" y="349"/>
                    <a:pt x="1266" y="778"/>
                  </a:cubicBezTo>
                  <a:cubicBezTo>
                    <a:pt x="857" y="852"/>
                    <a:pt x="448" y="926"/>
                    <a:pt x="38" y="1019"/>
                  </a:cubicBezTo>
                  <a:cubicBezTo>
                    <a:pt x="19" y="1019"/>
                    <a:pt x="1" y="1019"/>
                    <a:pt x="1" y="1038"/>
                  </a:cubicBezTo>
                  <a:cubicBezTo>
                    <a:pt x="336" y="1261"/>
                    <a:pt x="689" y="1485"/>
                    <a:pt x="1062" y="1689"/>
                  </a:cubicBezTo>
                  <a:lnTo>
                    <a:pt x="1117" y="1689"/>
                  </a:lnTo>
                  <a:cubicBezTo>
                    <a:pt x="3707" y="1233"/>
                    <a:pt x="6324" y="906"/>
                    <a:pt x="8958" y="906"/>
                  </a:cubicBezTo>
                  <a:cubicBezTo>
                    <a:pt x="9334" y="906"/>
                    <a:pt x="9711" y="912"/>
                    <a:pt x="10088" y="926"/>
                  </a:cubicBezTo>
                  <a:cubicBezTo>
                    <a:pt x="11856" y="1001"/>
                    <a:pt x="13605" y="1094"/>
                    <a:pt x="15355" y="1317"/>
                  </a:cubicBezTo>
                  <a:cubicBezTo>
                    <a:pt x="17253" y="1578"/>
                    <a:pt x="19133" y="1969"/>
                    <a:pt x="20975" y="2490"/>
                  </a:cubicBezTo>
                  <a:cubicBezTo>
                    <a:pt x="21347" y="2285"/>
                    <a:pt x="21701" y="2080"/>
                    <a:pt x="22055" y="1838"/>
                  </a:cubicBezTo>
                  <a:cubicBezTo>
                    <a:pt x="21571" y="1708"/>
                    <a:pt x="21105" y="1559"/>
                    <a:pt x="20622" y="1429"/>
                  </a:cubicBezTo>
                  <a:cubicBezTo>
                    <a:pt x="16770" y="391"/>
                    <a:pt x="12858" y="0"/>
                    <a:pt x="8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7"/>
            <p:cNvSpPr/>
            <p:nvPr/>
          </p:nvSpPr>
          <p:spPr>
            <a:xfrm>
              <a:off x="2450432" y="3815764"/>
              <a:ext cx="182167" cy="187291"/>
            </a:xfrm>
            <a:custGeom>
              <a:rect b="b" l="l" r="r" t="t"/>
              <a:pathLst>
                <a:path extrusionOk="0" h="6506" w="6328">
                  <a:moveTo>
                    <a:pt x="3102" y="0"/>
                  </a:moveTo>
                  <a:cubicBezTo>
                    <a:pt x="2901" y="0"/>
                    <a:pt x="2699" y="135"/>
                    <a:pt x="2699" y="401"/>
                  </a:cubicBezTo>
                  <a:cubicBezTo>
                    <a:pt x="2699" y="549"/>
                    <a:pt x="2699" y="698"/>
                    <a:pt x="2699" y="847"/>
                  </a:cubicBezTo>
                  <a:cubicBezTo>
                    <a:pt x="2717" y="1201"/>
                    <a:pt x="2736" y="1573"/>
                    <a:pt x="2736" y="1927"/>
                  </a:cubicBezTo>
                  <a:cubicBezTo>
                    <a:pt x="2736" y="2075"/>
                    <a:pt x="2773" y="2243"/>
                    <a:pt x="2624" y="2392"/>
                  </a:cubicBezTo>
                  <a:cubicBezTo>
                    <a:pt x="2494" y="2262"/>
                    <a:pt x="2382" y="2150"/>
                    <a:pt x="2271" y="2038"/>
                  </a:cubicBezTo>
                  <a:cubicBezTo>
                    <a:pt x="2066" y="1815"/>
                    <a:pt x="1861" y="1573"/>
                    <a:pt x="1638" y="1368"/>
                  </a:cubicBezTo>
                  <a:cubicBezTo>
                    <a:pt x="1549" y="1256"/>
                    <a:pt x="1440" y="1209"/>
                    <a:pt x="1335" y="1209"/>
                  </a:cubicBezTo>
                  <a:cubicBezTo>
                    <a:pt x="1023" y="1209"/>
                    <a:pt x="736" y="1616"/>
                    <a:pt x="1042" y="1908"/>
                  </a:cubicBezTo>
                  <a:cubicBezTo>
                    <a:pt x="1154" y="2057"/>
                    <a:pt x="1303" y="2169"/>
                    <a:pt x="1396" y="2317"/>
                  </a:cubicBezTo>
                  <a:cubicBezTo>
                    <a:pt x="1545" y="2522"/>
                    <a:pt x="1768" y="2652"/>
                    <a:pt x="1824" y="2932"/>
                  </a:cubicBezTo>
                  <a:cubicBezTo>
                    <a:pt x="1588" y="2962"/>
                    <a:pt x="1353" y="2976"/>
                    <a:pt x="1117" y="2976"/>
                  </a:cubicBezTo>
                  <a:cubicBezTo>
                    <a:pt x="925" y="2976"/>
                    <a:pt x="732" y="2967"/>
                    <a:pt x="540" y="2950"/>
                  </a:cubicBezTo>
                  <a:cubicBezTo>
                    <a:pt x="506" y="2942"/>
                    <a:pt x="472" y="2939"/>
                    <a:pt x="438" y="2939"/>
                  </a:cubicBezTo>
                  <a:cubicBezTo>
                    <a:pt x="234" y="2939"/>
                    <a:pt x="51" y="3080"/>
                    <a:pt x="19" y="3304"/>
                  </a:cubicBezTo>
                  <a:cubicBezTo>
                    <a:pt x="0" y="3509"/>
                    <a:pt x="168" y="3713"/>
                    <a:pt x="465" y="3769"/>
                  </a:cubicBezTo>
                  <a:cubicBezTo>
                    <a:pt x="540" y="3788"/>
                    <a:pt x="633" y="3788"/>
                    <a:pt x="726" y="3788"/>
                  </a:cubicBezTo>
                  <a:cubicBezTo>
                    <a:pt x="1135" y="3806"/>
                    <a:pt x="1526" y="3825"/>
                    <a:pt x="1917" y="3844"/>
                  </a:cubicBezTo>
                  <a:cubicBezTo>
                    <a:pt x="2010" y="3992"/>
                    <a:pt x="1880" y="4048"/>
                    <a:pt x="1805" y="4123"/>
                  </a:cubicBezTo>
                  <a:cubicBezTo>
                    <a:pt x="1601" y="4327"/>
                    <a:pt x="1396" y="4514"/>
                    <a:pt x="1191" y="4718"/>
                  </a:cubicBezTo>
                  <a:cubicBezTo>
                    <a:pt x="931" y="4979"/>
                    <a:pt x="893" y="5202"/>
                    <a:pt x="1061" y="5388"/>
                  </a:cubicBezTo>
                  <a:cubicBezTo>
                    <a:pt x="1139" y="5466"/>
                    <a:pt x="1232" y="5508"/>
                    <a:pt x="1339" y="5508"/>
                  </a:cubicBezTo>
                  <a:cubicBezTo>
                    <a:pt x="1461" y="5508"/>
                    <a:pt x="1600" y="5452"/>
                    <a:pt x="1750" y="5332"/>
                  </a:cubicBezTo>
                  <a:cubicBezTo>
                    <a:pt x="1973" y="5146"/>
                    <a:pt x="2178" y="4942"/>
                    <a:pt x="2401" y="4755"/>
                  </a:cubicBezTo>
                  <a:cubicBezTo>
                    <a:pt x="2460" y="4696"/>
                    <a:pt x="2519" y="4579"/>
                    <a:pt x="2624" y="4579"/>
                  </a:cubicBezTo>
                  <a:cubicBezTo>
                    <a:pt x="2652" y="4579"/>
                    <a:pt x="2682" y="4587"/>
                    <a:pt x="2717" y="4607"/>
                  </a:cubicBezTo>
                  <a:cubicBezTo>
                    <a:pt x="2736" y="5016"/>
                    <a:pt x="2736" y="5425"/>
                    <a:pt x="2755" y="5835"/>
                  </a:cubicBezTo>
                  <a:cubicBezTo>
                    <a:pt x="2772" y="6282"/>
                    <a:pt x="2911" y="6506"/>
                    <a:pt x="3186" y="6506"/>
                  </a:cubicBezTo>
                  <a:cubicBezTo>
                    <a:pt x="3197" y="6506"/>
                    <a:pt x="3208" y="6506"/>
                    <a:pt x="3220" y="6505"/>
                  </a:cubicBezTo>
                  <a:cubicBezTo>
                    <a:pt x="3499" y="6505"/>
                    <a:pt x="3648" y="6282"/>
                    <a:pt x="3666" y="5816"/>
                  </a:cubicBezTo>
                  <a:cubicBezTo>
                    <a:pt x="3666" y="5518"/>
                    <a:pt x="3611" y="5221"/>
                    <a:pt x="3722" y="4904"/>
                  </a:cubicBezTo>
                  <a:cubicBezTo>
                    <a:pt x="3983" y="5090"/>
                    <a:pt x="4225" y="5295"/>
                    <a:pt x="4448" y="5537"/>
                  </a:cubicBezTo>
                  <a:cubicBezTo>
                    <a:pt x="4646" y="5747"/>
                    <a:pt x="4822" y="5847"/>
                    <a:pt x="4977" y="5847"/>
                  </a:cubicBezTo>
                  <a:cubicBezTo>
                    <a:pt x="5069" y="5847"/>
                    <a:pt x="5153" y="5811"/>
                    <a:pt x="5230" y="5742"/>
                  </a:cubicBezTo>
                  <a:cubicBezTo>
                    <a:pt x="5472" y="5537"/>
                    <a:pt x="5434" y="5258"/>
                    <a:pt x="5099" y="4904"/>
                  </a:cubicBezTo>
                  <a:cubicBezTo>
                    <a:pt x="4839" y="4625"/>
                    <a:pt x="4541" y="4383"/>
                    <a:pt x="4281" y="4104"/>
                  </a:cubicBezTo>
                  <a:cubicBezTo>
                    <a:pt x="4188" y="4030"/>
                    <a:pt x="4039" y="3974"/>
                    <a:pt x="4113" y="3788"/>
                  </a:cubicBezTo>
                  <a:cubicBezTo>
                    <a:pt x="4578" y="3769"/>
                    <a:pt x="5044" y="3769"/>
                    <a:pt x="5509" y="3750"/>
                  </a:cubicBezTo>
                  <a:cubicBezTo>
                    <a:pt x="5658" y="3750"/>
                    <a:pt x="5788" y="3750"/>
                    <a:pt x="5937" y="3713"/>
                  </a:cubicBezTo>
                  <a:cubicBezTo>
                    <a:pt x="6160" y="3695"/>
                    <a:pt x="6328" y="3490"/>
                    <a:pt x="6309" y="3248"/>
                  </a:cubicBezTo>
                  <a:cubicBezTo>
                    <a:pt x="6309" y="3043"/>
                    <a:pt x="6142" y="2876"/>
                    <a:pt x="5937" y="2857"/>
                  </a:cubicBezTo>
                  <a:cubicBezTo>
                    <a:pt x="5676" y="2820"/>
                    <a:pt x="5416" y="2839"/>
                    <a:pt x="5174" y="2820"/>
                  </a:cubicBezTo>
                  <a:cubicBezTo>
                    <a:pt x="5151" y="2818"/>
                    <a:pt x="5127" y="2817"/>
                    <a:pt x="5103" y="2817"/>
                  </a:cubicBezTo>
                  <a:cubicBezTo>
                    <a:pt x="4978" y="2817"/>
                    <a:pt x="4848" y="2839"/>
                    <a:pt x="4719" y="2839"/>
                  </a:cubicBezTo>
                  <a:cubicBezTo>
                    <a:pt x="4621" y="2839"/>
                    <a:pt x="4524" y="2826"/>
                    <a:pt x="4430" y="2783"/>
                  </a:cubicBezTo>
                  <a:cubicBezTo>
                    <a:pt x="4560" y="2578"/>
                    <a:pt x="4727" y="2410"/>
                    <a:pt x="4895" y="2262"/>
                  </a:cubicBezTo>
                  <a:cubicBezTo>
                    <a:pt x="5118" y="2020"/>
                    <a:pt x="5379" y="1815"/>
                    <a:pt x="5583" y="1573"/>
                  </a:cubicBezTo>
                  <a:cubicBezTo>
                    <a:pt x="5769" y="1387"/>
                    <a:pt x="5788" y="1108"/>
                    <a:pt x="5639" y="922"/>
                  </a:cubicBezTo>
                  <a:cubicBezTo>
                    <a:pt x="5555" y="829"/>
                    <a:pt x="5444" y="782"/>
                    <a:pt x="5323" y="782"/>
                  </a:cubicBezTo>
                  <a:cubicBezTo>
                    <a:pt x="5202" y="782"/>
                    <a:pt x="5072" y="829"/>
                    <a:pt x="4951" y="922"/>
                  </a:cubicBezTo>
                  <a:cubicBezTo>
                    <a:pt x="4858" y="996"/>
                    <a:pt x="4783" y="1071"/>
                    <a:pt x="4709" y="1145"/>
                  </a:cubicBezTo>
                  <a:cubicBezTo>
                    <a:pt x="4448" y="1406"/>
                    <a:pt x="4188" y="1666"/>
                    <a:pt x="3927" y="1908"/>
                  </a:cubicBezTo>
                  <a:cubicBezTo>
                    <a:pt x="3870" y="1965"/>
                    <a:pt x="3824" y="2076"/>
                    <a:pt x="3707" y="2076"/>
                  </a:cubicBezTo>
                  <a:cubicBezTo>
                    <a:pt x="3670" y="2076"/>
                    <a:pt x="3626" y="2065"/>
                    <a:pt x="3573" y="2038"/>
                  </a:cubicBezTo>
                  <a:cubicBezTo>
                    <a:pt x="3573" y="1740"/>
                    <a:pt x="3573" y="1424"/>
                    <a:pt x="3555" y="1089"/>
                  </a:cubicBezTo>
                  <a:cubicBezTo>
                    <a:pt x="3555" y="866"/>
                    <a:pt x="3536" y="624"/>
                    <a:pt x="3499" y="382"/>
                  </a:cubicBezTo>
                  <a:cubicBezTo>
                    <a:pt x="3490" y="126"/>
                    <a:pt x="3297" y="0"/>
                    <a:pt x="3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7"/>
            <p:cNvSpPr/>
            <p:nvPr/>
          </p:nvSpPr>
          <p:spPr>
            <a:xfrm>
              <a:off x="2779386" y="3799269"/>
              <a:ext cx="208968" cy="174423"/>
            </a:xfrm>
            <a:custGeom>
              <a:rect b="b" l="l" r="r" t="t"/>
              <a:pathLst>
                <a:path extrusionOk="0" h="6059" w="7259">
                  <a:moveTo>
                    <a:pt x="3195" y="0"/>
                  </a:moveTo>
                  <a:cubicBezTo>
                    <a:pt x="3173" y="0"/>
                    <a:pt x="3150" y="2"/>
                    <a:pt x="3127" y="6"/>
                  </a:cubicBezTo>
                  <a:cubicBezTo>
                    <a:pt x="2903" y="24"/>
                    <a:pt x="2792" y="229"/>
                    <a:pt x="2792" y="490"/>
                  </a:cubicBezTo>
                  <a:cubicBezTo>
                    <a:pt x="2810" y="601"/>
                    <a:pt x="2848" y="713"/>
                    <a:pt x="2848" y="825"/>
                  </a:cubicBezTo>
                  <a:cubicBezTo>
                    <a:pt x="2885" y="1141"/>
                    <a:pt x="2903" y="1457"/>
                    <a:pt x="2922" y="1755"/>
                  </a:cubicBezTo>
                  <a:cubicBezTo>
                    <a:pt x="2897" y="1765"/>
                    <a:pt x="2870" y="1770"/>
                    <a:pt x="2841" y="1770"/>
                  </a:cubicBezTo>
                  <a:cubicBezTo>
                    <a:pt x="2763" y="1770"/>
                    <a:pt x="2679" y="1735"/>
                    <a:pt x="2624" y="1681"/>
                  </a:cubicBezTo>
                  <a:cubicBezTo>
                    <a:pt x="2327" y="1439"/>
                    <a:pt x="2047" y="1197"/>
                    <a:pt x="1731" y="974"/>
                  </a:cubicBezTo>
                  <a:cubicBezTo>
                    <a:pt x="1582" y="845"/>
                    <a:pt x="1455" y="784"/>
                    <a:pt x="1343" y="784"/>
                  </a:cubicBezTo>
                  <a:cubicBezTo>
                    <a:pt x="1244" y="784"/>
                    <a:pt x="1158" y="831"/>
                    <a:pt x="1080" y="918"/>
                  </a:cubicBezTo>
                  <a:cubicBezTo>
                    <a:pt x="912" y="1104"/>
                    <a:pt x="931" y="1327"/>
                    <a:pt x="1191" y="1588"/>
                  </a:cubicBezTo>
                  <a:cubicBezTo>
                    <a:pt x="1377" y="1774"/>
                    <a:pt x="1601" y="1941"/>
                    <a:pt x="1805" y="2109"/>
                  </a:cubicBezTo>
                  <a:cubicBezTo>
                    <a:pt x="2066" y="2295"/>
                    <a:pt x="2289" y="2500"/>
                    <a:pt x="2494" y="2723"/>
                  </a:cubicBezTo>
                  <a:cubicBezTo>
                    <a:pt x="1936" y="2835"/>
                    <a:pt x="1396" y="2909"/>
                    <a:pt x="838" y="2946"/>
                  </a:cubicBezTo>
                  <a:cubicBezTo>
                    <a:pt x="670" y="2946"/>
                    <a:pt x="503" y="2965"/>
                    <a:pt x="335" y="2983"/>
                  </a:cubicBezTo>
                  <a:cubicBezTo>
                    <a:pt x="149" y="3002"/>
                    <a:pt x="0" y="3170"/>
                    <a:pt x="0" y="3356"/>
                  </a:cubicBezTo>
                  <a:cubicBezTo>
                    <a:pt x="0" y="3542"/>
                    <a:pt x="112" y="3709"/>
                    <a:pt x="298" y="3747"/>
                  </a:cubicBezTo>
                  <a:cubicBezTo>
                    <a:pt x="438" y="3788"/>
                    <a:pt x="577" y="3809"/>
                    <a:pt x="709" y="3809"/>
                  </a:cubicBezTo>
                  <a:cubicBezTo>
                    <a:pt x="753" y="3809"/>
                    <a:pt x="796" y="3807"/>
                    <a:pt x="838" y="3802"/>
                  </a:cubicBezTo>
                  <a:cubicBezTo>
                    <a:pt x="1229" y="3802"/>
                    <a:pt x="1621" y="3697"/>
                    <a:pt x="2046" y="3697"/>
                  </a:cubicBezTo>
                  <a:cubicBezTo>
                    <a:pt x="2126" y="3697"/>
                    <a:pt x="2207" y="3700"/>
                    <a:pt x="2289" y="3709"/>
                  </a:cubicBezTo>
                  <a:cubicBezTo>
                    <a:pt x="2196" y="3914"/>
                    <a:pt x="2066" y="4100"/>
                    <a:pt x="1917" y="4230"/>
                  </a:cubicBezTo>
                  <a:cubicBezTo>
                    <a:pt x="1694" y="4491"/>
                    <a:pt x="1470" y="4714"/>
                    <a:pt x="1247" y="4975"/>
                  </a:cubicBezTo>
                  <a:cubicBezTo>
                    <a:pt x="1080" y="5124"/>
                    <a:pt x="1080" y="5384"/>
                    <a:pt x="1247" y="5552"/>
                  </a:cubicBezTo>
                  <a:cubicBezTo>
                    <a:pt x="1322" y="5626"/>
                    <a:pt x="1424" y="5663"/>
                    <a:pt x="1526" y="5663"/>
                  </a:cubicBezTo>
                  <a:cubicBezTo>
                    <a:pt x="1629" y="5663"/>
                    <a:pt x="1731" y="5626"/>
                    <a:pt x="1805" y="5552"/>
                  </a:cubicBezTo>
                  <a:cubicBezTo>
                    <a:pt x="2010" y="5366"/>
                    <a:pt x="2196" y="5180"/>
                    <a:pt x="2382" y="4975"/>
                  </a:cubicBezTo>
                  <a:cubicBezTo>
                    <a:pt x="2624" y="4714"/>
                    <a:pt x="2866" y="4454"/>
                    <a:pt x="3145" y="4212"/>
                  </a:cubicBezTo>
                  <a:cubicBezTo>
                    <a:pt x="3164" y="4379"/>
                    <a:pt x="3183" y="4472"/>
                    <a:pt x="3201" y="4565"/>
                  </a:cubicBezTo>
                  <a:cubicBezTo>
                    <a:pt x="3238" y="4938"/>
                    <a:pt x="3276" y="5291"/>
                    <a:pt x="3331" y="5645"/>
                  </a:cubicBezTo>
                  <a:cubicBezTo>
                    <a:pt x="3349" y="5883"/>
                    <a:pt x="3552" y="6059"/>
                    <a:pt x="3772" y="6059"/>
                  </a:cubicBezTo>
                  <a:cubicBezTo>
                    <a:pt x="3792" y="6059"/>
                    <a:pt x="3813" y="6057"/>
                    <a:pt x="3834" y="6054"/>
                  </a:cubicBezTo>
                  <a:cubicBezTo>
                    <a:pt x="4057" y="6036"/>
                    <a:pt x="4243" y="5831"/>
                    <a:pt x="4225" y="5589"/>
                  </a:cubicBezTo>
                  <a:cubicBezTo>
                    <a:pt x="4225" y="5384"/>
                    <a:pt x="4188" y="5161"/>
                    <a:pt x="4188" y="4938"/>
                  </a:cubicBezTo>
                  <a:cubicBezTo>
                    <a:pt x="4132" y="4696"/>
                    <a:pt x="4132" y="4435"/>
                    <a:pt x="4150" y="4156"/>
                  </a:cubicBezTo>
                  <a:lnTo>
                    <a:pt x="4150" y="4156"/>
                  </a:lnTo>
                  <a:cubicBezTo>
                    <a:pt x="4262" y="4268"/>
                    <a:pt x="4336" y="4305"/>
                    <a:pt x="4411" y="4361"/>
                  </a:cubicBezTo>
                  <a:cubicBezTo>
                    <a:pt x="4727" y="4640"/>
                    <a:pt x="5025" y="4919"/>
                    <a:pt x="5341" y="5198"/>
                  </a:cubicBezTo>
                  <a:cubicBezTo>
                    <a:pt x="5478" y="5306"/>
                    <a:pt x="5615" y="5357"/>
                    <a:pt x="5738" y="5357"/>
                  </a:cubicBezTo>
                  <a:cubicBezTo>
                    <a:pt x="5850" y="5357"/>
                    <a:pt x="5951" y="5315"/>
                    <a:pt x="6030" y="5235"/>
                  </a:cubicBezTo>
                  <a:cubicBezTo>
                    <a:pt x="6216" y="5049"/>
                    <a:pt x="6198" y="4770"/>
                    <a:pt x="5956" y="4510"/>
                  </a:cubicBezTo>
                  <a:cubicBezTo>
                    <a:pt x="5788" y="4342"/>
                    <a:pt x="5583" y="4175"/>
                    <a:pt x="5397" y="4007"/>
                  </a:cubicBezTo>
                  <a:cubicBezTo>
                    <a:pt x="5137" y="3821"/>
                    <a:pt x="4913" y="3598"/>
                    <a:pt x="4727" y="3337"/>
                  </a:cubicBezTo>
                  <a:cubicBezTo>
                    <a:pt x="5341" y="3225"/>
                    <a:pt x="5918" y="3132"/>
                    <a:pt x="6477" y="3039"/>
                  </a:cubicBezTo>
                  <a:cubicBezTo>
                    <a:pt x="6626" y="3021"/>
                    <a:pt x="6774" y="2983"/>
                    <a:pt x="6905" y="2928"/>
                  </a:cubicBezTo>
                  <a:cubicBezTo>
                    <a:pt x="7128" y="2872"/>
                    <a:pt x="7258" y="2648"/>
                    <a:pt x="7203" y="2425"/>
                  </a:cubicBezTo>
                  <a:cubicBezTo>
                    <a:pt x="7169" y="2223"/>
                    <a:pt x="6998" y="2066"/>
                    <a:pt x="6800" y="2066"/>
                  </a:cubicBezTo>
                  <a:cubicBezTo>
                    <a:pt x="6779" y="2066"/>
                    <a:pt x="6758" y="2068"/>
                    <a:pt x="6737" y="2072"/>
                  </a:cubicBezTo>
                  <a:cubicBezTo>
                    <a:pt x="6607" y="2072"/>
                    <a:pt x="6477" y="2109"/>
                    <a:pt x="6346" y="2127"/>
                  </a:cubicBezTo>
                  <a:cubicBezTo>
                    <a:pt x="5868" y="2163"/>
                    <a:pt x="5389" y="2333"/>
                    <a:pt x="4830" y="2333"/>
                  </a:cubicBezTo>
                  <a:cubicBezTo>
                    <a:pt x="4802" y="2333"/>
                    <a:pt x="4774" y="2333"/>
                    <a:pt x="4746" y="2332"/>
                  </a:cubicBezTo>
                  <a:cubicBezTo>
                    <a:pt x="4951" y="2090"/>
                    <a:pt x="5081" y="1904"/>
                    <a:pt x="5230" y="1737"/>
                  </a:cubicBezTo>
                  <a:cubicBezTo>
                    <a:pt x="5397" y="1532"/>
                    <a:pt x="5565" y="1346"/>
                    <a:pt x="5732" y="1141"/>
                  </a:cubicBezTo>
                  <a:cubicBezTo>
                    <a:pt x="5937" y="862"/>
                    <a:pt x="5918" y="639"/>
                    <a:pt x="5732" y="452"/>
                  </a:cubicBezTo>
                  <a:cubicBezTo>
                    <a:pt x="5655" y="375"/>
                    <a:pt x="5564" y="336"/>
                    <a:pt x="5466" y="336"/>
                  </a:cubicBezTo>
                  <a:cubicBezTo>
                    <a:pt x="5329" y="336"/>
                    <a:pt x="5177" y="412"/>
                    <a:pt x="5025" y="564"/>
                  </a:cubicBezTo>
                  <a:cubicBezTo>
                    <a:pt x="4802" y="806"/>
                    <a:pt x="4578" y="1085"/>
                    <a:pt x="4355" y="1346"/>
                  </a:cubicBezTo>
                  <a:cubicBezTo>
                    <a:pt x="4206" y="1513"/>
                    <a:pt x="4113" y="1737"/>
                    <a:pt x="3871" y="1830"/>
                  </a:cubicBezTo>
                  <a:cubicBezTo>
                    <a:pt x="3797" y="1625"/>
                    <a:pt x="3760" y="1420"/>
                    <a:pt x="3760" y="1215"/>
                  </a:cubicBezTo>
                  <a:cubicBezTo>
                    <a:pt x="3704" y="918"/>
                    <a:pt x="3666" y="639"/>
                    <a:pt x="3592" y="359"/>
                  </a:cubicBezTo>
                  <a:cubicBezTo>
                    <a:pt x="3575" y="142"/>
                    <a:pt x="3394" y="0"/>
                    <a:pt x="3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7"/>
            <p:cNvSpPr/>
            <p:nvPr/>
          </p:nvSpPr>
          <p:spPr>
            <a:xfrm>
              <a:off x="2124672" y="3827279"/>
              <a:ext cx="206838" cy="197713"/>
            </a:xfrm>
            <a:custGeom>
              <a:rect b="b" l="l" r="r" t="t"/>
              <a:pathLst>
                <a:path extrusionOk="0" h="6868" w="7185">
                  <a:moveTo>
                    <a:pt x="3555" y="1"/>
                  </a:moveTo>
                  <a:cubicBezTo>
                    <a:pt x="3332" y="1"/>
                    <a:pt x="3165" y="149"/>
                    <a:pt x="3127" y="354"/>
                  </a:cubicBezTo>
                  <a:cubicBezTo>
                    <a:pt x="3090" y="503"/>
                    <a:pt x="3072" y="633"/>
                    <a:pt x="3072" y="782"/>
                  </a:cubicBezTo>
                  <a:cubicBezTo>
                    <a:pt x="2997" y="1210"/>
                    <a:pt x="3053" y="1638"/>
                    <a:pt x="2904" y="2104"/>
                  </a:cubicBezTo>
                  <a:cubicBezTo>
                    <a:pt x="2476" y="1731"/>
                    <a:pt x="2104" y="1322"/>
                    <a:pt x="1769" y="894"/>
                  </a:cubicBezTo>
                  <a:cubicBezTo>
                    <a:pt x="1676" y="745"/>
                    <a:pt x="1545" y="615"/>
                    <a:pt x="1378" y="503"/>
                  </a:cubicBezTo>
                  <a:cubicBezTo>
                    <a:pt x="1322" y="468"/>
                    <a:pt x="1255" y="451"/>
                    <a:pt x="1187" y="451"/>
                  </a:cubicBezTo>
                  <a:cubicBezTo>
                    <a:pt x="1074" y="451"/>
                    <a:pt x="957" y="496"/>
                    <a:pt x="875" y="577"/>
                  </a:cubicBezTo>
                  <a:cubicBezTo>
                    <a:pt x="764" y="708"/>
                    <a:pt x="745" y="894"/>
                    <a:pt x="838" y="1024"/>
                  </a:cubicBezTo>
                  <a:cubicBezTo>
                    <a:pt x="913" y="1154"/>
                    <a:pt x="987" y="1266"/>
                    <a:pt x="1099" y="1378"/>
                  </a:cubicBezTo>
                  <a:cubicBezTo>
                    <a:pt x="1415" y="1787"/>
                    <a:pt x="1750" y="2178"/>
                    <a:pt x="2122" y="2625"/>
                  </a:cubicBezTo>
                  <a:cubicBezTo>
                    <a:pt x="1936" y="2653"/>
                    <a:pt x="1755" y="2667"/>
                    <a:pt x="1576" y="2667"/>
                  </a:cubicBezTo>
                  <a:cubicBezTo>
                    <a:pt x="1397" y="2667"/>
                    <a:pt x="1220" y="2653"/>
                    <a:pt x="1043" y="2625"/>
                  </a:cubicBezTo>
                  <a:cubicBezTo>
                    <a:pt x="857" y="2606"/>
                    <a:pt x="671" y="2569"/>
                    <a:pt x="503" y="2550"/>
                  </a:cubicBezTo>
                  <a:cubicBezTo>
                    <a:pt x="478" y="2546"/>
                    <a:pt x="453" y="2544"/>
                    <a:pt x="428" y="2544"/>
                  </a:cubicBezTo>
                  <a:cubicBezTo>
                    <a:pt x="239" y="2544"/>
                    <a:pt x="87" y="2669"/>
                    <a:pt x="38" y="2867"/>
                  </a:cubicBezTo>
                  <a:cubicBezTo>
                    <a:pt x="1" y="3071"/>
                    <a:pt x="112" y="3257"/>
                    <a:pt x="373" y="3332"/>
                  </a:cubicBezTo>
                  <a:cubicBezTo>
                    <a:pt x="540" y="3388"/>
                    <a:pt x="689" y="3425"/>
                    <a:pt x="857" y="3444"/>
                  </a:cubicBezTo>
                  <a:cubicBezTo>
                    <a:pt x="1192" y="3481"/>
                    <a:pt x="1527" y="3518"/>
                    <a:pt x="1918" y="3574"/>
                  </a:cubicBezTo>
                  <a:cubicBezTo>
                    <a:pt x="1601" y="4039"/>
                    <a:pt x="1210" y="4355"/>
                    <a:pt x="894" y="4728"/>
                  </a:cubicBezTo>
                  <a:cubicBezTo>
                    <a:pt x="782" y="4877"/>
                    <a:pt x="652" y="5007"/>
                    <a:pt x="559" y="5156"/>
                  </a:cubicBezTo>
                  <a:cubicBezTo>
                    <a:pt x="447" y="5323"/>
                    <a:pt x="485" y="5528"/>
                    <a:pt x="652" y="5640"/>
                  </a:cubicBezTo>
                  <a:cubicBezTo>
                    <a:pt x="726" y="5703"/>
                    <a:pt x="818" y="5736"/>
                    <a:pt x="908" y="5736"/>
                  </a:cubicBezTo>
                  <a:cubicBezTo>
                    <a:pt x="976" y="5736"/>
                    <a:pt x="1043" y="5717"/>
                    <a:pt x="1099" y="5677"/>
                  </a:cubicBezTo>
                  <a:cubicBezTo>
                    <a:pt x="1210" y="5602"/>
                    <a:pt x="1304" y="5509"/>
                    <a:pt x="1378" y="5416"/>
                  </a:cubicBezTo>
                  <a:cubicBezTo>
                    <a:pt x="1732" y="5081"/>
                    <a:pt x="2067" y="4728"/>
                    <a:pt x="2420" y="4374"/>
                  </a:cubicBezTo>
                  <a:cubicBezTo>
                    <a:pt x="2480" y="4314"/>
                    <a:pt x="2528" y="4205"/>
                    <a:pt x="2643" y="4205"/>
                  </a:cubicBezTo>
                  <a:cubicBezTo>
                    <a:pt x="2670" y="4205"/>
                    <a:pt x="2701" y="4211"/>
                    <a:pt x="2737" y="4225"/>
                  </a:cubicBezTo>
                  <a:cubicBezTo>
                    <a:pt x="2737" y="4430"/>
                    <a:pt x="2718" y="4653"/>
                    <a:pt x="2699" y="4877"/>
                  </a:cubicBezTo>
                  <a:cubicBezTo>
                    <a:pt x="2662" y="5286"/>
                    <a:pt x="2606" y="5695"/>
                    <a:pt x="2588" y="6123"/>
                  </a:cubicBezTo>
                  <a:cubicBezTo>
                    <a:pt x="2550" y="6607"/>
                    <a:pt x="2699" y="6849"/>
                    <a:pt x="2997" y="6868"/>
                  </a:cubicBezTo>
                  <a:cubicBezTo>
                    <a:pt x="3295" y="6868"/>
                    <a:pt x="3444" y="6700"/>
                    <a:pt x="3500" y="6217"/>
                  </a:cubicBezTo>
                  <a:cubicBezTo>
                    <a:pt x="3555" y="5733"/>
                    <a:pt x="3574" y="5230"/>
                    <a:pt x="3630" y="4746"/>
                  </a:cubicBezTo>
                  <a:cubicBezTo>
                    <a:pt x="3648" y="4635"/>
                    <a:pt x="3574" y="4486"/>
                    <a:pt x="3760" y="4430"/>
                  </a:cubicBezTo>
                  <a:cubicBezTo>
                    <a:pt x="3928" y="4560"/>
                    <a:pt x="4077" y="4709"/>
                    <a:pt x="4207" y="4877"/>
                  </a:cubicBezTo>
                  <a:cubicBezTo>
                    <a:pt x="4560" y="5249"/>
                    <a:pt x="4895" y="5640"/>
                    <a:pt x="5249" y="5993"/>
                  </a:cubicBezTo>
                  <a:cubicBezTo>
                    <a:pt x="5312" y="6089"/>
                    <a:pt x="5400" y="6129"/>
                    <a:pt x="5495" y="6129"/>
                  </a:cubicBezTo>
                  <a:cubicBezTo>
                    <a:pt x="5821" y="6129"/>
                    <a:pt x="6222" y="5657"/>
                    <a:pt x="5919" y="5398"/>
                  </a:cubicBezTo>
                  <a:cubicBezTo>
                    <a:pt x="5807" y="5230"/>
                    <a:pt x="5658" y="5100"/>
                    <a:pt x="5510" y="4951"/>
                  </a:cubicBezTo>
                  <a:cubicBezTo>
                    <a:pt x="5193" y="4597"/>
                    <a:pt x="4877" y="4225"/>
                    <a:pt x="4542" y="3872"/>
                  </a:cubicBezTo>
                  <a:cubicBezTo>
                    <a:pt x="4560" y="3834"/>
                    <a:pt x="4579" y="3797"/>
                    <a:pt x="4616" y="3779"/>
                  </a:cubicBezTo>
                  <a:cubicBezTo>
                    <a:pt x="5193" y="3797"/>
                    <a:pt x="5770" y="3834"/>
                    <a:pt x="6347" y="3872"/>
                  </a:cubicBezTo>
                  <a:cubicBezTo>
                    <a:pt x="6406" y="3885"/>
                    <a:pt x="6463" y="3891"/>
                    <a:pt x="6520" y="3891"/>
                  </a:cubicBezTo>
                  <a:cubicBezTo>
                    <a:pt x="6622" y="3891"/>
                    <a:pt x="6723" y="3870"/>
                    <a:pt x="6831" y="3834"/>
                  </a:cubicBezTo>
                  <a:cubicBezTo>
                    <a:pt x="7166" y="3685"/>
                    <a:pt x="7185" y="3239"/>
                    <a:pt x="6868" y="3053"/>
                  </a:cubicBezTo>
                  <a:cubicBezTo>
                    <a:pt x="6738" y="2997"/>
                    <a:pt x="6626" y="2960"/>
                    <a:pt x="6496" y="2960"/>
                  </a:cubicBezTo>
                  <a:cubicBezTo>
                    <a:pt x="6068" y="2941"/>
                    <a:pt x="5621" y="2904"/>
                    <a:pt x="5193" y="2885"/>
                  </a:cubicBezTo>
                  <a:cubicBezTo>
                    <a:pt x="4840" y="2867"/>
                    <a:pt x="4486" y="2829"/>
                    <a:pt x="4058" y="2774"/>
                  </a:cubicBezTo>
                  <a:cubicBezTo>
                    <a:pt x="4542" y="2308"/>
                    <a:pt x="4951" y="1917"/>
                    <a:pt x="5361" y="1527"/>
                  </a:cubicBezTo>
                  <a:cubicBezTo>
                    <a:pt x="5472" y="1415"/>
                    <a:pt x="5584" y="1303"/>
                    <a:pt x="5677" y="1173"/>
                  </a:cubicBezTo>
                  <a:cubicBezTo>
                    <a:pt x="5789" y="987"/>
                    <a:pt x="5770" y="764"/>
                    <a:pt x="5603" y="615"/>
                  </a:cubicBezTo>
                  <a:cubicBezTo>
                    <a:pt x="5531" y="533"/>
                    <a:pt x="5426" y="490"/>
                    <a:pt x="5317" y="490"/>
                  </a:cubicBezTo>
                  <a:cubicBezTo>
                    <a:pt x="5229" y="490"/>
                    <a:pt x="5138" y="519"/>
                    <a:pt x="5063" y="577"/>
                  </a:cubicBezTo>
                  <a:cubicBezTo>
                    <a:pt x="4914" y="689"/>
                    <a:pt x="4784" y="801"/>
                    <a:pt x="4653" y="931"/>
                  </a:cubicBezTo>
                  <a:cubicBezTo>
                    <a:pt x="4430" y="1154"/>
                    <a:pt x="4207" y="1378"/>
                    <a:pt x="3946" y="1564"/>
                  </a:cubicBezTo>
                  <a:cubicBezTo>
                    <a:pt x="3872" y="1471"/>
                    <a:pt x="3853" y="1340"/>
                    <a:pt x="3872" y="1229"/>
                  </a:cubicBezTo>
                  <a:cubicBezTo>
                    <a:pt x="3890" y="968"/>
                    <a:pt x="3928" y="708"/>
                    <a:pt x="3928" y="466"/>
                  </a:cubicBezTo>
                  <a:cubicBezTo>
                    <a:pt x="3946" y="224"/>
                    <a:pt x="3779" y="19"/>
                    <a:pt x="3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7"/>
            <p:cNvSpPr/>
            <p:nvPr/>
          </p:nvSpPr>
          <p:spPr>
            <a:xfrm>
              <a:off x="931546" y="2330214"/>
              <a:ext cx="1116552" cy="1365161"/>
            </a:xfrm>
            <a:custGeom>
              <a:rect b="b" l="l" r="r" t="t"/>
              <a:pathLst>
                <a:path extrusionOk="0" h="47422" w="38786">
                  <a:moveTo>
                    <a:pt x="19435" y="1"/>
                  </a:moveTo>
                  <a:cubicBezTo>
                    <a:pt x="19285" y="1"/>
                    <a:pt x="19134" y="2"/>
                    <a:pt x="18984" y="6"/>
                  </a:cubicBezTo>
                  <a:cubicBezTo>
                    <a:pt x="18109" y="25"/>
                    <a:pt x="16806" y="285"/>
                    <a:pt x="15503" y="471"/>
                  </a:cubicBezTo>
                  <a:cubicBezTo>
                    <a:pt x="13698" y="695"/>
                    <a:pt x="11949" y="1234"/>
                    <a:pt x="10311" y="2053"/>
                  </a:cubicBezTo>
                  <a:cubicBezTo>
                    <a:pt x="9771" y="2332"/>
                    <a:pt x="9250" y="2612"/>
                    <a:pt x="8748" y="2928"/>
                  </a:cubicBezTo>
                  <a:cubicBezTo>
                    <a:pt x="8468" y="3114"/>
                    <a:pt x="8189" y="3300"/>
                    <a:pt x="7910" y="3486"/>
                  </a:cubicBezTo>
                  <a:cubicBezTo>
                    <a:pt x="6421" y="4528"/>
                    <a:pt x="5100" y="5813"/>
                    <a:pt x="4020" y="7264"/>
                  </a:cubicBezTo>
                  <a:cubicBezTo>
                    <a:pt x="3592" y="7823"/>
                    <a:pt x="3202" y="8418"/>
                    <a:pt x="2848" y="9014"/>
                  </a:cubicBezTo>
                  <a:cubicBezTo>
                    <a:pt x="2401" y="9777"/>
                    <a:pt x="2011" y="10558"/>
                    <a:pt x="1694" y="11359"/>
                  </a:cubicBezTo>
                  <a:cubicBezTo>
                    <a:pt x="1192" y="12568"/>
                    <a:pt x="801" y="13815"/>
                    <a:pt x="540" y="15099"/>
                  </a:cubicBezTo>
                  <a:cubicBezTo>
                    <a:pt x="484" y="15416"/>
                    <a:pt x="429" y="15732"/>
                    <a:pt x="373" y="16049"/>
                  </a:cubicBezTo>
                  <a:cubicBezTo>
                    <a:pt x="94" y="17910"/>
                    <a:pt x="1" y="19808"/>
                    <a:pt x="131" y="21688"/>
                  </a:cubicBezTo>
                  <a:cubicBezTo>
                    <a:pt x="168" y="22432"/>
                    <a:pt x="242" y="23176"/>
                    <a:pt x="336" y="23921"/>
                  </a:cubicBezTo>
                  <a:cubicBezTo>
                    <a:pt x="373" y="24219"/>
                    <a:pt x="410" y="24535"/>
                    <a:pt x="466" y="24814"/>
                  </a:cubicBezTo>
                  <a:cubicBezTo>
                    <a:pt x="466" y="24851"/>
                    <a:pt x="466" y="24870"/>
                    <a:pt x="466" y="24889"/>
                  </a:cubicBezTo>
                  <a:cubicBezTo>
                    <a:pt x="559" y="25484"/>
                    <a:pt x="671" y="26080"/>
                    <a:pt x="801" y="26657"/>
                  </a:cubicBezTo>
                  <a:cubicBezTo>
                    <a:pt x="875" y="26992"/>
                    <a:pt x="950" y="27327"/>
                    <a:pt x="1043" y="27680"/>
                  </a:cubicBezTo>
                  <a:cubicBezTo>
                    <a:pt x="1117" y="27922"/>
                    <a:pt x="1192" y="28183"/>
                    <a:pt x="1266" y="28443"/>
                  </a:cubicBezTo>
                  <a:cubicBezTo>
                    <a:pt x="1489" y="29095"/>
                    <a:pt x="1731" y="29746"/>
                    <a:pt x="2048" y="30379"/>
                  </a:cubicBezTo>
                  <a:cubicBezTo>
                    <a:pt x="2122" y="30546"/>
                    <a:pt x="2215" y="30732"/>
                    <a:pt x="2308" y="30919"/>
                  </a:cubicBezTo>
                  <a:cubicBezTo>
                    <a:pt x="3555" y="33357"/>
                    <a:pt x="5379" y="35460"/>
                    <a:pt x="7631" y="37004"/>
                  </a:cubicBezTo>
                  <a:cubicBezTo>
                    <a:pt x="7966" y="37246"/>
                    <a:pt x="8320" y="37470"/>
                    <a:pt x="8692" y="37674"/>
                  </a:cubicBezTo>
                  <a:cubicBezTo>
                    <a:pt x="9343" y="38046"/>
                    <a:pt x="10032" y="38381"/>
                    <a:pt x="10720" y="38661"/>
                  </a:cubicBezTo>
                  <a:cubicBezTo>
                    <a:pt x="12191" y="39238"/>
                    <a:pt x="13679" y="39721"/>
                    <a:pt x="15206" y="40112"/>
                  </a:cubicBezTo>
                  <a:cubicBezTo>
                    <a:pt x="15448" y="40149"/>
                    <a:pt x="15652" y="40317"/>
                    <a:pt x="15708" y="40559"/>
                  </a:cubicBezTo>
                  <a:cubicBezTo>
                    <a:pt x="16229" y="42234"/>
                    <a:pt x="16955" y="43816"/>
                    <a:pt x="17625" y="45416"/>
                  </a:cubicBezTo>
                  <a:cubicBezTo>
                    <a:pt x="17830" y="45900"/>
                    <a:pt x="18072" y="46347"/>
                    <a:pt x="18369" y="46794"/>
                  </a:cubicBezTo>
                  <a:cubicBezTo>
                    <a:pt x="18638" y="47212"/>
                    <a:pt x="18976" y="47422"/>
                    <a:pt x="19326" y="47422"/>
                  </a:cubicBezTo>
                  <a:cubicBezTo>
                    <a:pt x="19631" y="47422"/>
                    <a:pt x="19945" y="47263"/>
                    <a:pt x="20230" y="46942"/>
                  </a:cubicBezTo>
                  <a:cubicBezTo>
                    <a:pt x="20454" y="46663"/>
                    <a:pt x="20659" y="46384"/>
                    <a:pt x="20845" y="46068"/>
                  </a:cubicBezTo>
                  <a:cubicBezTo>
                    <a:pt x="21738" y="44560"/>
                    <a:pt x="22557" y="42997"/>
                    <a:pt x="23283" y="41396"/>
                  </a:cubicBezTo>
                  <a:cubicBezTo>
                    <a:pt x="23432" y="41154"/>
                    <a:pt x="23487" y="40894"/>
                    <a:pt x="23432" y="40615"/>
                  </a:cubicBezTo>
                  <a:cubicBezTo>
                    <a:pt x="23394" y="40447"/>
                    <a:pt x="23450" y="40373"/>
                    <a:pt x="23599" y="40354"/>
                  </a:cubicBezTo>
                  <a:cubicBezTo>
                    <a:pt x="23692" y="40336"/>
                    <a:pt x="23785" y="40298"/>
                    <a:pt x="23897" y="40280"/>
                  </a:cubicBezTo>
                  <a:cubicBezTo>
                    <a:pt x="25274" y="39963"/>
                    <a:pt x="26614" y="39498"/>
                    <a:pt x="27898" y="38847"/>
                  </a:cubicBezTo>
                  <a:cubicBezTo>
                    <a:pt x="28140" y="38735"/>
                    <a:pt x="28382" y="38605"/>
                    <a:pt x="28605" y="38474"/>
                  </a:cubicBezTo>
                  <a:cubicBezTo>
                    <a:pt x="28978" y="38270"/>
                    <a:pt x="29331" y="38046"/>
                    <a:pt x="29685" y="37823"/>
                  </a:cubicBezTo>
                  <a:cubicBezTo>
                    <a:pt x="32346" y="36092"/>
                    <a:pt x="34561" y="33710"/>
                    <a:pt x="36087" y="30919"/>
                  </a:cubicBezTo>
                  <a:cubicBezTo>
                    <a:pt x="36440" y="30304"/>
                    <a:pt x="36757" y="29653"/>
                    <a:pt x="37036" y="29002"/>
                  </a:cubicBezTo>
                  <a:cubicBezTo>
                    <a:pt x="37259" y="28499"/>
                    <a:pt x="37445" y="27997"/>
                    <a:pt x="37613" y="27476"/>
                  </a:cubicBezTo>
                  <a:cubicBezTo>
                    <a:pt x="37762" y="27085"/>
                    <a:pt x="37892" y="26694"/>
                    <a:pt x="38004" y="26284"/>
                  </a:cubicBezTo>
                  <a:cubicBezTo>
                    <a:pt x="38413" y="24758"/>
                    <a:pt x="38674" y="23195"/>
                    <a:pt x="38748" y="21613"/>
                  </a:cubicBezTo>
                  <a:cubicBezTo>
                    <a:pt x="38767" y="21260"/>
                    <a:pt x="38785" y="20887"/>
                    <a:pt x="38785" y="20534"/>
                  </a:cubicBezTo>
                  <a:cubicBezTo>
                    <a:pt x="38785" y="19101"/>
                    <a:pt x="38655" y="17668"/>
                    <a:pt x="38395" y="16272"/>
                  </a:cubicBezTo>
                  <a:cubicBezTo>
                    <a:pt x="38376" y="16216"/>
                    <a:pt x="38376" y="16179"/>
                    <a:pt x="38357" y="16142"/>
                  </a:cubicBezTo>
                  <a:cubicBezTo>
                    <a:pt x="38302" y="15807"/>
                    <a:pt x="38227" y="15472"/>
                    <a:pt x="38134" y="15155"/>
                  </a:cubicBezTo>
                  <a:cubicBezTo>
                    <a:pt x="37780" y="13704"/>
                    <a:pt x="37278" y="12308"/>
                    <a:pt x="36627" y="10968"/>
                  </a:cubicBezTo>
                  <a:cubicBezTo>
                    <a:pt x="36496" y="10689"/>
                    <a:pt x="36347" y="10409"/>
                    <a:pt x="36199" y="10130"/>
                  </a:cubicBezTo>
                  <a:cubicBezTo>
                    <a:pt x="36012" y="9795"/>
                    <a:pt x="35826" y="9479"/>
                    <a:pt x="35622" y="9144"/>
                  </a:cubicBezTo>
                  <a:cubicBezTo>
                    <a:pt x="35417" y="8809"/>
                    <a:pt x="35194" y="8474"/>
                    <a:pt x="34952" y="8139"/>
                  </a:cubicBezTo>
                  <a:cubicBezTo>
                    <a:pt x="33779" y="6464"/>
                    <a:pt x="32365" y="5012"/>
                    <a:pt x="30746" y="3784"/>
                  </a:cubicBezTo>
                  <a:cubicBezTo>
                    <a:pt x="30504" y="3598"/>
                    <a:pt x="30243" y="3412"/>
                    <a:pt x="29983" y="3226"/>
                  </a:cubicBezTo>
                  <a:cubicBezTo>
                    <a:pt x="26869" y="1114"/>
                    <a:pt x="23188" y="1"/>
                    <a:pt x="194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7"/>
            <p:cNvSpPr/>
            <p:nvPr/>
          </p:nvSpPr>
          <p:spPr>
            <a:xfrm>
              <a:off x="941189" y="2734218"/>
              <a:ext cx="1106908" cy="362147"/>
            </a:xfrm>
            <a:custGeom>
              <a:rect b="b" l="l" r="r" t="t"/>
              <a:pathLst>
                <a:path extrusionOk="0" h="12580" w="38451">
                  <a:moveTo>
                    <a:pt x="30904" y="911"/>
                  </a:moveTo>
                  <a:cubicBezTo>
                    <a:pt x="32143" y="911"/>
                    <a:pt x="33382" y="1349"/>
                    <a:pt x="34375" y="2219"/>
                  </a:cubicBezTo>
                  <a:cubicBezTo>
                    <a:pt x="35677" y="3392"/>
                    <a:pt x="36236" y="4881"/>
                    <a:pt x="35882" y="6630"/>
                  </a:cubicBezTo>
                  <a:cubicBezTo>
                    <a:pt x="35510" y="8398"/>
                    <a:pt x="34375" y="9552"/>
                    <a:pt x="32681" y="10166"/>
                  </a:cubicBezTo>
                  <a:cubicBezTo>
                    <a:pt x="32215" y="10356"/>
                    <a:pt x="31733" y="10466"/>
                    <a:pt x="31234" y="10466"/>
                  </a:cubicBezTo>
                  <a:cubicBezTo>
                    <a:pt x="31196" y="10466"/>
                    <a:pt x="31157" y="10465"/>
                    <a:pt x="31118" y="10464"/>
                  </a:cubicBezTo>
                  <a:cubicBezTo>
                    <a:pt x="31073" y="10465"/>
                    <a:pt x="31028" y="10465"/>
                    <a:pt x="30984" y="10465"/>
                  </a:cubicBezTo>
                  <a:cubicBezTo>
                    <a:pt x="28549" y="10465"/>
                    <a:pt x="26512" y="8972"/>
                    <a:pt x="26000" y="6797"/>
                  </a:cubicBezTo>
                  <a:cubicBezTo>
                    <a:pt x="25553" y="4936"/>
                    <a:pt x="26093" y="3373"/>
                    <a:pt x="27526" y="2145"/>
                  </a:cubicBezTo>
                  <a:cubicBezTo>
                    <a:pt x="28505" y="1321"/>
                    <a:pt x="29705" y="911"/>
                    <a:pt x="30904" y="911"/>
                  </a:cubicBezTo>
                  <a:close/>
                  <a:moveTo>
                    <a:pt x="8934" y="2480"/>
                  </a:moveTo>
                  <a:cubicBezTo>
                    <a:pt x="10330" y="2498"/>
                    <a:pt x="11818" y="3131"/>
                    <a:pt x="12916" y="4601"/>
                  </a:cubicBezTo>
                  <a:cubicBezTo>
                    <a:pt x="13438" y="5271"/>
                    <a:pt x="13735" y="6109"/>
                    <a:pt x="13754" y="6965"/>
                  </a:cubicBezTo>
                  <a:cubicBezTo>
                    <a:pt x="13791" y="8510"/>
                    <a:pt x="13009" y="9961"/>
                    <a:pt x="11707" y="10780"/>
                  </a:cubicBezTo>
                  <a:cubicBezTo>
                    <a:pt x="10808" y="11370"/>
                    <a:pt x="9776" y="11665"/>
                    <a:pt x="8745" y="11665"/>
                  </a:cubicBezTo>
                  <a:cubicBezTo>
                    <a:pt x="7597" y="11665"/>
                    <a:pt x="6451" y="11301"/>
                    <a:pt x="5491" y="10575"/>
                  </a:cubicBezTo>
                  <a:cubicBezTo>
                    <a:pt x="2867" y="8547"/>
                    <a:pt x="3146" y="4788"/>
                    <a:pt x="6030" y="3168"/>
                  </a:cubicBezTo>
                  <a:cubicBezTo>
                    <a:pt x="6775" y="2740"/>
                    <a:pt x="7612" y="2517"/>
                    <a:pt x="8934" y="2480"/>
                  </a:cubicBezTo>
                  <a:close/>
                  <a:moveTo>
                    <a:pt x="19789" y="2044"/>
                  </a:moveTo>
                  <a:cubicBezTo>
                    <a:pt x="20916" y="2044"/>
                    <a:pt x="22042" y="2409"/>
                    <a:pt x="22985" y="3131"/>
                  </a:cubicBezTo>
                  <a:cubicBezTo>
                    <a:pt x="25609" y="5085"/>
                    <a:pt x="25460" y="9105"/>
                    <a:pt x="22668" y="10855"/>
                  </a:cubicBezTo>
                  <a:cubicBezTo>
                    <a:pt x="21800" y="11410"/>
                    <a:pt x="20819" y="11678"/>
                    <a:pt x="19846" y="11678"/>
                  </a:cubicBezTo>
                  <a:cubicBezTo>
                    <a:pt x="18339" y="11678"/>
                    <a:pt x="16849" y="11034"/>
                    <a:pt x="15820" y="9812"/>
                  </a:cubicBezTo>
                  <a:cubicBezTo>
                    <a:pt x="15150" y="8975"/>
                    <a:pt x="14778" y="8026"/>
                    <a:pt x="14759" y="6462"/>
                  </a:cubicBezTo>
                  <a:cubicBezTo>
                    <a:pt x="14759" y="5178"/>
                    <a:pt x="15522" y="3801"/>
                    <a:pt x="17011" y="2852"/>
                  </a:cubicBezTo>
                  <a:cubicBezTo>
                    <a:pt x="17860" y="2311"/>
                    <a:pt x="18825" y="2044"/>
                    <a:pt x="19789" y="2044"/>
                  </a:cubicBezTo>
                  <a:close/>
                  <a:moveTo>
                    <a:pt x="30941" y="0"/>
                  </a:moveTo>
                  <a:cubicBezTo>
                    <a:pt x="28491" y="0"/>
                    <a:pt x="26051" y="1404"/>
                    <a:pt x="25107" y="4136"/>
                  </a:cubicBezTo>
                  <a:cubicBezTo>
                    <a:pt x="23831" y="2214"/>
                    <a:pt x="22096" y="1145"/>
                    <a:pt x="19855" y="1145"/>
                  </a:cubicBezTo>
                  <a:cubicBezTo>
                    <a:pt x="19709" y="1145"/>
                    <a:pt x="19561" y="1149"/>
                    <a:pt x="19412" y="1158"/>
                  </a:cubicBezTo>
                  <a:cubicBezTo>
                    <a:pt x="16936" y="1307"/>
                    <a:pt x="15224" y="2610"/>
                    <a:pt x="14163" y="4862"/>
                  </a:cubicBezTo>
                  <a:cubicBezTo>
                    <a:pt x="12935" y="2684"/>
                    <a:pt x="11093" y="1586"/>
                    <a:pt x="8673" y="1568"/>
                  </a:cubicBezTo>
                  <a:cubicBezTo>
                    <a:pt x="8654" y="1568"/>
                    <a:pt x="8634" y="1568"/>
                    <a:pt x="8614" y="1568"/>
                  </a:cubicBezTo>
                  <a:cubicBezTo>
                    <a:pt x="6205" y="1568"/>
                    <a:pt x="4383" y="2702"/>
                    <a:pt x="3164" y="4899"/>
                  </a:cubicBezTo>
                  <a:cubicBezTo>
                    <a:pt x="2587" y="3280"/>
                    <a:pt x="1527" y="2145"/>
                    <a:pt x="317" y="1140"/>
                  </a:cubicBezTo>
                  <a:lnTo>
                    <a:pt x="205" y="1065"/>
                  </a:lnTo>
                  <a:cubicBezTo>
                    <a:pt x="149" y="1382"/>
                    <a:pt x="94" y="1698"/>
                    <a:pt x="38" y="2015"/>
                  </a:cubicBezTo>
                  <a:cubicBezTo>
                    <a:pt x="894" y="2722"/>
                    <a:pt x="1582" y="3615"/>
                    <a:pt x="2066" y="4601"/>
                  </a:cubicBezTo>
                  <a:cubicBezTo>
                    <a:pt x="2327" y="5178"/>
                    <a:pt x="2420" y="5792"/>
                    <a:pt x="2327" y="6407"/>
                  </a:cubicBezTo>
                  <a:cubicBezTo>
                    <a:pt x="2048" y="7970"/>
                    <a:pt x="1322" y="9161"/>
                    <a:pt x="1" y="9887"/>
                  </a:cubicBezTo>
                  <a:cubicBezTo>
                    <a:pt x="38" y="10185"/>
                    <a:pt x="75" y="10501"/>
                    <a:pt x="131" y="10780"/>
                  </a:cubicBezTo>
                  <a:cubicBezTo>
                    <a:pt x="131" y="10799"/>
                    <a:pt x="131" y="10836"/>
                    <a:pt x="131" y="10855"/>
                  </a:cubicBezTo>
                  <a:cubicBezTo>
                    <a:pt x="224" y="10799"/>
                    <a:pt x="336" y="10743"/>
                    <a:pt x="429" y="10706"/>
                  </a:cubicBezTo>
                  <a:cubicBezTo>
                    <a:pt x="1322" y="10240"/>
                    <a:pt x="2048" y="9515"/>
                    <a:pt x="2532" y="8621"/>
                  </a:cubicBezTo>
                  <a:cubicBezTo>
                    <a:pt x="2587" y="8435"/>
                    <a:pt x="2699" y="8286"/>
                    <a:pt x="2848" y="8137"/>
                  </a:cubicBezTo>
                  <a:cubicBezTo>
                    <a:pt x="3667" y="10799"/>
                    <a:pt x="5472" y="12306"/>
                    <a:pt x="8189" y="12548"/>
                  </a:cubicBezTo>
                  <a:cubicBezTo>
                    <a:pt x="8421" y="12569"/>
                    <a:pt x="8648" y="12579"/>
                    <a:pt x="8871" y="12579"/>
                  </a:cubicBezTo>
                  <a:cubicBezTo>
                    <a:pt x="11270" y="12579"/>
                    <a:pt x="13101" y="11389"/>
                    <a:pt x="14294" y="9124"/>
                  </a:cubicBezTo>
                  <a:cubicBezTo>
                    <a:pt x="15525" y="11375"/>
                    <a:pt x="17338" y="12579"/>
                    <a:pt x="19763" y="12579"/>
                  </a:cubicBezTo>
                  <a:cubicBezTo>
                    <a:pt x="19905" y="12579"/>
                    <a:pt x="20048" y="12575"/>
                    <a:pt x="20193" y="12567"/>
                  </a:cubicBezTo>
                  <a:cubicBezTo>
                    <a:pt x="22855" y="12418"/>
                    <a:pt x="24641" y="10966"/>
                    <a:pt x="25609" y="8417"/>
                  </a:cubicBezTo>
                  <a:cubicBezTo>
                    <a:pt x="26923" y="10341"/>
                    <a:pt x="28632" y="11398"/>
                    <a:pt x="30747" y="11398"/>
                  </a:cubicBezTo>
                  <a:cubicBezTo>
                    <a:pt x="31148" y="11398"/>
                    <a:pt x="31563" y="11360"/>
                    <a:pt x="31992" y="11283"/>
                  </a:cubicBezTo>
                  <a:cubicBezTo>
                    <a:pt x="34728" y="10799"/>
                    <a:pt x="36366" y="9068"/>
                    <a:pt x="36924" y="6258"/>
                  </a:cubicBezTo>
                  <a:cubicBezTo>
                    <a:pt x="37334" y="6779"/>
                    <a:pt x="37836" y="7226"/>
                    <a:pt x="38413" y="7579"/>
                  </a:cubicBezTo>
                  <a:cubicBezTo>
                    <a:pt x="38432" y="7207"/>
                    <a:pt x="38450" y="6853"/>
                    <a:pt x="38450" y="6500"/>
                  </a:cubicBezTo>
                  <a:cubicBezTo>
                    <a:pt x="38171" y="6276"/>
                    <a:pt x="37911" y="6034"/>
                    <a:pt x="37706" y="5737"/>
                  </a:cubicBezTo>
                  <a:cubicBezTo>
                    <a:pt x="36943" y="4788"/>
                    <a:pt x="36943" y="3429"/>
                    <a:pt x="37725" y="2461"/>
                  </a:cubicBezTo>
                  <a:cubicBezTo>
                    <a:pt x="37818" y="2331"/>
                    <a:pt x="37911" y="2219"/>
                    <a:pt x="38022" y="2108"/>
                  </a:cubicBezTo>
                  <a:cubicBezTo>
                    <a:pt x="37967" y="1773"/>
                    <a:pt x="37892" y="1438"/>
                    <a:pt x="37799" y="1121"/>
                  </a:cubicBezTo>
                  <a:cubicBezTo>
                    <a:pt x="37352" y="1475"/>
                    <a:pt x="36980" y="1903"/>
                    <a:pt x="36682" y="2405"/>
                  </a:cubicBezTo>
                  <a:cubicBezTo>
                    <a:pt x="36552" y="2629"/>
                    <a:pt x="36440" y="2871"/>
                    <a:pt x="36310" y="3113"/>
                  </a:cubicBezTo>
                  <a:cubicBezTo>
                    <a:pt x="35128" y="1022"/>
                    <a:pt x="33031" y="0"/>
                    <a:pt x="30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7"/>
            <p:cNvSpPr/>
            <p:nvPr/>
          </p:nvSpPr>
          <p:spPr>
            <a:xfrm>
              <a:off x="954576" y="3086865"/>
              <a:ext cx="1071010" cy="193049"/>
            </a:xfrm>
            <a:custGeom>
              <a:rect b="b" l="l" r="r" t="t"/>
              <a:pathLst>
                <a:path extrusionOk="0" h="6706" w="37204">
                  <a:moveTo>
                    <a:pt x="7017" y="3015"/>
                  </a:moveTo>
                  <a:cubicBezTo>
                    <a:pt x="9120" y="3369"/>
                    <a:pt x="11149" y="3630"/>
                    <a:pt x="13308" y="3760"/>
                  </a:cubicBezTo>
                  <a:cubicBezTo>
                    <a:pt x="12526" y="4709"/>
                    <a:pt x="11688" y="5323"/>
                    <a:pt x="10628" y="5546"/>
                  </a:cubicBezTo>
                  <a:cubicBezTo>
                    <a:pt x="10450" y="5589"/>
                    <a:pt x="10271" y="5611"/>
                    <a:pt x="10094" y="5611"/>
                  </a:cubicBezTo>
                  <a:cubicBezTo>
                    <a:pt x="9657" y="5611"/>
                    <a:pt x="9230" y="5482"/>
                    <a:pt x="8860" y="5230"/>
                  </a:cubicBezTo>
                  <a:cubicBezTo>
                    <a:pt x="8059" y="4690"/>
                    <a:pt x="7520" y="3965"/>
                    <a:pt x="7017" y="3015"/>
                  </a:cubicBezTo>
                  <a:close/>
                  <a:moveTo>
                    <a:pt x="28996" y="3164"/>
                  </a:moveTo>
                  <a:cubicBezTo>
                    <a:pt x="28959" y="3257"/>
                    <a:pt x="28959" y="3313"/>
                    <a:pt x="28922" y="3350"/>
                  </a:cubicBezTo>
                  <a:cubicBezTo>
                    <a:pt x="28382" y="4058"/>
                    <a:pt x="27750" y="4672"/>
                    <a:pt x="27024" y="5193"/>
                  </a:cubicBezTo>
                  <a:cubicBezTo>
                    <a:pt x="26800" y="5342"/>
                    <a:pt x="26558" y="5472"/>
                    <a:pt x="26316" y="5584"/>
                  </a:cubicBezTo>
                  <a:cubicBezTo>
                    <a:pt x="26051" y="5707"/>
                    <a:pt x="25766" y="5768"/>
                    <a:pt x="25481" y="5768"/>
                  </a:cubicBezTo>
                  <a:cubicBezTo>
                    <a:pt x="25207" y="5768"/>
                    <a:pt x="24934" y="5712"/>
                    <a:pt x="24679" y="5602"/>
                  </a:cubicBezTo>
                  <a:cubicBezTo>
                    <a:pt x="24027" y="5323"/>
                    <a:pt x="23450" y="4895"/>
                    <a:pt x="23004" y="4355"/>
                  </a:cubicBezTo>
                  <a:cubicBezTo>
                    <a:pt x="22873" y="4225"/>
                    <a:pt x="22780" y="4058"/>
                    <a:pt x="22762" y="3871"/>
                  </a:cubicBezTo>
                  <a:cubicBezTo>
                    <a:pt x="24846" y="3760"/>
                    <a:pt x="26931" y="3518"/>
                    <a:pt x="28996" y="3164"/>
                  </a:cubicBezTo>
                  <a:close/>
                  <a:moveTo>
                    <a:pt x="15617" y="3925"/>
                  </a:moveTo>
                  <a:cubicBezTo>
                    <a:pt x="16375" y="3925"/>
                    <a:pt x="17095" y="4003"/>
                    <a:pt x="17821" y="4003"/>
                  </a:cubicBezTo>
                  <a:cubicBezTo>
                    <a:pt x="17880" y="4003"/>
                    <a:pt x="17939" y="4003"/>
                    <a:pt x="17997" y="4002"/>
                  </a:cubicBezTo>
                  <a:cubicBezTo>
                    <a:pt x="18244" y="3992"/>
                    <a:pt x="18491" y="3989"/>
                    <a:pt x="18738" y="3989"/>
                  </a:cubicBezTo>
                  <a:cubicBezTo>
                    <a:pt x="19478" y="3989"/>
                    <a:pt x="20221" y="4020"/>
                    <a:pt x="20975" y="4020"/>
                  </a:cubicBezTo>
                  <a:cubicBezTo>
                    <a:pt x="20659" y="4560"/>
                    <a:pt x="20212" y="5025"/>
                    <a:pt x="19672" y="5360"/>
                  </a:cubicBezTo>
                  <a:cubicBezTo>
                    <a:pt x="19256" y="5638"/>
                    <a:pt x="18768" y="5779"/>
                    <a:pt x="18275" y="5779"/>
                  </a:cubicBezTo>
                  <a:cubicBezTo>
                    <a:pt x="17974" y="5779"/>
                    <a:pt x="17672" y="5727"/>
                    <a:pt x="17383" y="5621"/>
                  </a:cubicBezTo>
                  <a:cubicBezTo>
                    <a:pt x="16434" y="5305"/>
                    <a:pt x="15597" y="4728"/>
                    <a:pt x="14983" y="3946"/>
                  </a:cubicBezTo>
                  <a:cubicBezTo>
                    <a:pt x="15197" y="3931"/>
                    <a:pt x="15408" y="3925"/>
                    <a:pt x="15617" y="3925"/>
                  </a:cubicBezTo>
                  <a:close/>
                  <a:moveTo>
                    <a:pt x="37204" y="0"/>
                  </a:moveTo>
                  <a:cubicBezTo>
                    <a:pt x="34784" y="950"/>
                    <a:pt x="32272" y="1657"/>
                    <a:pt x="29722" y="2103"/>
                  </a:cubicBezTo>
                  <a:cubicBezTo>
                    <a:pt x="27005" y="2587"/>
                    <a:pt x="24251" y="2885"/>
                    <a:pt x="21496" y="3015"/>
                  </a:cubicBezTo>
                  <a:cubicBezTo>
                    <a:pt x="20623" y="3044"/>
                    <a:pt x="19750" y="3058"/>
                    <a:pt x="18877" y="3058"/>
                  </a:cubicBezTo>
                  <a:cubicBezTo>
                    <a:pt x="16903" y="3058"/>
                    <a:pt x="14928" y="2984"/>
                    <a:pt x="12954" y="2829"/>
                  </a:cubicBezTo>
                  <a:cubicBezTo>
                    <a:pt x="8673" y="2513"/>
                    <a:pt x="4486" y="1638"/>
                    <a:pt x="354" y="503"/>
                  </a:cubicBezTo>
                  <a:cubicBezTo>
                    <a:pt x="243" y="466"/>
                    <a:pt x="112" y="428"/>
                    <a:pt x="1" y="373"/>
                  </a:cubicBezTo>
                  <a:lnTo>
                    <a:pt x="1" y="373"/>
                  </a:lnTo>
                  <a:cubicBezTo>
                    <a:pt x="75" y="708"/>
                    <a:pt x="150" y="1043"/>
                    <a:pt x="243" y="1396"/>
                  </a:cubicBezTo>
                  <a:cubicBezTo>
                    <a:pt x="280" y="1378"/>
                    <a:pt x="299" y="1378"/>
                    <a:pt x="336" y="1378"/>
                  </a:cubicBezTo>
                  <a:cubicBezTo>
                    <a:pt x="1974" y="1880"/>
                    <a:pt x="3649" y="2290"/>
                    <a:pt x="5324" y="2680"/>
                  </a:cubicBezTo>
                  <a:cubicBezTo>
                    <a:pt x="4886" y="3589"/>
                    <a:pt x="3991" y="4079"/>
                    <a:pt x="3083" y="4079"/>
                  </a:cubicBezTo>
                  <a:cubicBezTo>
                    <a:pt x="2446" y="4079"/>
                    <a:pt x="1802" y="3838"/>
                    <a:pt x="1304" y="3332"/>
                  </a:cubicBezTo>
                  <a:cubicBezTo>
                    <a:pt x="969" y="2978"/>
                    <a:pt x="689" y="2587"/>
                    <a:pt x="466" y="2159"/>
                  </a:cubicBezTo>
                  <a:lnTo>
                    <a:pt x="466" y="2159"/>
                  </a:lnTo>
                  <a:cubicBezTo>
                    <a:pt x="689" y="2811"/>
                    <a:pt x="931" y="3462"/>
                    <a:pt x="1248" y="4076"/>
                  </a:cubicBezTo>
                  <a:cubicBezTo>
                    <a:pt x="1322" y="4262"/>
                    <a:pt x="1415" y="4448"/>
                    <a:pt x="1508" y="4635"/>
                  </a:cubicBezTo>
                  <a:cubicBezTo>
                    <a:pt x="1989" y="4902"/>
                    <a:pt x="2516" y="5034"/>
                    <a:pt x="3039" y="5034"/>
                  </a:cubicBezTo>
                  <a:cubicBezTo>
                    <a:pt x="3752" y="5034"/>
                    <a:pt x="4457" y="4790"/>
                    <a:pt x="5026" y="4318"/>
                  </a:cubicBezTo>
                  <a:cubicBezTo>
                    <a:pt x="5398" y="4020"/>
                    <a:pt x="5733" y="3704"/>
                    <a:pt x="6087" y="3388"/>
                  </a:cubicBezTo>
                  <a:cubicBezTo>
                    <a:pt x="6235" y="3518"/>
                    <a:pt x="6347" y="3667"/>
                    <a:pt x="6403" y="3834"/>
                  </a:cubicBezTo>
                  <a:cubicBezTo>
                    <a:pt x="6831" y="4597"/>
                    <a:pt x="7408" y="5267"/>
                    <a:pt x="8097" y="5807"/>
                  </a:cubicBezTo>
                  <a:cubicBezTo>
                    <a:pt x="8672" y="6279"/>
                    <a:pt x="9387" y="6529"/>
                    <a:pt x="10123" y="6529"/>
                  </a:cubicBezTo>
                  <a:cubicBezTo>
                    <a:pt x="10315" y="6529"/>
                    <a:pt x="10509" y="6512"/>
                    <a:pt x="10702" y="6477"/>
                  </a:cubicBezTo>
                  <a:cubicBezTo>
                    <a:pt x="11800" y="6235"/>
                    <a:pt x="12824" y="5677"/>
                    <a:pt x="13587" y="4839"/>
                  </a:cubicBezTo>
                  <a:cubicBezTo>
                    <a:pt x="13736" y="4690"/>
                    <a:pt x="13847" y="4486"/>
                    <a:pt x="14052" y="4393"/>
                  </a:cubicBezTo>
                  <a:cubicBezTo>
                    <a:pt x="14182" y="4430"/>
                    <a:pt x="14219" y="4541"/>
                    <a:pt x="14313" y="4616"/>
                  </a:cubicBezTo>
                  <a:cubicBezTo>
                    <a:pt x="14573" y="4876"/>
                    <a:pt x="14834" y="5156"/>
                    <a:pt x="15131" y="5398"/>
                  </a:cubicBezTo>
                  <a:cubicBezTo>
                    <a:pt x="16245" y="6280"/>
                    <a:pt x="17300" y="6705"/>
                    <a:pt x="18287" y="6705"/>
                  </a:cubicBezTo>
                  <a:cubicBezTo>
                    <a:pt x="19443" y="6705"/>
                    <a:pt x="20505" y="6121"/>
                    <a:pt x="21459" y="5007"/>
                  </a:cubicBezTo>
                  <a:cubicBezTo>
                    <a:pt x="21589" y="4802"/>
                    <a:pt x="21757" y="4635"/>
                    <a:pt x="21943" y="4486"/>
                  </a:cubicBezTo>
                  <a:cubicBezTo>
                    <a:pt x="22203" y="4858"/>
                    <a:pt x="22501" y="5211"/>
                    <a:pt x="22836" y="5509"/>
                  </a:cubicBezTo>
                  <a:cubicBezTo>
                    <a:pt x="23801" y="6318"/>
                    <a:pt x="24648" y="6698"/>
                    <a:pt x="25479" y="6698"/>
                  </a:cubicBezTo>
                  <a:cubicBezTo>
                    <a:pt x="26236" y="6698"/>
                    <a:pt x="26980" y="6383"/>
                    <a:pt x="27787" y="5788"/>
                  </a:cubicBezTo>
                  <a:cubicBezTo>
                    <a:pt x="28401" y="5305"/>
                    <a:pt x="28959" y="4746"/>
                    <a:pt x="29462" y="4151"/>
                  </a:cubicBezTo>
                  <a:cubicBezTo>
                    <a:pt x="29573" y="3983"/>
                    <a:pt x="29704" y="3853"/>
                    <a:pt x="29871" y="3760"/>
                  </a:cubicBezTo>
                  <a:cubicBezTo>
                    <a:pt x="30150" y="3983"/>
                    <a:pt x="30429" y="4225"/>
                    <a:pt x="30727" y="4430"/>
                  </a:cubicBezTo>
                  <a:cubicBezTo>
                    <a:pt x="31422" y="4919"/>
                    <a:pt x="32250" y="5181"/>
                    <a:pt x="33099" y="5181"/>
                  </a:cubicBezTo>
                  <a:cubicBezTo>
                    <a:pt x="33251" y="5181"/>
                    <a:pt x="33404" y="5173"/>
                    <a:pt x="33556" y="5156"/>
                  </a:cubicBezTo>
                  <a:cubicBezTo>
                    <a:pt x="34170" y="5100"/>
                    <a:pt x="34747" y="4914"/>
                    <a:pt x="35287" y="4635"/>
                  </a:cubicBezTo>
                  <a:cubicBezTo>
                    <a:pt x="35640" y="4020"/>
                    <a:pt x="35957" y="3369"/>
                    <a:pt x="36236" y="2718"/>
                  </a:cubicBezTo>
                  <a:lnTo>
                    <a:pt x="36236" y="2718"/>
                  </a:lnTo>
                  <a:cubicBezTo>
                    <a:pt x="35603" y="3481"/>
                    <a:pt x="34729" y="4002"/>
                    <a:pt x="33761" y="4206"/>
                  </a:cubicBezTo>
                  <a:cubicBezTo>
                    <a:pt x="33567" y="4249"/>
                    <a:pt x="33366" y="4269"/>
                    <a:pt x="33162" y="4269"/>
                  </a:cubicBezTo>
                  <a:cubicBezTo>
                    <a:pt x="32114" y="4269"/>
                    <a:pt x="30997" y="3733"/>
                    <a:pt x="30467" y="2922"/>
                  </a:cubicBezTo>
                  <a:cubicBezTo>
                    <a:pt x="32626" y="2494"/>
                    <a:pt x="34747" y="1917"/>
                    <a:pt x="36813" y="1192"/>
                  </a:cubicBezTo>
                  <a:cubicBezTo>
                    <a:pt x="36962" y="801"/>
                    <a:pt x="37092" y="410"/>
                    <a:pt x="372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7"/>
            <p:cNvSpPr/>
            <p:nvPr/>
          </p:nvSpPr>
          <p:spPr>
            <a:xfrm>
              <a:off x="980312" y="2564400"/>
              <a:ext cx="1005634" cy="160548"/>
            </a:xfrm>
            <a:custGeom>
              <a:rect b="b" l="l" r="r" t="t"/>
              <a:pathLst>
                <a:path extrusionOk="0" h="5577" w="34933">
                  <a:moveTo>
                    <a:pt x="2412" y="1525"/>
                  </a:moveTo>
                  <a:cubicBezTo>
                    <a:pt x="2569" y="1525"/>
                    <a:pt x="2727" y="1539"/>
                    <a:pt x="2885" y="1567"/>
                  </a:cubicBezTo>
                  <a:cubicBezTo>
                    <a:pt x="4076" y="1753"/>
                    <a:pt x="4839" y="2535"/>
                    <a:pt x="5453" y="3521"/>
                  </a:cubicBezTo>
                  <a:cubicBezTo>
                    <a:pt x="3760" y="3261"/>
                    <a:pt x="2085" y="2907"/>
                    <a:pt x="428" y="2461"/>
                  </a:cubicBezTo>
                  <a:cubicBezTo>
                    <a:pt x="923" y="1858"/>
                    <a:pt x="1648" y="1525"/>
                    <a:pt x="2412" y="1525"/>
                  </a:cubicBezTo>
                  <a:close/>
                  <a:moveTo>
                    <a:pt x="25560" y="2073"/>
                  </a:moveTo>
                  <a:cubicBezTo>
                    <a:pt x="26647" y="2073"/>
                    <a:pt x="27780" y="2633"/>
                    <a:pt x="28270" y="3466"/>
                  </a:cubicBezTo>
                  <a:cubicBezTo>
                    <a:pt x="26334" y="3819"/>
                    <a:pt x="24399" y="4098"/>
                    <a:pt x="22463" y="4340"/>
                  </a:cubicBezTo>
                  <a:cubicBezTo>
                    <a:pt x="22668" y="3298"/>
                    <a:pt x="23896" y="2293"/>
                    <a:pt x="25106" y="2107"/>
                  </a:cubicBezTo>
                  <a:cubicBezTo>
                    <a:pt x="25255" y="2084"/>
                    <a:pt x="25407" y="2073"/>
                    <a:pt x="25560" y="2073"/>
                  </a:cubicBezTo>
                  <a:close/>
                  <a:moveTo>
                    <a:pt x="9810" y="2252"/>
                  </a:moveTo>
                  <a:cubicBezTo>
                    <a:pt x="10356" y="2252"/>
                    <a:pt x="10897" y="2414"/>
                    <a:pt x="11427" y="2758"/>
                  </a:cubicBezTo>
                  <a:cubicBezTo>
                    <a:pt x="12153" y="3205"/>
                    <a:pt x="12767" y="3819"/>
                    <a:pt x="13232" y="4526"/>
                  </a:cubicBezTo>
                  <a:cubicBezTo>
                    <a:pt x="11074" y="4396"/>
                    <a:pt x="9064" y="4136"/>
                    <a:pt x="6942" y="3819"/>
                  </a:cubicBezTo>
                  <a:lnTo>
                    <a:pt x="6961" y="3819"/>
                  </a:lnTo>
                  <a:cubicBezTo>
                    <a:pt x="7296" y="3317"/>
                    <a:pt x="7779" y="2907"/>
                    <a:pt x="8338" y="2628"/>
                  </a:cubicBezTo>
                  <a:cubicBezTo>
                    <a:pt x="8830" y="2382"/>
                    <a:pt x="9322" y="2252"/>
                    <a:pt x="9810" y="2252"/>
                  </a:cubicBezTo>
                  <a:close/>
                  <a:moveTo>
                    <a:pt x="17822" y="2786"/>
                  </a:moveTo>
                  <a:cubicBezTo>
                    <a:pt x="19140" y="2786"/>
                    <a:pt x="20477" y="3580"/>
                    <a:pt x="20844" y="4489"/>
                  </a:cubicBezTo>
                  <a:cubicBezTo>
                    <a:pt x="19737" y="4621"/>
                    <a:pt x="18629" y="4665"/>
                    <a:pt x="17503" y="4665"/>
                  </a:cubicBezTo>
                  <a:cubicBezTo>
                    <a:pt x="16567" y="4665"/>
                    <a:pt x="15619" y="4635"/>
                    <a:pt x="14647" y="4601"/>
                  </a:cubicBezTo>
                  <a:cubicBezTo>
                    <a:pt x="15447" y="3540"/>
                    <a:pt x="16322" y="2889"/>
                    <a:pt x="17569" y="2796"/>
                  </a:cubicBezTo>
                  <a:cubicBezTo>
                    <a:pt x="17653" y="2789"/>
                    <a:pt x="17738" y="2786"/>
                    <a:pt x="17822" y="2786"/>
                  </a:cubicBezTo>
                  <a:close/>
                  <a:moveTo>
                    <a:pt x="33110" y="1"/>
                  </a:moveTo>
                  <a:cubicBezTo>
                    <a:pt x="32233" y="1"/>
                    <a:pt x="31396" y="315"/>
                    <a:pt x="30727" y="879"/>
                  </a:cubicBezTo>
                  <a:cubicBezTo>
                    <a:pt x="30187" y="1344"/>
                    <a:pt x="29703" y="1884"/>
                    <a:pt x="29331" y="2479"/>
                  </a:cubicBezTo>
                  <a:cubicBezTo>
                    <a:pt x="29256" y="2591"/>
                    <a:pt x="29219" y="2758"/>
                    <a:pt x="29052" y="2796"/>
                  </a:cubicBezTo>
                  <a:cubicBezTo>
                    <a:pt x="28903" y="2721"/>
                    <a:pt x="28828" y="2572"/>
                    <a:pt x="28698" y="2461"/>
                  </a:cubicBezTo>
                  <a:cubicBezTo>
                    <a:pt x="27893" y="1640"/>
                    <a:pt x="26794" y="1167"/>
                    <a:pt x="25650" y="1167"/>
                  </a:cubicBezTo>
                  <a:cubicBezTo>
                    <a:pt x="25445" y="1167"/>
                    <a:pt x="25238" y="1182"/>
                    <a:pt x="25032" y="1214"/>
                  </a:cubicBezTo>
                  <a:cubicBezTo>
                    <a:pt x="23599" y="1381"/>
                    <a:pt x="22612" y="2181"/>
                    <a:pt x="21831" y="3335"/>
                  </a:cubicBezTo>
                  <a:cubicBezTo>
                    <a:pt x="21756" y="3466"/>
                    <a:pt x="21738" y="3670"/>
                    <a:pt x="21514" y="3707"/>
                  </a:cubicBezTo>
                  <a:cubicBezTo>
                    <a:pt x="20655" y="2543"/>
                    <a:pt x="19312" y="1862"/>
                    <a:pt x="17869" y="1862"/>
                  </a:cubicBezTo>
                  <a:cubicBezTo>
                    <a:pt x="17813" y="1862"/>
                    <a:pt x="17756" y="1863"/>
                    <a:pt x="17699" y="1865"/>
                  </a:cubicBezTo>
                  <a:cubicBezTo>
                    <a:pt x="16117" y="1884"/>
                    <a:pt x="14982" y="2777"/>
                    <a:pt x="14014" y="3987"/>
                  </a:cubicBezTo>
                  <a:cubicBezTo>
                    <a:pt x="13474" y="3242"/>
                    <a:pt x="12823" y="2609"/>
                    <a:pt x="12079" y="2088"/>
                  </a:cubicBezTo>
                  <a:cubicBezTo>
                    <a:pt x="11330" y="1583"/>
                    <a:pt x="10541" y="1332"/>
                    <a:pt x="9756" y="1332"/>
                  </a:cubicBezTo>
                  <a:cubicBezTo>
                    <a:pt x="8922" y="1332"/>
                    <a:pt x="8091" y="1616"/>
                    <a:pt x="7314" y="2181"/>
                  </a:cubicBezTo>
                  <a:cubicBezTo>
                    <a:pt x="6961" y="2442"/>
                    <a:pt x="6644" y="2721"/>
                    <a:pt x="6328" y="3037"/>
                  </a:cubicBezTo>
                  <a:cubicBezTo>
                    <a:pt x="6160" y="2814"/>
                    <a:pt x="6030" y="2647"/>
                    <a:pt x="5900" y="2461"/>
                  </a:cubicBezTo>
                  <a:cubicBezTo>
                    <a:pt x="5081" y="1456"/>
                    <a:pt x="4095" y="748"/>
                    <a:pt x="2755" y="637"/>
                  </a:cubicBezTo>
                  <a:cubicBezTo>
                    <a:pt x="2663" y="631"/>
                    <a:pt x="2571" y="627"/>
                    <a:pt x="2481" y="627"/>
                  </a:cubicBezTo>
                  <a:cubicBezTo>
                    <a:pt x="2020" y="627"/>
                    <a:pt x="1574" y="708"/>
                    <a:pt x="1154" y="879"/>
                  </a:cubicBezTo>
                  <a:cubicBezTo>
                    <a:pt x="707" y="1642"/>
                    <a:pt x="317" y="2423"/>
                    <a:pt x="0" y="3224"/>
                  </a:cubicBezTo>
                  <a:cubicBezTo>
                    <a:pt x="149" y="3279"/>
                    <a:pt x="298" y="3317"/>
                    <a:pt x="465" y="3372"/>
                  </a:cubicBezTo>
                  <a:cubicBezTo>
                    <a:pt x="3183" y="4117"/>
                    <a:pt x="5937" y="4675"/>
                    <a:pt x="8729" y="5010"/>
                  </a:cubicBezTo>
                  <a:cubicBezTo>
                    <a:pt x="10869" y="5289"/>
                    <a:pt x="13028" y="5475"/>
                    <a:pt x="15187" y="5550"/>
                  </a:cubicBezTo>
                  <a:cubicBezTo>
                    <a:pt x="15742" y="5568"/>
                    <a:pt x="16297" y="5577"/>
                    <a:pt x="16852" y="5577"/>
                  </a:cubicBezTo>
                  <a:cubicBezTo>
                    <a:pt x="19163" y="5577"/>
                    <a:pt x="21470" y="5422"/>
                    <a:pt x="23766" y="5122"/>
                  </a:cubicBezTo>
                  <a:cubicBezTo>
                    <a:pt x="25571" y="4861"/>
                    <a:pt x="27377" y="4564"/>
                    <a:pt x="29200" y="4266"/>
                  </a:cubicBezTo>
                  <a:cubicBezTo>
                    <a:pt x="31155" y="3968"/>
                    <a:pt x="33072" y="3503"/>
                    <a:pt x="34933" y="2833"/>
                  </a:cubicBezTo>
                  <a:cubicBezTo>
                    <a:pt x="34802" y="2554"/>
                    <a:pt x="34653" y="2274"/>
                    <a:pt x="34505" y="1995"/>
                  </a:cubicBezTo>
                  <a:cubicBezTo>
                    <a:pt x="33034" y="2535"/>
                    <a:pt x="31527" y="2926"/>
                    <a:pt x="29982" y="3186"/>
                  </a:cubicBezTo>
                  <a:cubicBezTo>
                    <a:pt x="30019" y="2944"/>
                    <a:pt x="30150" y="2721"/>
                    <a:pt x="30336" y="2554"/>
                  </a:cubicBezTo>
                  <a:cubicBezTo>
                    <a:pt x="30950" y="1809"/>
                    <a:pt x="31620" y="1139"/>
                    <a:pt x="32606" y="972"/>
                  </a:cubicBezTo>
                  <a:cubicBezTo>
                    <a:pt x="32799" y="931"/>
                    <a:pt x="32992" y="912"/>
                    <a:pt x="33184" y="912"/>
                  </a:cubicBezTo>
                  <a:cubicBezTo>
                    <a:pt x="33436" y="912"/>
                    <a:pt x="33685" y="946"/>
                    <a:pt x="33928" y="1009"/>
                  </a:cubicBezTo>
                  <a:cubicBezTo>
                    <a:pt x="33723" y="674"/>
                    <a:pt x="33500" y="339"/>
                    <a:pt x="33258" y="4"/>
                  </a:cubicBezTo>
                  <a:cubicBezTo>
                    <a:pt x="33208" y="2"/>
                    <a:pt x="33159" y="1"/>
                    <a:pt x="33110"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7"/>
            <p:cNvSpPr/>
            <p:nvPr/>
          </p:nvSpPr>
          <p:spPr>
            <a:xfrm>
              <a:off x="1159255" y="2414475"/>
              <a:ext cx="657391" cy="104671"/>
            </a:xfrm>
            <a:custGeom>
              <a:rect b="b" l="l" r="r" t="t"/>
              <a:pathLst>
                <a:path extrusionOk="0" h="3636" w="22836">
                  <a:moveTo>
                    <a:pt x="838" y="1"/>
                  </a:moveTo>
                  <a:cubicBezTo>
                    <a:pt x="558" y="187"/>
                    <a:pt x="279" y="373"/>
                    <a:pt x="0" y="559"/>
                  </a:cubicBezTo>
                  <a:cubicBezTo>
                    <a:pt x="0" y="578"/>
                    <a:pt x="19" y="578"/>
                    <a:pt x="19" y="596"/>
                  </a:cubicBezTo>
                  <a:cubicBezTo>
                    <a:pt x="149" y="671"/>
                    <a:pt x="261" y="745"/>
                    <a:pt x="410" y="820"/>
                  </a:cubicBezTo>
                  <a:cubicBezTo>
                    <a:pt x="3853" y="2604"/>
                    <a:pt x="7503" y="3636"/>
                    <a:pt x="11193" y="3636"/>
                  </a:cubicBezTo>
                  <a:cubicBezTo>
                    <a:pt x="11352" y="3636"/>
                    <a:pt x="11510" y="3634"/>
                    <a:pt x="11669" y="3630"/>
                  </a:cubicBezTo>
                  <a:cubicBezTo>
                    <a:pt x="11809" y="3633"/>
                    <a:pt x="11947" y="3635"/>
                    <a:pt x="12085" y="3635"/>
                  </a:cubicBezTo>
                  <a:cubicBezTo>
                    <a:pt x="14371" y="3635"/>
                    <a:pt x="16407" y="3206"/>
                    <a:pt x="18443" y="2662"/>
                  </a:cubicBezTo>
                  <a:cubicBezTo>
                    <a:pt x="19970" y="2234"/>
                    <a:pt x="21458" y="1639"/>
                    <a:pt x="22836" y="857"/>
                  </a:cubicBezTo>
                  <a:cubicBezTo>
                    <a:pt x="22594" y="671"/>
                    <a:pt x="22333" y="485"/>
                    <a:pt x="22073" y="299"/>
                  </a:cubicBezTo>
                  <a:cubicBezTo>
                    <a:pt x="21012" y="820"/>
                    <a:pt x="19932" y="1248"/>
                    <a:pt x="18816" y="1583"/>
                  </a:cubicBezTo>
                  <a:cubicBezTo>
                    <a:pt x="16486" y="2338"/>
                    <a:pt x="14071" y="2719"/>
                    <a:pt x="11646" y="2719"/>
                  </a:cubicBezTo>
                  <a:cubicBezTo>
                    <a:pt x="10487" y="2719"/>
                    <a:pt x="9326" y="2632"/>
                    <a:pt x="8170" y="2458"/>
                  </a:cubicBezTo>
                  <a:cubicBezTo>
                    <a:pt x="5714" y="2104"/>
                    <a:pt x="3387" y="1266"/>
                    <a:pt x="1173" y="168"/>
                  </a:cubicBezTo>
                  <a:cubicBezTo>
                    <a:pt x="1061" y="131"/>
                    <a:pt x="949" y="75"/>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7"/>
            <p:cNvSpPr/>
            <p:nvPr/>
          </p:nvSpPr>
          <p:spPr>
            <a:xfrm>
              <a:off x="1151194" y="3366132"/>
              <a:ext cx="634908" cy="71681"/>
            </a:xfrm>
            <a:custGeom>
              <a:rect b="b" l="l" r="r" t="t"/>
              <a:pathLst>
                <a:path extrusionOk="0" h="2490" w="22055">
                  <a:moveTo>
                    <a:pt x="8918" y="0"/>
                  </a:moveTo>
                  <a:cubicBezTo>
                    <a:pt x="8477" y="0"/>
                    <a:pt x="8036" y="5"/>
                    <a:pt x="7594" y="14"/>
                  </a:cubicBezTo>
                  <a:cubicBezTo>
                    <a:pt x="5473" y="89"/>
                    <a:pt x="3351" y="349"/>
                    <a:pt x="1267" y="777"/>
                  </a:cubicBezTo>
                  <a:cubicBezTo>
                    <a:pt x="857" y="852"/>
                    <a:pt x="448" y="926"/>
                    <a:pt x="38" y="1019"/>
                  </a:cubicBezTo>
                  <a:lnTo>
                    <a:pt x="1" y="1019"/>
                  </a:lnTo>
                  <a:cubicBezTo>
                    <a:pt x="336" y="1261"/>
                    <a:pt x="690" y="1485"/>
                    <a:pt x="1062" y="1689"/>
                  </a:cubicBezTo>
                  <a:lnTo>
                    <a:pt x="1118" y="1689"/>
                  </a:lnTo>
                  <a:cubicBezTo>
                    <a:pt x="3723" y="1233"/>
                    <a:pt x="6329" y="906"/>
                    <a:pt x="8972" y="906"/>
                  </a:cubicBezTo>
                  <a:cubicBezTo>
                    <a:pt x="9349" y="906"/>
                    <a:pt x="9727" y="912"/>
                    <a:pt x="10107" y="926"/>
                  </a:cubicBezTo>
                  <a:cubicBezTo>
                    <a:pt x="11856" y="1001"/>
                    <a:pt x="13624" y="1094"/>
                    <a:pt x="15355" y="1317"/>
                  </a:cubicBezTo>
                  <a:cubicBezTo>
                    <a:pt x="17272" y="1578"/>
                    <a:pt x="19133" y="1968"/>
                    <a:pt x="20975" y="2489"/>
                  </a:cubicBezTo>
                  <a:cubicBezTo>
                    <a:pt x="21348" y="2285"/>
                    <a:pt x="21701" y="2061"/>
                    <a:pt x="22055" y="1838"/>
                  </a:cubicBezTo>
                  <a:cubicBezTo>
                    <a:pt x="21589" y="1708"/>
                    <a:pt x="21106" y="1559"/>
                    <a:pt x="20622" y="1429"/>
                  </a:cubicBezTo>
                  <a:cubicBezTo>
                    <a:pt x="16787" y="390"/>
                    <a:pt x="12877" y="0"/>
                    <a:pt x="89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7"/>
            <p:cNvSpPr/>
            <p:nvPr/>
          </p:nvSpPr>
          <p:spPr>
            <a:xfrm>
              <a:off x="1413736" y="2830512"/>
              <a:ext cx="182714" cy="187291"/>
            </a:xfrm>
            <a:custGeom>
              <a:rect b="b" l="l" r="r" t="t"/>
              <a:pathLst>
                <a:path extrusionOk="0" h="6506" w="6347">
                  <a:moveTo>
                    <a:pt x="3112" y="0"/>
                  </a:moveTo>
                  <a:cubicBezTo>
                    <a:pt x="2911" y="0"/>
                    <a:pt x="2708" y="135"/>
                    <a:pt x="2717" y="400"/>
                  </a:cubicBezTo>
                  <a:cubicBezTo>
                    <a:pt x="2699" y="549"/>
                    <a:pt x="2699" y="698"/>
                    <a:pt x="2717" y="847"/>
                  </a:cubicBezTo>
                  <a:cubicBezTo>
                    <a:pt x="2717" y="1201"/>
                    <a:pt x="2736" y="1573"/>
                    <a:pt x="2736" y="1926"/>
                  </a:cubicBezTo>
                  <a:cubicBezTo>
                    <a:pt x="2736" y="2075"/>
                    <a:pt x="2792" y="2243"/>
                    <a:pt x="2624" y="2392"/>
                  </a:cubicBezTo>
                  <a:cubicBezTo>
                    <a:pt x="2513" y="2261"/>
                    <a:pt x="2401" y="2150"/>
                    <a:pt x="2289" y="2038"/>
                  </a:cubicBezTo>
                  <a:cubicBezTo>
                    <a:pt x="2066" y="1815"/>
                    <a:pt x="1880" y="1573"/>
                    <a:pt x="1657" y="1349"/>
                  </a:cubicBezTo>
                  <a:cubicBezTo>
                    <a:pt x="1564" y="1243"/>
                    <a:pt x="1455" y="1199"/>
                    <a:pt x="1350" y="1199"/>
                  </a:cubicBezTo>
                  <a:cubicBezTo>
                    <a:pt x="1034" y="1199"/>
                    <a:pt x="754" y="1600"/>
                    <a:pt x="1061" y="1908"/>
                  </a:cubicBezTo>
                  <a:cubicBezTo>
                    <a:pt x="1173" y="2057"/>
                    <a:pt x="1303" y="2168"/>
                    <a:pt x="1415" y="2317"/>
                  </a:cubicBezTo>
                  <a:cubicBezTo>
                    <a:pt x="1545" y="2503"/>
                    <a:pt x="1787" y="2652"/>
                    <a:pt x="1824" y="2931"/>
                  </a:cubicBezTo>
                  <a:cubicBezTo>
                    <a:pt x="1588" y="2962"/>
                    <a:pt x="1353" y="2976"/>
                    <a:pt x="1120" y="2976"/>
                  </a:cubicBezTo>
                  <a:cubicBezTo>
                    <a:pt x="930" y="2976"/>
                    <a:pt x="743" y="2967"/>
                    <a:pt x="559" y="2950"/>
                  </a:cubicBezTo>
                  <a:cubicBezTo>
                    <a:pt x="516" y="2938"/>
                    <a:pt x="475" y="2932"/>
                    <a:pt x="434" y="2932"/>
                  </a:cubicBezTo>
                  <a:cubicBezTo>
                    <a:pt x="225" y="2932"/>
                    <a:pt x="50" y="3085"/>
                    <a:pt x="19" y="3304"/>
                  </a:cubicBezTo>
                  <a:cubicBezTo>
                    <a:pt x="0" y="3508"/>
                    <a:pt x="168" y="3694"/>
                    <a:pt x="466" y="3769"/>
                  </a:cubicBezTo>
                  <a:cubicBezTo>
                    <a:pt x="559" y="3769"/>
                    <a:pt x="652" y="3787"/>
                    <a:pt x="726" y="3787"/>
                  </a:cubicBezTo>
                  <a:cubicBezTo>
                    <a:pt x="1136" y="3806"/>
                    <a:pt x="1526" y="3825"/>
                    <a:pt x="1936" y="3843"/>
                  </a:cubicBezTo>
                  <a:cubicBezTo>
                    <a:pt x="2010" y="3974"/>
                    <a:pt x="1899" y="4048"/>
                    <a:pt x="1824" y="4122"/>
                  </a:cubicBezTo>
                  <a:cubicBezTo>
                    <a:pt x="1619" y="4327"/>
                    <a:pt x="1396" y="4513"/>
                    <a:pt x="1191" y="4718"/>
                  </a:cubicBezTo>
                  <a:cubicBezTo>
                    <a:pt x="931" y="4979"/>
                    <a:pt x="894" y="5183"/>
                    <a:pt x="1080" y="5388"/>
                  </a:cubicBezTo>
                  <a:cubicBezTo>
                    <a:pt x="1157" y="5466"/>
                    <a:pt x="1247" y="5507"/>
                    <a:pt x="1349" y="5507"/>
                  </a:cubicBezTo>
                  <a:cubicBezTo>
                    <a:pt x="1467" y="5507"/>
                    <a:pt x="1600" y="5452"/>
                    <a:pt x="1750" y="5332"/>
                  </a:cubicBezTo>
                  <a:cubicBezTo>
                    <a:pt x="1973" y="5146"/>
                    <a:pt x="2178" y="4923"/>
                    <a:pt x="2401" y="4737"/>
                  </a:cubicBezTo>
                  <a:cubicBezTo>
                    <a:pt x="2475" y="4693"/>
                    <a:pt x="2525" y="4579"/>
                    <a:pt x="2625" y="4579"/>
                  </a:cubicBezTo>
                  <a:cubicBezTo>
                    <a:pt x="2652" y="4579"/>
                    <a:pt x="2682" y="4587"/>
                    <a:pt x="2717" y="4606"/>
                  </a:cubicBezTo>
                  <a:cubicBezTo>
                    <a:pt x="2736" y="5016"/>
                    <a:pt x="2736" y="5425"/>
                    <a:pt x="2755" y="5835"/>
                  </a:cubicBezTo>
                  <a:cubicBezTo>
                    <a:pt x="2773" y="6265"/>
                    <a:pt x="2912" y="6506"/>
                    <a:pt x="3188" y="6506"/>
                  </a:cubicBezTo>
                  <a:cubicBezTo>
                    <a:pt x="3199" y="6506"/>
                    <a:pt x="3209" y="6505"/>
                    <a:pt x="3220" y="6505"/>
                  </a:cubicBezTo>
                  <a:cubicBezTo>
                    <a:pt x="3518" y="6505"/>
                    <a:pt x="3648" y="6281"/>
                    <a:pt x="3667" y="5816"/>
                  </a:cubicBezTo>
                  <a:cubicBezTo>
                    <a:pt x="3685" y="5518"/>
                    <a:pt x="3611" y="5221"/>
                    <a:pt x="3722" y="4904"/>
                  </a:cubicBezTo>
                  <a:cubicBezTo>
                    <a:pt x="3983" y="5090"/>
                    <a:pt x="4225" y="5295"/>
                    <a:pt x="4448" y="5537"/>
                  </a:cubicBezTo>
                  <a:cubicBezTo>
                    <a:pt x="4646" y="5747"/>
                    <a:pt x="4823" y="5847"/>
                    <a:pt x="4981" y="5847"/>
                  </a:cubicBezTo>
                  <a:cubicBezTo>
                    <a:pt x="5076" y="5847"/>
                    <a:pt x="5165" y="5811"/>
                    <a:pt x="5249" y="5742"/>
                  </a:cubicBezTo>
                  <a:cubicBezTo>
                    <a:pt x="5472" y="5537"/>
                    <a:pt x="5453" y="5258"/>
                    <a:pt x="5100" y="4904"/>
                  </a:cubicBezTo>
                  <a:cubicBezTo>
                    <a:pt x="4839" y="4625"/>
                    <a:pt x="4541" y="4383"/>
                    <a:pt x="4281" y="4104"/>
                  </a:cubicBezTo>
                  <a:cubicBezTo>
                    <a:pt x="4206" y="4029"/>
                    <a:pt x="4039" y="3974"/>
                    <a:pt x="4113" y="3787"/>
                  </a:cubicBezTo>
                  <a:cubicBezTo>
                    <a:pt x="4579" y="3769"/>
                    <a:pt x="5044" y="3769"/>
                    <a:pt x="5509" y="3750"/>
                  </a:cubicBezTo>
                  <a:cubicBezTo>
                    <a:pt x="5658" y="3750"/>
                    <a:pt x="5807" y="3732"/>
                    <a:pt x="5937" y="3713"/>
                  </a:cubicBezTo>
                  <a:cubicBezTo>
                    <a:pt x="6179" y="3676"/>
                    <a:pt x="6347" y="3471"/>
                    <a:pt x="6309" y="3248"/>
                  </a:cubicBezTo>
                  <a:cubicBezTo>
                    <a:pt x="6309" y="3043"/>
                    <a:pt x="6142" y="2857"/>
                    <a:pt x="5937" y="2857"/>
                  </a:cubicBezTo>
                  <a:cubicBezTo>
                    <a:pt x="5677" y="2820"/>
                    <a:pt x="5435" y="2838"/>
                    <a:pt x="5174" y="2820"/>
                  </a:cubicBezTo>
                  <a:cubicBezTo>
                    <a:pt x="5150" y="2818"/>
                    <a:pt x="5127" y="2817"/>
                    <a:pt x="5103" y="2817"/>
                  </a:cubicBezTo>
                  <a:cubicBezTo>
                    <a:pt x="4989" y="2817"/>
                    <a:pt x="4875" y="2835"/>
                    <a:pt x="4758" y="2835"/>
                  </a:cubicBezTo>
                  <a:cubicBezTo>
                    <a:pt x="4651" y="2835"/>
                    <a:pt x="4542" y="2820"/>
                    <a:pt x="4430" y="2764"/>
                  </a:cubicBezTo>
                  <a:cubicBezTo>
                    <a:pt x="4560" y="2578"/>
                    <a:pt x="4727" y="2410"/>
                    <a:pt x="4914" y="2261"/>
                  </a:cubicBezTo>
                  <a:cubicBezTo>
                    <a:pt x="5137" y="2019"/>
                    <a:pt x="5379" y="1796"/>
                    <a:pt x="5602" y="1554"/>
                  </a:cubicBezTo>
                  <a:cubicBezTo>
                    <a:pt x="5770" y="1387"/>
                    <a:pt x="5788" y="1108"/>
                    <a:pt x="5639" y="921"/>
                  </a:cubicBezTo>
                  <a:cubicBezTo>
                    <a:pt x="5556" y="828"/>
                    <a:pt x="5449" y="782"/>
                    <a:pt x="5330" y="782"/>
                  </a:cubicBezTo>
                  <a:cubicBezTo>
                    <a:pt x="5211" y="782"/>
                    <a:pt x="5081" y="828"/>
                    <a:pt x="4951" y="921"/>
                  </a:cubicBezTo>
                  <a:cubicBezTo>
                    <a:pt x="4876" y="996"/>
                    <a:pt x="4783" y="1070"/>
                    <a:pt x="4709" y="1145"/>
                  </a:cubicBezTo>
                  <a:cubicBezTo>
                    <a:pt x="4448" y="1405"/>
                    <a:pt x="4206" y="1666"/>
                    <a:pt x="3946" y="1908"/>
                  </a:cubicBezTo>
                  <a:cubicBezTo>
                    <a:pt x="3875" y="1965"/>
                    <a:pt x="3826" y="2075"/>
                    <a:pt x="3715" y="2075"/>
                  </a:cubicBezTo>
                  <a:cubicBezTo>
                    <a:pt x="3681" y="2075"/>
                    <a:pt x="3641" y="2065"/>
                    <a:pt x="3592" y="2038"/>
                  </a:cubicBezTo>
                  <a:cubicBezTo>
                    <a:pt x="3574" y="1740"/>
                    <a:pt x="3574" y="1424"/>
                    <a:pt x="3555" y="1089"/>
                  </a:cubicBezTo>
                  <a:cubicBezTo>
                    <a:pt x="3555" y="847"/>
                    <a:pt x="3536" y="624"/>
                    <a:pt x="3499" y="382"/>
                  </a:cubicBezTo>
                  <a:cubicBezTo>
                    <a:pt x="3499" y="126"/>
                    <a:pt x="3306" y="0"/>
                    <a:pt x="3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7"/>
            <p:cNvSpPr/>
            <p:nvPr/>
          </p:nvSpPr>
          <p:spPr>
            <a:xfrm>
              <a:off x="1742691" y="2813988"/>
              <a:ext cx="209515" cy="174452"/>
            </a:xfrm>
            <a:custGeom>
              <a:rect b="b" l="l" r="r" t="t"/>
              <a:pathLst>
                <a:path extrusionOk="0" h="6060" w="7278">
                  <a:moveTo>
                    <a:pt x="3200" y="1"/>
                  </a:moveTo>
                  <a:cubicBezTo>
                    <a:pt x="3176" y="1"/>
                    <a:pt x="3152" y="3"/>
                    <a:pt x="3127" y="7"/>
                  </a:cubicBezTo>
                  <a:cubicBezTo>
                    <a:pt x="2922" y="25"/>
                    <a:pt x="2792" y="230"/>
                    <a:pt x="2811" y="490"/>
                  </a:cubicBezTo>
                  <a:cubicBezTo>
                    <a:pt x="2811" y="602"/>
                    <a:pt x="2848" y="714"/>
                    <a:pt x="2866" y="807"/>
                  </a:cubicBezTo>
                  <a:cubicBezTo>
                    <a:pt x="2885" y="1123"/>
                    <a:pt x="2904" y="1440"/>
                    <a:pt x="2941" y="1756"/>
                  </a:cubicBezTo>
                  <a:cubicBezTo>
                    <a:pt x="2911" y="1766"/>
                    <a:pt x="2881" y="1771"/>
                    <a:pt x="2852" y="1771"/>
                  </a:cubicBezTo>
                  <a:cubicBezTo>
                    <a:pt x="2772" y="1771"/>
                    <a:pt x="2698" y="1736"/>
                    <a:pt x="2643" y="1682"/>
                  </a:cubicBezTo>
                  <a:cubicBezTo>
                    <a:pt x="2345" y="1440"/>
                    <a:pt x="2047" y="1198"/>
                    <a:pt x="1750" y="956"/>
                  </a:cubicBezTo>
                  <a:cubicBezTo>
                    <a:pt x="1591" y="837"/>
                    <a:pt x="1459" y="776"/>
                    <a:pt x="1345" y="776"/>
                  </a:cubicBezTo>
                  <a:cubicBezTo>
                    <a:pt x="1244" y="776"/>
                    <a:pt x="1158" y="823"/>
                    <a:pt x="1080" y="918"/>
                  </a:cubicBezTo>
                  <a:cubicBezTo>
                    <a:pt x="912" y="1105"/>
                    <a:pt x="931" y="1328"/>
                    <a:pt x="1191" y="1570"/>
                  </a:cubicBezTo>
                  <a:cubicBezTo>
                    <a:pt x="1396" y="1775"/>
                    <a:pt x="1601" y="1942"/>
                    <a:pt x="1806" y="2110"/>
                  </a:cubicBezTo>
                  <a:cubicBezTo>
                    <a:pt x="2066" y="2296"/>
                    <a:pt x="2289" y="2500"/>
                    <a:pt x="2494" y="2724"/>
                  </a:cubicBezTo>
                  <a:cubicBezTo>
                    <a:pt x="1954" y="2835"/>
                    <a:pt x="1396" y="2910"/>
                    <a:pt x="838" y="2947"/>
                  </a:cubicBezTo>
                  <a:cubicBezTo>
                    <a:pt x="670" y="2947"/>
                    <a:pt x="521" y="2966"/>
                    <a:pt x="354" y="2984"/>
                  </a:cubicBezTo>
                  <a:cubicBezTo>
                    <a:pt x="168" y="3003"/>
                    <a:pt x="19" y="3152"/>
                    <a:pt x="19" y="3356"/>
                  </a:cubicBezTo>
                  <a:cubicBezTo>
                    <a:pt x="0" y="3543"/>
                    <a:pt x="131" y="3710"/>
                    <a:pt x="317" y="3747"/>
                  </a:cubicBezTo>
                  <a:cubicBezTo>
                    <a:pt x="442" y="3789"/>
                    <a:pt x="578" y="3810"/>
                    <a:pt x="717" y="3810"/>
                  </a:cubicBezTo>
                  <a:cubicBezTo>
                    <a:pt x="763" y="3810"/>
                    <a:pt x="810" y="3808"/>
                    <a:pt x="856" y="3803"/>
                  </a:cubicBezTo>
                  <a:cubicBezTo>
                    <a:pt x="1248" y="3803"/>
                    <a:pt x="1627" y="3698"/>
                    <a:pt x="2048" y="3698"/>
                  </a:cubicBezTo>
                  <a:cubicBezTo>
                    <a:pt x="2127" y="3698"/>
                    <a:pt x="2207" y="3701"/>
                    <a:pt x="2289" y="3710"/>
                  </a:cubicBezTo>
                  <a:cubicBezTo>
                    <a:pt x="2215" y="3915"/>
                    <a:pt x="2085" y="4082"/>
                    <a:pt x="1917" y="4231"/>
                  </a:cubicBezTo>
                  <a:cubicBezTo>
                    <a:pt x="1712" y="4492"/>
                    <a:pt x="1471" y="4715"/>
                    <a:pt x="1266" y="4957"/>
                  </a:cubicBezTo>
                  <a:cubicBezTo>
                    <a:pt x="1098" y="5125"/>
                    <a:pt x="1098" y="5385"/>
                    <a:pt x="1266" y="5553"/>
                  </a:cubicBezTo>
                  <a:cubicBezTo>
                    <a:pt x="1340" y="5627"/>
                    <a:pt x="1438" y="5664"/>
                    <a:pt x="1536" y="5664"/>
                  </a:cubicBezTo>
                  <a:cubicBezTo>
                    <a:pt x="1633" y="5664"/>
                    <a:pt x="1731" y="5627"/>
                    <a:pt x="1806" y="5553"/>
                  </a:cubicBezTo>
                  <a:cubicBezTo>
                    <a:pt x="2010" y="5366"/>
                    <a:pt x="2196" y="5180"/>
                    <a:pt x="2382" y="4976"/>
                  </a:cubicBezTo>
                  <a:cubicBezTo>
                    <a:pt x="2624" y="4696"/>
                    <a:pt x="2885" y="4455"/>
                    <a:pt x="3146" y="4213"/>
                  </a:cubicBezTo>
                  <a:cubicBezTo>
                    <a:pt x="3183" y="4380"/>
                    <a:pt x="3201" y="4473"/>
                    <a:pt x="3201" y="4566"/>
                  </a:cubicBezTo>
                  <a:cubicBezTo>
                    <a:pt x="3257" y="4938"/>
                    <a:pt x="3276" y="5292"/>
                    <a:pt x="3350" y="5646"/>
                  </a:cubicBezTo>
                  <a:cubicBezTo>
                    <a:pt x="3367" y="5884"/>
                    <a:pt x="3555" y="6060"/>
                    <a:pt x="3772" y="6060"/>
                  </a:cubicBezTo>
                  <a:cubicBezTo>
                    <a:pt x="3793" y="6060"/>
                    <a:pt x="3813" y="6058"/>
                    <a:pt x="3834" y="6055"/>
                  </a:cubicBezTo>
                  <a:cubicBezTo>
                    <a:pt x="4076" y="6036"/>
                    <a:pt x="4244" y="5832"/>
                    <a:pt x="4225" y="5590"/>
                  </a:cubicBezTo>
                  <a:cubicBezTo>
                    <a:pt x="4225" y="5385"/>
                    <a:pt x="4188" y="5162"/>
                    <a:pt x="4188" y="4938"/>
                  </a:cubicBezTo>
                  <a:cubicBezTo>
                    <a:pt x="4150" y="4678"/>
                    <a:pt x="4132" y="4417"/>
                    <a:pt x="4150" y="4157"/>
                  </a:cubicBezTo>
                  <a:lnTo>
                    <a:pt x="4150" y="4157"/>
                  </a:lnTo>
                  <a:cubicBezTo>
                    <a:pt x="4281" y="4268"/>
                    <a:pt x="4337" y="4306"/>
                    <a:pt x="4411" y="4361"/>
                  </a:cubicBezTo>
                  <a:cubicBezTo>
                    <a:pt x="4727" y="4641"/>
                    <a:pt x="5044" y="4920"/>
                    <a:pt x="5360" y="5180"/>
                  </a:cubicBezTo>
                  <a:cubicBezTo>
                    <a:pt x="5500" y="5300"/>
                    <a:pt x="5634" y="5356"/>
                    <a:pt x="5757" y="5356"/>
                  </a:cubicBezTo>
                  <a:cubicBezTo>
                    <a:pt x="5864" y="5356"/>
                    <a:pt x="5962" y="5314"/>
                    <a:pt x="6049" y="5236"/>
                  </a:cubicBezTo>
                  <a:cubicBezTo>
                    <a:pt x="6235" y="5050"/>
                    <a:pt x="6216" y="4771"/>
                    <a:pt x="5974" y="4510"/>
                  </a:cubicBezTo>
                  <a:cubicBezTo>
                    <a:pt x="5788" y="4324"/>
                    <a:pt x="5584" y="4175"/>
                    <a:pt x="5397" y="4008"/>
                  </a:cubicBezTo>
                  <a:cubicBezTo>
                    <a:pt x="5137" y="3822"/>
                    <a:pt x="4914" y="3598"/>
                    <a:pt x="4727" y="3338"/>
                  </a:cubicBezTo>
                  <a:cubicBezTo>
                    <a:pt x="5360" y="3226"/>
                    <a:pt x="5919" y="3133"/>
                    <a:pt x="6495" y="3040"/>
                  </a:cubicBezTo>
                  <a:cubicBezTo>
                    <a:pt x="6626" y="3003"/>
                    <a:pt x="6775" y="2984"/>
                    <a:pt x="6905" y="2928"/>
                  </a:cubicBezTo>
                  <a:cubicBezTo>
                    <a:pt x="7128" y="2873"/>
                    <a:pt x="7277" y="2649"/>
                    <a:pt x="7221" y="2426"/>
                  </a:cubicBezTo>
                  <a:cubicBezTo>
                    <a:pt x="7171" y="2224"/>
                    <a:pt x="6998" y="2067"/>
                    <a:pt x="6800" y="2067"/>
                  </a:cubicBezTo>
                  <a:cubicBezTo>
                    <a:pt x="6779" y="2067"/>
                    <a:pt x="6758" y="2069"/>
                    <a:pt x="6737" y="2072"/>
                  </a:cubicBezTo>
                  <a:cubicBezTo>
                    <a:pt x="6607" y="2072"/>
                    <a:pt x="6477" y="2110"/>
                    <a:pt x="6365" y="2128"/>
                  </a:cubicBezTo>
                  <a:cubicBezTo>
                    <a:pt x="5891" y="2162"/>
                    <a:pt x="5448" y="2319"/>
                    <a:pt x="4923" y="2319"/>
                  </a:cubicBezTo>
                  <a:cubicBezTo>
                    <a:pt x="4871" y="2319"/>
                    <a:pt x="4818" y="2318"/>
                    <a:pt x="4765" y="2314"/>
                  </a:cubicBezTo>
                  <a:cubicBezTo>
                    <a:pt x="4951" y="2091"/>
                    <a:pt x="5100" y="1905"/>
                    <a:pt x="5249" y="1719"/>
                  </a:cubicBezTo>
                  <a:cubicBezTo>
                    <a:pt x="5397" y="1533"/>
                    <a:pt x="5584" y="1347"/>
                    <a:pt x="5732" y="1142"/>
                  </a:cubicBezTo>
                  <a:cubicBezTo>
                    <a:pt x="5937" y="863"/>
                    <a:pt x="5937" y="639"/>
                    <a:pt x="5751" y="453"/>
                  </a:cubicBezTo>
                  <a:cubicBezTo>
                    <a:pt x="5666" y="376"/>
                    <a:pt x="5571" y="337"/>
                    <a:pt x="5471" y="337"/>
                  </a:cubicBezTo>
                  <a:cubicBezTo>
                    <a:pt x="5332" y="337"/>
                    <a:pt x="5185" y="413"/>
                    <a:pt x="5044" y="565"/>
                  </a:cubicBezTo>
                  <a:cubicBezTo>
                    <a:pt x="4802" y="807"/>
                    <a:pt x="4597" y="1086"/>
                    <a:pt x="4355" y="1347"/>
                  </a:cubicBezTo>
                  <a:cubicBezTo>
                    <a:pt x="4206" y="1514"/>
                    <a:pt x="4113" y="1737"/>
                    <a:pt x="3871" y="1830"/>
                  </a:cubicBezTo>
                  <a:cubicBezTo>
                    <a:pt x="3797" y="1626"/>
                    <a:pt x="3760" y="1421"/>
                    <a:pt x="3760" y="1216"/>
                  </a:cubicBezTo>
                  <a:cubicBezTo>
                    <a:pt x="3704" y="918"/>
                    <a:pt x="3685" y="639"/>
                    <a:pt x="3611" y="360"/>
                  </a:cubicBezTo>
                  <a:cubicBezTo>
                    <a:pt x="3577" y="143"/>
                    <a:pt x="3409" y="1"/>
                    <a:pt x="3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7"/>
            <p:cNvSpPr/>
            <p:nvPr/>
          </p:nvSpPr>
          <p:spPr>
            <a:xfrm>
              <a:off x="1087977" y="2842027"/>
              <a:ext cx="206838" cy="197713"/>
            </a:xfrm>
            <a:custGeom>
              <a:rect b="b" l="l" r="r" t="t"/>
              <a:pathLst>
                <a:path extrusionOk="0" h="6868" w="7185">
                  <a:moveTo>
                    <a:pt x="3556" y="0"/>
                  </a:moveTo>
                  <a:cubicBezTo>
                    <a:pt x="3351" y="0"/>
                    <a:pt x="3165" y="149"/>
                    <a:pt x="3128" y="354"/>
                  </a:cubicBezTo>
                  <a:cubicBezTo>
                    <a:pt x="3109" y="484"/>
                    <a:pt x="3090" y="633"/>
                    <a:pt x="3072" y="782"/>
                  </a:cubicBezTo>
                  <a:cubicBezTo>
                    <a:pt x="2997" y="1210"/>
                    <a:pt x="3053" y="1638"/>
                    <a:pt x="2904" y="2103"/>
                  </a:cubicBezTo>
                  <a:cubicBezTo>
                    <a:pt x="2495" y="1731"/>
                    <a:pt x="2104" y="1322"/>
                    <a:pt x="1769" y="894"/>
                  </a:cubicBezTo>
                  <a:cubicBezTo>
                    <a:pt x="1676" y="726"/>
                    <a:pt x="1546" y="596"/>
                    <a:pt x="1397" y="503"/>
                  </a:cubicBezTo>
                  <a:cubicBezTo>
                    <a:pt x="1329" y="465"/>
                    <a:pt x="1256" y="446"/>
                    <a:pt x="1183" y="446"/>
                  </a:cubicBezTo>
                  <a:cubicBezTo>
                    <a:pt x="1076" y="446"/>
                    <a:pt x="972" y="488"/>
                    <a:pt x="894" y="577"/>
                  </a:cubicBezTo>
                  <a:cubicBezTo>
                    <a:pt x="764" y="689"/>
                    <a:pt x="745" y="894"/>
                    <a:pt x="838" y="1024"/>
                  </a:cubicBezTo>
                  <a:cubicBezTo>
                    <a:pt x="913" y="1154"/>
                    <a:pt x="1006" y="1266"/>
                    <a:pt x="1099" y="1378"/>
                  </a:cubicBezTo>
                  <a:cubicBezTo>
                    <a:pt x="1434" y="1787"/>
                    <a:pt x="1750" y="2178"/>
                    <a:pt x="2123" y="2624"/>
                  </a:cubicBezTo>
                  <a:cubicBezTo>
                    <a:pt x="1946" y="2652"/>
                    <a:pt x="1764" y="2666"/>
                    <a:pt x="1583" y="2666"/>
                  </a:cubicBezTo>
                  <a:cubicBezTo>
                    <a:pt x="1401" y="2666"/>
                    <a:pt x="1220" y="2652"/>
                    <a:pt x="1043" y="2624"/>
                  </a:cubicBezTo>
                  <a:cubicBezTo>
                    <a:pt x="857" y="2606"/>
                    <a:pt x="690" y="2569"/>
                    <a:pt x="503" y="2550"/>
                  </a:cubicBezTo>
                  <a:cubicBezTo>
                    <a:pt x="480" y="2546"/>
                    <a:pt x="456" y="2544"/>
                    <a:pt x="433" y="2544"/>
                  </a:cubicBezTo>
                  <a:cubicBezTo>
                    <a:pt x="254" y="2544"/>
                    <a:pt x="90" y="2667"/>
                    <a:pt x="57" y="2848"/>
                  </a:cubicBezTo>
                  <a:cubicBezTo>
                    <a:pt x="1" y="3071"/>
                    <a:pt x="131" y="3257"/>
                    <a:pt x="392" y="3332"/>
                  </a:cubicBezTo>
                  <a:cubicBezTo>
                    <a:pt x="541" y="3387"/>
                    <a:pt x="708" y="3406"/>
                    <a:pt x="876" y="3425"/>
                  </a:cubicBezTo>
                  <a:cubicBezTo>
                    <a:pt x="1192" y="3481"/>
                    <a:pt x="1546" y="3518"/>
                    <a:pt x="1936" y="3574"/>
                  </a:cubicBezTo>
                  <a:cubicBezTo>
                    <a:pt x="1620" y="4020"/>
                    <a:pt x="1211" y="4337"/>
                    <a:pt x="894" y="4727"/>
                  </a:cubicBezTo>
                  <a:cubicBezTo>
                    <a:pt x="783" y="4858"/>
                    <a:pt x="671" y="5007"/>
                    <a:pt x="559" y="5155"/>
                  </a:cubicBezTo>
                  <a:cubicBezTo>
                    <a:pt x="466" y="5323"/>
                    <a:pt x="503" y="5528"/>
                    <a:pt x="652" y="5639"/>
                  </a:cubicBezTo>
                  <a:cubicBezTo>
                    <a:pt x="726" y="5703"/>
                    <a:pt x="818" y="5736"/>
                    <a:pt x="911" y="5736"/>
                  </a:cubicBezTo>
                  <a:cubicBezTo>
                    <a:pt x="982" y="5736"/>
                    <a:pt x="1053" y="5717"/>
                    <a:pt x="1118" y="5677"/>
                  </a:cubicBezTo>
                  <a:cubicBezTo>
                    <a:pt x="1211" y="5602"/>
                    <a:pt x="1304" y="5509"/>
                    <a:pt x="1397" y="5416"/>
                  </a:cubicBezTo>
                  <a:cubicBezTo>
                    <a:pt x="1732" y="5081"/>
                    <a:pt x="2085" y="4709"/>
                    <a:pt x="2420" y="4374"/>
                  </a:cubicBezTo>
                  <a:cubicBezTo>
                    <a:pt x="2496" y="4314"/>
                    <a:pt x="2547" y="4205"/>
                    <a:pt x="2662" y="4205"/>
                  </a:cubicBezTo>
                  <a:cubicBezTo>
                    <a:pt x="2689" y="4205"/>
                    <a:pt x="2720" y="4211"/>
                    <a:pt x="2755" y="4225"/>
                  </a:cubicBezTo>
                  <a:cubicBezTo>
                    <a:pt x="2737" y="4430"/>
                    <a:pt x="2718" y="4653"/>
                    <a:pt x="2699" y="4858"/>
                  </a:cubicBezTo>
                  <a:cubicBezTo>
                    <a:pt x="2662" y="5286"/>
                    <a:pt x="2606" y="5695"/>
                    <a:pt x="2588" y="6105"/>
                  </a:cubicBezTo>
                  <a:cubicBezTo>
                    <a:pt x="2569" y="6607"/>
                    <a:pt x="2699" y="6849"/>
                    <a:pt x="3016" y="6868"/>
                  </a:cubicBezTo>
                  <a:cubicBezTo>
                    <a:pt x="3314" y="6868"/>
                    <a:pt x="3444" y="6700"/>
                    <a:pt x="3500" y="6216"/>
                  </a:cubicBezTo>
                  <a:cubicBezTo>
                    <a:pt x="3556" y="5732"/>
                    <a:pt x="3593" y="5230"/>
                    <a:pt x="3630" y="4746"/>
                  </a:cubicBezTo>
                  <a:cubicBezTo>
                    <a:pt x="3649" y="4634"/>
                    <a:pt x="3593" y="4486"/>
                    <a:pt x="3760" y="4411"/>
                  </a:cubicBezTo>
                  <a:cubicBezTo>
                    <a:pt x="3928" y="4541"/>
                    <a:pt x="4077" y="4709"/>
                    <a:pt x="4207" y="4876"/>
                  </a:cubicBezTo>
                  <a:cubicBezTo>
                    <a:pt x="4561" y="5249"/>
                    <a:pt x="4896" y="5639"/>
                    <a:pt x="5249" y="5993"/>
                  </a:cubicBezTo>
                  <a:cubicBezTo>
                    <a:pt x="5316" y="6089"/>
                    <a:pt x="5408" y="6129"/>
                    <a:pt x="5505" y="6129"/>
                  </a:cubicBezTo>
                  <a:cubicBezTo>
                    <a:pt x="5838" y="6129"/>
                    <a:pt x="6236" y="5657"/>
                    <a:pt x="5919" y="5397"/>
                  </a:cubicBezTo>
                  <a:cubicBezTo>
                    <a:pt x="5807" y="5230"/>
                    <a:pt x="5659" y="5100"/>
                    <a:pt x="5528" y="4951"/>
                  </a:cubicBezTo>
                  <a:cubicBezTo>
                    <a:pt x="5193" y="4579"/>
                    <a:pt x="4877" y="4225"/>
                    <a:pt x="4561" y="3871"/>
                  </a:cubicBezTo>
                  <a:lnTo>
                    <a:pt x="4542" y="3871"/>
                  </a:lnTo>
                  <a:cubicBezTo>
                    <a:pt x="4579" y="3834"/>
                    <a:pt x="4598" y="3797"/>
                    <a:pt x="4616" y="3760"/>
                  </a:cubicBezTo>
                  <a:cubicBezTo>
                    <a:pt x="5193" y="3797"/>
                    <a:pt x="5770" y="3834"/>
                    <a:pt x="6347" y="3871"/>
                  </a:cubicBezTo>
                  <a:cubicBezTo>
                    <a:pt x="6407" y="3885"/>
                    <a:pt x="6466" y="3891"/>
                    <a:pt x="6524" y="3891"/>
                  </a:cubicBezTo>
                  <a:cubicBezTo>
                    <a:pt x="6631" y="3891"/>
                    <a:pt x="6735" y="3870"/>
                    <a:pt x="6831" y="3834"/>
                  </a:cubicBezTo>
                  <a:cubicBezTo>
                    <a:pt x="7166" y="3685"/>
                    <a:pt x="7185" y="3220"/>
                    <a:pt x="6868" y="3052"/>
                  </a:cubicBezTo>
                  <a:cubicBezTo>
                    <a:pt x="6757" y="2997"/>
                    <a:pt x="6626" y="2959"/>
                    <a:pt x="6496" y="2959"/>
                  </a:cubicBezTo>
                  <a:cubicBezTo>
                    <a:pt x="6068" y="2941"/>
                    <a:pt x="5640" y="2904"/>
                    <a:pt x="5193" y="2885"/>
                  </a:cubicBezTo>
                  <a:cubicBezTo>
                    <a:pt x="4840" y="2866"/>
                    <a:pt x="4505" y="2829"/>
                    <a:pt x="4058" y="2773"/>
                  </a:cubicBezTo>
                  <a:cubicBezTo>
                    <a:pt x="4561" y="2308"/>
                    <a:pt x="4970" y="1917"/>
                    <a:pt x="5361" y="1526"/>
                  </a:cubicBezTo>
                  <a:cubicBezTo>
                    <a:pt x="5491" y="1415"/>
                    <a:pt x="5603" y="1303"/>
                    <a:pt x="5677" y="1154"/>
                  </a:cubicBezTo>
                  <a:cubicBezTo>
                    <a:pt x="5807" y="987"/>
                    <a:pt x="5770" y="745"/>
                    <a:pt x="5621" y="614"/>
                  </a:cubicBezTo>
                  <a:cubicBezTo>
                    <a:pt x="5540" y="533"/>
                    <a:pt x="5430" y="490"/>
                    <a:pt x="5319" y="490"/>
                  </a:cubicBezTo>
                  <a:cubicBezTo>
                    <a:pt x="5229" y="490"/>
                    <a:pt x="5138" y="519"/>
                    <a:pt x="5063" y="577"/>
                  </a:cubicBezTo>
                  <a:cubicBezTo>
                    <a:pt x="4933" y="689"/>
                    <a:pt x="4802" y="801"/>
                    <a:pt x="4672" y="931"/>
                  </a:cubicBezTo>
                  <a:cubicBezTo>
                    <a:pt x="4449" y="1154"/>
                    <a:pt x="4207" y="1378"/>
                    <a:pt x="3946" y="1564"/>
                  </a:cubicBezTo>
                  <a:cubicBezTo>
                    <a:pt x="3872" y="1471"/>
                    <a:pt x="3853" y="1340"/>
                    <a:pt x="3891" y="1210"/>
                  </a:cubicBezTo>
                  <a:cubicBezTo>
                    <a:pt x="3891" y="968"/>
                    <a:pt x="3928" y="708"/>
                    <a:pt x="3928" y="466"/>
                  </a:cubicBezTo>
                  <a:cubicBezTo>
                    <a:pt x="3965" y="224"/>
                    <a:pt x="3779" y="19"/>
                    <a:pt x="35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7"/>
            <p:cNvSpPr/>
            <p:nvPr/>
          </p:nvSpPr>
          <p:spPr>
            <a:xfrm>
              <a:off x="2001980" y="1449"/>
              <a:ext cx="267925" cy="1605652"/>
            </a:xfrm>
            <a:custGeom>
              <a:rect b="b" l="l" r="r" t="t"/>
              <a:pathLst>
                <a:path extrusionOk="0" h="55776" w="9307">
                  <a:moveTo>
                    <a:pt x="4356" y="0"/>
                  </a:moveTo>
                  <a:cubicBezTo>
                    <a:pt x="4337" y="9268"/>
                    <a:pt x="4226" y="43177"/>
                    <a:pt x="4188" y="44163"/>
                  </a:cubicBezTo>
                  <a:cubicBezTo>
                    <a:pt x="4114" y="45708"/>
                    <a:pt x="4114" y="47253"/>
                    <a:pt x="4077" y="48797"/>
                  </a:cubicBezTo>
                  <a:cubicBezTo>
                    <a:pt x="4077" y="49188"/>
                    <a:pt x="4077" y="49188"/>
                    <a:pt x="3649" y="49244"/>
                  </a:cubicBezTo>
                  <a:cubicBezTo>
                    <a:pt x="2867" y="49337"/>
                    <a:pt x="2067" y="49412"/>
                    <a:pt x="1266" y="49505"/>
                  </a:cubicBezTo>
                  <a:cubicBezTo>
                    <a:pt x="690" y="49579"/>
                    <a:pt x="541" y="49691"/>
                    <a:pt x="392" y="50286"/>
                  </a:cubicBezTo>
                  <a:cubicBezTo>
                    <a:pt x="131" y="51496"/>
                    <a:pt x="1" y="52724"/>
                    <a:pt x="38" y="53971"/>
                  </a:cubicBezTo>
                  <a:cubicBezTo>
                    <a:pt x="38" y="54120"/>
                    <a:pt x="57" y="54288"/>
                    <a:pt x="94" y="54455"/>
                  </a:cubicBezTo>
                  <a:cubicBezTo>
                    <a:pt x="206" y="54846"/>
                    <a:pt x="280" y="55311"/>
                    <a:pt x="745" y="55441"/>
                  </a:cubicBezTo>
                  <a:cubicBezTo>
                    <a:pt x="827" y="55466"/>
                    <a:pt x="906" y="55478"/>
                    <a:pt x="982" y="55478"/>
                  </a:cubicBezTo>
                  <a:cubicBezTo>
                    <a:pt x="1305" y="55478"/>
                    <a:pt x="1580" y="55273"/>
                    <a:pt x="1806" y="55032"/>
                  </a:cubicBezTo>
                  <a:cubicBezTo>
                    <a:pt x="2197" y="54660"/>
                    <a:pt x="2551" y="54232"/>
                    <a:pt x="2923" y="53804"/>
                  </a:cubicBezTo>
                  <a:cubicBezTo>
                    <a:pt x="3072" y="53953"/>
                    <a:pt x="3165" y="54139"/>
                    <a:pt x="3239" y="54325"/>
                  </a:cubicBezTo>
                  <a:cubicBezTo>
                    <a:pt x="3388" y="54660"/>
                    <a:pt x="3574" y="54976"/>
                    <a:pt x="3779" y="55255"/>
                  </a:cubicBezTo>
                  <a:cubicBezTo>
                    <a:pt x="4054" y="55602"/>
                    <a:pt x="4352" y="55776"/>
                    <a:pt x="4670" y="55776"/>
                  </a:cubicBezTo>
                  <a:cubicBezTo>
                    <a:pt x="4931" y="55776"/>
                    <a:pt x="5205" y="55658"/>
                    <a:pt x="5491" y="55423"/>
                  </a:cubicBezTo>
                  <a:cubicBezTo>
                    <a:pt x="5845" y="55106"/>
                    <a:pt x="6161" y="54716"/>
                    <a:pt x="6422" y="54306"/>
                  </a:cubicBezTo>
                  <a:cubicBezTo>
                    <a:pt x="6533" y="54157"/>
                    <a:pt x="6571" y="53971"/>
                    <a:pt x="6757" y="53878"/>
                  </a:cubicBezTo>
                  <a:cubicBezTo>
                    <a:pt x="6887" y="54046"/>
                    <a:pt x="6999" y="54195"/>
                    <a:pt x="7129" y="54362"/>
                  </a:cubicBezTo>
                  <a:cubicBezTo>
                    <a:pt x="7352" y="54641"/>
                    <a:pt x="7613" y="54883"/>
                    <a:pt x="7929" y="55069"/>
                  </a:cubicBezTo>
                  <a:cubicBezTo>
                    <a:pt x="8129" y="55182"/>
                    <a:pt x="8310" y="55237"/>
                    <a:pt x="8469" y="55237"/>
                  </a:cubicBezTo>
                  <a:cubicBezTo>
                    <a:pt x="8785" y="55237"/>
                    <a:pt x="9015" y="55018"/>
                    <a:pt x="9139" y="54585"/>
                  </a:cubicBezTo>
                  <a:cubicBezTo>
                    <a:pt x="9250" y="54195"/>
                    <a:pt x="9306" y="53767"/>
                    <a:pt x="9306" y="53357"/>
                  </a:cubicBezTo>
                  <a:cubicBezTo>
                    <a:pt x="9269" y="52129"/>
                    <a:pt x="9250" y="50919"/>
                    <a:pt x="9139" y="49709"/>
                  </a:cubicBezTo>
                  <a:cubicBezTo>
                    <a:pt x="9083" y="49151"/>
                    <a:pt x="8990" y="49058"/>
                    <a:pt x="8413" y="49058"/>
                  </a:cubicBezTo>
                  <a:cubicBezTo>
                    <a:pt x="7780" y="49058"/>
                    <a:pt x="7147" y="49077"/>
                    <a:pt x="6515" y="49095"/>
                  </a:cubicBezTo>
                  <a:cubicBezTo>
                    <a:pt x="6254" y="49095"/>
                    <a:pt x="6161" y="49002"/>
                    <a:pt x="6180" y="48742"/>
                  </a:cubicBezTo>
                  <a:cubicBezTo>
                    <a:pt x="6236" y="47886"/>
                    <a:pt x="6198" y="47029"/>
                    <a:pt x="6198" y="46192"/>
                  </a:cubicBezTo>
                  <a:cubicBezTo>
                    <a:pt x="6198" y="45485"/>
                    <a:pt x="6217" y="9566"/>
                    <a:pt x="6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7"/>
            <p:cNvSpPr/>
            <p:nvPr/>
          </p:nvSpPr>
          <p:spPr>
            <a:xfrm>
              <a:off x="3360145" y="1449"/>
              <a:ext cx="267896" cy="2843946"/>
            </a:xfrm>
            <a:custGeom>
              <a:rect b="b" l="l" r="r" t="t"/>
              <a:pathLst>
                <a:path extrusionOk="0" h="98791" w="9306">
                  <a:moveTo>
                    <a:pt x="4169" y="0"/>
                  </a:moveTo>
                  <a:lnTo>
                    <a:pt x="4169" y="87564"/>
                  </a:lnTo>
                  <a:cubicBezTo>
                    <a:pt x="4132" y="88978"/>
                    <a:pt x="4113" y="90393"/>
                    <a:pt x="4076" y="91826"/>
                  </a:cubicBezTo>
                  <a:cubicBezTo>
                    <a:pt x="4076" y="92216"/>
                    <a:pt x="4076" y="92216"/>
                    <a:pt x="3667" y="92254"/>
                  </a:cubicBezTo>
                  <a:cubicBezTo>
                    <a:pt x="2866" y="92347"/>
                    <a:pt x="2066" y="92440"/>
                    <a:pt x="1284" y="92533"/>
                  </a:cubicBezTo>
                  <a:cubicBezTo>
                    <a:pt x="689" y="92607"/>
                    <a:pt x="540" y="92719"/>
                    <a:pt x="410" y="93314"/>
                  </a:cubicBezTo>
                  <a:cubicBezTo>
                    <a:pt x="131" y="94524"/>
                    <a:pt x="0" y="95752"/>
                    <a:pt x="37" y="96981"/>
                  </a:cubicBezTo>
                  <a:cubicBezTo>
                    <a:pt x="37" y="97148"/>
                    <a:pt x="56" y="97316"/>
                    <a:pt x="93" y="97465"/>
                  </a:cubicBezTo>
                  <a:cubicBezTo>
                    <a:pt x="205" y="97874"/>
                    <a:pt x="279" y="98321"/>
                    <a:pt x="745" y="98470"/>
                  </a:cubicBezTo>
                  <a:cubicBezTo>
                    <a:pt x="830" y="98494"/>
                    <a:pt x="911" y="98506"/>
                    <a:pt x="988" y="98506"/>
                  </a:cubicBezTo>
                  <a:cubicBezTo>
                    <a:pt x="1318" y="98506"/>
                    <a:pt x="1583" y="98301"/>
                    <a:pt x="1824" y="98060"/>
                  </a:cubicBezTo>
                  <a:cubicBezTo>
                    <a:pt x="2196" y="97669"/>
                    <a:pt x="2550" y="97260"/>
                    <a:pt x="2941" y="96832"/>
                  </a:cubicBezTo>
                  <a:cubicBezTo>
                    <a:pt x="3071" y="96981"/>
                    <a:pt x="3183" y="97148"/>
                    <a:pt x="3239" y="97353"/>
                  </a:cubicBezTo>
                  <a:cubicBezTo>
                    <a:pt x="3387" y="97669"/>
                    <a:pt x="3574" y="97986"/>
                    <a:pt x="3797" y="98283"/>
                  </a:cubicBezTo>
                  <a:cubicBezTo>
                    <a:pt x="4073" y="98621"/>
                    <a:pt x="4372" y="98790"/>
                    <a:pt x="4687" y="98790"/>
                  </a:cubicBezTo>
                  <a:cubicBezTo>
                    <a:pt x="4945" y="98790"/>
                    <a:pt x="5214" y="98677"/>
                    <a:pt x="5490" y="98451"/>
                  </a:cubicBezTo>
                  <a:cubicBezTo>
                    <a:pt x="5863" y="98116"/>
                    <a:pt x="6179" y="97744"/>
                    <a:pt x="6440" y="97334"/>
                  </a:cubicBezTo>
                  <a:cubicBezTo>
                    <a:pt x="6533" y="97185"/>
                    <a:pt x="6570" y="96981"/>
                    <a:pt x="6775" y="96906"/>
                  </a:cubicBezTo>
                  <a:cubicBezTo>
                    <a:pt x="6886" y="97055"/>
                    <a:pt x="6998" y="97223"/>
                    <a:pt x="7128" y="97372"/>
                  </a:cubicBezTo>
                  <a:cubicBezTo>
                    <a:pt x="7352" y="97669"/>
                    <a:pt x="7631" y="97911"/>
                    <a:pt x="7947" y="98097"/>
                  </a:cubicBezTo>
                  <a:cubicBezTo>
                    <a:pt x="8141" y="98210"/>
                    <a:pt x="8317" y="98266"/>
                    <a:pt x="8474" y="98266"/>
                  </a:cubicBezTo>
                  <a:cubicBezTo>
                    <a:pt x="8784" y="98266"/>
                    <a:pt x="9014" y="98046"/>
                    <a:pt x="9138" y="97613"/>
                  </a:cubicBezTo>
                  <a:cubicBezTo>
                    <a:pt x="9268" y="97204"/>
                    <a:pt x="9306" y="96795"/>
                    <a:pt x="9306" y="96367"/>
                  </a:cubicBezTo>
                  <a:cubicBezTo>
                    <a:pt x="9287" y="95157"/>
                    <a:pt x="9268" y="93947"/>
                    <a:pt x="9138" y="92737"/>
                  </a:cubicBezTo>
                  <a:cubicBezTo>
                    <a:pt x="9082" y="92179"/>
                    <a:pt x="8989" y="92086"/>
                    <a:pt x="8431" y="92086"/>
                  </a:cubicBezTo>
                  <a:cubicBezTo>
                    <a:pt x="7798" y="92086"/>
                    <a:pt x="7165" y="92086"/>
                    <a:pt x="6514" y="92123"/>
                  </a:cubicBezTo>
                  <a:cubicBezTo>
                    <a:pt x="6253" y="92123"/>
                    <a:pt x="6160" y="92030"/>
                    <a:pt x="6179" y="91770"/>
                  </a:cubicBezTo>
                  <a:cubicBezTo>
                    <a:pt x="6253" y="90914"/>
                    <a:pt x="6198" y="90058"/>
                    <a:pt x="6198" y="89201"/>
                  </a:cubicBezTo>
                  <a:cubicBezTo>
                    <a:pt x="6198" y="88383"/>
                    <a:pt x="6179" y="87582"/>
                    <a:pt x="6198" y="86763"/>
                  </a:cubicBezTo>
                  <a:cubicBezTo>
                    <a:pt x="6216" y="86000"/>
                    <a:pt x="6179" y="68748"/>
                    <a:pt x="6142" y="49784"/>
                  </a:cubicBezTo>
                  <a:cubicBezTo>
                    <a:pt x="6105" y="26223"/>
                    <a:pt x="6030" y="0"/>
                    <a:pt x="6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7"/>
            <p:cNvSpPr/>
            <p:nvPr/>
          </p:nvSpPr>
          <p:spPr>
            <a:xfrm>
              <a:off x="2403278" y="1449"/>
              <a:ext cx="267896" cy="3404295"/>
            </a:xfrm>
            <a:custGeom>
              <a:rect b="b" l="l" r="r" t="t"/>
              <a:pathLst>
                <a:path extrusionOk="0" h="118256" w="9306">
                  <a:moveTo>
                    <a:pt x="4374" y="0"/>
                  </a:moveTo>
                  <a:cubicBezTo>
                    <a:pt x="4337" y="26576"/>
                    <a:pt x="4225" y="105579"/>
                    <a:pt x="4169" y="106658"/>
                  </a:cubicBezTo>
                  <a:cubicBezTo>
                    <a:pt x="4113" y="108184"/>
                    <a:pt x="4113" y="109729"/>
                    <a:pt x="4076" y="111274"/>
                  </a:cubicBezTo>
                  <a:cubicBezTo>
                    <a:pt x="4058" y="111665"/>
                    <a:pt x="4058" y="111665"/>
                    <a:pt x="3648" y="111720"/>
                  </a:cubicBezTo>
                  <a:cubicBezTo>
                    <a:pt x="2848" y="111814"/>
                    <a:pt x="2066" y="111907"/>
                    <a:pt x="1266" y="111981"/>
                  </a:cubicBezTo>
                  <a:cubicBezTo>
                    <a:pt x="670" y="112055"/>
                    <a:pt x="521" y="112186"/>
                    <a:pt x="391" y="112781"/>
                  </a:cubicBezTo>
                  <a:cubicBezTo>
                    <a:pt x="112" y="113972"/>
                    <a:pt x="0" y="115219"/>
                    <a:pt x="38" y="116448"/>
                  </a:cubicBezTo>
                  <a:cubicBezTo>
                    <a:pt x="38" y="116615"/>
                    <a:pt x="56" y="116764"/>
                    <a:pt x="93" y="116931"/>
                  </a:cubicBezTo>
                  <a:cubicBezTo>
                    <a:pt x="186" y="117341"/>
                    <a:pt x="280" y="117788"/>
                    <a:pt x="745" y="117918"/>
                  </a:cubicBezTo>
                  <a:cubicBezTo>
                    <a:pt x="826" y="117943"/>
                    <a:pt x="905" y="117954"/>
                    <a:pt x="981" y="117954"/>
                  </a:cubicBezTo>
                  <a:cubicBezTo>
                    <a:pt x="1305" y="117954"/>
                    <a:pt x="1580" y="117749"/>
                    <a:pt x="1806" y="117508"/>
                  </a:cubicBezTo>
                  <a:cubicBezTo>
                    <a:pt x="2178" y="117136"/>
                    <a:pt x="2531" y="116708"/>
                    <a:pt x="2922" y="116299"/>
                  </a:cubicBezTo>
                  <a:cubicBezTo>
                    <a:pt x="3053" y="116429"/>
                    <a:pt x="3164" y="116615"/>
                    <a:pt x="3220" y="116801"/>
                  </a:cubicBezTo>
                  <a:cubicBezTo>
                    <a:pt x="3369" y="117136"/>
                    <a:pt x="3555" y="117453"/>
                    <a:pt x="3778" y="117732"/>
                  </a:cubicBezTo>
                  <a:cubicBezTo>
                    <a:pt x="4056" y="118082"/>
                    <a:pt x="4357" y="118255"/>
                    <a:pt x="4675" y="118255"/>
                  </a:cubicBezTo>
                  <a:cubicBezTo>
                    <a:pt x="4931" y="118255"/>
                    <a:pt x="5198" y="118142"/>
                    <a:pt x="5472" y="117918"/>
                  </a:cubicBezTo>
                  <a:cubicBezTo>
                    <a:pt x="5844" y="117583"/>
                    <a:pt x="6161" y="117211"/>
                    <a:pt x="6421" y="116783"/>
                  </a:cubicBezTo>
                  <a:cubicBezTo>
                    <a:pt x="6514" y="116634"/>
                    <a:pt x="6570" y="116448"/>
                    <a:pt x="6756" y="116355"/>
                  </a:cubicBezTo>
                  <a:cubicBezTo>
                    <a:pt x="6886" y="116522"/>
                    <a:pt x="6998" y="116690"/>
                    <a:pt x="7110" y="116838"/>
                  </a:cubicBezTo>
                  <a:cubicBezTo>
                    <a:pt x="7333" y="117118"/>
                    <a:pt x="7612" y="117360"/>
                    <a:pt x="7929" y="117546"/>
                  </a:cubicBezTo>
                  <a:cubicBezTo>
                    <a:pt x="8128" y="117658"/>
                    <a:pt x="8309" y="117714"/>
                    <a:pt x="8469" y="117714"/>
                  </a:cubicBezTo>
                  <a:cubicBezTo>
                    <a:pt x="8784" y="117714"/>
                    <a:pt x="9015" y="117495"/>
                    <a:pt x="9138" y="117062"/>
                  </a:cubicBezTo>
                  <a:cubicBezTo>
                    <a:pt x="9250" y="116671"/>
                    <a:pt x="9306" y="116243"/>
                    <a:pt x="9287" y="115833"/>
                  </a:cubicBezTo>
                  <a:cubicBezTo>
                    <a:pt x="9269" y="114624"/>
                    <a:pt x="9250" y="113395"/>
                    <a:pt x="9120" y="112186"/>
                  </a:cubicBezTo>
                  <a:cubicBezTo>
                    <a:pt x="9064" y="111627"/>
                    <a:pt x="8971" y="111534"/>
                    <a:pt x="8412" y="111534"/>
                  </a:cubicBezTo>
                  <a:cubicBezTo>
                    <a:pt x="7780" y="111534"/>
                    <a:pt x="7147" y="111553"/>
                    <a:pt x="6514" y="111572"/>
                  </a:cubicBezTo>
                  <a:cubicBezTo>
                    <a:pt x="6496" y="111573"/>
                    <a:pt x="6478" y="111574"/>
                    <a:pt x="6461" y="111574"/>
                  </a:cubicBezTo>
                  <a:cubicBezTo>
                    <a:pt x="6241" y="111574"/>
                    <a:pt x="6162" y="111460"/>
                    <a:pt x="6179" y="111218"/>
                  </a:cubicBezTo>
                  <a:cubicBezTo>
                    <a:pt x="6235" y="110362"/>
                    <a:pt x="6179" y="109524"/>
                    <a:pt x="6179" y="108668"/>
                  </a:cubicBezTo>
                  <a:cubicBezTo>
                    <a:pt x="6179" y="107849"/>
                    <a:pt x="6179" y="107031"/>
                    <a:pt x="6179" y="106212"/>
                  </a:cubicBezTo>
                  <a:cubicBezTo>
                    <a:pt x="6198" y="105709"/>
                    <a:pt x="6198" y="105188"/>
                    <a:pt x="6198" y="104686"/>
                  </a:cubicBezTo>
                  <a:lnTo>
                    <a:pt x="6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7"/>
            <p:cNvSpPr/>
            <p:nvPr/>
          </p:nvSpPr>
          <p:spPr>
            <a:xfrm>
              <a:off x="1366582" y="1449"/>
              <a:ext cx="267896" cy="2418956"/>
            </a:xfrm>
            <a:custGeom>
              <a:rect b="b" l="l" r="r" t="t"/>
              <a:pathLst>
                <a:path extrusionOk="0" h="84028" w="9306">
                  <a:moveTo>
                    <a:pt x="4300" y="0"/>
                  </a:moveTo>
                  <a:cubicBezTo>
                    <a:pt x="4262" y="32774"/>
                    <a:pt x="4207" y="71782"/>
                    <a:pt x="4188" y="72415"/>
                  </a:cubicBezTo>
                  <a:cubicBezTo>
                    <a:pt x="4113" y="73959"/>
                    <a:pt x="4113" y="75504"/>
                    <a:pt x="4076" y="77049"/>
                  </a:cubicBezTo>
                  <a:cubicBezTo>
                    <a:pt x="4076" y="77439"/>
                    <a:pt x="4076" y="77439"/>
                    <a:pt x="3648" y="77495"/>
                  </a:cubicBezTo>
                  <a:cubicBezTo>
                    <a:pt x="2867" y="77588"/>
                    <a:pt x="2066" y="77663"/>
                    <a:pt x="1266" y="77756"/>
                  </a:cubicBezTo>
                  <a:cubicBezTo>
                    <a:pt x="689" y="77830"/>
                    <a:pt x="540" y="77942"/>
                    <a:pt x="391" y="78537"/>
                  </a:cubicBezTo>
                  <a:cubicBezTo>
                    <a:pt x="131" y="79747"/>
                    <a:pt x="1" y="80975"/>
                    <a:pt x="38" y="82222"/>
                  </a:cubicBezTo>
                  <a:cubicBezTo>
                    <a:pt x="38" y="82390"/>
                    <a:pt x="56" y="82539"/>
                    <a:pt x="94" y="82706"/>
                  </a:cubicBezTo>
                  <a:cubicBezTo>
                    <a:pt x="205" y="83097"/>
                    <a:pt x="280" y="83562"/>
                    <a:pt x="745" y="83693"/>
                  </a:cubicBezTo>
                  <a:cubicBezTo>
                    <a:pt x="826" y="83717"/>
                    <a:pt x="905" y="83729"/>
                    <a:pt x="981" y="83729"/>
                  </a:cubicBezTo>
                  <a:cubicBezTo>
                    <a:pt x="1305" y="83729"/>
                    <a:pt x="1580" y="83524"/>
                    <a:pt x="1806" y="83283"/>
                  </a:cubicBezTo>
                  <a:cubicBezTo>
                    <a:pt x="2197" y="82911"/>
                    <a:pt x="2550" y="82483"/>
                    <a:pt x="2922" y="82055"/>
                  </a:cubicBezTo>
                  <a:cubicBezTo>
                    <a:pt x="3071" y="82204"/>
                    <a:pt x="3164" y="82390"/>
                    <a:pt x="3239" y="82576"/>
                  </a:cubicBezTo>
                  <a:cubicBezTo>
                    <a:pt x="3388" y="82911"/>
                    <a:pt x="3574" y="83227"/>
                    <a:pt x="3779" y="83507"/>
                  </a:cubicBezTo>
                  <a:cubicBezTo>
                    <a:pt x="4054" y="83854"/>
                    <a:pt x="4352" y="84027"/>
                    <a:pt x="4669" y="84027"/>
                  </a:cubicBezTo>
                  <a:cubicBezTo>
                    <a:pt x="4931" y="84027"/>
                    <a:pt x="5205" y="83909"/>
                    <a:pt x="5491" y="83674"/>
                  </a:cubicBezTo>
                  <a:cubicBezTo>
                    <a:pt x="5844" y="83358"/>
                    <a:pt x="6161" y="82985"/>
                    <a:pt x="6421" y="82557"/>
                  </a:cubicBezTo>
                  <a:cubicBezTo>
                    <a:pt x="6533" y="82408"/>
                    <a:pt x="6570" y="82222"/>
                    <a:pt x="6756" y="82129"/>
                  </a:cubicBezTo>
                  <a:cubicBezTo>
                    <a:pt x="6887" y="82297"/>
                    <a:pt x="6998" y="82446"/>
                    <a:pt x="7128" y="82613"/>
                  </a:cubicBezTo>
                  <a:cubicBezTo>
                    <a:pt x="7352" y="82892"/>
                    <a:pt x="7612" y="83134"/>
                    <a:pt x="7929" y="83320"/>
                  </a:cubicBezTo>
                  <a:cubicBezTo>
                    <a:pt x="8128" y="83433"/>
                    <a:pt x="8309" y="83489"/>
                    <a:pt x="8469" y="83489"/>
                  </a:cubicBezTo>
                  <a:cubicBezTo>
                    <a:pt x="8784" y="83489"/>
                    <a:pt x="9015" y="83269"/>
                    <a:pt x="9138" y="82837"/>
                  </a:cubicBezTo>
                  <a:cubicBezTo>
                    <a:pt x="9250" y="82446"/>
                    <a:pt x="9306" y="82018"/>
                    <a:pt x="9306" y="81608"/>
                  </a:cubicBezTo>
                  <a:cubicBezTo>
                    <a:pt x="9269" y="80380"/>
                    <a:pt x="9250" y="79170"/>
                    <a:pt x="9138" y="77961"/>
                  </a:cubicBezTo>
                  <a:cubicBezTo>
                    <a:pt x="9083" y="77402"/>
                    <a:pt x="8990" y="77309"/>
                    <a:pt x="8413" y="77309"/>
                  </a:cubicBezTo>
                  <a:cubicBezTo>
                    <a:pt x="7780" y="77309"/>
                    <a:pt x="7147" y="77328"/>
                    <a:pt x="6514" y="77346"/>
                  </a:cubicBezTo>
                  <a:cubicBezTo>
                    <a:pt x="6254" y="77346"/>
                    <a:pt x="6161" y="77253"/>
                    <a:pt x="6179" y="76993"/>
                  </a:cubicBezTo>
                  <a:cubicBezTo>
                    <a:pt x="6235" y="76137"/>
                    <a:pt x="6198" y="75299"/>
                    <a:pt x="6198" y="74443"/>
                  </a:cubicBezTo>
                  <a:cubicBezTo>
                    <a:pt x="6198" y="73624"/>
                    <a:pt x="6217" y="66701"/>
                    <a:pt x="6198" y="66627"/>
                  </a:cubicBezTo>
                  <a:lnTo>
                    <a:pt x="61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57"/>
          <p:cNvSpPr txBox="1"/>
          <p:nvPr>
            <p:ph type="title"/>
          </p:nvPr>
        </p:nvSpPr>
        <p:spPr>
          <a:xfrm>
            <a:off x="4572025" y="862775"/>
            <a:ext cx="3851700" cy="90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DOI Next Steps</a:t>
            </a:r>
            <a:endParaRPr/>
          </a:p>
        </p:txBody>
      </p:sp>
      <p:sp>
        <p:nvSpPr>
          <p:cNvPr id="511" name="Google Shape;511;p57"/>
          <p:cNvSpPr txBox="1"/>
          <p:nvPr>
            <p:ph idx="1" type="subTitle"/>
          </p:nvPr>
        </p:nvSpPr>
        <p:spPr>
          <a:xfrm>
            <a:off x="4572175" y="1263950"/>
            <a:ext cx="3851700" cy="22902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December 13- Final version presented to the Board of Trustees for information (no action) at public meeting of the Board of Trustees.</a:t>
            </a:r>
            <a:endParaRPr/>
          </a:p>
          <a:p>
            <a:pPr indent="-311150" lvl="0" marL="457200" rtl="0" algn="l">
              <a:spcBef>
                <a:spcPts val="0"/>
              </a:spcBef>
              <a:spcAft>
                <a:spcPts val="0"/>
              </a:spcAft>
              <a:buSzPts val="1300"/>
              <a:buChar char="●"/>
            </a:pPr>
            <a:r>
              <a:rPr lang="en"/>
              <a:t>December 17- Proposed DOI plan posted to the website for 30 days.</a:t>
            </a:r>
            <a:endParaRPr/>
          </a:p>
          <a:p>
            <a:pPr indent="-311150" lvl="0" marL="457200" rtl="0" algn="l">
              <a:spcBef>
                <a:spcPts val="0"/>
              </a:spcBef>
              <a:spcAft>
                <a:spcPts val="0"/>
              </a:spcAft>
              <a:buSzPts val="1300"/>
              <a:buChar char="●"/>
            </a:pPr>
            <a:r>
              <a:rPr lang="en"/>
              <a:t>January 18-Proposed to the Board of Trustees for vote at public meeting of the Board of Trustees</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469"/>
                                        </p:tgtEl>
                                        <p:attrNameLst>
                                          <p:attrName>style.visibility</p:attrName>
                                        </p:attrNameLst>
                                      </p:cBhvr>
                                      <p:to>
                                        <p:strVal val="visible"/>
                                      </p:to>
                                    </p:set>
                                    <p:animEffect filter="fade" transition="in">
                                      <p:cBhvr>
                                        <p:cTn dur="1000"/>
                                        <p:tgtEl>
                                          <p:spTgt spid="46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10"/>
                                        </p:tgtEl>
                                        <p:attrNameLst>
                                          <p:attrName>style.visibility</p:attrName>
                                        </p:attrNameLst>
                                      </p:cBhvr>
                                      <p:to>
                                        <p:strVal val="visible"/>
                                      </p:to>
                                    </p:set>
                                    <p:animEffect filter="fade" transition="in">
                                      <p:cBhvr>
                                        <p:cTn dur="1000"/>
                                        <p:tgtEl>
                                          <p:spTgt spid="51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11"/>
                                        </p:tgtEl>
                                        <p:attrNameLst>
                                          <p:attrName>style.visibility</p:attrName>
                                        </p:attrNameLst>
                                      </p:cBhvr>
                                      <p:to>
                                        <p:strVal val="visible"/>
                                      </p:to>
                                    </p:set>
                                    <p:animEffect filter="fade" transition="in">
                                      <p:cBhvr>
                                        <p:cTn dur="1000"/>
                                        <p:tgtEl>
                                          <p:spTgt spid="5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5" name="Shape 515"/>
        <p:cNvGrpSpPr/>
        <p:nvPr/>
      </p:nvGrpSpPr>
      <p:grpSpPr>
        <a:xfrm>
          <a:off x="0" y="0"/>
          <a:ext cx="0" cy="0"/>
          <a:chOff x="0" y="0"/>
          <a:chExt cx="0" cy="0"/>
        </a:xfrm>
      </p:grpSpPr>
      <p:sp>
        <p:nvSpPr>
          <p:cNvPr id="516" name="Google Shape;516;p58"/>
          <p:cNvSpPr/>
          <p:nvPr/>
        </p:nvSpPr>
        <p:spPr>
          <a:xfrm rot="2323444">
            <a:off x="3948675" y="1274209"/>
            <a:ext cx="4147563" cy="3874127"/>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8"/>
          <p:cNvSpPr txBox="1"/>
          <p:nvPr>
            <p:ph type="title"/>
          </p:nvPr>
        </p:nvSpPr>
        <p:spPr>
          <a:xfrm>
            <a:off x="4215725" y="1139700"/>
            <a:ext cx="3852000" cy="57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Future Meeting Dates</a:t>
            </a:r>
            <a:endParaRPr/>
          </a:p>
        </p:txBody>
      </p:sp>
      <p:sp>
        <p:nvSpPr>
          <p:cNvPr id="518" name="Google Shape;518;p58"/>
          <p:cNvSpPr txBox="1"/>
          <p:nvPr>
            <p:ph idx="1" type="subTitle"/>
          </p:nvPr>
        </p:nvSpPr>
        <p:spPr>
          <a:xfrm>
            <a:off x="4215725" y="1591150"/>
            <a:ext cx="3852000" cy="206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All future meetings will be held at the Hammerlun Center for Leadership &amp; Learning from 5:30-7:00 pm (dinner provided)</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February 16th</a:t>
            </a:r>
            <a:endParaRPr/>
          </a:p>
          <a:p>
            <a:pPr indent="0" lvl="0" marL="0" rtl="0" algn="ctr">
              <a:spcBef>
                <a:spcPts val="0"/>
              </a:spcBef>
              <a:spcAft>
                <a:spcPts val="0"/>
              </a:spcAft>
              <a:buNone/>
            </a:pPr>
            <a:r>
              <a:rPr lang="en"/>
              <a:t>April 13th</a:t>
            </a:r>
            <a:endParaRPr/>
          </a:p>
        </p:txBody>
      </p:sp>
      <p:grpSp>
        <p:nvGrpSpPr>
          <p:cNvPr id="519" name="Google Shape;519;p58"/>
          <p:cNvGrpSpPr/>
          <p:nvPr/>
        </p:nvGrpSpPr>
        <p:grpSpPr>
          <a:xfrm>
            <a:off x="230779" y="371403"/>
            <a:ext cx="3448024" cy="3700183"/>
            <a:chOff x="554947" y="1026563"/>
            <a:chExt cx="2645813" cy="2839524"/>
          </a:xfrm>
        </p:grpSpPr>
        <p:sp>
          <p:nvSpPr>
            <p:cNvPr id="520" name="Google Shape;520;p58"/>
            <p:cNvSpPr/>
            <p:nvPr/>
          </p:nvSpPr>
          <p:spPr>
            <a:xfrm>
              <a:off x="784197" y="1026563"/>
              <a:ext cx="260948" cy="175097"/>
            </a:xfrm>
            <a:custGeom>
              <a:rect b="b" l="l" r="r" t="t"/>
              <a:pathLst>
                <a:path extrusionOk="0" h="2768" w="4125">
                  <a:moveTo>
                    <a:pt x="2158" y="1"/>
                  </a:moveTo>
                  <a:cubicBezTo>
                    <a:pt x="2117" y="1"/>
                    <a:pt x="2075" y="2"/>
                    <a:pt x="2032" y="5"/>
                  </a:cubicBezTo>
                  <a:cubicBezTo>
                    <a:pt x="0" y="51"/>
                    <a:pt x="206" y="2767"/>
                    <a:pt x="1895" y="2767"/>
                  </a:cubicBezTo>
                  <a:cubicBezTo>
                    <a:pt x="4124" y="2745"/>
                    <a:pt x="3893" y="1"/>
                    <a:pt x="21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8"/>
            <p:cNvSpPr/>
            <p:nvPr/>
          </p:nvSpPr>
          <p:spPr>
            <a:xfrm>
              <a:off x="1015788" y="1241326"/>
              <a:ext cx="1816258" cy="1178234"/>
            </a:xfrm>
            <a:custGeom>
              <a:rect b="b" l="l" r="r" t="t"/>
              <a:pathLst>
                <a:path extrusionOk="0" h="18626" w="28711">
                  <a:moveTo>
                    <a:pt x="13442" y="1"/>
                  </a:moveTo>
                  <a:cubicBezTo>
                    <a:pt x="2710" y="1"/>
                    <a:pt x="1" y="17905"/>
                    <a:pt x="15558" y="18614"/>
                  </a:cubicBezTo>
                  <a:cubicBezTo>
                    <a:pt x="15734" y="18622"/>
                    <a:pt x="15907" y="18626"/>
                    <a:pt x="16079" y="18626"/>
                  </a:cubicBezTo>
                  <a:cubicBezTo>
                    <a:pt x="27358" y="18626"/>
                    <a:pt x="28711" y="1836"/>
                    <a:pt x="15535" y="217"/>
                  </a:cubicBezTo>
                  <a:cubicBezTo>
                    <a:pt x="14808" y="70"/>
                    <a:pt x="14109" y="1"/>
                    <a:pt x="1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8"/>
            <p:cNvSpPr/>
            <p:nvPr/>
          </p:nvSpPr>
          <p:spPr>
            <a:xfrm>
              <a:off x="554947" y="2278829"/>
              <a:ext cx="2237823" cy="1587257"/>
            </a:xfrm>
            <a:custGeom>
              <a:rect b="b" l="l" r="r" t="t"/>
              <a:pathLst>
                <a:path extrusionOk="0" h="25092" w="35375">
                  <a:moveTo>
                    <a:pt x="15563" y="1"/>
                  </a:moveTo>
                  <a:cubicBezTo>
                    <a:pt x="2731" y="1"/>
                    <a:pt x="1" y="19146"/>
                    <a:pt x="12754" y="23326"/>
                  </a:cubicBezTo>
                  <a:cubicBezTo>
                    <a:pt x="16217" y="24472"/>
                    <a:pt x="19417" y="25092"/>
                    <a:pt x="22243" y="25092"/>
                  </a:cubicBezTo>
                  <a:cubicBezTo>
                    <a:pt x="28935" y="25092"/>
                    <a:pt x="33532" y="21614"/>
                    <a:pt x="34575" y="13397"/>
                  </a:cubicBezTo>
                  <a:cubicBezTo>
                    <a:pt x="35374" y="7052"/>
                    <a:pt x="30147" y="2167"/>
                    <a:pt x="24372" y="1003"/>
                  </a:cubicBezTo>
                  <a:lnTo>
                    <a:pt x="18415" y="296"/>
                  </a:lnTo>
                  <a:cubicBezTo>
                    <a:pt x="17416" y="95"/>
                    <a:pt x="16465" y="1"/>
                    <a:pt x="15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8"/>
            <p:cNvSpPr/>
            <p:nvPr/>
          </p:nvSpPr>
          <p:spPr>
            <a:xfrm>
              <a:off x="2157862" y="1829694"/>
              <a:ext cx="740269" cy="257015"/>
            </a:xfrm>
            <a:custGeom>
              <a:rect b="b" l="l" r="r" t="t"/>
              <a:pathLst>
                <a:path extrusionOk="0" h="4063" w="11702">
                  <a:moveTo>
                    <a:pt x="1864" y="0"/>
                  </a:moveTo>
                  <a:lnTo>
                    <a:pt x="1864" y="0"/>
                  </a:lnTo>
                  <a:cubicBezTo>
                    <a:pt x="1" y="3122"/>
                    <a:pt x="1699" y="4063"/>
                    <a:pt x="4370" y="4063"/>
                  </a:cubicBezTo>
                  <a:cubicBezTo>
                    <a:pt x="6641" y="4063"/>
                    <a:pt x="9614" y="3383"/>
                    <a:pt x="11701" y="2785"/>
                  </a:cubicBezTo>
                  <a:cubicBezTo>
                    <a:pt x="7388" y="1119"/>
                    <a:pt x="4740" y="594"/>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8"/>
            <p:cNvSpPr/>
            <p:nvPr/>
          </p:nvSpPr>
          <p:spPr>
            <a:xfrm>
              <a:off x="2041846" y="1722850"/>
              <a:ext cx="132909" cy="102540"/>
            </a:xfrm>
            <a:custGeom>
              <a:rect b="b" l="l" r="r" t="t"/>
              <a:pathLst>
                <a:path extrusionOk="0" h="1621" w="2101">
                  <a:moveTo>
                    <a:pt x="1050" y="0"/>
                  </a:moveTo>
                  <a:cubicBezTo>
                    <a:pt x="0" y="0"/>
                    <a:pt x="0" y="1621"/>
                    <a:pt x="1050" y="1621"/>
                  </a:cubicBezTo>
                  <a:cubicBezTo>
                    <a:pt x="2100" y="1621"/>
                    <a:pt x="2100" y="0"/>
                    <a:pt x="1050"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8"/>
            <p:cNvSpPr/>
            <p:nvPr/>
          </p:nvSpPr>
          <p:spPr>
            <a:xfrm>
              <a:off x="2355167" y="1722850"/>
              <a:ext cx="131454" cy="102540"/>
            </a:xfrm>
            <a:custGeom>
              <a:rect b="b" l="l" r="r" t="t"/>
              <a:pathLst>
                <a:path extrusionOk="0" h="1621" w="2078">
                  <a:moveTo>
                    <a:pt x="1050" y="0"/>
                  </a:moveTo>
                  <a:cubicBezTo>
                    <a:pt x="0" y="0"/>
                    <a:pt x="0" y="1621"/>
                    <a:pt x="1050" y="1621"/>
                  </a:cubicBezTo>
                  <a:cubicBezTo>
                    <a:pt x="2077" y="1621"/>
                    <a:pt x="2077" y="0"/>
                    <a:pt x="1050"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8"/>
            <p:cNvSpPr/>
            <p:nvPr/>
          </p:nvSpPr>
          <p:spPr>
            <a:xfrm>
              <a:off x="1969857" y="1971266"/>
              <a:ext cx="404231" cy="217796"/>
            </a:xfrm>
            <a:custGeom>
              <a:rect b="b" l="l" r="r" t="t"/>
              <a:pathLst>
                <a:path extrusionOk="0" h="3443" w="6390">
                  <a:moveTo>
                    <a:pt x="486" y="0"/>
                  </a:moveTo>
                  <a:cubicBezTo>
                    <a:pt x="239" y="0"/>
                    <a:pt x="1" y="190"/>
                    <a:pt x="111" y="479"/>
                  </a:cubicBezTo>
                  <a:cubicBezTo>
                    <a:pt x="802" y="2533"/>
                    <a:pt x="2913" y="3442"/>
                    <a:pt x="4963" y="3442"/>
                  </a:cubicBezTo>
                  <a:cubicBezTo>
                    <a:pt x="5282" y="3442"/>
                    <a:pt x="5599" y="3420"/>
                    <a:pt x="5909" y="3377"/>
                  </a:cubicBezTo>
                  <a:cubicBezTo>
                    <a:pt x="6390" y="3312"/>
                    <a:pt x="6200" y="2597"/>
                    <a:pt x="5742" y="2597"/>
                  </a:cubicBezTo>
                  <a:cubicBezTo>
                    <a:pt x="5722" y="2597"/>
                    <a:pt x="5701" y="2598"/>
                    <a:pt x="5680" y="2601"/>
                  </a:cubicBezTo>
                  <a:cubicBezTo>
                    <a:pt x="5440" y="2634"/>
                    <a:pt x="5191" y="2651"/>
                    <a:pt x="4938" y="2651"/>
                  </a:cubicBezTo>
                  <a:cubicBezTo>
                    <a:pt x="3271" y="2651"/>
                    <a:pt x="1442" y="1918"/>
                    <a:pt x="887" y="273"/>
                  </a:cubicBezTo>
                  <a:cubicBezTo>
                    <a:pt x="814" y="83"/>
                    <a:pt x="648" y="0"/>
                    <a:pt x="486"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8"/>
            <p:cNvSpPr/>
            <p:nvPr/>
          </p:nvSpPr>
          <p:spPr>
            <a:xfrm>
              <a:off x="1702525" y="1789271"/>
              <a:ext cx="262845" cy="205081"/>
            </a:xfrm>
            <a:custGeom>
              <a:rect b="b" l="l" r="r" t="t"/>
              <a:pathLst>
                <a:path extrusionOk="0" h="3242" w="4155">
                  <a:moveTo>
                    <a:pt x="2077" y="0"/>
                  </a:moveTo>
                  <a:cubicBezTo>
                    <a:pt x="0" y="0"/>
                    <a:pt x="0" y="3241"/>
                    <a:pt x="2077" y="3241"/>
                  </a:cubicBezTo>
                  <a:cubicBezTo>
                    <a:pt x="4154" y="3241"/>
                    <a:pt x="4154" y="0"/>
                    <a:pt x="20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8"/>
            <p:cNvSpPr/>
            <p:nvPr/>
          </p:nvSpPr>
          <p:spPr>
            <a:xfrm>
              <a:off x="2487124" y="2270416"/>
              <a:ext cx="713636" cy="569634"/>
            </a:xfrm>
            <a:custGeom>
              <a:rect b="b" l="l" r="r" t="t"/>
              <a:pathLst>
                <a:path extrusionOk="0" h="9005" w="11281">
                  <a:moveTo>
                    <a:pt x="10042" y="1"/>
                  </a:moveTo>
                  <a:cubicBezTo>
                    <a:pt x="9864" y="1"/>
                    <a:pt x="9679" y="60"/>
                    <a:pt x="9509" y="200"/>
                  </a:cubicBezTo>
                  <a:cubicBezTo>
                    <a:pt x="6565" y="2688"/>
                    <a:pt x="3598" y="5176"/>
                    <a:pt x="630" y="7642"/>
                  </a:cubicBezTo>
                  <a:cubicBezTo>
                    <a:pt x="1" y="8181"/>
                    <a:pt x="591" y="9005"/>
                    <a:pt x="1260" y="9005"/>
                  </a:cubicBezTo>
                  <a:cubicBezTo>
                    <a:pt x="1440" y="9005"/>
                    <a:pt x="1625" y="8946"/>
                    <a:pt x="1794" y="8806"/>
                  </a:cubicBezTo>
                  <a:cubicBezTo>
                    <a:pt x="4739" y="6318"/>
                    <a:pt x="7706" y="3830"/>
                    <a:pt x="10651" y="1342"/>
                  </a:cubicBezTo>
                  <a:cubicBezTo>
                    <a:pt x="11280" y="820"/>
                    <a:pt x="10705" y="1"/>
                    <a:pt x="100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8"/>
            <p:cNvSpPr/>
            <p:nvPr/>
          </p:nvSpPr>
          <p:spPr>
            <a:xfrm>
              <a:off x="2878570" y="2199503"/>
              <a:ext cx="99698" cy="293199"/>
            </a:xfrm>
            <a:custGeom>
              <a:rect b="b" l="l" r="r" t="t"/>
              <a:pathLst>
                <a:path extrusionOk="0" h="4635" w="1576">
                  <a:moveTo>
                    <a:pt x="582" y="0"/>
                  </a:moveTo>
                  <a:cubicBezTo>
                    <a:pt x="282" y="0"/>
                    <a:pt x="1" y="195"/>
                    <a:pt x="35" y="591"/>
                  </a:cubicBezTo>
                  <a:lnTo>
                    <a:pt x="331" y="4061"/>
                  </a:lnTo>
                  <a:cubicBezTo>
                    <a:pt x="366" y="4440"/>
                    <a:pt x="690" y="4634"/>
                    <a:pt x="994" y="4634"/>
                  </a:cubicBezTo>
                  <a:cubicBezTo>
                    <a:pt x="1294" y="4634"/>
                    <a:pt x="1575" y="4446"/>
                    <a:pt x="1541" y="4061"/>
                  </a:cubicBezTo>
                  <a:cubicBezTo>
                    <a:pt x="1450" y="2896"/>
                    <a:pt x="1336" y="1732"/>
                    <a:pt x="1244" y="591"/>
                  </a:cubicBezTo>
                  <a:cubicBezTo>
                    <a:pt x="1210" y="200"/>
                    <a:pt x="886" y="0"/>
                    <a:pt x="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8"/>
            <p:cNvSpPr/>
            <p:nvPr/>
          </p:nvSpPr>
          <p:spPr>
            <a:xfrm>
              <a:off x="2788363" y="2535596"/>
              <a:ext cx="384051" cy="107348"/>
            </a:xfrm>
            <a:custGeom>
              <a:rect b="b" l="l" r="r" t="t"/>
              <a:pathLst>
                <a:path extrusionOk="0" h="1697" w="6071">
                  <a:moveTo>
                    <a:pt x="714" y="0"/>
                  </a:moveTo>
                  <a:cubicBezTo>
                    <a:pt x="0" y="0"/>
                    <a:pt x="21" y="1146"/>
                    <a:pt x="776" y="1213"/>
                  </a:cubicBezTo>
                  <a:cubicBezTo>
                    <a:pt x="2282" y="1372"/>
                    <a:pt x="3789" y="1532"/>
                    <a:pt x="5295" y="1692"/>
                  </a:cubicBezTo>
                  <a:cubicBezTo>
                    <a:pt x="5323" y="1695"/>
                    <a:pt x="5350" y="1697"/>
                    <a:pt x="5375" y="1697"/>
                  </a:cubicBezTo>
                  <a:cubicBezTo>
                    <a:pt x="6070" y="1697"/>
                    <a:pt x="6044" y="548"/>
                    <a:pt x="5295" y="482"/>
                  </a:cubicBezTo>
                  <a:cubicBezTo>
                    <a:pt x="3789" y="322"/>
                    <a:pt x="2282" y="163"/>
                    <a:pt x="776" y="3"/>
                  </a:cubicBezTo>
                  <a:cubicBezTo>
                    <a:pt x="754" y="1"/>
                    <a:pt x="734" y="0"/>
                    <a:pt x="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8"/>
            <p:cNvSpPr/>
            <p:nvPr/>
          </p:nvSpPr>
          <p:spPr>
            <a:xfrm>
              <a:off x="598786" y="2102971"/>
              <a:ext cx="671442" cy="529212"/>
            </a:xfrm>
            <a:custGeom>
              <a:rect b="b" l="l" r="r" t="t"/>
              <a:pathLst>
                <a:path extrusionOk="0" h="8366" w="10614">
                  <a:moveTo>
                    <a:pt x="1256" y="0"/>
                  </a:moveTo>
                  <a:cubicBezTo>
                    <a:pt x="587" y="0"/>
                    <a:pt x="1" y="824"/>
                    <a:pt x="649" y="1364"/>
                  </a:cubicBezTo>
                  <a:cubicBezTo>
                    <a:pt x="3365" y="3624"/>
                    <a:pt x="6104" y="5906"/>
                    <a:pt x="8820" y="8166"/>
                  </a:cubicBezTo>
                  <a:cubicBezTo>
                    <a:pt x="8990" y="8306"/>
                    <a:pt x="9175" y="8365"/>
                    <a:pt x="9355" y="8365"/>
                  </a:cubicBezTo>
                  <a:cubicBezTo>
                    <a:pt x="10024" y="8365"/>
                    <a:pt x="10614" y="7546"/>
                    <a:pt x="9984" y="7024"/>
                  </a:cubicBezTo>
                  <a:cubicBezTo>
                    <a:pt x="7245" y="4765"/>
                    <a:pt x="4506" y="2482"/>
                    <a:pt x="1790" y="200"/>
                  </a:cubicBezTo>
                  <a:cubicBezTo>
                    <a:pt x="1621" y="60"/>
                    <a:pt x="1436" y="0"/>
                    <a:pt x="12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8"/>
            <p:cNvSpPr/>
            <p:nvPr/>
          </p:nvSpPr>
          <p:spPr>
            <a:xfrm>
              <a:off x="872949" y="2062865"/>
              <a:ext cx="96851" cy="293199"/>
            </a:xfrm>
            <a:custGeom>
              <a:rect b="b" l="l" r="r" t="t"/>
              <a:pathLst>
                <a:path extrusionOk="0" h="4635" w="1531">
                  <a:moveTo>
                    <a:pt x="943" y="1"/>
                  </a:moveTo>
                  <a:cubicBezTo>
                    <a:pt x="640" y="1"/>
                    <a:pt x="321" y="195"/>
                    <a:pt x="286" y="583"/>
                  </a:cubicBezTo>
                  <a:cubicBezTo>
                    <a:pt x="195" y="1724"/>
                    <a:pt x="127" y="2888"/>
                    <a:pt x="35" y="4052"/>
                  </a:cubicBezTo>
                  <a:cubicBezTo>
                    <a:pt x="1" y="4440"/>
                    <a:pt x="286" y="4634"/>
                    <a:pt x="589" y="4634"/>
                  </a:cubicBezTo>
                  <a:cubicBezTo>
                    <a:pt x="891" y="4634"/>
                    <a:pt x="1211" y="4440"/>
                    <a:pt x="1245" y="4052"/>
                  </a:cubicBezTo>
                  <a:cubicBezTo>
                    <a:pt x="1336" y="2888"/>
                    <a:pt x="1405" y="1724"/>
                    <a:pt x="1496" y="583"/>
                  </a:cubicBezTo>
                  <a:cubicBezTo>
                    <a:pt x="1530" y="195"/>
                    <a:pt x="1245" y="1"/>
                    <a:pt x="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8"/>
            <p:cNvSpPr/>
            <p:nvPr/>
          </p:nvSpPr>
          <p:spPr>
            <a:xfrm>
              <a:off x="631174" y="2370997"/>
              <a:ext cx="402840" cy="105767"/>
            </a:xfrm>
            <a:custGeom>
              <a:rect b="b" l="l" r="r" t="t"/>
              <a:pathLst>
                <a:path extrusionOk="0" h="1672" w="6368">
                  <a:moveTo>
                    <a:pt x="5654" y="0"/>
                  </a:moveTo>
                  <a:cubicBezTo>
                    <a:pt x="5634" y="0"/>
                    <a:pt x="5613" y="1"/>
                    <a:pt x="5592" y="3"/>
                  </a:cubicBezTo>
                  <a:cubicBezTo>
                    <a:pt x="3994" y="163"/>
                    <a:pt x="2374" y="300"/>
                    <a:pt x="776" y="459"/>
                  </a:cubicBezTo>
                  <a:cubicBezTo>
                    <a:pt x="21" y="526"/>
                    <a:pt x="0" y="1672"/>
                    <a:pt x="714" y="1672"/>
                  </a:cubicBezTo>
                  <a:cubicBezTo>
                    <a:pt x="734" y="1672"/>
                    <a:pt x="754" y="1671"/>
                    <a:pt x="776" y="1669"/>
                  </a:cubicBezTo>
                  <a:cubicBezTo>
                    <a:pt x="2374" y="1532"/>
                    <a:pt x="3994" y="1372"/>
                    <a:pt x="5592" y="1213"/>
                  </a:cubicBezTo>
                  <a:cubicBezTo>
                    <a:pt x="6347" y="1146"/>
                    <a:pt x="6367" y="0"/>
                    <a:pt x="56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8"/>
            <p:cNvSpPr/>
            <p:nvPr/>
          </p:nvSpPr>
          <p:spPr>
            <a:xfrm>
              <a:off x="1166470" y="2322035"/>
              <a:ext cx="603374" cy="1054186"/>
            </a:xfrm>
            <a:custGeom>
              <a:rect b="b" l="l" r="r" t="t"/>
              <a:pathLst>
                <a:path extrusionOk="0" h="16665" w="9538">
                  <a:moveTo>
                    <a:pt x="6594" y="0"/>
                  </a:moveTo>
                  <a:cubicBezTo>
                    <a:pt x="5615" y="0"/>
                    <a:pt x="4617" y="497"/>
                    <a:pt x="4183" y="1644"/>
                  </a:cubicBezTo>
                  <a:cubicBezTo>
                    <a:pt x="2677" y="5570"/>
                    <a:pt x="1421" y="9565"/>
                    <a:pt x="440" y="13650"/>
                  </a:cubicBezTo>
                  <a:cubicBezTo>
                    <a:pt x="1" y="15475"/>
                    <a:pt x="1515" y="16664"/>
                    <a:pt x="2953" y="16664"/>
                  </a:cubicBezTo>
                  <a:cubicBezTo>
                    <a:pt x="3907" y="16664"/>
                    <a:pt x="4827" y="16140"/>
                    <a:pt x="5119" y="14928"/>
                  </a:cubicBezTo>
                  <a:cubicBezTo>
                    <a:pt x="6100" y="10843"/>
                    <a:pt x="7356" y="6848"/>
                    <a:pt x="8862" y="2922"/>
                  </a:cubicBezTo>
                  <a:cubicBezTo>
                    <a:pt x="9538" y="1157"/>
                    <a:pt x="8089" y="0"/>
                    <a:pt x="65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8"/>
            <p:cNvSpPr/>
            <p:nvPr/>
          </p:nvSpPr>
          <p:spPr>
            <a:xfrm>
              <a:off x="1561015" y="2466454"/>
              <a:ext cx="17397" cy="47696"/>
            </a:xfrm>
            <a:custGeom>
              <a:rect b="b" l="l" r="r" t="t"/>
              <a:pathLst>
                <a:path extrusionOk="0" fill="none" h="754" w="275">
                  <a:moveTo>
                    <a:pt x="274" y="0"/>
                  </a:moveTo>
                  <a:cubicBezTo>
                    <a:pt x="183" y="251"/>
                    <a:pt x="92" y="502"/>
                    <a:pt x="0" y="754"/>
                  </a:cubicBezTo>
                </a:path>
              </a:pathLst>
            </a:custGeom>
            <a:noFill/>
            <a:ln cap="flat" cmpd="sng" w="112975">
              <a:solidFill>
                <a:srgbClr val="388369"/>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8"/>
            <p:cNvSpPr/>
            <p:nvPr/>
          </p:nvSpPr>
          <p:spPr>
            <a:xfrm>
              <a:off x="1374718" y="2672930"/>
              <a:ext cx="128608" cy="421674"/>
            </a:xfrm>
            <a:custGeom>
              <a:rect b="b" l="l" r="r" t="t"/>
              <a:pathLst>
                <a:path extrusionOk="0" fill="none" h="6666" w="2033">
                  <a:moveTo>
                    <a:pt x="2032" y="0"/>
                  </a:moveTo>
                  <a:cubicBezTo>
                    <a:pt x="1279" y="2192"/>
                    <a:pt x="594" y="4428"/>
                    <a:pt x="1" y="6665"/>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8"/>
            <p:cNvSpPr/>
            <p:nvPr/>
          </p:nvSpPr>
          <p:spPr>
            <a:xfrm>
              <a:off x="1341507" y="3176848"/>
              <a:ext cx="13095" cy="49151"/>
            </a:xfrm>
            <a:custGeom>
              <a:rect b="b" l="l" r="r" t="t"/>
              <a:pathLst>
                <a:path extrusionOk="0" fill="none" h="777" w="207">
                  <a:moveTo>
                    <a:pt x="206" y="0"/>
                  </a:moveTo>
                  <a:cubicBezTo>
                    <a:pt x="138" y="251"/>
                    <a:pt x="69" y="502"/>
                    <a:pt x="1" y="776"/>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8"/>
            <p:cNvSpPr/>
            <p:nvPr/>
          </p:nvSpPr>
          <p:spPr>
            <a:xfrm>
              <a:off x="1109031" y="2084689"/>
              <a:ext cx="1560814" cy="554768"/>
            </a:xfrm>
            <a:custGeom>
              <a:rect b="b" l="l" r="r" t="t"/>
              <a:pathLst>
                <a:path extrusionOk="0" h="8770" w="24673">
                  <a:moveTo>
                    <a:pt x="3347" y="1"/>
                  </a:moveTo>
                  <a:cubicBezTo>
                    <a:pt x="1336" y="1"/>
                    <a:pt x="1" y="3171"/>
                    <a:pt x="2169" y="4597"/>
                  </a:cubicBezTo>
                  <a:cubicBezTo>
                    <a:pt x="6114" y="7248"/>
                    <a:pt x="10804" y="8769"/>
                    <a:pt x="15512" y="8769"/>
                  </a:cubicBezTo>
                  <a:cubicBezTo>
                    <a:pt x="17696" y="8769"/>
                    <a:pt x="19885" y="8442"/>
                    <a:pt x="22005" y="7747"/>
                  </a:cubicBezTo>
                  <a:cubicBezTo>
                    <a:pt x="24672" y="6858"/>
                    <a:pt x="23893" y="2934"/>
                    <a:pt x="21499" y="2934"/>
                  </a:cubicBezTo>
                  <a:cubicBezTo>
                    <a:pt x="21250" y="2934"/>
                    <a:pt x="20985" y="2976"/>
                    <a:pt x="20703" y="3068"/>
                  </a:cubicBezTo>
                  <a:cubicBezTo>
                    <a:pt x="18968" y="3639"/>
                    <a:pt x="17211" y="3907"/>
                    <a:pt x="15469" y="3907"/>
                  </a:cubicBezTo>
                  <a:cubicBezTo>
                    <a:pt x="11642" y="3907"/>
                    <a:pt x="7890" y="2616"/>
                    <a:pt x="4612" y="420"/>
                  </a:cubicBezTo>
                  <a:cubicBezTo>
                    <a:pt x="4178" y="127"/>
                    <a:pt x="3749" y="1"/>
                    <a:pt x="3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8"/>
            <p:cNvSpPr/>
            <p:nvPr/>
          </p:nvSpPr>
          <p:spPr>
            <a:xfrm>
              <a:off x="1322783" y="2244100"/>
              <a:ext cx="43333" cy="27454"/>
            </a:xfrm>
            <a:custGeom>
              <a:rect b="b" l="l" r="r" t="t"/>
              <a:pathLst>
                <a:path extrusionOk="0" fill="none" h="434" w="685">
                  <a:moveTo>
                    <a:pt x="0" y="0"/>
                  </a:moveTo>
                  <a:cubicBezTo>
                    <a:pt x="228" y="137"/>
                    <a:pt x="457" y="297"/>
                    <a:pt x="685" y="434"/>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8"/>
            <p:cNvSpPr/>
            <p:nvPr/>
          </p:nvSpPr>
          <p:spPr>
            <a:xfrm>
              <a:off x="1535016" y="2363912"/>
              <a:ext cx="782653" cy="154538"/>
            </a:xfrm>
            <a:custGeom>
              <a:rect b="b" l="l" r="r" t="t"/>
              <a:pathLst>
                <a:path extrusionOk="0" fill="none" h="2443" w="12372">
                  <a:moveTo>
                    <a:pt x="0" y="1"/>
                  </a:moveTo>
                  <a:cubicBezTo>
                    <a:pt x="3858" y="1758"/>
                    <a:pt x="8240" y="2443"/>
                    <a:pt x="12372" y="1598"/>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8"/>
            <p:cNvSpPr/>
            <p:nvPr/>
          </p:nvSpPr>
          <p:spPr>
            <a:xfrm>
              <a:off x="2411467" y="2426032"/>
              <a:ext cx="49153" cy="15941"/>
            </a:xfrm>
            <a:custGeom>
              <a:rect b="b" l="l" r="r" t="t"/>
              <a:pathLst>
                <a:path extrusionOk="0" fill="none" h="252" w="777">
                  <a:moveTo>
                    <a:pt x="0" y="251"/>
                  </a:moveTo>
                  <a:cubicBezTo>
                    <a:pt x="251" y="183"/>
                    <a:pt x="525" y="91"/>
                    <a:pt x="776" y="0"/>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8"/>
            <p:cNvSpPr/>
            <p:nvPr/>
          </p:nvSpPr>
          <p:spPr>
            <a:xfrm>
              <a:off x="2018693" y="2683052"/>
              <a:ext cx="330723" cy="255624"/>
            </a:xfrm>
            <a:custGeom>
              <a:rect b="b" l="l" r="r" t="t"/>
              <a:pathLst>
                <a:path extrusionOk="0" h="4041" w="5228">
                  <a:moveTo>
                    <a:pt x="2626" y="0"/>
                  </a:moveTo>
                  <a:cubicBezTo>
                    <a:pt x="1" y="0"/>
                    <a:pt x="1" y="4040"/>
                    <a:pt x="2626" y="4040"/>
                  </a:cubicBezTo>
                  <a:cubicBezTo>
                    <a:pt x="5228" y="4040"/>
                    <a:pt x="5228" y="0"/>
                    <a:pt x="2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8"/>
            <p:cNvSpPr/>
            <p:nvPr/>
          </p:nvSpPr>
          <p:spPr>
            <a:xfrm>
              <a:off x="2183292" y="2746563"/>
              <a:ext cx="78063" cy="62119"/>
            </a:xfrm>
            <a:custGeom>
              <a:rect b="b" l="l" r="r" t="t"/>
              <a:pathLst>
                <a:path extrusionOk="0" h="982" w="1234">
                  <a:moveTo>
                    <a:pt x="617" y="0"/>
                  </a:moveTo>
                  <a:cubicBezTo>
                    <a:pt x="1" y="0"/>
                    <a:pt x="1" y="982"/>
                    <a:pt x="617" y="982"/>
                  </a:cubicBezTo>
                  <a:cubicBezTo>
                    <a:pt x="1234" y="982"/>
                    <a:pt x="1234" y="0"/>
                    <a:pt x="617"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8"/>
            <p:cNvSpPr/>
            <p:nvPr/>
          </p:nvSpPr>
          <p:spPr>
            <a:xfrm>
              <a:off x="2126992" y="2818741"/>
              <a:ext cx="78063" cy="62182"/>
            </a:xfrm>
            <a:custGeom>
              <a:rect b="b" l="l" r="r" t="t"/>
              <a:pathLst>
                <a:path extrusionOk="0" h="983" w="1234">
                  <a:moveTo>
                    <a:pt x="617" y="1"/>
                  </a:moveTo>
                  <a:cubicBezTo>
                    <a:pt x="1" y="1"/>
                    <a:pt x="1" y="982"/>
                    <a:pt x="617" y="982"/>
                  </a:cubicBezTo>
                  <a:cubicBezTo>
                    <a:pt x="1233" y="982"/>
                    <a:pt x="1233" y="1"/>
                    <a:pt x="617"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8"/>
            <p:cNvSpPr/>
            <p:nvPr/>
          </p:nvSpPr>
          <p:spPr>
            <a:xfrm>
              <a:off x="2060570" y="3067094"/>
              <a:ext cx="329268" cy="255624"/>
            </a:xfrm>
            <a:custGeom>
              <a:rect b="b" l="l" r="r" t="t"/>
              <a:pathLst>
                <a:path extrusionOk="0" h="4041" w="5205">
                  <a:moveTo>
                    <a:pt x="2603" y="1"/>
                  </a:moveTo>
                  <a:cubicBezTo>
                    <a:pt x="1" y="1"/>
                    <a:pt x="1" y="4041"/>
                    <a:pt x="2603" y="4041"/>
                  </a:cubicBezTo>
                  <a:cubicBezTo>
                    <a:pt x="5205" y="4041"/>
                    <a:pt x="5205" y="1"/>
                    <a:pt x="26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8"/>
            <p:cNvSpPr/>
            <p:nvPr/>
          </p:nvSpPr>
          <p:spPr>
            <a:xfrm>
              <a:off x="2223778" y="3130606"/>
              <a:ext cx="79455" cy="60727"/>
            </a:xfrm>
            <a:custGeom>
              <a:rect b="b" l="l" r="r" t="t"/>
              <a:pathLst>
                <a:path extrusionOk="0" h="960" w="1256">
                  <a:moveTo>
                    <a:pt x="616" y="1"/>
                  </a:moveTo>
                  <a:cubicBezTo>
                    <a:pt x="0" y="1"/>
                    <a:pt x="0" y="960"/>
                    <a:pt x="616" y="960"/>
                  </a:cubicBezTo>
                  <a:cubicBezTo>
                    <a:pt x="1255" y="960"/>
                    <a:pt x="1255" y="1"/>
                    <a:pt x="616"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8"/>
            <p:cNvSpPr/>
            <p:nvPr/>
          </p:nvSpPr>
          <p:spPr>
            <a:xfrm>
              <a:off x="2167414" y="3202847"/>
              <a:ext cx="79518" cy="60664"/>
            </a:xfrm>
            <a:custGeom>
              <a:rect b="b" l="l" r="r" t="t"/>
              <a:pathLst>
                <a:path extrusionOk="0" h="959" w="1257">
                  <a:moveTo>
                    <a:pt x="617" y="0"/>
                  </a:moveTo>
                  <a:cubicBezTo>
                    <a:pt x="1" y="0"/>
                    <a:pt x="1" y="959"/>
                    <a:pt x="617" y="959"/>
                  </a:cubicBezTo>
                  <a:cubicBezTo>
                    <a:pt x="1256" y="959"/>
                    <a:pt x="1256" y="0"/>
                    <a:pt x="617"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 name="Google Shape;548;p58"/>
          <p:cNvSpPr/>
          <p:nvPr/>
        </p:nvSpPr>
        <p:spPr>
          <a:xfrm>
            <a:off x="5306300" y="3097625"/>
            <a:ext cx="170221" cy="227270"/>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8"/>
          <p:cNvSpPr/>
          <p:nvPr/>
        </p:nvSpPr>
        <p:spPr>
          <a:xfrm>
            <a:off x="5476525" y="3324900"/>
            <a:ext cx="170221" cy="192089"/>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19"/>
                                        </p:tgtEl>
                                        <p:attrNameLst>
                                          <p:attrName>style.visibility</p:attrName>
                                        </p:attrNameLst>
                                      </p:cBhvr>
                                      <p:to>
                                        <p:strVal val="visible"/>
                                      </p:to>
                                    </p:set>
                                    <p:animEffect filter="fade" transition="in">
                                      <p:cBhvr>
                                        <p:cTn dur="1000"/>
                                        <p:tgtEl>
                                          <p:spTgt spid="51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18"/>
                                        </p:tgtEl>
                                        <p:attrNameLst>
                                          <p:attrName>style.visibility</p:attrName>
                                        </p:attrNameLst>
                                      </p:cBhvr>
                                      <p:to>
                                        <p:strVal val="visible"/>
                                      </p:to>
                                    </p:set>
                                    <p:animEffect filter="fade" transition="in">
                                      <p:cBhvr>
                                        <p:cTn dur="1000"/>
                                        <p:tgtEl>
                                          <p:spTgt spid="51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17"/>
                                        </p:tgtEl>
                                        <p:attrNameLst>
                                          <p:attrName>style.visibility</p:attrName>
                                        </p:attrNameLst>
                                      </p:cBhvr>
                                      <p:to>
                                        <p:strVal val="visible"/>
                                      </p:to>
                                    </p:set>
                                    <p:animEffect filter="fade" transition="in">
                                      <p:cBhvr>
                                        <p:cTn dur="1000"/>
                                        <p:tgtEl>
                                          <p:spTgt spid="5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grpSp>
        <p:nvGrpSpPr>
          <p:cNvPr id="554" name="Google Shape;554;p59"/>
          <p:cNvGrpSpPr/>
          <p:nvPr/>
        </p:nvGrpSpPr>
        <p:grpSpPr>
          <a:xfrm>
            <a:off x="7292597" y="3298402"/>
            <a:ext cx="1794939" cy="1742246"/>
            <a:chOff x="3388656" y="1135606"/>
            <a:chExt cx="2190286" cy="2126246"/>
          </a:xfrm>
        </p:grpSpPr>
        <p:sp>
          <p:nvSpPr>
            <p:cNvPr id="555" name="Google Shape;555;p59"/>
            <p:cNvSpPr/>
            <p:nvPr/>
          </p:nvSpPr>
          <p:spPr>
            <a:xfrm>
              <a:off x="4527702" y="2022061"/>
              <a:ext cx="1051240" cy="1144730"/>
            </a:xfrm>
            <a:custGeom>
              <a:rect b="b" l="l" r="r" t="t"/>
              <a:pathLst>
                <a:path extrusionOk="0" h="35717" w="32800">
                  <a:moveTo>
                    <a:pt x="8218" y="1"/>
                  </a:moveTo>
                  <a:cubicBezTo>
                    <a:pt x="6503" y="1"/>
                    <a:pt x="4972" y="592"/>
                    <a:pt x="3660" y="1918"/>
                  </a:cubicBezTo>
                  <a:cubicBezTo>
                    <a:pt x="2958" y="2620"/>
                    <a:pt x="2357" y="3422"/>
                    <a:pt x="1889" y="4324"/>
                  </a:cubicBezTo>
                  <a:cubicBezTo>
                    <a:pt x="1454" y="5126"/>
                    <a:pt x="1103" y="5978"/>
                    <a:pt x="803" y="6864"/>
                  </a:cubicBezTo>
                  <a:cubicBezTo>
                    <a:pt x="51" y="9253"/>
                    <a:pt x="1" y="11709"/>
                    <a:pt x="201" y="14166"/>
                  </a:cubicBezTo>
                  <a:cubicBezTo>
                    <a:pt x="402" y="16505"/>
                    <a:pt x="1103" y="18727"/>
                    <a:pt x="1772" y="20966"/>
                  </a:cubicBezTo>
                  <a:cubicBezTo>
                    <a:pt x="2524" y="23472"/>
                    <a:pt x="3610" y="25828"/>
                    <a:pt x="4713" y="28184"/>
                  </a:cubicBezTo>
                  <a:cubicBezTo>
                    <a:pt x="4946" y="28669"/>
                    <a:pt x="5030" y="29203"/>
                    <a:pt x="4946" y="29738"/>
                  </a:cubicBezTo>
                  <a:cubicBezTo>
                    <a:pt x="4813" y="30540"/>
                    <a:pt x="4779" y="31359"/>
                    <a:pt x="4662" y="31893"/>
                  </a:cubicBezTo>
                  <a:cubicBezTo>
                    <a:pt x="4495" y="33096"/>
                    <a:pt x="4362" y="34032"/>
                    <a:pt x="4228" y="34968"/>
                  </a:cubicBezTo>
                  <a:cubicBezTo>
                    <a:pt x="4195" y="35202"/>
                    <a:pt x="4111" y="35486"/>
                    <a:pt x="4362" y="35653"/>
                  </a:cubicBezTo>
                  <a:cubicBezTo>
                    <a:pt x="4433" y="35698"/>
                    <a:pt x="4504" y="35716"/>
                    <a:pt x="4575" y="35716"/>
                  </a:cubicBezTo>
                  <a:cubicBezTo>
                    <a:pt x="4738" y="35716"/>
                    <a:pt x="4901" y="35622"/>
                    <a:pt x="5063" y="35552"/>
                  </a:cubicBezTo>
                  <a:cubicBezTo>
                    <a:pt x="5097" y="35536"/>
                    <a:pt x="5130" y="35519"/>
                    <a:pt x="5164" y="35502"/>
                  </a:cubicBezTo>
                  <a:cubicBezTo>
                    <a:pt x="7403" y="34299"/>
                    <a:pt x="9675" y="33163"/>
                    <a:pt x="11864" y="31877"/>
                  </a:cubicBezTo>
                  <a:cubicBezTo>
                    <a:pt x="17745" y="28418"/>
                    <a:pt x="23643" y="24976"/>
                    <a:pt x="29425" y="21367"/>
                  </a:cubicBezTo>
                  <a:cubicBezTo>
                    <a:pt x="30427" y="20765"/>
                    <a:pt x="31430" y="20181"/>
                    <a:pt x="32349" y="19429"/>
                  </a:cubicBezTo>
                  <a:cubicBezTo>
                    <a:pt x="32800" y="19061"/>
                    <a:pt x="32800" y="18744"/>
                    <a:pt x="32332" y="18393"/>
                  </a:cubicBezTo>
                  <a:cubicBezTo>
                    <a:pt x="31897" y="18092"/>
                    <a:pt x="31446" y="17825"/>
                    <a:pt x="30962" y="17591"/>
                  </a:cubicBezTo>
                  <a:cubicBezTo>
                    <a:pt x="29658" y="16956"/>
                    <a:pt x="28322" y="16388"/>
                    <a:pt x="26952" y="15903"/>
                  </a:cubicBezTo>
                  <a:cubicBezTo>
                    <a:pt x="26534" y="15770"/>
                    <a:pt x="26183" y="15486"/>
                    <a:pt x="25983" y="15101"/>
                  </a:cubicBezTo>
                  <a:cubicBezTo>
                    <a:pt x="25916" y="14951"/>
                    <a:pt x="25815" y="14817"/>
                    <a:pt x="25732" y="14667"/>
                  </a:cubicBezTo>
                  <a:cubicBezTo>
                    <a:pt x="23961" y="11442"/>
                    <a:pt x="21705" y="8551"/>
                    <a:pt x="19165" y="5895"/>
                  </a:cubicBezTo>
                  <a:cubicBezTo>
                    <a:pt x="17127" y="3773"/>
                    <a:pt x="14838" y="2018"/>
                    <a:pt x="12114" y="866"/>
                  </a:cubicBezTo>
                  <a:cubicBezTo>
                    <a:pt x="11262" y="498"/>
                    <a:pt x="10377" y="231"/>
                    <a:pt x="9458" y="97"/>
                  </a:cubicBezTo>
                  <a:cubicBezTo>
                    <a:pt x="9035" y="33"/>
                    <a:pt x="8621" y="1"/>
                    <a:pt x="8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9"/>
            <p:cNvSpPr/>
            <p:nvPr/>
          </p:nvSpPr>
          <p:spPr>
            <a:xfrm>
              <a:off x="4527702" y="2022061"/>
              <a:ext cx="1051240" cy="1144730"/>
            </a:xfrm>
            <a:custGeom>
              <a:rect b="b" l="l" r="r" t="t"/>
              <a:pathLst>
                <a:path extrusionOk="0" h="35717" w="32800">
                  <a:moveTo>
                    <a:pt x="8218" y="1"/>
                  </a:moveTo>
                  <a:cubicBezTo>
                    <a:pt x="6503" y="1"/>
                    <a:pt x="4972" y="592"/>
                    <a:pt x="3660" y="1918"/>
                  </a:cubicBezTo>
                  <a:cubicBezTo>
                    <a:pt x="2958" y="2620"/>
                    <a:pt x="2357" y="3422"/>
                    <a:pt x="1889" y="4324"/>
                  </a:cubicBezTo>
                  <a:cubicBezTo>
                    <a:pt x="1454" y="5126"/>
                    <a:pt x="1103" y="5978"/>
                    <a:pt x="803" y="6864"/>
                  </a:cubicBezTo>
                  <a:cubicBezTo>
                    <a:pt x="51" y="9253"/>
                    <a:pt x="1" y="11709"/>
                    <a:pt x="201" y="14166"/>
                  </a:cubicBezTo>
                  <a:cubicBezTo>
                    <a:pt x="402" y="16505"/>
                    <a:pt x="1103" y="18727"/>
                    <a:pt x="1772" y="20966"/>
                  </a:cubicBezTo>
                  <a:cubicBezTo>
                    <a:pt x="2524" y="23472"/>
                    <a:pt x="3610" y="25828"/>
                    <a:pt x="4713" y="28184"/>
                  </a:cubicBezTo>
                  <a:cubicBezTo>
                    <a:pt x="4946" y="28669"/>
                    <a:pt x="5030" y="29203"/>
                    <a:pt x="4946" y="29738"/>
                  </a:cubicBezTo>
                  <a:cubicBezTo>
                    <a:pt x="4813" y="30540"/>
                    <a:pt x="4779" y="31359"/>
                    <a:pt x="4662" y="31893"/>
                  </a:cubicBezTo>
                  <a:cubicBezTo>
                    <a:pt x="4495" y="33096"/>
                    <a:pt x="4362" y="34032"/>
                    <a:pt x="4228" y="34968"/>
                  </a:cubicBezTo>
                  <a:cubicBezTo>
                    <a:pt x="4195" y="35202"/>
                    <a:pt x="4111" y="35486"/>
                    <a:pt x="4362" y="35653"/>
                  </a:cubicBezTo>
                  <a:cubicBezTo>
                    <a:pt x="4433" y="35698"/>
                    <a:pt x="4504" y="35716"/>
                    <a:pt x="4575" y="35716"/>
                  </a:cubicBezTo>
                  <a:cubicBezTo>
                    <a:pt x="4738" y="35716"/>
                    <a:pt x="4901" y="35622"/>
                    <a:pt x="5063" y="35552"/>
                  </a:cubicBezTo>
                  <a:cubicBezTo>
                    <a:pt x="5097" y="35536"/>
                    <a:pt x="5130" y="35519"/>
                    <a:pt x="5164" y="35502"/>
                  </a:cubicBezTo>
                  <a:cubicBezTo>
                    <a:pt x="7403" y="34299"/>
                    <a:pt x="9675" y="33163"/>
                    <a:pt x="11864" y="31877"/>
                  </a:cubicBezTo>
                  <a:cubicBezTo>
                    <a:pt x="17745" y="28418"/>
                    <a:pt x="23643" y="24976"/>
                    <a:pt x="29425" y="21367"/>
                  </a:cubicBezTo>
                  <a:cubicBezTo>
                    <a:pt x="30427" y="20765"/>
                    <a:pt x="31430" y="20181"/>
                    <a:pt x="32349" y="19429"/>
                  </a:cubicBezTo>
                  <a:cubicBezTo>
                    <a:pt x="32800" y="19061"/>
                    <a:pt x="32800" y="18744"/>
                    <a:pt x="32332" y="18393"/>
                  </a:cubicBezTo>
                  <a:cubicBezTo>
                    <a:pt x="31897" y="18092"/>
                    <a:pt x="31446" y="17825"/>
                    <a:pt x="30962" y="17591"/>
                  </a:cubicBezTo>
                  <a:cubicBezTo>
                    <a:pt x="29658" y="16956"/>
                    <a:pt x="28322" y="16388"/>
                    <a:pt x="26952" y="15903"/>
                  </a:cubicBezTo>
                  <a:cubicBezTo>
                    <a:pt x="26534" y="15770"/>
                    <a:pt x="26183" y="15486"/>
                    <a:pt x="25983" y="15101"/>
                  </a:cubicBezTo>
                  <a:cubicBezTo>
                    <a:pt x="25916" y="14951"/>
                    <a:pt x="25815" y="14817"/>
                    <a:pt x="25732" y="14667"/>
                  </a:cubicBezTo>
                  <a:cubicBezTo>
                    <a:pt x="23961" y="11442"/>
                    <a:pt x="21705" y="8551"/>
                    <a:pt x="19165" y="5895"/>
                  </a:cubicBezTo>
                  <a:cubicBezTo>
                    <a:pt x="17127" y="3773"/>
                    <a:pt x="14838" y="2018"/>
                    <a:pt x="12114" y="866"/>
                  </a:cubicBezTo>
                  <a:cubicBezTo>
                    <a:pt x="11262" y="498"/>
                    <a:pt x="10377" y="231"/>
                    <a:pt x="9458" y="97"/>
                  </a:cubicBezTo>
                  <a:cubicBezTo>
                    <a:pt x="9035" y="33"/>
                    <a:pt x="8621" y="1"/>
                    <a:pt x="8218" y="1"/>
                  </a:cubicBezTo>
                  <a:close/>
                </a:path>
              </a:pathLst>
            </a:custGeom>
            <a:solidFill>
              <a:schemeClr val="accent6">
                <a:alpha val="3929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9"/>
            <p:cNvSpPr/>
            <p:nvPr/>
          </p:nvSpPr>
          <p:spPr>
            <a:xfrm>
              <a:off x="5080895" y="2862620"/>
              <a:ext cx="153744" cy="133777"/>
            </a:xfrm>
            <a:custGeom>
              <a:rect b="b" l="l" r="r" t="t"/>
              <a:pathLst>
                <a:path extrusionOk="0" h="4174" w="4797">
                  <a:moveTo>
                    <a:pt x="4066" y="0"/>
                  </a:moveTo>
                  <a:cubicBezTo>
                    <a:pt x="3943" y="0"/>
                    <a:pt x="3798" y="29"/>
                    <a:pt x="3626" y="87"/>
                  </a:cubicBezTo>
                  <a:cubicBezTo>
                    <a:pt x="2540" y="488"/>
                    <a:pt x="1471" y="956"/>
                    <a:pt x="452" y="1524"/>
                  </a:cubicBezTo>
                  <a:cubicBezTo>
                    <a:pt x="68" y="1724"/>
                    <a:pt x="1" y="1991"/>
                    <a:pt x="201" y="2342"/>
                  </a:cubicBezTo>
                  <a:cubicBezTo>
                    <a:pt x="585" y="3077"/>
                    <a:pt x="1204" y="3662"/>
                    <a:pt x="1956" y="4013"/>
                  </a:cubicBezTo>
                  <a:cubicBezTo>
                    <a:pt x="2218" y="4121"/>
                    <a:pt x="2493" y="4174"/>
                    <a:pt x="2766" y="4174"/>
                  </a:cubicBezTo>
                  <a:cubicBezTo>
                    <a:pt x="3379" y="4174"/>
                    <a:pt x="3979" y="3909"/>
                    <a:pt x="4395" y="3412"/>
                  </a:cubicBezTo>
                  <a:cubicBezTo>
                    <a:pt x="4596" y="3061"/>
                    <a:pt x="4729" y="2660"/>
                    <a:pt x="4763" y="2259"/>
                  </a:cubicBezTo>
                  <a:cubicBezTo>
                    <a:pt x="4796" y="1741"/>
                    <a:pt x="4763" y="1223"/>
                    <a:pt x="4662" y="722"/>
                  </a:cubicBezTo>
                  <a:cubicBezTo>
                    <a:pt x="4576" y="229"/>
                    <a:pt x="4409" y="0"/>
                    <a:pt x="4066" y="0"/>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9"/>
            <p:cNvSpPr/>
            <p:nvPr/>
          </p:nvSpPr>
          <p:spPr>
            <a:xfrm>
              <a:off x="4683019" y="2491378"/>
              <a:ext cx="702151" cy="476327"/>
            </a:xfrm>
            <a:custGeom>
              <a:rect b="b" l="l" r="r" t="t"/>
              <a:pathLst>
                <a:path extrusionOk="0" h="14862" w="21908">
                  <a:moveTo>
                    <a:pt x="20935" y="0"/>
                  </a:moveTo>
                  <a:cubicBezTo>
                    <a:pt x="20831" y="0"/>
                    <a:pt x="20724" y="18"/>
                    <a:pt x="20619" y="57"/>
                  </a:cubicBezTo>
                  <a:cubicBezTo>
                    <a:pt x="20435" y="141"/>
                    <a:pt x="20251" y="241"/>
                    <a:pt x="20084" y="375"/>
                  </a:cubicBezTo>
                  <a:cubicBezTo>
                    <a:pt x="16976" y="2463"/>
                    <a:pt x="13852" y="4552"/>
                    <a:pt x="10761" y="6640"/>
                  </a:cubicBezTo>
                  <a:cubicBezTo>
                    <a:pt x="7569" y="8812"/>
                    <a:pt x="4278" y="10818"/>
                    <a:pt x="1053" y="12923"/>
                  </a:cubicBezTo>
                  <a:cubicBezTo>
                    <a:pt x="786" y="13073"/>
                    <a:pt x="535" y="13257"/>
                    <a:pt x="318" y="13474"/>
                  </a:cubicBezTo>
                  <a:cubicBezTo>
                    <a:pt x="34" y="13758"/>
                    <a:pt x="0" y="14209"/>
                    <a:pt x="234" y="14544"/>
                  </a:cubicBezTo>
                  <a:cubicBezTo>
                    <a:pt x="389" y="14754"/>
                    <a:pt x="625" y="14862"/>
                    <a:pt x="869" y="14862"/>
                  </a:cubicBezTo>
                  <a:cubicBezTo>
                    <a:pt x="992" y="14862"/>
                    <a:pt x="1118" y="14834"/>
                    <a:pt x="1237" y="14777"/>
                  </a:cubicBezTo>
                  <a:cubicBezTo>
                    <a:pt x="1320" y="14727"/>
                    <a:pt x="1420" y="14677"/>
                    <a:pt x="1504" y="14627"/>
                  </a:cubicBezTo>
                  <a:cubicBezTo>
                    <a:pt x="2874" y="13808"/>
                    <a:pt x="4261" y="13023"/>
                    <a:pt x="5631" y="12188"/>
                  </a:cubicBezTo>
                  <a:cubicBezTo>
                    <a:pt x="10710" y="9030"/>
                    <a:pt x="15589" y="5554"/>
                    <a:pt x="20585" y="2263"/>
                  </a:cubicBezTo>
                  <a:cubicBezTo>
                    <a:pt x="20869" y="2096"/>
                    <a:pt x="21137" y="1895"/>
                    <a:pt x="21404" y="1711"/>
                  </a:cubicBezTo>
                  <a:cubicBezTo>
                    <a:pt x="21638" y="1561"/>
                    <a:pt x="21805" y="1294"/>
                    <a:pt x="21838" y="1010"/>
                  </a:cubicBezTo>
                  <a:cubicBezTo>
                    <a:pt x="21908" y="453"/>
                    <a:pt x="21455" y="0"/>
                    <a:pt x="20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9"/>
            <p:cNvSpPr/>
            <p:nvPr/>
          </p:nvSpPr>
          <p:spPr>
            <a:xfrm>
              <a:off x="3388656" y="2038407"/>
              <a:ext cx="1222611" cy="1223445"/>
            </a:xfrm>
            <a:custGeom>
              <a:rect b="b" l="l" r="r" t="t"/>
              <a:pathLst>
                <a:path extrusionOk="0" h="38173" w="38147">
                  <a:moveTo>
                    <a:pt x="29081" y="1"/>
                  </a:moveTo>
                  <a:cubicBezTo>
                    <a:pt x="28731" y="1"/>
                    <a:pt x="28372" y="24"/>
                    <a:pt x="28004" y="71"/>
                  </a:cubicBezTo>
                  <a:cubicBezTo>
                    <a:pt x="26534" y="255"/>
                    <a:pt x="25147" y="773"/>
                    <a:pt x="23810" y="1391"/>
                  </a:cubicBezTo>
                  <a:cubicBezTo>
                    <a:pt x="20385" y="2995"/>
                    <a:pt x="17261" y="5168"/>
                    <a:pt x="14570" y="7824"/>
                  </a:cubicBezTo>
                  <a:cubicBezTo>
                    <a:pt x="12582" y="9779"/>
                    <a:pt x="10794" y="11918"/>
                    <a:pt x="9023" y="14073"/>
                  </a:cubicBezTo>
                  <a:cubicBezTo>
                    <a:pt x="8522" y="14691"/>
                    <a:pt x="7820" y="15126"/>
                    <a:pt x="7052" y="15343"/>
                  </a:cubicBezTo>
                  <a:cubicBezTo>
                    <a:pt x="5097" y="15894"/>
                    <a:pt x="3125" y="16312"/>
                    <a:pt x="1153" y="16763"/>
                  </a:cubicBezTo>
                  <a:cubicBezTo>
                    <a:pt x="118" y="17014"/>
                    <a:pt x="1" y="17382"/>
                    <a:pt x="719" y="18167"/>
                  </a:cubicBezTo>
                  <a:cubicBezTo>
                    <a:pt x="1337" y="18802"/>
                    <a:pt x="1989" y="19387"/>
                    <a:pt x="2691" y="19938"/>
                  </a:cubicBezTo>
                  <a:cubicBezTo>
                    <a:pt x="5464" y="22177"/>
                    <a:pt x="8388" y="24215"/>
                    <a:pt x="11296" y="26270"/>
                  </a:cubicBezTo>
                  <a:cubicBezTo>
                    <a:pt x="17294" y="30464"/>
                    <a:pt x="23409" y="34441"/>
                    <a:pt x="29809" y="38000"/>
                  </a:cubicBezTo>
                  <a:cubicBezTo>
                    <a:pt x="30020" y="38112"/>
                    <a:pt x="30178" y="38173"/>
                    <a:pt x="30299" y="38173"/>
                  </a:cubicBezTo>
                  <a:cubicBezTo>
                    <a:pt x="30504" y="38173"/>
                    <a:pt x="30604" y="37998"/>
                    <a:pt x="30678" y="37599"/>
                  </a:cubicBezTo>
                  <a:cubicBezTo>
                    <a:pt x="30794" y="36997"/>
                    <a:pt x="30895" y="36379"/>
                    <a:pt x="30962" y="35778"/>
                  </a:cubicBezTo>
                  <a:cubicBezTo>
                    <a:pt x="31129" y="34090"/>
                    <a:pt x="31296" y="32386"/>
                    <a:pt x="31429" y="30698"/>
                  </a:cubicBezTo>
                  <a:cubicBezTo>
                    <a:pt x="31463" y="30314"/>
                    <a:pt x="31596" y="29930"/>
                    <a:pt x="31814" y="29612"/>
                  </a:cubicBezTo>
                  <a:cubicBezTo>
                    <a:pt x="33485" y="26989"/>
                    <a:pt x="34888" y="24199"/>
                    <a:pt x="36024" y="21291"/>
                  </a:cubicBezTo>
                  <a:cubicBezTo>
                    <a:pt x="36943" y="18919"/>
                    <a:pt x="37712" y="16513"/>
                    <a:pt x="37979" y="13956"/>
                  </a:cubicBezTo>
                  <a:cubicBezTo>
                    <a:pt x="38130" y="12737"/>
                    <a:pt x="38146" y="11500"/>
                    <a:pt x="38013" y="10280"/>
                  </a:cubicBezTo>
                  <a:cubicBezTo>
                    <a:pt x="37729" y="7523"/>
                    <a:pt x="36843" y="5000"/>
                    <a:pt x="34988" y="2895"/>
                  </a:cubicBezTo>
                  <a:cubicBezTo>
                    <a:pt x="33387" y="1061"/>
                    <a:pt x="31444" y="1"/>
                    <a:pt x="29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9"/>
            <p:cNvSpPr/>
            <p:nvPr/>
          </p:nvSpPr>
          <p:spPr>
            <a:xfrm>
              <a:off x="3815474" y="2934381"/>
              <a:ext cx="155314" cy="143103"/>
            </a:xfrm>
            <a:custGeom>
              <a:rect b="b" l="l" r="r" t="t"/>
              <a:pathLst>
                <a:path extrusionOk="0" h="4465" w="4846">
                  <a:moveTo>
                    <a:pt x="1074" y="1"/>
                  </a:moveTo>
                  <a:cubicBezTo>
                    <a:pt x="889" y="1"/>
                    <a:pt x="739" y="116"/>
                    <a:pt x="602" y="337"/>
                  </a:cubicBezTo>
                  <a:cubicBezTo>
                    <a:pt x="167" y="1039"/>
                    <a:pt x="0" y="1874"/>
                    <a:pt x="84" y="2693"/>
                  </a:cubicBezTo>
                  <a:cubicBezTo>
                    <a:pt x="234" y="3612"/>
                    <a:pt x="953" y="4331"/>
                    <a:pt x="1872" y="4464"/>
                  </a:cubicBezTo>
                  <a:cubicBezTo>
                    <a:pt x="2289" y="4464"/>
                    <a:pt x="2690" y="4364"/>
                    <a:pt x="3058" y="4180"/>
                  </a:cubicBezTo>
                  <a:cubicBezTo>
                    <a:pt x="3509" y="3946"/>
                    <a:pt x="3927" y="3646"/>
                    <a:pt x="4311" y="3311"/>
                  </a:cubicBezTo>
                  <a:cubicBezTo>
                    <a:pt x="4829" y="2860"/>
                    <a:pt x="4846" y="2526"/>
                    <a:pt x="4328" y="2092"/>
                  </a:cubicBezTo>
                  <a:cubicBezTo>
                    <a:pt x="3409" y="1356"/>
                    <a:pt x="2456" y="705"/>
                    <a:pt x="1437" y="120"/>
                  </a:cubicBezTo>
                  <a:cubicBezTo>
                    <a:pt x="1302" y="40"/>
                    <a:pt x="1182" y="1"/>
                    <a:pt x="1074" y="1"/>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9"/>
            <p:cNvSpPr/>
            <p:nvPr/>
          </p:nvSpPr>
          <p:spPr>
            <a:xfrm>
              <a:off x="3629100" y="2513397"/>
              <a:ext cx="745996" cy="503506"/>
            </a:xfrm>
            <a:custGeom>
              <a:rect b="b" l="l" r="r" t="t"/>
              <a:pathLst>
                <a:path extrusionOk="0" h="15710" w="23276">
                  <a:moveTo>
                    <a:pt x="845" y="0"/>
                  </a:moveTo>
                  <a:cubicBezTo>
                    <a:pt x="579" y="0"/>
                    <a:pt x="335" y="131"/>
                    <a:pt x="185" y="356"/>
                  </a:cubicBezTo>
                  <a:cubicBezTo>
                    <a:pt x="1" y="607"/>
                    <a:pt x="1" y="958"/>
                    <a:pt x="168" y="1225"/>
                  </a:cubicBezTo>
                  <a:cubicBezTo>
                    <a:pt x="285" y="1392"/>
                    <a:pt x="435" y="1542"/>
                    <a:pt x="602" y="1659"/>
                  </a:cubicBezTo>
                  <a:cubicBezTo>
                    <a:pt x="1839" y="2545"/>
                    <a:pt x="3042" y="3447"/>
                    <a:pt x="4295" y="4299"/>
                  </a:cubicBezTo>
                  <a:cubicBezTo>
                    <a:pt x="7002" y="6154"/>
                    <a:pt x="9725" y="7958"/>
                    <a:pt x="12449" y="9780"/>
                  </a:cubicBezTo>
                  <a:cubicBezTo>
                    <a:pt x="15406" y="11768"/>
                    <a:pt x="18363" y="13773"/>
                    <a:pt x="21521" y="15427"/>
                  </a:cubicBezTo>
                  <a:cubicBezTo>
                    <a:pt x="21672" y="15527"/>
                    <a:pt x="21839" y="15594"/>
                    <a:pt x="22006" y="15661"/>
                  </a:cubicBezTo>
                  <a:cubicBezTo>
                    <a:pt x="22107" y="15693"/>
                    <a:pt x="22209" y="15709"/>
                    <a:pt x="22309" y="15709"/>
                  </a:cubicBezTo>
                  <a:cubicBezTo>
                    <a:pt x="22621" y="15709"/>
                    <a:pt x="22911" y="15555"/>
                    <a:pt x="23075" y="15277"/>
                  </a:cubicBezTo>
                  <a:cubicBezTo>
                    <a:pt x="23276" y="14926"/>
                    <a:pt x="23226" y="14475"/>
                    <a:pt x="22958" y="14191"/>
                  </a:cubicBezTo>
                  <a:cubicBezTo>
                    <a:pt x="22808" y="14040"/>
                    <a:pt x="22641" y="13923"/>
                    <a:pt x="22457" y="13840"/>
                  </a:cubicBezTo>
                  <a:cubicBezTo>
                    <a:pt x="21221" y="13138"/>
                    <a:pt x="19984" y="12470"/>
                    <a:pt x="18781" y="11718"/>
                  </a:cubicBezTo>
                  <a:cubicBezTo>
                    <a:pt x="15540" y="9663"/>
                    <a:pt x="12365" y="7491"/>
                    <a:pt x="9140" y="5369"/>
                  </a:cubicBezTo>
                  <a:cubicBezTo>
                    <a:pt x="6634" y="3714"/>
                    <a:pt x="4144" y="2010"/>
                    <a:pt x="1638" y="339"/>
                  </a:cubicBezTo>
                  <a:cubicBezTo>
                    <a:pt x="1438" y="172"/>
                    <a:pt x="1187" y="55"/>
                    <a:pt x="936" y="5"/>
                  </a:cubicBezTo>
                  <a:cubicBezTo>
                    <a:pt x="906" y="2"/>
                    <a:pt x="875"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9"/>
            <p:cNvSpPr/>
            <p:nvPr/>
          </p:nvSpPr>
          <p:spPr>
            <a:xfrm>
              <a:off x="4378314" y="1135606"/>
              <a:ext cx="478218" cy="665711"/>
            </a:xfrm>
            <a:custGeom>
              <a:rect b="b" l="l" r="r" t="t"/>
              <a:pathLst>
                <a:path extrusionOk="0" h="20771" w="14921">
                  <a:moveTo>
                    <a:pt x="5989" y="0"/>
                  </a:moveTo>
                  <a:cubicBezTo>
                    <a:pt x="5976" y="0"/>
                    <a:pt x="5962" y="1"/>
                    <a:pt x="5948" y="2"/>
                  </a:cubicBezTo>
                  <a:cubicBezTo>
                    <a:pt x="5531" y="52"/>
                    <a:pt x="5681" y="487"/>
                    <a:pt x="5631" y="771"/>
                  </a:cubicBezTo>
                  <a:cubicBezTo>
                    <a:pt x="5564" y="1188"/>
                    <a:pt x="5531" y="1623"/>
                    <a:pt x="5497" y="2040"/>
                  </a:cubicBezTo>
                  <a:lnTo>
                    <a:pt x="5531" y="2057"/>
                  </a:lnTo>
                  <a:cubicBezTo>
                    <a:pt x="5480" y="2475"/>
                    <a:pt x="5447" y="2909"/>
                    <a:pt x="5380" y="3327"/>
                  </a:cubicBezTo>
                  <a:cubicBezTo>
                    <a:pt x="5247" y="4346"/>
                    <a:pt x="4896" y="5332"/>
                    <a:pt x="4328" y="6184"/>
                  </a:cubicBezTo>
                  <a:cubicBezTo>
                    <a:pt x="3702" y="7197"/>
                    <a:pt x="2611" y="7798"/>
                    <a:pt x="1447" y="7798"/>
                  </a:cubicBezTo>
                  <a:cubicBezTo>
                    <a:pt x="1305" y="7798"/>
                    <a:pt x="1162" y="7790"/>
                    <a:pt x="1019" y="7771"/>
                  </a:cubicBezTo>
                  <a:cubicBezTo>
                    <a:pt x="852" y="7755"/>
                    <a:pt x="685" y="7721"/>
                    <a:pt x="535" y="7688"/>
                  </a:cubicBezTo>
                  <a:cubicBezTo>
                    <a:pt x="467" y="7681"/>
                    <a:pt x="397" y="7669"/>
                    <a:pt x="331" y="7669"/>
                  </a:cubicBezTo>
                  <a:cubicBezTo>
                    <a:pt x="235" y="7669"/>
                    <a:pt x="150" y="7695"/>
                    <a:pt x="100" y="7805"/>
                  </a:cubicBezTo>
                  <a:cubicBezTo>
                    <a:pt x="0" y="7989"/>
                    <a:pt x="150" y="8122"/>
                    <a:pt x="267" y="8239"/>
                  </a:cubicBezTo>
                  <a:cubicBezTo>
                    <a:pt x="551" y="8523"/>
                    <a:pt x="835" y="8807"/>
                    <a:pt x="1119" y="9108"/>
                  </a:cubicBezTo>
                  <a:cubicBezTo>
                    <a:pt x="1855" y="9893"/>
                    <a:pt x="2423" y="10796"/>
                    <a:pt x="2824" y="11782"/>
                  </a:cubicBezTo>
                  <a:cubicBezTo>
                    <a:pt x="3308" y="12884"/>
                    <a:pt x="3141" y="14154"/>
                    <a:pt x="2406" y="15090"/>
                  </a:cubicBezTo>
                  <a:cubicBezTo>
                    <a:pt x="2122" y="15491"/>
                    <a:pt x="1788" y="15858"/>
                    <a:pt x="1470" y="16226"/>
                  </a:cubicBezTo>
                  <a:cubicBezTo>
                    <a:pt x="1086" y="16677"/>
                    <a:pt x="1170" y="16894"/>
                    <a:pt x="1754" y="16995"/>
                  </a:cubicBezTo>
                  <a:cubicBezTo>
                    <a:pt x="2239" y="17078"/>
                    <a:pt x="2724" y="17112"/>
                    <a:pt x="3208" y="17195"/>
                  </a:cubicBezTo>
                  <a:cubicBezTo>
                    <a:pt x="5447" y="17596"/>
                    <a:pt x="7352" y="18582"/>
                    <a:pt x="8739" y="20453"/>
                  </a:cubicBezTo>
                  <a:cubicBezTo>
                    <a:pt x="8772" y="20487"/>
                    <a:pt x="8805" y="20554"/>
                    <a:pt x="8839" y="20587"/>
                  </a:cubicBezTo>
                  <a:cubicBezTo>
                    <a:pt x="8945" y="20708"/>
                    <a:pt x="9037" y="20771"/>
                    <a:pt x="9117" y="20771"/>
                  </a:cubicBezTo>
                  <a:cubicBezTo>
                    <a:pt x="9214" y="20771"/>
                    <a:pt x="9293" y="20679"/>
                    <a:pt x="9357" y="20487"/>
                  </a:cubicBezTo>
                  <a:cubicBezTo>
                    <a:pt x="9457" y="20253"/>
                    <a:pt x="9474" y="19969"/>
                    <a:pt x="9541" y="19718"/>
                  </a:cubicBezTo>
                  <a:cubicBezTo>
                    <a:pt x="9975" y="18114"/>
                    <a:pt x="10911" y="16844"/>
                    <a:pt x="12080" y="15725"/>
                  </a:cubicBezTo>
                  <a:cubicBezTo>
                    <a:pt x="12849" y="14990"/>
                    <a:pt x="13651" y="14305"/>
                    <a:pt x="14470" y="13603"/>
                  </a:cubicBezTo>
                  <a:cubicBezTo>
                    <a:pt x="14921" y="13218"/>
                    <a:pt x="14871" y="13001"/>
                    <a:pt x="14303" y="12801"/>
                  </a:cubicBezTo>
                  <a:cubicBezTo>
                    <a:pt x="13918" y="12684"/>
                    <a:pt x="13534" y="12533"/>
                    <a:pt x="13166" y="12350"/>
                  </a:cubicBezTo>
                  <a:cubicBezTo>
                    <a:pt x="11763" y="11548"/>
                    <a:pt x="11295" y="10144"/>
                    <a:pt x="11947" y="8690"/>
                  </a:cubicBezTo>
                  <a:cubicBezTo>
                    <a:pt x="12314" y="7838"/>
                    <a:pt x="12815" y="7053"/>
                    <a:pt x="13417" y="6351"/>
                  </a:cubicBezTo>
                  <a:cubicBezTo>
                    <a:pt x="13517" y="6234"/>
                    <a:pt x="13618" y="6101"/>
                    <a:pt x="13718" y="5967"/>
                  </a:cubicBezTo>
                  <a:cubicBezTo>
                    <a:pt x="13851" y="5783"/>
                    <a:pt x="13718" y="5516"/>
                    <a:pt x="13484" y="5516"/>
                  </a:cubicBezTo>
                  <a:cubicBezTo>
                    <a:pt x="13435" y="5511"/>
                    <a:pt x="13386" y="5509"/>
                    <a:pt x="13337" y="5509"/>
                  </a:cubicBezTo>
                  <a:cubicBezTo>
                    <a:pt x="13220" y="5509"/>
                    <a:pt x="13106" y="5521"/>
                    <a:pt x="12999" y="5533"/>
                  </a:cubicBezTo>
                  <a:cubicBezTo>
                    <a:pt x="12465" y="5599"/>
                    <a:pt x="11930" y="5649"/>
                    <a:pt x="11395" y="5666"/>
                  </a:cubicBezTo>
                  <a:cubicBezTo>
                    <a:pt x="11337" y="5668"/>
                    <a:pt x="11279" y="5669"/>
                    <a:pt x="11222" y="5669"/>
                  </a:cubicBezTo>
                  <a:cubicBezTo>
                    <a:pt x="9750" y="5669"/>
                    <a:pt x="8590" y="5049"/>
                    <a:pt x="7770" y="3778"/>
                  </a:cubicBezTo>
                  <a:cubicBezTo>
                    <a:pt x="7352" y="3143"/>
                    <a:pt x="7034" y="2458"/>
                    <a:pt x="6784" y="1740"/>
                  </a:cubicBezTo>
                  <a:cubicBezTo>
                    <a:pt x="6650" y="1372"/>
                    <a:pt x="6550" y="1005"/>
                    <a:pt x="6416" y="637"/>
                  </a:cubicBezTo>
                  <a:cubicBezTo>
                    <a:pt x="6320" y="396"/>
                    <a:pt x="6316" y="0"/>
                    <a:pt x="59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9"/>
            <p:cNvSpPr/>
            <p:nvPr/>
          </p:nvSpPr>
          <p:spPr>
            <a:xfrm>
              <a:off x="4496645" y="1216855"/>
              <a:ext cx="250118" cy="495429"/>
            </a:xfrm>
            <a:custGeom>
              <a:rect b="b" l="l" r="r" t="t"/>
              <a:pathLst>
                <a:path extrusionOk="0" h="15458" w="7804">
                  <a:moveTo>
                    <a:pt x="2598" y="1"/>
                  </a:moveTo>
                  <a:cubicBezTo>
                    <a:pt x="2579" y="1"/>
                    <a:pt x="2560" y="3"/>
                    <a:pt x="2540" y="7"/>
                  </a:cubicBezTo>
                  <a:cubicBezTo>
                    <a:pt x="2390" y="23"/>
                    <a:pt x="2273" y="157"/>
                    <a:pt x="2273" y="307"/>
                  </a:cubicBezTo>
                  <a:cubicBezTo>
                    <a:pt x="2273" y="508"/>
                    <a:pt x="2273" y="708"/>
                    <a:pt x="2290" y="909"/>
                  </a:cubicBezTo>
                  <a:cubicBezTo>
                    <a:pt x="2473" y="2613"/>
                    <a:pt x="2641" y="4301"/>
                    <a:pt x="2925" y="5972"/>
                  </a:cubicBezTo>
                  <a:cubicBezTo>
                    <a:pt x="3008" y="6289"/>
                    <a:pt x="3025" y="6607"/>
                    <a:pt x="2991" y="6924"/>
                  </a:cubicBezTo>
                  <a:cubicBezTo>
                    <a:pt x="2256" y="6456"/>
                    <a:pt x="1621" y="6022"/>
                    <a:pt x="970" y="5604"/>
                  </a:cubicBezTo>
                  <a:cubicBezTo>
                    <a:pt x="819" y="5504"/>
                    <a:pt x="652" y="5404"/>
                    <a:pt x="502" y="5320"/>
                  </a:cubicBezTo>
                  <a:cubicBezTo>
                    <a:pt x="451" y="5288"/>
                    <a:pt x="396" y="5274"/>
                    <a:pt x="343" y="5274"/>
                  </a:cubicBezTo>
                  <a:cubicBezTo>
                    <a:pt x="254" y="5274"/>
                    <a:pt x="170" y="5314"/>
                    <a:pt x="118" y="5387"/>
                  </a:cubicBezTo>
                  <a:cubicBezTo>
                    <a:pt x="1" y="5521"/>
                    <a:pt x="17" y="5721"/>
                    <a:pt x="151" y="5838"/>
                  </a:cubicBezTo>
                  <a:cubicBezTo>
                    <a:pt x="268" y="5938"/>
                    <a:pt x="402" y="6038"/>
                    <a:pt x="535" y="6139"/>
                  </a:cubicBezTo>
                  <a:cubicBezTo>
                    <a:pt x="1304" y="6673"/>
                    <a:pt x="2072" y="7208"/>
                    <a:pt x="2858" y="7726"/>
                  </a:cubicBezTo>
                  <a:cubicBezTo>
                    <a:pt x="3108" y="7876"/>
                    <a:pt x="3275" y="8127"/>
                    <a:pt x="3309" y="8411"/>
                  </a:cubicBezTo>
                  <a:cubicBezTo>
                    <a:pt x="3493" y="9614"/>
                    <a:pt x="3710" y="10800"/>
                    <a:pt x="3910" y="11987"/>
                  </a:cubicBezTo>
                  <a:cubicBezTo>
                    <a:pt x="3927" y="12120"/>
                    <a:pt x="4027" y="12254"/>
                    <a:pt x="3877" y="12388"/>
                  </a:cubicBezTo>
                  <a:cubicBezTo>
                    <a:pt x="3867" y="12389"/>
                    <a:pt x="3857" y="12389"/>
                    <a:pt x="3848" y="12389"/>
                  </a:cubicBezTo>
                  <a:cubicBezTo>
                    <a:pt x="3711" y="12389"/>
                    <a:pt x="3602" y="12283"/>
                    <a:pt x="3493" y="12221"/>
                  </a:cubicBezTo>
                  <a:cubicBezTo>
                    <a:pt x="2741" y="11770"/>
                    <a:pt x="1956" y="11352"/>
                    <a:pt x="1170" y="10984"/>
                  </a:cubicBezTo>
                  <a:cubicBezTo>
                    <a:pt x="1037" y="10917"/>
                    <a:pt x="903" y="10851"/>
                    <a:pt x="769" y="10800"/>
                  </a:cubicBezTo>
                  <a:cubicBezTo>
                    <a:pt x="740" y="10791"/>
                    <a:pt x="709" y="10786"/>
                    <a:pt x="679" y="10786"/>
                  </a:cubicBezTo>
                  <a:cubicBezTo>
                    <a:pt x="552" y="10786"/>
                    <a:pt x="422" y="10866"/>
                    <a:pt x="368" y="11001"/>
                  </a:cubicBezTo>
                  <a:cubicBezTo>
                    <a:pt x="318" y="11135"/>
                    <a:pt x="368" y="11285"/>
                    <a:pt x="502" y="11369"/>
                  </a:cubicBezTo>
                  <a:cubicBezTo>
                    <a:pt x="669" y="11485"/>
                    <a:pt x="853" y="11586"/>
                    <a:pt x="1037" y="11686"/>
                  </a:cubicBezTo>
                  <a:cubicBezTo>
                    <a:pt x="1956" y="12120"/>
                    <a:pt x="2808" y="12689"/>
                    <a:pt x="3710" y="13173"/>
                  </a:cubicBezTo>
                  <a:cubicBezTo>
                    <a:pt x="4027" y="13323"/>
                    <a:pt x="4245" y="13624"/>
                    <a:pt x="4278" y="13975"/>
                  </a:cubicBezTo>
                  <a:cubicBezTo>
                    <a:pt x="4311" y="14343"/>
                    <a:pt x="4378" y="14710"/>
                    <a:pt x="4479" y="15061"/>
                  </a:cubicBezTo>
                  <a:cubicBezTo>
                    <a:pt x="4522" y="15266"/>
                    <a:pt x="4617" y="15458"/>
                    <a:pt x="4831" y="15458"/>
                  </a:cubicBezTo>
                  <a:cubicBezTo>
                    <a:pt x="4861" y="15458"/>
                    <a:pt x="4894" y="15454"/>
                    <a:pt x="4930" y="15445"/>
                  </a:cubicBezTo>
                  <a:cubicBezTo>
                    <a:pt x="5180" y="15395"/>
                    <a:pt x="5214" y="15195"/>
                    <a:pt x="5197" y="14961"/>
                  </a:cubicBezTo>
                  <a:cubicBezTo>
                    <a:pt x="5197" y="14861"/>
                    <a:pt x="5180" y="14760"/>
                    <a:pt x="5164" y="14660"/>
                  </a:cubicBezTo>
                  <a:cubicBezTo>
                    <a:pt x="5130" y="14426"/>
                    <a:pt x="5080" y="14176"/>
                    <a:pt x="5013" y="13942"/>
                  </a:cubicBezTo>
                  <a:cubicBezTo>
                    <a:pt x="4930" y="13708"/>
                    <a:pt x="5030" y="13440"/>
                    <a:pt x="5247" y="13307"/>
                  </a:cubicBezTo>
                  <a:cubicBezTo>
                    <a:pt x="6032" y="12638"/>
                    <a:pt x="6768" y="11886"/>
                    <a:pt x="7436" y="11084"/>
                  </a:cubicBezTo>
                  <a:cubicBezTo>
                    <a:pt x="7536" y="10984"/>
                    <a:pt x="7620" y="10867"/>
                    <a:pt x="7703" y="10750"/>
                  </a:cubicBezTo>
                  <a:cubicBezTo>
                    <a:pt x="7804" y="10600"/>
                    <a:pt x="7770" y="10416"/>
                    <a:pt x="7620" y="10299"/>
                  </a:cubicBezTo>
                  <a:cubicBezTo>
                    <a:pt x="7561" y="10241"/>
                    <a:pt x="7482" y="10211"/>
                    <a:pt x="7403" y="10211"/>
                  </a:cubicBezTo>
                  <a:cubicBezTo>
                    <a:pt x="7323" y="10211"/>
                    <a:pt x="7244" y="10241"/>
                    <a:pt x="7185" y="10299"/>
                  </a:cubicBezTo>
                  <a:cubicBezTo>
                    <a:pt x="7068" y="10399"/>
                    <a:pt x="6968" y="10500"/>
                    <a:pt x="6868" y="10600"/>
                  </a:cubicBezTo>
                  <a:cubicBezTo>
                    <a:pt x="6333" y="11218"/>
                    <a:pt x="5765" y="11820"/>
                    <a:pt x="5180" y="12371"/>
                  </a:cubicBezTo>
                  <a:cubicBezTo>
                    <a:pt x="5090" y="12462"/>
                    <a:pt x="5026" y="12593"/>
                    <a:pt x="4892" y="12593"/>
                  </a:cubicBezTo>
                  <a:cubicBezTo>
                    <a:pt x="4878" y="12593"/>
                    <a:pt x="4862" y="12591"/>
                    <a:pt x="4846" y="12588"/>
                  </a:cubicBezTo>
                  <a:cubicBezTo>
                    <a:pt x="4813" y="12555"/>
                    <a:pt x="4763" y="12521"/>
                    <a:pt x="4763" y="12488"/>
                  </a:cubicBezTo>
                  <a:cubicBezTo>
                    <a:pt x="4529" y="11101"/>
                    <a:pt x="4295" y="9698"/>
                    <a:pt x="4044" y="8311"/>
                  </a:cubicBezTo>
                  <a:cubicBezTo>
                    <a:pt x="3994" y="8110"/>
                    <a:pt x="4078" y="7910"/>
                    <a:pt x="4245" y="7793"/>
                  </a:cubicBezTo>
                  <a:cubicBezTo>
                    <a:pt x="5097" y="7024"/>
                    <a:pt x="5932" y="6239"/>
                    <a:pt x="6784" y="5470"/>
                  </a:cubicBezTo>
                  <a:cubicBezTo>
                    <a:pt x="6868" y="5387"/>
                    <a:pt x="6951" y="5303"/>
                    <a:pt x="7035" y="5203"/>
                  </a:cubicBezTo>
                  <a:cubicBezTo>
                    <a:pt x="7185" y="5069"/>
                    <a:pt x="7169" y="4835"/>
                    <a:pt x="7035" y="4702"/>
                  </a:cubicBezTo>
                  <a:cubicBezTo>
                    <a:pt x="6971" y="4628"/>
                    <a:pt x="6881" y="4590"/>
                    <a:pt x="6791" y="4590"/>
                  </a:cubicBezTo>
                  <a:cubicBezTo>
                    <a:pt x="6718" y="4590"/>
                    <a:pt x="6644" y="4616"/>
                    <a:pt x="6584" y="4668"/>
                  </a:cubicBezTo>
                  <a:cubicBezTo>
                    <a:pt x="6467" y="4752"/>
                    <a:pt x="6350" y="4835"/>
                    <a:pt x="6250" y="4936"/>
                  </a:cubicBezTo>
                  <a:cubicBezTo>
                    <a:pt x="5598" y="5537"/>
                    <a:pt x="4963" y="6139"/>
                    <a:pt x="4311" y="6724"/>
                  </a:cubicBezTo>
                  <a:cubicBezTo>
                    <a:pt x="4188" y="6832"/>
                    <a:pt x="4107" y="7011"/>
                    <a:pt x="3911" y="7011"/>
                  </a:cubicBezTo>
                  <a:cubicBezTo>
                    <a:pt x="3895" y="7011"/>
                    <a:pt x="3878" y="7010"/>
                    <a:pt x="3860" y="7008"/>
                  </a:cubicBezTo>
                  <a:cubicBezTo>
                    <a:pt x="3827" y="6874"/>
                    <a:pt x="3793" y="6757"/>
                    <a:pt x="3777" y="6640"/>
                  </a:cubicBezTo>
                  <a:cubicBezTo>
                    <a:pt x="3459" y="4635"/>
                    <a:pt x="3175" y="2630"/>
                    <a:pt x="2958" y="625"/>
                  </a:cubicBezTo>
                  <a:cubicBezTo>
                    <a:pt x="2941" y="491"/>
                    <a:pt x="2925" y="374"/>
                    <a:pt x="2908" y="257"/>
                  </a:cubicBezTo>
                  <a:cubicBezTo>
                    <a:pt x="2878" y="110"/>
                    <a:pt x="2744" y="1"/>
                    <a:pt x="2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9"/>
            <p:cNvSpPr/>
            <p:nvPr/>
          </p:nvSpPr>
          <p:spPr>
            <a:xfrm>
              <a:off x="4978622" y="1884725"/>
              <a:ext cx="573022" cy="238035"/>
            </a:xfrm>
            <a:custGeom>
              <a:rect b="b" l="l" r="r" t="t"/>
              <a:pathLst>
                <a:path extrusionOk="0" h="7427" w="17879">
                  <a:moveTo>
                    <a:pt x="11537" y="0"/>
                  </a:moveTo>
                  <a:cubicBezTo>
                    <a:pt x="10714" y="0"/>
                    <a:pt x="9887" y="92"/>
                    <a:pt x="9056" y="255"/>
                  </a:cubicBezTo>
                  <a:cubicBezTo>
                    <a:pt x="5898" y="890"/>
                    <a:pt x="3058" y="2310"/>
                    <a:pt x="351" y="3981"/>
                  </a:cubicBezTo>
                  <a:cubicBezTo>
                    <a:pt x="318" y="3998"/>
                    <a:pt x="284" y="4031"/>
                    <a:pt x="251" y="4048"/>
                  </a:cubicBezTo>
                  <a:cubicBezTo>
                    <a:pt x="0" y="4265"/>
                    <a:pt x="17" y="4516"/>
                    <a:pt x="301" y="4683"/>
                  </a:cubicBezTo>
                  <a:cubicBezTo>
                    <a:pt x="385" y="4733"/>
                    <a:pt x="485" y="4783"/>
                    <a:pt x="568" y="4833"/>
                  </a:cubicBezTo>
                  <a:cubicBezTo>
                    <a:pt x="3342" y="6036"/>
                    <a:pt x="6283" y="6871"/>
                    <a:pt x="9274" y="7306"/>
                  </a:cubicBezTo>
                  <a:cubicBezTo>
                    <a:pt x="9973" y="7390"/>
                    <a:pt x="10685" y="7427"/>
                    <a:pt x="11389" y="7427"/>
                  </a:cubicBezTo>
                  <a:cubicBezTo>
                    <a:pt x="11525" y="7427"/>
                    <a:pt x="11661" y="7426"/>
                    <a:pt x="11797" y="7423"/>
                  </a:cubicBezTo>
                  <a:cubicBezTo>
                    <a:pt x="12916" y="7423"/>
                    <a:pt x="14036" y="7189"/>
                    <a:pt x="15071" y="6738"/>
                  </a:cubicBezTo>
                  <a:cubicBezTo>
                    <a:pt x="15840" y="6404"/>
                    <a:pt x="16492" y="5886"/>
                    <a:pt x="16960" y="5217"/>
                  </a:cubicBezTo>
                  <a:cubicBezTo>
                    <a:pt x="17879" y="3897"/>
                    <a:pt x="17628" y="2277"/>
                    <a:pt x="16391" y="1324"/>
                  </a:cubicBezTo>
                  <a:cubicBezTo>
                    <a:pt x="15990" y="1040"/>
                    <a:pt x="15556" y="806"/>
                    <a:pt x="15088" y="639"/>
                  </a:cubicBezTo>
                  <a:cubicBezTo>
                    <a:pt x="13920" y="194"/>
                    <a:pt x="12733" y="0"/>
                    <a:pt x="115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9"/>
            <p:cNvSpPr/>
            <p:nvPr/>
          </p:nvSpPr>
          <p:spPr>
            <a:xfrm>
              <a:off x="5009134" y="1911006"/>
              <a:ext cx="510909" cy="169256"/>
            </a:xfrm>
            <a:custGeom>
              <a:rect b="b" l="l" r="r" t="t"/>
              <a:pathLst>
                <a:path extrusionOk="0" h="5281" w="15941">
                  <a:moveTo>
                    <a:pt x="12414" y="0"/>
                  </a:moveTo>
                  <a:cubicBezTo>
                    <a:pt x="12311" y="0"/>
                    <a:pt x="12210" y="60"/>
                    <a:pt x="12114" y="137"/>
                  </a:cubicBezTo>
                  <a:cubicBezTo>
                    <a:pt x="12048" y="187"/>
                    <a:pt x="11981" y="237"/>
                    <a:pt x="11931" y="304"/>
                  </a:cubicBezTo>
                  <a:cubicBezTo>
                    <a:pt x="11329" y="889"/>
                    <a:pt x="10728" y="1473"/>
                    <a:pt x="10160" y="2092"/>
                  </a:cubicBezTo>
                  <a:cubicBezTo>
                    <a:pt x="9976" y="2309"/>
                    <a:pt x="9708" y="2442"/>
                    <a:pt x="9424" y="2442"/>
                  </a:cubicBezTo>
                  <a:cubicBezTo>
                    <a:pt x="8923" y="2459"/>
                    <a:pt x="8439" y="2509"/>
                    <a:pt x="7954" y="2543"/>
                  </a:cubicBezTo>
                  <a:cubicBezTo>
                    <a:pt x="6951" y="2610"/>
                    <a:pt x="5966" y="2676"/>
                    <a:pt x="4963" y="2743"/>
                  </a:cubicBezTo>
                  <a:cubicBezTo>
                    <a:pt x="4963" y="2526"/>
                    <a:pt x="5097" y="2459"/>
                    <a:pt x="5197" y="2359"/>
                  </a:cubicBezTo>
                  <a:cubicBezTo>
                    <a:pt x="5615" y="1941"/>
                    <a:pt x="6049" y="1540"/>
                    <a:pt x="6467" y="1122"/>
                  </a:cubicBezTo>
                  <a:cubicBezTo>
                    <a:pt x="6567" y="1039"/>
                    <a:pt x="6651" y="955"/>
                    <a:pt x="6718" y="855"/>
                  </a:cubicBezTo>
                  <a:cubicBezTo>
                    <a:pt x="6818" y="738"/>
                    <a:pt x="6801" y="571"/>
                    <a:pt x="6684" y="454"/>
                  </a:cubicBezTo>
                  <a:cubicBezTo>
                    <a:pt x="6631" y="401"/>
                    <a:pt x="6558" y="368"/>
                    <a:pt x="6482" y="368"/>
                  </a:cubicBezTo>
                  <a:cubicBezTo>
                    <a:pt x="6438" y="368"/>
                    <a:pt x="6393" y="379"/>
                    <a:pt x="6350" y="404"/>
                  </a:cubicBezTo>
                  <a:cubicBezTo>
                    <a:pt x="6200" y="471"/>
                    <a:pt x="6066" y="571"/>
                    <a:pt x="5949" y="671"/>
                  </a:cubicBezTo>
                  <a:cubicBezTo>
                    <a:pt x="5314" y="1273"/>
                    <a:pt x="4679" y="1841"/>
                    <a:pt x="4094" y="2476"/>
                  </a:cubicBezTo>
                  <a:cubicBezTo>
                    <a:pt x="3827" y="2760"/>
                    <a:pt x="3459" y="2927"/>
                    <a:pt x="3075" y="2927"/>
                  </a:cubicBezTo>
                  <a:cubicBezTo>
                    <a:pt x="2290" y="2994"/>
                    <a:pt x="1488" y="3077"/>
                    <a:pt x="702" y="3161"/>
                  </a:cubicBezTo>
                  <a:cubicBezTo>
                    <a:pt x="552" y="3178"/>
                    <a:pt x="418" y="3194"/>
                    <a:pt x="285" y="3244"/>
                  </a:cubicBezTo>
                  <a:cubicBezTo>
                    <a:pt x="118" y="3278"/>
                    <a:pt x="1" y="3445"/>
                    <a:pt x="34" y="3612"/>
                  </a:cubicBezTo>
                  <a:cubicBezTo>
                    <a:pt x="51" y="3779"/>
                    <a:pt x="185" y="3913"/>
                    <a:pt x="368" y="3913"/>
                  </a:cubicBezTo>
                  <a:cubicBezTo>
                    <a:pt x="412" y="3918"/>
                    <a:pt x="458" y="3920"/>
                    <a:pt x="504" y="3920"/>
                  </a:cubicBezTo>
                  <a:cubicBezTo>
                    <a:pt x="617" y="3920"/>
                    <a:pt x="735" y="3908"/>
                    <a:pt x="853" y="3896"/>
                  </a:cubicBezTo>
                  <a:cubicBezTo>
                    <a:pt x="1705" y="3813"/>
                    <a:pt x="2557" y="3746"/>
                    <a:pt x="3409" y="3645"/>
                  </a:cubicBezTo>
                  <a:cubicBezTo>
                    <a:pt x="3473" y="3636"/>
                    <a:pt x="3535" y="3631"/>
                    <a:pt x="3597" y="3631"/>
                  </a:cubicBezTo>
                  <a:cubicBezTo>
                    <a:pt x="3862" y="3631"/>
                    <a:pt x="4112" y="3717"/>
                    <a:pt x="4328" y="3879"/>
                  </a:cubicBezTo>
                  <a:cubicBezTo>
                    <a:pt x="4896" y="4280"/>
                    <a:pt x="5481" y="4648"/>
                    <a:pt x="6066" y="5016"/>
                  </a:cubicBezTo>
                  <a:cubicBezTo>
                    <a:pt x="6161" y="5079"/>
                    <a:pt x="6256" y="5116"/>
                    <a:pt x="6346" y="5116"/>
                  </a:cubicBezTo>
                  <a:cubicBezTo>
                    <a:pt x="6446" y="5116"/>
                    <a:pt x="6538" y="5071"/>
                    <a:pt x="6617" y="4965"/>
                  </a:cubicBezTo>
                  <a:cubicBezTo>
                    <a:pt x="6784" y="4732"/>
                    <a:pt x="6667" y="4531"/>
                    <a:pt x="6450" y="4397"/>
                  </a:cubicBezTo>
                  <a:cubicBezTo>
                    <a:pt x="6216" y="4247"/>
                    <a:pt x="5966" y="4097"/>
                    <a:pt x="5732" y="3930"/>
                  </a:cubicBezTo>
                  <a:cubicBezTo>
                    <a:pt x="5565" y="3829"/>
                    <a:pt x="5364" y="3762"/>
                    <a:pt x="5281" y="3562"/>
                  </a:cubicBezTo>
                  <a:cubicBezTo>
                    <a:pt x="5359" y="3471"/>
                    <a:pt x="5457" y="3461"/>
                    <a:pt x="5552" y="3461"/>
                  </a:cubicBezTo>
                  <a:cubicBezTo>
                    <a:pt x="5579" y="3461"/>
                    <a:pt x="5606" y="3462"/>
                    <a:pt x="5632" y="3462"/>
                  </a:cubicBezTo>
                  <a:cubicBezTo>
                    <a:pt x="6868" y="3361"/>
                    <a:pt x="8121" y="3295"/>
                    <a:pt x="9358" y="3178"/>
                  </a:cubicBezTo>
                  <a:cubicBezTo>
                    <a:pt x="9395" y="3174"/>
                    <a:pt x="9433" y="3172"/>
                    <a:pt x="9470" y="3172"/>
                  </a:cubicBezTo>
                  <a:cubicBezTo>
                    <a:pt x="9762" y="3172"/>
                    <a:pt x="10034" y="3287"/>
                    <a:pt x="10226" y="3495"/>
                  </a:cubicBezTo>
                  <a:cubicBezTo>
                    <a:pt x="10811" y="4046"/>
                    <a:pt x="11413" y="4564"/>
                    <a:pt x="12064" y="5032"/>
                  </a:cubicBezTo>
                  <a:cubicBezTo>
                    <a:pt x="12291" y="5200"/>
                    <a:pt x="12460" y="5280"/>
                    <a:pt x="12591" y="5280"/>
                  </a:cubicBezTo>
                  <a:cubicBezTo>
                    <a:pt x="12682" y="5280"/>
                    <a:pt x="12755" y="5241"/>
                    <a:pt x="12816" y="5166"/>
                  </a:cubicBezTo>
                  <a:cubicBezTo>
                    <a:pt x="12983" y="4949"/>
                    <a:pt x="12900" y="4732"/>
                    <a:pt x="12499" y="4414"/>
                  </a:cubicBezTo>
                  <a:cubicBezTo>
                    <a:pt x="12098" y="4097"/>
                    <a:pt x="11697" y="3779"/>
                    <a:pt x="11296" y="3462"/>
                  </a:cubicBezTo>
                  <a:cubicBezTo>
                    <a:pt x="11195" y="3378"/>
                    <a:pt x="11045" y="3311"/>
                    <a:pt x="11062" y="3094"/>
                  </a:cubicBezTo>
                  <a:cubicBezTo>
                    <a:pt x="12145" y="3028"/>
                    <a:pt x="13218" y="2962"/>
                    <a:pt x="14296" y="2962"/>
                  </a:cubicBezTo>
                  <a:cubicBezTo>
                    <a:pt x="14582" y="2962"/>
                    <a:pt x="14868" y="2967"/>
                    <a:pt x="15155" y="2977"/>
                  </a:cubicBezTo>
                  <a:cubicBezTo>
                    <a:pt x="15260" y="2977"/>
                    <a:pt x="15377" y="2997"/>
                    <a:pt x="15487" y="2997"/>
                  </a:cubicBezTo>
                  <a:cubicBezTo>
                    <a:pt x="15658" y="2997"/>
                    <a:pt x="15813" y="2948"/>
                    <a:pt x="15874" y="2693"/>
                  </a:cubicBezTo>
                  <a:cubicBezTo>
                    <a:pt x="15941" y="2442"/>
                    <a:pt x="15707" y="2292"/>
                    <a:pt x="15189" y="2292"/>
                  </a:cubicBezTo>
                  <a:cubicBezTo>
                    <a:pt x="14888" y="2287"/>
                    <a:pt x="14587" y="2285"/>
                    <a:pt x="14287" y="2285"/>
                  </a:cubicBezTo>
                  <a:cubicBezTo>
                    <a:pt x="13685" y="2285"/>
                    <a:pt x="13084" y="2292"/>
                    <a:pt x="12482" y="2292"/>
                  </a:cubicBezTo>
                  <a:cubicBezTo>
                    <a:pt x="12176" y="2292"/>
                    <a:pt x="11870" y="2332"/>
                    <a:pt x="11547" y="2332"/>
                  </a:cubicBezTo>
                  <a:cubicBezTo>
                    <a:pt x="11359" y="2332"/>
                    <a:pt x="11165" y="2318"/>
                    <a:pt x="10962" y="2275"/>
                  </a:cubicBezTo>
                  <a:cubicBezTo>
                    <a:pt x="11162" y="2058"/>
                    <a:pt x="11329" y="1874"/>
                    <a:pt x="11496" y="1707"/>
                  </a:cubicBezTo>
                  <a:cubicBezTo>
                    <a:pt x="11847" y="1340"/>
                    <a:pt x="12215" y="972"/>
                    <a:pt x="12566" y="605"/>
                  </a:cubicBezTo>
                  <a:cubicBezTo>
                    <a:pt x="12699" y="471"/>
                    <a:pt x="12799" y="304"/>
                    <a:pt x="12649" y="120"/>
                  </a:cubicBezTo>
                  <a:cubicBezTo>
                    <a:pt x="12570" y="34"/>
                    <a:pt x="12492" y="0"/>
                    <a:pt x="12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9"/>
            <p:cNvSpPr/>
            <p:nvPr/>
          </p:nvSpPr>
          <p:spPr>
            <a:xfrm>
              <a:off x="4919168" y="1591334"/>
              <a:ext cx="286014" cy="393093"/>
            </a:xfrm>
            <a:custGeom>
              <a:rect b="b" l="l" r="r" t="t"/>
              <a:pathLst>
                <a:path extrusionOk="0" h="12265" w="8924">
                  <a:moveTo>
                    <a:pt x="7012" y="0"/>
                  </a:moveTo>
                  <a:cubicBezTo>
                    <a:pt x="6816" y="0"/>
                    <a:pt x="6612" y="28"/>
                    <a:pt x="6400" y="86"/>
                  </a:cubicBezTo>
                  <a:cubicBezTo>
                    <a:pt x="5865" y="253"/>
                    <a:pt x="5381" y="537"/>
                    <a:pt x="4963" y="904"/>
                  </a:cubicBezTo>
                  <a:cubicBezTo>
                    <a:pt x="4195" y="1556"/>
                    <a:pt x="3526" y="2341"/>
                    <a:pt x="2992" y="3227"/>
                  </a:cubicBezTo>
                  <a:cubicBezTo>
                    <a:pt x="2056" y="4814"/>
                    <a:pt x="1354" y="6535"/>
                    <a:pt x="936" y="8340"/>
                  </a:cubicBezTo>
                  <a:cubicBezTo>
                    <a:pt x="686" y="9359"/>
                    <a:pt x="485" y="10411"/>
                    <a:pt x="268" y="11447"/>
                  </a:cubicBezTo>
                  <a:cubicBezTo>
                    <a:pt x="218" y="11698"/>
                    <a:pt x="1" y="11965"/>
                    <a:pt x="301" y="12183"/>
                  </a:cubicBezTo>
                  <a:cubicBezTo>
                    <a:pt x="378" y="12241"/>
                    <a:pt x="449" y="12265"/>
                    <a:pt x="516" y="12265"/>
                  </a:cubicBezTo>
                  <a:cubicBezTo>
                    <a:pt x="695" y="12265"/>
                    <a:pt x="845" y="12096"/>
                    <a:pt x="1003" y="11999"/>
                  </a:cubicBezTo>
                  <a:cubicBezTo>
                    <a:pt x="2524" y="10996"/>
                    <a:pt x="3944" y="9843"/>
                    <a:pt x="5247" y="8573"/>
                  </a:cubicBezTo>
                  <a:cubicBezTo>
                    <a:pt x="6350" y="7571"/>
                    <a:pt x="7302" y="6385"/>
                    <a:pt x="8038" y="5081"/>
                  </a:cubicBezTo>
                  <a:cubicBezTo>
                    <a:pt x="8472" y="4330"/>
                    <a:pt x="8756" y="3511"/>
                    <a:pt x="8856" y="2642"/>
                  </a:cubicBezTo>
                  <a:cubicBezTo>
                    <a:pt x="8923" y="2174"/>
                    <a:pt x="8856" y="1706"/>
                    <a:pt x="8706" y="1272"/>
                  </a:cubicBezTo>
                  <a:cubicBezTo>
                    <a:pt x="8412" y="444"/>
                    <a:pt x="7788" y="0"/>
                    <a:pt x="70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9"/>
            <p:cNvSpPr/>
            <p:nvPr/>
          </p:nvSpPr>
          <p:spPr>
            <a:xfrm>
              <a:off x="4981827" y="1618897"/>
              <a:ext cx="197813" cy="292841"/>
            </a:xfrm>
            <a:custGeom>
              <a:rect b="b" l="l" r="r" t="t"/>
              <a:pathLst>
                <a:path extrusionOk="0" h="9137" w="6172">
                  <a:moveTo>
                    <a:pt x="5224" y="1"/>
                  </a:moveTo>
                  <a:cubicBezTo>
                    <a:pt x="5057" y="1"/>
                    <a:pt x="4937" y="156"/>
                    <a:pt x="4846" y="312"/>
                  </a:cubicBezTo>
                  <a:cubicBezTo>
                    <a:pt x="4646" y="662"/>
                    <a:pt x="4462" y="1030"/>
                    <a:pt x="4261" y="1381"/>
                  </a:cubicBezTo>
                  <a:cubicBezTo>
                    <a:pt x="4161" y="1548"/>
                    <a:pt x="4128" y="1765"/>
                    <a:pt x="3860" y="1882"/>
                  </a:cubicBezTo>
                  <a:cubicBezTo>
                    <a:pt x="3760" y="1498"/>
                    <a:pt x="3660" y="1147"/>
                    <a:pt x="3560" y="796"/>
                  </a:cubicBezTo>
                  <a:cubicBezTo>
                    <a:pt x="3501" y="591"/>
                    <a:pt x="3417" y="400"/>
                    <a:pt x="3207" y="400"/>
                  </a:cubicBezTo>
                  <a:cubicBezTo>
                    <a:pt x="3177" y="400"/>
                    <a:pt x="3144" y="403"/>
                    <a:pt x="3108" y="412"/>
                  </a:cubicBezTo>
                  <a:cubicBezTo>
                    <a:pt x="2808" y="479"/>
                    <a:pt x="2824" y="713"/>
                    <a:pt x="2891" y="947"/>
                  </a:cubicBezTo>
                  <a:cubicBezTo>
                    <a:pt x="2925" y="1063"/>
                    <a:pt x="2958" y="1180"/>
                    <a:pt x="2975" y="1314"/>
                  </a:cubicBezTo>
                  <a:cubicBezTo>
                    <a:pt x="3092" y="1732"/>
                    <a:pt x="3209" y="2166"/>
                    <a:pt x="3326" y="2601"/>
                  </a:cubicBezTo>
                  <a:cubicBezTo>
                    <a:pt x="3392" y="2734"/>
                    <a:pt x="3392" y="2885"/>
                    <a:pt x="3326" y="3018"/>
                  </a:cubicBezTo>
                  <a:cubicBezTo>
                    <a:pt x="2941" y="3653"/>
                    <a:pt x="2574" y="4288"/>
                    <a:pt x="2156" y="4990"/>
                  </a:cubicBezTo>
                  <a:cubicBezTo>
                    <a:pt x="1972" y="4606"/>
                    <a:pt x="1822" y="4188"/>
                    <a:pt x="1722" y="3754"/>
                  </a:cubicBezTo>
                  <a:cubicBezTo>
                    <a:pt x="1688" y="3637"/>
                    <a:pt x="1688" y="3503"/>
                    <a:pt x="1638" y="3386"/>
                  </a:cubicBezTo>
                  <a:cubicBezTo>
                    <a:pt x="1609" y="3240"/>
                    <a:pt x="1478" y="3146"/>
                    <a:pt x="1335" y="3146"/>
                  </a:cubicBezTo>
                  <a:cubicBezTo>
                    <a:pt x="1314" y="3146"/>
                    <a:pt x="1292" y="3148"/>
                    <a:pt x="1270" y="3152"/>
                  </a:cubicBezTo>
                  <a:cubicBezTo>
                    <a:pt x="1120" y="3185"/>
                    <a:pt x="1020" y="3319"/>
                    <a:pt x="1020" y="3470"/>
                  </a:cubicBezTo>
                  <a:cubicBezTo>
                    <a:pt x="986" y="3871"/>
                    <a:pt x="1153" y="4238"/>
                    <a:pt x="1254" y="4606"/>
                  </a:cubicBezTo>
                  <a:cubicBezTo>
                    <a:pt x="1354" y="5040"/>
                    <a:pt x="1671" y="5475"/>
                    <a:pt x="1588" y="5892"/>
                  </a:cubicBezTo>
                  <a:cubicBezTo>
                    <a:pt x="1504" y="6327"/>
                    <a:pt x="1187" y="6728"/>
                    <a:pt x="953" y="7129"/>
                  </a:cubicBezTo>
                  <a:cubicBezTo>
                    <a:pt x="686" y="7613"/>
                    <a:pt x="402" y="8081"/>
                    <a:pt x="134" y="8582"/>
                  </a:cubicBezTo>
                  <a:cubicBezTo>
                    <a:pt x="1" y="8749"/>
                    <a:pt x="67" y="9017"/>
                    <a:pt x="268" y="9100"/>
                  </a:cubicBezTo>
                  <a:cubicBezTo>
                    <a:pt x="322" y="9125"/>
                    <a:pt x="378" y="9136"/>
                    <a:pt x="433" y="9136"/>
                  </a:cubicBezTo>
                  <a:cubicBezTo>
                    <a:pt x="567" y="9136"/>
                    <a:pt x="693" y="9068"/>
                    <a:pt x="752" y="8950"/>
                  </a:cubicBezTo>
                  <a:cubicBezTo>
                    <a:pt x="836" y="8833"/>
                    <a:pt x="920" y="8716"/>
                    <a:pt x="986" y="8582"/>
                  </a:cubicBezTo>
                  <a:cubicBezTo>
                    <a:pt x="1337" y="7964"/>
                    <a:pt x="1705" y="7346"/>
                    <a:pt x="2039" y="6711"/>
                  </a:cubicBezTo>
                  <a:cubicBezTo>
                    <a:pt x="2156" y="6477"/>
                    <a:pt x="2390" y="6310"/>
                    <a:pt x="2641" y="6243"/>
                  </a:cubicBezTo>
                  <a:cubicBezTo>
                    <a:pt x="3259" y="6093"/>
                    <a:pt x="3844" y="5876"/>
                    <a:pt x="4445" y="5675"/>
                  </a:cubicBezTo>
                  <a:cubicBezTo>
                    <a:pt x="4612" y="5625"/>
                    <a:pt x="4763" y="5558"/>
                    <a:pt x="4896" y="5475"/>
                  </a:cubicBezTo>
                  <a:cubicBezTo>
                    <a:pt x="5063" y="5374"/>
                    <a:pt x="5130" y="5157"/>
                    <a:pt x="5047" y="4990"/>
                  </a:cubicBezTo>
                  <a:cubicBezTo>
                    <a:pt x="4989" y="4864"/>
                    <a:pt x="4869" y="4793"/>
                    <a:pt x="4746" y="4793"/>
                  </a:cubicBezTo>
                  <a:cubicBezTo>
                    <a:pt x="4689" y="4793"/>
                    <a:pt x="4631" y="4808"/>
                    <a:pt x="4579" y="4840"/>
                  </a:cubicBezTo>
                  <a:cubicBezTo>
                    <a:pt x="4395" y="4890"/>
                    <a:pt x="4228" y="4973"/>
                    <a:pt x="4061" y="5023"/>
                  </a:cubicBezTo>
                  <a:cubicBezTo>
                    <a:pt x="3643" y="5190"/>
                    <a:pt x="3225" y="5324"/>
                    <a:pt x="2808" y="5424"/>
                  </a:cubicBezTo>
                  <a:cubicBezTo>
                    <a:pt x="3159" y="4789"/>
                    <a:pt x="3509" y="4255"/>
                    <a:pt x="3777" y="3687"/>
                  </a:cubicBezTo>
                  <a:cubicBezTo>
                    <a:pt x="3927" y="3319"/>
                    <a:pt x="4295" y="3052"/>
                    <a:pt x="4712" y="3018"/>
                  </a:cubicBezTo>
                  <a:cubicBezTo>
                    <a:pt x="5080" y="2968"/>
                    <a:pt x="5431" y="2901"/>
                    <a:pt x="5782" y="2784"/>
                  </a:cubicBezTo>
                  <a:cubicBezTo>
                    <a:pt x="6172" y="2719"/>
                    <a:pt x="6119" y="2148"/>
                    <a:pt x="5731" y="2148"/>
                  </a:cubicBezTo>
                  <a:cubicBezTo>
                    <a:pt x="5720" y="2148"/>
                    <a:pt x="5709" y="2149"/>
                    <a:pt x="5698" y="2150"/>
                  </a:cubicBezTo>
                  <a:cubicBezTo>
                    <a:pt x="5565" y="2150"/>
                    <a:pt x="5414" y="2183"/>
                    <a:pt x="5280" y="2200"/>
                  </a:cubicBezTo>
                  <a:cubicBezTo>
                    <a:pt x="5134" y="2212"/>
                    <a:pt x="4996" y="2287"/>
                    <a:pt x="4821" y="2287"/>
                  </a:cubicBezTo>
                  <a:cubicBezTo>
                    <a:pt x="4757" y="2287"/>
                    <a:pt x="4688" y="2277"/>
                    <a:pt x="4612" y="2250"/>
                  </a:cubicBezTo>
                  <a:cubicBezTo>
                    <a:pt x="4896" y="1665"/>
                    <a:pt x="5180" y="1147"/>
                    <a:pt x="5448" y="629"/>
                  </a:cubicBezTo>
                  <a:cubicBezTo>
                    <a:pt x="5565" y="412"/>
                    <a:pt x="5648" y="178"/>
                    <a:pt x="5381" y="44"/>
                  </a:cubicBezTo>
                  <a:cubicBezTo>
                    <a:pt x="5324" y="14"/>
                    <a:pt x="5272" y="1"/>
                    <a:pt x="5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9"/>
            <p:cNvSpPr/>
            <p:nvPr/>
          </p:nvSpPr>
          <p:spPr>
            <a:xfrm>
              <a:off x="4421583" y="1994306"/>
              <a:ext cx="287681" cy="243548"/>
            </a:xfrm>
            <a:custGeom>
              <a:rect b="b" l="l" r="r" t="t"/>
              <a:pathLst>
                <a:path extrusionOk="0" h="7599" w="8976">
                  <a:moveTo>
                    <a:pt x="4940" y="1"/>
                  </a:moveTo>
                  <a:cubicBezTo>
                    <a:pt x="1838" y="1"/>
                    <a:pt x="1" y="3658"/>
                    <a:pt x="2008" y="6176"/>
                  </a:cubicBezTo>
                  <a:cubicBezTo>
                    <a:pt x="2795" y="7154"/>
                    <a:pt x="3875" y="7598"/>
                    <a:pt x="4941" y="7598"/>
                  </a:cubicBezTo>
                  <a:cubicBezTo>
                    <a:pt x="6751" y="7598"/>
                    <a:pt x="8521" y="6318"/>
                    <a:pt x="8742" y="4204"/>
                  </a:cubicBezTo>
                  <a:cubicBezTo>
                    <a:pt x="8976" y="2116"/>
                    <a:pt x="7472" y="244"/>
                    <a:pt x="5400" y="27"/>
                  </a:cubicBezTo>
                  <a:cubicBezTo>
                    <a:pt x="5244" y="9"/>
                    <a:pt x="5090" y="1"/>
                    <a:pt x="49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9"/>
            <p:cNvSpPr/>
            <p:nvPr/>
          </p:nvSpPr>
          <p:spPr>
            <a:xfrm>
              <a:off x="4522895" y="2039080"/>
              <a:ext cx="48748" cy="45575"/>
            </a:xfrm>
            <a:custGeom>
              <a:rect b="b" l="l" r="r" t="t"/>
              <a:pathLst>
                <a:path extrusionOk="0" h="1422" w="1521">
                  <a:moveTo>
                    <a:pt x="836" y="0"/>
                  </a:moveTo>
                  <a:cubicBezTo>
                    <a:pt x="435" y="0"/>
                    <a:pt x="84" y="301"/>
                    <a:pt x="34" y="685"/>
                  </a:cubicBezTo>
                  <a:cubicBezTo>
                    <a:pt x="0" y="1053"/>
                    <a:pt x="268" y="1370"/>
                    <a:pt x="635" y="1421"/>
                  </a:cubicBezTo>
                  <a:cubicBezTo>
                    <a:pt x="646" y="1421"/>
                    <a:pt x="658" y="1421"/>
                    <a:pt x="669" y="1421"/>
                  </a:cubicBezTo>
                  <a:cubicBezTo>
                    <a:pt x="1056" y="1421"/>
                    <a:pt x="1389" y="1142"/>
                    <a:pt x="1471" y="752"/>
                  </a:cubicBezTo>
                  <a:cubicBezTo>
                    <a:pt x="1521" y="368"/>
                    <a:pt x="1220" y="17"/>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9"/>
            <p:cNvSpPr/>
            <p:nvPr/>
          </p:nvSpPr>
          <p:spPr>
            <a:xfrm>
              <a:off x="4745133" y="1930429"/>
              <a:ext cx="254381" cy="240247"/>
            </a:xfrm>
            <a:custGeom>
              <a:rect b="b" l="l" r="r" t="t"/>
              <a:pathLst>
                <a:path extrusionOk="0" h="7496" w="7937">
                  <a:moveTo>
                    <a:pt x="3928" y="1"/>
                  </a:moveTo>
                  <a:cubicBezTo>
                    <a:pt x="2069" y="1"/>
                    <a:pt x="451" y="1399"/>
                    <a:pt x="251" y="3307"/>
                  </a:cubicBezTo>
                  <a:cubicBezTo>
                    <a:pt x="0" y="5362"/>
                    <a:pt x="1471" y="7233"/>
                    <a:pt x="3526" y="7467"/>
                  </a:cubicBezTo>
                  <a:cubicBezTo>
                    <a:pt x="3679" y="7486"/>
                    <a:pt x="3832" y="7495"/>
                    <a:pt x="3982" y="7495"/>
                  </a:cubicBezTo>
                  <a:cubicBezTo>
                    <a:pt x="5849" y="7495"/>
                    <a:pt x="7454" y="6094"/>
                    <a:pt x="7686" y="4192"/>
                  </a:cubicBezTo>
                  <a:cubicBezTo>
                    <a:pt x="7937" y="2154"/>
                    <a:pt x="6467" y="283"/>
                    <a:pt x="4411" y="32"/>
                  </a:cubicBezTo>
                  <a:cubicBezTo>
                    <a:pt x="4249" y="11"/>
                    <a:pt x="4088" y="1"/>
                    <a:pt x="3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9"/>
            <p:cNvSpPr/>
            <p:nvPr/>
          </p:nvSpPr>
          <p:spPr>
            <a:xfrm>
              <a:off x="4920258" y="1985876"/>
              <a:ext cx="43396" cy="41761"/>
            </a:xfrm>
            <a:custGeom>
              <a:rect b="b" l="l" r="r" t="t"/>
              <a:pathLst>
                <a:path extrusionOk="0" h="1303" w="1354">
                  <a:moveTo>
                    <a:pt x="748" y="0"/>
                  </a:moveTo>
                  <a:cubicBezTo>
                    <a:pt x="402" y="0"/>
                    <a:pt x="112" y="273"/>
                    <a:pt x="50" y="675"/>
                  </a:cubicBezTo>
                  <a:cubicBezTo>
                    <a:pt x="0" y="1025"/>
                    <a:pt x="150" y="1259"/>
                    <a:pt x="468" y="1293"/>
                  </a:cubicBezTo>
                  <a:cubicBezTo>
                    <a:pt x="507" y="1299"/>
                    <a:pt x="547" y="1303"/>
                    <a:pt x="585" y="1303"/>
                  </a:cubicBezTo>
                  <a:cubicBezTo>
                    <a:pt x="938" y="1303"/>
                    <a:pt x="1241" y="1036"/>
                    <a:pt x="1287" y="675"/>
                  </a:cubicBezTo>
                  <a:cubicBezTo>
                    <a:pt x="1353" y="357"/>
                    <a:pt x="1153" y="56"/>
                    <a:pt x="836" y="6"/>
                  </a:cubicBezTo>
                  <a:cubicBezTo>
                    <a:pt x="806" y="2"/>
                    <a:pt x="777" y="0"/>
                    <a:pt x="7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9"/>
            <p:cNvSpPr/>
            <p:nvPr/>
          </p:nvSpPr>
          <p:spPr>
            <a:xfrm>
              <a:off x="3901145" y="1683030"/>
              <a:ext cx="712279" cy="413381"/>
            </a:xfrm>
            <a:custGeom>
              <a:rect b="b" l="l" r="r" t="t"/>
              <a:pathLst>
                <a:path extrusionOk="0" h="12898" w="22224">
                  <a:moveTo>
                    <a:pt x="15075" y="0"/>
                  </a:moveTo>
                  <a:cubicBezTo>
                    <a:pt x="14920" y="0"/>
                    <a:pt x="14775" y="134"/>
                    <a:pt x="14604" y="399"/>
                  </a:cubicBezTo>
                  <a:cubicBezTo>
                    <a:pt x="14487" y="583"/>
                    <a:pt x="14403" y="767"/>
                    <a:pt x="14303" y="934"/>
                  </a:cubicBezTo>
                  <a:cubicBezTo>
                    <a:pt x="14136" y="1218"/>
                    <a:pt x="13952" y="1485"/>
                    <a:pt x="13752" y="1753"/>
                  </a:cubicBezTo>
                  <a:cubicBezTo>
                    <a:pt x="13190" y="2509"/>
                    <a:pt x="12322" y="2919"/>
                    <a:pt x="11433" y="2919"/>
                  </a:cubicBezTo>
                  <a:cubicBezTo>
                    <a:pt x="11026" y="2919"/>
                    <a:pt x="10615" y="2833"/>
                    <a:pt x="10226" y="2655"/>
                  </a:cubicBezTo>
                  <a:cubicBezTo>
                    <a:pt x="9307" y="2254"/>
                    <a:pt x="8489" y="1636"/>
                    <a:pt x="7870" y="850"/>
                  </a:cubicBezTo>
                  <a:cubicBezTo>
                    <a:pt x="7703" y="650"/>
                    <a:pt x="7570" y="449"/>
                    <a:pt x="7403" y="265"/>
                  </a:cubicBezTo>
                  <a:cubicBezTo>
                    <a:pt x="7304" y="152"/>
                    <a:pt x="7209" y="97"/>
                    <a:pt x="7119" y="97"/>
                  </a:cubicBezTo>
                  <a:cubicBezTo>
                    <a:pt x="7010" y="97"/>
                    <a:pt x="6909" y="177"/>
                    <a:pt x="6818" y="332"/>
                  </a:cubicBezTo>
                  <a:cubicBezTo>
                    <a:pt x="6734" y="499"/>
                    <a:pt x="6667" y="666"/>
                    <a:pt x="6617" y="850"/>
                  </a:cubicBezTo>
                  <a:cubicBezTo>
                    <a:pt x="6367" y="1585"/>
                    <a:pt x="6133" y="2321"/>
                    <a:pt x="5865" y="3056"/>
                  </a:cubicBezTo>
                  <a:cubicBezTo>
                    <a:pt x="5414" y="4359"/>
                    <a:pt x="4529" y="5479"/>
                    <a:pt x="3342" y="6197"/>
                  </a:cubicBezTo>
                  <a:cubicBezTo>
                    <a:pt x="2657" y="6648"/>
                    <a:pt x="1905" y="6999"/>
                    <a:pt x="1120" y="7250"/>
                  </a:cubicBezTo>
                  <a:cubicBezTo>
                    <a:pt x="870" y="7317"/>
                    <a:pt x="619" y="7400"/>
                    <a:pt x="368" y="7500"/>
                  </a:cubicBezTo>
                  <a:cubicBezTo>
                    <a:pt x="184" y="7567"/>
                    <a:pt x="1" y="7651"/>
                    <a:pt x="51" y="7885"/>
                  </a:cubicBezTo>
                  <a:cubicBezTo>
                    <a:pt x="84" y="8068"/>
                    <a:pt x="268" y="8102"/>
                    <a:pt x="435" y="8135"/>
                  </a:cubicBezTo>
                  <a:cubicBezTo>
                    <a:pt x="519" y="8135"/>
                    <a:pt x="602" y="8152"/>
                    <a:pt x="686" y="8169"/>
                  </a:cubicBezTo>
                  <a:cubicBezTo>
                    <a:pt x="1621" y="8319"/>
                    <a:pt x="2557" y="8553"/>
                    <a:pt x="3476" y="8837"/>
                  </a:cubicBezTo>
                  <a:cubicBezTo>
                    <a:pt x="5281" y="9438"/>
                    <a:pt x="6617" y="10558"/>
                    <a:pt x="7352" y="12346"/>
                  </a:cubicBezTo>
                  <a:cubicBezTo>
                    <a:pt x="7403" y="12463"/>
                    <a:pt x="7453" y="12580"/>
                    <a:pt x="7520" y="12680"/>
                  </a:cubicBezTo>
                  <a:cubicBezTo>
                    <a:pt x="7608" y="12822"/>
                    <a:pt x="7711" y="12898"/>
                    <a:pt x="7818" y="12898"/>
                  </a:cubicBezTo>
                  <a:cubicBezTo>
                    <a:pt x="7913" y="12898"/>
                    <a:pt x="8010" y="12839"/>
                    <a:pt x="8104" y="12713"/>
                  </a:cubicBezTo>
                  <a:cubicBezTo>
                    <a:pt x="8288" y="12429"/>
                    <a:pt x="8455" y="12129"/>
                    <a:pt x="8606" y="11811"/>
                  </a:cubicBezTo>
                  <a:cubicBezTo>
                    <a:pt x="8856" y="11310"/>
                    <a:pt x="9207" y="10875"/>
                    <a:pt x="9642" y="10541"/>
                  </a:cubicBezTo>
                  <a:cubicBezTo>
                    <a:pt x="10365" y="10022"/>
                    <a:pt x="11097" y="9789"/>
                    <a:pt x="11835" y="9789"/>
                  </a:cubicBezTo>
                  <a:cubicBezTo>
                    <a:pt x="12547" y="9789"/>
                    <a:pt x="13264" y="10006"/>
                    <a:pt x="13986" y="10391"/>
                  </a:cubicBezTo>
                  <a:cubicBezTo>
                    <a:pt x="14470" y="10658"/>
                    <a:pt x="14921" y="10992"/>
                    <a:pt x="15306" y="11377"/>
                  </a:cubicBezTo>
                  <a:cubicBezTo>
                    <a:pt x="15456" y="11560"/>
                    <a:pt x="15657" y="11677"/>
                    <a:pt x="15874" y="11728"/>
                  </a:cubicBezTo>
                  <a:cubicBezTo>
                    <a:pt x="15891" y="11729"/>
                    <a:pt x="15908" y="11730"/>
                    <a:pt x="15925" y="11730"/>
                  </a:cubicBezTo>
                  <a:cubicBezTo>
                    <a:pt x="16075" y="11730"/>
                    <a:pt x="16220" y="11665"/>
                    <a:pt x="16325" y="11560"/>
                  </a:cubicBezTo>
                  <a:cubicBezTo>
                    <a:pt x="16459" y="11410"/>
                    <a:pt x="16609" y="11260"/>
                    <a:pt x="16726" y="11093"/>
                  </a:cubicBezTo>
                  <a:cubicBezTo>
                    <a:pt x="17127" y="10591"/>
                    <a:pt x="17528" y="10107"/>
                    <a:pt x="17962" y="9639"/>
                  </a:cubicBezTo>
                  <a:cubicBezTo>
                    <a:pt x="19082" y="8469"/>
                    <a:pt x="20335" y="7500"/>
                    <a:pt x="21972" y="7183"/>
                  </a:cubicBezTo>
                  <a:cubicBezTo>
                    <a:pt x="22106" y="7149"/>
                    <a:pt x="22223" y="7133"/>
                    <a:pt x="22223" y="6966"/>
                  </a:cubicBezTo>
                  <a:cubicBezTo>
                    <a:pt x="22223" y="6849"/>
                    <a:pt x="22123" y="6799"/>
                    <a:pt x="22023" y="6765"/>
                  </a:cubicBezTo>
                  <a:cubicBezTo>
                    <a:pt x="21571" y="6581"/>
                    <a:pt x="21137" y="6347"/>
                    <a:pt x="20736" y="6063"/>
                  </a:cubicBezTo>
                  <a:cubicBezTo>
                    <a:pt x="19399" y="5178"/>
                    <a:pt x="18230" y="4058"/>
                    <a:pt x="17294" y="2755"/>
                  </a:cubicBezTo>
                  <a:cubicBezTo>
                    <a:pt x="16793" y="2070"/>
                    <a:pt x="16292" y="1368"/>
                    <a:pt x="15790" y="666"/>
                  </a:cubicBezTo>
                  <a:cubicBezTo>
                    <a:pt x="15723" y="566"/>
                    <a:pt x="15657" y="466"/>
                    <a:pt x="15573" y="366"/>
                  </a:cubicBezTo>
                  <a:cubicBezTo>
                    <a:pt x="15378" y="121"/>
                    <a:pt x="15222" y="0"/>
                    <a:pt x="15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9"/>
            <p:cNvSpPr/>
            <p:nvPr/>
          </p:nvSpPr>
          <p:spPr>
            <a:xfrm>
              <a:off x="4003451" y="1784278"/>
              <a:ext cx="557446" cy="206049"/>
            </a:xfrm>
            <a:custGeom>
              <a:rect b="b" l="l" r="r" t="t"/>
              <a:pathLst>
                <a:path extrusionOk="0" h="6429" w="17393">
                  <a:moveTo>
                    <a:pt x="10841" y="1"/>
                  </a:moveTo>
                  <a:cubicBezTo>
                    <a:pt x="10774" y="1"/>
                    <a:pt x="10706" y="22"/>
                    <a:pt x="10643" y="64"/>
                  </a:cubicBezTo>
                  <a:cubicBezTo>
                    <a:pt x="10476" y="198"/>
                    <a:pt x="10510" y="398"/>
                    <a:pt x="10610" y="565"/>
                  </a:cubicBezTo>
                  <a:cubicBezTo>
                    <a:pt x="10677" y="665"/>
                    <a:pt x="10760" y="766"/>
                    <a:pt x="10844" y="849"/>
                  </a:cubicBezTo>
                  <a:cubicBezTo>
                    <a:pt x="11161" y="1234"/>
                    <a:pt x="11512" y="1618"/>
                    <a:pt x="11830" y="2036"/>
                  </a:cubicBezTo>
                  <a:cubicBezTo>
                    <a:pt x="12064" y="2336"/>
                    <a:pt x="12298" y="2687"/>
                    <a:pt x="12531" y="3021"/>
                  </a:cubicBezTo>
                  <a:cubicBezTo>
                    <a:pt x="12143" y="3059"/>
                    <a:pt x="11755" y="3078"/>
                    <a:pt x="11366" y="3078"/>
                  </a:cubicBezTo>
                  <a:cubicBezTo>
                    <a:pt x="11237" y="3078"/>
                    <a:pt x="11107" y="3076"/>
                    <a:pt x="10978" y="3071"/>
                  </a:cubicBezTo>
                  <a:cubicBezTo>
                    <a:pt x="9758" y="3122"/>
                    <a:pt x="8538" y="3172"/>
                    <a:pt x="7302" y="3222"/>
                  </a:cubicBezTo>
                  <a:cubicBezTo>
                    <a:pt x="7247" y="3222"/>
                    <a:pt x="7192" y="3224"/>
                    <a:pt x="7137" y="3224"/>
                  </a:cubicBezTo>
                  <a:cubicBezTo>
                    <a:pt x="6959" y="3224"/>
                    <a:pt x="6783" y="3204"/>
                    <a:pt x="6617" y="3038"/>
                  </a:cubicBezTo>
                  <a:cubicBezTo>
                    <a:pt x="5848" y="2253"/>
                    <a:pt x="5046" y="1501"/>
                    <a:pt x="4328" y="649"/>
                  </a:cubicBezTo>
                  <a:cubicBezTo>
                    <a:pt x="4121" y="408"/>
                    <a:pt x="3978" y="293"/>
                    <a:pt x="3854" y="293"/>
                  </a:cubicBezTo>
                  <a:cubicBezTo>
                    <a:pt x="3798" y="293"/>
                    <a:pt x="3745" y="317"/>
                    <a:pt x="3693" y="365"/>
                  </a:cubicBezTo>
                  <a:cubicBezTo>
                    <a:pt x="3526" y="515"/>
                    <a:pt x="3542" y="749"/>
                    <a:pt x="3793" y="1083"/>
                  </a:cubicBezTo>
                  <a:cubicBezTo>
                    <a:pt x="3860" y="1183"/>
                    <a:pt x="3943" y="1267"/>
                    <a:pt x="4027" y="1367"/>
                  </a:cubicBezTo>
                  <a:cubicBezTo>
                    <a:pt x="4511" y="1868"/>
                    <a:pt x="4979" y="2370"/>
                    <a:pt x="5447" y="2888"/>
                  </a:cubicBezTo>
                  <a:cubicBezTo>
                    <a:pt x="5564" y="3005"/>
                    <a:pt x="5731" y="3071"/>
                    <a:pt x="5714" y="3305"/>
                  </a:cubicBezTo>
                  <a:cubicBezTo>
                    <a:pt x="5079" y="3355"/>
                    <a:pt x="4461" y="3406"/>
                    <a:pt x="3826" y="3456"/>
                  </a:cubicBezTo>
                  <a:cubicBezTo>
                    <a:pt x="2707" y="3556"/>
                    <a:pt x="1587" y="3640"/>
                    <a:pt x="468" y="3807"/>
                  </a:cubicBezTo>
                  <a:cubicBezTo>
                    <a:pt x="217" y="3840"/>
                    <a:pt x="0" y="3924"/>
                    <a:pt x="33" y="4208"/>
                  </a:cubicBezTo>
                  <a:cubicBezTo>
                    <a:pt x="64" y="4465"/>
                    <a:pt x="245" y="4544"/>
                    <a:pt x="466" y="4544"/>
                  </a:cubicBezTo>
                  <a:cubicBezTo>
                    <a:pt x="488" y="4544"/>
                    <a:pt x="511" y="4543"/>
                    <a:pt x="535" y="4542"/>
                  </a:cubicBezTo>
                  <a:cubicBezTo>
                    <a:pt x="618" y="4542"/>
                    <a:pt x="702" y="4508"/>
                    <a:pt x="785" y="4508"/>
                  </a:cubicBezTo>
                  <a:cubicBezTo>
                    <a:pt x="1721" y="4408"/>
                    <a:pt x="2657" y="4308"/>
                    <a:pt x="3592" y="4241"/>
                  </a:cubicBezTo>
                  <a:cubicBezTo>
                    <a:pt x="4079" y="4202"/>
                    <a:pt x="4576" y="4121"/>
                    <a:pt x="5149" y="4121"/>
                  </a:cubicBezTo>
                  <a:cubicBezTo>
                    <a:pt x="5304" y="4121"/>
                    <a:pt x="5464" y="4127"/>
                    <a:pt x="5631" y="4141"/>
                  </a:cubicBezTo>
                  <a:cubicBezTo>
                    <a:pt x="5079" y="4659"/>
                    <a:pt x="4662" y="5076"/>
                    <a:pt x="4227" y="5461"/>
                  </a:cubicBezTo>
                  <a:cubicBezTo>
                    <a:pt x="3843" y="5812"/>
                    <a:pt x="3759" y="6012"/>
                    <a:pt x="3943" y="6213"/>
                  </a:cubicBezTo>
                  <a:cubicBezTo>
                    <a:pt x="4016" y="6292"/>
                    <a:pt x="4094" y="6335"/>
                    <a:pt x="4186" y="6335"/>
                  </a:cubicBezTo>
                  <a:cubicBezTo>
                    <a:pt x="4327" y="6335"/>
                    <a:pt x="4503" y="6235"/>
                    <a:pt x="4745" y="6012"/>
                  </a:cubicBezTo>
                  <a:cubicBezTo>
                    <a:pt x="5363" y="5477"/>
                    <a:pt x="5948" y="4893"/>
                    <a:pt x="6483" y="4291"/>
                  </a:cubicBezTo>
                  <a:cubicBezTo>
                    <a:pt x="6633" y="4091"/>
                    <a:pt x="6867" y="3974"/>
                    <a:pt x="7118" y="3974"/>
                  </a:cubicBezTo>
                  <a:cubicBezTo>
                    <a:pt x="8475" y="3897"/>
                    <a:pt x="9833" y="3821"/>
                    <a:pt x="11203" y="3821"/>
                  </a:cubicBezTo>
                  <a:cubicBezTo>
                    <a:pt x="11334" y="3821"/>
                    <a:pt x="11465" y="3822"/>
                    <a:pt x="11596" y="3823"/>
                  </a:cubicBezTo>
                  <a:cubicBezTo>
                    <a:pt x="11763" y="3823"/>
                    <a:pt x="11945" y="3786"/>
                    <a:pt x="12122" y="3786"/>
                  </a:cubicBezTo>
                  <a:cubicBezTo>
                    <a:pt x="12210" y="3786"/>
                    <a:pt x="12298" y="3795"/>
                    <a:pt x="12381" y="3823"/>
                  </a:cubicBezTo>
                  <a:cubicBezTo>
                    <a:pt x="12381" y="3924"/>
                    <a:pt x="12348" y="4024"/>
                    <a:pt x="12247" y="4091"/>
                  </a:cubicBezTo>
                  <a:cubicBezTo>
                    <a:pt x="11679" y="4659"/>
                    <a:pt x="11028" y="5110"/>
                    <a:pt x="10409" y="5611"/>
                  </a:cubicBezTo>
                  <a:cubicBezTo>
                    <a:pt x="10042" y="5912"/>
                    <a:pt x="9975" y="6112"/>
                    <a:pt x="10142" y="6313"/>
                  </a:cubicBezTo>
                  <a:cubicBezTo>
                    <a:pt x="10205" y="6389"/>
                    <a:pt x="10282" y="6428"/>
                    <a:pt x="10376" y="6428"/>
                  </a:cubicBezTo>
                  <a:cubicBezTo>
                    <a:pt x="10508" y="6428"/>
                    <a:pt x="10673" y="6352"/>
                    <a:pt x="10877" y="6196"/>
                  </a:cubicBezTo>
                  <a:cubicBezTo>
                    <a:pt x="11763" y="5544"/>
                    <a:pt x="12582" y="4843"/>
                    <a:pt x="13333" y="4057"/>
                  </a:cubicBezTo>
                  <a:cubicBezTo>
                    <a:pt x="13473" y="3902"/>
                    <a:pt x="13670" y="3805"/>
                    <a:pt x="13884" y="3805"/>
                  </a:cubicBezTo>
                  <a:cubicBezTo>
                    <a:pt x="13901" y="3805"/>
                    <a:pt x="13918" y="3805"/>
                    <a:pt x="13935" y="3807"/>
                  </a:cubicBezTo>
                  <a:cubicBezTo>
                    <a:pt x="14005" y="3805"/>
                    <a:pt x="14075" y="3805"/>
                    <a:pt x="14144" y="3805"/>
                  </a:cubicBezTo>
                  <a:cubicBezTo>
                    <a:pt x="14994" y="3805"/>
                    <a:pt x="15843" y="3893"/>
                    <a:pt x="16692" y="3924"/>
                  </a:cubicBezTo>
                  <a:cubicBezTo>
                    <a:pt x="16741" y="3925"/>
                    <a:pt x="16787" y="3926"/>
                    <a:pt x="16830" y="3926"/>
                  </a:cubicBezTo>
                  <a:cubicBezTo>
                    <a:pt x="17243" y="3926"/>
                    <a:pt x="17392" y="3850"/>
                    <a:pt x="17377" y="3623"/>
                  </a:cubicBezTo>
                  <a:cubicBezTo>
                    <a:pt x="17327" y="3205"/>
                    <a:pt x="16976" y="3289"/>
                    <a:pt x="16709" y="3255"/>
                  </a:cubicBezTo>
                  <a:cubicBezTo>
                    <a:pt x="15873" y="3155"/>
                    <a:pt x="15038" y="3105"/>
                    <a:pt x="14202" y="3105"/>
                  </a:cubicBezTo>
                  <a:cubicBezTo>
                    <a:pt x="14186" y="3106"/>
                    <a:pt x="14170" y="3106"/>
                    <a:pt x="14154" y="3106"/>
                  </a:cubicBezTo>
                  <a:cubicBezTo>
                    <a:pt x="13821" y="3106"/>
                    <a:pt x="13508" y="2941"/>
                    <a:pt x="13317" y="2670"/>
                  </a:cubicBezTo>
                  <a:cubicBezTo>
                    <a:pt x="12699" y="1919"/>
                    <a:pt x="12064" y="1217"/>
                    <a:pt x="11429" y="482"/>
                  </a:cubicBezTo>
                  <a:cubicBezTo>
                    <a:pt x="11328" y="365"/>
                    <a:pt x="11211" y="231"/>
                    <a:pt x="11095" y="131"/>
                  </a:cubicBezTo>
                  <a:cubicBezTo>
                    <a:pt x="11026" y="43"/>
                    <a:pt x="10935" y="1"/>
                    <a:pt x="10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9"/>
            <p:cNvSpPr/>
            <p:nvPr/>
          </p:nvSpPr>
          <p:spPr>
            <a:xfrm>
              <a:off x="4495075" y="1742003"/>
              <a:ext cx="289187" cy="244702"/>
            </a:xfrm>
            <a:custGeom>
              <a:rect b="b" l="l" r="r" t="t"/>
              <a:pathLst>
                <a:path extrusionOk="0" h="7635" w="9023">
                  <a:moveTo>
                    <a:pt x="4967" y="1"/>
                  </a:moveTo>
                  <a:cubicBezTo>
                    <a:pt x="1872" y="1"/>
                    <a:pt x="1" y="3650"/>
                    <a:pt x="2005" y="6178"/>
                  </a:cubicBezTo>
                  <a:cubicBezTo>
                    <a:pt x="2799" y="7179"/>
                    <a:pt x="3895" y="7634"/>
                    <a:pt x="4976" y="7634"/>
                  </a:cubicBezTo>
                  <a:cubicBezTo>
                    <a:pt x="6783" y="7634"/>
                    <a:pt x="8548" y="6362"/>
                    <a:pt x="8788" y="4240"/>
                  </a:cubicBezTo>
                  <a:cubicBezTo>
                    <a:pt x="9022" y="2168"/>
                    <a:pt x="7535" y="280"/>
                    <a:pt x="5446" y="30"/>
                  </a:cubicBezTo>
                  <a:cubicBezTo>
                    <a:pt x="5284" y="10"/>
                    <a:pt x="5124" y="1"/>
                    <a:pt x="4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9"/>
            <p:cNvSpPr/>
            <p:nvPr/>
          </p:nvSpPr>
          <p:spPr>
            <a:xfrm>
              <a:off x="4651417" y="1773349"/>
              <a:ext cx="46633" cy="42626"/>
            </a:xfrm>
            <a:custGeom>
              <a:rect b="b" l="l" r="r" t="t"/>
              <a:pathLst>
                <a:path extrusionOk="0" h="1330" w="1455">
                  <a:moveTo>
                    <a:pt x="803" y="1"/>
                  </a:moveTo>
                  <a:cubicBezTo>
                    <a:pt x="461" y="1"/>
                    <a:pt x="145" y="243"/>
                    <a:pt x="51" y="589"/>
                  </a:cubicBezTo>
                  <a:cubicBezTo>
                    <a:pt x="0" y="940"/>
                    <a:pt x="268" y="1274"/>
                    <a:pt x="619" y="1324"/>
                  </a:cubicBezTo>
                  <a:cubicBezTo>
                    <a:pt x="648" y="1328"/>
                    <a:pt x="678" y="1330"/>
                    <a:pt x="707" y="1330"/>
                  </a:cubicBezTo>
                  <a:cubicBezTo>
                    <a:pt x="1055" y="1330"/>
                    <a:pt x="1358" y="1060"/>
                    <a:pt x="1404" y="706"/>
                  </a:cubicBezTo>
                  <a:cubicBezTo>
                    <a:pt x="1454" y="371"/>
                    <a:pt x="1220" y="54"/>
                    <a:pt x="869" y="4"/>
                  </a:cubicBezTo>
                  <a:cubicBezTo>
                    <a:pt x="847" y="2"/>
                    <a:pt x="825" y="1"/>
                    <a:pt x="8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 name="Google Shape;576;p5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Future Meeting Topics (included but not limited to)</a:t>
            </a:r>
            <a:endParaRPr/>
          </a:p>
        </p:txBody>
      </p:sp>
      <p:sp>
        <p:nvSpPr>
          <p:cNvPr id="577" name="Google Shape;577;p59"/>
          <p:cNvSpPr txBox="1"/>
          <p:nvPr/>
        </p:nvSpPr>
        <p:spPr>
          <a:xfrm>
            <a:off x="1221125" y="1635550"/>
            <a:ext cx="68160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t/>
            </a:r>
            <a:endParaRPr>
              <a:latin typeface="Merriweather Sans"/>
              <a:ea typeface="Merriweather Sans"/>
              <a:cs typeface="Merriweather Sans"/>
              <a:sym typeface="Merriweather Sans"/>
            </a:endParaRPr>
          </a:p>
        </p:txBody>
      </p:sp>
      <p:sp>
        <p:nvSpPr>
          <p:cNvPr id="578" name="Google Shape;578;p59"/>
          <p:cNvSpPr/>
          <p:nvPr/>
        </p:nvSpPr>
        <p:spPr>
          <a:xfrm>
            <a:off x="1026825" y="1446500"/>
            <a:ext cx="194300" cy="157116"/>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9"/>
          <p:cNvSpPr txBox="1"/>
          <p:nvPr/>
        </p:nvSpPr>
        <p:spPr>
          <a:xfrm>
            <a:off x="1221000" y="1324725"/>
            <a:ext cx="6816000" cy="831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a:solidFill>
                  <a:schemeClr val="accent3"/>
                </a:solidFill>
                <a:latin typeface="Merriweather"/>
                <a:ea typeface="Merriweather"/>
                <a:cs typeface="Merriweather"/>
                <a:sym typeface="Merriweather"/>
              </a:rPr>
              <a:t>District</a:t>
            </a:r>
            <a:r>
              <a:rPr b="1" lang="en">
                <a:solidFill>
                  <a:schemeClr val="accent3"/>
                </a:solidFill>
                <a:latin typeface="Merriweather"/>
                <a:ea typeface="Merriweather"/>
                <a:cs typeface="Merriweather"/>
                <a:sym typeface="Merriweather"/>
              </a:rPr>
              <a:t> Improvement Plan</a:t>
            </a:r>
            <a:endParaRPr b="1">
              <a:solidFill>
                <a:schemeClr val="accent3"/>
              </a:solidFill>
              <a:latin typeface="Merriweather"/>
              <a:ea typeface="Merriweather"/>
              <a:cs typeface="Merriweather"/>
              <a:sym typeface="Merriweather"/>
            </a:endParaRPr>
          </a:p>
          <a:p>
            <a:pPr indent="0" lvl="0" marL="0" rtl="0" algn="l">
              <a:spcBef>
                <a:spcPts val="0"/>
              </a:spcBef>
              <a:spcAft>
                <a:spcPts val="0"/>
              </a:spcAft>
              <a:buNone/>
            </a:pPr>
            <a:r>
              <a:rPr b="1" lang="en">
                <a:solidFill>
                  <a:schemeClr val="accent3"/>
                </a:solidFill>
                <a:latin typeface="Merriweather"/>
                <a:ea typeface="Merriweather"/>
                <a:cs typeface="Merriweather"/>
                <a:sym typeface="Merriweather"/>
              </a:rPr>
              <a:t>Community Based Accountability</a:t>
            </a:r>
            <a:endParaRPr b="1">
              <a:solidFill>
                <a:schemeClr val="accent3"/>
              </a:solidFill>
              <a:latin typeface="Merriweather"/>
              <a:ea typeface="Merriweather"/>
              <a:cs typeface="Merriweather"/>
              <a:sym typeface="Merriweather"/>
            </a:endParaRPr>
          </a:p>
          <a:p>
            <a:pPr indent="0" lvl="0" marL="0" rtl="0" algn="l">
              <a:spcBef>
                <a:spcPts val="0"/>
              </a:spcBef>
              <a:spcAft>
                <a:spcPts val="0"/>
              </a:spcAft>
              <a:buNone/>
            </a:pPr>
            <a:r>
              <a:rPr b="1" lang="en">
                <a:solidFill>
                  <a:schemeClr val="accent3"/>
                </a:solidFill>
                <a:latin typeface="Merriweather"/>
                <a:ea typeface="Merriweather"/>
                <a:cs typeface="Merriweather"/>
                <a:sym typeface="Merriweather"/>
              </a:rPr>
              <a:t>2023- 2024 School Calendar Development</a:t>
            </a:r>
            <a:endParaRPr b="1">
              <a:solidFill>
                <a:schemeClr val="accent3"/>
              </a:solidFill>
              <a:latin typeface="Merriweather"/>
              <a:ea typeface="Merriweather"/>
              <a:cs typeface="Merriweather"/>
              <a:sym typeface="Merriweather"/>
            </a:endParaRPr>
          </a:p>
        </p:txBody>
      </p:sp>
      <p:sp>
        <p:nvSpPr>
          <p:cNvPr id="580" name="Google Shape;580;p59"/>
          <p:cNvSpPr/>
          <p:nvPr/>
        </p:nvSpPr>
        <p:spPr>
          <a:xfrm>
            <a:off x="1026825" y="1661813"/>
            <a:ext cx="194300" cy="157116"/>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9"/>
          <p:cNvSpPr/>
          <p:nvPr/>
        </p:nvSpPr>
        <p:spPr>
          <a:xfrm>
            <a:off x="1026825" y="1877125"/>
            <a:ext cx="194300" cy="157116"/>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2" name="Google Shape;582;p59"/>
          <p:cNvPicPr preferRelativeResize="0"/>
          <p:nvPr/>
        </p:nvPicPr>
        <p:blipFill>
          <a:blip r:embed="rId3">
            <a:alphaModFix/>
          </a:blip>
          <a:stretch>
            <a:fillRect/>
          </a:stretch>
        </p:blipFill>
        <p:spPr>
          <a:xfrm>
            <a:off x="3205925" y="2267700"/>
            <a:ext cx="2157647" cy="26826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76"/>
                                        </p:tgtEl>
                                        <p:attrNameLst>
                                          <p:attrName>style.visibility</p:attrName>
                                        </p:attrNameLst>
                                      </p:cBhvr>
                                      <p:to>
                                        <p:strVal val="visible"/>
                                      </p:to>
                                    </p:set>
                                    <p:animEffect filter="fade" transition="in">
                                      <p:cBhvr>
                                        <p:cTn dur="1000"/>
                                        <p:tgtEl>
                                          <p:spTgt spid="57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54"/>
                                        </p:tgtEl>
                                        <p:attrNameLst>
                                          <p:attrName>style.visibility</p:attrName>
                                        </p:attrNameLst>
                                      </p:cBhvr>
                                      <p:to>
                                        <p:strVal val="visible"/>
                                      </p:to>
                                    </p:set>
                                    <p:animEffect filter="fade" transition="in">
                                      <p:cBhvr>
                                        <p:cTn dur="1000"/>
                                        <p:tgtEl>
                                          <p:spTgt spid="5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60"/>
          <p:cNvSpPr txBox="1"/>
          <p:nvPr>
            <p:ph type="title"/>
          </p:nvPr>
        </p:nvSpPr>
        <p:spPr>
          <a:xfrm>
            <a:off x="720000" y="3811150"/>
            <a:ext cx="3852000" cy="79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588" name="Google Shape;588;p60"/>
          <p:cNvSpPr txBox="1"/>
          <p:nvPr>
            <p:ph idx="1" type="subTitle"/>
          </p:nvPr>
        </p:nvSpPr>
        <p:spPr>
          <a:xfrm>
            <a:off x="719950" y="2670475"/>
            <a:ext cx="3852000" cy="113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p:txBody>
      </p:sp>
      <p:grpSp>
        <p:nvGrpSpPr>
          <p:cNvPr id="589" name="Google Shape;589;p60"/>
          <p:cNvGrpSpPr/>
          <p:nvPr/>
        </p:nvGrpSpPr>
        <p:grpSpPr>
          <a:xfrm>
            <a:off x="4796657" y="155317"/>
            <a:ext cx="3201319" cy="4536543"/>
            <a:chOff x="4796657" y="155317"/>
            <a:chExt cx="3201319" cy="4536543"/>
          </a:xfrm>
        </p:grpSpPr>
        <p:sp>
          <p:nvSpPr>
            <p:cNvPr id="590" name="Google Shape;590;p60"/>
            <p:cNvSpPr/>
            <p:nvPr/>
          </p:nvSpPr>
          <p:spPr>
            <a:xfrm>
              <a:off x="5286352" y="3147683"/>
              <a:ext cx="777976" cy="1033550"/>
            </a:xfrm>
            <a:custGeom>
              <a:rect b="b" l="l" r="r" t="t"/>
              <a:pathLst>
                <a:path extrusionOk="0" h="33432" w="25165">
                  <a:moveTo>
                    <a:pt x="17730" y="1"/>
                  </a:moveTo>
                  <a:cubicBezTo>
                    <a:pt x="17730" y="1"/>
                    <a:pt x="0" y="3883"/>
                    <a:pt x="1387" y="18545"/>
                  </a:cubicBezTo>
                  <a:cubicBezTo>
                    <a:pt x="2805" y="33415"/>
                    <a:pt x="25061" y="33432"/>
                    <a:pt x="25164" y="33432"/>
                  </a:cubicBezTo>
                  <a:cubicBezTo>
                    <a:pt x="25165" y="33432"/>
                    <a:pt x="25165" y="33432"/>
                    <a:pt x="25165" y="33432"/>
                  </a:cubicBezTo>
                  <a:lnTo>
                    <a:pt x="25165" y="27487"/>
                  </a:lnTo>
                  <a:cubicBezTo>
                    <a:pt x="25165" y="27487"/>
                    <a:pt x="11716" y="25148"/>
                    <a:pt x="9636" y="18545"/>
                  </a:cubicBezTo>
                  <a:cubicBezTo>
                    <a:pt x="7539" y="11942"/>
                    <a:pt x="19601" y="8597"/>
                    <a:pt x="19601" y="8597"/>
                  </a:cubicBezTo>
                  <a:lnTo>
                    <a:pt x="1773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60"/>
            <p:cNvSpPr/>
            <p:nvPr/>
          </p:nvSpPr>
          <p:spPr>
            <a:xfrm>
              <a:off x="6118432" y="3455690"/>
              <a:ext cx="299505" cy="1235611"/>
            </a:xfrm>
            <a:custGeom>
              <a:rect b="b" l="l" r="r" t="t"/>
              <a:pathLst>
                <a:path extrusionOk="0" h="39968" w="9688">
                  <a:moveTo>
                    <a:pt x="5925" y="0"/>
                  </a:moveTo>
                  <a:cubicBezTo>
                    <a:pt x="3305" y="0"/>
                    <a:pt x="0" y="1909"/>
                    <a:pt x="0" y="1909"/>
                  </a:cubicBezTo>
                  <a:cubicBezTo>
                    <a:pt x="0" y="1909"/>
                    <a:pt x="3969" y="30956"/>
                    <a:pt x="3310" y="39968"/>
                  </a:cubicBezTo>
                  <a:lnTo>
                    <a:pt x="9029" y="39968"/>
                  </a:lnTo>
                  <a:cubicBezTo>
                    <a:pt x="9029" y="39968"/>
                    <a:pt x="9688" y="8512"/>
                    <a:pt x="9029" y="2793"/>
                  </a:cubicBezTo>
                  <a:cubicBezTo>
                    <a:pt x="8785" y="668"/>
                    <a:pt x="7475" y="0"/>
                    <a:pt x="59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60"/>
            <p:cNvSpPr/>
            <p:nvPr/>
          </p:nvSpPr>
          <p:spPr>
            <a:xfrm>
              <a:off x="7023348" y="3657751"/>
              <a:ext cx="333295" cy="1033550"/>
            </a:xfrm>
            <a:custGeom>
              <a:rect b="b" l="l" r="r" t="t"/>
              <a:pathLst>
                <a:path extrusionOk="0" h="33432" w="10781">
                  <a:moveTo>
                    <a:pt x="1" y="1"/>
                  </a:moveTo>
                  <a:cubicBezTo>
                    <a:pt x="1" y="1"/>
                    <a:pt x="3294" y="25078"/>
                    <a:pt x="1976" y="33432"/>
                  </a:cubicBezTo>
                  <a:lnTo>
                    <a:pt x="7696" y="33432"/>
                  </a:lnTo>
                  <a:cubicBezTo>
                    <a:pt x="7696" y="33432"/>
                    <a:pt x="10781" y="9897"/>
                    <a:pt x="98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60"/>
            <p:cNvSpPr/>
            <p:nvPr/>
          </p:nvSpPr>
          <p:spPr>
            <a:xfrm>
              <a:off x="7363568" y="3542036"/>
              <a:ext cx="387396" cy="1149265"/>
            </a:xfrm>
            <a:custGeom>
              <a:rect b="b" l="l" r="r" t="t"/>
              <a:pathLst>
                <a:path extrusionOk="0" h="37175" w="12531">
                  <a:moveTo>
                    <a:pt x="1" y="0"/>
                  </a:moveTo>
                  <a:cubicBezTo>
                    <a:pt x="1" y="0"/>
                    <a:pt x="1994" y="31473"/>
                    <a:pt x="1075" y="37175"/>
                  </a:cubicBezTo>
                  <a:lnTo>
                    <a:pt x="6725" y="37175"/>
                  </a:lnTo>
                  <a:cubicBezTo>
                    <a:pt x="6725" y="37175"/>
                    <a:pt x="12531" y="8804"/>
                    <a:pt x="105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60"/>
            <p:cNvSpPr/>
            <p:nvPr/>
          </p:nvSpPr>
          <p:spPr>
            <a:xfrm>
              <a:off x="5951799" y="4040697"/>
              <a:ext cx="109315" cy="25876"/>
            </a:xfrm>
            <a:custGeom>
              <a:rect b="b" l="l" r="r" t="t"/>
              <a:pathLst>
                <a:path extrusionOk="0" h="837" w="3536">
                  <a:moveTo>
                    <a:pt x="542" y="0"/>
                  </a:moveTo>
                  <a:cubicBezTo>
                    <a:pt x="250" y="0"/>
                    <a:pt x="59" y="36"/>
                    <a:pt x="35" y="126"/>
                  </a:cubicBezTo>
                  <a:cubicBezTo>
                    <a:pt x="0" y="300"/>
                    <a:pt x="711" y="681"/>
                    <a:pt x="1733" y="802"/>
                  </a:cubicBezTo>
                  <a:cubicBezTo>
                    <a:pt x="1989" y="825"/>
                    <a:pt x="2232" y="836"/>
                    <a:pt x="2452" y="836"/>
                  </a:cubicBezTo>
                  <a:cubicBezTo>
                    <a:pt x="3064" y="836"/>
                    <a:pt x="3493" y="752"/>
                    <a:pt x="3518" y="612"/>
                  </a:cubicBezTo>
                  <a:cubicBezTo>
                    <a:pt x="3536" y="421"/>
                    <a:pt x="2756" y="178"/>
                    <a:pt x="1803" y="109"/>
                  </a:cubicBezTo>
                  <a:cubicBezTo>
                    <a:pt x="1318" y="45"/>
                    <a:pt x="868" y="0"/>
                    <a:pt x="542"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60"/>
            <p:cNvSpPr/>
            <p:nvPr/>
          </p:nvSpPr>
          <p:spPr>
            <a:xfrm>
              <a:off x="5957148" y="4116995"/>
              <a:ext cx="103967" cy="22475"/>
            </a:xfrm>
            <a:custGeom>
              <a:rect b="b" l="l" r="r" t="t"/>
              <a:pathLst>
                <a:path extrusionOk="0" h="727" w="3363">
                  <a:moveTo>
                    <a:pt x="587" y="0"/>
                  </a:moveTo>
                  <a:cubicBezTo>
                    <a:pt x="264" y="0"/>
                    <a:pt x="45" y="29"/>
                    <a:pt x="18" y="137"/>
                  </a:cubicBezTo>
                  <a:cubicBezTo>
                    <a:pt x="0" y="223"/>
                    <a:pt x="156" y="362"/>
                    <a:pt x="451" y="483"/>
                  </a:cubicBezTo>
                  <a:cubicBezTo>
                    <a:pt x="832" y="639"/>
                    <a:pt x="1248" y="726"/>
                    <a:pt x="1664" y="726"/>
                  </a:cubicBezTo>
                  <a:cubicBezTo>
                    <a:pt x="2583" y="726"/>
                    <a:pt x="3311" y="674"/>
                    <a:pt x="3345" y="466"/>
                  </a:cubicBezTo>
                  <a:cubicBezTo>
                    <a:pt x="3363" y="275"/>
                    <a:pt x="2600" y="33"/>
                    <a:pt x="1682" y="33"/>
                  </a:cubicBezTo>
                  <a:cubicBezTo>
                    <a:pt x="1274" y="24"/>
                    <a:pt x="886" y="0"/>
                    <a:pt x="587"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60"/>
            <p:cNvSpPr/>
            <p:nvPr/>
          </p:nvSpPr>
          <p:spPr>
            <a:xfrm>
              <a:off x="6346121" y="4578186"/>
              <a:ext cx="23619" cy="108295"/>
            </a:xfrm>
            <a:custGeom>
              <a:rect b="b" l="l" r="r" t="t"/>
              <a:pathLst>
                <a:path extrusionOk="0" h="3503" w="764">
                  <a:moveTo>
                    <a:pt x="543" y="1"/>
                  </a:moveTo>
                  <a:cubicBezTo>
                    <a:pt x="367" y="1"/>
                    <a:pt x="52" y="735"/>
                    <a:pt x="18" y="1735"/>
                  </a:cubicBezTo>
                  <a:cubicBezTo>
                    <a:pt x="1" y="2723"/>
                    <a:pt x="139" y="3485"/>
                    <a:pt x="330" y="3503"/>
                  </a:cubicBezTo>
                  <a:cubicBezTo>
                    <a:pt x="521" y="3503"/>
                    <a:pt x="694" y="2705"/>
                    <a:pt x="711" y="1752"/>
                  </a:cubicBezTo>
                  <a:cubicBezTo>
                    <a:pt x="746" y="834"/>
                    <a:pt x="763" y="37"/>
                    <a:pt x="555" y="2"/>
                  </a:cubicBezTo>
                  <a:cubicBezTo>
                    <a:pt x="551" y="1"/>
                    <a:pt x="547" y="1"/>
                    <a:pt x="543"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60"/>
            <p:cNvSpPr/>
            <p:nvPr/>
          </p:nvSpPr>
          <p:spPr>
            <a:xfrm>
              <a:off x="6271647" y="4588914"/>
              <a:ext cx="25196" cy="102947"/>
            </a:xfrm>
            <a:custGeom>
              <a:rect b="b" l="l" r="r" t="t"/>
              <a:pathLst>
                <a:path extrusionOk="0" h="3330" w="815">
                  <a:moveTo>
                    <a:pt x="491" y="0"/>
                  </a:moveTo>
                  <a:cubicBezTo>
                    <a:pt x="406" y="0"/>
                    <a:pt x="291" y="171"/>
                    <a:pt x="191" y="452"/>
                  </a:cubicBezTo>
                  <a:cubicBezTo>
                    <a:pt x="53" y="851"/>
                    <a:pt x="1" y="1267"/>
                    <a:pt x="35" y="1665"/>
                  </a:cubicBezTo>
                  <a:cubicBezTo>
                    <a:pt x="105" y="2584"/>
                    <a:pt x="226" y="3312"/>
                    <a:pt x="417" y="3329"/>
                  </a:cubicBezTo>
                  <a:cubicBezTo>
                    <a:pt x="419" y="3329"/>
                    <a:pt x="421" y="3329"/>
                    <a:pt x="423" y="3329"/>
                  </a:cubicBezTo>
                  <a:cubicBezTo>
                    <a:pt x="612" y="3329"/>
                    <a:pt x="814" y="2556"/>
                    <a:pt x="729" y="1631"/>
                  </a:cubicBezTo>
                  <a:cubicBezTo>
                    <a:pt x="694" y="781"/>
                    <a:pt x="711" y="19"/>
                    <a:pt x="503" y="1"/>
                  </a:cubicBezTo>
                  <a:cubicBezTo>
                    <a:pt x="499" y="1"/>
                    <a:pt x="495" y="0"/>
                    <a:pt x="491"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60"/>
            <p:cNvSpPr/>
            <p:nvPr/>
          </p:nvSpPr>
          <p:spPr>
            <a:xfrm>
              <a:off x="7201233" y="4575528"/>
              <a:ext cx="23619" cy="108295"/>
            </a:xfrm>
            <a:custGeom>
              <a:rect b="b" l="l" r="r" t="t"/>
              <a:pathLst>
                <a:path extrusionOk="0" h="3503" w="764">
                  <a:moveTo>
                    <a:pt x="560" y="0"/>
                  </a:moveTo>
                  <a:cubicBezTo>
                    <a:pt x="368" y="0"/>
                    <a:pt x="69" y="735"/>
                    <a:pt x="18" y="1734"/>
                  </a:cubicBezTo>
                  <a:cubicBezTo>
                    <a:pt x="1" y="2722"/>
                    <a:pt x="139" y="3485"/>
                    <a:pt x="330" y="3502"/>
                  </a:cubicBezTo>
                  <a:cubicBezTo>
                    <a:pt x="538" y="3502"/>
                    <a:pt x="711" y="2705"/>
                    <a:pt x="728" y="1752"/>
                  </a:cubicBezTo>
                  <a:cubicBezTo>
                    <a:pt x="763" y="833"/>
                    <a:pt x="763" y="36"/>
                    <a:pt x="572" y="1"/>
                  </a:cubicBezTo>
                  <a:cubicBezTo>
                    <a:pt x="568" y="0"/>
                    <a:pt x="564" y="0"/>
                    <a:pt x="560"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60"/>
            <p:cNvSpPr/>
            <p:nvPr/>
          </p:nvSpPr>
          <p:spPr>
            <a:xfrm>
              <a:off x="7127284" y="4586224"/>
              <a:ext cx="24670" cy="102947"/>
            </a:xfrm>
            <a:custGeom>
              <a:rect b="b" l="l" r="r" t="t"/>
              <a:pathLst>
                <a:path extrusionOk="0" h="3330" w="798">
                  <a:moveTo>
                    <a:pt x="489" y="1"/>
                  </a:moveTo>
                  <a:cubicBezTo>
                    <a:pt x="388" y="1"/>
                    <a:pt x="274" y="171"/>
                    <a:pt x="192" y="452"/>
                  </a:cubicBezTo>
                  <a:cubicBezTo>
                    <a:pt x="53" y="851"/>
                    <a:pt x="1" y="1267"/>
                    <a:pt x="18" y="1666"/>
                  </a:cubicBezTo>
                  <a:cubicBezTo>
                    <a:pt x="105" y="2584"/>
                    <a:pt x="209" y="3312"/>
                    <a:pt x="417" y="3329"/>
                  </a:cubicBezTo>
                  <a:cubicBezTo>
                    <a:pt x="419" y="3330"/>
                    <a:pt x="421" y="3330"/>
                    <a:pt x="423" y="3330"/>
                  </a:cubicBezTo>
                  <a:cubicBezTo>
                    <a:pt x="612" y="3330"/>
                    <a:pt x="797" y="2557"/>
                    <a:pt x="729" y="1631"/>
                  </a:cubicBezTo>
                  <a:cubicBezTo>
                    <a:pt x="677" y="782"/>
                    <a:pt x="711" y="19"/>
                    <a:pt x="504" y="2"/>
                  </a:cubicBezTo>
                  <a:cubicBezTo>
                    <a:pt x="499" y="1"/>
                    <a:pt x="494" y="1"/>
                    <a:pt x="489"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60"/>
            <p:cNvSpPr/>
            <p:nvPr/>
          </p:nvSpPr>
          <p:spPr>
            <a:xfrm>
              <a:off x="7515733" y="4572838"/>
              <a:ext cx="23619" cy="108295"/>
            </a:xfrm>
            <a:custGeom>
              <a:rect b="b" l="l" r="r" t="t"/>
              <a:pathLst>
                <a:path extrusionOk="0" h="3503" w="764">
                  <a:moveTo>
                    <a:pt x="543" y="0"/>
                  </a:moveTo>
                  <a:cubicBezTo>
                    <a:pt x="367" y="0"/>
                    <a:pt x="52" y="735"/>
                    <a:pt x="18" y="1735"/>
                  </a:cubicBezTo>
                  <a:cubicBezTo>
                    <a:pt x="1" y="2722"/>
                    <a:pt x="139" y="3485"/>
                    <a:pt x="330" y="3502"/>
                  </a:cubicBezTo>
                  <a:cubicBezTo>
                    <a:pt x="332" y="3503"/>
                    <a:pt x="334" y="3503"/>
                    <a:pt x="336" y="3503"/>
                  </a:cubicBezTo>
                  <a:cubicBezTo>
                    <a:pt x="524" y="3503"/>
                    <a:pt x="694" y="2695"/>
                    <a:pt x="711" y="1752"/>
                  </a:cubicBezTo>
                  <a:cubicBezTo>
                    <a:pt x="746" y="833"/>
                    <a:pt x="763" y="36"/>
                    <a:pt x="555" y="2"/>
                  </a:cubicBezTo>
                  <a:cubicBezTo>
                    <a:pt x="551" y="1"/>
                    <a:pt x="547" y="0"/>
                    <a:pt x="543"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60"/>
            <p:cNvSpPr/>
            <p:nvPr/>
          </p:nvSpPr>
          <p:spPr>
            <a:xfrm>
              <a:off x="7441258" y="4583535"/>
              <a:ext cx="25196" cy="102947"/>
            </a:xfrm>
            <a:custGeom>
              <a:rect b="b" l="l" r="r" t="t"/>
              <a:pathLst>
                <a:path extrusionOk="0" h="3330" w="815">
                  <a:moveTo>
                    <a:pt x="491" y="1"/>
                  </a:moveTo>
                  <a:cubicBezTo>
                    <a:pt x="406" y="1"/>
                    <a:pt x="291" y="172"/>
                    <a:pt x="191" y="453"/>
                  </a:cubicBezTo>
                  <a:cubicBezTo>
                    <a:pt x="53" y="851"/>
                    <a:pt x="1" y="1267"/>
                    <a:pt x="35" y="1683"/>
                  </a:cubicBezTo>
                  <a:cubicBezTo>
                    <a:pt x="105" y="2584"/>
                    <a:pt x="226" y="3312"/>
                    <a:pt x="417" y="3330"/>
                  </a:cubicBezTo>
                  <a:cubicBezTo>
                    <a:pt x="419" y="3330"/>
                    <a:pt x="421" y="3330"/>
                    <a:pt x="423" y="3330"/>
                  </a:cubicBezTo>
                  <a:cubicBezTo>
                    <a:pt x="612" y="3330"/>
                    <a:pt x="814" y="2557"/>
                    <a:pt x="729" y="1631"/>
                  </a:cubicBezTo>
                  <a:cubicBezTo>
                    <a:pt x="694" y="782"/>
                    <a:pt x="711" y="20"/>
                    <a:pt x="503" y="2"/>
                  </a:cubicBezTo>
                  <a:cubicBezTo>
                    <a:pt x="499" y="1"/>
                    <a:pt x="495" y="1"/>
                    <a:pt x="491"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60"/>
            <p:cNvSpPr/>
            <p:nvPr/>
          </p:nvSpPr>
          <p:spPr>
            <a:xfrm>
              <a:off x="5989732" y="155317"/>
              <a:ext cx="897555" cy="1239908"/>
            </a:xfrm>
            <a:custGeom>
              <a:rect b="b" l="l" r="r" t="t"/>
              <a:pathLst>
                <a:path extrusionOk="0" h="40107" w="29033">
                  <a:moveTo>
                    <a:pt x="12363" y="1"/>
                  </a:moveTo>
                  <a:cubicBezTo>
                    <a:pt x="11358" y="1"/>
                    <a:pt x="10811" y="1413"/>
                    <a:pt x="11494" y="5097"/>
                  </a:cubicBezTo>
                  <a:cubicBezTo>
                    <a:pt x="13094" y="13650"/>
                    <a:pt x="10122" y="19706"/>
                    <a:pt x="9206" y="19706"/>
                  </a:cubicBezTo>
                  <a:cubicBezTo>
                    <a:pt x="8892" y="19706"/>
                    <a:pt x="8820" y="18992"/>
                    <a:pt x="9258" y="17419"/>
                  </a:cubicBezTo>
                  <a:cubicBezTo>
                    <a:pt x="10248" y="13916"/>
                    <a:pt x="8785" y="10146"/>
                    <a:pt x="7441" y="10146"/>
                  </a:cubicBezTo>
                  <a:cubicBezTo>
                    <a:pt x="6432" y="10146"/>
                    <a:pt x="5490" y="12272"/>
                    <a:pt x="5705" y="18234"/>
                  </a:cubicBezTo>
                  <a:cubicBezTo>
                    <a:pt x="6208" y="32116"/>
                    <a:pt x="489" y="37783"/>
                    <a:pt x="489" y="37783"/>
                  </a:cubicBezTo>
                  <a:cubicBezTo>
                    <a:pt x="0" y="40006"/>
                    <a:pt x="2136" y="40106"/>
                    <a:pt x="2526" y="40106"/>
                  </a:cubicBezTo>
                  <a:cubicBezTo>
                    <a:pt x="2564" y="40106"/>
                    <a:pt x="2586" y="40105"/>
                    <a:pt x="2586" y="40105"/>
                  </a:cubicBezTo>
                  <a:cubicBezTo>
                    <a:pt x="5636" y="33034"/>
                    <a:pt x="19431" y="32081"/>
                    <a:pt x="17005" y="29360"/>
                  </a:cubicBezTo>
                  <a:cubicBezTo>
                    <a:pt x="16522" y="28826"/>
                    <a:pt x="15954" y="28631"/>
                    <a:pt x="15361" y="28631"/>
                  </a:cubicBezTo>
                  <a:cubicBezTo>
                    <a:pt x="13750" y="28631"/>
                    <a:pt x="11954" y="30073"/>
                    <a:pt x="11183" y="30073"/>
                  </a:cubicBezTo>
                  <a:cubicBezTo>
                    <a:pt x="10803" y="30073"/>
                    <a:pt x="10673" y="29720"/>
                    <a:pt x="10939" y="28667"/>
                  </a:cubicBezTo>
                  <a:cubicBezTo>
                    <a:pt x="11945" y="24698"/>
                    <a:pt x="29033" y="20885"/>
                    <a:pt x="23764" y="17558"/>
                  </a:cubicBezTo>
                  <a:cubicBezTo>
                    <a:pt x="22786" y="16943"/>
                    <a:pt x="21784" y="16693"/>
                    <a:pt x="20800" y="16693"/>
                  </a:cubicBezTo>
                  <a:cubicBezTo>
                    <a:pt x="18567" y="16693"/>
                    <a:pt x="16428" y="17982"/>
                    <a:pt x="14883" y="19225"/>
                  </a:cubicBezTo>
                  <a:lnTo>
                    <a:pt x="14883" y="19225"/>
                  </a:lnTo>
                  <a:cubicBezTo>
                    <a:pt x="15632" y="17648"/>
                    <a:pt x="16539" y="15066"/>
                    <a:pt x="17577" y="10868"/>
                  </a:cubicBezTo>
                  <a:cubicBezTo>
                    <a:pt x="18696" y="6368"/>
                    <a:pt x="14497" y="1"/>
                    <a:pt x="123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60"/>
            <p:cNvSpPr/>
            <p:nvPr/>
          </p:nvSpPr>
          <p:spPr>
            <a:xfrm>
              <a:off x="4796657" y="486047"/>
              <a:ext cx="1068886" cy="991104"/>
            </a:xfrm>
            <a:custGeom>
              <a:rect b="b" l="l" r="r" t="t"/>
              <a:pathLst>
                <a:path extrusionOk="0" h="32059" w="34575">
                  <a:moveTo>
                    <a:pt x="6444" y="0"/>
                  </a:moveTo>
                  <a:cubicBezTo>
                    <a:pt x="4283" y="0"/>
                    <a:pt x="2886" y="8344"/>
                    <a:pt x="6014" y="12163"/>
                  </a:cubicBezTo>
                  <a:cubicBezTo>
                    <a:pt x="8761" y="15498"/>
                    <a:pt x="10695" y="17435"/>
                    <a:pt x="12052" y="18536"/>
                  </a:cubicBezTo>
                  <a:lnTo>
                    <a:pt x="12052" y="18536"/>
                  </a:lnTo>
                  <a:cubicBezTo>
                    <a:pt x="11095" y="18309"/>
                    <a:pt x="10001" y="18136"/>
                    <a:pt x="8897" y="18136"/>
                  </a:cubicBezTo>
                  <a:cubicBezTo>
                    <a:pt x="6790" y="18136"/>
                    <a:pt x="4645" y="18767"/>
                    <a:pt x="3328" y="20863"/>
                  </a:cubicBezTo>
                  <a:cubicBezTo>
                    <a:pt x="0" y="26132"/>
                    <a:pt x="17071" y="22215"/>
                    <a:pt x="19688" y="25352"/>
                  </a:cubicBezTo>
                  <a:cubicBezTo>
                    <a:pt x="20815" y="26703"/>
                    <a:pt x="20202" y="26842"/>
                    <a:pt x="19057" y="26842"/>
                  </a:cubicBezTo>
                  <a:cubicBezTo>
                    <a:pt x="18762" y="26842"/>
                    <a:pt x="18431" y="26833"/>
                    <a:pt x="18086" y="26833"/>
                  </a:cubicBezTo>
                  <a:cubicBezTo>
                    <a:pt x="16663" y="26833"/>
                    <a:pt x="14992" y="26989"/>
                    <a:pt x="14523" y="28593"/>
                  </a:cubicBezTo>
                  <a:cubicBezTo>
                    <a:pt x="14211" y="29661"/>
                    <a:pt x="15191" y="29929"/>
                    <a:pt x="16869" y="29929"/>
                  </a:cubicBezTo>
                  <a:cubicBezTo>
                    <a:pt x="18552" y="29929"/>
                    <a:pt x="20938" y="29660"/>
                    <a:pt x="23426" y="29660"/>
                  </a:cubicBezTo>
                  <a:cubicBezTo>
                    <a:pt x="26583" y="29660"/>
                    <a:pt x="29904" y="30093"/>
                    <a:pt x="32166" y="32059"/>
                  </a:cubicBezTo>
                  <a:cubicBezTo>
                    <a:pt x="32166" y="32059"/>
                    <a:pt x="34575" y="31054"/>
                    <a:pt x="33050" y="29061"/>
                  </a:cubicBezTo>
                  <a:cubicBezTo>
                    <a:pt x="33050" y="29061"/>
                    <a:pt x="25442" y="26426"/>
                    <a:pt x="19913" y="13671"/>
                  </a:cubicBezTo>
                  <a:cubicBezTo>
                    <a:pt x="17787" y="8788"/>
                    <a:pt x="16150" y="7063"/>
                    <a:pt x="15177" y="7063"/>
                  </a:cubicBezTo>
                  <a:cubicBezTo>
                    <a:pt x="13611" y="7063"/>
                    <a:pt x="13763" y="11525"/>
                    <a:pt x="16360" y="14485"/>
                  </a:cubicBezTo>
                  <a:cubicBezTo>
                    <a:pt x="17566" y="15865"/>
                    <a:pt x="17722" y="16545"/>
                    <a:pt x="17261" y="16545"/>
                  </a:cubicBezTo>
                  <a:cubicBezTo>
                    <a:pt x="16117" y="16545"/>
                    <a:pt x="11178" y="12365"/>
                    <a:pt x="9029" y="4312"/>
                  </a:cubicBezTo>
                  <a:cubicBezTo>
                    <a:pt x="8195" y="1203"/>
                    <a:pt x="7264" y="0"/>
                    <a:pt x="6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60"/>
            <p:cNvSpPr/>
            <p:nvPr/>
          </p:nvSpPr>
          <p:spPr>
            <a:xfrm>
              <a:off x="7574131" y="2302371"/>
              <a:ext cx="423845" cy="572082"/>
            </a:xfrm>
            <a:custGeom>
              <a:rect b="b" l="l" r="r" t="t"/>
              <a:pathLst>
                <a:path extrusionOk="0" h="18505" w="13710">
                  <a:moveTo>
                    <a:pt x="6482" y="1"/>
                  </a:moveTo>
                  <a:cubicBezTo>
                    <a:pt x="6401" y="1"/>
                    <a:pt x="6320" y="5"/>
                    <a:pt x="6240" y="13"/>
                  </a:cubicBezTo>
                  <a:cubicBezTo>
                    <a:pt x="5911" y="48"/>
                    <a:pt x="5581" y="152"/>
                    <a:pt x="5304" y="308"/>
                  </a:cubicBezTo>
                  <a:cubicBezTo>
                    <a:pt x="4836" y="585"/>
                    <a:pt x="4437" y="984"/>
                    <a:pt x="4178" y="1469"/>
                  </a:cubicBezTo>
                  <a:cubicBezTo>
                    <a:pt x="3970" y="1833"/>
                    <a:pt x="3814" y="2214"/>
                    <a:pt x="3692" y="2613"/>
                  </a:cubicBezTo>
                  <a:cubicBezTo>
                    <a:pt x="3640" y="2786"/>
                    <a:pt x="3588" y="2960"/>
                    <a:pt x="3554" y="3133"/>
                  </a:cubicBezTo>
                  <a:cubicBezTo>
                    <a:pt x="3519" y="3289"/>
                    <a:pt x="3467" y="3445"/>
                    <a:pt x="3432" y="3601"/>
                  </a:cubicBezTo>
                  <a:cubicBezTo>
                    <a:pt x="3346" y="3913"/>
                    <a:pt x="3276" y="4207"/>
                    <a:pt x="3190" y="4502"/>
                  </a:cubicBezTo>
                  <a:cubicBezTo>
                    <a:pt x="3034" y="5091"/>
                    <a:pt x="2878" y="5646"/>
                    <a:pt x="2722" y="6183"/>
                  </a:cubicBezTo>
                  <a:cubicBezTo>
                    <a:pt x="2392" y="7258"/>
                    <a:pt x="2080" y="8211"/>
                    <a:pt x="1786" y="9060"/>
                  </a:cubicBezTo>
                  <a:cubicBezTo>
                    <a:pt x="1509" y="9909"/>
                    <a:pt x="1266" y="10654"/>
                    <a:pt x="1041" y="11174"/>
                  </a:cubicBezTo>
                  <a:cubicBezTo>
                    <a:pt x="607" y="12284"/>
                    <a:pt x="1" y="12578"/>
                    <a:pt x="70" y="12769"/>
                  </a:cubicBezTo>
                  <a:cubicBezTo>
                    <a:pt x="79" y="12803"/>
                    <a:pt x="135" y="12829"/>
                    <a:pt x="235" y="12829"/>
                  </a:cubicBezTo>
                  <a:cubicBezTo>
                    <a:pt x="334" y="12829"/>
                    <a:pt x="477" y="12803"/>
                    <a:pt x="659" y="12734"/>
                  </a:cubicBezTo>
                  <a:cubicBezTo>
                    <a:pt x="1145" y="12491"/>
                    <a:pt x="1578" y="12128"/>
                    <a:pt x="1873" y="11677"/>
                  </a:cubicBezTo>
                  <a:cubicBezTo>
                    <a:pt x="2323" y="11018"/>
                    <a:pt x="2739" y="10325"/>
                    <a:pt x="3086" y="9615"/>
                  </a:cubicBezTo>
                  <a:cubicBezTo>
                    <a:pt x="3502" y="8800"/>
                    <a:pt x="3935" y="7847"/>
                    <a:pt x="4385" y="6772"/>
                  </a:cubicBezTo>
                  <a:cubicBezTo>
                    <a:pt x="4611" y="6235"/>
                    <a:pt x="4819" y="5681"/>
                    <a:pt x="5044" y="5091"/>
                  </a:cubicBezTo>
                  <a:cubicBezTo>
                    <a:pt x="5235" y="4502"/>
                    <a:pt x="5443" y="3913"/>
                    <a:pt x="5668" y="3289"/>
                  </a:cubicBezTo>
                  <a:cubicBezTo>
                    <a:pt x="5755" y="3029"/>
                    <a:pt x="5876" y="2804"/>
                    <a:pt x="6015" y="2578"/>
                  </a:cubicBezTo>
                  <a:cubicBezTo>
                    <a:pt x="6084" y="2440"/>
                    <a:pt x="6205" y="2318"/>
                    <a:pt x="6344" y="2249"/>
                  </a:cubicBezTo>
                  <a:cubicBezTo>
                    <a:pt x="6361" y="2232"/>
                    <a:pt x="6396" y="2232"/>
                    <a:pt x="6431" y="2232"/>
                  </a:cubicBezTo>
                  <a:cubicBezTo>
                    <a:pt x="6448" y="2232"/>
                    <a:pt x="6465" y="2249"/>
                    <a:pt x="6500" y="2266"/>
                  </a:cubicBezTo>
                  <a:cubicBezTo>
                    <a:pt x="6604" y="2318"/>
                    <a:pt x="6708" y="2422"/>
                    <a:pt x="6777" y="2526"/>
                  </a:cubicBezTo>
                  <a:cubicBezTo>
                    <a:pt x="6933" y="2752"/>
                    <a:pt x="6985" y="3272"/>
                    <a:pt x="6864" y="3930"/>
                  </a:cubicBezTo>
                  <a:cubicBezTo>
                    <a:pt x="6812" y="4277"/>
                    <a:pt x="6725" y="4658"/>
                    <a:pt x="6656" y="5039"/>
                  </a:cubicBezTo>
                  <a:cubicBezTo>
                    <a:pt x="6569" y="5421"/>
                    <a:pt x="6483" y="5802"/>
                    <a:pt x="6379" y="6183"/>
                  </a:cubicBezTo>
                  <a:cubicBezTo>
                    <a:pt x="6174" y="7028"/>
                    <a:pt x="5935" y="7863"/>
                    <a:pt x="5664" y="8688"/>
                  </a:cubicBezTo>
                  <a:lnTo>
                    <a:pt x="5664" y="8688"/>
                  </a:lnTo>
                  <a:cubicBezTo>
                    <a:pt x="5244" y="9481"/>
                    <a:pt x="4936" y="10335"/>
                    <a:pt x="4749" y="11226"/>
                  </a:cubicBezTo>
                  <a:lnTo>
                    <a:pt x="7141" y="11937"/>
                  </a:lnTo>
                  <a:cubicBezTo>
                    <a:pt x="7176" y="11885"/>
                    <a:pt x="7193" y="11816"/>
                    <a:pt x="7228" y="11746"/>
                  </a:cubicBezTo>
                  <a:cubicBezTo>
                    <a:pt x="7500" y="11056"/>
                    <a:pt x="7749" y="10359"/>
                    <a:pt x="7976" y="9655"/>
                  </a:cubicBezTo>
                  <a:lnTo>
                    <a:pt x="7976" y="9655"/>
                  </a:lnTo>
                  <a:cubicBezTo>
                    <a:pt x="8308" y="9065"/>
                    <a:pt x="8722" y="8519"/>
                    <a:pt x="9203" y="8037"/>
                  </a:cubicBezTo>
                  <a:cubicBezTo>
                    <a:pt x="9689" y="7552"/>
                    <a:pt x="10209" y="7258"/>
                    <a:pt x="10469" y="7240"/>
                  </a:cubicBezTo>
                  <a:cubicBezTo>
                    <a:pt x="10590" y="7240"/>
                    <a:pt x="10711" y="7258"/>
                    <a:pt x="10815" y="7327"/>
                  </a:cubicBezTo>
                  <a:cubicBezTo>
                    <a:pt x="10971" y="7448"/>
                    <a:pt x="11093" y="7587"/>
                    <a:pt x="11162" y="7743"/>
                  </a:cubicBezTo>
                  <a:cubicBezTo>
                    <a:pt x="11352" y="8089"/>
                    <a:pt x="11387" y="8627"/>
                    <a:pt x="11300" y="9199"/>
                  </a:cubicBezTo>
                  <a:cubicBezTo>
                    <a:pt x="11248" y="9511"/>
                    <a:pt x="11179" y="9805"/>
                    <a:pt x="11093" y="10100"/>
                  </a:cubicBezTo>
                  <a:cubicBezTo>
                    <a:pt x="11041" y="10412"/>
                    <a:pt x="10919" y="10689"/>
                    <a:pt x="10833" y="10984"/>
                  </a:cubicBezTo>
                  <a:cubicBezTo>
                    <a:pt x="10451" y="12041"/>
                    <a:pt x="9914" y="13029"/>
                    <a:pt x="9221" y="13930"/>
                  </a:cubicBezTo>
                  <a:cubicBezTo>
                    <a:pt x="8216" y="15282"/>
                    <a:pt x="6968" y="16426"/>
                    <a:pt x="5529" y="17292"/>
                  </a:cubicBezTo>
                  <a:cubicBezTo>
                    <a:pt x="4489" y="17933"/>
                    <a:pt x="3848" y="18211"/>
                    <a:pt x="3900" y="18401"/>
                  </a:cubicBezTo>
                  <a:cubicBezTo>
                    <a:pt x="3914" y="18464"/>
                    <a:pt x="4043" y="18504"/>
                    <a:pt x="4272" y="18504"/>
                  </a:cubicBezTo>
                  <a:cubicBezTo>
                    <a:pt x="4614" y="18504"/>
                    <a:pt x="5181" y="18415"/>
                    <a:pt x="5928" y="18176"/>
                  </a:cubicBezTo>
                  <a:cubicBezTo>
                    <a:pt x="7730" y="17552"/>
                    <a:pt x="9325" y="16478"/>
                    <a:pt x="10590" y="15056"/>
                  </a:cubicBezTo>
                  <a:cubicBezTo>
                    <a:pt x="11491" y="14086"/>
                    <a:pt x="12219" y="12959"/>
                    <a:pt x="12756" y="11746"/>
                  </a:cubicBezTo>
                  <a:cubicBezTo>
                    <a:pt x="12895" y="11417"/>
                    <a:pt x="13034" y="11070"/>
                    <a:pt x="13138" y="10706"/>
                  </a:cubicBezTo>
                  <a:cubicBezTo>
                    <a:pt x="13276" y="10342"/>
                    <a:pt x="13380" y="9979"/>
                    <a:pt x="13449" y="9597"/>
                  </a:cubicBezTo>
                  <a:cubicBezTo>
                    <a:pt x="13605" y="8800"/>
                    <a:pt x="13709" y="7812"/>
                    <a:pt x="13259" y="6772"/>
                  </a:cubicBezTo>
                  <a:cubicBezTo>
                    <a:pt x="13016" y="6252"/>
                    <a:pt x="12670" y="5802"/>
                    <a:pt x="12202" y="5438"/>
                  </a:cubicBezTo>
                  <a:cubicBezTo>
                    <a:pt x="11703" y="5056"/>
                    <a:pt x="11094" y="4865"/>
                    <a:pt x="10464" y="4865"/>
                  </a:cubicBezTo>
                  <a:cubicBezTo>
                    <a:pt x="10437" y="4865"/>
                    <a:pt x="10409" y="4865"/>
                    <a:pt x="10382" y="4866"/>
                  </a:cubicBezTo>
                  <a:cubicBezTo>
                    <a:pt x="9933" y="4892"/>
                    <a:pt x="9494" y="4989"/>
                    <a:pt x="9088" y="5172"/>
                  </a:cubicBezTo>
                  <a:lnTo>
                    <a:pt x="9088" y="5172"/>
                  </a:lnTo>
                  <a:cubicBezTo>
                    <a:pt x="9138" y="4882"/>
                    <a:pt x="9188" y="4584"/>
                    <a:pt x="9238" y="4259"/>
                  </a:cubicBezTo>
                  <a:cubicBezTo>
                    <a:pt x="9342" y="3393"/>
                    <a:pt x="9394" y="2266"/>
                    <a:pt x="8666" y="1227"/>
                  </a:cubicBezTo>
                  <a:cubicBezTo>
                    <a:pt x="8320" y="724"/>
                    <a:pt x="7817" y="343"/>
                    <a:pt x="7245" y="135"/>
                  </a:cubicBezTo>
                  <a:cubicBezTo>
                    <a:pt x="6996" y="43"/>
                    <a:pt x="6736" y="1"/>
                    <a:pt x="64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60"/>
            <p:cNvSpPr/>
            <p:nvPr/>
          </p:nvSpPr>
          <p:spPr>
            <a:xfrm>
              <a:off x="5062403" y="1313150"/>
              <a:ext cx="2796602" cy="2440337"/>
            </a:xfrm>
            <a:custGeom>
              <a:rect b="b" l="l" r="r" t="t"/>
              <a:pathLst>
                <a:path extrusionOk="0" h="78937" w="90461">
                  <a:moveTo>
                    <a:pt x="30772" y="1"/>
                  </a:moveTo>
                  <a:cubicBezTo>
                    <a:pt x="19111" y="1"/>
                    <a:pt x="13639" y="9967"/>
                    <a:pt x="13639" y="9967"/>
                  </a:cubicBezTo>
                  <a:cubicBezTo>
                    <a:pt x="13639" y="9967"/>
                    <a:pt x="0" y="33017"/>
                    <a:pt x="11785" y="36119"/>
                  </a:cubicBezTo>
                  <a:cubicBezTo>
                    <a:pt x="12042" y="36187"/>
                    <a:pt x="12305" y="36220"/>
                    <a:pt x="12573" y="36220"/>
                  </a:cubicBezTo>
                  <a:cubicBezTo>
                    <a:pt x="18683" y="36220"/>
                    <a:pt x="27209" y="19153"/>
                    <a:pt x="27209" y="19152"/>
                  </a:cubicBezTo>
                  <a:lnTo>
                    <a:pt x="27209" y="19152"/>
                  </a:lnTo>
                  <a:cubicBezTo>
                    <a:pt x="27209" y="19154"/>
                    <a:pt x="14732" y="73726"/>
                    <a:pt x="37573" y="77054"/>
                  </a:cubicBezTo>
                  <a:cubicBezTo>
                    <a:pt x="44695" y="78086"/>
                    <a:pt x="52573" y="78936"/>
                    <a:pt x="59988" y="78936"/>
                  </a:cubicBezTo>
                  <a:cubicBezTo>
                    <a:pt x="76354" y="78936"/>
                    <a:pt x="90461" y="74794"/>
                    <a:pt x="89184" y="59325"/>
                  </a:cubicBezTo>
                  <a:cubicBezTo>
                    <a:pt x="87833" y="42852"/>
                    <a:pt x="75618" y="41031"/>
                    <a:pt x="64877" y="41031"/>
                  </a:cubicBezTo>
                  <a:cubicBezTo>
                    <a:pt x="61829" y="41031"/>
                    <a:pt x="58900" y="41178"/>
                    <a:pt x="56372" y="41178"/>
                  </a:cubicBezTo>
                  <a:cubicBezTo>
                    <a:pt x="51583" y="41178"/>
                    <a:pt x="48232" y="40652"/>
                    <a:pt x="48232" y="37609"/>
                  </a:cubicBezTo>
                  <a:cubicBezTo>
                    <a:pt x="48232" y="27297"/>
                    <a:pt x="46481" y="140"/>
                    <a:pt x="30953" y="2"/>
                  </a:cubicBezTo>
                  <a:cubicBezTo>
                    <a:pt x="30892" y="1"/>
                    <a:pt x="30832" y="1"/>
                    <a:pt x="307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60"/>
            <p:cNvSpPr/>
            <p:nvPr/>
          </p:nvSpPr>
          <p:spPr>
            <a:xfrm>
              <a:off x="5988217" y="3415593"/>
              <a:ext cx="1539351" cy="337839"/>
            </a:xfrm>
            <a:custGeom>
              <a:rect b="b" l="l" r="r" t="t"/>
              <a:pathLst>
                <a:path extrusionOk="0" h="10928" w="49793">
                  <a:moveTo>
                    <a:pt x="19954" y="1"/>
                  </a:moveTo>
                  <a:cubicBezTo>
                    <a:pt x="16673" y="1"/>
                    <a:pt x="13459" y="273"/>
                    <a:pt x="10486" y="884"/>
                  </a:cubicBezTo>
                  <a:cubicBezTo>
                    <a:pt x="6552" y="1681"/>
                    <a:pt x="3761" y="2687"/>
                    <a:pt x="1" y="4940"/>
                  </a:cubicBezTo>
                  <a:cubicBezTo>
                    <a:pt x="1976" y="7192"/>
                    <a:pt x="4680" y="8648"/>
                    <a:pt x="7626" y="9047"/>
                  </a:cubicBezTo>
                  <a:cubicBezTo>
                    <a:pt x="14757" y="10075"/>
                    <a:pt x="22647" y="10927"/>
                    <a:pt x="30069" y="10927"/>
                  </a:cubicBezTo>
                  <a:cubicBezTo>
                    <a:pt x="37530" y="10927"/>
                    <a:pt x="44519" y="10067"/>
                    <a:pt x="49792" y="7660"/>
                  </a:cubicBezTo>
                  <a:cubicBezTo>
                    <a:pt x="46343" y="5425"/>
                    <a:pt x="42582" y="3726"/>
                    <a:pt x="38631" y="2617"/>
                  </a:cubicBezTo>
                  <a:cubicBezTo>
                    <a:pt x="33006" y="1036"/>
                    <a:pt x="26352" y="1"/>
                    <a:pt x="199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60"/>
            <p:cNvSpPr/>
            <p:nvPr/>
          </p:nvSpPr>
          <p:spPr>
            <a:xfrm>
              <a:off x="6169318" y="3619107"/>
              <a:ext cx="90581" cy="50144"/>
            </a:xfrm>
            <a:custGeom>
              <a:rect b="b" l="l" r="r" t="t"/>
              <a:pathLst>
                <a:path extrusionOk="0" h="1622" w="2930">
                  <a:moveTo>
                    <a:pt x="892" y="0"/>
                  </a:moveTo>
                  <a:cubicBezTo>
                    <a:pt x="538" y="0"/>
                    <a:pt x="266" y="100"/>
                    <a:pt x="174" y="315"/>
                  </a:cubicBezTo>
                  <a:cubicBezTo>
                    <a:pt x="0" y="661"/>
                    <a:pt x="486" y="1233"/>
                    <a:pt x="1266" y="1493"/>
                  </a:cubicBezTo>
                  <a:cubicBezTo>
                    <a:pt x="1524" y="1581"/>
                    <a:pt x="1778" y="1622"/>
                    <a:pt x="2005" y="1622"/>
                  </a:cubicBezTo>
                  <a:cubicBezTo>
                    <a:pt x="2448" y="1622"/>
                    <a:pt x="2785" y="1468"/>
                    <a:pt x="2843" y="1216"/>
                  </a:cubicBezTo>
                  <a:cubicBezTo>
                    <a:pt x="2929" y="835"/>
                    <a:pt x="2409" y="384"/>
                    <a:pt x="1716" y="142"/>
                  </a:cubicBezTo>
                  <a:cubicBezTo>
                    <a:pt x="1424" y="49"/>
                    <a:pt x="1138" y="0"/>
                    <a:pt x="892"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60"/>
            <p:cNvSpPr/>
            <p:nvPr/>
          </p:nvSpPr>
          <p:spPr>
            <a:xfrm>
              <a:off x="6173059" y="3553876"/>
              <a:ext cx="140941" cy="47918"/>
            </a:xfrm>
            <a:custGeom>
              <a:rect b="b" l="l" r="r" t="t"/>
              <a:pathLst>
                <a:path extrusionOk="0" h="1550" w="4559">
                  <a:moveTo>
                    <a:pt x="1455" y="1"/>
                  </a:moveTo>
                  <a:cubicBezTo>
                    <a:pt x="665" y="1"/>
                    <a:pt x="91" y="169"/>
                    <a:pt x="53" y="449"/>
                  </a:cubicBezTo>
                  <a:cubicBezTo>
                    <a:pt x="1" y="830"/>
                    <a:pt x="954" y="1298"/>
                    <a:pt x="2167" y="1472"/>
                  </a:cubicBezTo>
                  <a:cubicBezTo>
                    <a:pt x="2510" y="1525"/>
                    <a:pt x="2839" y="1550"/>
                    <a:pt x="3137" y="1550"/>
                  </a:cubicBezTo>
                  <a:cubicBezTo>
                    <a:pt x="3909" y="1550"/>
                    <a:pt x="4469" y="1383"/>
                    <a:pt x="4507" y="1108"/>
                  </a:cubicBezTo>
                  <a:cubicBezTo>
                    <a:pt x="4559" y="709"/>
                    <a:pt x="3606" y="259"/>
                    <a:pt x="2375" y="68"/>
                  </a:cubicBezTo>
                  <a:cubicBezTo>
                    <a:pt x="2050" y="22"/>
                    <a:pt x="1739" y="1"/>
                    <a:pt x="1455" y="1"/>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60"/>
            <p:cNvSpPr/>
            <p:nvPr/>
          </p:nvSpPr>
          <p:spPr>
            <a:xfrm>
              <a:off x="6196121" y="3499620"/>
              <a:ext cx="127524" cy="44147"/>
            </a:xfrm>
            <a:custGeom>
              <a:rect b="b" l="l" r="r" t="t"/>
              <a:pathLst>
                <a:path extrusionOk="0" h="1428" w="4125">
                  <a:moveTo>
                    <a:pt x="1900" y="0"/>
                  </a:moveTo>
                  <a:cubicBezTo>
                    <a:pt x="857" y="0"/>
                    <a:pt x="34" y="284"/>
                    <a:pt x="17" y="644"/>
                  </a:cubicBezTo>
                  <a:cubicBezTo>
                    <a:pt x="0" y="1043"/>
                    <a:pt x="919" y="1390"/>
                    <a:pt x="2045" y="1424"/>
                  </a:cubicBezTo>
                  <a:cubicBezTo>
                    <a:pt x="2106" y="1426"/>
                    <a:pt x="2165" y="1427"/>
                    <a:pt x="2225" y="1427"/>
                  </a:cubicBezTo>
                  <a:cubicBezTo>
                    <a:pt x="3269" y="1427"/>
                    <a:pt x="4107" y="1144"/>
                    <a:pt x="4107" y="783"/>
                  </a:cubicBezTo>
                  <a:cubicBezTo>
                    <a:pt x="4125" y="384"/>
                    <a:pt x="3224" y="38"/>
                    <a:pt x="2080" y="3"/>
                  </a:cubicBezTo>
                  <a:cubicBezTo>
                    <a:pt x="2019" y="1"/>
                    <a:pt x="1959" y="0"/>
                    <a:pt x="1900"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60"/>
            <p:cNvSpPr/>
            <p:nvPr/>
          </p:nvSpPr>
          <p:spPr>
            <a:xfrm>
              <a:off x="6350419" y="3469911"/>
              <a:ext cx="160758" cy="44487"/>
            </a:xfrm>
            <a:custGeom>
              <a:rect b="b" l="l" r="r" t="t"/>
              <a:pathLst>
                <a:path extrusionOk="0" h="1439" w="5200">
                  <a:moveTo>
                    <a:pt x="2201" y="0"/>
                  </a:moveTo>
                  <a:cubicBezTo>
                    <a:pt x="981" y="0"/>
                    <a:pt x="33" y="259"/>
                    <a:pt x="18" y="600"/>
                  </a:cubicBezTo>
                  <a:cubicBezTo>
                    <a:pt x="0" y="999"/>
                    <a:pt x="1144" y="1363"/>
                    <a:pt x="2565" y="1432"/>
                  </a:cubicBezTo>
                  <a:cubicBezTo>
                    <a:pt x="2687" y="1437"/>
                    <a:pt x="2807" y="1439"/>
                    <a:pt x="2924" y="1439"/>
                  </a:cubicBezTo>
                  <a:cubicBezTo>
                    <a:pt x="4180" y="1439"/>
                    <a:pt x="5166" y="1192"/>
                    <a:pt x="5182" y="843"/>
                  </a:cubicBezTo>
                  <a:cubicBezTo>
                    <a:pt x="5200" y="444"/>
                    <a:pt x="4056" y="80"/>
                    <a:pt x="2635" y="11"/>
                  </a:cubicBezTo>
                  <a:cubicBezTo>
                    <a:pt x="2487" y="4"/>
                    <a:pt x="2342" y="0"/>
                    <a:pt x="2201"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60"/>
            <p:cNvSpPr/>
            <p:nvPr/>
          </p:nvSpPr>
          <p:spPr>
            <a:xfrm>
              <a:off x="6398646" y="3556071"/>
              <a:ext cx="112005" cy="44270"/>
            </a:xfrm>
            <a:custGeom>
              <a:rect b="b" l="l" r="r" t="t"/>
              <a:pathLst>
                <a:path extrusionOk="0" h="1432" w="3623">
                  <a:moveTo>
                    <a:pt x="1510" y="0"/>
                  </a:moveTo>
                  <a:cubicBezTo>
                    <a:pt x="728" y="0"/>
                    <a:pt x="112" y="187"/>
                    <a:pt x="52" y="517"/>
                  </a:cubicBezTo>
                  <a:cubicBezTo>
                    <a:pt x="0" y="898"/>
                    <a:pt x="763" y="1349"/>
                    <a:pt x="1785" y="1418"/>
                  </a:cubicBezTo>
                  <a:cubicBezTo>
                    <a:pt x="1895" y="1427"/>
                    <a:pt x="2002" y="1432"/>
                    <a:pt x="2107" y="1432"/>
                  </a:cubicBezTo>
                  <a:cubicBezTo>
                    <a:pt x="2962" y="1432"/>
                    <a:pt x="3622" y="1132"/>
                    <a:pt x="3622" y="777"/>
                  </a:cubicBezTo>
                  <a:cubicBezTo>
                    <a:pt x="3605" y="396"/>
                    <a:pt x="2825" y="84"/>
                    <a:pt x="1889" y="14"/>
                  </a:cubicBezTo>
                  <a:cubicBezTo>
                    <a:pt x="1760" y="5"/>
                    <a:pt x="1633" y="0"/>
                    <a:pt x="1510"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60"/>
            <p:cNvSpPr/>
            <p:nvPr/>
          </p:nvSpPr>
          <p:spPr>
            <a:xfrm>
              <a:off x="6364887" y="3622353"/>
              <a:ext cx="103442" cy="45878"/>
            </a:xfrm>
            <a:custGeom>
              <a:rect b="b" l="l" r="r" t="t"/>
              <a:pathLst>
                <a:path extrusionOk="0" h="1484" w="3346">
                  <a:moveTo>
                    <a:pt x="1270" y="0"/>
                  </a:moveTo>
                  <a:cubicBezTo>
                    <a:pt x="617" y="0"/>
                    <a:pt x="111" y="186"/>
                    <a:pt x="70" y="504"/>
                  </a:cubicBezTo>
                  <a:cubicBezTo>
                    <a:pt x="0" y="886"/>
                    <a:pt x="676" y="1302"/>
                    <a:pt x="1560" y="1440"/>
                  </a:cubicBezTo>
                  <a:cubicBezTo>
                    <a:pt x="1750" y="1470"/>
                    <a:pt x="1934" y="1483"/>
                    <a:pt x="2107" y="1483"/>
                  </a:cubicBezTo>
                  <a:cubicBezTo>
                    <a:pt x="2752" y="1483"/>
                    <a:pt x="3235" y="1291"/>
                    <a:pt x="3276" y="990"/>
                  </a:cubicBezTo>
                  <a:cubicBezTo>
                    <a:pt x="3345" y="608"/>
                    <a:pt x="2669" y="175"/>
                    <a:pt x="1785" y="37"/>
                  </a:cubicBezTo>
                  <a:cubicBezTo>
                    <a:pt x="1607" y="12"/>
                    <a:pt x="1434" y="0"/>
                    <a:pt x="1270"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60"/>
            <p:cNvSpPr/>
            <p:nvPr/>
          </p:nvSpPr>
          <p:spPr>
            <a:xfrm>
              <a:off x="6588836" y="3513285"/>
              <a:ext cx="152658" cy="44827"/>
            </a:xfrm>
            <a:custGeom>
              <a:rect b="b" l="l" r="r" t="t"/>
              <a:pathLst>
                <a:path extrusionOk="0" h="1450" w="4938">
                  <a:moveTo>
                    <a:pt x="1743" y="1"/>
                  </a:moveTo>
                  <a:cubicBezTo>
                    <a:pt x="829" y="1"/>
                    <a:pt x="155" y="129"/>
                    <a:pt x="87" y="428"/>
                  </a:cubicBezTo>
                  <a:cubicBezTo>
                    <a:pt x="0" y="809"/>
                    <a:pt x="1058" y="1346"/>
                    <a:pt x="2444" y="1433"/>
                  </a:cubicBezTo>
                  <a:cubicBezTo>
                    <a:pt x="2596" y="1444"/>
                    <a:pt x="2745" y="1450"/>
                    <a:pt x="2889" y="1450"/>
                  </a:cubicBezTo>
                  <a:cubicBezTo>
                    <a:pt x="4060" y="1450"/>
                    <a:pt x="4938" y="1096"/>
                    <a:pt x="4922" y="757"/>
                  </a:cubicBezTo>
                  <a:cubicBezTo>
                    <a:pt x="4888" y="358"/>
                    <a:pt x="3831" y="116"/>
                    <a:pt x="2548" y="29"/>
                  </a:cubicBezTo>
                  <a:cubicBezTo>
                    <a:pt x="2267" y="10"/>
                    <a:pt x="1996" y="1"/>
                    <a:pt x="1743" y="1"/>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60"/>
            <p:cNvSpPr/>
            <p:nvPr/>
          </p:nvSpPr>
          <p:spPr>
            <a:xfrm>
              <a:off x="6549203" y="3582226"/>
              <a:ext cx="131822" cy="43961"/>
            </a:xfrm>
            <a:custGeom>
              <a:rect b="b" l="l" r="r" t="t"/>
              <a:pathLst>
                <a:path extrusionOk="0" h="1422" w="4264">
                  <a:moveTo>
                    <a:pt x="2132" y="0"/>
                  </a:moveTo>
                  <a:cubicBezTo>
                    <a:pt x="953" y="0"/>
                    <a:pt x="0" y="329"/>
                    <a:pt x="0" y="711"/>
                  </a:cubicBezTo>
                  <a:cubicBezTo>
                    <a:pt x="0" y="1109"/>
                    <a:pt x="953" y="1421"/>
                    <a:pt x="2132" y="1421"/>
                  </a:cubicBezTo>
                  <a:cubicBezTo>
                    <a:pt x="3310" y="1421"/>
                    <a:pt x="4263" y="1109"/>
                    <a:pt x="4263" y="711"/>
                  </a:cubicBezTo>
                  <a:cubicBezTo>
                    <a:pt x="4263" y="329"/>
                    <a:pt x="3310" y="0"/>
                    <a:pt x="2132"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60"/>
            <p:cNvSpPr/>
            <p:nvPr/>
          </p:nvSpPr>
          <p:spPr>
            <a:xfrm>
              <a:off x="6593659" y="3433802"/>
              <a:ext cx="132378" cy="43961"/>
            </a:xfrm>
            <a:custGeom>
              <a:rect b="b" l="l" r="r" t="t"/>
              <a:pathLst>
                <a:path extrusionOk="0" h="1422" w="4282">
                  <a:moveTo>
                    <a:pt x="2149" y="0"/>
                  </a:moveTo>
                  <a:cubicBezTo>
                    <a:pt x="971" y="0"/>
                    <a:pt x="0" y="312"/>
                    <a:pt x="0" y="711"/>
                  </a:cubicBezTo>
                  <a:cubicBezTo>
                    <a:pt x="0" y="1092"/>
                    <a:pt x="971" y="1422"/>
                    <a:pt x="2149" y="1422"/>
                  </a:cubicBezTo>
                  <a:cubicBezTo>
                    <a:pt x="3328" y="1422"/>
                    <a:pt x="4281" y="1092"/>
                    <a:pt x="4281" y="711"/>
                  </a:cubicBezTo>
                  <a:cubicBezTo>
                    <a:pt x="4281" y="312"/>
                    <a:pt x="3328" y="0"/>
                    <a:pt x="2149"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60"/>
            <p:cNvSpPr/>
            <p:nvPr/>
          </p:nvSpPr>
          <p:spPr>
            <a:xfrm>
              <a:off x="6559405" y="3659792"/>
              <a:ext cx="123227" cy="43621"/>
            </a:xfrm>
            <a:custGeom>
              <a:rect b="b" l="l" r="r" t="t"/>
              <a:pathLst>
                <a:path extrusionOk="0" h="1411" w="3986">
                  <a:moveTo>
                    <a:pt x="2183" y="1"/>
                  </a:moveTo>
                  <a:cubicBezTo>
                    <a:pt x="2115" y="1"/>
                    <a:pt x="2045" y="2"/>
                    <a:pt x="1975" y="4"/>
                  </a:cubicBezTo>
                  <a:cubicBezTo>
                    <a:pt x="918" y="21"/>
                    <a:pt x="51" y="281"/>
                    <a:pt x="17" y="680"/>
                  </a:cubicBezTo>
                  <a:cubicBezTo>
                    <a:pt x="0" y="1045"/>
                    <a:pt x="810" y="1410"/>
                    <a:pt x="1867" y="1410"/>
                  </a:cubicBezTo>
                  <a:cubicBezTo>
                    <a:pt x="1914" y="1410"/>
                    <a:pt x="1962" y="1409"/>
                    <a:pt x="2010" y="1408"/>
                  </a:cubicBezTo>
                  <a:cubicBezTo>
                    <a:pt x="3119" y="1391"/>
                    <a:pt x="3985" y="957"/>
                    <a:pt x="3951" y="576"/>
                  </a:cubicBezTo>
                  <a:cubicBezTo>
                    <a:pt x="3902" y="220"/>
                    <a:pt x="3131" y="1"/>
                    <a:pt x="2183" y="1"/>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60"/>
            <p:cNvSpPr/>
            <p:nvPr/>
          </p:nvSpPr>
          <p:spPr>
            <a:xfrm>
              <a:off x="6757601" y="3647487"/>
              <a:ext cx="145764" cy="46280"/>
            </a:xfrm>
            <a:custGeom>
              <a:rect b="b" l="l" r="r" t="t"/>
              <a:pathLst>
                <a:path extrusionOk="0" h="1497" w="4715">
                  <a:moveTo>
                    <a:pt x="3206" y="0"/>
                  </a:moveTo>
                  <a:cubicBezTo>
                    <a:pt x="2917" y="0"/>
                    <a:pt x="2601" y="19"/>
                    <a:pt x="2271" y="55"/>
                  </a:cubicBezTo>
                  <a:cubicBezTo>
                    <a:pt x="1006" y="194"/>
                    <a:pt x="1" y="558"/>
                    <a:pt x="18" y="957"/>
                  </a:cubicBezTo>
                  <a:cubicBezTo>
                    <a:pt x="32" y="1267"/>
                    <a:pt x="758" y="1497"/>
                    <a:pt x="1729" y="1497"/>
                  </a:cubicBezTo>
                  <a:cubicBezTo>
                    <a:pt x="1951" y="1497"/>
                    <a:pt x="2185" y="1485"/>
                    <a:pt x="2427" y="1459"/>
                  </a:cubicBezTo>
                  <a:cubicBezTo>
                    <a:pt x="3727" y="1321"/>
                    <a:pt x="4715" y="818"/>
                    <a:pt x="4645" y="437"/>
                  </a:cubicBezTo>
                  <a:cubicBezTo>
                    <a:pt x="4594" y="143"/>
                    <a:pt x="4009" y="0"/>
                    <a:pt x="3206"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60"/>
            <p:cNvSpPr/>
            <p:nvPr/>
          </p:nvSpPr>
          <p:spPr>
            <a:xfrm>
              <a:off x="6712064" y="3576012"/>
              <a:ext cx="136644" cy="48877"/>
            </a:xfrm>
            <a:custGeom>
              <a:rect b="b" l="l" r="r" t="t"/>
              <a:pathLst>
                <a:path extrusionOk="0" h="1581" w="4420">
                  <a:moveTo>
                    <a:pt x="3130" y="1"/>
                  </a:moveTo>
                  <a:cubicBezTo>
                    <a:pt x="2814" y="1"/>
                    <a:pt x="2457" y="32"/>
                    <a:pt x="2080" y="97"/>
                  </a:cubicBezTo>
                  <a:cubicBezTo>
                    <a:pt x="902" y="305"/>
                    <a:pt x="1" y="790"/>
                    <a:pt x="70" y="1172"/>
                  </a:cubicBezTo>
                  <a:cubicBezTo>
                    <a:pt x="117" y="1433"/>
                    <a:pt x="604" y="1580"/>
                    <a:pt x="1291" y="1580"/>
                  </a:cubicBezTo>
                  <a:cubicBezTo>
                    <a:pt x="1606" y="1580"/>
                    <a:pt x="1964" y="1549"/>
                    <a:pt x="2340" y="1484"/>
                  </a:cubicBezTo>
                  <a:cubicBezTo>
                    <a:pt x="3519" y="1276"/>
                    <a:pt x="4420" y="790"/>
                    <a:pt x="4351" y="409"/>
                  </a:cubicBezTo>
                  <a:cubicBezTo>
                    <a:pt x="4303" y="148"/>
                    <a:pt x="3816" y="1"/>
                    <a:pt x="3130" y="1"/>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60"/>
            <p:cNvSpPr/>
            <p:nvPr/>
          </p:nvSpPr>
          <p:spPr>
            <a:xfrm>
              <a:off x="6805829" y="3463141"/>
              <a:ext cx="162366" cy="50113"/>
            </a:xfrm>
            <a:custGeom>
              <a:rect b="b" l="l" r="r" t="t"/>
              <a:pathLst>
                <a:path extrusionOk="0" h="1621" w="5252">
                  <a:moveTo>
                    <a:pt x="3805" y="0"/>
                  </a:moveTo>
                  <a:cubicBezTo>
                    <a:pt x="3420" y="0"/>
                    <a:pt x="2979" y="35"/>
                    <a:pt x="2513" y="109"/>
                  </a:cubicBezTo>
                  <a:cubicBezTo>
                    <a:pt x="1092" y="334"/>
                    <a:pt x="0" y="837"/>
                    <a:pt x="52" y="1218"/>
                  </a:cubicBezTo>
                  <a:cubicBezTo>
                    <a:pt x="99" y="1474"/>
                    <a:pt x="655" y="1621"/>
                    <a:pt x="1447" y="1621"/>
                  </a:cubicBezTo>
                  <a:cubicBezTo>
                    <a:pt x="1832" y="1621"/>
                    <a:pt x="2273" y="1586"/>
                    <a:pt x="2739" y="1512"/>
                  </a:cubicBezTo>
                  <a:cubicBezTo>
                    <a:pt x="4160" y="1287"/>
                    <a:pt x="5252" y="802"/>
                    <a:pt x="5200" y="403"/>
                  </a:cubicBezTo>
                  <a:cubicBezTo>
                    <a:pt x="5153" y="147"/>
                    <a:pt x="4597" y="0"/>
                    <a:pt x="3805"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60"/>
            <p:cNvSpPr/>
            <p:nvPr/>
          </p:nvSpPr>
          <p:spPr>
            <a:xfrm>
              <a:off x="7121936" y="3548930"/>
              <a:ext cx="113613" cy="46558"/>
            </a:xfrm>
            <a:custGeom>
              <a:rect b="b" l="l" r="r" t="t"/>
              <a:pathLst>
                <a:path extrusionOk="0" h="1506" w="3675">
                  <a:moveTo>
                    <a:pt x="2396" y="0"/>
                  </a:moveTo>
                  <a:cubicBezTo>
                    <a:pt x="2188" y="0"/>
                    <a:pt x="1964" y="18"/>
                    <a:pt x="1734" y="55"/>
                  </a:cubicBezTo>
                  <a:cubicBezTo>
                    <a:pt x="746" y="211"/>
                    <a:pt x="1" y="644"/>
                    <a:pt x="53" y="1025"/>
                  </a:cubicBezTo>
                  <a:cubicBezTo>
                    <a:pt x="106" y="1332"/>
                    <a:pt x="622" y="1506"/>
                    <a:pt x="1300" y="1506"/>
                  </a:cubicBezTo>
                  <a:cubicBezTo>
                    <a:pt x="1503" y="1506"/>
                    <a:pt x="1719" y="1490"/>
                    <a:pt x="1942" y="1458"/>
                  </a:cubicBezTo>
                  <a:cubicBezTo>
                    <a:pt x="2930" y="1302"/>
                    <a:pt x="3675" y="852"/>
                    <a:pt x="3605" y="471"/>
                  </a:cubicBezTo>
                  <a:cubicBezTo>
                    <a:pt x="3566" y="180"/>
                    <a:pt x="3063" y="0"/>
                    <a:pt x="2396"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60"/>
            <p:cNvSpPr/>
            <p:nvPr/>
          </p:nvSpPr>
          <p:spPr>
            <a:xfrm>
              <a:off x="6910848" y="3519375"/>
              <a:ext cx="179523" cy="49897"/>
            </a:xfrm>
            <a:custGeom>
              <a:rect b="b" l="l" r="r" t="t"/>
              <a:pathLst>
                <a:path extrusionOk="0" h="1614" w="5807">
                  <a:moveTo>
                    <a:pt x="4238" y="1"/>
                  </a:moveTo>
                  <a:cubicBezTo>
                    <a:pt x="3813" y="1"/>
                    <a:pt x="3324" y="36"/>
                    <a:pt x="2808" y="109"/>
                  </a:cubicBezTo>
                  <a:cubicBezTo>
                    <a:pt x="1231" y="335"/>
                    <a:pt x="0" y="820"/>
                    <a:pt x="52" y="1201"/>
                  </a:cubicBezTo>
                  <a:cubicBezTo>
                    <a:pt x="87" y="1471"/>
                    <a:pt x="708" y="1613"/>
                    <a:pt x="1589" y="1613"/>
                  </a:cubicBezTo>
                  <a:cubicBezTo>
                    <a:pt x="2011" y="1613"/>
                    <a:pt x="2493" y="1581"/>
                    <a:pt x="2999" y="1513"/>
                  </a:cubicBezTo>
                  <a:cubicBezTo>
                    <a:pt x="4576" y="1288"/>
                    <a:pt x="5806" y="785"/>
                    <a:pt x="5754" y="404"/>
                  </a:cubicBezTo>
                  <a:cubicBezTo>
                    <a:pt x="5719" y="148"/>
                    <a:pt x="5112" y="1"/>
                    <a:pt x="4238" y="1"/>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60"/>
            <p:cNvSpPr/>
            <p:nvPr/>
          </p:nvSpPr>
          <p:spPr>
            <a:xfrm>
              <a:off x="6943525" y="3599105"/>
              <a:ext cx="120043" cy="48011"/>
            </a:xfrm>
            <a:custGeom>
              <a:rect b="b" l="l" r="r" t="t"/>
              <a:pathLst>
                <a:path extrusionOk="0" h="1553" w="3883">
                  <a:moveTo>
                    <a:pt x="2631" y="0"/>
                  </a:moveTo>
                  <a:cubicBezTo>
                    <a:pt x="2380" y="0"/>
                    <a:pt x="2105" y="25"/>
                    <a:pt x="1820" y="78"/>
                  </a:cubicBezTo>
                  <a:cubicBezTo>
                    <a:pt x="780" y="269"/>
                    <a:pt x="0" y="737"/>
                    <a:pt x="70" y="1118"/>
                  </a:cubicBezTo>
                  <a:cubicBezTo>
                    <a:pt x="120" y="1394"/>
                    <a:pt x="607" y="1552"/>
                    <a:pt x="1261" y="1552"/>
                  </a:cubicBezTo>
                  <a:cubicBezTo>
                    <a:pt x="1509" y="1552"/>
                    <a:pt x="1782" y="1529"/>
                    <a:pt x="2063" y="1482"/>
                  </a:cubicBezTo>
                  <a:cubicBezTo>
                    <a:pt x="3103" y="1291"/>
                    <a:pt x="3883" y="823"/>
                    <a:pt x="3813" y="442"/>
                  </a:cubicBezTo>
                  <a:cubicBezTo>
                    <a:pt x="3763" y="167"/>
                    <a:pt x="3280" y="0"/>
                    <a:pt x="2631"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60"/>
            <p:cNvSpPr/>
            <p:nvPr/>
          </p:nvSpPr>
          <p:spPr>
            <a:xfrm>
              <a:off x="7046379" y="3657937"/>
              <a:ext cx="119517" cy="47887"/>
            </a:xfrm>
            <a:custGeom>
              <a:rect b="b" l="l" r="r" t="t"/>
              <a:pathLst>
                <a:path extrusionOk="0" h="1549" w="3866">
                  <a:moveTo>
                    <a:pt x="2646" y="0"/>
                  </a:moveTo>
                  <a:cubicBezTo>
                    <a:pt x="2388" y="0"/>
                    <a:pt x="2102" y="27"/>
                    <a:pt x="1803" y="81"/>
                  </a:cubicBezTo>
                  <a:cubicBezTo>
                    <a:pt x="781" y="255"/>
                    <a:pt x="1" y="723"/>
                    <a:pt x="70" y="1104"/>
                  </a:cubicBezTo>
                  <a:cubicBezTo>
                    <a:pt x="120" y="1388"/>
                    <a:pt x="583" y="1549"/>
                    <a:pt x="1221" y="1549"/>
                  </a:cubicBezTo>
                  <a:cubicBezTo>
                    <a:pt x="1479" y="1549"/>
                    <a:pt x="1765" y="1523"/>
                    <a:pt x="2063" y="1468"/>
                  </a:cubicBezTo>
                  <a:cubicBezTo>
                    <a:pt x="3086" y="1277"/>
                    <a:pt x="3866" y="827"/>
                    <a:pt x="3796" y="445"/>
                  </a:cubicBezTo>
                  <a:cubicBezTo>
                    <a:pt x="3747" y="161"/>
                    <a:pt x="3284" y="0"/>
                    <a:pt x="2646" y="0"/>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60"/>
            <p:cNvSpPr/>
            <p:nvPr/>
          </p:nvSpPr>
          <p:spPr>
            <a:xfrm>
              <a:off x="7217835" y="3627671"/>
              <a:ext cx="160232" cy="58120"/>
            </a:xfrm>
            <a:custGeom>
              <a:rect b="b" l="l" r="r" t="t"/>
              <a:pathLst>
                <a:path extrusionOk="0" h="1880" w="5183">
                  <a:moveTo>
                    <a:pt x="4183" y="1"/>
                  </a:moveTo>
                  <a:cubicBezTo>
                    <a:pt x="3704" y="1"/>
                    <a:pt x="3079" y="88"/>
                    <a:pt x="2410" y="263"/>
                  </a:cubicBezTo>
                  <a:cubicBezTo>
                    <a:pt x="1041" y="610"/>
                    <a:pt x="1" y="1199"/>
                    <a:pt x="87" y="1580"/>
                  </a:cubicBezTo>
                  <a:cubicBezTo>
                    <a:pt x="142" y="1780"/>
                    <a:pt x="496" y="1880"/>
                    <a:pt x="1020" y="1880"/>
                  </a:cubicBezTo>
                  <a:cubicBezTo>
                    <a:pt x="1497" y="1880"/>
                    <a:pt x="2114" y="1797"/>
                    <a:pt x="2774" y="1632"/>
                  </a:cubicBezTo>
                  <a:cubicBezTo>
                    <a:pt x="4143" y="1268"/>
                    <a:pt x="5183" y="679"/>
                    <a:pt x="5096" y="298"/>
                  </a:cubicBezTo>
                  <a:cubicBezTo>
                    <a:pt x="5042" y="101"/>
                    <a:pt x="4696" y="1"/>
                    <a:pt x="4183" y="1"/>
                  </a:cubicBezTo>
                  <a:close/>
                </a:path>
              </a:pathLst>
            </a:custGeom>
            <a:solidFill>
              <a:schemeClr val="accent6">
                <a:alpha val="785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60"/>
            <p:cNvSpPr/>
            <p:nvPr/>
          </p:nvSpPr>
          <p:spPr>
            <a:xfrm>
              <a:off x="5216700" y="2014150"/>
              <a:ext cx="391137" cy="388509"/>
            </a:xfrm>
            <a:custGeom>
              <a:rect b="b" l="l" r="r" t="t"/>
              <a:pathLst>
                <a:path extrusionOk="0" h="12567" w="12652">
                  <a:moveTo>
                    <a:pt x="7453" y="0"/>
                  </a:moveTo>
                  <a:cubicBezTo>
                    <a:pt x="7275" y="0"/>
                    <a:pt x="7095" y="10"/>
                    <a:pt x="6915" y="30"/>
                  </a:cubicBezTo>
                  <a:cubicBezTo>
                    <a:pt x="6742" y="47"/>
                    <a:pt x="6586" y="82"/>
                    <a:pt x="6413" y="116"/>
                  </a:cubicBezTo>
                  <a:cubicBezTo>
                    <a:pt x="6203" y="88"/>
                    <a:pt x="5990" y="74"/>
                    <a:pt x="5776" y="74"/>
                  </a:cubicBezTo>
                  <a:cubicBezTo>
                    <a:pt x="5476" y="74"/>
                    <a:pt x="5173" y="101"/>
                    <a:pt x="4870" y="151"/>
                  </a:cubicBezTo>
                  <a:cubicBezTo>
                    <a:pt x="4021" y="307"/>
                    <a:pt x="3224" y="688"/>
                    <a:pt x="2548" y="1260"/>
                  </a:cubicBezTo>
                  <a:cubicBezTo>
                    <a:pt x="1768" y="1953"/>
                    <a:pt x="1179" y="2837"/>
                    <a:pt x="815" y="3808"/>
                  </a:cubicBezTo>
                  <a:cubicBezTo>
                    <a:pt x="607" y="4328"/>
                    <a:pt x="434" y="4865"/>
                    <a:pt x="312" y="5420"/>
                  </a:cubicBezTo>
                  <a:cubicBezTo>
                    <a:pt x="174" y="5992"/>
                    <a:pt x="87" y="6581"/>
                    <a:pt x="35" y="7170"/>
                  </a:cubicBezTo>
                  <a:cubicBezTo>
                    <a:pt x="0" y="7863"/>
                    <a:pt x="87" y="8574"/>
                    <a:pt x="312" y="9215"/>
                  </a:cubicBezTo>
                  <a:cubicBezTo>
                    <a:pt x="590" y="9908"/>
                    <a:pt x="988" y="10532"/>
                    <a:pt x="1525" y="11035"/>
                  </a:cubicBezTo>
                  <a:cubicBezTo>
                    <a:pt x="2063" y="11555"/>
                    <a:pt x="2704" y="11953"/>
                    <a:pt x="3415" y="12231"/>
                  </a:cubicBezTo>
                  <a:cubicBezTo>
                    <a:pt x="4037" y="12458"/>
                    <a:pt x="4699" y="12566"/>
                    <a:pt x="5367" y="12566"/>
                  </a:cubicBezTo>
                  <a:cubicBezTo>
                    <a:pt x="5461" y="12566"/>
                    <a:pt x="5556" y="12564"/>
                    <a:pt x="5650" y="12560"/>
                  </a:cubicBezTo>
                  <a:cubicBezTo>
                    <a:pt x="7106" y="12491"/>
                    <a:pt x="8510" y="11971"/>
                    <a:pt x="9671" y="11087"/>
                  </a:cubicBezTo>
                  <a:cubicBezTo>
                    <a:pt x="10745" y="10290"/>
                    <a:pt x="11577" y="9198"/>
                    <a:pt x="12080" y="7950"/>
                  </a:cubicBezTo>
                  <a:cubicBezTo>
                    <a:pt x="12548" y="6806"/>
                    <a:pt x="12652" y="5558"/>
                    <a:pt x="12409" y="4362"/>
                  </a:cubicBezTo>
                  <a:cubicBezTo>
                    <a:pt x="12201" y="3305"/>
                    <a:pt x="11716" y="2352"/>
                    <a:pt x="10988" y="1572"/>
                  </a:cubicBezTo>
                  <a:cubicBezTo>
                    <a:pt x="10381" y="931"/>
                    <a:pt x="9636" y="463"/>
                    <a:pt x="8804" y="203"/>
                  </a:cubicBezTo>
                  <a:cubicBezTo>
                    <a:pt x="8368" y="66"/>
                    <a:pt x="7913" y="0"/>
                    <a:pt x="7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60"/>
            <p:cNvSpPr/>
            <p:nvPr/>
          </p:nvSpPr>
          <p:spPr>
            <a:xfrm>
              <a:off x="6005901" y="1515180"/>
              <a:ext cx="108790" cy="205770"/>
            </a:xfrm>
            <a:custGeom>
              <a:rect b="b" l="l" r="r" t="t"/>
              <a:pathLst>
                <a:path extrusionOk="0" h="6656" w="3519">
                  <a:moveTo>
                    <a:pt x="278" y="0"/>
                  </a:moveTo>
                  <a:cubicBezTo>
                    <a:pt x="122" y="0"/>
                    <a:pt x="1" y="139"/>
                    <a:pt x="1" y="295"/>
                  </a:cubicBezTo>
                  <a:cubicBezTo>
                    <a:pt x="1" y="1283"/>
                    <a:pt x="105" y="6170"/>
                    <a:pt x="1699" y="6638"/>
                  </a:cubicBezTo>
                  <a:cubicBezTo>
                    <a:pt x="1768" y="6655"/>
                    <a:pt x="1838" y="6655"/>
                    <a:pt x="1907" y="6655"/>
                  </a:cubicBezTo>
                  <a:cubicBezTo>
                    <a:pt x="2063" y="6655"/>
                    <a:pt x="2236" y="6603"/>
                    <a:pt x="2358" y="6499"/>
                  </a:cubicBezTo>
                  <a:cubicBezTo>
                    <a:pt x="3467" y="5667"/>
                    <a:pt x="3519" y="1179"/>
                    <a:pt x="3519" y="295"/>
                  </a:cubicBezTo>
                  <a:cubicBezTo>
                    <a:pt x="3519" y="104"/>
                    <a:pt x="3376" y="9"/>
                    <a:pt x="3233" y="9"/>
                  </a:cubicBezTo>
                  <a:cubicBezTo>
                    <a:pt x="3090" y="9"/>
                    <a:pt x="2947" y="104"/>
                    <a:pt x="2947" y="295"/>
                  </a:cubicBezTo>
                  <a:cubicBezTo>
                    <a:pt x="2947" y="2236"/>
                    <a:pt x="2687" y="5529"/>
                    <a:pt x="2011" y="6031"/>
                  </a:cubicBezTo>
                  <a:cubicBezTo>
                    <a:pt x="1973" y="6057"/>
                    <a:pt x="1935" y="6073"/>
                    <a:pt x="1897" y="6073"/>
                  </a:cubicBezTo>
                  <a:cubicBezTo>
                    <a:pt x="1883" y="6073"/>
                    <a:pt x="1869" y="6071"/>
                    <a:pt x="1855" y="6066"/>
                  </a:cubicBezTo>
                  <a:cubicBezTo>
                    <a:pt x="988" y="5823"/>
                    <a:pt x="590" y="2548"/>
                    <a:pt x="573" y="295"/>
                  </a:cubicBezTo>
                  <a:cubicBezTo>
                    <a:pt x="573" y="139"/>
                    <a:pt x="451" y="0"/>
                    <a:pt x="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60"/>
            <p:cNvSpPr/>
            <p:nvPr/>
          </p:nvSpPr>
          <p:spPr>
            <a:xfrm>
              <a:off x="6749564" y="2641108"/>
              <a:ext cx="164530" cy="47578"/>
            </a:xfrm>
            <a:custGeom>
              <a:rect b="b" l="l" r="r" t="t"/>
              <a:pathLst>
                <a:path extrusionOk="0" h="1539" w="5322">
                  <a:moveTo>
                    <a:pt x="2124" y="1"/>
                  </a:moveTo>
                  <a:cubicBezTo>
                    <a:pt x="1942" y="1"/>
                    <a:pt x="1760" y="9"/>
                    <a:pt x="1578" y="27"/>
                  </a:cubicBezTo>
                  <a:cubicBezTo>
                    <a:pt x="1405" y="44"/>
                    <a:pt x="1283" y="61"/>
                    <a:pt x="1093" y="96"/>
                  </a:cubicBezTo>
                  <a:cubicBezTo>
                    <a:pt x="919" y="131"/>
                    <a:pt x="763" y="183"/>
                    <a:pt x="607" y="252"/>
                  </a:cubicBezTo>
                  <a:cubicBezTo>
                    <a:pt x="330" y="373"/>
                    <a:pt x="122" y="616"/>
                    <a:pt x="35" y="911"/>
                  </a:cubicBezTo>
                  <a:cubicBezTo>
                    <a:pt x="1" y="1136"/>
                    <a:pt x="122" y="1240"/>
                    <a:pt x="209" y="1240"/>
                  </a:cubicBezTo>
                  <a:cubicBezTo>
                    <a:pt x="301" y="1240"/>
                    <a:pt x="394" y="1185"/>
                    <a:pt x="474" y="1185"/>
                  </a:cubicBezTo>
                  <a:cubicBezTo>
                    <a:pt x="484" y="1185"/>
                    <a:pt x="494" y="1186"/>
                    <a:pt x="503" y="1188"/>
                  </a:cubicBezTo>
                  <a:cubicBezTo>
                    <a:pt x="607" y="1188"/>
                    <a:pt x="694" y="1205"/>
                    <a:pt x="867" y="1223"/>
                  </a:cubicBezTo>
                  <a:cubicBezTo>
                    <a:pt x="954" y="1240"/>
                    <a:pt x="1058" y="1240"/>
                    <a:pt x="1162" y="1275"/>
                  </a:cubicBezTo>
                  <a:cubicBezTo>
                    <a:pt x="1249" y="1292"/>
                    <a:pt x="1422" y="1309"/>
                    <a:pt x="1560" y="1327"/>
                  </a:cubicBezTo>
                  <a:cubicBezTo>
                    <a:pt x="1872" y="1379"/>
                    <a:pt x="2202" y="1413"/>
                    <a:pt x="2531" y="1448"/>
                  </a:cubicBezTo>
                  <a:cubicBezTo>
                    <a:pt x="3112" y="1499"/>
                    <a:pt x="3656" y="1538"/>
                    <a:pt x="4100" y="1538"/>
                  </a:cubicBezTo>
                  <a:cubicBezTo>
                    <a:pt x="4702" y="1538"/>
                    <a:pt x="5120" y="1467"/>
                    <a:pt x="5200" y="1257"/>
                  </a:cubicBezTo>
                  <a:cubicBezTo>
                    <a:pt x="5321" y="893"/>
                    <a:pt x="4229" y="183"/>
                    <a:pt x="2670" y="27"/>
                  </a:cubicBezTo>
                  <a:cubicBezTo>
                    <a:pt x="2488" y="9"/>
                    <a:pt x="2306" y="1"/>
                    <a:pt x="2124"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60"/>
            <p:cNvSpPr/>
            <p:nvPr/>
          </p:nvSpPr>
          <p:spPr>
            <a:xfrm>
              <a:off x="6783848" y="2747209"/>
              <a:ext cx="105049" cy="45012"/>
            </a:xfrm>
            <a:custGeom>
              <a:rect b="b" l="l" r="r" t="t"/>
              <a:pathLst>
                <a:path extrusionOk="0" h="1456" w="3398">
                  <a:moveTo>
                    <a:pt x="1345" y="1"/>
                  </a:moveTo>
                  <a:cubicBezTo>
                    <a:pt x="630" y="1"/>
                    <a:pt x="79" y="210"/>
                    <a:pt x="36" y="529"/>
                  </a:cubicBezTo>
                  <a:cubicBezTo>
                    <a:pt x="1" y="927"/>
                    <a:pt x="694" y="1326"/>
                    <a:pt x="1613" y="1430"/>
                  </a:cubicBezTo>
                  <a:cubicBezTo>
                    <a:pt x="1764" y="1447"/>
                    <a:pt x="1912" y="1455"/>
                    <a:pt x="2054" y="1455"/>
                  </a:cubicBezTo>
                  <a:cubicBezTo>
                    <a:pt x="2769" y="1455"/>
                    <a:pt x="3320" y="1246"/>
                    <a:pt x="3363" y="927"/>
                  </a:cubicBezTo>
                  <a:cubicBezTo>
                    <a:pt x="3398" y="529"/>
                    <a:pt x="2687" y="130"/>
                    <a:pt x="1786" y="26"/>
                  </a:cubicBezTo>
                  <a:cubicBezTo>
                    <a:pt x="1634" y="9"/>
                    <a:pt x="1487" y="1"/>
                    <a:pt x="1345"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60"/>
            <p:cNvSpPr/>
            <p:nvPr/>
          </p:nvSpPr>
          <p:spPr>
            <a:xfrm>
              <a:off x="6987981" y="2619808"/>
              <a:ext cx="129688" cy="49619"/>
            </a:xfrm>
            <a:custGeom>
              <a:rect b="b" l="l" r="r" t="t"/>
              <a:pathLst>
                <a:path extrusionOk="0" h="1605" w="4195">
                  <a:moveTo>
                    <a:pt x="1219" y="1"/>
                  </a:moveTo>
                  <a:cubicBezTo>
                    <a:pt x="589" y="1"/>
                    <a:pt x="134" y="147"/>
                    <a:pt x="88" y="404"/>
                  </a:cubicBezTo>
                  <a:cubicBezTo>
                    <a:pt x="1" y="785"/>
                    <a:pt x="850" y="1270"/>
                    <a:pt x="1959" y="1496"/>
                  </a:cubicBezTo>
                  <a:cubicBezTo>
                    <a:pt x="2328" y="1569"/>
                    <a:pt x="2680" y="1604"/>
                    <a:pt x="2989" y="1604"/>
                  </a:cubicBezTo>
                  <a:cubicBezTo>
                    <a:pt x="3625" y="1604"/>
                    <a:pt x="4079" y="1457"/>
                    <a:pt x="4126" y="1201"/>
                  </a:cubicBezTo>
                  <a:cubicBezTo>
                    <a:pt x="4195" y="820"/>
                    <a:pt x="3363" y="334"/>
                    <a:pt x="2237" y="109"/>
                  </a:cubicBezTo>
                  <a:cubicBezTo>
                    <a:pt x="1873" y="35"/>
                    <a:pt x="1525" y="1"/>
                    <a:pt x="1219"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60"/>
            <p:cNvSpPr/>
            <p:nvPr/>
          </p:nvSpPr>
          <p:spPr>
            <a:xfrm>
              <a:off x="6976202" y="2736296"/>
              <a:ext cx="124866" cy="51535"/>
            </a:xfrm>
            <a:custGeom>
              <a:rect b="b" l="l" r="r" t="t"/>
              <a:pathLst>
                <a:path extrusionOk="0" h="1667" w="4039">
                  <a:moveTo>
                    <a:pt x="1069" y="1"/>
                  </a:moveTo>
                  <a:cubicBezTo>
                    <a:pt x="526" y="1"/>
                    <a:pt x="141" y="124"/>
                    <a:pt x="87" y="362"/>
                  </a:cubicBezTo>
                  <a:cubicBezTo>
                    <a:pt x="1" y="743"/>
                    <a:pt x="781" y="1263"/>
                    <a:pt x="1855" y="1523"/>
                  </a:cubicBezTo>
                  <a:cubicBezTo>
                    <a:pt x="2257" y="1620"/>
                    <a:pt x="2639" y="1667"/>
                    <a:pt x="2965" y="1667"/>
                  </a:cubicBezTo>
                  <a:cubicBezTo>
                    <a:pt x="3511" y="1667"/>
                    <a:pt x="3898" y="1536"/>
                    <a:pt x="3952" y="1298"/>
                  </a:cubicBezTo>
                  <a:cubicBezTo>
                    <a:pt x="4039" y="916"/>
                    <a:pt x="3259" y="397"/>
                    <a:pt x="2184" y="137"/>
                  </a:cubicBezTo>
                  <a:cubicBezTo>
                    <a:pt x="1780" y="45"/>
                    <a:pt x="1396" y="1"/>
                    <a:pt x="1069"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60"/>
            <p:cNvSpPr/>
            <p:nvPr/>
          </p:nvSpPr>
          <p:spPr>
            <a:xfrm>
              <a:off x="6929057" y="2869571"/>
              <a:ext cx="131822" cy="52463"/>
            </a:xfrm>
            <a:custGeom>
              <a:rect b="b" l="l" r="r" t="t"/>
              <a:pathLst>
                <a:path extrusionOk="0" h="1697" w="4264">
                  <a:moveTo>
                    <a:pt x="1167" y="0"/>
                  </a:moveTo>
                  <a:cubicBezTo>
                    <a:pt x="549" y="0"/>
                    <a:pt x="115" y="153"/>
                    <a:pt x="70" y="401"/>
                  </a:cubicBezTo>
                  <a:cubicBezTo>
                    <a:pt x="1" y="799"/>
                    <a:pt x="850" y="1267"/>
                    <a:pt x="1959" y="1527"/>
                  </a:cubicBezTo>
                  <a:cubicBezTo>
                    <a:pt x="2429" y="1639"/>
                    <a:pt x="2876" y="1697"/>
                    <a:pt x="3243" y="1697"/>
                  </a:cubicBezTo>
                  <a:cubicBezTo>
                    <a:pt x="3729" y="1697"/>
                    <a:pt x="4073" y="1596"/>
                    <a:pt x="4143" y="1389"/>
                  </a:cubicBezTo>
                  <a:cubicBezTo>
                    <a:pt x="4264" y="1007"/>
                    <a:pt x="3432" y="418"/>
                    <a:pt x="2288" y="141"/>
                  </a:cubicBezTo>
                  <a:cubicBezTo>
                    <a:pt x="1883" y="44"/>
                    <a:pt x="1498" y="0"/>
                    <a:pt x="1167"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60"/>
            <p:cNvSpPr/>
            <p:nvPr/>
          </p:nvSpPr>
          <p:spPr>
            <a:xfrm>
              <a:off x="7206582" y="2665438"/>
              <a:ext cx="150587" cy="45600"/>
            </a:xfrm>
            <a:custGeom>
              <a:rect b="b" l="l" r="r" t="t"/>
              <a:pathLst>
                <a:path extrusionOk="0" h="1475" w="4871">
                  <a:moveTo>
                    <a:pt x="1960" y="0"/>
                  </a:moveTo>
                  <a:cubicBezTo>
                    <a:pt x="846" y="0"/>
                    <a:pt x="1" y="293"/>
                    <a:pt x="1" y="626"/>
                  </a:cubicBezTo>
                  <a:cubicBezTo>
                    <a:pt x="18" y="1025"/>
                    <a:pt x="1058" y="1319"/>
                    <a:pt x="2358" y="1441"/>
                  </a:cubicBezTo>
                  <a:cubicBezTo>
                    <a:pt x="2633" y="1463"/>
                    <a:pt x="2899" y="1474"/>
                    <a:pt x="3148" y="1474"/>
                  </a:cubicBezTo>
                  <a:cubicBezTo>
                    <a:pt x="4061" y="1474"/>
                    <a:pt x="4747" y="1324"/>
                    <a:pt x="4802" y="1025"/>
                  </a:cubicBezTo>
                  <a:cubicBezTo>
                    <a:pt x="4871" y="643"/>
                    <a:pt x="3831" y="141"/>
                    <a:pt x="2462" y="20"/>
                  </a:cubicBezTo>
                  <a:cubicBezTo>
                    <a:pt x="2290" y="6"/>
                    <a:pt x="2122" y="0"/>
                    <a:pt x="1960"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60"/>
            <p:cNvSpPr/>
            <p:nvPr/>
          </p:nvSpPr>
          <p:spPr>
            <a:xfrm>
              <a:off x="7184075" y="2792066"/>
              <a:ext cx="123289" cy="47300"/>
            </a:xfrm>
            <a:custGeom>
              <a:rect b="b" l="l" r="r" t="t"/>
              <a:pathLst>
                <a:path extrusionOk="0" h="1530" w="3988">
                  <a:moveTo>
                    <a:pt x="1437" y="1"/>
                  </a:moveTo>
                  <a:cubicBezTo>
                    <a:pt x="606" y="1"/>
                    <a:pt x="1" y="276"/>
                    <a:pt x="1" y="586"/>
                  </a:cubicBezTo>
                  <a:cubicBezTo>
                    <a:pt x="1" y="984"/>
                    <a:pt x="833" y="1296"/>
                    <a:pt x="1838" y="1452"/>
                  </a:cubicBezTo>
                  <a:cubicBezTo>
                    <a:pt x="2171" y="1503"/>
                    <a:pt x="2491" y="1530"/>
                    <a:pt x="2775" y="1530"/>
                  </a:cubicBezTo>
                  <a:cubicBezTo>
                    <a:pt x="3363" y="1530"/>
                    <a:pt x="3796" y="1415"/>
                    <a:pt x="3866" y="1157"/>
                  </a:cubicBezTo>
                  <a:cubicBezTo>
                    <a:pt x="3987" y="794"/>
                    <a:pt x="3190" y="222"/>
                    <a:pt x="2046" y="48"/>
                  </a:cubicBezTo>
                  <a:cubicBezTo>
                    <a:pt x="1834" y="16"/>
                    <a:pt x="1629" y="1"/>
                    <a:pt x="1437"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60"/>
            <p:cNvSpPr/>
            <p:nvPr/>
          </p:nvSpPr>
          <p:spPr>
            <a:xfrm>
              <a:off x="7174461" y="2923888"/>
              <a:ext cx="138252" cy="55462"/>
            </a:xfrm>
            <a:custGeom>
              <a:rect b="b" l="l" r="r" t="t"/>
              <a:pathLst>
                <a:path extrusionOk="0" h="1794" w="4472">
                  <a:moveTo>
                    <a:pt x="1025" y="0"/>
                  </a:moveTo>
                  <a:cubicBezTo>
                    <a:pt x="517" y="0"/>
                    <a:pt x="162" y="111"/>
                    <a:pt x="104" y="325"/>
                  </a:cubicBezTo>
                  <a:cubicBezTo>
                    <a:pt x="0" y="706"/>
                    <a:pt x="884" y="1261"/>
                    <a:pt x="2062" y="1590"/>
                  </a:cubicBezTo>
                  <a:cubicBezTo>
                    <a:pt x="2571" y="1727"/>
                    <a:pt x="3056" y="1793"/>
                    <a:pt x="3449" y="1793"/>
                  </a:cubicBezTo>
                  <a:cubicBezTo>
                    <a:pt x="3955" y="1793"/>
                    <a:pt x="4309" y="1683"/>
                    <a:pt x="4367" y="1469"/>
                  </a:cubicBezTo>
                  <a:cubicBezTo>
                    <a:pt x="4471" y="1087"/>
                    <a:pt x="3605" y="516"/>
                    <a:pt x="2426" y="204"/>
                  </a:cubicBezTo>
                  <a:cubicBezTo>
                    <a:pt x="1911" y="67"/>
                    <a:pt x="1421" y="0"/>
                    <a:pt x="1025"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60"/>
            <p:cNvSpPr/>
            <p:nvPr/>
          </p:nvSpPr>
          <p:spPr>
            <a:xfrm>
              <a:off x="7405891" y="2913037"/>
              <a:ext cx="136119" cy="49990"/>
            </a:xfrm>
            <a:custGeom>
              <a:rect b="b" l="l" r="r" t="t"/>
              <a:pathLst>
                <a:path extrusionOk="0" h="1617" w="4403">
                  <a:moveTo>
                    <a:pt x="1402" y="0"/>
                  </a:moveTo>
                  <a:cubicBezTo>
                    <a:pt x="619" y="0"/>
                    <a:pt x="61" y="205"/>
                    <a:pt x="36" y="485"/>
                  </a:cubicBezTo>
                  <a:cubicBezTo>
                    <a:pt x="1" y="884"/>
                    <a:pt x="919" y="1283"/>
                    <a:pt x="2063" y="1490"/>
                  </a:cubicBezTo>
                  <a:cubicBezTo>
                    <a:pt x="2508" y="1573"/>
                    <a:pt x="2935" y="1617"/>
                    <a:pt x="3294" y="1617"/>
                  </a:cubicBezTo>
                  <a:cubicBezTo>
                    <a:pt x="3843" y="1617"/>
                    <a:pt x="4236" y="1513"/>
                    <a:pt x="4299" y="1283"/>
                  </a:cubicBezTo>
                  <a:cubicBezTo>
                    <a:pt x="4403" y="901"/>
                    <a:pt x="3536" y="312"/>
                    <a:pt x="2323" y="87"/>
                  </a:cubicBezTo>
                  <a:cubicBezTo>
                    <a:pt x="1997" y="27"/>
                    <a:pt x="1684" y="0"/>
                    <a:pt x="1402"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60"/>
            <p:cNvSpPr/>
            <p:nvPr/>
          </p:nvSpPr>
          <p:spPr>
            <a:xfrm>
              <a:off x="7428397" y="2815315"/>
              <a:ext cx="111479" cy="45445"/>
            </a:xfrm>
            <a:custGeom>
              <a:rect b="b" l="l" r="r" t="t"/>
              <a:pathLst>
                <a:path extrusionOk="0" h="1470" w="3606">
                  <a:moveTo>
                    <a:pt x="1440" y="0"/>
                  </a:moveTo>
                  <a:cubicBezTo>
                    <a:pt x="666" y="0"/>
                    <a:pt x="82" y="225"/>
                    <a:pt x="53" y="561"/>
                  </a:cubicBezTo>
                  <a:cubicBezTo>
                    <a:pt x="1" y="943"/>
                    <a:pt x="763" y="1341"/>
                    <a:pt x="1734" y="1445"/>
                  </a:cubicBezTo>
                  <a:cubicBezTo>
                    <a:pt x="1889" y="1462"/>
                    <a:pt x="2039" y="1469"/>
                    <a:pt x="2183" y="1469"/>
                  </a:cubicBezTo>
                  <a:cubicBezTo>
                    <a:pt x="2958" y="1469"/>
                    <a:pt x="3542" y="1244"/>
                    <a:pt x="3571" y="908"/>
                  </a:cubicBezTo>
                  <a:cubicBezTo>
                    <a:pt x="3606" y="527"/>
                    <a:pt x="2860" y="128"/>
                    <a:pt x="1890" y="24"/>
                  </a:cubicBezTo>
                  <a:cubicBezTo>
                    <a:pt x="1735" y="8"/>
                    <a:pt x="1584" y="0"/>
                    <a:pt x="1440"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60"/>
            <p:cNvSpPr/>
            <p:nvPr/>
          </p:nvSpPr>
          <p:spPr>
            <a:xfrm>
              <a:off x="7416619" y="2692211"/>
              <a:ext cx="121651" cy="55647"/>
            </a:xfrm>
            <a:custGeom>
              <a:rect b="b" l="l" r="r" t="t"/>
              <a:pathLst>
                <a:path extrusionOk="0" h="1800" w="3935">
                  <a:moveTo>
                    <a:pt x="1021" y="1"/>
                  </a:moveTo>
                  <a:cubicBezTo>
                    <a:pt x="488" y="1"/>
                    <a:pt x="112" y="150"/>
                    <a:pt x="70" y="384"/>
                  </a:cubicBezTo>
                  <a:cubicBezTo>
                    <a:pt x="1" y="783"/>
                    <a:pt x="763" y="1251"/>
                    <a:pt x="1734" y="1545"/>
                  </a:cubicBezTo>
                  <a:cubicBezTo>
                    <a:pt x="2246" y="1707"/>
                    <a:pt x="2731" y="1799"/>
                    <a:pt x="3103" y="1799"/>
                  </a:cubicBezTo>
                  <a:cubicBezTo>
                    <a:pt x="3448" y="1799"/>
                    <a:pt x="3695" y="1720"/>
                    <a:pt x="3779" y="1545"/>
                  </a:cubicBezTo>
                  <a:cubicBezTo>
                    <a:pt x="3935" y="1181"/>
                    <a:pt x="3241" y="523"/>
                    <a:pt x="2167" y="193"/>
                  </a:cubicBezTo>
                  <a:cubicBezTo>
                    <a:pt x="1752" y="60"/>
                    <a:pt x="1356" y="1"/>
                    <a:pt x="1021"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60"/>
            <p:cNvSpPr/>
            <p:nvPr/>
          </p:nvSpPr>
          <p:spPr>
            <a:xfrm>
              <a:off x="7578428" y="2798899"/>
              <a:ext cx="122176" cy="82234"/>
            </a:xfrm>
            <a:custGeom>
              <a:rect b="b" l="l" r="r" t="t"/>
              <a:pathLst>
                <a:path extrusionOk="0" h="2660" w="3952">
                  <a:moveTo>
                    <a:pt x="663" y="0"/>
                  </a:moveTo>
                  <a:cubicBezTo>
                    <a:pt x="386" y="0"/>
                    <a:pt x="193" y="75"/>
                    <a:pt x="139" y="209"/>
                  </a:cubicBezTo>
                  <a:cubicBezTo>
                    <a:pt x="0" y="590"/>
                    <a:pt x="728" y="1196"/>
                    <a:pt x="1630" y="1803"/>
                  </a:cubicBezTo>
                  <a:cubicBezTo>
                    <a:pt x="2348" y="2286"/>
                    <a:pt x="3033" y="2660"/>
                    <a:pt x="3431" y="2660"/>
                  </a:cubicBezTo>
                  <a:cubicBezTo>
                    <a:pt x="3532" y="2660"/>
                    <a:pt x="3615" y="2636"/>
                    <a:pt x="3675" y="2583"/>
                  </a:cubicBezTo>
                  <a:cubicBezTo>
                    <a:pt x="3952" y="2323"/>
                    <a:pt x="3484" y="1335"/>
                    <a:pt x="2409" y="625"/>
                  </a:cubicBezTo>
                  <a:cubicBezTo>
                    <a:pt x="1760" y="188"/>
                    <a:pt x="1105" y="0"/>
                    <a:pt x="663" y="0"/>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60"/>
            <p:cNvSpPr/>
            <p:nvPr/>
          </p:nvSpPr>
          <p:spPr>
            <a:xfrm>
              <a:off x="7610024" y="2940397"/>
              <a:ext cx="66467" cy="52988"/>
            </a:xfrm>
            <a:custGeom>
              <a:rect b="b" l="l" r="r" t="t"/>
              <a:pathLst>
                <a:path extrusionOk="0" h="1714" w="2150">
                  <a:moveTo>
                    <a:pt x="727" y="1"/>
                  </a:moveTo>
                  <a:cubicBezTo>
                    <a:pt x="527" y="1"/>
                    <a:pt x="352" y="67"/>
                    <a:pt x="244" y="207"/>
                  </a:cubicBezTo>
                  <a:cubicBezTo>
                    <a:pt x="1" y="519"/>
                    <a:pt x="174" y="1056"/>
                    <a:pt x="642" y="1420"/>
                  </a:cubicBezTo>
                  <a:cubicBezTo>
                    <a:pt x="891" y="1611"/>
                    <a:pt x="1177" y="1713"/>
                    <a:pt x="1424" y="1713"/>
                  </a:cubicBezTo>
                  <a:cubicBezTo>
                    <a:pt x="1624" y="1713"/>
                    <a:pt x="1799" y="1646"/>
                    <a:pt x="1907" y="1507"/>
                  </a:cubicBezTo>
                  <a:cubicBezTo>
                    <a:pt x="2150" y="1195"/>
                    <a:pt x="1977" y="657"/>
                    <a:pt x="1509" y="294"/>
                  </a:cubicBezTo>
                  <a:cubicBezTo>
                    <a:pt x="1260" y="102"/>
                    <a:pt x="974" y="1"/>
                    <a:pt x="727"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60"/>
            <p:cNvSpPr/>
            <p:nvPr/>
          </p:nvSpPr>
          <p:spPr>
            <a:xfrm>
              <a:off x="7554840" y="3055680"/>
              <a:ext cx="98093" cy="64983"/>
            </a:xfrm>
            <a:custGeom>
              <a:rect b="b" l="l" r="r" t="t"/>
              <a:pathLst>
                <a:path extrusionOk="0" h="2102" w="3173">
                  <a:moveTo>
                    <a:pt x="671" y="1"/>
                  </a:moveTo>
                  <a:cubicBezTo>
                    <a:pt x="454" y="1"/>
                    <a:pt x="288" y="61"/>
                    <a:pt x="209" y="187"/>
                  </a:cubicBezTo>
                  <a:cubicBezTo>
                    <a:pt x="1" y="533"/>
                    <a:pt x="451" y="1175"/>
                    <a:pt x="1214" y="1660"/>
                  </a:cubicBezTo>
                  <a:cubicBezTo>
                    <a:pt x="1679" y="1945"/>
                    <a:pt x="2151" y="2102"/>
                    <a:pt x="2495" y="2102"/>
                  </a:cubicBezTo>
                  <a:cubicBezTo>
                    <a:pt x="2715" y="2102"/>
                    <a:pt x="2883" y="2038"/>
                    <a:pt x="2964" y="1902"/>
                  </a:cubicBezTo>
                  <a:cubicBezTo>
                    <a:pt x="3172" y="1573"/>
                    <a:pt x="2739" y="915"/>
                    <a:pt x="1977" y="447"/>
                  </a:cubicBezTo>
                  <a:cubicBezTo>
                    <a:pt x="1506" y="158"/>
                    <a:pt x="1021" y="1"/>
                    <a:pt x="671" y="1"/>
                  </a:cubicBezTo>
                  <a:close/>
                </a:path>
              </a:pathLst>
            </a:custGeom>
            <a:solidFill>
              <a:schemeClr val="dk2">
                <a:alpha val="1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60"/>
            <p:cNvSpPr/>
            <p:nvPr/>
          </p:nvSpPr>
          <p:spPr>
            <a:xfrm>
              <a:off x="5885888" y="3016974"/>
              <a:ext cx="55214" cy="125391"/>
            </a:xfrm>
            <a:custGeom>
              <a:rect b="b" l="l" r="r" t="t"/>
              <a:pathLst>
                <a:path extrusionOk="0" h="4056" w="1786">
                  <a:moveTo>
                    <a:pt x="884" y="0"/>
                  </a:moveTo>
                  <a:cubicBezTo>
                    <a:pt x="399" y="0"/>
                    <a:pt x="0" y="919"/>
                    <a:pt x="0" y="2028"/>
                  </a:cubicBezTo>
                  <a:cubicBezTo>
                    <a:pt x="0" y="3154"/>
                    <a:pt x="399" y="4056"/>
                    <a:pt x="884" y="4056"/>
                  </a:cubicBezTo>
                  <a:cubicBezTo>
                    <a:pt x="1387" y="4056"/>
                    <a:pt x="1786" y="3154"/>
                    <a:pt x="1786" y="2028"/>
                  </a:cubicBezTo>
                  <a:cubicBezTo>
                    <a:pt x="1786" y="919"/>
                    <a:pt x="1387" y="0"/>
                    <a:pt x="884"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60"/>
            <p:cNvSpPr/>
            <p:nvPr/>
          </p:nvSpPr>
          <p:spPr>
            <a:xfrm>
              <a:off x="5984477" y="2960152"/>
              <a:ext cx="58429" cy="142580"/>
            </a:xfrm>
            <a:custGeom>
              <a:rect b="b" l="l" r="r" t="t"/>
              <a:pathLst>
                <a:path extrusionOk="0" h="4612" w="1890">
                  <a:moveTo>
                    <a:pt x="862" y="1"/>
                  </a:moveTo>
                  <a:cubicBezTo>
                    <a:pt x="858" y="1"/>
                    <a:pt x="854" y="1"/>
                    <a:pt x="850" y="1"/>
                  </a:cubicBezTo>
                  <a:cubicBezTo>
                    <a:pt x="347" y="18"/>
                    <a:pt x="0" y="1076"/>
                    <a:pt x="52" y="2341"/>
                  </a:cubicBezTo>
                  <a:cubicBezTo>
                    <a:pt x="104" y="3612"/>
                    <a:pt x="547" y="4611"/>
                    <a:pt x="1028" y="4611"/>
                  </a:cubicBezTo>
                  <a:cubicBezTo>
                    <a:pt x="1032" y="4611"/>
                    <a:pt x="1036" y="4611"/>
                    <a:pt x="1040" y="4611"/>
                  </a:cubicBezTo>
                  <a:cubicBezTo>
                    <a:pt x="1543" y="4594"/>
                    <a:pt x="1889" y="3537"/>
                    <a:pt x="1837" y="2271"/>
                  </a:cubicBezTo>
                  <a:cubicBezTo>
                    <a:pt x="1786" y="1000"/>
                    <a:pt x="1342" y="1"/>
                    <a:pt x="862"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60"/>
            <p:cNvSpPr/>
            <p:nvPr/>
          </p:nvSpPr>
          <p:spPr>
            <a:xfrm>
              <a:off x="6078242" y="2914614"/>
              <a:ext cx="58398" cy="125608"/>
            </a:xfrm>
            <a:custGeom>
              <a:rect b="b" l="l" r="r" t="t"/>
              <a:pathLst>
                <a:path extrusionOk="0" h="4063" w="1889">
                  <a:moveTo>
                    <a:pt x="963" y="0"/>
                  </a:moveTo>
                  <a:cubicBezTo>
                    <a:pt x="954" y="0"/>
                    <a:pt x="945" y="0"/>
                    <a:pt x="936" y="1"/>
                  </a:cubicBezTo>
                  <a:cubicBezTo>
                    <a:pt x="434" y="36"/>
                    <a:pt x="104" y="920"/>
                    <a:pt x="52" y="1994"/>
                  </a:cubicBezTo>
                  <a:cubicBezTo>
                    <a:pt x="0" y="3051"/>
                    <a:pt x="260" y="3970"/>
                    <a:pt x="745" y="4056"/>
                  </a:cubicBezTo>
                  <a:cubicBezTo>
                    <a:pt x="767" y="4060"/>
                    <a:pt x="790" y="4062"/>
                    <a:pt x="812" y="4062"/>
                  </a:cubicBezTo>
                  <a:cubicBezTo>
                    <a:pt x="1279" y="4062"/>
                    <a:pt x="1771" y="3206"/>
                    <a:pt x="1837" y="2081"/>
                  </a:cubicBezTo>
                  <a:cubicBezTo>
                    <a:pt x="1888" y="907"/>
                    <a:pt x="1438" y="0"/>
                    <a:pt x="963"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60"/>
            <p:cNvSpPr/>
            <p:nvPr/>
          </p:nvSpPr>
          <p:spPr>
            <a:xfrm>
              <a:off x="5888578" y="2823043"/>
              <a:ext cx="61645" cy="120259"/>
            </a:xfrm>
            <a:custGeom>
              <a:rect b="b" l="l" r="r" t="t"/>
              <a:pathLst>
                <a:path extrusionOk="0" h="3890" w="1994">
                  <a:moveTo>
                    <a:pt x="706" y="1"/>
                  </a:moveTo>
                  <a:cubicBezTo>
                    <a:pt x="666" y="1"/>
                    <a:pt x="627" y="6"/>
                    <a:pt x="589" y="17"/>
                  </a:cubicBezTo>
                  <a:cubicBezTo>
                    <a:pt x="121" y="173"/>
                    <a:pt x="0" y="1039"/>
                    <a:pt x="52" y="1993"/>
                  </a:cubicBezTo>
                  <a:cubicBezTo>
                    <a:pt x="121" y="2946"/>
                    <a:pt x="347" y="3795"/>
                    <a:pt x="849" y="3882"/>
                  </a:cubicBezTo>
                  <a:cubicBezTo>
                    <a:pt x="874" y="3887"/>
                    <a:pt x="899" y="3890"/>
                    <a:pt x="925" y="3890"/>
                  </a:cubicBezTo>
                  <a:cubicBezTo>
                    <a:pt x="1134" y="3890"/>
                    <a:pt x="1373" y="3703"/>
                    <a:pt x="1543" y="3379"/>
                  </a:cubicBezTo>
                  <a:cubicBezTo>
                    <a:pt x="1993" y="2426"/>
                    <a:pt x="1924" y="1317"/>
                    <a:pt x="1352" y="433"/>
                  </a:cubicBezTo>
                  <a:cubicBezTo>
                    <a:pt x="1147" y="155"/>
                    <a:pt x="918" y="1"/>
                    <a:pt x="706"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0"/>
            <p:cNvSpPr/>
            <p:nvPr/>
          </p:nvSpPr>
          <p:spPr>
            <a:xfrm>
              <a:off x="5999996" y="2720529"/>
              <a:ext cx="61645" cy="142704"/>
            </a:xfrm>
            <a:custGeom>
              <a:rect b="b" l="l" r="r" t="t"/>
              <a:pathLst>
                <a:path extrusionOk="0" h="4616" w="1994">
                  <a:moveTo>
                    <a:pt x="754" y="0"/>
                  </a:moveTo>
                  <a:cubicBezTo>
                    <a:pt x="734" y="0"/>
                    <a:pt x="714" y="2"/>
                    <a:pt x="694" y="5"/>
                  </a:cubicBezTo>
                  <a:cubicBezTo>
                    <a:pt x="209" y="92"/>
                    <a:pt x="1" y="1149"/>
                    <a:pt x="105" y="2380"/>
                  </a:cubicBezTo>
                  <a:cubicBezTo>
                    <a:pt x="209" y="3610"/>
                    <a:pt x="590" y="4615"/>
                    <a:pt x="1075" y="4615"/>
                  </a:cubicBezTo>
                  <a:cubicBezTo>
                    <a:pt x="1079" y="4615"/>
                    <a:pt x="1083" y="4615"/>
                    <a:pt x="1087" y="4615"/>
                  </a:cubicBezTo>
                  <a:cubicBezTo>
                    <a:pt x="1585" y="4615"/>
                    <a:pt x="1993" y="3547"/>
                    <a:pt x="1890" y="2224"/>
                  </a:cubicBezTo>
                  <a:cubicBezTo>
                    <a:pt x="1774" y="960"/>
                    <a:pt x="1227" y="0"/>
                    <a:pt x="754"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0"/>
            <p:cNvSpPr/>
            <p:nvPr/>
          </p:nvSpPr>
          <p:spPr>
            <a:xfrm>
              <a:off x="6116824" y="2657617"/>
              <a:ext cx="61088" cy="149721"/>
            </a:xfrm>
            <a:custGeom>
              <a:rect b="b" l="l" r="r" t="t"/>
              <a:pathLst>
                <a:path extrusionOk="0" h="4843" w="1976">
                  <a:moveTo>
                    <a:pt x="529" y="0"/>
                  </a:moveTo>
                  <a:cubicBezTo>
                    <a:pt x="482" y="0"/>
                    <a:pt x="438" y="10"/>
                    <a:pt x="399" y="30"/>
                  </a:cubicBezTo>
                  <a:cubicBezTo>
                    <a:pt x="156" y="134"/>
                    <a:pt x="69" y="463"/>
                    <a:pt x="35" y="879"/>
                  </a:cubicBezTo>
                  <a:cubicBezTo>
                    <a:pt x="0" y="1312"/>
                    <a:pt x="0" y="1850"/>
                    <a:pt x="17" y="2422"/>
                  </a:cubicBezTo>
                  <a:cubicBezTo>
                    <a:pt x="17" y="3011"/>
                    <a:pt x="17" y="3548"/>
                    <a:pt x="69" y="3964"/>
                  </a:cubicBezTo>
                  <a:cubicBezTo>
                    <a:pt x="121" y="4397"/>
                    <a:pt x="225" y="4727"/>
                    <a:pt x="451" y="4813"/>
                  </a:cubicBezTo>
                  <a:cubicBezTo>
                    <a:pt x="493" y="4833"/>
                    <a:pt x="539" y="4843"/>
                    <a:pt x="588" y="4843"/>
                  </a:cubicBezTo>
                  <a:cubicBezTo>
                    <a:pt x="799" y="4843"/>
                    <a:pt x="1061" y="4662"/>
                    <a:pt x="1300" y="4311"/>
                  </a:cubicBezTo>
                  <a:cubicBezTo>
                    <a:pt x="1976" y="3132"/>
                    <a:pt x="1958" y="1676"/>
                    <a:pt x="1248" y="515"/>
                  </a:cubicBezTo>
                  <a:cubicBezTo>
                    <a:pt x="995" y="178"/>
                    <a:pt x="731" y="0"/>
                    <a:pt x="529"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0"/>
            <p:cNvSpPr/>
            <p:nvPr/>
          </p:nvSpPr>
          <p:spPr>
            <a:xfrm>
              <a:off x="5880540" y="2601042"/>
              <a:ext cx="69126" cy="154606"/>
            </a:xfrm>
            <a:custGeom>
              <a:rect b="b" l="l" r="r" t="t"/>
              <a:pathLst>
                <a:path extrusionOk="0" h="5001" w="2236">
                  <a:moveTo>
                    <a:pt x="751" y="1"/>
                  </a:moveTo>
                  <a:cubicBezTo>
                    <a:pt x="731" y="1"/>
                    <a:pt x="712" y="2"/>
                    <a:pt x="693" y="6"/>
                  </a:cubicBezTo>
                  <a:cubicBezTo>
                    <a:pt x="208" y="75"/>
                    <a:pt x="0" y="1271"/>
                    <a:pt x="243" y="2640"/>
                  </a:cubicBezTo>
                  <a:cubicBezTo>
                    <a:pt x="478" y="3982"/>
                    <a:pt x="1022" y="5000"/>
                    <a:pt x="1496" y="5000"/>
                  </a:cubicBezTo>
                  <a:cubicBezTo>
                    <a:pt x="1512" y="5000"/>
                    <a:pt x="1527" y="4999"/>
                    <a:pt x="1543" y="4997"/>
                  </a:cubicBezTo>
                  <a:cubicBezTo>
                    <a:pt x="2045" y="4910"/>
                    <a:pt x="2236" y="3714"/>
                    <a:pt x="1993" y="2345"/>
                  </a:cubicBezTo>
                  <a:cubicBezTo>
                    <a:pt x="1777" y="1013"/>
                    <a:pt x="1224" y="1"/>
                    <a:pt x="751"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60"/>
            <p:cNvSpPr/>
            <p:nvPr/>
          </p:nvSpPr>
          <p:spPr>
            <a:xfrm>
              <a:off x="5979128" y="2481091"/>
              <a:ext cx="61645" cy="97259"/>
            </a:xfrm>
            <a:custGeom>
              <a:rect b="b" l="l" r="r" t="t"/>
              <a:pathLst>
                <a:path extrusionOk="0" h="3146" w="1994">
                  <a:moveTo>
                    <a:pt x="854" y="1"/>
                  </a:moveTo>
                  <a:cubicBezTo>
                    <a:pt x="835" y="1"/>
                    <a:pt x="816" y="2"/>
                    <a:pt x="797" y="3"/>
                  </a:cubicBezTo>
                  <a:cubicBezTo>
                    <a:pt x="312" y="73"/>
                    <a:pt x="0" y="818"/>
                    <a:pt x="121" y="1685"/>
                  </a:cubicBezTo>
                  <a:cubicBezTo>
                    <a:pt x="220" y="2509"/>
                    <a:pt x="664" y="3145"/>
                    <a:pt x="1125" y="3145"/>
                  </a:cubicBezTo>
                  <a:cubicBezTo>
                    <a:pt x="1149" y="3145"/>
                    <a:pt x="1172" y="3144"/>
                    <a:pt x="1196" y="3140"/>
                  </a:cubicBezTo>
                  <a:cubicBezTo>
                    <a:pt x="1681" y="3071"/>
                    <a:pt x="1993" y="2326"/>
                    <a:pt x="1889" y="1459"/>
                  </a:cubicBezTo>
                  <a:cubicBezTo>
                    <a:pt x="1789" y="626"/>
                    <a:pt x="1336" y="1"/>
                    <a:pt x="854"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60"/>
            <p:cNvSpPr/>
            <p:nvPr/>
          </p:nvSpPr>
          <p:spPr>
            <a:xfrm>
              <a:off x="6086280" y="2428752"/>
              <a:ext cx="69682" cy="115189"/>
            </a:xfrm>
            <a:custGeom>
              <a:rect b="b" l="l" r="r" t="t"/>
              <a:pathLst>
                <a:path extrusionOk="0" h="3726" w="2254">
                  <a:moveTo>
                    <a:pt x="649" y="1"/>
                  </a:moveTo>
                  <a:cubicBezTo>
                    <a:pt x="591" y="1"/>
                    <a:pt x="536" y="11"/>
                    <a:pt x="485" y="33"/>
                  </a:cubicBezTo>
                  <a:cubicBezTo>
                    <a:pt x="35" y="241"/>
                    <a:pt x="0" y="1125"/>
                    <a:pt x="243" y="2060"/>
                  </a:cubicBezTo>
                  <a:cubicBezTo>
                    <a:pt x="480" y="2976"/>
                    <a:pt x="916" y="3725"/>
                    <a:pt x="1389" y="3725"/>
                  </a:cubicBezTo>
                  <a:cubicBezTo>
                    <a:pt x="1400" y="3725"/>
                    <a:pt x="1411" y="3725"/>
                    <a:pt x="1421" y="3724"/>
                  </a:cubicBezTo>
                  <a:cubicBezTo>
                    <a:pt x="1924" y="3690"/>
                    <a:pt x="2253" y="2736"/>
                    <a:pt x="1976" y="1627"/>
                  </a:cubicBezTo>
                  <a:cubicBezTo>
                    <a:pt x="1715" y="644"/>
                    <a:pt x="1099" y="1"/>
                    <a:pt x="649"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60"/>
            <p:cNvSpPr/>
            <p:nvPr/>
          </p:nvSpPr>
          <p:spPr>
            <a:xfrm>
              <a:off x="5945369" y="2268025"/>
              <a:ext cx="70208" cy="110892"/>
            </a:xfrm>
            <a:custGeom>
              <a:rect b="b" l="l" r="r" t="t"/>
              <a:pathLst>
                <a:path extrusionOk="0" h="3587" w="2271">
                  <a:moveTo>
                    <a:pt x="531" y="1"/>
                  </a:moveTo>
                  <a:cubicBezTo>
                    <a:pt x="412" y="1"/>
                    <a:pt x="306" y="36"/>
                    <a:pt x="226" y="102"/>
                  </a:cubicBezTo>
                  <a:cubicBezTo>
                    <a:pt x="35" y="258"/>
                    <a:pt x="0" y="552"/>
                    <a:pt x="18" y="882"/>
                  </a:cubicBezTo>
                  <a:cubicBezTo>
                    <a:pt x="87" y="1644"/>
                    <a:pt x="312" y="2390"/>
                    <a:pt x="676" y="3065"/>
                  </a:cubicBezTo>
                  <a:cubicBezTo>
                    <a:pt x="849" y="3343"/>
                    <a:pt x="1040" y="3568"/>
                    <a:pt x="1300" y="3585"/>
                  </a:cubicBezTo>
                  <a:cubicBezTo>
                    <a:pt x="1310" y="3586"/>
                    <a:pt x="1320" y="3586"/>
                    <a:pt x="1330" y="3586"/>
                  </a:cubicBezTo>
                  <a:cubicBezTo>
                    <a:pt x="1563" y="3586"/>
                    <a:pt x="1792" y="3396"/>
                    <a:pt x="1941" y="3031"/>
                  </a:cubicBezTo>
                  <a:cubicBezTo>
                    <a:pt x="2271" y="1991"/>
                    <a:pt x="1924" y="882"/>
                    <a:pt x="1075" y="206"/>
                  </a:cubicBezTo>
                  <a:cubicBezTo>
                    <a:pt x="885" y="66"/>
                    <a:pt x="695" y="1"/>
                    <a:pt x="531"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60"/>
            <p:cNvSpPr/>
            <p:nvPr/>
          </p:nvSpPr>
          <p:spPr>
            <a:xfrm>
              <a:off x="5853211" y="2377742"/>
              <a:ext cx="65911" cy="86469"/>
            </a:xfrm>
            <a:custGeom>
              <a:rect b="b" l="l" r="r" t="t"/>
              <a:pathLst>
                <a:path extrusionOk="0" h="2797" w="2132">
                  <a:moveTo>
                    <a:pt x="836" y="1"/>
                  </a:moveTo>
                  <a:cubicBezTo>
                    <a:pt x="788" y="1"/>
                    <a:pt x="740" y="7"/>
                    <a:pt x="694" y="19"/>
                  </a:cubicBezTo>
                  <a:cubicBezTo>
                    <a:pt x="208" y="158"/>
                    <a:pt x="0" y="868"/>
                    <a:pt x="208" y="1631"/>
                  </a:cubicBezTo>
                  <a:cubicBezTo>
                    <a:pt x="394" y="2310"/>
                    <a:pt x="854" y="2797"/>
                    <a:pt x="1283" y="2797"/>
                  </a:cubicBezTo>
                  <a:cubicBezTo>
                    <a:pt x="1336" y="2797"/>
                    <a:pt x="1388" y="2790"/>
                    <a:pt x="1439" y="2775"/>
                  </a:cubicBezTo>
                  <a:cubicBezTo>
                    <a:pt x="1924" y="2653"/>
                    <a:pt x="2132" y="1925"/>
                    <a:pt x="1924" y="1163"/>
                  </a:cubicBezTo>
                  <a:cubicBezTo>
                    <a:pt x="1737" y="477"/>
                    <a:pt x="1269" y="1"/>
                    <a:pt x="836"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589"/>
                                        </p:tgtEl>
                                        <p:attrNameLst>
                                          <p:attrName>style.visibility</p:attrName>
                                        </p:attrNameLst>
                                      </p:cBhvr>
                                      <p:to>
                                        <p:strVal val="visible"/>
                                      </p:to>
                                    </p:set>
                                    <p:animEffect filter="fade" transition="in">
                                      <p:cBhvr>
                                        <p:cTn dur="1000"/>
                                        <p:tgtEl>
                                          <p:spTgt spid="58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588"/>
                                        </p:tgtEl>
                                        <p:attrNameLst>
                                          <p:attrName>style.visibility</p:attrName>
                                        </p:attrNameLst>
                                      </p:cBhvr>
                                      <p:to>
                                        <p:strVal val="visible"/>
                                      </p:to>
                                    </p:set>
                                    <p:animEffect filter="fade" transition="in">
                                      <p:cBhvr>
                                        <p:cTn dur="1000"/>
                                        <p:tgtEl>
                                          <p:spTgt spid="58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587"/>
                                        </p:tgtEl>
                                        <p:attrNameLst>
                                          <p:attrName>style.visibility</p:attrName>
                                        </p:attrNameLst>
                                      </p:cBhvr>
                                      <p:to>
                                        <p:strVal val="visible"/>
                                      </p:to>
                                    </p:set>
                                    <p:animEffect filter="fade" transition="in">
                                      <p:cBhvr>
                                        <p:cTn dur="1000"/>
                                        <p:tgtEl>
                                          <p:spTgt spid="5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61"/>
          <p:cNvSpPr txBox="1"/>
          <p:nvPr>
            <p:ph idx="3" type="subTitle"/>
          </p:nvPr>
        </p:nvSpPr>
        <p:spPr>
          <a:xfrm>
            <a:off x="6633600" y="3451043"/>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can describe the topic of the section</a:t>
            </a:r>
            <a:endParaRPr/>
          </a:p>
        </p:txBody>
      </p:sp>
      <p:grpSp>
        <p:nvGrpSpPr>
          <p:cNvPr id="657" name="Google Shape;657;p61"/>
          <p:cNvGrpSpPr/>
          <p:nvPr/>
        </p:nvGrpSpPr>
        <p:grpSpPr>
          <a:xfrm>
            <a:off x="1631548" y="2425669"/>
            <a:ext cx="2619075" cy="3084951"/>
            <a:chOff x="1654685" y="2436580"/>
            <a:chExt cx="2635680" cy="3104509"/>
          </a:xfrm>
        </p:grpSpPr>
        <p:sp>
          <p:nvSpPr>
            <p:cNvPr id="658" name="Google Shape;658;p61"/>
            <p:cNvSpPr/>
            <p:nvPr/>
          </p:nvSpPr>
          <p:spPr>
            <a:xfrm>
              <a:off x="1654685" y="2436580"/>
              <a:ext cx="2635680" cy="3104509"/>
            </a:xfrm>
            <a:custGeom>
              <a:rect b="b" l="l" r="r" t="t"/>
              <a:pathLst>
                <a:path extrusionOk="0" h="94520" w="80246">
                  <a:moveTo>
                    <a:pt x="43827" y="1"/>
                  </a:moveTo>
                  <a:cubicBezTo>
                    <a:pt x="43349" y="1"/>
                    <a:pt x="42865" y="50"/>
                    <a:pt x="42373" y="161"/>
                  </a:cubicBezTo>
                  <a:cubicBezTo>
                    <a:pt x="41607" y="324"/>
                    <a:pt x="40841" y="553"/>
                    <a:pt x="40107" y="846"/>
                  </a:cubicBezTo>
                  <a:cubicBezTo>
                    <a:pt x="38363" y="1580"/>
                    <a:pt x="36700" y="2509"/>
                    <a:pt x="35167" y="3634"/>
                  </a:cubicBezTo>
                  <a:cubicBezTo>
                    <a:pt x="32347" y="5672"/>
                    <a:pt x="29624" y="7808"/>
                    <a:pt x="26885" y="9960"/>
                  </a:cubicBezTo>
                  <a:cubicBezTo>
                    <a:pt x="19124" y="16008"/>
                    <a:pt x="11788" y="22611"/>
                    <a:pt x="4940" y="29687"/>
                  </a:cubicBezTo>
                  <a:cubicBezTo>
                    <a:pt x="3962" y="30698"/>
                    <a:pt x="3049" y="31774"/>
                    <a:pt x="2218" y="32915"/>
                  </a:cubicBezTo>
                  <a:cubicBezTo>
                    <a:pt x="82" y="35931"/>
                    <a:pt x="1" y="39110"/>
                    <a:pt x="1386" y="42420"/>
                  </a:cubicBezTo>
                  <a:cubicBezTo>
                    <a:pt x="1810" y="43447"/>
                    <a:pt x="2609" y="44132"/>
                    <a:pt x="3669" y="44556"/>
                  </a:cubicBezTo>
                  <a:cubicBezTo>
                    <a:pt x="4142" y="44735"/>
                    <a:pt x="4631" y="44930"/>
                    <a:pt x="5120" y="45094"/>
                  </a:cubicBezTo>
                  <a:cubicBezTo>
                    <a:pt x="5707" y="45305"/>
                    <a:pt x="6180" y="45746"/>
                    <a:pt x="6424" y="46316"/>
                  </a:cubicBezTo>
                  <a:cubicBezTo>
                    <a:pt x="6848" y="47229"/>
                    <a:pt x="7109" y="48191"/>
                    <a:pt x="7190" y="49186"/>
                  </a:cubicBezTo>
                  <a:cubicBezTo>
                    <a:pt x="7484" y="52903"/>
                    <a:pt x="7549" y="56620"/>
                    <a:pt x="7631" y="60321"/>
                  </a:cubicBezTo>
                  <a:cubicBezTo>
                    <a:pt x="7696" y="64120"/>
                    <a:pt x="7663" y="67918"/>
                    <a:pt x="7663" y="71701"/>
                  </a:cubicBezTo>
                  <a:cubicBezTo>
                    <a:pt x="7631" y="75108"/>
                    <a:pt x="7810" y="78515"/>
                    <a:pt x="8185" y="81890"/>
                  </a:cubicBezTo>
                  <a:cubicBezTo>
                    <a:pt x="8381" y="83716"/>
                    <a:pt x="8821" y="85510"/>
                    <a:pt x="9505" y="87205"/>
                  </a:cubicBezTo>
                  <a:cubicBezTo>
                    <a:pt x="10092" y="88591"/>
                    <a:pt x="11054" y="89781"/>
                    <a:pt x="12293" y="90629"/>
                  </a:cubicBezTo>
                  <a:cubicBezTo>
                    <a:pt x="13353" y="91363"/>
                    <a:pt x="14543" y="91868"/>
                    <a:pt x="15782" y="92161"/>
                  </a:cubicBezTo>
                  <a:cubicBezTo>
                    <a:pt x="17331" y="92504"/>
                    <a:pt x="18896" y="92781"/>
                    <a:pt x="20461" y="92977"/>
                  </a:cubicBezTo>
                  <a:cubicBezTo>
                    <a:pt x="25157" y="93645"/>
                    <a:pt x="29868" y="94036"/>
                    <a:pt x="34596" y="94281"/>
                  </a:cubicBezTo>
                  <a:cubicBezTo>
                    <a:pt x="37161" y="94420"/>
                    <a:pt x="39725" y="94520"/>
                    <a:pt x="42076" y="94520"/>
                  </a:cubicBezTo>
                  <a:cubicBezTo>
                    <a:pt x="42760" y="94520"/>
                    <a:pt x="43426" y="94511"/>
                    <a:pt x="44069" y="94493"/>
                  </a:cubicBezTo>
                  <a:cubicBezTo>
                    <a:pt x="44320" y="94494"/>
                    <a:pt x="44571" y="94494"/>
                    <a:pt x="44820" y="94494"/>
                  </a:cubicBezTo>
                  <a:cubicBezTo>
                    <a:pt x="49545" y="94494"/>
                    <a:pt x="53850" y="94348"/>
                    <a:pt x="58155" y="94069"/>
                  </a:cubicBezTo>
                  <a:cubicBezTo>
                    <a:pt x="60584" y="93955"/>
                    <a:pt x="63013" y="93629"/>
                    <a:pt x="65377" y="93107"/>
                  </a:cubicBezTo>
                  <a:cubicBezTo>
                    <a:pt x="68344" y="92422"/>
                    <a:pt x="70611" y="90890"/>
                    <a:pt x="71915" y="88200"/>
                  </a:cubicBezTo>
                  <a:cubicBezTo>
                    <a:pt x="72518" y="86944"/>
                    <a:pt x="72926" y="85591"/>
                    <a:pt x="73121" y="84222"/>
                  </a:cubicBezTo>
                  <a:cubicBezTo>
                    <a:pt x="73431" y="81988"/>
                    <a:pt x="73643" y="79754"/>
                    <a:pt x="73822" y="77505"/>
                  </a:cubicBezTo>
                  <a:cubicBezTo>
                    <a:pt x="74132" y="73282"/>
                    <a:pt x="74409" y="69043"/>
                    <a:pt x="74377" y="64804"/>
                  </a:cubicBezTo>
                  <a:cubicBezTo>
                    <a:pt x="74360" y="63027"/>
                    <a:pt x="74344" y="61250"/>
                    <a:pt x="74360" y="59473"/>
                  </a:cubicBezTo>
                  <a:cubicBezTo>
                    <a:pt x="74377" y="56066"/>
                    <a:pt x="74458" y="52675"/>
                    <a:pt x="74344" y="49267"/>
                  </a:cubicBezTo>
                  <a:cubicBezTo>
                    <a:pt x="74263" y="47229"/>
                    <a:pt x="74295" y="45191"/>
                    <a:pt x="74426" y="43153"/>
                  </a:cubicBezTo>
                  <a:cubicBezTo>
                    <a:pt x="74442" y="42811"/>
                    <a:pt x="74507" y="42469"/>
                    <a:pt x="74638" y="42159"/>
                  </a:cubicBezTo>
                  <a:cubicBezTo>
                    <a:pt x="74882" y="41539"/>
                    <a:pt x="75257" y="41083"/>
                    <a:pt x="75991" y="40920"/>
                  </a:cubicBezTo>
                  <a:cubicBezTo>
                    <a:pt x="76627" y="40757"/>
                    <a:pt x="77246" y="40561"/>
                    <a:pt x="77866" y="40333"/>
                  </a:cubicBezTo>
                  <a:cubicBezTo>
                    <a:pt x="78550" y="40105"/>
                    <a:pt x="79154" y="39632"/>
                    <a:pt x="79512" y="38996"/>
                  </a:cubicBezTo>
                  <a:cubicBezTo>
                    <a:pt x="80018" y="38213"/>
                    <a:pt x="80246" y="37284"/>
                    <a:pt x="80148" y="36371"/>
                  </a:cubicBezTo>
                  <a:cubicBezTo>
                    <a:pt x="80001" y="35083"/>
                    <a:pt x="79757" y="33828"/>
                    <a:pt x="79105" y="32670"/>
                  </a:cubicBezTo>
                  <a:cubicBezTo>
                    <a:pt x="77817" y="30372"/>
                    <a:pt x="76464" y="28105"/>
                    <a:pt x="74801" y="26019"/>
                  </a:cubicBezTo>
                  <a:cubicBezTo>
                    <a:pt x="73219" y="24030"/>
                    <a:pt x="71458" y="22204"/>
                    <a:pt x="69730" y="20345"/>
                  </a:cubicBezTo>
                  <a:cubicBezTo>
                    <a:pt x="64562" y="14737"/>
                    <a:pt x="59247" y="9291"/>
                    <a:pt x="53329" y="4400"/>
                  </a:cubicBezTo>
                  <a:cubicBezTo>
                    <a:pt x="51503" y="2900"/>
                    <a:pt x="49596" y="1580"/>
                    <a:pt x="47346" y="732"/>
                  </a:cubicBezTo>
                  <a:cubicBezTo>
                    <a:pt x="46191" y="312"/>
                    <a:pt x="45028" y="1"/>
                    <a:pt x="438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61"/>
            <p:cNvSpPr/>
            <p:nvPr/>
          </p:nvSpPr>
          <p:spPr>
            <a:xfrm>
              <a:off x="1874786" y="3774233"/>
              <a:ext cx="2142512" cy="520035"/>
            </a:xfrm>
            <a:custGeom>
              <a:rect b="b" l="l" r="r" t="t"/>
              <a:pathLst>
                <a:path extrusionOk="0" h="15833" w="65231">
                  <a:moveTo>
                    <a:pt x="56758" y="4507"/>
                  </a:moveTo>
                  <a:cubicBezTo>
                    <a:pt x="56829" y="4507"/>
                    <a:pt x="56907" y="4533"/>
                    <a:pt x="56997" y="4597"/>
                  </a:cubicBezTo>
                  <a:cubicBezTo>
                    <a:pt x="58758" y="5722"/>
                    <a:pt x="59964" y="7205"/>
                    <a:pt x="60339" y="9243"/>
                  </a:cubicBezTo>
                  <a:cubicBezTo>
                    <a:pt x="60356" y="9390"/>
                    <a:pt x="60372" y="9553"/>
                    <a:pt x="60372" y="9700"/>
                  </a:cubicBezTo>
                  <a:cubicBezTo>
                    <a:pt x="60453" y="10466"/>
                    <a:pt x="60111" y="11020"/>
                    <a:pt x="59508" y="11477"/>
                  </a:cubicBezTo>
                  <a:cubicBezTo>
                    <a:pt x="58781" y="12033"/>
                    <a:pt x="57905" y="12327"/>
                    <a:pt x="56999" y="12327"/>
                  </a:cubicBezTo>
                  <a:cubicBezTo>
                    <a:pt x="56868" y="12327"/>
                    <a:pt x="56737" y="12321"/>
                    <a:pt x="56606" y="12308"/>
                  </a:cubicBezTo>
                  <a:cubicBezTo>
                    <a:pt x="54975" y="12145"/>
                    <a:pt x="53883" y="10825"/>
                    <a:pt x="53965" y="9162"/>
                  </a:cubicBezTo>
                  <a:cubicBezTo>
                    <a:pt x="54030" y="8395"/>
                    <a:pt x="54274" y="7662"/>
                    <a:pt x="54633" y="6993"/>
                  </a:cubicBezTo>
                  <a:cubicBezTo>
                    <a:pt x="55073" y="6129"/>
                    <a:pt x="55660" y="5363"/>
                    <a:pt x="56377" y="4727"/>
                  </a:cubicBezTo>
                  <a:cubicBezTo>
                    <a:pt x="56498" y="4617"/>
                    <a:pt x="56612" y="4507"/>
                    <a:pt x="56758" y="4507"/>
                  </a:cubicBezTo>
                  <a:close/>
                  <a:moveTo>
                    <a:pt x="10630" y="6211"/>
                  </a:moveTo>
                  <a:cubicBezTo>
                    <a:pt x="12260" y="7809"/>
                    <a:pt x="12701" y="9602"/>
                    <a:pt x="12114" y="11624"/>
                  </a:cubicBezTo>
                  <a:cubicBezTo>
                    <a:pt x="11934" y="12194"/>
                    <a:pt x="11576" y="12683"/>
                    <a:pt x="11087" y="13026"/>
                  </a:cubicBezTo>
                  <a:cubicBezTo>
                    <a:pt x="10778" y="13249"/>
                    <a:pt x="10459" y="13358"/>
                    <a:pt x="10155" y="13358"/>
                  </a:cubicBezTo>
                  <a:cubicBezTo>
                    <a:pt x="9706" y="13358"/>
                    <a:pt x="9292" y="13118"/>
                    <a:pt x="9000" y="12651"/>
                  </a:cubicBezTo>
                  <a:cubicBezTo>
                    <a:pt x="8690" y="12210"/>
                    <a:pt x="8543" y="11689"/>
                    <a:pt x="8576" y="11151"/>
                  </a:cubicBezTo>
                  <a:cubicBezTo>
                    <a:pt x="8690" y="9325"/>
                    <a:pt x="9424" y="7597"/>
                    <a:pt x="10630" y="6211"/>
                  </a:cubicBezTo>
                  <a:close/>
                  <a:moveTo>
                    <a:pt x="26853" y="6266"/>
                  </a:moveTo>
                  <a:cubicBezTo>
                    <a:pt x="26967" y="6266"/>
                    <a:pt x="27078" y="6339"/>
                    <a:pt x="27211" y="6488"/>
                  </a:cubicBezTo>
                  <a:cubicBezTo>
                    <a:pt x="28319" y="7694"/>
                    <a:pt x="28955" y="9276"/>
                    <a:pt x="28988" y="10922"/>
                  </a:cubicBezTo>
                  <a:cubicBezTo>
                    <a:pt x="29216" y="12259"/>
                    <a:pt x="27586" y="13939"/>
                    <a:pt x="25988" y="13971"/>
                  </a:cubicBezTo>
                  <a:cubicBezTo>
                    <a:pt x="25966" y="13972"/>
                    <a:pt x="25944" y="13972"/>
                    <a:pt x="25923" y="13972"/>
                  </a:cubicBezTo>
                  <a:cubicBezTo>
                    <a:pt x="25036" y="13972"/>
                    <a:pt x="24580" y="13641"/>
                    <a:pt x="24341" y="12781"/>
                  </a:cubicBezTo>
                  <a:cubicBezTo>
                    <a:pt x="24129" y="12031"/>
                    <a:pt x="24211" y="11281"/>
                    <a:pt x="24341" y="10531"/>
                  </a:cubicBezTo>
                  <a:cubicBezTo>
                    <a:pt x="24618" y="8966"/>
                    <a:pt x="25417" y="7662"/>
                    <a:pt x="26493" y="6472"/>
                  </a:cubicBezTo>
                  <a:cubicBezTo>
                    <a:pt x="26630" y="6335"/>
                    <a:pt x="26743" y="6266"/>
                    <a:pt x="26853" y="6266"/>
                  </a:cubicBezTo>
                  <a:close/>
                  <a:moveTo>
                    <a:pt x="41586" y="4927"/>
                  </a:moveTo>
                  <a:cubicBezTo>
                    <a:pt x="41782" y="4927"/>
                    <a:pt x="41970" y="5122"/>
                    <a:pt x="42324" y="5526"/>
                  </a:cubicBezTo>
                  <a:cubicBezTo>
                    <a:pt x="43710" y="7091"/>
                    <a:pt x="44427" y="8885"/>
                    <a:pt x="44068" y="10939"/>
                  </a:cubicBezTo>
                  <a:cubicBezTo>
                    <a:pt x="43759" y="12488"/>
                    <a:pt x="42552" y="13678"/>
                    <a:pt x="41003" y="13971"/>
                  </a:cubicBezTo>
                  <a:cubicBezTo>
                    <a:pt x="40832" y="13999"/>
                    <a:pt x="40667" y="14012"/>
                    <a:pt x="40510" y="14012"/>
                  </a:cubicBezTo>
                  <a:cubicBezTo>
                    <a:pt x="39449" y="14012"/>
                    <a:pt x="38705" y="13403"/>
                    <a:pt x="38493" y="12325"/>
                  </a:cubicBezTo>
                  <a:cubicBezTo>
                    <a:pt x="38379" y="11852"/>
                    <a:pt x="38362" y="11379"/>
                    <a:pt x="38427" y="10906"/>
                  </a:cubicBezTo>
                  <a:cubicBezTo>
                    <a:pt x="38476" y="8852"/>
                    <a:pt x="39324" y="6896"/>
                    <a:pt x="40824" y="5477"/>
                  </a:cubicBezTo>
                  <a:cubicBezTo>
                    <a:pt x="41195" y="5114"/>
                    <a:pt x="41394" y="4927"/>
                    <a:pt x="41586" y="4927"/>
                  </a:cubicBezTo>
                  <a:close/>
                  <a:moveTo>
                    <a:pt x="63866" y="1"/>
                  </a:moveTo>
                  <a:cubicBezTo>
                    <a:pt x="63755" y="1"/>
                    <a:pt x="63645" y="10"/>
                    <a:pt x="63535" y="32"/>
                  </a:cubicBezTo>
                  <a:cubicBezTo>
                    <a:pt x="61513" y="195"/>
                    <a:pt x="59573" y="668"/>
                    <a:pt x="57828" y="1662"/>
                  </a:cubicBezTo>
                  <a:cubicBezTo>
                    <a:pt x="57385" y="1914"/>
                    <a:pt x="56993" y="2037"/>
                    <a:pt x="56587" y="2037"/>
                  </a:cubicBezTo>
                  <a:cubicBezTo>
                    <a:pt x="56232" y="2037"/>
                    <a:pt x="55867" y="1943"/>
                    <a:pt x="55448" y="1760"/>
                  </a:cubicBezTo>
                  <a:cubicBezTo>
                    <a:pt x="53505" y="877"/>
                    <a:pt x="51472" y="322"/>
                    <a:pt x="49339" y="322"/>
                  </a:cubicBezTo>
                  <a:cubicBezTo>
                    <a:pt x="48912" y="322"/>
                    <a:pt x="48481" y="344"/>
                    <a:pt x="48046" y="390"/>
                  </a:cubicBezTo>
                  <a:cubicBezTo>
                    <a:pt x="46009" y="586"/>
                    <a:pt x="44036" y="1222"/>
                    <a:pt x="42259" y="2249"/>
                  </a:cubicBezTo>
                  <a:cubicBezTo>
                    <a:pt x="42070" y="2378"/>
                    <a:pt x="41850" y="2443"/>
                    <a:pt x="41631" y="2443"/>
                  </a:cubicBezTo>
                  <a:cubicBezTo>
                    <a:pt x="41434" y="2443"/>
                    <a:pt x="41239" y="2390"/>
                    <a:pt x="41069" y="2282"/>
                  </a:cubicBezTo>
                  <a:cubicBezTo>
                    <a:pt x="39650" y="1548"/>
                    <a:pt x="38101" y="1124"/>
                    <a:pt x="36520" y="1010"/>
                  </a:cubicBezTo>
                  <a:cubicBezTo>
                    <a:pt x="36106" y="971"/>
                    <a:pt x="35696" y="952"/>
                    <a:pt x="35293" y="952"/>
                  </a:cubicBezTo>
                  <a:cubicBezTo>
                    <a:pt x="32471" y="952"/>
                    <a:pt x="29900" y="1872"/>
                    <a:pt x="27504" y="3341"/>
                  </a:cubicBezTo>
                  <a:cubicBezTo>
                    <a:pt x="27280" y="3479"/>
                    <a:pt x="27097" y="3558"/>
                    <a:pt x="26909" y="3558"/>
                  </a:cubicBezTo>
                  <a:cubicBezTo>
                    <a:pt x="26741" y="3558"/>
                    <a:pt x="26570" y="3496"/>
                    <a:pt x="26363" y="3358"/>
                  </a:cubicBezTo>
                  <a:cubicBezTo>
                    <a:pt x="24896" y="2363"/>
                    <a:pt x="23233" y="1711"/>
                    <a:pt x="21488" y="1401"/>
                  </a:cubicBezTo>
                  <a:cubicBezTo>
                    <a:pt x="20489" y="1217"/>
                    <a:pt x="19509" y="1123"/>
                    <a:pt x="18551" y="1123"/>
                  </a:cubicBezTo>
                  <a:cubicBezTo>
                    <a:pt x="15867" y="1123"/>
                    <a:pt x="13348" y="1861"/>
                    <a:pt x="11005" y="3423"/>
                  </a:cubicBezTo>
                  <a:cubicBezTo>
                    <a:pt x="10785" y="3573"/>
                    <a:pt x="10603" y="3646"/>
                    <a:pt x="10417" y="3646"/>
                  </a:cubicBezTo>
                  <a:cubicBezTo>
                    <a:pt x="10260" y="3646"/>
                    <a:pt x="10100" y="3593"/>
                    <a:pt x="9913" y="3488"/>
                  </a:cubicBezTo>
                  <a:cubicBezTo>
                    <a:pt x="8568" y="2750"/>
                    <a:pt x="7063" y="2363"/>
                    <a:pt x="5536" y="2363"/>
                  </a:cubicBezTo>
                  <a:cubicBezTo>
                    <a:pt x="5175" y="2363"/>
                    <a:pt x="4813" y="2385"/>
                    <a:pt x="4451" y="2428"/>
                  </a:cubicBezTo>
                  <a:cubicBezTo>
                    <a:pt x="3114" y="2543"/>
                    <a:pt x="1843" y="3032"/>
                    <a:pt x="783" y="3863"/>
                  </a:cubicBezTo>
                  <a:cubicBezTo>
                    <a:pt x="571" y="4026"/>
                    <a:pt x="375" y="4205"/>
                    <a:pt x="212" y="4434"/>
                  </a:cubicBezTo>
                  <a:cubicBezTo>
                    <a:pt x="0" y="4711"/>
                    <a:pt x="33" y="5118"/>
                    <a:pt x="294" y="5363"/>
                  </a:cubicBezTo>
                  <a:cubicBezTo>
                    <a:pt x="450" y="5542"/>
                    <a:pt x="667" y="5636"/>
                    <a:pt x="888" y="5636"/>
                  </a:cubicBezTo>
                  <a:cubicBezTo>
                    <a:pt x="990" y="5636"/>
                    <a:pt x="1093" y="5616"/>
                    <a:pt x="1190" y="5575"/>
                  </a:cubicBezTo>
                  <a:cubicBezTo>
                    <a:pt x="1353" y="5526"/>
                    <a:pt x="1484" y="5445"/>
                    <a:pt x="1614" y="5330"/>
                  </a:cubicBezTo>
                  <a:cubicBezTo>
                    <a:pt x="2647" y="4484"/>
                    <a:pt x="3857" y="4155"/>
                    <a:pt x="5144" y="4155"/>
                  </a:cubicBezTo>
                  <a:cubicBezTo>
                    <a:pt x="5319" y="4155"/>
                    <a:pt x="5496" y="4161"/>
                    <a:pt x="5674" y="4173"/>
                  </a:cubicBezTo>
                  <a:cubicBezTo>
                    <a:pt x="6848" y="4238"/>
                    <a:pt x="8005" y="4466"/>
                    <a:pt x="9000" y="5102"/>
                  </a:cubicBezTo>
                  <a:cubicBezTo>
                    <a:pt x="8951" y="5298"/>
                    <a:pt x="8853" y="5461"/>
                    <a:pt x="8706" y="5608"/>
                  </a:cubicBezTo>
                  <a:cubicBezTo>
                    <a:pt x="7630" y="7042"/>
                    <a:pt x="6929" y="8738"/>
                    <a:pt x="6685" y="10531"/>
                  </a:cubicBezTo>
                  <a:cubicBezTo>
                    <a:pt x="6505" y="11770"/>
                    <a:pt x="6864" y="13026"/>
                    <a:pt x="7663" y="13988"/>
                  </a:cubicBezTo>
                  <a:cubicBezTo>
                    <a:pt x="8229" y="14742"/>
                    <a:pt x="9113" y="15163"/>
                    <a:pt x="10038" y="15163"/>
                  </a:cubicBezTo>
                  <a:cubicBezTo>
                    <a:pt x="10072" y="15163"/>
                    <a:pt x="10107" y="15163"/>
                    <a:pt x="10141" y="15161"/>
                  </a:cubicBezTo>
                  <a:cubicBezTo>
                    <a:pt x="10158" y="15162"/>
                    <a:pt x="10174" y="15162"/>
                    <a:pt x="10191" y="15162"/>
                  </a:cubicBezTo>
                  <a:cubicBezTo>
                    <a:pt x="11362" y="15162"/>
                    <a:pt x="12465" y="14593"/>
                    <a:pt x="13125" y="13613"/>
                  </a:cubicBezTo>
                  <a:cubicBezTo>
                    <a:pt x="14624" y="11558"/>
                    <a:pt x="14592" y="9357"/>
                    <a:pt x="13614" y="7124"/>
                  </a:cubicBezTo>
                  <a:cubicBezTo>
                    <a:pt x="13288" y="6423"/>
                    <a:pt x="12847" y="5787"/>
                    <a:pt x="12293" y="5233"/>
                  </a:cubicBezTo>
                  <a:cubicBezTo>
                    <a:pt x="12114" y="5037"/>
                    <a:pt x="12097" y="4890"/>
                    <a:pt x="12342" y="4727"/>
                  </a:cubicBezTo>
                  <a:cubicBezTo>
                    <a:pt x="12489" y="4646"/>
                    <a:pt x="12619" y="4564"/>
                    <a:pt x="12766" y="4483"/>
                  </a:cubicBezTo>
                  <a:cubicBezTo>
                    <a:pt x="14623" y="3434"/>
                    <a:pt x="16567" y="2942"/>
                    <a:pt x="18590" y="2942"/>
                  </a:cubicBezTo>
                  <a:cubicBezTo>
                    <a:pt x="19586" y="2942"/>
                    <a:pt x="20602" y="3061"/>
                    <a:pt x="21635" y="3292"/>
                  </a:cubicBezTo>
                  <a:cubicBezTo>
                    <a:pt x="22955" y="3586"/>
                    <a:pt x="24211" y="4124"/>
                    <a:pt x="25336" y="4890"/>
                  </a:cubicBezTo>
                  <a:cubicBezTo>
                    <a:pt x="25222" y="5200"/>
                    <a:pt x="24993" y="5363"/>
                    <a:pt x="24814" y="5542"/>
                  </a:cubicBezTo>
                  <a:cubicBezTo>
                    <a:pt x="23934" y="6537"/>
                    <a:pt x="23249" y="7694"/>
                    <a:pt x="22809" y="8933"/>
                  </a:cubicBezTo>
                  <a:cubicBezTo>
                    <a:pt x="22303" y="10433"/>
                    <a:pt x="22091" y="11966"/>
                    <a:pt x="22581" y="13498"/>
                  </a:cubicBezTo>
                  <a:cubicBezTo>
                    <a:pt x="22955" y="14672"/>
                    <a:pt x="23754" y="15487"/>
                    <a:pt x="25075" y="15732"/>
                  </a:cubicBezTo>
                  <a:cubicBezTo>
                    <a:pt x="25339" y="15779"/>
                    <a:pt x="25605" y="15802"/>
                    <a:pt x="25869" y="15802"/>
                  </a:cubicBezTo>
                  <a:cubicBezTo>
                    <a:pt x="28503" y="15802"/>
                    <a:pt x="31002" y="13535"/>
                    <a:pt x="30928" y="10971"/>
                  </a:cubicBezTo>
                  <a:cubicBezTo>
                    <a:pt x="30879" y="8885"/>
                    <a:pt x="30096" y="6896"/>
                    <a:pt x="28694" y="5363"/>
                  </a:cubicBezTo>
                  <a:cubicBezTo>
                    <a:pt x="28596" y="5249"/>
                    <a:pt x="28433" y="5167"/>
                    <a:pt x="28450" y="4972"/>
                  </a:cubicBezTo>
                  <a:cubicBezTo>
                    <a:pt x="30487" y="3535"/>
                    <a:pt x="33017" y="2775"/>
                    <a:pt x="35423" y="2775"/>
                  </a:cubicBezTo>
                  <a:cubicBezTo>
                    <a:pt x="37004" y="2775"/>
                    <a:pt x="38531" y="3103"/>
                    <a:pt x="39830" y="3782"/>
                  </a:cubicBezTo>
                  <a:cubicBezTo>
                    <a:pt x="39764" y="3994"/>
                    <a:pt x="39569" y="4108"/>
                    <a:pt x="39422" y="4254"/>
                  </a:cubicBezTo>
                  <a:cubicBezTo>
                    <a:pt x="37172" y="6455"/>
                    <a:pt x="36324" y="9145"/>
                    <a:pt x="36536" y="12162"/>
                  </a:cubicBezTo>
                  <a:cubicBezTo>
                    <a:pt x="36699" y="14386"/>
                    <a:pt x="38375" y="15832"/>
                    <a:pt x="40511" y="15832"/>
                  </a:cubicBezTo>
                  <a:cubicBezTo>
                    <a:pt x="40942" y="15832"/>
                    <a:pt x="41391" y="15774"/>
                    <a:pt x="41851" y="15650"/>
                  </a:cubicBezTo>
                  <a:cubicBezTo>
                    <a:pt x="44150" y="15047"/>
                    <a:pt x="45976" y="12846"/>
                    <a:pt x="46057" y="10482"/>
                  </a:cubicBezTo>
                  <a:cubicBezTo>
                    <a:pt x="46155" y="8184"/>
                    <a:pt x="45389" y="6162"/>
                    <a:pt x="43856" y="4401"/>
                  </a:cubicBezTo>
                  <a:cubicBezTo>
                    <a:pt x="43677" y="4205"/>
                    <a:pt x="43433" y="4075"/>
                    <a:pt x="43351" y="3749"/>
                  </a:cubicBezTo>
                  <a:cubicBezTo>
                    <a:pt x="45285" y="2673"/>
                    <a:pt x="47237" y="2160"/>
                    <a:pt x="49206" y="2160"/>
                  </a:cubicBezTo>
                  <a:cubicBezTo>
                    <a:pt x="51054" y="2160"/>
                    <a:pt x="52917" y="2611"/>
                    <a:pt x="54796" y="3472"/>
                  </a:cubicBezTo>
                  <a:cubicBezTo>
                    <a:pt x="54780" y="3651"/>
                    <a:pt x="54666" y="3814"/>
                    <a:pt x="54519" y="3928"/>
                  </a:cubicBezTo>
                  <a:cubicBezTo>
                    <a:pt x="53704" y="4809"/>
                    <a:pt x="53052" y="5820"/>
                    <a:pt x="52595" y="6912"/>
                  </a:cubicBezTo>
                  <a:cubicBezTo>
                    <a:pt x="52155" y="7874"/>
                    <a:pt x="51992" y="8950"/>
                    <a:pt x="52122" y="9993"/>
                  </a:cubicBezTo>
                  <a:cubicBezTo>
                    <a:pt x="52318" y="11966"/>
                    <a:pt x="53785" y="13596"/>
                    <a:pt x="55725" y="14004"/>
                  </a:cubicBezTo>
                  <a:cubicBezTo>
                    <a:pt x="56163" y="14104"/>
                    <a:pt x="56604" y="14153"/>
                    <a:pt x="57043" y="14153"/>
                  </a:cubicBezTo>
                  <a:cubicBezTo>
                    <a:pt x="58321" y="14153"/>
                    <a:pt x="59572" y="13737"/>
                    <a:pt x="60616" y="12960"/>
                  </a:cubicBezTo>
                  <a:cubicBezTo>
                    <a:pt x="61970" y="11982"/>
                    <a:pt x="62475" y="10694"/>
                    <a:pt x="62247" y="9096"/>
                  </a:cubicBezTo>
                  <a:cubicBezTo>
                    <a:pt x="61937" y="7010"/>
                    <a:pt x="60845" y="5330"/>
                    <a:pt x="59231" y="3928"/>
                  </a:cubicBezTo>
                  <a:cubicBezTo>
                    <a:pt x="59019" y="3749"/>
                    <a:pt x="58725" y="3619"/>
                    <a:pt x="58627" y="3325"/>
                  </a:cubicBezTo>
                  <a:cubicBezTo>
                    <a:pt x="59019" y="3064"/>
                    <a:pt x="59443" y="2852"/>
                    <a:pt x="59899" y="2706"/>
                  </a:cubicBezTo>
                  <a:cubicBezTo>
                    <a:pt x="61122" y="2249"/>
                    <a:pt x="62410" y="1956"/>
                    <a:pt x="63714" y="1825"/>
                  </a:cubicBezTo>
                  <a:cubicBezTo>
                    <a:pt x="63959" y="1825"/>
                    <a:pt x="64203" y="1776"/>
                    <a:pt x="64431" y="1695"/>
                  </a:cubicBezTo>
                  <a:cubicBezTo>
                    <a:pt x="65230" y="1369"/>
                    <a:pt x="65116" y="195"/>
                    <a:pt x="64268" y="32"/>
                  </a:cubicBezTo>
                  <a:cubicBezTo>
                    <a:pt x="64134" y="14"/>
                    <a:pt x="64000" y="1"/>
                    <a:pt x="638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61"/>
            <p:cNvSpPr/>
            <p:nvPr/>
          </p:nvSpPr>
          <p:spPr>
            <a:xfrm>
              <a:off x="1837834" y="2538140"/>
              <a:ext cx="2265123" cy="1196412"/>
            </a:xfrm>
            <a:custGeom>
              <a:rect b="b" l="l" r="r" t="t"/>
              <a:pathLst>
                <a:path extrusionOk="0" h="36426" w="68964">
                  <a:moveTo>
                    <a:pt x="36215" y="1841"/>
                  </a:moveTo>
                  <a:cubicBezTo>
                    <a:pt x="36593" y="1841"/>
                    <a:pt x="36991" y="2012"/>
                    <a:pt x="37547" y="2352"/>
                  </a:cubicBezTo>
                  <a:cubicBezTo>
                    <a:pt x="40319" y="4031"/>
                    <a:pt x="42976" y="5873"/>
                    <a:pt x="45503" y="7879"/>
                  </a:cubicBezTo>
                  <a:cubicBezTo>
                    <a:pt x="49709" y="11204"/>
                    <a:pt x="53932" y="14481"/>
                    <a:pt x="57975" y="17987"/>
                  </a:cubicBezTo>
                  <a:cubicBezTo>
                    <a:pt x="60176" y="19894"/>
                    <a:pt x="62279" y="21916"/>
                    <a:pt x="64252" y="24068"/>
                  </a:cubicBezTo>
                  <a:cubicBezTo>
                    <a:pt x="65149" y="25046"/>
                    <a:pt x="65915" y="26073"/>
                    <a:pt x="66372" y="27312"/>
                  </a:cubicBezTo>
                  <a:cubicBezTo>
                    <a:pt x="66486" y="27638"/>
                    <a:pt x="66583" y="27964"/>
                    <a:pt x="66649" y="28290"/>
                  </a:cubicBezTo>
                  <a:cubicBezTo>
                    <a:pt x="66910" y="29627"/>
                    <a:pt x="66616" y="30198"/>
                    <a:pt x="65344" y="30850"/>
                  </a:cubicBezTo>
                  <a:cubicBezTo>
                    <a:pt x="63584" y="31763"/>
                    <a:pt x="61660" y="32171"/>
                    <a:pt x="59720" y="32480"/>
                  </a:cubicBezTo>
                  <a:cubicBezTo>
                    <a:pt x="54225" y="33344"/>
                    <a:pt x="48699" y="33882"/>
                    <a:pt x="43155" y="34094"/>
                  </a:cubicBezTo>
                  <a:cubicBezTo>
                    <a:pt x="38884" y="34241"/>
                    <a:pt x="34612" y="34388"/>
                    <a:pt x="30341" y="34388"/>
                  </a:cubicBezTo>
                  <a:lnTo>
                    <a:pt x="28124" y="34388"/>
                  </a:lnTo>
                  <a:cubicBezTo>
                    <a:pt x="24365" y="34501"/>
                    <a:pt x="20607" y="34591"/>
                    <a:pt x="16854" y="34591"/>
                  </a:cubicBezTo>
                  <a:cubicBezTo>
                    <a:pt x="15218" y="34591"/>
                    <a:pt x="13584" y="34574"/>
                    <a:pt x="11951" y="34535"/>
                  </a:cubicBezTo>
                  <a:cubicBezTo>
                    <a:pt x="9587" y="34469"/>
                    <a:pt x="7239" y="34257"/>
                    <a:pt x="4924" y="33882"/>
                  </a:cubicBezTo>
                  <a:cubicBezTo>
                    <a:pt x="4109" y="33752"/>
                    <a:pt x="3343" y="33459"/>
                    <a:pt x="2641" y="33035"/>
                  </a:cubicBezTo>
                  <a:cubicBezTo>
                    <a:pt x="2185" y="32741"/>
                    <a:pt x="2152" y="32611"/>
                    <a:pt x="2381" y="32122"/>
                  </a:cubicBezTo>
                  <a:cubicBezTo>
                    <a:pt x="2658" y="31600"/>
                    <a:pt x="2984" y="31111"/>
                    <a:pt x="3375" y="30671"/>
                  </a:cubicBezTo>
                  <a:cubicBezTo>
                    <a:pt x="5152" y="28470"/>
                    <a:pt x="7109" y="26415"/>
                    <a:pt x="9228" y="24524"/>
                  </a:cubicBezTo>
                  <a:cubicBezTo>
                    <a:pt x="16222" y="18084"/>
                    <a:pt x="23347" y="11759"/>
                    <a:pt x="30830" y="5841"/>
                  </a:cubicBezTo>
                  <a:cubicBezTo>
                    <a:pt x="32200" y="4748"/>
                    <a:pt x="33455" y="3542"/>
                    <a:pt x="34841" y="2482"/>
                  </a:cubicBezTo>
                  <a:cubicBezTo>
                    <a:pt x="35399" y="2053"/>
                    <a:pt x="35794" y="1841"/>
                    <a:pt x="36215" y="1841"/>
                  </a:cubicBezTo>
                  <a:close/>
                  <a:moveTo>
                    <a:pt x="36489" y="1"/>
                  </a:moveTo>
                  <a:cubicBezTo>
                    <a:pt x="36253" y="1"/>
                    <a:pt x="36013" y="37"/>
                    <a:pt x="35770" y="118"/>
                  </a:cubicBezTo>
                  <a:cubicBezTo>
                    <a:pt x="35118" y="314"/>
                    <a:pt x="34515" y="607"/>
                    <a:pt x="33960" y="999"/>
                  </a:cubicBezTo>
                  <a:cubicBezTo>
                    <a:pt x="32200" y="2303"/>
                    <a:pt x="30537" y="3705"/>
                    <a:pt x="28841" y="5058"/>
                  </a:cubicBezTo>
                  <a:cubicBezTo>
                    <a:pt x="21342" y="11025"/>
                    <a:pt x="14217" y="17383"/>
                    <a:pt x="7206" y="23856"/>
                  </a:cubicBezTo>
                  <a:cubicBezTo>
                    <a:pt x="5185" y="25698"/>
                    <a:pt x="3326" y="27687"/>
                    <a:pt x="1647" y="29839"/>
                  </a:cubicBezTo>
                  <a:cubicBezTo>
                    <a:pt x="1256" y="30312"/>
                    <a:pt x="913" y="30817"/>
                    <a:pt x="636" y="31355"/>
                  </a:cubicBezTo>
                  <a:cubicBezTo>
                    <a:pt x="0" y="32676"/>
                    <a:pt x="310" y="33768"/>
                    <a:pt x="1582" y="34535"/>
                  </a:cubicBezTo>
                  <a:cubicBezTo>
                    <a:pt x="2462" y="35089"/>
                    <a:pt x="3440" y="35464"/>
                    <a:pt x="4467" y="35643"/>
                  </a:cubicBezTo>
                  <a:cubicBezTo>
                    <a:pt x="7272" y="36116"/>
                    <a:pt x="10108" y="36361"/>
                    <a:pt x="12962" y="36393"/>
                  </a:cubicBezTo>
                  <a:cubicBezTo>
                    <a:pt x="14333" y="36415"/>
                    <a:pt x="15704" y="36425"/>
                    <a:pt x="17074" y="36425"/>
                  </a:cubicBezTo>
                  <a:cubicBezTo>
                    <a:pt x="20734" y="36425"/>
                    <a:pt x="24377" y="36353"/>
                    <a:pt x="27961" y="36246"/>
                  </a:cubicBezTo>
                  <a:cubicBezTo>
                    <a:pt x="28192" y="36247"/>
                    <a:pt x="28423" y="36248"/>
                    <a:pt x="28654" y="36248"/>
                  </a:cubicBezTo>
                  <a:cubicBezTo>
                    <a:pt x="31947" y="36248"/>
                    <a:pt x="35146" y="36144"/>
                    <a:pt x="38346" y="36083"/>
                  </a:cubicBezTo>
                  <a:cubicBezTo>
                    <a:pt x="45748" y="35953"/>
                    <a:pt x="53101" y="35415"/>
                    <a:pt x="60404" y="34209"/>
                  </a:cubicBezTo>
                  <a:cubicBezTo>
                    <a:pt x="62524" y="33866"/>
                    <a:pt x="64594" y="33377"/>
                    <a:pt x="66469" y="32334"/>
                  </a:cubicBezTo>
                  <a:cubicBezTo>
                    <a:pt x="68328" y="31307"/>
                    <a:pt x="68964" y="29921"/>
                    <a:pt x="68524" y="27915"/>
                  </a:cubicBezTo>
                  <a:cubicBezTo>
                    <a:pt x="68132" y="26220"/>
                    <a:pt x="67317" y="24671"/>
                    <a:pt x="66143" y="23399"/>
                  </a:cubicBezTo>
                  <a:cubicBezTo>
                    <a:pt x="65296" y="22421"/>
                    <a:pt x="64383" y="21459"/>
                    <a:pt x="63453" y="20546"/>
                  </a:cubicBezTo>
                  <a:cubicBezTo>
                    <a:pt x="60339" y="17481"/>
                    <a:pt x="56997" y="14661"/>
                    <a:pt x="53573" y="11922"/>
                  </a:cubicBezTo>
                  <a:cubicBezTo>
                    <a:pt x="49905" y="9020"/>
                    <a:pt x="46318" y="6020"/>
                    <a:pt x="42454" y="3330"/>
                  </a:cubicBezTo>
                  <a:cubicBezTo>
                    <a:pt x="41036" y="2352"/>
                    <a:pt x="39569" y="1455"/>
                    <a:pt x="38101" y="526"/>
                  </a:cubicBezTo>
                  <a:cubicBezTo>
                    <a:pt x="37605" y="214"/>
                    <a:pt x="37060" y="1"/>
                    <a:pt x="36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61"/>
            <p:cNvSpPr/>
            <p:nvPr/>
          </p:nvSpPr>
          <p:spPr>
            <a:xfrm>
              <a:off x="1907435" y="4178172"/>
              <a:ext cx="2158573" cy="1303848"/>
            </a:xfrm>
            <a:custGeom>
              <a:rect b="b" l="l" r="r" t="t"/>
              <a:pathLst>
                <a:path extrusionOk="0" h="39697" w="65720">
                  <a:moveTo>
                    <a:pt x="64472" y="0"/>
                  </a:moveTo>
                  <a:cubicBezTo>
                    <a:pt x="64288" y="0"/>
                    <a:pt x="64105" y="51"/>
                    <a:pt x="63943" y="157"/>
                  </a:cubicBezTo>
                  <a:cubicBezTo>
                    <a:pt x="63845" y="206"/>
                    <a:pt x="63763" y="271"/>
                    <a:pt x="63682" y="353"/>
                  </a:cubicBezTo>
                  <a:cubicBezTo>
                    <a:pt x="63030" y="874"/>
                    <a:pt x="62443" y="1461"/>
                    <a:pt x="61937" y="2113"/>
                  </a:cubicBezTo>
                  <a:cubicBezTo>
                    <a:pt x="59900" y="4918"/>
                    <a:pt x="59981" y="8227"/>
                    <a:pt x="62622" y="10770"/>
                  </a:cubicBezTo>
                  <a:cubicBezTo>
                    <a:pt x="62834" y="10917"/>
                    <a:pt x="63013" y="11129"/>
                    <a:pt x="63160" y="11341"/>
                  </a:cubicBezTo>
                  <a:cubicBezTo>
                    <a:pt x="62867" y="11537"/>
                    <a:pt x="62622" y="11700"/>
                    <a:pt x="62361" y="11847"/>
                  </a:cubicBezTo>
                  <a:cubicBezTo>
                    <a:pt x="61122" y="12596"/>
                    <a:pt x="59997" y="13542"/>
                    <a:pt x="59068" y="14667"/>
                  </a:cubicBezTo>
                  <a:cubicBezTo>
                    <a:pt x="56949" y="17341"/>
                    <a:pt x="56362" y="20210"/>
                    <a:pt x="57943" y="23324"/>
                  </a:cubicBezTo>
                  <a:cubicBezTo>
                    <a:pt x="58693" y="24775"/>
                    <a:pt x="59736" y="26063"/>
                    <a:pt x="61008" y="27074"/>
                  </a:cubicBezTo>
                  <a:cubicBezTo>
                    <a:pt x="61155" y="27204"/>
                    <a:pt x="61367" y="27286"/>
                    <a:pt x="61481" y="27530"/>
                  </a:cubicBezTo>
                  <a:cubicBezTo>
                    <a:pt x="59573" y="28329"/>
                    <a:pt x="57992" y="29454"/>
                    <a:pt x="56769" y="31019"/>
                  </a:cubicBezTo>
                  <a:cubicBezTo>
                    <a:pt x="55612" y="32535"/>
                    <a:pt x="54780" y="34296"/>
                    <a:pt x="54356" y="36171"/>
                  </a:cubicBezTo>
                  <a:cubicBezTo>
                    <a:pt x="54144" y="36073"/>
                    <a:pt x="53932" y="35927"/>
                    <a:pt x="53786" y="35731"/>
                  </a:cubicBezTo>
                  <a:cubicBezTo>
                    <a:pt x="53150" y="35111"/>
                    <a:pt x="52416" y="34573"/>
                    <a:pt x="51634" y="34150"/>
                  </a:cubicBezTo>
                  <a:cubicBezTo>
                    <a:pt x="50401" y="33500"/>
                    <a:pt x="49147" y="33136"/>
                    <a:pt x="47863" y="33136"/>
                  </a:cubicBezTo>
                  <a:cubicBezTo>
                    <a:pt x="46956" y="33136"/>
                    <a:pt x="46034" y="33318"/>
                    <a:pt x="45096" y="33709"/>
                  </a:cubicBezTo>
                  <a:cubicBezTo>
                    <a:pt x="43678" y="34296"/>
                    <a:pt x="42390" y="35177"/>
                    <a:pt x="41314" y="36269"/>
                  </a:cubicBezTo>
                  <a:cubicBezTo>
                    <a:pt x="41167" y="36416"/>
                    <a:pt x="41069" y="36628"/>
                    <a:pt x="40776" y="36725"/>
                  </a:cubicBezTo>
                  <a:lnTo>
                    <a:pt x="40776" y="36709"/>
                  </a:lnTo>
                  <a:cubicBezTo>
                    <a:pt x="40450" y="36318"/>
                    <a:pt x="40172" y="35927"/>
                    <a:pt x="39830" y="35584"/>
                  </a:cubicBezTo>
                  <a:cubicBezTo>
                    <a:pt x="38064" y="33818"/>
                    <a:pt x="36047" y="32888"/>
                    <a:pt x="33768" y="32888"/>
                  </a:cubicBezTo>
                  <a:cubicBezTo>
                    <a:pt x="32913" y="32888"/>
                    <a:pt x="32021" y="33019"/>
                    <a:pt x="31091" y="33285"/>
                  </a:cubicBezTo>
                  <a:cubicBezTo>
                    <a:pt x="29037" y="33872"/>
                    <a:pt x="27423" y="35111"/>
                    <a:pt x="26037" y="36644"/>
                  </a:cubicBezTo>
                  <a:cubicBezTo>
                    <a:pt x="25874" y="36823"/>
                    <a:pt x="25776" y="37100"/>
                    <a:pt x="25483" y="37166"/>
                  </a:cubicBezTo>
                  <a:cubicBezTo>
                    <a:pt x="24994" y="36644"/>
                    <a:pt x="24537" y="36122"/>
                    <a:pt x="24032" y="35649"/>
                  </a:cubicBezTo>
                  <a:cubicBezTo>
                    <a:pt x="22131" y="33848"/>
                    <a:pt x="19844" y="32936"/>
                    <a:pt x="17512" y="32936"/>
                  </a:cubicBezTo>
                  <a:cubicBezTo>
                    <a:pt x="15644" y="32936"/>
                    <a:pt x="13748" y="33522"/>
                    <a:pt x="12000" y="34704"/>
                  </a:cubicBezTo>
                  <a:cubicBezTo>
                    <a:pt x="11858" y="34803"/>
                    <a:pt x="11741" y="34977"/>
                    <a:pt x="11540" y="34977"/>
                  </a:cubicBezTo>
                  <a:cubicBezTo>
                    <a:pt x="11511" y="34977"/>
                    <a:pt x="11479" y="34973"/>
                    <a:pt x="11446" y="34965"/>
                  </a:cubicBezTo>
                  <a:cubicBezTo>
                    <a:pt x="11103" y="31411"/>
                    <a:pt x="8625" y="28166"/>
                    <a:pt x="4941" y="27433"/>
                  </a:cubicBezTo>
                  <a:cubicBezTo>
                    <a:pt x="5087" y="27155"/>
                    <a:pt x="5365" y="27009"/>
                    <a:pt x="5577" y="26813"/>
                  </a:cubicBezTo>
                  <a:cubicBezTo>
                    <a:pt x="6473" y="26014"/>
                    <a:pt x="7223" y="25052"/>
                    <a:pt x="7745" y="23976"/>
                  </a:cubicBezTo>
                  <a:cubicBezTo>
                    <a:pt x="8772" y="21759"/>
                    <a:pt x="8625" y="19672"/>
                    <a:pt x="7044" y="17699"/>
                  </a:cubicBezTo>
                  <a:cubicBezTo>
                    <a:pt x="6196" y="16672"/>
                    <a:pt x="5087" y="15906"/>
                    <a:pt x="3848" y="15450"/>
                  </a:cubicBezTo>
                  <a:cubicBezTo>
                    <a:pt x="3653" y="15384"/>
                    <a:pt x="3424" y="15384"/>
                    <a:pt x="3278" y="15140"/>
                  </a:cubicBezTo>
                  <a:cubicBezTo>
                    <a:pt x="3881" y="14651"/>
                    <a:pt x="4435" y="14113"/>
                    <a:pt x="4973" y="13558"/>
                  </a:cubicBezTo>
                  <a:cubicBezTo>
                    <a:pt x="7011" y="11292"/>
                    <a:pt x="6522" y="8553"/>
                    <a:pt x="5414" y="6825"/>
                  </a:cubicBezTo>
                  <a:cubicBezTo>
                    <a:pt x="4419" y="5260"/>
                    <a:pt x="2854" y="4608"/>
                    <a:pt x="979" y="4575"/>
                  </a:cubicBezTo>
                  <a:cubicBezTo>
                    <a:pt x="964" y="4575"/>
                    <a:pt x="949" y="4575"/>
                    <a:pt x="934" y="4575"/>
                  </a:cubicBezTo>
                  <a:cubicBezTo>
                    <a:pt x="392" y="4575"/>
                    <a:pt x="97" y="4864"/>
                    <a:pt x="50" y="5276"/>
                  </a:cubicBezTo>
                  <a:cubicBezTo>
                    <a:pt x="1" y="5749"/>
                    <a:pt x="278" y="6059"/>
                    <a:pt x="865" y="6173"/>
                  </a:cubicBezTo>
                  <a:cubicBezTo>
                    <a:pt x="1158" y="6222"/>
                    <a:pt x="1468" y="6238"/>
                    <a:pt x="1745" y="6320"/>
                  </a:cubicBezTo>
                  <a:cubicBezTo>
                    <a:pt x="2560" y="6532"/>
                    <a:pt x="3327" y="6890"/>
                    <a:pt x="3751" y="7591"/>
                  </a:cubicBezTo>
                  <a:cubicBezTo>
                    <a:pt x="4484" y="8830"/>
                    <a:pt x="4941" y="10885"/>
                    <a:pt x="3473" y="12433"/>
                  </a:cubicBezTo>
                  <a:cubicBezTo>
                    <a:pt x="2756" y="13151"/>
                    <a:pt x="1973" y="13819"/>
                    <a:pt x="1158" y="14422"/>
                  </a:cubicBezTo>
                  <a:cubicBezTo>
                    <a:pt x="881" y="14602"/>
                    <a:pt x="637" y="14814"/>
                    <a:pt x="425" y="15042"/>
                  </a:cubicBezTo>
                  <a:cubicBezTo>
                    <a:pt x="33" y="15498"/>
                    <a:pt x="131" y="16069"/>
                    <a:pt x="620" y="16428"/>
                  </a:cubicBezTo>
                  <a:cubicBezTo>
                    <a:pt x="849" y="16574"/>
                    <a:pt x="1109" y="16672"/>
                    <a:pt x="1370" y="16705"/>
                  </a:cubicBezTo>
                  <a:cubicBezTo>
                    <a:pt x="2267" y="16819"/>
                    <a:pt x="3131" y="17096"/>
                    <a:pt x="3930" y="17504"/>
                  </a:cubicBezTo>
                  <a:cubicBezTo>
                    <a:pt x="5788" y="18531"/>
                    <a:pt x="7337" y="20618"/>
                    <a:pt x="5968" y="23324"/>
                  </a:cubicBezTo>
                  <a:cubicBezTo>
                    <a:pt x="5397" y="24433"/>
                    <a:pt x="4549" y="25297"/>
                    <a:pt x="3571" y="26079"/>
                  </a:cubicBezTo>
                  <a:cubicBezTo>
                    <a:pt x="3001" y="26520"/>
                    <a:pt x="2397" y="26943"/>
                    <a:pt x="1843" y="27400"/>
                  </a:cubicBezTo>
                  <a:cubicBezTo>
                    <a:pt x="1452" y="27726"/>
                    <a:pt x="1175" y="28117"/>
                    <a:pt x="1370" y="28639"/>
                  </a:cubicBezTo>
                  <a:cubicBezTo>
                    <a:pt x="1544" y="29112"/>
                    <a:pt x="1991" y="29341"/>
                    <a:pt x="2639" y="29341"/>
                  </a:cubicBezTo>
                  <a:cubicBezTo>
                    <a:pt x="2662" y="29341"/>
                    <a:pt x="2684" y="29341"/>
                    <a:pt x="2707" y="29340"/>
                  </a:cubicBezTo>
                  <a:cubicBezTo>
                    <a:pt x="3115" y="29324"/>
                    <a:pt x="3539" y="29275"/>
                    <a:pt x="3946" y="29259"/>
                  </a:cubicBezTo>
                  <a:cubicBezTo>
                    <a:pt x="3993" y="29257"/>
                    <a:pt x="4040" y="29256"/>
                    <a:pt x="4087" y="29256"/>
                  </a:cubicBezTo>
                  <a:cubicBezTo>
                    <a:pt x="5113" y="29256"/>
                    <a:pt x="6102" y="29598"/>
                    <a:pt x="6897" y="30253"/>
                  </a:cubicBezTo>
                  <a:cubicBezTo>
                    <a:pt x="8413" y="31492"/>
                    <a:pt x="9343" y="33041"/>
                    <a:pt x="9473" y="34981"/>
                  </a:cubicBezTo>
                  <a:cubicBezTo>
                    <a:pt x="9506" y="35633"/>
                    <a:pt x="9473" y="36302"/>
                    <a:pt x="9375" y="36937"/>
                  </a:cubicBezTo>
                  <a:cubicBezTo>
                    <a:pt x="9326" y="37394"/>
                    <a:pt x="9440" y="37769"/>
                    <a:pt x="9881" y="38013"/>
                  </a:cubicBezTo>
                  <a:cubicBezTo>
                    <a:pt x="10056" y="38101"/>
                    <a:pt x="10232" y="38146"/>
                    <a:pt x="10408" y="38146"/>
                  </a:cubicBezTo>
                  <a:cubicBezTo>
                    <a:pt x="10688" y="38146"/>
                    <a:pt x="10969" y="38032"/>
                    <a:pt x="11250" y="37801"/>
                  </a:cubicBezTo>
                  <a:cubicBezTo>
                    <a:pt x="11429" y="37638"/>
                    <a:pt x="11593" y="37459"/>
                    <a:pt x="11772" y="37296"/>
                  </a:cubicBezTo>
                  <a:cubicBezTo>
                    <a:pt x="12391" y="36660"/>
                    <a:pt x="13109" y="36139"/>
                    <a:pt x="13891" y="35698"/>
                  </a:cubicBezTo>
                  <a:cubicBezTo>
                    <a:pt x="15096" y="35068"/>
                    <a:pt x="16297" y="34746"/>
                    <a:pt x="17492" y="34746"/>
                  </a:cubicBezTo>
                  <a:cubicBezTo>
                    <a:pt x="18739" y="34746"/>
                    <a:pt x="19979" y="35097"/>
                    <a:pt x="21212" y="35812"/>
                  </a:cubicBezTo>
                  <a:cubicBezTo>
                    <a:pt x="22483" y="36546"/>
                    <a:pt x="23412" y="37606"/>
                    <a:pt x="24277" y="38731"/>
                  </a:cubicBezTo>
                  <a:cubicBezTo>
                    <a:pt x="24776" y="39375"/>
                    <a:pt x="25187" y="39697"/>
                    <a:pt x="25586" y="39697"/>
                  </a:cubicBezTo>
                  <a:cubicBezTo>
                    <a:pt x="25995" y="39697"/>
                    <a:pt x="26390" y="39359"/>
                    <a:pt x="26853" y="38682"/>
                  </a:cubicBezTo>
                  <a:cubicBezTo>
                    <a:pt x="27912" y="37068"/>
                    <a:pt x="29445" y="35845"/>
                    <a:pt x="31254" y="35160"/>
                  </a:cubicBezTo>
                  <a:cubicBezTo>
                    <a:pt x="32028" y="34860"/>
                    <a:pt x="32832" y="34714"/>
                    <a:pt x="33628" y="34714"/>
                  </a:cubicBezTo>
                  <a:cubicBezTo>
                    <a:pt x="35467" y="34714"/>
                    <a:pt x="37263" y="35492"/>
                    <a:pt x="38526" y="36937"/>
                  </a:cubicBezTo>
                  <a:cubicBezTo>
                    <a:pt x="38933" y="37427"/>
                    <a:pt x="39308" y="37948"/>
                    <a:pt x="39651" y="38486"/>
                  </a:cubicBezTo>
                  <a:cubicBezTo>
                    <a:pt x="39953" y="38952"/>
                    <a:pt x="40342" y="39185"/>
                    <a:pt x="40745" y="39185"/>
                  </a:cubicBezTo>
                  <a:cubicBezTo>
                    <a:pt x="41103" y="39185"/>
                    <a:pt x="41473" y="39001"/>
                    <a:pt x="41803" y="38633"/>
                  </a:cubicBezTo>
                  <a:cubicBezTo>
                    <a:pt x="41933" y="38503"/>
                    <a:pt x="42031" y="38356"/>
                    <a:pt x="42145" y="38193"/>
                  </a:cubicBezTo>
                  <a:cubicBezTo>
                    <a:pt x="43091" y="36954"/>
                    <a:pt x="44362" y="35976"/>
                    <a:pt x="45830" y="35405"/>
                  </a:cubicBezTo>
                  <a:cubicBezTo>
                    <a:pt x="46495" y="35109"/>
                    <a:pt x="47205" y="34963"/>
                    <a:pt x="47913" y="34963"/>
                  </a:cubicBezTo>
                  <a:cubicBezTo>
                    <a:pt x="48611" y="34963"/>
                    <a:pt x="49307" y="35105"/>
                    <a:pt x="49954" y="35389"/>
                  </a:cubicBezTo>
                  <a:cubicBezTo>
                    <a:pt x="51357" y="35976"/>
                    <a:pt x="52563" y="36937"/>
                    <a:pt x="53427" y="38193"/>
                  </a:cubicBezTo>
                  <a:cubicBezTo>
                    <a:pt x="53639" y="38551"/>
                    <a:pt x="53900" y="38894"/>
                    <a:pt x="54210" y="39187"/>
                  </a:cubicBezTo>
                  <a:cubicBezTo>
                    <a:pt x="54461" y="39401"/>
                    <a:pt x="54732" y="39557"/>
                    <a:pt x="55045" y="39557"/>
                  </a:cubicBezTo>
                  <a:cubicBezTo>
                    <a:pt x="55138" y="39557"/>
                    <a:pt x="55234" y="39543"/>
                    <a:pt x="55335" y="39513"/>
                  </a:cubicBezTo>
                  <a:cubicBezTo>
                    <a:pt x="55758" y="39399"/>
                    <a:pt x="56068" y="39024"/>
                    <a:pt x="56101" y="38584"/>
                  </a:cubicBezTo>
                  <a:cubicBezTo>
                    <a:pt x="56182" y="38144"/>
                    <a:pt x="56215" y="37704"/>
                    <a:pt x="56231" y="37263"/>
                  </a:cubicBezTo>
                  <a:cubicBezTo>
                    <a:pt x="56476" y="33188"/>
                    <a:pt x="59606" y="29666"/>
                    <a:pt x="63763" y="28769"/>
                  </a:cubicBezTo>
                  <a:cubicBezTo>
                    <a:pt x="64057" y="28721"/>
                    <a:pt x="64350" y="28655"/>
                    <a:pt x="64644" y="28557"/>
                  </a:cubicBezTo>
                  <a:cubicBezTo>
                    <a:pt x="65426" y="28264"/>
                    <a:pt x="65541" y="27449"/>
                    <a:pt x="64872" y="26943"/>
                  </a:cubicBezTo>
                  <a:cubicBezTo>
                    <a:pt x="64530" y="26715"/>
                    <a:pt x="64155" y="26552"/>
                    <a:pt x="63763" y="26438"/>
                  </a:cubicBezTo>
                  <a:cubicBezTo>
                    <a:pt x="63095" y="26226"/>
                    <a:pt x="62475" y="25884"/>
                    <a:pt x="61937" y="25444"/>
                  </a:cubicBezTo>
                  <a:cubicBezTo>
                    <a:pt x="60764" y="24416"/>
                    <a:pt x="59851" y="23145"/>
                    <a:pt x="59296" y="21694"/>
                  </a:cubicBezTo>
                  <a:cubicBezTo>
                    <a:pt x="58840" y="20569"/>
                    <a:pt x="58824" y="19297"/>
                    <a:pt x="59247" y="18156"/>
                  </a:cubicBezTo>
                  <a:cubicBezTo>
                    <a:pt x="59573" y="17178"/>
                    <a:pt x="60111" y="16281"/>
                    <a:pt x="60813" y="15515"/>
                  </a:cubicBezTo>
                  <a:cubicBezTo>
                    <a:pt x="61644" y="14602"/>
                    <a:pt x="62622" y="13836"/>
                    <a:pt x="63682" y="13200"/>
                  </a:cubicBezTo>
                  <a:cubicBezTo>
                    <a:pt x="64122" y="12939"/>
                    <a:pt x="64579" y="12694"/>
                    <a:pt x="64986" y="12385"/>
                  </a:cubicBezTo>
                  <a:cubicBezTo>
                    <a:pt x="65638" y="11895"/>
                    <a:pt x="65720" y="11211"/>
                    <a:pt x="65198" y="10591"/>
                  </a:cubicBezTo>
                  <a:cubicBezTo>
                    <a:pt x="65019" y="10396"/>
                    <a:pt x="64823" y="10216"/>
                    <a:pt x="64611" y="10053"/>
                  </a:cubicBezTo>
                  <a:cubicBezTo>
                    <a:pt x="64318" y="9776"/>
                    <a:pt x="63992" y="9531"/>
                    <a:pt x="63731" y="9222"/>
                  </a:cubicBezTo>
                  <a:cubicBezTo>
                    <a:pt x="62443" y="7803"/>
                    <a:pt x="62052" y="6222"/>
                    <a:pt x="62785" y="4428"/>
                  </a:cubicBezTo>
                  <a:cubicBezTo>
                    <a:pt x="63144" y="3581"/>
                    <a:pt x="63682" y="2847"/>
                    <a:pt x="64350" y="2244"/>
                  </a:cubicBezTo>
                  <a:cubicBezTo>
                    <a:pt x="64644" y="1999"/>
                    <a:pt x="64905" y="1738"/>
                    <a:pt x="65166" y="1461"/>
                  </a:cubicBezTo>
                  <a:cubicBezTo>
                    <a:pt x="65508" y="1135"/>
                    <a:pt x="65492" y="581"/>
                    <a:pt x="65149" y="255"/>
                  </a:cubicBezTo>
                  <a:cubicBezTo>
                    <a:pt x="64955" y="88"/>
                    <a:pt x="64713" y="0"/>
                    <a:pt x="64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61"/>
            <p:cNvSpPr/>
            <p:nvPr/>
          </p:nvSpPr>
          <p:spPr>
            <a:xfrm>
              <a:off x="2622329" y="4391573"/>
              <a:ext cx="843427" cy="729947"/>
            </a:xfrm>
            <a:custGeom>
              <a:rect b="b" l="l" r="r" t="t"/>
              <a:pathLst>
                <a:path extrusionOk="0" h="22224" w="25679">
                  <a:moveTo>
                    <a:pt x="16348" y="1948"/>
                  </a:moveTo>
                  <a:cubicBezTo>
                    <a:pt x="17820" y="1948"/>
                    <a:pt x="19288" y="2078"/>
                    <a:pt x="20755" y="2252"/>
                  </a:cubicBezTo>
                  <a:cubicBezTo>
                    <a:pt x="22027" y="2399"/>
                    <a:pt x="22777" y="3067"/>
                    <a:pt x="23168" y="4192"/>
                  </a:cubicBezTo>
                  <a:cubicBezTo>
                    <a:pt x="23559" y="5350"/>
                    <a:pt x="23641" y="6556"/>
                    <a:pt x="23722" y="7746"/>
                  </a:cubicBezTo>
                  <a:cubicBezTo>
                    <a:pt x="23771" y="8349"/>
                    <a:pt x="23755" y="8953"/>
                    <a:pt x="23755" y="9556"/>
                  </a:cubicBezTo>
                  <a:cubicBezTo>
                    <a:pt x="23739" y="10241"/>
                    <a:pt x="23739" y="10257"/>
                    <a:pt x="23038" y="10257"/>
                  </a:cubicBezTo>
                  <a:lnTo>
                    <a:pt x="18358" y="10257"/>
                  </a:lnTo>
                  <a:lnTo>
                    <a:pt x="18358" y="10289"/>
                  </a:lnTo>
                  <a:lnTo>
                    <a:pt x="13598" y="10289"/>
                  </a:lnTo>
                  <a:cubicBezTo>
                    <a:pt x="13044" y="10289"/>
                    <a:pt x="13027" y="10257"/>
                    <a:pt x="13060" y="9751"/>
                  </a:cubicBezTo>
                  <a:cubicBezTo>
                    <a:pt x="13109" y="8887"/>
                    <a:pt x="13190" y="8040"/>
                    <a:pt x="13272" y="7175"/>
                  </a:cubicBezTo>
                  <a:cubicBezTo>
                    <a:pt x="13419" y="5659"/>
                    <a:pt x="13500" y="4143"/>
                    <a:pt x="13533" y="2627"/>
                  </a:cubicBezTo>
                  <a:cubicBezTo>
                    <a:pt x="13549" y="2089"/>
                    <a:pt x="13565" y="2121"/>
                    <a:pt x="14136" y="2056"/>
                  </a:cubicBezTo>
                  <a:cubicBezTo>
                    <a:pt x="14875" y="1980"/>
                    <a:pt x="15612" y="1948"/>
                    <a:pt x="16348" y="1948"/>
                  </a:cubicBezTo>
                  <a:close/>
                  <a:moveTo>
                    <a:pt x="9343" y="1779"/>
                  </a:moveTo>
                  <a:cubicBezTo>
                    <a:pt x="9864" y="1779"/>
                    <a:pt x="10386" y="1795"/>
                    <a:pt x="10908" y="1795"/>
                  </a:cubicBezTo>
                  <a:cubicBezTo>
                    <a:pt x="11593" y="1812"/>
                    <a:pt x="11609" y="1812"/>
                    <a:pt x="11609" y="2448"/>
                  </a:cubicBezTo>
                  <a:cubicBezTo>
                    <a:pt x="11625" y="4013"/>
                    <a:pt x="11511" y="5578"/>
                    <a:pt x="11364" y="7143"/>
                  </a:cubicBezTo>
                  <a:cubicBezTo>
                    <a:pt x="11299" y="8023"/>
                    <a:pt x="11185" y="8904"/>
                    <a:pt x="11120" y="9800"/>
                  </a:cubicBezTo>
                  <a:cubicBezTo>
                    <a:pt x="11103" y="10159"/>
                    <a:pt x="10957" y="10289"/>
                    <a:pt x="10582" y="10289"/>
                  </a:cubicBezTo>
                  <a:cubicBezTo>
                    <a:pt x="9261" y="10273"/>
                    <a:pt x="7941" y="10273"/>
                    <a:pt x="6799" y="10273"/>
                  </a:cubicBezTo>
                  <a:cubicBezTo>
                    <a:pt x="6650" y="10270"/>
                    <a:pt x="6502" y="10268"/>
                    <a:pt x="6356" y="10268"/>
                  </a:cubicBezTo>
                  <a:cubicBezTo>
                    <a:pt x="5400" y="10268"/>
                    <a:pt x="4509" y="10331"/>
                    <a:pt x="3636" y="10331"/>
                  </a:cubicBezTo>
                  <a:cubicBezTo>
                    <a:pt x="3347" y="10331"/>
                    <a:pt x="3060" y="10324"/>
                    <a:pt x="2772" y="10306"/>
                  </a:cubicBezTo>
                  <a:cubicBezTo>
                    <a:pt x="2039" y="10257"/>
                    <a:pt x="2039" y="10257"/>
                    <a:pt x="2055" y="9605"/>
                  </a:cubicBezTo>
                  <a:cubicBezTo>
                    <a:pt x="2104" y="7877"/>
                    <a:pt x="2185" y="6148"/>
                    <a:pt x="2544" y="4453"/>
                  </a:cubicBezTo>
                  <a:cubicBezTo>
                    <a:pt x="2805" y="3246"/>
                    <a:pt x="3539" y="2513"/>
                    <a:pt x="4778" y="2236"/>
                  </a:cubicBezTo>
                  <a:cubicBezTo>
                    <a:pt x="6294" y="1893"/>
                    <a:pt x="7810" y="1828"/>
                    <a:pt x="9343" y="1779"/>
                  </a:cubicBezTo>
                  <a:close/>
                  <a:moveTo>
                    <a:pt x="22777" y="12083"/>
                  </a:moveTo>
                  <a:cubicBezTo>
                    <a:pt x="23657" y="12083"/>
                    <a:pt x="23657" y="12083"/>
                    <a:pt x="23624" y="12947"/>
                  </a:cubicBezTo>
                  <a:cubicBezTo>
                    <a:pt x="23624" y="14316"/>
                    <a:pt x="23445" y="15670"/>
                    <a:pt x="23135" y="16990"/>
                  </a:cubicBezTo>
                  <a:cubicBezTo>
                    <a:pt x="22989" y="17496"/>
                    <a:pt x="22777" y="17985"/>
                    <a:pt x="22467" y="18409"/>
                  </a:cubicBezTo>
                  <a:cubicBezTo>
                    <a:pt x="22076" y="19012"/>
                    <a:pt x="21456" y="19403"/>
                    <a:pt x="20755" y="19517"/>
                  </a:cubicBezTo>
                  <a:cubicBezTo>
                    <a:pt x="18244" y="19908"/>
                    <a:pt x="15717" y="20169"/>
                    <a:pt x="13174" y="20283"/>
                  </a:cubicBezTo>
                  <a:cubicBezTo>
                    <a:pt x="13069" y="20288"/>
                    <a:pt x="12980" y="20292"/>
                    <a:pt x="12903" y="20292"/>
                  </a:cubicBezTo>
                  <a:cubicBezTo>
                    <a:pt x="12481" y="20292"/>
                    <a:pt x="12462" y="20186"/>
                    <a:pt x="12489" y="19648"/>
                  </a:cubicBezTo>
                  <a:cubicBezTo>
                    <a:pt x="12587" y="17381"/>
                    <a:pt x="12685" y="15099"/>
                    <a:pt x="12832" y="12833"/>
                  </a:cubicBezTo>
                  <a:cubicBezTo>
                    <a:pt x="12881" y="12148"/>
                    <a:pt x="12766" y="12148"/>
                    <a:pt x="13663" y="12148"/>
                  </a:cubicBezTo>
                  <a:lnTo>
                    <a:pt x="18261" y="12148"/>
                  </a:lnTo>
                  <a:lnTo>
                    <a:pt x="18261" y="12083"/>
                  </a:lnTo>
                  <a:close/>
                  <a:moveTo>
                    <a:pt x="2437" y="11995"/>
                  </a:moveTo>
                  <a:cubicBezTo>
                    <a:pt x="2476" y="11995"/>
                    <a:pt x="2517" y="11997"/>
                    <a:pt x="2560" y="12001"/>
                  </a:cubicBezTo>
                  <a:cubicBezTo>
                    <a:pt x="3848" y="12083"/>
                    <a:pt x="5136" y="12067"/>
                    <a:pt x="6424" y="12099"/>
                  </a:cubicBezTo>
                  <a:cubicBezTo>
                    <a:pt x="7261" y="12099"/>
                    <a:pt x="8098" y="12092"/>
                    <a:pt x="8935" y="12092"/>
                  </a:cubicBezTo>
                  <a:cubicBezTo>
                    <a:pt x="9354" y="12092"/>
                    <a:pt x="9772" y="12094"/>
                    <a:pt x="10190" y="12099"/>
                  </a:cubicBezTo>
                  <a:cubicBezTo>
                    <a:pt x="10940" y="12115"/>
                    <a:pt x="10957" y="12132"/>
                    <a:pt x="10924" y="12800"/>
                  </a:cubicBezTo>
                  <a:cubicBezTo>
                    <a:pt x="10777" y="15164"/>
                    <a:pt x="10598" y="17544"/>
                    <a:pt x="10598" y="19925"/>
                  </a:cubicBezTo>
                  <a:cubicBezTo>
                    <a:pt x="10598" y="20267"/>
                    <a:pt x="10435" y="20381"/>
                    <a:pt x="10093" y="20381"/>
                  </a:cubicBezTo>
                  <a:cubicBezTo>
                    <a:pt x="9571" y="20396"/>
                    <a:pt x="9051" y="20409"/>
                    <a:pt x="8531" y="20409"/>
                  </a:cubicBezTo>
                  <a:cubicBezTo>
                    <a:pt x="7282" y="20409"/>
                    <a:pt x="6038" y="20334"/>
                    <a:pt x="4794" y="20023"/>
                  </a:cubicBezTo>
                  <a:cubicBezTo>
                    <a:pt x="3506" y="19713"/>
                    <a:pt x="2772" y="18995"/>
                    <a:pt x="2495" y="17756"/>
                  </a:cubicBezTo>
                  <a:cubicBezTo>
                    <a:pt x="2104" y="16012"/>
                    <a:pt x="2022" y="14235"/>
                    <a:pt x="2022" y="12458"/>
                  </a:cubicBezTo>
                  <a:cubicBezTo>
                    <a:pt x="2008" y="12112"/>
                    <a:pt x="2146" y="11995"/>
                    <a:pt x="2437" y="11995"/>
                  </a:cubicBezTo>
                  <a:close/>
                  <a:moveTo>
                    <a:pt x="8981" y="0"/>
                  </a:moveTo>
                  <a:cubicBezTo>
                    <a:pt x="7384" y="0"/>
                    <a:pt x="5791" y="99"/>
                    <a:pt x="4240" y="491"/>
                  </a:cubicBezTo>
                  <a:cubicBezTo>
                    <a:pt x="2365" y="964"/>
                    <a:pt x="1142" y="2073"/>
                    <a:pt x="718" y="3931"/>
                  </a:cubicBezTo>
                  <a:cubicBezTo>
                    <a:pt x="588" y="4469"/>
                    <a:pt x="490" y="5007"/>
                    <a:pt x="425" y="5545"/>
                  </a:cubicBezTo>
                  <a:cubicBezTo>
                    <a:pt x="99" y="8496"/>
                    <a:pt x="1" y="11447"/>
                    <a:pt x="148" y="14398"/>
                  </a:cubicBezTo>
                  <a:cubicBezTo>
                    <a:pt x="180" y="15816"/>
                    <a:pt x="376" y="17218"/>
                    <a:pt x="751" y="18588"/>
                  </a:cubicBezTo>
                  <a:cubicBezTo>
                    <a:pt x="1224" y="20186"/>
                    <a:pt x="2283" y="21229"/>
                    <a:pt x="3946" y="21685"/>
                  </a:cubicBezTo>
                  <a:cubicBezTo>
                    <a:pt x="5120" y="22028"/>
                    <a:pt x="6359" y="22207"/>
                    <a:pt x="7582" y="22224"/>
                  </a:cubicBezTo>
                  <a:cubicBezTo>
                    <a:pt x="8104" y="22207"/>
                    <a:pt x="8625" y="22203"/>
                    <a:pt x="9163" y="22203"/>
                  </a:cubicBezTo>
                  <a:cubicBezTo>
                    <a:pt x="9701" y="22203"/>
                    <a:pt x="10256" y="22207"/>
                    <a:pt x="10843" y="22207"/>
                  </a:cubicBezTo>
                  <a:cubicBezTo>
                    <a:pt x="11576" y="22175"/>
                    <a:pt x="12457" y="22126"/>
                    <a:pt x="13337" y="22093"/>
                  </a:cubicBezTo>
                  <a:cubicBezTo>
                    <a:pt x="15717" y="21995"/>
                    <a:pt x="18081" y="21702"/>
                    <a:pt x="20445" y="21425"/>
                  </a:cubicBezTo>
                  <a:cubicBezTo>
                    <a:pt x="22809" y="21147"/>
                    <a:pt x="24179" y="19843"/>
                    <a:pt x="24880" y="17789"/>
                  </a:cubicBezTo>
                  <a:cubicBezTo>
                    <a:pt x="25157" y="16827"/>
                    <a:pt x="25353" y="15849"/>
                    <a:pt x="25418" y="14854"/>
                  </a:cubicBezTo>
                  <a:cubicBezTo>
                    <a:pt x="25630" y="13028"/>
                    <a:pt x="25630" y="11202"/>
                    <a:pt x="25662" y="9360"/>
                  </a:cubicBezTo>
                  <a:cubicBezTo>
                    <a:pt x="25679" y="7599"/>
                    <a:pt x="25630" y="5806"/>
                    <a:pt x="25108" y="4078"/>
                  </a:cubicBezTo>
                  <a:cubicBezTo>
                    <a:pt x="24423" y="1730"/>
                    <a:pt x="23135" y="638"/>
                    <a:pt x="20608" y="377"/>
                  </a:cubicBezTo>
                  <a:cubicBezTo>
                    <a:pt x="19111" y="232"/>
                    <a:pt x="17614" y="117"/>
                    <a:pt x="16116" y="117"/>
                  </a:cubicBezTo>
                  <a:cubicBezTo>
                    <a:pt x="15429" y="117"/>
                    <a:pt x="14742" y="141"/>
                    <a:pt x="14054" y="198"/>
                  </a:cubicBezTo>
                  <a:cubicBezTo>
                    <a:pt x="13815" y="218"/>
                    <a:pt x="13574" y="227"/>
                    <a:pt x="13331" y="227"/>
                  </a:cubicBezTo>
                  <a:cubicBezTo>
                    <a:pt x="12995" y="227"/>
                    <a:pt x="12658" y="210"/>
                    <a:pt x="12326" y="181"/>
                  </a:cubicBezTo>
                  <a:cubicBezTo>
                    <a:pt x="11348" y="67"/>
                    <a:pt x="10370" y="18"/>
                    <a:pt x="9375" y="2"/>
                  </a:cubicBezTo>
                  <a:cubicBezTo>
                    <a:pt x="9244" y="1"/>
                    <a:pt x="9112" y="0"/>
                    <a:pt x="89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61"/>
            <p:cNvSpPr/>
            <p:nvPr/>
          </p:nvSpPr>
          <p:spPr>
            <a:xfrm>
              <a:off x="2725695" y="2979918"/>
              <a:ext cx="566576" cy="476482"/>
            </a:xfrm>
            <a:custGeom>
              <a:rect b="b" l="l" r="r" t="t"/>
              <a:pathLst>
                <a:path extrusionOk="0" h="14507" w="17250">
                  <a:moveTo>
                    <a:pt x="3375" y="1830"/>
                  </a:moveTo>
                  <a:cubicBezTo>
                    <a:pt x="3750" y="1879"/>
                    <a:pt x="4125" y="2026"/>
                    <a:pt x="4435" y="2254"/>
                  </a:cubicBezTo>
                  <a:cubicBezTo>
                    <a:pt x="5560" y="3020"/>
                    <a:pt x="6326" y="4064"/>
                    <a:pt x="6978" y="5205"/>
                  </a:cubicBezTo>
                  <a:cubicBezTo>
                    <a:pt x="7092" y="5401"/>
                    <a:pt x="7190" y="5629"/>
                    <a:pt x="7304" y="5841"/>
                  </a:cubicBezTo>
                  <a:cubicBezTo>
                    <a:pt x="7553" y="6262"/>
                    <a:pt x="7915" y="6481"/>
                    <a:pt x="8309" y="6481"/>
                  </a:cubicBezTo>
                  <a:cubicBezTo>
                    <a:pt x="8586" y="6481"/>
                    <a:pt x="8880" y="6373"/>
                    <a:pt x="9163" y="6151"/>
                  </a:cubicBezTo>
                  <a:cubicBezTo>
                    <a:pt x="9554" y="5825"/>
                    <a:pt x="9913" y="5482"/>
                    <a:pt x="10304" y="5140"/>
                  </a:cubicBezTo>
                  <a:cubicBezTo>
                    <a:pt x="11250" y="4292"/>
                    <a:pt x="12326" y="3591"/>
                    <a:pt x="13483" y="3086"/>
                  </a:cubicBezTo>
                  <a:cubicBezTo>
                    <a:pt x="13788" y="2955"/>
                    <a:pt x="14143" y="2781"/>
                    <a:pt x="14452" y="2781"/>
                  </a:cubicBezTo>
                  <a:cubicBezTo>
                    <a:pt x="14606" y="2781"/>
                    <a:pt x="14750" y="2825"/>
                    <a:pt x="14869" y="2939"/>
                  </a:cubicBezTo>
                  <a:cubicBezTo>
                    <a:pt x="15277" y="3330"/>
                    <a:pt x="14820" y="3819"/>
                    <a:pt x="14592" y="4211"/>
                  </a:cubicBezTo>
                  <a:cubicBezTo>
                    <a:pt x="13614" y="5874"/>
                    <a:pt x="12358" y="7373"/>
                    <a:pt x="11070" y="8841"/>
                  </a:cubicBezTo>
                  <a:cubicBezTo>
                    <a:pt x="10141" y="9900"/>
                    <a:pt x="9179" y="10928"/>
                    <a:pt x="8201" y="11971"/>
                  </a:cubicBezTo>
                  <a:cubicBezTo>
                    <a:pt x="7974" y="12206"/>
                    <a:pt x="7848" y="12324"/>
                    <a:pt x="7738" y="12324"/>
                  </a:cubicBezTo>
                  <a:cubicBezTo>
                    <a:pt x="7618" y="12324"/>
                    <a:pt x="7516" y="12185"/>
                    <a:pt x="7321" y="11906"/>
                  </a:cubicBezTo>
                  <a:cubicBezTo>
                    <a:pt x="5984" y="10031"/>
                    <a:pt x="4582" y="8189"/>
                    <a:pt x="3343" y="6232"/>
                  </a:cubicBezTo>
                  <a:cubicBezTo>
                    <a:pt x="2951" y="5580"/>
                    <a:pt x="2609" y="4895"/>
                    <a:pt x="2332" y="4178"/>
                  </a:cubicBezTo>
                  <a:cubicBezTo>
                    <a:pt x="2152" y="3770"/>
                    <a:pt x="2104" y="3314"/>
                    <a:pt x="2136" y="2874"/>
                  </a:cubicBezTo>
                  <a:cubicBezTo>
                    <a:pt x="2250" y="2270"/>
                    <a:pt x="2772" y="1847"/>
                    <a:pt x="3375" y="1847"/>
                  </a:cubicBezTo>
                  <a:lnTo>
                    <a:pt x="3375" y="1830"/>
                  </a:lnTo>
                  <a:close/>
                  <a:moveTo>
                    <a:pt x="3375" y="1"/>
                  </a:moveTo>
                  <a:cubicBezTo>
                    <a:pt x="2912" y="1"/>
                    <a:pt x="2439" y="115"/>
                    <a:pt x="1957" y="363"/>
                  </a:cubicBezTo>
                  <a:cubicBezTo>
                    <a:pt x="587" y="1048"/>
                    <a:pt x="0" y="2173"/>
                    <a:pt x="245" y="3689"/>
                  </a:cubicBezTo>
                  <a:cubicBezTo>
                    <a:pt x="441" y="4879"/>
                    <a:pt x="979" y="5939"/>
                    <a:pt x="1582" y="6966"/>
                  </a:cubicBezTo>
                  <a:cubicBezTo>
                    <a:pt x="2609" y="8661"/>
                    <a:pt x="3832" y="10243"/>
                    <a:pt x="4973" y="11873"/>
                  </a:cubicBezTo>
                  <a:cubicBezTo>
                    <a:pt x="5429" y="12525"/>
                    <a:pt x="5902" y="13177"/>
                    <a:pt x="6391" y="13797"/>
                  </a:cubicBezTo>
                  <a:cubicBezTo>
                    <a:pt x="6756" y="14272"/>
                    <a:pt x="7147" y="14506"/>
                    <a:pt x="7572" y="14506"/>
                  </a:cubicBezTo>
                  <a:cubicBezTo>
                    <a:pt x="7906" y="14506"/>
                    <a:pt x="8261" y="14361"/>
                    <a:pt x="8641" y="14074"/>
                  </a:cubicBezTo>
                  <a:cubicBezTo>
                    <a:pt x="9081" y="13732"/>
                    <a:pt x="9505" y="13357"/>
                    <a:pt x="9880" y="12933"/>
                  </a:cubicBezTo>
                  <a:cubicBezTo>
                    <a:pt x="10793" y="11922"/>
                    <a:pt x="11723" y="10928"/>
                    <a:pt x="12619" y="9900"/>
                  </a:cubicBezTo>
                  <a:cubicBezTo>
                    <a:pt x="13809" y="8580"/>
                    <a:pt x="14902" y="7178"/>
                    <a:pt x="15896" y="5694"/>
                  </a:cubicBezTo>
                  <a:cubicBezTo>
                    <a:pt x="16320" y="5091"/>
                    <a:pt x="16646" y="4406"/>
                    <a:pt x="16858" y="3705"/>
                  </a:cubicBezTo>
                  <a:cubicBezTo>
                    <a:pt x="17249" y="2254"/>
                    <a:pt x="16320" y="1064"/>
                    <a:pt x="14771" y="983"/>
                  </a:cubicBezTo>
                  <a:cubicBezTo>
                    <a:pt x="14733" y="982"/>
                    <a:pt x="14695" y="981"/>
                    <a:pt x="14657" y="981"/>
                  </a:cubicBezTo>
                  <a:cubicBezTo>
                    <a:pt x="14011" y="981"/>
                    <a:pt x="13367" y="1112"/>
                    <a:pt x="12782" y="1374"/>
                  </a:cubicBezTo>
                  <a:cubicBezTo>
                    <a:pt x="11445" y="1977"/>
                    <a:pt x="10206" y="2760"/>
                    <a:pt x="9098" y="3721"/>
                  </a:cubicBezTo>
                  <a:cubicBezTo>
                    <a:pt x="8902" y="3885"/>
                    <a:pt x="8739" y="4113"/>
                    <a:pt x="8446" y="4194"/>
                  </a:cubicBezTo>
                  <a:cubicBezTo>
                    <a:pt x="8103" y="3689"/>
                    <a:pt x="7777" y="3183"/>
                    <a:pt x="7418" y="2678"/>
                  </a:cubicBezTo>
                  <a:cubicBezTo>
                    <a:pt x="6832" y="1847"/>
                    <a:pt x="6082" y="1129"/>
                    <a:pt x="5217" y="591"/>
                  </a:cubicBezTo>
                  <a:cubicBezTo>
                    <a:pt x="4624" y="214"/>
                    <a:pt x="4009" y="1"/>
                    <a:pt x="33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61"/>
            <p:cNvSpPr/>
            <p:nvPr/>
          </p:nvSpPr>
          <p:spPr>
            <a:xfrm>
              <a:off x="3112851" y="3253821"/>
              <a:ext cx="552650" cy="222656"/>
            </a:xfrm>
            <a:custGeom>
              <a:rect b="b" l="l" r="r" t="t"/>
              <a:pathLst>
                <a:path extrusionOk="0" h="6779" w="16826">
                  <a:moveTo>
                    <a:pt x="9826" y="1"/>
                  </a:moveTo>
                  <a:cubicBezTo>
                    <a:pt x="8031" y="1"/>
                    <a:pt x="6302" y="537"/>
                    <a:pt x="4647" y="1496"/>
                  </a:cubicBezTo>
                  <a:cubicBezTo>
                    <a:pt x="2968" y="2474"/>
                    <a:pt x="1501" y="3762"/>
                    <a:pt x="311" y="5279"/>
                  </a:cubicBezTo>
                  <a:cubicBezTo>
                    <a:pt x="17" y="5637"/>
                    <a:pt x="1" y="5980"/>
                    <a:pt x="262" y="6289"/>
                  </a:cubicBezTo>
                  <a:cubicBezTo>
                    <a:pt x="428" y="6498"/>
                    <a:pt x="682" y="6606"/>
                    <a:pt x="941" y="6606"/>
                  </a:cubicBezTo>
                  <a:cubicBezTo>
                    <a:pt x="1087" y="6606"/>
                    <a:pt x="1235" y="6572"/>
                    <a:pt x="1370" y="6501"/>
                  </a:cubicBezTo>
                  <a:cubicBezTo>
                    <a:pt x="1647" y="6355"/>
                    <a:pt x="1892" y="6126"/>
                    <a:pt x="2088" y="5866"/>
                  </a:cubicBezTo>
                  <a:cubicBezTo>
                    <a:pt x="3245" y="4480"/>
                    <a:pt x="4729" y="3469"/>
                    <a:pt x="6375" y="2654"/>
                  </a:cubicBezTo>
                  <a:cubicBezTo>
                    <a:pt x="7354" y="2165"/>
                    <a:pt x="8430" y="1888"/>
                    <a:pt x="9538" y="1855"/>
                  </a:cubicBezTo>
                  <a:cubicBezTo>
                    <a:pt x="9578" y="1855"/>
                    <a:pt x="9617" y="1854"/>
                    <a:pt x="9655" y="1854"/>
                  </a:cubicBezTo>
                  <a:cubicBezTo>
                    <a:pt x="11321" y="1854"/>
                    <a:pt x="12496" y="2197"/>
                    <a:pt x="13500" y="2866"/>
                  </a:cubicBezTo>
                  <a:cubicBezTo>
                    <a:pt x="13875" y="3110"/>
                    <a:pt x="14185" y="3469"/>
                    <a:pt x="14364" y="3877"/>
                  </a:cubicBezTo>
                  <a:cubicBezTo>
                    <a:pt x="14592" y="4398"/>
                    <a:pt x="14413" y="4741"/>
                    <a:pt x="13842" y="4887"/>
                  </a:cubicBezTo>
                  <a:cubicBezTo>
                    <a:pt x="13735" y="4910"/>
                    <a:pt x="13626" y="4921"/>
                    <a:pt x="13516" y="4921"/>
                  </a:cubicBezTo>
                  <a:cubicBezTo>
                    <a:pt x="13225" y="4921"/>
                    <a:pt x="12934" y="4841"/>
                    <a:pt x="12685" y="4675"/>
                  </a:cubicBezTo>
                  <a:cubicBezTo>
                    <a:pt x="12470" y="4552"/>
                    <a:pt x="12263" y="4493"/>
                    <a:pt x="12073" y="4493"/>
                  </a:cubicBezTo>
                  <a:cubicBezTo>
                    <a:pt x="11788" y="4493"/>
                    <a:pt x="11541" y="4626"/>
                    <a:pt x="11364" y="4871"/>
                  </a:cubicBezTo>
                  <a:cubicBezTo>
                    <a:pt x="11071" y="5279"/>
                    <a:pt x="11185" y="5784"/>
                    <a:pt x="11658" y="6175"/>
                  </a:cubicBezTo>
                  <a:cubicBezTo>
                    <a:pt x="12163" y="6575"/>
                    <a:pt x="12827" y="6779"/>
                    <a:pt x="13500" y="6779"/>
                  </a:cubicBezTo>
                  <a:cubicBezTo>
                    <a:pt x="14173" y="6779"/>
                    <a:pt x="14853" y="6575"/>
                    <a:pt x="15391" y="6159"/>
                  </a:cubicBezTo>
                  <a:cubicBezTo>
                    <a:pt x="16255" y="5507"/>
                    <a:pt x="16826" y="4480"/>
                    <a:pt x="16060" y="2996"/>
                  </a:cubicBezTo>
                  <a:cubicBezTo>
                    <a:pt x="15375" y="1676"/>
                    <a:pt x="14185" y="958"/>
                    <a:pt x="12832" y="502"/>
                  </a:cubicBezTo>
                  <a:cubicBezTo>
                    <a:pt x="11811" y="161"/>
                    <a:pt x="10809" y="1"/>
                    <a:pt x="9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61"/>
            <p:cNvSpPr/>
            <p:nvPr/>
          </p:nvSpPr>
          <p:spPr>
            <a:xfrm>
              <a:off x="2350298" y="3280393"/>
              <a:ext cx="460027" cy="232247"/>
            </a:xfrm>
            <a:custGeom>
              <a:rect b="b" l="l" r="r" t="t"/>
              <a:pathLst>
                <a:path extrusionOk="0" h="7071" w="14006">
                  <a:moveTo>
                    <a:pt x="5041" y="0"/>
                  </a:moveTo>
                  <a:cubicBezTo>
                    <a:pt x="3924" y="0"/>
                    <a:pt x="2842" y="326"/>
                    <a:pt x="1908" y="948"/>
                  </a:cubicBezTo>
                  <a:cubicBezTo>
                    <a:pt x="620" y="1812"/>
                    <a:pt x="1" y="3019"/>
                    <a:pt x="99" y="4519"/>
                  </a:cubicBezTo>
                  <a:cubicBezTo>
                    <a:pt x="180" y="5790"/>
                    <a:pt x="1223" y="6850"/>
                    <a:pt x="2511" y="7046"/>
                  </a:cubicBezTo>
                  <a:cubicBezTo>
                    <a:pt x="2626" y="7063"/>
                    <a:pt x="2743" y="7071"/>
                    <a:pt x="2861" y="7071"/>
                  </a:cubicBezTo>
                  <a:cubicBezTo>
                    <a:pt x="3987" y="7071"/>
                    <a:pt x="5230" y="6322"/>
                    <a:pt x="5658" y="5334"/>
                  </a:cubicBezTo>
                  <a:cubicBezTo>
                    <a:pt x="5870" y="4828"/>
                    <a:pt x="5740" y="4339"/>
                    <a:pt x="5299" y="4111"/>
                  </a:cubicBezTo>
                  <a:cubicBezTo>
                    <a:pt x="5154" y="4033"/>
                    <a:pt x="5006" y="3995"/>
                    <a:pt x="4859" y="3995"/>
                  </a:cubicBezTo>
                  <a:cubicBezTo>
                    <a:pt x="4575" y="3995"/>
                    <a:pt x="4296" y="4136"/>
                    <a:pt x="4060" y="4404"/>
                  </a:cubicBezTo>
                  <a:cubicBezTo>
                    <a:pt x="3962" y="4519"/>
                    <a:pt x="3881" y="4665"/>
                    <a:pt x="3767" y="4779"/>
                  </a:cubicBezTo>
                  <a:cubicBezTo>
                    <a:pt x="3541" y="5043"/>
                    <a:pt x="3256" y="5220"/>
                    <a:pt x="2921" y="5220"/>
                  </a:cubicBezTo>
                  <a:cubicBezTo>
                    <a:pt x="2822" y="5220"/>
                    <a:pt x="2718" y="5204"/>
                    <a:pt x="2609" y="5171"/>
                  </a:cubicBezTo>
                  <a:cubicBezTo>
                    <a:pt x="2202" y="5057"/>
                    <a:pt x="1973" y="4616"/>
                    <a:pt x="2006" y="4078"/>
                  </a:cubicBezTo>
                  <a:cubicBezTo>
                    <a:pt x="2039" y="3459"/>
                    <a:pt x="2365" y="2888"/>
                    <a:pt x="2870" y="2530"/>
                  </a:cubicBezTo>
                  <a:cubicBezTo>
                    <a:pt x="3376" y="2155"/>
                    <a:pt x="3979" y="1926"/>
                    <a:pt x="4615" y="1877"/>
                  </a:cubicBezTo>
                  <a:cubicBezTo>
                    <a:pt x="4858" y="1853"/>
                    <a:pt x="5101" y="1841"/>
                    <a:pt x="5344" y="1841"/>
                  </a:cubicBezTo>
                  <a:cubicBezTo>
                    <a:pt x="6548" y="1841"/>
                    <a:pt x="7733" y="2142"/>
                    <a:pt x="8805" y="2725"/>
                  </a:cubicBezTo>
                  <a:cubicBezTo>
                    <a:pt x="10141" y="3426"/>
                    <a:pt x="11478" y="4144"/>
                    <a:pt x="12391" y="5399"/>
                  </a:cubicBezTo>
                  <a:cubicBezTo>
                    <a:pt x="12553" y="5636"/>
                    <a:pt x="12814" y="5766"/>
                    <a:pt x="13081" y="5766"/>
                  </a:cubicBezTo>
                  <a:cubicBezTo>
                    <a:pt x="13218" y="5766"/>
                    <a:pt x="13356" y="5732"/>
                    <a:pt x="13484" y="5660"/>
                  </a:cubicBezTo>
                  <a:cubicBezTo>
                    <a:pt x="13875" y="5448"/>
                    <a:pt x="14005" y="5024"/>
                    <a:pt x="13810" y="4567"/>
                  </a:cubicBezTo>
                  <a:cubicBezTo>
                    <a:pt x="13663" y="4241"/>
                    <a:pt x="13467" y="3948"/>
                    <a:pt x="13223" y="3720"/>
                  </a:cubicBezTo>
                  <a:cubicBezTo>
                    <a:pt x="11707" y="2236"/>
                    <a:pt x="9978" y="1062"/>
                    <a:pt x="7908" y="410"/>
                  </a:cubicBezTo>
                  <a:cubicBezTo>
                    <a:pt x="7027" y="133"/>
                    <a:pt x="6114" y="2"/>
                    <a:pt x="5201" y="2"/>
                  </a:cubicBezTo>
                  <a:cubicBezTo>
                    <a:pt x="5148" y="1"/>
                    <a:pt x="5095" y="0"/>
                    <a:pt x="50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61"/>
          <p:cNvSpPr txBox="1"/>
          <p:nvPr>
            <p:ph type="title"/>
          </p:nvPr>
        </p:nvSpPr>
        <p:spPr>
          <a:xfrm>
            <a:off x="720000" y="860400"/>
            <a:ext cx="3006000" cy="180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200"/>
              <a:t>Table of Contents</a:t>
            </a:r>
            <a:endParaRPr sz="3200"/>
          </a:p>
        </p:txBody>
      </p:sp>
      <p:sp>
        <p:nvSpPr>
          <p:cNvPr id="667" name="Google Shape;667;p61"/>
          <p:cNvSpPr txBox="1"/>
          <p:nvPr>
            <p:ph idx="5" type="subTitle"/>
          </p:nvPr>
        </p:nvSpPr>
        <p:spPr>
          <a:xfrm>
            <a:off x="6633600" y="3131325"/>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68" name="Google Shape;668;p61"/>
          <p:cNvSpPr txBox="1"/>
          <p:nvPr>
            <p:ph idx="2" type="title"/>
          </p:nvPr>
        </p:nvSpPr>
        <p:spPr>
          <a:xfrm>
            <a:off x="4572150" y="2972300"/>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669" name="Google Shape;669;p61"/>
          <p:cNvSpPr txBox="1"/>
          <p:nvPr>
            <p:ph idx="1" type="subTitle"/>
          </p:nvPr>
        </p:nvSpPr>
        <p:spPr>
          <a:xfrm>
            <a:off x="4572150" y="3451043"/>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a:t>
            </a:r>
            <a:r>
              <a:rPr lang="en"/>
              <a:t>can</a:t>
            </a:r>
            <a:r>
              <a:rPr lang="en"/>
              <a:t> describe the topic of the section</a:t>
            </a:r>
            <a:endParaRPr/>
          </a:p>
        </p:txBody>
      </p:sp>
      <p:sp>
        <p:nvSpPr>
          <p:cNvPr id="670" name="Google Shape;670;p61"/>
          <p:cNvSpPr txBox="1"/>
          <p:nvPr>
            <p:ph idx="7" type="subTitle"/>
          </p:nvPr>
        </p:nvSpPr>
        <p:spPr>
          <a:xfrm>
            <a:off x="4572150" y="1682080"/>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a:t>
            </a:r>
            <a:r>
              <a:rPr lang="en"/>
              <a:t>can</a:t>
            </a:r>
            <a:r>
              <a:rPr lang="en"/>
              <a:t> describe the topic of the section</a:t>
            </a:r>
            <a:endParaRPr/>
          </a:p>
        </p:txBody>
      </p:sp>
      <p:sp>
        <p:nvSpPr>
          <p:cNvPr id="671" name="Google Shape;671;p61"/>
          <p:cNvSpPr txBox="1"/>
          <p:nvPr>
            <p:ph idx="6" type="subTitle"/>
          </p:nvPr>
        </p:nvSpPr>
        <p:spPr>
          <a:xfrm>
            <a:off x="4572150" y="3131325"/>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72" name="Google Shape;672;p61"/>
          <p:cNvSpPr txBox="1"/>
          <p:nvPr>
            <p:ph idx="9" type="subTitle"/>
          </p:nvPr>
        </p:nvSpPr>
        <p:spPr>
          <a:xfrm>
            <a:off x="6633600" y="1682080"/>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a:t>
            </a:r>
            <a:r>
              <a:rPr lang="en"/>
              <a:t>can</a:t>
            </a:r>
            <a:r>
              <a:rPr lang="en"/>
              <a:t> describe the topic of the section</a:t>
            </a:r>
            <a:endParaRPr/>
          </a:p>
        </p:txBody>
      </p:sp>
      <p:sp>
        <p:nvSpPr>
          <p:cNvPr id="673" name="Google Shape;673;p61"/>
          <p:cNvSpPr txBox="1"/>
          <p:nvPr>
            <p:ph idx="4" type="title"/>
          </p:nvPr>
        </p:nvSpPr>
        <p:spPr>
          <a:xfrm>
            <a:off x="6633600" y="2972300"/>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674" name="Google Shape;674;p61"/>
          <p:cNvSpPr txBox="1"/>
          <p:nvPr>
            <p:ph idx="13" type="title"/>
          </p:nvPr>
        </p:nvSpPr>
        <p:spPr>
          <a:xfrm>
            <a:off x="6633600" y="1203338"/>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675" name="Google Shape;675;p61"/>
          <p:cNvSpPr txBox="1"/>
          <p:nvPr>
            <p:ph idx="8" type="title"/>
          </p:nvPr>
        </p:nvSpPr>
        <p:spPr>
          <a:xfrm>
            <a:off x="4572150" y="1203338"/>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676" name="Google Shape;676;p61"/>
          <p:cNvSpPr txBox="1"/>
          <p:nvPr>
            <p:ph idx="14" type="subTitle"/>
          </p:nvPr>
        </p:nvSpPr>
        <p:spPr>
          <a:xfrm>
            <a:off x="6633600" y="1362363"/>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77" name="Google Shape;677;p61"/>
          <p:cNvSpPr txBox="1"/>
          <p:nvPr>
            <p:ph idx="15" type="subTitle"/>
          </p:nvPr>
        </p:nvSpPr>
        <p:spPr>
          <a:xfrm>
            <a:off x="4572150" y="1362363"/>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57"/>
                                        </p:tgtEl>
                                        <p:attrNameLst>
                                          <p:attrName>style.visibility</p:attrName>
                                        </p:attrNameLst>
                                      </p:cBhvr>
                                      <p:to>
                                        <p:strVal val="visible"/>
                                      </p:to>
                                    </p:set>
                                    <p:animEffect filter="fade" transition="in">
                                      <p:cBhvr>
                                        <p:cTn dur="1000"/>
                                        <p:tgtEl>
                                          <p:spTgt spid="65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66"/>
                                        </p:tgtEl>
                                        <p:attrNameLst>
                                          <p:attrName>style.visibility</p:attrName>
                                        </p:attrNameLst>
                                      </p:cBhvr>
                                      <p:to>
                                        <p:strVal val="visible"/>
                                      </p:to>
                                    </p:set>
                                    <p:animEffect filter="fade" transition="in">
                                      <p:cBhvr>
                                        <p:cTn dur="1000"/>
                                        <p:tgtEl>
                                          <p:spTgt spid="66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75"/>
                                        </p:tgtEl>
                                        <p:attrNameLst>
                                          <p:attrName>style.visibility</p:attrName>
                                        </p:attrNameLst>
                                      </p:cBhvr>
                                      <p:to>
                                        <p:strVal val="visible"/>
                                      </p:to>
                                    </p:set>
                                    <p:animEffect filter="fade" transition="in">
                                      <p:cBhvr>
                                        <p:cTn dur="1000"/>
                                        <p:tgtEl>
                                          <p:spTgt spid="67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77"/>
                                        </p:tgtEl>
                                        <p:attrNameLst>
                                          <p:attrName>style.visibility</p:attrName>
                                        </p:attrNameLst>
                                      </p:cBhvr>
                                      <p:to>
                                        <p:strVal val="visible"/>
                                      </p:to>
                                    </p:set>
                                    <p:animEffect filter="fade" transition="in">
                                      <p:cBhvr>
                                        <p:cTn dur="1000"/>
                                        <p:tgtEl>
                                          <p:spTgt spid="677"/>
                                        </p:tgtEl>
                                      </p:cBhvr>
                                    </p:animEffect>
                                  </p:childTnLst>
                                </p:cTn>
                              </p:par>
                              <p:par>
                                <p:cTn fill="hold" nodeType="withEffect" presetClass="entr" presetID="10" presetSubtype="0">
                                  <p:stCondLst>
                                    <p:cond delay="0"/>
                                  </p:stCondLst>
                                  <p:childTnLst>
                                    <p:set>
                                      <p:cBhvr>
                                        <p:cTn dur="1" fill="hold">
                                          <p:stCondLst>
                                            <p:cond delay="0"/>
                                          </p:stCondLst>
                                        </p:cTn>
                                        <p:tgtEl>
                                          <p:spTgt spid="670"/>
                                        </p:tgtEl>
                                        <p:attrNameLst>
                                          <p:attrName>style.visibility</p:attrName>
                                        </p:attrNameLst>
                                      </p:cBhvr>
                                      <p:to>
                                        <p:strVal val="visible"/>
                                      </p:to>
                                    </p:set>
                                    <p:animEffect filter="fade" transition="in">
                                      <p:cBhvr>
                                        <p:cTn dur="1000"/>
                                        <p:tgtEl>
                                          <p:spTgt spid="670"/>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674"/>
                                        </p:tgtEl>
                                        <p:attrNameLst>
                                          <p:attrName>style.visibility</p:attrName>
                                        </p:attrNameLst>
                                      </p:cBhvr>
                                      <p:to>
                                        <p:strVal val="visible"/>
                                      </p:to>
                                    </p:set>
                                    <p:animEffect filter="fade" transition="in">
                                      <p:cBhvr>
                                        <p:cTn dur="1000"/>
                                        <p:tgtEl>
                                          <p:spTgt spid="674"/>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676"/>
                                        </p:tgtEl>
                                        <p:attrNameLst>
                                          <p:attrName>style.visibility</p:attrName>
                                        </p:attrNameLst>
                                      </p:cBhvr>
                                      <p:to>
                                        <p:strVal val="visible"/>
                                      </p:to>
                                    </p:set>
                                    <p:animEffect filter="fade" transition="in">
                                      <p:cBhvr>
                                        <p:cTn dur="1000"/>
                                        <p:tgtEl>
                                          <p:spTgt spid="676"/>
                                        </p:tgtEl>
                                      </p:cBhvr>
                                    </p:animEffect>
                                  </p:childTnLst>
                                </p:cTn>
                              </p:par>
                              <p:par>
                                <p:cTn fill="hold" nodeType="withEffect" presetClass="entr" presetID="10" presetSubtype="0">
                                  <p:stCondLst>
                                    <p:cond delay="0"/>
                                  </p:stCondLst>
                                  <p:childTnLst>
                                    <p:set>
                                      <p:cBhvr>
                                        <p:cTn dur="1" fill="hold">
                                          <p:stCondLst>
                                            <p:cond delay="0"/>
                                          </p:stCondLst>
                                        </p:cTn>
                                        <p:tgtEl>
                                          <p:spTgt spid="672"/>
                                        </p:tgtEl>
                                        <p:attrNameLst>
                                          <p:attrName>style.visibility</p:attrName>
                                        </p:attrNameLst>
                                      </p:cBhvr>
                                      <p:to>
                                        <p:strVal val="visible"/>
                                      </p:to>
                                    </p:set>
                                    <p:animEffect filter="fade" transition="in">
                                      <p:cBhvr>
                                        <p:cTn dur="1000"/>
                                        <p:tgtEl>
                                          <p:spTgt spid="672"/>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668"/>
                                        </p:tgtEl>
                                        <p:attrNameLst>
                                          <p:attrName>style.visibility</p:attrName>
                                        </p:attrNameLst>
                                      </p:cBhvr>
                                      <p:to>
                                        <p:strVal val="visible"/>
                                      </p:to>
                                    </p:set>
                                    <p:animEffect filter="fade" transition="in">
                                      <p:cBhvr>
                                        <p:cTn dur="1000"/>
                                        <p:tgtEl>
                                          <p:spTgt spid="668"/>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671"/>
                                        </p:tgtEl>
                                        <p:attrNameLst>
                                          <p:attrName>style.visibility</p:attrName>
                                        </p:attrNameLst>
                                      </p:cBhvr>
                                      <p:to>
                                        <p:strVal val="visible"/>
                                      </p:to>
                                    </p:set>
                                    <p:animEffect filter="fade" transition="in">
                                      <p:cBhvr>
                                        <p:cTn dur="1000"/>
                                        <p:tgtEl>
                                          <p:spTgt spid="671"/>
                                        </p:tgtEl>
                                      </p:cBhvr>
                                    </p:animEffect>
                                  </p:childTnLst>
                                </p:cTn>
                              </p:par>
                              <p:par>
                                <p:cTn fill="hold" nodeType="withEffect" presetClass="entr" presetID="10" presetSubtype="0">
                                  <p:stCondLst>
                                    <p:cond delay="0"/>
                                  </p:stCondLst>
                                  <p:childTnLst>
                                    <p:set>
                                      <p:cBhvr>
                                        <p:cTn dur="1" fill="hold">
                                          <p:stCondLst>
                                            <p:cond delay="0"/>
                                          </p:stCondLst>
                                        </p:cTn>
                                        <p:tgtEl>
                                          <p:spTgt spid="669"/>
                                        </p:tgtEl>
                                        <p:attrNameLst>
                                          <p:attrName>style.visibility</p:attrName>
                                        </p:attrNameLst>
                                      </p:cBhvr>
                                      <p:to>
                                        <p:strVal val="visible"/>
                                      </p:to>
                                    </p:set>
                                    <p:animEffect filter="fade" transition="in">
                                      <p:cBhvr>
                                        <p:cTn dur="1000"/>
                                        <p:tgtEl>
                                          <p:spTgt spid="669"/>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673"/>
                                        </p:tgtEl>
                                        <p:attrNameLst>
                                          <p:attrName>style.visibility</p:attrName>
                                        </p:attrNameLst>
                                      </p:cBhvr>
                                      <p:to>
                                        <p:strVal val="visible"/>
                                      </p:to>
                                    </p:set>
                                    <p:animEffect filter="fade" transition="in">
                                      <p:cBhvr>
                                        <p:cTn dur="1000"/>
                                        <p:tgtEl>
                                          <p:spTgt spid="673"/>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667"/>
                                        </p:tgtEl>
                                        <p:attrNameLst>
                                          <p:attrName>style.visibility</p:attrName>
                                        </p:attrNameLst>
                                      </p:cBhvr>
                                      <p:to>
                                        <p:strVal val="visible"/>
                                      </p:to>
                                    </p:set>
                                    <p:animEffect filter="fade" transition="in">
                                      <p:cBhvr>
                                        <p:cTn dur="1000"/>
                                        <p:tgtEl>
                                          <p:spTgt spid="667"/>
                                        </p:tgtEl>
                                      </p:cBhvr>
                                    </p:animEffect>
                                  </p:childTnLst>
                                </p:cTn>
                              </p:par>
                              <p:par>
                                <p:cTn fill="hold" nodeType="withEffect" presetClass="entr" presetID="10" presetSubtype="0">
                                  <p:stCondLst>
                                    <p:cond delay="0"/>
                                  </p:stCondLst>
                                  <p:childTnLst>
                                    <p:set>
                                      <p:cBhvr>
                                        <p:cTn dur="1" fill="hold">
                                          <p:stCondLst>
                                            <p:cond delay="0"/>
                                          </p:stCondLst>
                                        </p:cTn>
                                        <p:tgtEl>
                                          <p:spTgt spid="656"/>
                                        </p:tgtEl>
                                        <p:attrNameLst>
                                          <p:attrName>style.visibility</p:attrName>
                                        </p:attrNameLst>
                                      </p:cBhvr>
                                      <p:to>
                                        <p:strVal val="visible"/>
                                      </p:to>
                                    </p:set>
                                    <p:animEffect filter="fade" transition="in">
                                      <p:cBhvr>
                                        <p:cTn dur="1000"/>
                                        <p:tgtEl>
                                          <p:spTgt spid="6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81" name="Shape 681"/>
        <p:cNvGrpSpPr/>
        <p:nvPr/>
      </p:nvGrpSpPr>
      <p:grpSpPr>
        <a:xfrm>
          <a:off x="0" y="0"/>
          <a:ext cx="0" cy="0"/>
          <a:chOff x="0" y="0"/>
          <a:chExt cx="0" cy="0"/>
        </a:xfrm>
      </p:grpSpPr>
      <p:sp>
        <p:nvSpPr>
          <p:cNvPr id="682" name="Google Shape;682;p62"/>
          <p:cNvSpPr/>
          <p:nvPr/>
        </p:nvSpPr>
        <p:spPr>
          <a:xfrm>
            <a:off x="3778800" y="1434626"/>
            <a:ext cx="1586358" cy="1371611"/>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62"/>
          <p:cNvSpPr txBox="1"/>
          <p:nvPr>
            <p:ph type="title"/>
          </p:nvPr>
        </p:nvSpPr>
        <p:spPr>
          <a:xfrm>
            <a:off x="2721654" y="2921311"/>
            <a:ext cx="3665100" cy="53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Wishes</a:t>
            </a:r>
            <a:endParaRPr/>
          </a:p>
        </p:txBody>
      </p:sp>
      <p:sp>
        <p:nvSpPr>
          <p:cNvPr id="684" name="Google Shape;684;p62"/>
          <p:cNvSpPr txBox="1"/>
          <p:nvPr>
            <p:ph idx="2" type="title"/>
          </p:nvPr>
        </p:nvSpPr>
        <p:spPr>
          <a:xfrm>
            <a:off x="3610024" y="1572625"/>
            <a:ext cx="1888500" cy="104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85" name="Google Shape;685;p62"/>
          <p:cNvSpPr txBox="1"/>
          <p:nvPr>
            <p:ph idx="1" type="subTitle"/>
          </p:nvPr>
        </p:nvSpPr>
        <p:spPr>
          <a:xfrm>
            <a:off x="3332426" y="3551975"/>
            <a:ext cx="2443800" cy="32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grpSp>
        <p:nvGrpSpPr>
          <p:cNvPr id="686" name="Google Shape;686;p62"/>
          <p:cNvGrpSpPr/>
          <p:nvPr/>
        </p:nvGrpSpPr>
        <p:grpSpPr>
          <a:xfrm rot="5400000">
            <a:off x="-309402" y="-215950"/>
            <a:ext cx="2045252" cy="1769202"/>
            <a:chOff x="-377452" y="3532912"/>
            <a:chExt cx="2045252" cy="1769202"/>
          </a:xfrm>
        </p:grpSpPr>
        <p:sp>
          <p:nvSpPr>
            <p:cNvPr id="687" name="Google Shape;687;p62"/>
            <p:cNvSpPr/>
            <p:nvPr/>
          </p:nvSpPr>
          <p:spPr>
            <a:xfrm rot="514235">
              <a:off x="-197639" y="3666725"/>
              <a:ext cx="1658280" cy="1437953"/>
            </a:xfrm>
            <a:custGeom>
              <a:rect b="b" l="l" r="r" t="t"/>
              <a:pathLst>
                <a:path extrusionOk="0" h="50841" w="58631">
                  <a:moveTo>
                    <a:pt x="38296" y="2909"/>
                  </a:moveTo>
                  <a:cubicBezTo>
                    <a:pt x="40000" y="2909"/>
                    <a:pt x="41621" y="3611"/>
                    <a:pt x="42791" y="4831"/>
                  </a:cubicBezTo>
                  <a:cubicBezTo>
                    <a:pt x="44194" y="6268"/>
                    <a:pt x="44913" y="8022"/>
                    <a:pt x="45163" y="9994"/>
                  </a:cubicBezTo>
                  <a:cubicBezTo>
                    <a:pt x="45330" y="11381"/>
                    <a:pt x="45046" y="12734"/>
                    <a:pt x="44679" y="14087"/>
                  </a:cubicBezTo>
                  <a:cubicBezTo>
                    <a:pt x="43960" y="16727"/>
                    <a:pt x="42390" y="18816"/>
                    <a:pt x="40335" y="20570"/>
                  </a:cubicBezTo>
                  <a:cubicBezTo>
                    <a:pt x="39883" y="20954"/>
                    <a:pt x="39399" y="21305"/>
                    <a:pt x="38898" y="21623"/>
                  </a:cubicBezTo>
                  <a:cubicBezTo>
                    <a:pt x="38820" y="21692"/>
                    <a:pt x="38724" y="21725"/>
                    <a:pt x="38629" y="21725"/>
                  </a:cubicBezTo>
                  <a:cubicBezTo>
                    <a:pt x="38541" y="21725"/>
                    <a:pt x="38452" y="21696"/>
                    <a:pt x="38380" y="21640"/>
                  </a:cubicBezTo>
                  <a:cubicBezTo>
                    <a:pt x="34954" y="19451"/>
                    <a:pt x="32649" y="16426"/>
                    <a:pt x="31680" y="12450"/>
                  </a:cubicBezTo>
                  <a:cubicBezTo>
                    <a:pt x="31212" y="10645"/>
                    <a:pt x="31279" y="8741"/>
                    <a:pt x="31897" y="6986"/>
                  </a:cubicBezTo>
                  <a:cubicBezTo>
                    <a:pt x="32615" y="4981"/>
                    <a:pt x="34035" y="3761"/>
                    <a:pt x="36041" y="3210"/>
                  </a:cubicBezTo>
                  <a:cubicBezTo>
                    <a:pt x="36408" y="3110"/>
                    <a:pt x="36776" y="3026"/>
                    <a:pt x="37143" y="2993"/>
                  </a:cubicBezTo>
                  <a:cubicBezTo>
                    <a:pt x="37528" y="2926"/>
                    <a:pt x="37912" y="2909"/>
                    <a:pt x="38296" y="2909"/>
                  </a:cubicBezTo>
                  <a:close/>
                  <a:moveTo>
                    <a:pt x="832" y="1"/>
                  </a:moveTo>
                  <a:cubicBezTo>
                    <a:pt x="737" y="1"/>
                    <a:pt x="642" y="18"/>
                    <a:pt x="552" y="52"/>
                  </a:cubicBezTo>
                  <a:cubicBezTo>
                    <a:pt x="201" y="203"/>
                    <a:pt x="0" y="570"/>
                    <a:pt x="50" y="938"/>
                  </a:cubicBezTo>
                  <a:cubicBezTo>
                    <a:pt x="67" y="1021"/>
                    <a:pt x="100" y="1121"/>
                    <a:pt x="134" y="1205"/>
                  </a:cubicBezTo>
                  <a:cubicBezTo>
                    <a:pt x="869" y="3678"/>
                    <a:pt x="1838" y="6067"/>
                    <a:pt x="2974" y="8373"/>
                  </a:cubicBezTo>
                  <a:cubicBezTo>
                    <a:pt x="5698" y="13853"/>
                    <a:pt x="9958" y="18432"/>
                    <a:pt x="15255" y="21506"/>
                  </a:cubicBezTo>
                  <a:cubicBezTo>
                    <a:pt x="16558" y="22274"/>
                    <a:pt x="17928" y="22926"/>
                    <a:pt x="19365" y="23444"/>
                  </a:cubicBezTo>
                  <a:cubicBezTo>
                    <a:pt x="20852" y="23979"/>
                    <a:pt x="22373" y="24430"/>
                    <a:pt x="23910" y="24781"/>
                  </a:cubicBezTo>
                  <a:cubicBezTo>
                    <a:pt x="25514" y="25165"/>
                    <a:pt x="27118" y="25499"/>
                    <a:pt x="28772" y="25533"/>
                  </a:cubicBezTo>
                  <a:cubicBezTo>
                    <a:pt x="29026" y="25539"/>
                    <a:pt x="29281" y="25543"/>
                    <a:pt x="29536" y="25543"/>
                  </a:cubicBezTo>
                  <a:cubicBezTo>
                    <a:pt x="30555" y="25543"/>
                    <a:pt x="31579" y="25489"/>
                    <a:pt x="32582" y="25382"/>
                  </a:cubicBezTo>
                  <a:cubicBezTo>
                    <a:pt x="34570" y="25198"/>
                    <a:pt x="36492" y="24664"/>
                    <a:pt x="38263" y="23795"/>
                  </a:cubicBezTo>
                  <a:cubicBezTo>
                    <a:pt x="38360" y="23738"/>
                    <a:pt x="38464" y="23709"/>
                    <a:pt x="38567" y="23709"/>
                  </a:cubicBezTo>
                  <a:cubicBezTo>
                    <a:pt x="38678" y="23709"/>
                    <a:pt x="38786" y="23743"/>
                    <a:pt x="38881" y="23812"/>
                  </a:cubicBezTo>
                  <a:cubicBezTo>
                    <a:pt x="39716" y="24279"/>
                    <a:pt x="40569" y="24714"/>
                    <a:pt x="41437" y="25081"/>
                  </a:cubicBezTo>
                  <a:cubicBezTo>
                    <a:pt x="42941" y="25750"/>
                    <a:pt x="44412" y="26518"/>
                    <a:pt x="45848" y="27287"/>
                  </a:cubicBezTo>
                  <a:cubicBezTo>
                    <a:pt x="48956" y="28958"/>
                    <a:pt x="51596" y="31147"/>
                    <a:pt x="53618" y="34037"/>
                  </a:cubicBezTo>
                  <a:cubicBezTo>
                    <a:pt x="54052" y="34622"/>
                    <a:pt x="54453" y="35240"/>
                    <a:pt x="54804" y="35892"/>
                  </a:cubicBezTo>
                  <a:cubicBezTo>
                    <a:pt x="56057" y="38265"/>
                    <a:pt x="56592" y="40821"/>
                    <a:pt x="56843" y="43444"/>
                  </a:cubicBezTo>
                  <a:cubicBezTo>
                    <a:pt x="56960" y="44647"/>
                    <a:pt x="56893" y="45833"/>
                    <a:pt x="56876" y="47020"/>
                  </a:cubicBezTo>
                  <a:cubicBezTo>
                    <a:pt x="56893" y="47939"/>
                    <a:pt x="56826" y="48841"/>
                    <a:pt x="56676" y="49743"/>
                  </a:cubicBezTo>
                  <a:cubicBezTo>
                    <a:pt x="56625" y="49944"/>
                    <a:pt x="56625" y="50144"/>
                    <a:pt x="56676" y="50328"/>
                  </a:cubicBezTo>
                  <a:cubicBezTo>
                    <a:pt x="56768" y="50661"/>
                    <a:pt x="57061" y="50841"/>
                    <a:pt x="57354" y="50841"/>
                  </a:cubicBezTo>
                  <a:cubicBezTo>
                    <a:pt x="57591" y="50841"/>
                    <a:pt x="57828" y="50724"/>
                    <a:pt x="57962" y="50478"/>
                  </a:cubicBezTo>
                  <a:cubicBezTo>
                    <a:pt x="58012" y="50378"/>
                    <a:pt x="58046" y="50278"/>
                    <a:pt x="58062" y="50161"/>
                  </a:cubicBezTo>
                  <a:cubicBezTo>
                    <a:pt x="58280" y="49275"/>
                    <a:pt x="58413" y="48373"/>
                    <a:pt x="58463" y="47454"/>
                  </a:cubicBezTo>
                  <a:cubicBezTo>
                    <a:pt x="58631" y="45065"/>
                    <a:pt x="58480" y="42659"/>
                    <a:pt x="58012" y="40320"/>
                  </a:cubicBezTo>
                  <a:cubicBezTo>
                    <a:pt x="57444" y="37613"/>
                    <a:pt x="56475" y="35107"/>
                    <a:pt x="54771" y="32884"/>
                  </a:cubicBezTo>
                  <a:cubicBezTo>
                    <a:pt x="53317" y="30996"/>
                    <a:pt x="51730" y="29225"/>
                    <a:pt x="49758" y="27838"/>
                  </a:cubicBezTo>
                  <a:cubicBezTo>
                    <a:pt x="47753" y="26468"/>
                    <a:pt x="45631" y="25265"/>
                    <a:pt x="43426" y="24229"/>
                  </a:cubicBezTo>
                  <a:cubicBezTo>
                    <a:pt x="42507" y="23795"/>
                    <a:pt x="41571" y="23361"/>
                    <a:pt x="40652" y="22926"/>
                  </a:cubicBezTo>
                  <a:cubicBezTo>
                    <a:pt x="40502" y="22876"/>
                    <a:pt x="40368" y="22809"/>
                    <a:pt x="40268" y="22692"/>
                  </a:cubicBezTo>
                  <a:cubicBezTo>
                    <a:pt x="40368" y="22575"/>
                    <a:pt x="40502" y="22475"/>
                    <a:pt x="40635" y="22391"/>
                  </a:cubicBezTo>
                  <a:cubicBezTo>
                    <a:pt x="43426" y="20253"/>
                    <a:pt x="45447" y="17596"/>
                    <a:pt x="46350" y="14121"/>
                  </a:cubicBezTo>
                  <a:cubicBezTo>
                    <a:pt x="47051" y="11431"/>
                    <a:pt x="46985" y="8807"/>
                    <a:pt x="45731" y="6268"/>
                  </a:cubicBezTo>
                  <a:cubicBezTo>
                    <a:pt x="44562" y="3878"/>
                    <a:pt x="42757" y="2124"/>
                    <a:pt x="40101" y="1522"/>
                  </a:cubicBezTo>
                  <a:cubicBezTo>
                    <a:pt x="39424" y="1362"/>
                    <a:pt x="38738" y="1282"/>
                    <a:pt x="38055" y="1282"/>
                  </a:cubicBezTo>
                  <a:cubicBezTo>
                    <a:pt x="36329" y="1282"/>
                    <a:pt x="34628" y="1789"/>
                    <a:pt x="33167" y="2759"/>
                  </a:cubicBezTo>
                  <a:cubicBezTo>
                    <a:pt x="32164" y="3411"/>
                    <a:pt x="31345" y="4346"/>
                    <a:pt x="30811" y="5432"/>
                  </a:cubicBezTo>
                  <a:cubicBezTo>
                    <a:pt x="29992" y="7070"/>
                    <a:pt x="29641" y="8891"/>
                    <a:pt x="29792" y="10712"/>
                  </a:cubicBezTo>
                  <a:cubicBezTo>
                    <a:pt x="29942" y="12700"/>
                    <a:pt x="30510" y="14639"/>
                    <a:pt x="31429" y="16410"/>
                  </a:cubicBezTo>
                  <a:cubicBezTo>
                    <a:pt x="32565" y="18682"/>
                    <a:pt x="34236" y="20637"/>
                    <a:pt x="36274" y="22124"/>
                  </a:cubicBezTo>
                  <a:lnTo>
                    <a:pt x="36909" y="22592"/>
                  </a:lnTo>
                  <a:cubicBezTo>
                    <a:pt x="36809" y="22742"/>
                    <a:pt x="36659" y="22759"/>
                    <a:pt x="36542" y="22809"/>
                  </a:cubicBezTo>
                  <a:cubicBezTo>
                    <a:pt x="35305" y="23294"/>
                    <a:pt x="34035" y="23594"/>
                    <a:pt x="32716" y="23745"/>
                  </a:cubicBezTo>
                  <a:cubicBezTo>
                    <a:pt x="31744" y="23878"/>
                    <a:pt x="30762" y="23946"/>
                    <a:pt x="29779" y="23946"/>
                  </a:cubicBezTo>
                  <a:cubicBezTo>
                    <a:pt x="29036" y="23946"/>
                    <a:pt x="28293" y="23907"/>
                    <a:pt x="27553" y="23828"/>
                  </a:cubicBezTo>
                  <a:cubicBezTo>
                    <a:pt x="26233" y="23661"/>
                    <a:pt x="24929" y="23411"/>
                    <a:pt x="23643" y="23060"/>
                  </a:cubicBezTo>
                  <a:cubicBezTo>
                    <a:pt x="21771" y="22575"/>
                    <a:pt x="19900" y="22041"/>
                    <a:pt x="18146" y="21205"/>
                  </a:cubicBezTo>
                  <a:cubicBezTo>
                    <a:pt x="12632" y="18582"/>
                    <a:pt x="8070" y="14288"/>
                    <a:pt x="5113" y="8941"/>
                  </a:cubicBezTo>
                  <a:cubicBezTo>
                    <a:pt x="3693" y="6368"/>
                    <a:pt x="2557" y="3661"/>
                    <a:pt x="1704" y="854"/>
                  </a:cubicBezTo>
                  <a:cubicBezTo>
                    <a:pt x="1654" y="687"/>
                    <a:pt x="1587" y="537"/>
                    <a:pt x="1521" y="386"/>
                  </a:cubicBezTo>
                  <a:cubicBezTo>
                    <a:pt x="1372" y="138"/>
                    <a:pt x="1104" y="1"/>
                    <a:pt x="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62"/>
            <p:cNvSpPr/>
            <p:nvPr/>
          </p:nvSpPr>
          <p:spPr>
            <a:xfrm rot="514235">
              <a:off x="798445" y="3838424"/>
              <a:ext cx="199935" cy="158924"/>
            </a:xfrm>
            <a:custGeom>
              <a:rect b="b" l="l" r="r" t="t"/>
              <a:pathLst>
                <a:path extrusionOk="0" h="5619" w="7069">
                  <a:moveTo>
                    <a:pt x="1709" y="1"/>
                  </a:moveTo>
                  <a:cubicBezTo>
                    <a:pt x="1246" y="1"/>
                    <a:pt x="790" y="42"/>
                    <a:pt x="335" y="130"/>
                  </a:cubicBezTo>
                  <a:cubicBezTo>
                    <a:pt x="134" y="130"/>
                    <a:pt x="1" y="297"/>
                    <a:pt x="17" y="498"/>
                  </a:cubicBezTo>
                  <a:cubicBezTo>
                    <a:pt x="34" y="1183"/>
                    <a:pt x="151" y="1868"/>
                    <a:pt x="418" y="2519"/>
                  </a:cubicBezTo>
                  <a:cubicBezTo>
                    <a:pt x="1090" y="4003"/>
                    <a:pt x="2783" y="5618"/>
                    <a:pt x="5185" y="5618"/>
                  </a:cubicBezTo>
                  <a:cubicBezTo>
                    <a:pt x="5352" y="5618"/>
                    <a:pt x="5524" y="5610"/>
                    <a:pt x="5698" y="5594"/>
                  </a:cubicBezTo>
                  <a:cubicBezTo>
                    <a:pt x="6049" y="5577"/>
                    <a:pt x="6417" y="5510"/>
                    <a:pt x="6768" y="5427"/>
                  </a:cubicBezTo>
                  <a:cubicBezTo>
                    <a:pt x="6968" y="5377"/>
                    <a:pt x="7068" y="5260"/>
                    <a:pt x="7035" y="5042"/>
                  </a:cubicBezTo>
                  <a:cubicBezTo>
                    <a:pt x="7018" y="4942"/>
                    <a:pt x="7002" y="4859"/>
                    <a:pt x="6985" y="4758"/>
                  </a:cubicBezTo>
                  <a:cubicBezTo>
                    <a:pt x="6801" y="3856"/>
                    <a:pt x="6450" y="3004"/>
                    <a:pt x="5982" y="2235"/>
                  </a:cubicBezTo>
                  <a:cubicBezTo>
                    <a:pt x="5381" y="1233"/>
                    <a:pt x="4412" y="498"/>
                    <a:pt x="3292" y="197"/>
                  </a:cubicBezTo>
                  <a:cubicBezTo>
                    <a:pt x="2925" y="97"/>
                    <a:pt x="2540" y="47"/>
                    <a:pt x="2156" y="13"/>
                  </a:cubicBezTo>
                  <a:cubicBezTo>
                    <a:pt x="2006" y="5"/>
                    <a:pt x="185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2"/>
            <p:cNvSpPr/>
            <p:nvPr/>
          </p:nvSpPr>
          <p:spPr>
            <a:xfrm rot="514235">
              <a:off x="1346768" y="5069523"/>
              <a:ext cx="236307" cy="133497"/>
            </a:xfrm>
            <a:custGeom>
              <a:rect b="b" l="l" r="r" t="t"/>
              <a:pathLst>
                <a:path extrusionOk="0" h="4720" w="8355">
                  <a:moveTo>
                    <a:pt x="3843" y="1"/>
                  </a:moveTo>
                  <a:cubicBezTo>
                    <a:pt x="2524" y="1"/>
                    <a:pt x="1337" y="468"/>
                    <a:pt x="201" y="1120"/>
                  </a:cubicBezTo>
                  <a:cubicBezTo>
                    <a:pt x="1" y="1237"/>
                    <a:pt x="17" y="1371"/>
                    <a:pt x="101" y="1571"/>
                  </a:cubicBezTo>
                  <a:cubicBezTo>
                    <a:pt x="402" y="2323"/>
                    <a:pt x="869" y="2991"/>
                    <a:pt x="1471" y="3526"/>
                  </a:cubicBezTo>
                  <a:cubicBezTo>
                    <a:pt x="2296" y="4280"/>
                    <a:pt x="3243" y="4719"/>
                    <a:pt x="4342" y="4719"/>
                  </a:cubicBezTo>
                  <a:cubicBezTo>
                    <a:pt x="4533" y="4719"/>
                    <a:pt x="4729" y="4706"/>
                    <a:pt x="4930" y="4679"/>
                  </a:cubicBezTo>
                  <a:cubicBezTo>
                    <a:pt x="6082" y="4529"/>
                    <a:pt x="7118" y="4011"/>
                    <a:pt x="8104" y="3442"/>
                  </a:cubicBezTo>
                  <a:cubicBezTo>
                    <a:pt x="8355" y="3309"/>
                    <a:pt x="8355" y="3192"/>
                    <a:pt x="8154" y="2891"/>
                  </a:cubicBezTo>
                  <a:cubicBezTo>
                    <a:pt x="7536" y="1905"/>
                    <a:pt x="6684" y="1087"/>
                    <a:pt x="5665" y="518"/>
                  </a:cubicBezTo>
                  <a:cubicBezTo>
                    <a:pt x="5113" y="201"/>
                    <a:pt x="4478" y="34"/>
                    <a:pt x="3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2"/>
            <p:cNvSpPr/>
            <p:nvPr/>
          </p:nvSpPr>
          <p:spPr>
            <a:xfrm rot="514235">
              <a:off x="-118492" y="4013141"/>
              <a:ext cx="194731" cy="162431"/>
            </a:xfrm>
            <a:custGeom>
              <a:rect b="b" l="l" r="r" t="t"/>
              <a:pathLst>
                <a:path extrusionOk="0" h="5743" w="6885">
                  <a:moveTo>
                    <a:pt x="5573" y="0"/>
                  </a:moveTo>
                  <a:cubicBezTo>
                    <a:pt x="5481" y="0"/>
                    <a:pt x="5389" y="2"/>
                    <a:pt x="5297" y="6"/>
                  </a:cubicBezTo>
                  <a:cubicBezTo>
                    <a:pt x="3409" y="56"/>
                    <a:pt x="1939" y="842"/>
                    <a:pt x="953" y="2462"/>
                  </a:cubicBezTo>
                  <a:cubicBezTo>
                    <a:pt x="468" y="3281"/>
                    <a:pt x="151" y="4200"/>
                    <a:pt x="34" y="5152"/>
                  </a:cubicBezTo>
                  <a:cubicBezTo>
                    <a:pt x="1" y="5420"/>
                    <a:pt x="34" y="5487"/>
                    <a:pt x="301" y="5553"/>
                  </a:cubicBezTo>
                  <a:cubicBezTo>
                    <a:pt x="769" y="5654"/>
                    <a:pt x="1220" y="5704"/>
                    <a:pt x="1688" y="5737"/>
                  </a:cubicBezTo>
                  <a:cubicBezTo>
                    <a:pt x="1762" y="5741"/>
                    <a:pt x="1835" y="5743"/>
                    <a:pt x="1908" y="5743"/>
                  </a:cubicBezTo>
                  <a:cubicBezTo>
                    <a:pt x="3217" y="5743"/>
                    <a:pt x="4478" y="5181"/>
                    <a:pt x="5364" y="4200"/>
                  </a:cubicBezTo>
                  <a:cubicBezTo>
                    <a:pt x="6300" y="3198"/>
                    <a:pt x="6717" y="1978"/>
                    <a:pt x="6851" y="641"/>
                  </a:cubicBezTo>
                  <a:cubicBezTo>
                    <a:pt x="6885" y="207"/>
                    <a:pt x="6834" y="140"/>
                    <a:pt x="6400" y="56"/>
                  </a:cubicBezTo>
                  <a:cubicBezTo>
                    <a:pt x="6124" y="19"/>
                    <a:pt x="5849" y="0"/>
                    <a:pt x="5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2"/>
            <p:cNvSpPr/>
            <p:nvPr/>
          </p:nvSpPr>
          <p:spPr>
            <a:xfrm rot="514235">
              <a:off x="-4269" y="3604651"/>
              <a:ext cx="205111" cy="149166"/>
            </a:xfrm>
            <a:custGeom>
              <a:rect b="b" l="l" r="r" t="t"/>
              <a:pathLst>
                <a:path extrusionOk="0" h="5274" w="7252">
                  <a:moveTo>
                    <a:pt x="5038" y="1"/>
                  </a:moveTo>
                  <a:cubicBezTo>
                    <a:pt x="4896" y="1"/>
                    <a:pt x="4754" y="4"/>
                    <a:pt x="4612" y="10"/>
                  </a:cubicBezTo>
                  <a:cubicBezTo>
                    <a:pt x="3308" y="111"/>
                    <a:pt x="2206" y="645"/>
                    <a:pt x="1420" y="1698"/>
                  </a:cubicBezTo>
                  <a:cubicBezTo>
                    <a:pt x="785" y="2583"/>
                    <a:pt x="351" y="3586"/>
                    <a:pt x="84" y="4639"/>
                  </a:cubicBezTo>
                  <a:cubicBezTo>
                    <a:pt x="0" y="4956"/>
                    <a:pt x="84" y="5056"/>
                    <a:pt x="418" y="5123"/>
                  </a:cubicBezTo>
                  <a:cubicBezTo>
                    <a:pt x="886" y="5207"/>
                    <a:pt x="1370" y="5257"/>
                    <a:pt x="1855" y="5257"/>
                  </a:cubicBezTo>
                  <a:cubicBezTo>
                    <a:pt x="2105" y="5257"/>
                    <a:pt x="2356" y="5273"/>
                    <a:pt x="2607" y="5273"/>
                  </a:cubicBezTo>
                  <a:cubicBezTo>
                    <a:pt x="3860" y="5257"/>
                    <a:pt x="5029" y="4655"/>
                    <a:pt x="5765" y="3636"/>
                  </a:cubicBezTo>
                  <a:cubicBezTo>
                    <a:pt x="6416" y="2767"/>
                    <a:pt x="6884" y="1781"/>
                    <a:pt x="7151" y="729"/>
                  </a:cubicBezTo>
                  <a:cubicBezTo>
                    <a:pt x="7252" y="361"/>
                    <a:pt x="7202" y="294"/>
                    <a:pt x="6834" y="211"/>
                  </a:cubicBezTo>
                  <a:cubicBezTo>
                    <a:pt x="6251" y="62"/>
                    <a:pt x="5647" y="1"/>
                    <a:pt x="5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62"/>
            <p:cNvSpPr/>
            <p:nvPr/>
          </p:nvSpPr>
          <p:spPr>
            <a:xfrm rot="514235">
              <a:off x="1151853" y="3744048"/>
              <a:ext cx="192355" cy="153805"/>
            </a:xfrm>
            <a:custGeom>
              <a:rect b="b" l="l" r="r" t="t"/>
              <a:pathLst>
                <a:path extrusionOk="0" h="5438" w="6801">
                  <a:moveTo>
                    <a:pt x="5185" y="0"/>
                  </a:moveTo>
                  <a:cubicBezTo>
                    <a:pt x="5055" y="0"/>
                    <a:pt x="4925" y="2"/>
                    <a:pt x="4795" y="7"/>
                  </a:cubicBezTo>
                  <a:cubicBezTo>
                    <a:pt x="3292" y="91"/>
                    <a:pt x="2055" y="675"/>
                    <a:pt x="1170" y="1945"/>
                  </a:cubicBezTo>
                  <a:cubicBezTo>
                    <a:pt x="702" y="2647"/>
                    <a:pt x="351" y="3432"/>
                    <a:pt x="150" y="4234"/>
                  </a:cubicBezTo>
                  <a:cubicBezTo>
                    <a:pt x="84" y="4435"/>
                    <a:pt x="50" y="4652"/>
                    <a:pt x="33" y="4852"/>
                  </a:cubicBezTo>
                  <a:cubicBezTo>
                    <a:pt x="0" y="5136"/>
                    <a:pt x="67" y="5220"/>
                    <a:pt x="351" y="5287"/>
                  </a:cubicBezTo>
                  <a:cubicBezTo>
                    <a:pt x="672" y="5374"/>
                    <a:pt x="993" y="5424"/>
                    <a:pt x="1314" y="5424"/>
                  </a:cubicBezTo>
                  <a:cubicBezTo>
                    <a:pt x="1360" y="5424"/>
                    <a:pt x="1407" y="5423"/>
                    <a:pt x="1454" y="5421"/>
                  </a:cubicBezTo>
                  <a:cubicBezTo>
                    <a:pt x="1587" y="5421"/>
                    <a:pt x="1704" y="5437"/>
                    <a:pt x="1821" y="5437"/>
                  </a:cubicBezTo>
                  <a:cubicBezTo>
                    <a:pt x="3693" y="5337"/>
                    <a:pt x="5180" y="4568"/>
                    <a:pt x="6099" y="2881"/>
                  </a:cubicBezTo>
                  <a:cubicBezTo>
                    <a:pt x="6483" y="2196"/>
                    <a:pt x="6717" y="1427"/>
                    <a:pt x="6767" y="642"/>
                  </a:cubicBezTo>
                  <a:cubicBezTo>
                    <a:pt x="6800" y="174"/>
                    <a:pt x="6700" y="74"/>
                    <a:pt x="6249" y="40"/>
                  </a:cubicBezTo>
                  <a:cubicBezTo>
                    <a:pt x="5894" y="16"/>
                    <a:pt x="5540" y="0"/>
                    <a:pt x="5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62"/>
            <p:cNvSpPr/>
            <p:nvPr/>
          </p:nvSpPr>
          <p:spPr>
            <a:xfrm rot="514235">
              <a:off x="1272625" y="4467592"/>
              <a:ext cx="163025" cy="177987"/>
            </a:xfrm>
            <a:custGeom>
              <a:rect b="b" l="l" r="r" t="t"/>
              <a:pathLst>
                <a:path extrusionOk="0" h="6293" w="5764">
                  <a:moveTo>
                    <a:pt x="5381" y="1"/>
                  </a:moveTo>
                  <a:cubicBezTo>
                    <a:pt x="5355" y="1"/>
                    <a:pt x="5327" y="1"/>
                    <a:pt x="5297" y="3"/>
                  </a:cubicBezTo>
                  <a:cubicBezTo>
                    <a:pt x="4562" y="36"/>
                    <a:pt x="3827" y="186"/>
                    <a:pt x="3159" y="454"/>
                  </a:cubicBezTo>
                  <a:cubicBezTo>
                    <a:pt x="2106" y="821"/>
                    <a:pt x="1254" y="1573"/>
                    <a:pt x="753" y="2559"/>
                  </a:cubicBezTo>
                  <a:cubicBezTo>
                    <a:pt x="318" y="3411"/>
                    <a:pt x="68" y="4330"/>
                    <a:pt x="17" y="5266"/>
                  </a:cubicBezTo>
                  <a:cubicBezTo>
                    <a:pt x="17" y="5416"/>
                    <a:pt x="1" y="5567"/>
                    <a:pt x="17" y="5717"/>
                  </a:cubicBezTo>
                  <a:cubicBezTo>
                    <a:pt x="34" y="6185"/>
                    <a:pt x="134" y="6268"/>
                    <a:pt x="586" y="6285"/>
                  </a:cubicBezTo>
                  <a:cubicBezTo>
                    <a:pt x="676" y="6290"/>
                    <a:pt x="766" y="6293"/>
                    <a:pt x="855" y="6293"/>
                  </a:cubicBezTo>
                  <a:cubicBezTo>
                    <a:pt x="2738" y="6293"/>
                    <a:pt x="4445" y="5132"/>
                    <a:pt x="5147" y="3378"/>
                  </a:cubicBezTo>
                  <a:cubicBezTo>
                    <a:pt x="5531" y="2442"/>
                    <a:pt x="5732" y="1456"/>
                    <a:pt x="5748" y="470"/>
                  </a:cubicBezTo>
                  <a:cubicBezTo>
                    <a:pt x="5764" y="100"/>
                    <a:pt x="5694" y="1"/>
                    <a:pt x="5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62"/>
            <p:cNvSpPr/>
            <p:nvPr/>
          </p:nvSpPr>
          <p:spPr>
            <a:xfrm rot="514235">
              <a:off x="889175" y="4445641"/>
              <a:ext cx="157397" cy="198464"/>
            </a:xfrm>
            <a:custGeom>
              <a:rect b="b" l="l" r="r" t="t"/>
              <a:pathLst>
                <a:path extrusionOk="0" h="7017" w="5565">
                  <a:moveTo>
                    <a:pt x="4179" y="1"/>
                  </a:moveTo>
                  <a:cubicBezTo>
                    <a:pt x="4109" y="1"/>
                    <a:pt x="4027" y="16"/>
                    <a:pt x="3927" y="43"/>
                  </a:cubicBezTo>
                  <a:cubicBezTo>
                    <a:pt x="3042" y="243"/>
                    <a:pt x="2206" y="661"/>
                    <a:pt x="1504" y="1246"/>
                  </a:cubicBezTo>
                  <a:cubicBezTo>
                    <a:pt x="619" y="2031"/>
                    <a:pt x="34" y="2967"/>
                    <a:pt x="17" y="4270"/>
                  </a:cubicBezTo>
                  <a:cubicBezTo>
                    <a:pt x="1" y="5106"/>
                    <a:pt x="184" y="5958"/>
                    <a:pt x="535" y="6710"/>
                  </a:cubicBezTo>
                  <a:cubicBezTo>
                    <a:pt x="644" y="6926"/>
                    <a:pt x="710" y="7017"/>
                    <a:pt x="839" y="7017"/>
                  </a:cubicBezTo>
                  <a:cubicBezTo>
                    <a:pt x="909" y="7017"/>
                    <a:pt x="997" y="6990"/>
                    <a:pt x="1120" y="6943"/>
                  </a:cubicBezTo>
                  <a:cubicBezTo>
                    <a:pt x="1471" y="6826"/>
                    <a:pt x="1822" y="6693"/>
                    <a:pt x="2156" y="6526"/>
                  </a:cubicBezTo>
                  <a:cubicBezTo>
                    <a:pt x="4495" y="5473"/>
                    <a:pt x="5565" y="2750"/>
                    <a:pt x="4579" y="377"/>
                  </a:cubicBezTo>
                  <a:cubicBezTo>
                    <a:pt x="4469" y="109"/>
                    <a:pt x="4368" y="1"/>
                    <a:pt x="41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62"/>
            <p:cNvSpPr/>
            <p:nvPr/>
          </p:nvSpPr>
          <p:spPr>
            <a:xfrm rot="514235">
              <a:off x="1109283" y="4837479"/>
              <a:ext cx="220242" cy="120261"/>
            </a:xfrm>
            <a:custGeom>
              <a:rect b="b" l="l" r="r" t="t"/>
              <a:pathLst>
                <a:path extrusionOk="0" h="4252" w="7787">
                  <a:moveTo>
                    <a:pt x="4528" y="0"/>
                  </a:moveTo>
                  <a:cubicBezTo>
                    <a:pt x="4528" y="0"/>
                    <a:pt x="4528" y="0"/>
                    <a:pt x="4528" y="0"/>
                  </a:cubicBezTo>
                  <a:lnTo>
                    <a:pt x="4528" y="0"/>
                  </a:lnTo>
                  <a:cubicBezTo>
                    <a:pt x="4534" y="0"/>
                    <a:pt x="4539" y="0"/>
                    <a:pt x="4545" y="0"/>
                  </a:cubicBezTo>
                  <a:close/>
                  <a:moveTo>
                    <a:pt x="4528" y="0"/>
                  </a:moveTo>
                  <a:cubicBezTo>
                    <a:pt x="4284" y="0"/>
                    <a:pt x="4055" y="1"/>
                    <a:pt x="3826" y="34"/>
                  </a:cubicBezTo>
                  <a:cubicBezTo>
                    <a:pt x="3593" y="84"/>
                    <a:pt x="3342" y="151"/>
                    <a:pt x="3125" y="234"/>
                  </a:cubicBezTo>
                  <a:cubicBezTo>
                    <a:pt x="2005" y="702"/>
                    <a:pt x="1036" y="1471"/>
                    <a:pt x="318" y="2440"/>
                  </a:cubicBezTo>
                  <a:cubicBezTo>
                    <a:pt x="251" y="2523"/>
                    <a:pt x="201" y="2624"/>
                    <a:pt x="151" y="2724"/>
                  </a:cubicBezTo>
                  <a:cubicBezTo>
                    <a:pt x="0" y="3025"/>
                    <a:pt x="50" y="3175"/>
                    <a:pt x="351" y="3309"/>
                  </a:cubicBezTo>
                  <a:cubicBezTo>
                    <a:pt x="1019" y="3609"/>
                    <a:pt x="1721" y="3860"/>
                    <a:pt x="2423" y="4061"/>
                  </a:cubicBezTo>
                  <a:cubicBezTo>
                    <a:pt x="2865" y="4190"/>
                    <a:pt x="3291" y="4251"/>
                    <a:pt x="3701" y="4251"/>
                  </a:cubicBezTo>
                  <a:cubicBezTo>
                    <a:pt x="4781" y="4251"/>
                    <a:pt x="5759" y="3825"/>
                    <a:pt x="6667" y="3075"/>
                  </a:cubicBezTo>
                  <a:cubicBezTo>
                    <a:pt x="7101" y="2707"/>
                    <a:pt x="7452" y="2223"/>
                    <a:pt x="7669" y="1671"/>
                  </a:cubicBezTo>
                  <a:cubicBezTo>
                    <a:pt x="7786" y="1387"/>
                    <a:pt x="7753" y="1254"/>
                    <a:pt x="7536" y="1103"/>
                  </a:cubicBezTo>
                  <a:cubicBezTo>
                    <a:pt x="6617" y="518"/>
                    <a:pt x="5664" y="17"/>
                    <a:pt x="45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2"/>
            <p:cNvSpPr/>
            <p:nvPr/>
          </p:nvSpPr>
          <p:spPr>
            <a:xfrm rot="514235">
              <a:off x="321418" y="4033875"/>
              <a:ext cx="127614" cy="201575"/>
            </a:xfrm>
            <a:custGeom>
              <a:rect b="b" l="l" r="r" t="t"/>
              <a:pathLst>
                <a:path extrusionOk="0" h="7127" w="4512">
                  <a:moveTo>
                    <a:pt x="3219" y="1"/>
                  </a:moveTo>
                  <a:cubicBezTo>
                    <a:pt x="3145" y="1"/>
                    <a:pt x="3061" y="39"/>
                    <a:pt x="2941" y="109"/>
                  </a:cubicBezTo>
                  <a:cubicBezTo>
                    <a:pt x="2507" y="377"/>
                    <a:pt x="2089" y="644"/>
                    <a:pt x="1688" y="945"/>
                  </a:cubicBezTo>
                  <a:cubicBezTo>
                    <a:pt x="569" y="1780"/>
                    <a:pt x="67" y="2933"/>
                    <a:pt x="0" y="4370"/>
                  </a:cubicBezTo>
                  <a:cubicBezTo>
                    <a:pt x="17" y="5272"/>
                    <a:pt x="301" y="6124"/>
                    <a:pt x="802" y="6876"/>
                  </a:cubicBezTo>
                  <a:cubicBezTo>
                    <a:pt x="916" y="7047"/>
                    <a:pt x="992" y="7126"/>
                    <a:pt x="1095" y="7126"/>
                  </a:cubicBezTo>
                  <a:cubicBezTo>
                    <a:pt x="1173" y="7126"/>
                    <a:pt x="1267" y="7080"/>
                    <a:pt x="1404" y="6993"/>
                  </a:cubicBezTo>
                  <a:cubicBezTo>
                    <a:pt x="2056" y="6592"/>
                    <a:pt x="2657" y="6124"/>
                    <a:pt x="3192" y="5590"/>
                  </a:cubicBezTo>
                  <a:cubicBezTo>
                    <a:pt x="3726" y="5038"/>
                    <a:pt x="4127" y="4353"/>
                    <a:pt x="4345" y="3601"/>
                  </a:cubicBezTo>
                  <a:cubicBezTo>
                    <a:pt x="4462" y="3284"/>
                    <a:pt x="4512" y="2933"/>
                    <a:pt x="4478" y="2582"/>
                  </a:cubicBezTo>
                  <a:cubicBezTo>
                    <a:pt x="4378" y="1730"/>
                    <a:pt x="4061" y="911"/>
                    <a:pt x="3526" y="226"/>
                  </a:cubicBezTo>
                  <a:cubicBezTo>
                    <a:pt x="3400" y="72"/>
                    <a:pt x="3320" y="1"/>
                    <a:pt x="3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2"/>
            <p:cNvSpPr/>
            <p:nvPr/>
          </p:nvSpPr>
          <p:spPr>
            <a:xfrm rot="514235">
              <a:off x="495269" y="3947138"/>
              <a:ext cx="217895" cy="110248"/>
            </a:xfrm>
            <a:custGeom>
              <a:rect b="b" l="l" r="r" t="t"/>
              <a:pathLst>
                <a:path extrusionOk="0" h="3898" w="7704">
                  <a:moveTo>
                    <a:pt x="4230" y="0"/>
                  </a:moveTo>
                  <a:cubicBezTo>
                    <a:pt x="2765" y="0"/>
                    <a:pt x="1280" y="579"/>
                    <a:pt x="185" y="1972"/>
                  </a:cubicBezTo>
                  <a:cubicBezTo>
                    <a:pt x="1" y="2205"/>
                    <a:pt x="1" y="2306"/>
                    <a:pt x="251" y="2473"/>
                  </a:cubicBezTo>
                  <a:cubicBezTo>
                    <a:pt x="552" y="2690"/>
                    <a:pt x="870" y="2890"/>
                    <a:pt x="1204" y="3074"/>
                  </a:cubicBezTo>
                  <a:cubicBezTo>
                    <a:pt x="1989" y="3559"/>
                    <a:pt x="2891" y="3843"/>
                    <a:pt x="3810" y="3893"/>
                  </a:cubicBezTo>
                  <a:cubicBezTo>
                    <a:pt x="3868" y="3896"/>
                    <a:pt x="3925" y="3897"/>
                    <a:pt x="3982" y="3897"/>
                  </a:cubicBezTo>
                  <a:cubicBezTo>
                    <a:pt x="4259" y="3897"/>
                    <a:pt x="4536" y="3865"/>
                    <a:pt x="4813" y="3809"/>
                  </a:cubicBezTo>
                  <a:cubicBezTo>
                    <a:pt x="5983" y="3509"/>
                    <a:pt x="6918" y="2874"/>
                    <a:pt x="7536" y="1804"/>
                  </a:cubicBezTo>
                  <a:cubicBezTo>
                    <a:pt x="7620" y="1654"/>
                    <a:pt x="7704" y="1520"/>
                    <a:pt x="7553" y="1370"/>
                  </a:cubicBezTo>
                  <a:cubicBezTo>
                    <a:pt x="7085" y="902"/>
                    <a:pt x="6601" y="468"/>
                    <a:pt x="5966" y="267"/>
                  </a:cubicBezTo>
                  <a:cubicBezTo>
                    <a:pt x="5409" y="94"/>
                    <a:pt x="4821" y="0"/>
                    <a:pt x="4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2"/>
            <p:cNvSpPr/>
            <p:nvPr/>
          </p:nvSpPr>
          <p:spPr>
            <a:xfrm rot="514235">
              <a:off x="1113258" y="4193212"/>
              <a:ext cx="193317" cy="110446"/>
            </a:xfrm>
            <a:custGeom>
              <a:rect b="b" l="l" r="r" t="t"/>
              <a:pathLst>
                <a:path extrusionOk="0" h="3905" w="6835">
                  <a:moveTo>
                    <a:pt x="2256" y="0"/>
                  </a:moveTo>
                  <a:cubicBezTo>
                    <a:pt x="1638" y="17"/>
                    <a:pt x="1020" y="117"/>
                    <a:pt x="418" y="318"/>
                  </a:cubicBezTo>
                  <a:cubicBezTo>
                    <a:pt x="17" y="468"/>
                    <a:pt x="0" y="552"/>
                    <a:pt x="184" y="919"/>
                  </a:cubicBezTo>
                  <a:cubicBezTo>
                    <a:pt x="385" y="1320"/>
                    <a:pt x="602" y="1705"/>
                    <a:pt x="852" y="2072"/>
                  </a:cubicBezTo>
                  <a:cubicBezTo>
                    <a:pt x="1657" y="3294"/>
                    <a:pt x="2766" y="3904"/>
                    <a:pt x="4145" y="3904"/>
                  </a:cubicBezTo>
                  <a:cubicBezTo>
                    <a:pt x="4314" y="3904"/>
                    <a:pt x="4486" y="3895"/>
                    <a:pt x="4662" y="3877"/>
                  </a:cubicBezTo>
                  <a:cubicBezTo>
                    <a:pt x="5280" y="3843"/>
                    <a:pt x="5882" y="3726"/>
                    <a:pt x="6450" y="3493"/>
                  </a:cubicBezTo>
                  <a:cubicBezTo>
                    <a:pt x="6801" y="3325"/>
                    <a:pt x="6834" y="3242"/>
                    <a:pt x="6617" y="2908"/>
                  </a:cubicBezTo>
                  <a:cubicBezTo>
                    <a:pt x="6216" y="2256"/>
                    <a:pt x="5715" y="1671"/>
                    <a:pt x="5163" y="1170"/>
                  </a:cubicBezTo>
                  <a:cubicBezTo>
                    <a:pt x="4345" y="401"/>
                    <a:pt x="3342" y="101"/>
                    <a:pt x="22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2"/>
            <p:cNvSpPr/>
            <p:nvPr/>
          </p:nvSpPr>
          <p:spPr>
            <a:xfrm rot="514235">
              <a:off x="39381" y="3994249"/>
              <a:ext cx="72349" cy="68191"/>
            </a:xfrm>
            <a:custGeom>
              <a:rect b="b" l="l" r="r" t="t"/>
              <a:pathLst>
                <a:path extrusionOk="0" h="2411" w="2558">
                  <a:moveTo>
                    <a:pt x="678" y="0"/>
                  </a:moveTo>
                  <a:cubicBezTo>
                    <a:pt x="515" y="0"/>
                    <a:pt x="352" y="63"/>
                    <a:pt x="235" y="188"/>
                  </a:cubicBezTo>
                  <a:cubicBezTo>
                    <a:pt x="1" y="456"/>
                    <a:pt x="18" y="857"/>
                    <a:pt x="285" y="1074"/>
                  </a:cubicBezTo>
                  <a:cubicBezTo>
                    <a:pt x="686" y="1475"/>
                    <a:pt x="1087" y="1842"/>
                    <a:pt x="1488" y="2227"/>
                  </a:cubicBezTo>
                  <a:cubicBezTo>
                    <a:pt x="1605" y="2344"/>
                    <a:pt x="1772" y="2410"/>
                    <a:pt x="1939" y="2410"/>
                  </a:cubicBezTo>
                  <a:cubicBezTo>
                    <a:pt x="2156" y="2410"/>
                    <a:pt x="2357" y="2293"/>
                    <a:pt x="2440" y="2093"/>
                  </a:cubicBezTo>
                  <a:cubicBezTo>
                    <a:pt x="2557" y="1876"/>
                    <a:pt x="2507" y="1608"/>
                    <a:pt x="2340" y="1441"/>
                  </a:cubicBezTo>
                  <a:cubicBezTo>
                    <a:pt x="1939" y="1024"/>
                    <a:pt x="1538" y="589"/>
                    <a:pt x="1120" y="188"/>
                  </a:cubicBezTo>
                  <a:cubicBezTo>
                    <a:pt x="1003" y="63"/>
                    <a:pt x="841" y="0"/>
                    <a:pt x="67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2"/>
            <p:cNvSpPr/>
            <p:nvPr/>
          </p:nvSpPr>
          <p:spPr>
            <a:xfrm rot="514235">
              <a:off x="1091844" y="4155908"/>
              <a:ext cx="52946" cy="71925"/>
            </a:xfrm>
            <a:custGeom>
              <a:rect b="b" l="l" r="r" t="t"/>
              <a:pathLst>
                <a:path extrusionOk="0" h="2543" w="1872">
                  <a:moveTo>
                    <a:pt x="1298" y="0"/>
                  </a:moveTo>
                  <a:cubicBezTo>
                    <a:pt x="1126" y="0"/>
                    <a:pt x="957" y="79"/>
                    <a:pt x="852" y="230"/>
                  </a:cubicBezTo>
                  <a:cubicBezTo>
                    <a:pt x="518" y="714"/>
                    <a:pt x="251" y="1249"/>
                    <a:pt x="67" y="1817"/>
                  </a:cubicBezTo>
                  <a:cubicBezTo>
                    <a:pt x="0" y="2084"/>
                    <a:pt x="117" y="2368"/>
                    <a:pt x="384" y="2469"/>
                  </a:cubicBezTo>
                  <a:cubicBezTo>
                    <a:pt x="471" y="2518"/>
                    <a:pt x="567" y="2542"/>
                    <a:pt x="661" y="2542"/>
                  </a:cubicBezTo>
                  <a:cubicBezTo>
                    <a:pt x="822" y="2542"/>
                    <a:pt x="981" y="2472"/>
                    <a:pt x="1086" y="2335"/>
                  </a:cubicBezTo>
                  <a:cubicBezTo>
                    <a:pt x="1153" y="2268"/>
                    <a:pt x="1203" y="2185"/>
                    <a:pt x="1253" y="2084"/>
                  </a:cubicBezTo>
                  <a:cubicBezTo>
                    <a:pt x="1420" y="1667"/>
                    <a:pt x="1587" y="1249"/>
                    <a:pt x="1805" y="848"/>
                  </a:cubicBezTo>
                  <a:cubicBezTo>
                    <a:pt x="1838" y="764"/>
                    <a:pt x="1855" y="681"/>
                    <a:pt x="1871" y="614"/>
                  </a:cubicBezTo>
                  <a:cubicBezTo>
                    <a:pt x="1871" y="363"/>
                    <a:pt x="1738" y="146"/>
                    <a:pt x="1521" y="46"/>
                  </a:cubicBezTo>
                  <a:cubicBezTo>
                    <a:pt x="1449" y="15"/>
                    <a:pt x="1373"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2"/>
            <p:cNvSpPr/>
            <p:nvPr/>
          </p:nvSpPr>
          <p:spPr>
            <a:xfrm rot="514235">
              <a:off x="1307371" y="4860989"/>
              <a:ext cx="41633" cy="75573"/>
            </a:xfrm>
            <a:custGeom>
              <a:rect b="b" l="l" r="r" t="t"/>
              <a:pathLst>
                <a:path extrusionOk="0" h="2672" w="1472">
                  <a:moveTo>
                    <a:pt x="580" y="1"/>
                  </a:moveTo>
                  <a:cubicBezTo>
                    <a:pt x="549" y="1"/>
                    <a:pt x="517" y="4"/>
                    <a:pt x="485" y="10"/>
                  </a:cubicBezTo>
                  <a:cubicBezTo>
                    <a:pt x="201" y="43"/>
                    <a:pt x="1" y="277"/>
                    <a:pt x="1" y="661"/>
                  </a:cubicBezTo>
                  <a:cubicBezTo>
                    <a:pt x="51" y="1029"/>
                    <a:pt x="134" y="1463"/>
                    <a:pt x="201" y="1881"/>
                  </a:cubicBezTo>
                  <a:cubicBezTo>
                    <a:pt x="218" y="2032"/>
                    <a:pt x="251" y="2165"/>
                    <a:pt x="301" y="2282"/>
                  </a:cubicBezTo>
                  <a:cubicBezTo>
                    <a:pt x="384" y="2517"/>
                    <a:pt x="615" y="2671"/>
                    <a:pt x="852" y="2671"/>
                  </a:cubicBezTo>
                  <a:cubicBezTo>
                    <a:pt x="903" y="2671"/>
                    <a:pt x="954" y="2664"/>
                    <a:pt x="1003" y="2650"/>
                  </a:cubicBezTo>
                  <a:cubicBezTo>
                    <a:pt x="1287" y="2583"/>
                    <a:pt x="1471" y="2316"/>
                    <a:pt x="1454" y="2032"/>
                  </a:cubicBezTo>
                  <a:cubicBezTo>
                    <a:pt x="1387" y="1480"/>
                    <a:pt x="1271" y="912"/>
                    <a:pt x="1087" y="377"/>
                  </a:cubicBezTo>
                  <a:cubicBezTo>
                    <a:pt x="1013" y="157"/>
                    <a:pt x="810" y="1"/>
                    <a:pt x="580"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2"/>
            <p:cNvSpPr/>
            <p:nvPr/>
          </p:nvSpPr>
          <p:spPr>
            <a:xfrm rot="514235">
              <a:off x="692687" y="3969615"/>
              <a:ext cx="35948" cy="76648"/>
            </a:xfrm>
            <a:custGeom>
              <a:rect b="b" l="l" r="r" t="t"/>
              <a:pathLst>
                <a:path extrusionOk="0" h="2710" w="1271">
                  <a:moveTo>
                    <a:pt x="621" y="1"/>
                  </a:moveTo>
                  <a:cubicBezTo>
                    <a:pt x="339" y="1"/>
                    <a:pt x="58" y="186"/>
                    <a:pt x="50" y="570"/>
                  </a:cubicBezTo>
                  <a:cubicBezTo>
                    <a:pt x="34" y="787"/>
                    <a:pt x="34" y="1021"/>
                    <a:pt x="34" y="1339"/>
                  </a:cubicBezTo>
                  <a:cubicBezTo>
                    <a:pt x="0" y="1656"/>
                    <a:pt x="17" y="1957"/>
                    <a:pt x="84" y="2257"/>
                  </a:cubicBezTo>
                  <a:cubicBezTo>
                    <a:pt x="164" y="2530"/>
                    <a:pt x="413" y="2710"/>
                    <a:pt x="683" y="2710"/>
                  </a:cubicBezTo>
                  <a:cubicBezTo>
                    <a:pt x="695" y="2710"/>
                    <a:pt x="707" y="2709"/>
                    <a:pt x="719" y="2709"/>
                  </a:cubicBezTo>
                  <a:cubicBezTo>
                    <a:pt x="1003" y="2675"/>
                    <a:pt x="1220" y="2458"/>
                    <a:pt x="1253" y="2157"/>
                  </a:cubicBezTo>
                  <a:cubicBezTo>
                    <a:pt x="1270" y="2090"/>
                    <a:pt x="1270" y="2024"/>
                    <a:pt x="1270" y="1957"/>
                  </a:cubicBezTo>
                  <a:cubicBezTo>
                    <a:pt x="1220" y="1522"/>
                    <a:pt x="1203" y="1071"/>
                    <a:pt x="1203" y="637"/>
                  </a:cubicBezTo>
                  <a:cubicBezTo>
                    <a:pt x="1238" y="219"/>
                    <a:pt x="929" y="1"/>
                    <a:pt x="621"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2"/>
            <p:cNvSpPr/>
            <p:nvPr/>
          </p:nvSpPr>
          <p:spPr>
            <a:xfrm rot="514235">
              <a:off x="989203" y="4429636"/>
              <a:ext cx="71868" cy="50882"/>
            </a:xfrm>
            <a:custGeom>
              <a:rect b="b" l="l" r="r" t="t"/>
              <a:pathLst>
                <a:path extrusionOk="0" h="1799" w="2541">
                  <a:moveTo>
                    <a:pt x="611" y="0"/>
                  </a:moveTo>
                  <a:cubicBezTo>
                    <a:pt x="435" y="0"/>
                    <a:pt x="265" y="93"/>
                    <a:pt x="168" y="240"/>
                  </a:cubicBezTo>
                  <a:cubicBezTo>
                    <a:pt x="34" y="424"/>
                    <a:pt x="1" y="658"/>
                    <a:pt x="118" y="875"/>
                  </a:cubicBezTo>
                  <a:cubicBezTo>
                    <a:pt x="168" y="975"/>
                    <a:pt x="251" y="1075"/>
                    <a:pt x="368" y="1142"/>
                  </a:cubicBezTo>
                  <a:cubicBezTo>
                    <a:pt x="803" y="1343"/>
                    <a:pt x="1237" y="1560"/>
                    <a:pt x="1671" y="1760"/>
                  </a:cubicBezTo>
                  <a:cubicBezTo>
                    <a:pt x="1722" y="1777"/>
                    <a:pt x="1788" y="1794"/>
                    <a:pt x="1839" y="1794"/>
                  </a:cubicBezTo>
                  <a:cubicBezTo>
                    <a:pt x="1862" y="1797"/>
                    <a:pt x="1885" y="1798"/>
                    <a:pt x="1909" y="1798"/>
                  </a:cubicBezTo>
                  <a:cubicBezTo>
                    <a:pt x="2134" y="1798"/>
                    <a:pt x="2348" y="1655"/>
                    <a:pt x="2423" y="1443"/>
                  </a:cubicBezTo>
                  <a:cubicBezTo>
                    <a:pt x="2540" y="1209"/>
                    <a:pt x="2457" y="942"/>
                    <a:pt x="2256" y="808"/>
                  </a:cubicBezTo>
                  <a:cubicBezTo>
                    <a:pt x="1805" y="491"/>
                    <a:pt x="1321" y="240"/>
                    <a:pt x="803" y="39"/>
                  </a:cubicBezTo>
                  <a:cubicBezTo>
                    <a:pt x="740" y="13"/>
                    <a:pt x="675" y="0"/>
                    <a:pt x="611"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2"/>
            <p:cNvSpPr/>
            <p:nvPr/>
          </p:nvSpPr>
          <p:spPr>
            <a:xfrm rot="514235">
              <a:off x="293604" y="4206781"/>
              <a:ext cx="75177" cy="43443"/>
            </a:xfrm>
            <a:custGeom>
              <a:rect b="b" l="l" r="r" t="t"/>
              <a:pathLst>
                <a:path extrusionOk="0" h="1536" w="2658">
                  <a:moveTo>
                    <a:pt x="629" y="0"/>
                  </a:moveTo>
                  <a:cubicBezTo>
                    <a:pt x="377" y="0"/>
                    <a:pt x="156" y="173"/>
                    <a:pt x="84" y="432"/>
                  </a:cubicBezTo>
                  <a:cubicBezTo>
                    <a:pt x="1" y="716"/>
                    <a:pt x="151" y="1033"/>
                    <a:pt x="435" y="1150"/>
                  </a:cubicBezTo>
                  <a:cubicBezTo>
                    <a:pt x="903" y="1317"/>
                    <a:pt x="1387" y="1451"/>
                    <a:pt x="1889" y="1534"/>
                  </a:cubicBezTo>
                  <a:cubicBezTo>
                    <a:pt x="1907" y="1535"/>
                    <a:pt x="1925" y="1536"/>
                    <a:pt x="1943" y="1536"/>
                  </a:cubicBezTo>
                  <a:cubicBezTo>
                    <a:pt x="2279" y="1536"/>
                    <a:pt x="2494" y="1387"/>
                    <a:pt x="2574" y="1117"/>
                  </a:cubicBezTo>
                  <a:cubicBezTo>
                    <a:pt x="2657" y="849"/>
                    <a:pt x="2507" y="565"/>
                    <a:pt x="2256" y="465"/>
                  </a:cubicBezTo>
                  <a:cubicBezTo>
                    <a:pt x="1772" y="298"/>
                    <a:pt x="1270" y="131"/>
                    <a:pt x="752" y="14"/>
                  </a:cubicBezTo>
                  <a:cubicBezTo>
                    <a:pt x="711" y="5"/>
                    <a:pt x="670" y="0"/>
                    <a:pt x="629"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2"/>
            <p:cNvSpPr/>
            <p:nvPr/>
          </p:nvSpPr>
          <p:spPr>
            <a:xfrm rot="514235">
              <a:off x="788621" y="3799572"/>
              <a:ext cx="53427" cy="64486"/>
            </a:xfrm>
            <a:custGeom>
              <a:rect b="b" l="l" r="r" t="t"/>
              <a:pathLst>
                <a:path extrusionOk="0" h="2280" w="1889">
                  <a:moveTo>
                    <a:pt x="1298" y="0"/>
                  </a:moveTo>
                  <a:cubicBezTo>
                    <a:pt x="1110" y="0"/>
                    <a:pt x="921" y="98"/>
                    <a:pt x="819" y="264"/>
                  </a:cubicBezTo>
                  <a:cubicBezTo>
                    <a:pt x="585" y="614"/>
                    <a:pt x="368" y="982"/>
                    <a:pt x="134" y="1350"/>
                  </a:cubicBezTo>
                  <a:cubicBezTo>
                    <a:pt x="100" y="1400"/>
                    <a:pt x="84" y="1467"/>
                    <a:pt x="67" y="1533"/>
                  </a:cubicBezTo>
                  <a:cubicBezTo>
                    <a:pt x="0" y="1767"/>
                    <a:pt x="100" y="2018"/>
                    <a:pt x="284" y="2152"/>
                  </a:cubicBezTo>
                  <a:cubicBezTo>
                    <a:pt x="387" y="2237"/>
                    <a:pt x="508" y="2279"/>
                    <a:pt x="628" y="2279"/>
                  </a:cubicBezTo>
                  <a:cubicBezTo>
                    <a:pt x="741" y="2279"/>
                    <a:pt x="855" y="2242"/>
                    <a:pt x="952" y="2168"/>
                  </a:cubicBezTo>
                  <a:cubicBezTo>
                    <a:pt x="1353" y="1734"/>
                    <a:pt x="1654" y="1233"/>
                    <a:pt x="1855" y="681"/>
                  </a:cubicBezTo>
                  <a:cubicBezTo>
                    <a:pt x="1888" y="397"/>
                    <a:pt x="1738" y="147"/>
                    <a:pt x="1470" y="30"/>
                  </a:cubicBezTo>
                  <a:cubicBezTo>
                    <a:pt x="1415" y="10"/>
                    <a:pt x="1356"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62"/>
            <p:cNvSpPr/>
            <p:nvPr/>
          </p:nvSpPr>
          <p:spPr>
            <a:xfrm rot="514235">
              <a:off x="-34636" y="3693473"/>
              <a:ext cx="56284" cy="65108"/>
            </a:xfrm>
            <a:custGeom>
              <a:rect b="b" l="l" r="r" t="t"/>
              <a:pathLst>
                <a:path extrusionOk="0" h="2302" w="1990">
                  <a:moveTo>
                    <a:pt x="639" y="1"/>
                  </a:moveTo>
                  <a:cubicBezTo>
                    <a:pt x="560" y="1"/>
                    <a:pt x="480" y="15"/>
                    <a:pt x="402" y="46"/>
                  </a:cubicBezTo>
                  <a:cubicBezTo>
                    <a:pt x="118" y="196"/>
                    <a:pt x="1" y="547"/>
                    <a:pt x="134" y="831"/>
                  </a:cubicBezTo>
                  <a:cubicBezTo>
                    <a:pt x="302" y="1249"/>
                    <a:pt x="502" y="1633"/>
                    <a:pt x="736" y="2017"/>
                  </a:cubicBezTo>
                  <a:cubicBezTo>
                    <a:pt x="836" y="2201"/>
                    <a:pt x="1037" y="2301"/>
                    <a:pt x="1254" y="2301"/>
                  </a:cubicBezTo>
                  <a:cubicBezTo>
                    <a:pt x="1722" y="2301"/>
                    <a:pt x="1989" y="1833"/>
                    <a:pt x="1772" y="1382"/>
                  </a:cubicBezTo>
                  <a:cubicBezTo>
                    <a:pt x="1588" y="1031"/>
                    <a:pt x="1388" y="680"/>
                    <a:pt x="1187" y="330"/>
                  </a:cubicBezTo>
                  <a:cubicBezTo>
                    <a:pt x="1076" y="119"/>
                    <a:pt x="864" y="1"/>
                    <a:pt x="639"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2"/>
            <p:cNvSpPr/>
            <p:nvPr/>
          </p:nvSpPr>
          <p:spPr>
            <a:xfrm rot="514235">
              <a:off x="1116315" y="3841128"/>
              <a:ext cx="51051" cy="65476"/>
            </a:xfrm>
            <a:custGeom>
              <a:rect b="b" l="l" r="r" t="t"/>
              <a:pathLst>
                <a:path extrusionOk="0" h="2315" w="1805">
                  <a:moveTo>
                    <a:pt x="646" y="0"/>
                  </a:moveTo>
                  <a:cubicBezTo>
                    <a:pt x="587" y="0"/>
                    <a:pt x="528" y="10"/>
                    <a:pt x="468" y="29"/>
                  </a:cubicBezTo>
                  <a:cubicBezTo>
                    <a:pt x="184" y="113"/>
                    <a:pt x="0" y="414"/>
                    <a:pt x="84" y="714"/>
                  </a:cubicBezTo>
                  <a:cubicBezTo>
                    <a:pt x="218" y="1232"/>
                    <a:pt x="452" y="1700"/>
                    <a:pt x="769" y="2118"/>
                  </a:cubicBezTo>
                  <a:cubicBezTo>
                    <a:pt x="872" y="2244"/>
                    <a:pt x="1030" y="2315"/>
                    <a:pt x="1189" y="2315"/>
                  </a:cubicBezTo>
                  <a:cubicBezTo>
                    <a:pt x="1262" y="2315"/>
                    <a:pt x="1335" y="2300"/>
                    <a:pt x="1404" y="2268"/>
                  </a:cubicBezTo>
                  <a:cubicBezTo>
                    <a:pt x="1604" y="2201"/>
                    <a:pt x="1755" y="2018"/>
                    <a:pt x="1788" y="1817"/>
                  </a:cubicBezTo>
                  <a:cubicBezTo>
                    <a:pt x="1805" y="1633"/>
                    <a:pt x="1755" y="1450"/>
                    <a:pt x="1655" y="1299"/>
                  </a:cubicBezTo>
                  <a:cubicBezTo>
                    <a:pt x="1471" y="1015"/>
                    <a:pt x="1320" y="698"/>
                    <a:pt x="1170" y="397"/>
                  </a:cubicBezTo>
                  <a:cubicBezTo>
                    <a:pt x="1103" y="155"/>
                    <a:pt x="885" y="0"/>
                    <a:pt x="646"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2"/>
            <p:cNvSpPr/>
            <p:nvPr/>
          </p:nvSpPr>
          <p:spPr>
            <a:xfrm rot="514235">
              <a:off x="-203375" y="4024262"/>
              <a:ext cx="85105" cy="34336"/>
            </a:xfrm>
            <a:custGeom>
              <a:rect b="b" l="l" r="r" t="t"/>
              <a:pathLst>
                <a:path extrusionOk="0" h="1214" w="3009">
                  <a:moveTo>
                    <a:pt x="533" y="0"/>
                  </a:moveTo>
                  <a:cubicBezTo>
                    <a:pt x="249" y="0"/>
                    <a:pt x="64" y="160"/>
                    <a:pt x="34" y="410"/>
                  </a:cubicBezTo>
                  <a:cubicBezTo>
                    <a:pt x="1" y="677"/>
                    <a:pt x="151" y="878"/>
                    <a:pt x="485" y="945"/>
                  </a:cubicBezTo>
                  <a:cubicBezTo>
                    <a:pt x="1120" y="1045"/>
                    <a:pt x="1772" y="1129"/>
                    <a:pt x="2424" y="1212"/>
                  </a:cubicBezTo>
                  <a:cubicBezTo>
                    <a:pt x="2444" y="1213"/>
                    <a:pt x="2463" y="1214"/>
                    <a:pt x="2483" y="1214"/>
                  </a:cubicBezTo>
                  <a:cubicBezTo>
                    <a:pt x="2733" y="1214"/>
                    <a:pt x="2896" y="1112"/>
                    <a:pt x="2958" y="895"/>
                  </a:cubicBezTo>
                  <a:cubicBezTo>
                    <a:pt x="3008" y="661"/>
                    <a:pt x="2875" y="460"/>
                    <a:pt x="2591" y="360"/>
                  </a:cubicBezTo>
                  <a:cubicBezTo>
                    <a:pt x="2557" y="343"/>
                    <a:pt x="2524" y="343"/>
                    <a:pt x="2474" y="327"/>
                  </a:cubicBezTo>
                  <a:cubicBezTo>
                    <a:pt x="1872" y="210"/>
                    <a:pt x="1254" y="109"/>
                    <a:pt x="652" y="9"/>
                  </a:cubicBezTo>
                  <a:cubicBezTo>
                    <a:pt x="611" y="3"/>
                    <a:pt x="571" y="0"/>
                    <a:pt x="5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2"/>
            <p:cNvSpPr/>
            <p:nvPr/>
          </p:nvSpPr>
          <p:spPr>
            <a:xfrm rot="514235">
              <a:off x="1330761" y="5058252"/>
              <a:ext cx="38324" cy="61743"/>
            </a:xfrm>
            <a:custGeom>
              <a:rect b="b" l="l" r="r" t="t"/>
              <a:pathLst>
                <a:path extrusionOk="0" h="2183" w="1355">
                  <a:moveTo>
                    <a:pt x="760" y="0"/>
                  </a:moveTo>
                  <a:cubicBezTo>
                    <a:pt x="512" y="0"/>
                    <a:pt x="294" y="174"/>
                    <a:pt x="235" y="426"/>
                  </a:cubicBezTo>
                  <a:cubicBezTo>
                    <a:pt x="135" y="777"/>
                    <a:pt x="84" y="1128"/>
                    <a:pt x="34" y="1395"/>
                  </a:cubicBezTo>
                  <a:cubicBezTo>
                    <a:pt x="1" y="1863"/>
                    <a:pt x="168" y="2114"/>
                    <a:pt x="485" y="2164"/>
                  </a:cubicBezTo>
                  <a:cubicBezTo>
                    <a:pt x="535" y="2177"/>
                    <a:pt x="584" y="2183"/>
                    <a:pt x="632" y="2183"/>
                  </a:cubicBezTo>
                  <a:cubicBezTo>
                    <a:pt x="895" y="2183"/>
                    <a:pt x="1131" y="2000"/>
                    <a:pt x="1187" y="1746"/>
                  </a:cubicBezTo>
                  <a:cubicBezTo>
                    <a:pt x="1287" y="1362"/>
                    <a:pt x="1338" y="978"/>
                    <a:pt x="1338" y="593"/>
                  </a:cubicBezTo>
                  <a:cubicBezTo>
                    <a:pt x="1354" y="292"/>
                    <a:pt x="1137" y="42"/>
                    <a:pt x="853" y="8"/>
                  </a:cubicBezTo>
                  <a:cubicBezTo>
                    <a:pt x="822" y="3"/>
                    <a:pt x="790" y="0"/>
                    <a:pt x="760"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62"/>
            <p:cNvSpPr/>
            <p:nvPr/>
          </p:nvSpPr>
          <p:spPr>
            <a:xfrm rot="514235">
              <a:off x="1326553" y="4300180"/>
              <a:ext cx="73282" cy="37787"/>
            </a:xfrm>
            <a:custGeom>
              <a:rect b="b" l="l" r="r" t="t"/>
              <a:pathLst>
                <a:path extrusionOk="0" h="1336" w="2591">
                  <a:moveTo>
                    <a:pt x="515" y="0"/>
                  </a:moveTo>
                  <a:cubicBezTo>
                    <a:pt x="306" y="0"/>
                    <a:pt x="125" y="129"/>
                    <a:pt x="67" y="345"/>
                  </a:cubicBezTo>
                  <a:cubicBezTo>
                    <a:pt x="0" y="562"/>
                    <a:pt x="134" y="796"/>
                    <a:pt x="351" y="880"/>
                  </a:cubicBezTo>
                  <a:cubicBezTo>
                    <a:pt x="903" y="1064"/>
                    <a:pt x="1454" y="1197"/>
                    <a:pt x="1888" y="1331"/>
                  </a:cubicBezTo>
                  <a:cubicBezTo>
                    <a:pt x="1933" y="1334"/>
                    <a:pt x="1974" y="1336"/>
                    <a:pt x="2014" y="1336"/>
                  </a:cubicBezTo>
                  <a:cubicBezTo>
                    <a:pt x="2359" y="1336"/>
                    <a:pt x="2512" y="1207"/>
                    <a:pt x="2557" y="997"/>
                  </a:cubicBezTo>
                  <a:cubicBezTo>
                    <a:pt x="2590" y="763"/>
                    <a:pt x="2473" y="579"/>
                    <a:pt x="2189" y="479"/>
                  </a:cubicBezTo>
                  <a:cubicBezTo>
                    <a:pt x="1838" y="362"/>
                    <a:pt x="1487" y="262"/>
                    <a:pt x="1137" y="145"/>
                  </a:cubicBezTo>
                  <a:cubicBezTo>
                    <a:pt x="969" y="94"/>
                    <a:pt x="786" y="44"/>
                    <a:pt x="619" y="11"/>
                  </a:cubicBezTo>
                  <a:cubicBezTo>
                    <a:pt x="583" y="4"/>
                    <a:pt x="549" y="0"/>
                    <a:pt x="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2"/>
            <p:cNvSpPr/>
            <p:nvPr/>
          </p:nvSpPr>
          <p:spPr>
            <a:xfrm rot="514235">
              <a:off x="1245694" y="4614377"/>
              <a:ext cx="54841" cy="50118"/>
            </a:xfrm>
            <a:custGeom>
              <a:rect b="b" l="l" r="r" t="t"/>
              <a:pathLst>
                <a:path extrusionOk="0" h="1772" w="1939">
                  <a:moveTo>
                    <a:pt x="627" y="0"/>
                  </a:moveTo>
                  <a:cubicBezTo>
                    <a:pt x="493" y="0"/>
                    <a:pt x="358" y="52"/>
                    <a:pt x="251" y="150"/>
                  </a:cubicBezTo>
                  <a:cubicBezTo>
                    <a:pt x="67" y="300"/>
                    <a:pt x="0" y="534"/>
                    <a:pt x="67" y="751"/>
                  </a:cubicBezTo>
                  <a:cubicBezTo>
                    <a:pt x="134" y="1052"/>
                    <a:pt x="1019" y="1754"/>
                    <a:pt x="1320" y="1770"/>
                  </a:cubicBezTo>
                  <a:cubicBezTo>
                    <a:pt x="1333" y="1771"/>
                    <a:pt x="1346" y="1772"/>
                    <a:pt x="1358" y="1772"/>
                  </a:cubicBezTo>
                  <a:cubicBezTo>
                    <a:pt x="1546" y="1772"/>
                    <a:pt x="1727" y="1657"/>
                    <a:pt x="1821" y="1470"/>
                  </a:cubicBezTo>
                  <a:cubicBezTo>
                    <a:pt x="1938" y="1286"/>
                    <a:pt x="1922" y="1052"/>
                    <a:pt x="1788" y="885"/>
                  </a:cubicBezTo>
                  <a:cubicBezTo>
                    <a:pt x="1554" y="567"/>
                    <a:pt x="1253" y="300"/>
                    <a:pt x="902" y="83"/>
                  </a:cubicBezTo>
                  <a:cubicBezTo>
                    <a:pt x="819" y="27"/>
                    <a:pt x="723" y="0"/>
                    <a:pt x="627"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2"/>
            <p:cNvSpPr/>
            <p:nvPr/>
          </p:nvSpPr>
          <p:spPr>
            <a:xfrm rot="514235">
              <a:off x="1306253" y="4170470"/>
              <a:ext cx="70454" cy="39823"/>
            </a:xfrm>
            <a:custGeom>
              <a:rect b="b" l="l" r="r" t="t"/>
              <a:pathLst>
                <a:path extrusionOk="0" h="1408" w="2491">
                  <a:moveTo>
                    <a:pt x="1987" y="1"/>
                  </a:moveTo>
                  <a:cubicBezTo>
                    <a:pt x="1931" y="1"/>
                    <a:pt x="1870" y="7"/>
                    <a:pt x="1805" y="21"/>
                  </a:cubicBezTo>
                  <a:cubicBezTo>
                    <a:pt x="1354" y="138"/>
                    <a:pt x="903" y="288"/>
                    <a:pt x="468" y="455"/>
                  </a:cubicBezTo>
                  <a:cubicBezTo>
                    <a:pt x="385" y="489"/>
                    <a:pt x="301" y="539"/>
                    <a:pt x="218" y="589"/>
                  </a:cubicBezTo>
                  <a:cubicBezTo>
                    <a:pt x="67" y="723"/>
                    <a:pt x="1" y="940"/>
                    <a:pt x="84" y="1124"/>
                  </a:cubicBezTo>
                  <a:cubicBezTo>
                    <a:pt x="168" y="1291"/>
                    <a:pt x="335" y="1408"/>
                    <a:pt x="518" y="1408"/>
                  </a:cubicBezTo>
                  <a:cubicBezTo>
                    <a:pt x="569" y="1391"/>
                    <a:pt x="619" y="1391"/>
                    <a:pt x="669" y="1374"/>
                  </a:cubicBezTo>
                  <a:cubicBezTo>
                    <a:pt x="1153" y="1190"/>
                    <a:pt x="1638" y="1040"/>
                    <a:pt x="2106" y="856"/>
                  </a:cubicBezTo>
                  <a:cubicBezTo>
                    <a:pt x="2356" y="789"/>
                    <a:pt x="2490" y="539"/>
                    <a:pt x="2423" y="288"/>
                  </a:cubicBezTo>
                  <a:cubicBezTo>
                    <a:pt x="2357" y="102"/>
                    <a:pt x="2206" y="1"/>
                    <a:pt x="19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2"/>
            <p:cNvSpPr/>
            <p:nvPr/>
          </p:nvSpPr>
          <p:spPr>
            <a:xfrm rot="514235">
              <a:off x="214810" y="3637248"/>
              <a:ext cx="66466" cy="47969"/>
            </a:xfrm>
            <a:custGeom>
              <a:rect b="b" l="l" r="r" t="t"/>
              <a:pathLst>
                <a:path extrusionOk="0" h="1696" w="2350">
                  <a:moveTo>
                    <a:pt x="1859" y="0"/>
                  </a:moveTo>
                  <a:cubicBezTo>
                    <a:pt x="1787" y="0"/>
                    <a:pt x="1714" y="19"/>
                    <a:pt x="1648" y="57"/>
                  </a:cubicBezTo>
                  <a:cubicBezTo>
                    <a:pt x="1180" y="308"/>
                    <a:pt x="729" y="575"/>
                    <a:pt x="278" y="826"/>
                  </a:cubicBezTo>
                  <a:cubicBezTo>
                    <a:pt x="127" y="909"/>
                    <a:pt x="44" y="1043"/>
                    <a:pt x="27" y="1193"/>
                  </a:cubicBezTo>
                  <a:cubicBezTo>
                    <a:pt x="1" y="1470"/>
                    <a:pt x="225" y="1695"/>
                    <a:pt x="476" y="1695"/>
                  </a:cubicBezTo>
                  <a:cubicBezTo>
                    <a:pt x="543" y="1695"/>
                    <a:pt x="612" y="1679"/>
                    <a:pt x="679" y="1644"/>
                  </a:cubicBezTo>
                  <a:cubicBezTo>
                    <a:pt x="930" y="1527"/>
                    <a:pt x="1180" y="1377"/>
                    <a:pt x="1431" y="1227"/>
                  </a:cubicBezTo>
                  <a:cubicBezTo>
                    <a:pt x="1665" y="1093"/>
                    <a:pt x="1882" y="959"/>
                    <a:pt x="2099" y="809"/>
                  </a:cubicBezTo>
                  <a:cubicBezTo>
                    <a:pt x="2300" y="675"/>
                    <a:pt x="2350" y="408"/>
                    <a:pt x="2233" y="224"/>
                  </a:cubicBezTo>
                  <a:cubicBezTo>
                    <a:pt x="2154" y="78"/>
                    <a:pt x="2008" y="0"/>
                    <a:pt x="18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2"/>
            <p:cNvSpPr/>
            <p:nvPr/>
          </p:nvSpPr>
          <p:spPr>
            <a:xfrm rot="514235">
              <a:off x="780697" y="4518944"/>
              <a:ext cx="70906" cy="26332"/>
            </a:xfrm>
            <a:custGeom>
              <a:rect b="b" l="l" r="r" t="t"/>
              <a:pathLst>
                <a:path extrusionOk="0" h="931" w="2507">
                  <a:moveTo>
                    <a:pt x="622" y="1"/>
                  </a:moveTo>
                  <a:cubicBezTo>
                    <a:pt x="565" y="1"/>
                    <a:pt x="509" y="2"/>
                    <a:pt x="452" y="5"/>
                  </a:cubicBezTo>
                  <a:cubicBezTo>
                    <a:pt x="201" y="5"/>
                    <a:pt x="1" y="222"/>
                    <a:pt x="1" y="456"/>
                  </a:cubicBezTo>
                  <a:cubicBezTo>
                    <a:pt x="1" y="690"/>
                    <a:pt x="184" y="891"/>
                    <a:pt x="418" y="908"/>
                  </a:cubicBezTo>
                  <a:cubicBezTo>
                    <a:pt x="666" y="923"/>
                    <a:pt x="914" y="931"/>
                    <a:pt x="1162" y="931"/>
                  </a:cubicBezTo>
                  <a:cubicBezTo>
                    <a:pt x="1465" y="931"/>
                    <a:pt x="1769" y="918"/>
                    <a:pt x="2072" y="891"/>
                  </a:cubicBezTo>
                  <a:cubicBezTo>
                    <a:pt x="2323" y="874"/>
                    <a:pt x="2507" y="657"/>
                    <a:pt x="2473" y="406"/>
                  </a:cubicBezTo>
                  <a:cubicBezTo>
                    <a:pt x="2457" y="189"/>
                    <a:pt x="2290" y="55"/>
                    <a:pt x="2022" y="22"/>
                  </a:cubicBezTo>
                  <a:cubicBezTo>
                    <a:pt x="1788" y="22"/>
                    <a:pt x="1538" y="22"/>
                    <a:pt x="1304" y="5"/>
                  </a:cubicBezTo>
                  <a:lnTo>
                    <a:pt x="1304" y="22"/>
                  </a:lnTo>
                  <a:cubicBezTo>
                    <a:pt x="1077" y="22"/>
                    <a:pt x="849" y="1"/>
                    <a:pt x="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2"/>
            <p:cNvSpPr/>
            <p:nvPr/>
          </p:nvSpPr>
          <p:spPr>
            <a:xfrm rot="514235">
              <a:off x="1591790" y="5167687"/>
              <a:ext cx="73820" cy="34930"/>
            </a:xfrm>
            <a:custGeom>
              <a:rect b="b" l="l" r="r" t="t"/>
              <a:pathLst>
                <a:path extrusionOk="0" h="1235" w="2610">
                  <a:moveTo>
                    <a:pt x="436" y="0"/>
                  </a:moveTo>
                  <a:cubicBezTo>
                    <a:pt x="201" y="0"/>
                    <a:pt x="16" y="179"/>
                    <a:pt x="0" y="419"/>
                  </a:cubicBezTo>
                  <a:cubicBezTo>
                    <a:pt x="0" y="686"/>
                    <a:pt x="184" y="904"/>
                    <a:pt x="451" y="937"/>
                  </a:cubicBezTo>
                  <a:cubicBezTo>
                    <a:pt x="902" y="1037"/>
                    <a:pt x="1370" y="1138"/>
                    <a:pt x="1821" y="1204"/>
                  </a:cubicBezTo>
                  <a:cubicBezTo>
                    <a:pt x="1884" y="1225"/>
                    <a:pt x="1942" y="1235"/>
                    <a:pt x="1996" y="1235"/>
                  </a:cubicBezTo>
                  <a:cubicBezTo>
                    <a:pt x="2503" y="1235"/>
                    <a:pt x="2609" y="396"/>
                    <a:pt x="2005" y="336"/>
                  </a:cubicBezTo>
                  <a:cubicBezTo>
                    <a:pt x="1604" y="235"/>
                    <a:pt x="1203" y="152"/>
                    <a:pt x="802" y="51"/>
                  </a:cubicBezTo>
                  <a:cubicBezTo>
                    <a:pt x="685" y="18"/>
                    <a:pt x="585" y="1"/>
                    <a:pt x="468" y="1"/>
                  </a:cubicBezTo>
                  <a:cubicBezTo>
                    <a:pt x="457" y="1"/>
                    <a:pt x="447"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2"/>
            <p:cNvSpPr/>
            <p:nvPr/>
          </p:nvSpPr>
          <p:spPr>
            <a:xfrm rot="514235">
              <a:off x="1290357" y="3631218"/>
              <a:ext cx="26954" cy="70001"/>
            </a:xfrm>
            <a:custGeom>
              <a:rect b="b" l="l" r="r" t="t"/>
              <a:pathLst>
                <a:path extrusionOk="0" h="2475" w="953">
                  <a:moveTo>
                    <a:pt x="452" y="0"/>
                  </a:moveTo>
                  <a:cubicBezTo>
                    <a:pt x="249" y="0"/>
                    <a:pt x="82" y="146"/>
                    <a:pt x="50" y="353"/>
                  </a:cubicBezTo>
                  <a:cubicBezTo>
                    <a:pt x="34" y="403"/>
                    <a:pt x="17" y="470"/>
                    <a:pt x="17" y="520"/>
                  </a:cubicBezTo>
                  <a:cubicBezTo>
                    <a:pt x="17" y="1004"/>
                    <a:pt x="0" y="1489"/>
                    <a:pt x="17" y="1957"/>
                  </a:cubicBezTo>
                  <a:cubicBezTo>
                    <a:pt x="0" y="2241"/>
                    <a:pt x="217" y="2475"/>
                    <a:pt x="501" y="2475"/>
                  </a:cubicBezTo>
                  <a:cubicBezTo>
                    <a:pt x="769" y="2458"/>
                    <a:pt x="953" y="2224"/>
                    <a:pt x="936" y="1957"/>
                  </a:cubicBezTo>
                  <a:cubicBezTo>
                    <a:pt x="953" y="1723"/>
                    <a:pt x="936" y="1489"/>
                    <a:pt x="919" y="1255"/>
                  </a:cubicBezTo>
                  <a:lnTo>
                    <a:pt x="886" y="1255"/>
                  </a:lnTo>
                  <a:cubicBezTo>
                    <a:pt x="886" y="988"/>
                    <a:pt x="902" y="703"/>
                    <a:pt x="902" y="436"/>
                  </a:cubicBezTo>
                  <a:cubicBezTo>
                    <a:pt x="902" y="202"/>
                    <a:pt x="719" y="2"/>
                    <a:pt x="485" y="2"/>
                  </a:cubicBezTo>
                  <a:cubicBezTo>
                    <a:pt x="474" y="1"/>
                    <a:pt x="463" y="0"/>
                    <a:pt x="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2"/>
            <p:cNvSpPr/>
            <p:nvPr/>
          </p:nvSpPr>
          <p:spPr>
            <a:xfrm rot="514235">
              <a:off x="1534290" y="5244110"/>
              <a:ext cx="56736" cy="54078"/>
            </a:xfrm>
            <a:custGeom>
              <a:rect b="b" l="l" r="r" t="t"/>
              <a:pathLst>
                <a:path extrusionOk="0" h="1912" w="2006">
                  <a:moveTo>
                    <a:pt x="451" y="0"/>
                  </a:moveTo>
                  <a:cubicBezTo>
                    <a:pt x="220" y="0"/>
                    <a:pt x="14" y="180"/>
                    <a:pt x="0" y="427"/>
                  </a:cubicBezTo>
                  <a:lnTo>
                    <a:pt x="17" y="427"/>
                  </a:lnTo>
                  <a:cubicBezTo>
                    <a:pt x="0" y="594"/>
                    <a:pt x="84" y="745"/>
                    <a:pt x="217" y="862"/>
                  </a:cubicBezTo>
                  <a:cubicBezTo>
                    <a:pt x="468" y="1112"/>
                    <a:pt x="735" y="1346"/>
                    <a:pt x="1003" y="1597"/>
                  </a:cubicBezTo>
                  <a:cubicBezTo>
                    <a:pt x="1103" y="1697"/>
                    <a:pt x="1203" y="1781"/>
                    <a:pt x="1320" y="1848"/>
                  </a:cubicBezTo>
                  <a:cubicBezTo>
                    <a:pt x="1385" y="1890"/>
                    <a:pt x="1461" y="1912"/>
                    <a:pt x="1538" y="1912"/>
                  </a:cubicBezTo>
                  <a:cubicBezTo>
                    <a:pt x="1641" y="1912"/>
                    <a:pt x="1745" y="1874"/>
                    <a:pt x="1821" y="1797"/>
                  </a:cubicBezTo>
                  <a:cubicBezTo>
                    <a:pt x="1972" y="1664"/>
                    <a:pt x="2005" y="1447"/>
                    <a:pt x="1905" y="1279"/>
                  </a:cubicBezTo>
                  <a:cubicBezTo>
                    <a:pt x="1872" y="1213"/>
                    <a:pt x="1838" y="1162"/>
                    <a:pt x="1788" y="1112"/>
                  </a:cubicBezTo>
                  <a:cubicBezTo>
                    <a:pt x="1471" y="795"/>
                    <a:pt x="1153" y="477"/>
                    <a:pt x="836" y="177"/>
                  </a:cubicBezTo>
                  <a:cubicBezTo>
                    <a:pt x="769" y="110"/>
                    <a:pt x="685" y="43"/>
                    <a:pt x="602" y="26"/>
                  </a:cubicBezTo>
                  <a:cubicBezTo>
                    <a:pt x="551" y="9"/>
                    <a:pt x="501"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2"/>
            <p:cNvSpPr/>
            <p:nvPr/>
          </p:nvSpPr>
          <p:spPr>
            <a:xfrm rot="514235">
              <a:off x="504689" y="4089292"/>
              <a:ext cx="53823" cy="57698"/>
            </a:xfrm>
            <a:custGeom>
              <a:rect b="b" l="l" r="r" t="t"/>
              <a:pathLst>
                <a:path extrusionOk="0" h="2040" w="1903">
                  <a:moveTo>
                    <a:pt x="1433" y="1"/>
                  </a:moveTo>
                  <a:cubicBezTo>
                    <a:pt x="1293" y="1"/>
                    <a:pt x="1157" y="79"/>
                    <a:pt x="1084" y="201"/>
                  </a:cubicBezTo>
                  <a:cubicBezTo>
                    <a:pt x="833" y="535"/>
                    <a:pt x="583" y="852"/>
                    <a:pt x="299" y="1170"/>
                  </a:cubicBezTo>
                  <a:cubicBezTo>
                    <a:pt x="232" y="1253"/>
                    <a:pt x="165" y="1337"/>
                    <a:pt x="115" y="1437"/>
                  </a:cubicBezTo>
                  <a:cubicBezTo>
                    <a:pt x="1" y="1730"/>
                    <a:pt x="204" y="2039"/>
                    <a:pt x="509" y="2039"/>
                  </a:cubicBezTo>
                  <a:cubicBezTo>
                    <a:pt x="517" y="2039"/>
                    <a:pt x="525" y="2039"/>
                    <a:pt x="533" y="2039"/>
                  </a:cubicBezTo>
                  <a:cubicBezTo>
                    <a:pt x="683" y="2039"/>
                    <a:pt x="833" y="1972"/>
                    <a:pt x="934" y="1855"/>
                  </a:cubicBezTo>
                  <a:cubicBezTo>
                    <a:pt x="1201" y="1521"/>
                    <a:pt x="1452" y="1203"/>
                    <a:pt x="1719" y="886"/>
                  </a:cubicBezTo>
                  <a:cubicBezTo>
                    <a:pt x="1786" y="786"/>
                    <a:pt x="1836" y="669"/>
                    <a:pt x="1853" y="535"/>
                  </a:cubicBezTo>
                  <a:cubicBezTo>
                    <a:pt x="1903" y="335"/>
                    <a:pt x="1802" y="117"/>
                    <a:pt x="1585" y="34"/>
                  </a:cubicBezTo>
                  <a:cubicBezTo>
                    <a:pt x="1536" y="11"/>
                    <a:pt x="1484" y="1"/>
                    <a:pt x="14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2"/>
            <p:cNvSpPr/>
            <p:nvPr/>
          </p:nvSpPr>
          <p:spPr>
            <a:xfrm rot="514235">
              <a:off x="-229430" y="4151696"/>
              <a:ext cx="60046" cy="47544"/>
            </a:xfrm>
            <a:custGeom>
              <a:rect b="b" l="l" r="r" t="t"/>
              <a:pathLst>
                <a:path extrusionOk="0" h="1681" w="2123">
                  <a:moveTo>
                    <a:pt x="1631" y="1"/>
                  </a:moveTo>
                  <a:cubicBezTo>
                    <a:pt x="1554" y="1"/>
                    <a:pt x="1475" y="21"/>
                    <a:pt x="1404" y="65"/>
                  </a:cubicBezTo>
                  <a:cubicBezTo>
                    <a:pt x="1003" y="265"/>
                    <a:pt x="602" y="483"/>
                    <a:pt x="234" y="750"/>
                  </a:cubicBezTo>
                  <a:cubicBezTo>
                    <a:pt x="84" y="850"/>
                    <a:pt x="0" y="1017"/>
                    <a:pt x="0" y="1184"/>
                  </a:cubicBezTo>
                  <a:cubicBezTo>
                    <a:pt x="0" y="1385"/>
                    <a:pt x="117" y="1552"/>
                    <a:pt x="301" y="1636"/>
                  </a:cubicBezTo>
                  <a:cubicBezTo>
                    <a:pt x="361" y="1665"/>
                    <a:pt x="425" y="1680"/>
                    <a:pt x="488" y="1680"/>
                  </a:cubicBezTo>
                  <a:cubicBezTo>
                    <a:pt x="601" y="1680"/>
                    <a:pt x="710" y="1632"/>
                    <a:pt x="786" y="1535"/>
                  </a:cubicBezTo>
                  <a:cubicBezTo>
                    <a:pt x="1020" y="1335"/>
                    <a:pt x="1270" y="1151"/>
                    <a:pt x="1538" y="1017"/>
                  </a:cubicBezTo>
                  <a:cubicBezTo>
                    <a:pt x="1638" y="951"/>
                    <a:pt x="1755" y="884"/>
                    <a:pt x="1855" y="817"/>
                  </a:cubicBezTo>
                  <a:cubicBezTo>
                    <a:pt x="2039" y="700"/>
                    <a:pt x="2122" y="449"/>
                    <a:pt x="2022" y="232"/>
                  </a:cubicBezTo>
                  <a:cubicBezTo>
                    <a:pt x="1944" y="86"/>
                    <a:pt x="1790" y="1"/>
                    <a:pt x="16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2"/>
            <p:cNvSpPr/>
            <p:nvPr/>
          </p:nvSpPr>
          <p:spPr>
            <a:xfrm rot="514235">
              <a:off x="185657" y="3715073"/>
              <a:ext cx="65674" cy="35524"/>
            </a:xfrm>
            <a:custGeom>
              <a:rect b="b" l="l" r="r" t="t"/>
              <a:pathLst>
                <a:path extrusionOk="0" h="1256" w="2322">
                  <a:moveTo>
                    <a:pt x="495" y="0"/>
                  </a:moveTo>
                  <a:cubicBezTo>
                    <a:pt x="296" y="0"/>
                    <a:pt x="129" y="115"/>
                    <a:pt x="51" y="302"/>
                  </a:cubicBezTo>
                  <a:cubicBezTo>
                    <a:pt x="1" y="486"/>
                    <a:pt x="84" y="703"/>
                    <a:pt x="252" y="804"/>
                  </a:cubicBezTo>
                  <a:cubicBezTo>
                    <a:pt x="736" y="1038"/>
                    <a:pt x="1254" y="1188"/>
                    <a:pt x="1789" y="1255"/>
                  </a:cubicBezTo>
                  <a:cubicBezTo>
                    <a:pt x="1798" y="1255"/>
                    <a:pt x="1807" y="1256"/>
                    <a:pt x="1815" y="1256"/>
                  </a:cubicBezTo>
                  <a:cubicBezTo>
                    <a:pt x="2103" y="1256"/>
                    <a:pt x="2321" y="996"/>
                    <a:pt x="2257" y="720"/>
                  </a:cubicBezTo>
                  <a:cubicBezTo>
                    <a:pt x="2206" y="520"/>
                    <a:pt x="2056" y="369"/>
                    <a:pt x="1856" y="336"/>
                  </a:cubicBezTo>
                  <a:cubicBezTo>
                    <a:pt x="1538" y="269"/>
                    <a:pt x="1221" y="186"/>
                    <a:pt x="903" y="102"/>
                  </a:cubicBezTo>
                  <a:cubicBezTo>
                    <a:pt x="769" y="69"/>
                    <a:pt x="636" y="18"/>
                    <a:pt x="536" y="2"/>
                  </a:cubicBezTo>
                  <a:cubicBezTo>
                    <a:pt x="522" y="1"/>
                    <a:pt x="508" y="0"/>
                    <a:pt x="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2"/>
            <p:cNvSpPr/>
            <p:nvPr/>
          </p:nvSpPr>
          <p:spPr>
            <a:xfrm rot="514235">
              <a:off x="1230220" y="4354771"/>
              <a:ext cx="54700" cy="57839"/>
            </a:xfrm>
            <a:custGeom>
              <a:rect b="b" l="l" r="r" t="t"/>
              <a:pathLst>
                <a:path extrusionOk="0" h="2045" w="1934">
                  <a:moveTo>
                    <a:pt x="582" y="0"/>
                  </a:moveTo>
                  <a:cubicBezTo>
                    <a:pt x="289" y="0"/>
                    <a:pt x="1" y="317"/>
                    <a:pt x="201" y="658"/>
                  </a:cubicBezTo>
                  <a:cubicBezTo>
                    <a:pt x="418" y="1092"/>
                    <a:pt x="668" y="1493"/>
                    <a:pt x="986" y="1861"/>
                  </a:cubicBezTo>
                  <a:cubicBezTo>
                    <a:pt x="1069" y="1978"/>
                    <a:pt x="1186" y="2028"/>
                    <a:pt x="1320" y="2044"/>
                  </a:cubicBezTo>
                  <a:cubicBezTo>
                    <a:pt x="1328" y="2045"/>
                    <a:pt x="1336" y="2045"/>
                    <a:pt x="1343" y="2045"/>
                  </a:cubicBezTo>
                  <a:cubicBezTo>
                    <a:pt x="1714" y="2045"/>
                    <a:pt x="1934" y="1654"/>
                    <a:pt x="1721" y="1343"/>
                  </a:cubicBezTo>
                  <a:cubicBezTo>
                    <a:pt x="1487" y="958"/>
                    <a:pt x="1203" y="574"/>
                    <a:pt x="919" y="190"/>
                  </a:cubicBezTo>
                  <a:cubicBezTo>
                    <a:pt x="830" y="56"/>
                    <a:pt x="706" y="0"/>
                    <a:pt x="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2"/>
            <p:cNvSpPr/>
            <p:nvPr/>
          </p:nvSpPr>
          <p:spPr>
            <a:xfrm rot="514235">
              <a:off x="1021252" y="4913644"/>
              <a:ext cx="63355" cy="33601"/>
            </a:xfrm>
            <a:custGeom>
              <a:rect b="b" l="l" r="r" t="t"/>
              <a:pathLst>
                <a:path extrusionOk="0" h="1188" w="2240">
                  <a:moveTo>
                    <a:pt x="1741" y="1"/>
                  </a:moveTo>
                  <a:cubicBezTo>
                    <a:pt x="1729" y="1"/>
                    <a:pt x="1717" y="1"/>
                    <a:pt x="1705" y="2"/>
                  </a:cubicBezTo>
                  <a:cubicBezTo>
                    <a:pt x="1320" y="86"/>
                    <a:pt x="869" y="169"/>
                    <a:pt x="435" y="270"/>
                  </a:cubicBezTo>
                  <a:cubicBezTo>
                    <a:pt x="167" y="320"/>
                    <a:pt x="0" y="587"/>
                    <a:pt x="84" y="838"/>
                  </a:cubicBezTo>
                  <a:cubicBezTo>
                    <a:pt x="140" y="1048"/>
                    <a:pt x="337" y="1188"/>
                    <a:pt x="547" y="1188"/>
                  </a:cubicBezTo>
                  <a:cubicBezTo>
                    <a:pt x="588" y="1188"/>
                    <a:pt x="628" y="1183"/>
                    <a:pt x="669" y="1172"/>
                  </a:cubicBezTo>
                  <a:cubicBezTo>
                    <a:pt x="1036" y="1088"/>
                    <a:pt x="1421" y="988"/>
                    <a:pt x="1788" y="888"/>
                  </a:cubicBezTo>
                  <a:cubicBezTo>
                    <a:pt x="1855" y="871"/>
                    <a:pt x="1922" y="854"/>
                    <a:pt x="1972" y="821"/>
                  </a:cubicBezTo>
                  <a:cubicBezTo>
                    <a:pt x="2156" y="738"/>
                    <a:pt x="2239" y="520"/>
                    <a:pt x="2189" y="337"/>
                  </a:cubicBezTo>
                  <a:cubicBezTo>
                    <a:pt x="2126" y="132"/>
                    <a:pt x="1944" y="1"/>
                    <a:pt x="17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2"/>
            <p:cNvSpPr/>
            <p:nvPr/>
          </p:nvSpPr>
          <p:spPr>
            <a:xfrm rot="514235">
              <a:off x="917653" y="4670366"/>
              <a:ext cx="26954" cy="59140"/>
            </a:xfrm>
            <a:custGeom>
              <a:rect b="b" l="l" r="r" t="t"/>
              <a:pathLst>
                <a:path extrusionOk="0" h="2091" w="953">
                  <a:moveTo>
                    <a:pt x="481" y="1"/>
                  </a:moveTo>
                  <a:cubicBezTo>
                    <a:pt x="471" y="1"/>
                    <a:pt x="461" y="1"/>
                    <a:pt x="452" y="2"/>
                  </a:cubicBezTo>
                  <a:cubicBezTo>
                    <a:pt x="218" y="2"/>
                    <a:pt x="34" y="202"/>
                    <a:pt x="34" y="436"/>
                  </a:cubicBezTo>
                  <a:cubicBezTo>
                    <a:pt x="17" y="603"/>
                    <a:pt x="17" y="787"/>
                    <a:pt x="17" y="971"/>
                  </a:cubicBezTo>
                  <a:cubicBezTo>
                    <a:pt x="17" y="1071"/>
                    <a:pt x="1" y="1188"/>
                    <a:pt x="17" y="1305"/>
                  </a:cubicBezTo>
                  <a:cubicBezTo>
                    <a:pt x="1" y="1405"/>
                    <a:pt x="17" y="1522"/>
                    <a:pt x="34" y="1622"/>
                  </a:cubicBezTo>
                  <a:cubicBezTo>
                    <a:pt x="34" y="1873"/>
                    <a:pt x="234" y="2073"/>
                    <a:pt x="485" y="2090"/>
                  </a:cubicBezTo>
                  <a:cubicBezTo>
                    <a:pt x="736" y="2090"/>
                    <a:pt x="953" y="1856"/>
                    <a:pt x="936" y="1606"/>
                  </a:cubicBezTo>
                  <a:cubicBezTo>
                    <a:pt x="953" y="1221"/>
                    <a:pt x="936" y="820"/>
                    <a:pt x="903" y="436"/>
                  </a:cubicBezTo>
                  <a:cubicBezTo>
                    <a:pt x="903" y="195"/>
                    <a:pt x="718" y="1"/>
                    <a:pt x="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2"/>
            <p:cNvSpPr/>
            <p:nvPr/>
          </p:nvSpPr>
          <p:spPr>
            <a:xfrm rot="514235">
              <a:off x="944080" y="4042480"/>
              <a:ext cx="36401" cy="57641"/>
            </a:xfrm>
            <a:custGeom>
              <a:rect b="b" l="l" r="r" t="t"/>
              <a:pathLst>
                <a:path extrusionOk="0" h="2038" w="1287">
                  <a:moveTo>
                    <a:pt x="469" y="1"/>
                  </a:moveTo>
                  <a:cubicBezTo>
                    <a:pt x="436" y="1"/>
                    <a:pt x="402" y="4"/>
                    <a:pt x="368" y="12"/>
                  </a:cubicBezTo>
                  <a:cubicBezTo>
                    <a:pt x="151" y="79"/>
                    <a:pt x="0" y="296"/>
                    <a:pt x="34" y="530"/>
                  </a:cubicBezTo>
                  <a:cubicBezTo>
                    <a:pt x="117" y="965"/>
                    <a:pt x="234" y="1382"/>
                    <a:pt x="385" y="1783"/>
                  </a:cubicBezTo>
                  <a:cubicBezTo>
                    <a:pt x="451" y="1942"/>
                    <a:pt x="611" y="2038"/>
                    <a:pt x="774" y="2038"/>
                  </a:cubicBezTo>
                  <a:cubicBezTo>
                    <a:pt x="817" y="2038"/>
                    <a:pt x="861" y="2031"/>
                    <a:pt x="902" y="2017"/>
                  </a:cubicBezTo>
                  <a:cubicBezTo>
                    <a:pt x="1136" y="1967"/>
                    <a:pt x="1287" y="1733"/>
                    <a:pt x="1237" y="1516"/>
                  </a:cubicBezTo>
                  <a:cubicBezTo>
                    <a:pt x="1136" y="1098"/>
                    <a:pt x="1003" y="681"/>
                    <a:pt x="869" y="280"/>
                  </a:cubicBezTo>
                  <a:cubicBezTo>
                    <a:pt x="813" y="110"/>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2"/>
            <p:cNvSpPr/>
            <p:nvPr/>
          </p:nvSpPr>
          <p:spPr>
            <a:xfrm rot="514235">
              <a:off x="273392" y="4002242"/>
              <a:ext cx="53427" cy="46752"/>
            </a:xfrm>
            <a:custGeom>
              <a:rect b="b" l="l" r="r" t="t"/>
              <a:pathLst>
                <a:path extrusionOk="0" h="1653" w="1889">
                  <a:moveTo>
                    <a:pt x="457" y="1"/>
                  </a:moveTo>
                  <a:cubicBezTo>
                    <a:pt x="339" y="1"/>
                    <a:pt x="220" y="49"/>
                    <a:pt x="134" y="135"/>
                  </a:cubicBezTo>
                  <a:cubicBezTo>
                    <a:pt x="0" y="335"/>
                    <a:pt x="0" y="586"/>
                    <a:pt x="168" y="770"/>
                  </a:cubicBezTo>
                  <a:lnTo>
                    <a:pt x="168" y="753"/>
                  </a:lnTo>
                  <a:cubicBezTo>
                    <a:pt x="468" y="1070"/>
                    <a:pt x="819" y="1338"/>
                    <a:pt x="1170" y="1588"/>
                  </a:cubicBezTo>
                  <a:cubicBezTo>
                    <a:pt x="1238" y="1632"/>
                    <a:pt x="1315" y="1652"/>
                    <a:pt x="1393" y="1652"/>
                  </a:cubicBezTo>
                  <a:cubicBezTo>
                    <a:pt x="1524" y="1652"/>
                    <a:pt x="1654" y="1593"/>
                    <a:pt x="1738" y="1488"/>
                  </a:cubicBezTo>
                  <a:cubicBezTo>
                    <a:pt x="1889" y="1304"/>
                    <a:pt x="1889" y="1037"/>
                    <a:pt x="1705" y="887"/>
                  </a:cubicBezTo>
                  <a:cubicBezTo>
                    <a:pt x="1387" y="603"/>
                    <a:pt x="1053" y="335"/>
                    <a:pt x="702" y="85"/>
                  </a:cubicBezTo>
                  <a:cubicBezTo>
                    <a:pt x="631" y="28"/>
                    <a:pt x="544" y="1"/>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2"/>
            <p:cNvSpPr/>
            <p:nvPr/>
          </p:nvSpPr>
          <p:spPr>
            <a:xfrm rot="514235">
              <a:off x="345626" y="3970005"/>
              <a:ext cx="36429" cy="58122"/>
            </a:xfrm>
            <a:custGeom>
              <a:rect b="b" l="l" r="r" t="t"/>
              <a:pathLst>
                <a:path extrusionOk="0" h="2055" w="1288">
                  <a:moveTo>
                    <a:pt x="469" y="1"/>
                  </a:moveTo>
                  <a:cubicBezTo>
                    <a:pt x="436" y="1"/>
                    <a:pt x="402" y="5"/>
                    <a:pt x="368" y="12"/>
                  </a:cubicBezTo>
                  <a:cubicBezTo>
                    <a:pt x="151" y="79"/>
                    <a:pt x="1" y="313"/>
                    <a:pt x="34" y="530"/>
                  </a:cubicBezTo>
                  <a:cubicBezTo>
                    <a:pt x="118" y="965"/>
                    <a:pt x="235" y="1383"/>
                    <a:pt x="385" y="1800"/>
                  </a:cubicBezTo>
                  <a:cubicBezTo>
                    <a:pt x="451" y="1959"/>
                    <a:pt x="611" y="2055"/>
                    <a:pt x="775" y="2055"/>
                  </a:cubicBezTo>
                  <a:cubicBezTo>
                    <a:pt x="818" y="2055"/>
                    <a:pt x="861" y="2048"/>
                    <a:pt x="903" y="2034"/>
                  </a:cubicBezTo>
                  <a:cubicBezTo>
                    <a:pt x="1137" y="1967"/>
                    <a:pt x="1287" y="1750"/>
                    <a:pt x="1237" y="1516"/>
                  </a:cubicBezTo>
                  <a:cubicBezTo>
                    <a:pt x="1137" y="1099"/>
                    <a:pt x="1003" y="698"/>
                    <a:pt x="870" y="297"/>
                  </a:cubicBezTo>
                  <a:cubicBezTo>
                    <a:pt x="813" y="113"/>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2"/>
            <p:cNvSpPr/>
            <p:nvPr/>
          </p:nvSpPr>
          <p:spPr>
            <a:xfrm rot="514235">
              <a:off x="796287" y="4611489"/>
              <a:ext cx="48704" cy="51419"/>
            </a:xfrm>
            <a:custGeom>
              <a:rect b="b" l="l" r="r" t="t"/>
              <a:pathLst>
                <a:path extrusionOk="0" h="1818" w="1722">
                  <a:moveTo>
                    <a:pt x="1229" y="1"/>
                  </a:moveTo>
                  <a:cubicBezTo>
                    <a:pt x="1095" y="1"/>
                    <a:pt x="963" y="65"/>
                    <a:pt x="886" y="190"/>
                  </a:cubicBezTo>
                  <a:cubicBezTo>
                    <a:pt x="619" y="457"/>
                    <a:pt x="385" y="741"/>
                    <a:pt x="134" y="1026"/>
                  </a:cubicBezTo>
                  <a:cubicBezTo>
                    <a:pt x="67" y="1109"/>
                    <a:pt x="17" y="1209"/>
                    <a:pt x="17" y="1326"/>
                  </a:cubicBezTo>
                  <a:cubicBezTo>
                    <a:pt x="0" y="1527"/>
                    <a:pt x="117" y="1711"/>
                    <a:pt x="301" y="1777"/>
                  </a:cubicBezTo>
                  <a:cubicBezTo>
                    <a:pt x="356" y="1805"/>
                    <a:pt x="414" y="1818"/>
                    <a:pt x="471" y="1818"/>
                  </a:cubicBezTo>
                  <a:cubicBezTo>
                    <a:pt x="590" y="1818"/>
                    <a:pt x="707" y="1762"/>
                    <a:pt x="786" y="1660"/>
                  </a:cubicBezTo>
                  <a:cubicBezTo>
                    <a:pt x="1053" y="1376"/>
                    <a:pt x="1287" y="1076"/>
                    <a:pt x="1538" y="775"/>
                  </a:cubicBezTo>
                  <a:cubicBezTo>
                    <a:pt x="1721" y="524"/>
                    <a:pt x="1705" y="274"/>
                    <a:pt x="1504" y="107"/>
                  </a:cubicBezTo>
                  <a:cubicBezTo>
                    <a:pt x="1426" y="36"/>
                    <a:pt x="1327" y="1"/>
                    <a:pt x="1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2"/>
            <p:cNvSpPr/>
            <p:nvPr/>
          </p:nvSpPr>
          <p:spPr>
            <a:xfrm rot="514235">
              <a:off x="1028643" y="3957650"/>
              <a:ext cx="63694" cy="26388"/>
            </a:xfrm>
            <a:custGeom>
              <a:rect b="b" l="l" r="r" t="t"/>
              <a:pathLst>
                <a:path extrusionOk="0" h="933" w="2252">
                  <a:moveTo>
                    <a:pt x="616" y="1"/>
                  </a:moveTo>
                  <a:cubicBezTo>
                    <a:pt x="534" y="1"/>
                    <a:pt x="452" y="8"/>
                    <a:pt x="369" y="31"/>
                  </a:cubicBezTo>
                  <a:cubicBezTo>
                    <a:pt x="168" y="64"/>
                    <a:pt x="18" y="231"/>
                    <a:pt x="18" y="432"/>
                  </a:cubicBezTo>
                  <a:cubicBezTo>
                    <a:pt x="1" y="632"/>
                    <a:pt x="118" y="816"/>
                    <a:pt x="318" y="883"/>
                  </a:cubicBezTo>
                  <a:cubicBezTo>
                    <a:pt x="402" y="916"/>
                    <a:pt x="486" y="933"/>
                    <a:pt x="552" y="933"/>
                  </a:cubicBezTo>
                  <a:cubicBezTo>
                    <a:pt x="920" y="933"/>
                    <a:pt x="1271" y="933"/>
                    <a:pt x="1638" y="916"/>
                  </a:cubicBezTo>
                  <a:cubicBezTo>
                    <a:pt x="1649" y="917"/>
                    <a:pt x="1660" y="917"/>
                    <a:pt x="1670" y="917"/>
                  </a:cubicBezTo>
                  <a:cubicBezTo>
                    <a:pt x="2251" y="917"/>
                    <a:pt x="2246" y="30"/>
                    <a:pt x="1655" y="30"/>
                  </a:cubicBezTo>
                  <a:cubicBezTo>
                    <a:pt x="1649" y="30"/>
                    <a:pt x="1644" y="30"/>
                    <a:pt x="1638" y="31"/>
                  </a:cubicBezTo>
                  <a:cubicBezTo>
                    <a:pt x="1583" y="25"/>
                    <a:pt x="1525" y="23"/>
                    <a:pt x="1468" y="23"/>
                  </a:cubicBezTo>
                  <a:cubicBezTo>
                    <a:pt x="1352" y="23"/>
                    <a:pt x="1237" y="31"/>
                    <a:pt x="1137" y="31"/>
                  </a:cubicBezTo>
                  <a:cubicBezTo>
                    <a:pt x="948" y="31"/>
                    <a:pt x="781" y="1"/>
                    <a:pt x="6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2"/>
            <p:cNvSpPr/>
            <p:nvPr/>
          </p:nvSpPr>
          <p:spPr>
            <a:xfrm rot="514235">
              <a:off x="1402710" y="3696314"/>
              <a:ext cx="55973" cy="42934"/>
            </a:xfrm>
            <a:custGeom>
              <a:rect b="b" l="l" r="r" t="t"/>
              <a:pathLst>
                <a:path extrusionOk="0" h="1518" w="1979">
                  <a:moveTo>
                    <a:pt x="1377" y="0"/>
                  </a:moveTo>
                  <a:cubicBezTo>
                    <a:pt x="1300" y="0"/>
                    <a:pt x="1219" y="23"/>
                    <a:pt x="1136" y="76"/>
                  </a:cubicBezTo>
                  <a:cubicBezTo>
                    <a:pt x="802" y="243"/>
                    <a:pt x="485" y="461"/>
                    <a:pt x="201" y="694"/>
                  </a:cubicBezTo>
                  <a:cubicBezTo>
                    <a:pt x="84" y="778"/>
                    <a:pt x="17" y="912"/>
                    <a:pt x="17" y="1045"/>
                  </a:cubicBezTo>
                  <a:cubicBezTo>
                    <a:pt x="0" y="1196"/>
                    <a:pt x="67" y="1346"/>
                    <a:pt x="201" y="1430"/>
                  </a:cubicBezTo>
                  <a:cubicBezTo>
                    <a:pt x="276" y="1488"/>
                    <a:pt x="368" y="1517"/>
                    <a:pt x="460" y="1517"/>
                  </a:cubicBezTo>
                  <a:cubicBezTo>
                    <a:pt x="551" y="1517"/>
                    <a:pt x="643" y="1488"/>
                    <a:pt x="719" y="1430"/>
                  </a:cubicBezTo>
                  <a:cubicBezTo>
                    <a:pt x="1019" y="1229"/>
                    <a:pt x="1337" y="1012"/>
                    <a:pt x="1621" y="778"/>
                  </a:cubicBezTo>
                  <a:cubicBezTo>
                    <a:pt x="1979" y="503"/>
                    <a:pt x="1735" y="0"/>
                    <a:pt x="13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2"/>
            <p:cNvSpPr/>
            <p:nvPr/>
          </p:nvSpPr>
          <p:spPr>
            <a:xfrm rot="514235">
              <a:off x="1040601" y="4829928"/>
              <a:ext cx="59621" cy="38805"/>
            </a:xfrm>
            <a:custGeom>
              <a:rect b="b" l="l" r="r" t="t"/>
              <a:pathLst>
                <a:path extrusionOk="0" h="1372" w="2108">
                  <a:moveTo>
                    <a:pt x="530" y="1"/>
                  </a:moveTo>
                  <a:cubicBezTo>
                    <a:pt x="365" y="1"/>
                    <a:pt x="208" y="86"/>
                    <a:pt x="118" y="232"/>
                  </a:cubicBezTo>
                  <a:cubicBezTo>
                    <a:pt x="1" y="499"/>
                    <a:pt x="135" y="800"/>
                    <a:pt x="385" y="884"/>
                  </a:cubicBezTo>
                  <a:cubicBezTo>
                    <a:pt x="686" y="1034"/>
                    <a:pt x="987" y="1168"/>
                    <a:pt x="1288" y="1318"/>
                  </a:cubicBezTo>
                  <a:cubicBezTo>
                    <a:pt x="1354" y="1335"/>
                    <a:pt x="1404" y="1351"/>
                    <a:pt x="1471" y="1368"/>
                  </a:cubicBezTo>
                  <a:cubicBezTo>
                    <a:pt x="1490" y="1370"/>
                    <a:pt x="1508" y="1371"/>
                    <a:pt x="1525" y="1371"/>
                  </a:cubicBezTo>
                  <a:cubicBezTo>
                    <a:pt x="1938" y="1371"/>
                    <a:pt x="2108" y="823"/>
                    <a:pt x="1755" y="583"/>
                  </a:cubicBezTo>
                  <a:cubicBezTo>
                    <a:pt x="1438" y="366"/>
                    <a:pt x="1120" y="199"/>
                    <a:pt x="770" y="65"/>
                  </a:cubicBezTo>
                  <a:cubicBezTo>
                    <a:pt x="693" y="21"/>
                    <a:pt x="610" y="1"/>
                    <a:pt x="5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2"/>
            <p:cNvSpPr/>
            <p:nvPr/>
          </p:nvSpPr>
          <p:spPr>
            <a:xfrm rot="514235">
              <a:off x="425834" y="3945057"/>
              <a:ext cx="56256" cy="28142"/>
            </a:xfrm>
            <a:custGeom>
              <a:rect b="b" l="l" r="r" t="t"/>
              <a:pathLst>
                <a:path extrusionOk="0" h="995" w="1989">
                  <a:moveTo>
                    <a:pt x="452" y="0"/>
                  </a:moveTo>
                  <a:cubicBezTo>
                    <a:pt x="201" y="0"/>
                    <a:pt x="1" y="201"/>
                    <a:pt x="1" y="451"/>
                  </a:cubicBezTo>
                  <a:cubicBezTo>
                    <a:pt x="1" y="702"/>
                    <a:pt x="201" y="902"/>
                    <a:pt x="452" y="902"/>
                  </a:cubicBezTo>
                  <a:cubicBezTo>
                    <a:pt x="769" y="936"/>
                    <a:pt x="1103" y="969"/>
                    <a:pt x="1438" y="986"/>
                  </a:cubicBezTo>
                  <a:cubicBezTo>
                    <a:pt x="1467" y="991"/>
                    <a:pt x="1497" y="994"/>
                    <a:pt x="1525" y="994"/>
                  </a:cubicBezTo>
                  <a:cubicBezTo>
                    <a:pt x="1754" y="994"/>
                    <a:pt x="1943" y="823"/>
                    <a:pt x="1972" y="585"/>
                  </a:cubicBezTo>
                  <a:cubicBezTo>
                    <a:pt x="1989" y="334"/>
                    <a:pt x="1805" y="134"/>
                    <a:pt x="1555" y="100"/>
                  </a:cubicBezTo>
                  <a:cubicBezTo>
                    <a:pt x="1287" y="50"/>
                    <a:pt x="1020" y="34"/>
                    <a:pt x="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2"/>
            <p:cNvSpPr/>
            <p:nvPr/>
          </p:nvSpPr>
          <p:spPr>
            <a:xfrm rot="514235">
              <a:off x="1005905" y="4020080"/>
              <a:ext cx="45791" cy="49779"/>
            </a:xfrm>
            <a:custGeom>
              <a:rect b="b" l="l" r="r" t="t"/>
              <a:pathLst>
                <a:path extrusionOk="0" h="1760" w="1619">
                  <a:moveTo>
                    <a:pt x="494" y="0"/>
                  </a:moveTo>
                  <a:cubicBezTo>
                    <a:pt x="404" y="0"/>
                    <a:pt x="315" y="31"/>
                    <a:pt x="235" y="92"/>
                  </a:cubicBezTo>
                  <a:cubicBezTo>
                    <a:pt x="34" y="242"/>
                    <a:pt x="1" y="526"/>
                    <a:pt x="168" y="727"/>
                  </a:cubicBezTo>
                  <a:cubicBezTo>
                    <a:pt x="352" y="1011"/>
                    <a:pt x="552" y="1261"/>
                    <a:pt x="736" y="1529"/>
                  </a:cubicBezTo>
                  <a:cubicBezTo>
                    <a:pt x="803" y="1629"/>
                    <a:pt x="903" y="1696"/>
                    <a:pt x="1003" y="1729"/>
                  </a:cubicBezTo>
                  <a:cubicBezTo>
                    <a:pt x="1057" y="1750"/>
                    <a:pt x="1112" y="1760"/>
                    <a:pt x="1164" y="1760"/>
                  </a:cubicBezTo>
                  <a:cubicBezTo>
                    <a:pt x="1407" y="1760"/>
                    <a:pt x="1619" y="1555"/>
                    <a:pt x="1605" y="1295"/>
                  </a:cubicBezTo>
                  <a:cubicBezTo>
                    <a:pt x="1605" y="1194"/>
                    <a:pt x="1572" y="1111"/>
                    <a:pt x="1505" y="1044"/>
                  </a:cubicBezTo>
                  <a:cubicBezTo>
                    <a:pt x="1304" y="760"/>
                    <a:pt x="1104" y="476"/>
                    <a:pt x="887" y="209"/>
                  </a:cubicBezTo>
                  <a:cubicBezTo>
                    <a:pt x="767" y="69"/>
                    <a:pt x="629" y="0"/>
                    <a:pt x="4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2"/>
            <p:cNvSpPr/>
            <p:nvPr/>
          </p:nvSpPr>
          <p:spPr>
            <a:xfrm rot="514235">
              <a:off x="498220" y="3900386"/>
              <a:ext cx="52437" cy="38296"/>
            </a:xfrm>
            <a:custGeom>
              <a:rect b="b" l="l" r="r" t="t"/>
              <a:pathLst>
                <a:path extrusionOk="0" h="1354" w="1854">
                  <a:moveTo>
                    <a:pt x="499" y="1"/>
                  </a:moveTo>
                  <a:cubicBezTo>
                    <a:pt x="338" y="1"/>
                    <a:pt x="203" y="86"/>
                    <a:pt x="117" y="248"/>
                  </a:cubicBezTo>
                  <a:cubicBezTo>
                    <a:pt x="0" y="465"/>
                    <a:pt x="84" y="715"/>
                    <a:pt x="351" y="866"/>
                  </a:cubicBezTo>
                  <a:cubicBezTo>
                    <a:pt x="618" y="1033"/>
                    <a:pt x="902" y="1166"/>
                    <a:pt x="1186" y="1300"/>
                  </a:cubicBezTo>
                  <a:cubicBezTo>
                    <a:pt x="1237" y="1334"/>
                    <a:pt x="1303" y="1350"/>
                    <a:pt x="1354" y="1350"/>
                  </a:cubicBezTo>
                  <a:cubicBezTo>
                    <a:pt x="1372" y="1352"/>
                    <a:pt x="1390" y="1353"/>
                    <a:pt x="1407" y="1353"/>
                  </a:cubicBezTo>
                  <a:cubicBezTo>
                    <a:pt x="1665" y="1353"/>
                    <a:pt x="1854" y="1133"/>
                    <a:pt x="1838" y="882"/>
                  </a:cubicBezTo>
                  <a:cubicBezTo>
                    <a:pt x="1805" y="715"/>
                    <a:pt x="1704" y="565"/>
                    <a:pt x="1537" y="498"/>
                  </a:cubicBezTo>
                  <a:cubicBezTo>
                    <a:pt x="1287" y="348"/>
                    <a:pt x="1053" y="214"/>
                    <a:pt x="785" y="80"/>
                  </a:cubicBezTo>
                  <a:cubicBezTo>
                    <a:pt x="684" y="27"/>
                    <a:pt x="587" y="1"/>
                    <a:pt x="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2"/>
            <p:cNvSpPr/>
            <p:nvPr/>
          </p:nvSpPr>
          <p:spPr>
            <a:xfrm rot="514235">
              <a:off x="1088270" y="4966643"/>
              <a:ext cx="39257" cy="51051"/>
            </a:xfrm>
            <a:custGeom>
              <a:rect b="b" l="l" r="r" t="t"/>
              <a:pathLst>
                <a:path extrusionOk="0" h="1805" w="1388">
                  <a:moveTo>
                    <a:pt x="895" y="1"/>
                  </a:moveTo>
                  <a:cubicBezTo>
                    <a:pt x="715" y="1"/>
                    <a:pt x="542" y="113"/>
                    <a:pt x="469" y="297"/>
                  </a:cubicBezTo>
                  <a:cubicBezTo>
                    <a:pt x="335" y="548"/>
                    <a:pt x="201" y="832"/>
                    <a:pt x="84" y="1099"/>
                  </a:cubicBezTo>
                  <a:cubicBezTo>
                    <a:pt x="51" y="1166"/>
                    <a:pt x="34" y="1233"/>
                    <a:pt x="34" y="1300"/>
                  </a:cubicBezTo>
                  <a:cubicBezTo>
                    <a:pt x="1" y="1517"/>
                    <a:pt x="134" y="1717"/>
                    <a:pt x="335" y="1784"/>
                  </a:cubicBezTo>
                  <a:cubicBezTo>
                    <a:pt x="377" y="1798"/>
                    <a:pt x="420" y="1805"/>
                    <a:pt x="463" y="1805"/>
                  </a:cubicBezTo>
                  <a:cubicBezTo>
                    <a:pt x="627" y="1805"/>
                    <a:pt x="790" y="1709"/>
                    <a:pt x="870" y="1550"/>
                  </a:cubicBezTo>
                  <a:cubicBezTo>
                    <a:pt x="1020" y="1266"/>
                    <a:pt x="1154" y="965"/>
                    <a:pt x="1271" y="665"/>
                  </a:cubicBezTo>
                  <a:cubicBezTo>
                    <a:pt x="1388" y="447"/>
                    <a:pt x="1304" y="163"/>
                    <a:pt x="1087" y="46"/>
                  </a:cubicBezTo>
                  <a:cubicBezTo>
                    <a:pt x="1025" y="15"/>
                    <a:pt x="959" y="1"/>
                    <a:pt x="8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62"/>
            <p:cNvSpPr/>
            <p:nvPr/>
          </p:nvSpPr>
          <p:spPr>
            <a:xfrm rot="514235">
              <a:off x="1587939" y="5067060"/>
              <a:ext cx="52494" cy="31677"/>
            </a:xfrm>
            <a:custGeom>
              <a:rect b="b" l="l" r="r" t="t"/>
              <a:pathLst>
                <a:path extrusionOk="0" h="1120" w="1856">
                  <a:moveTo>
                    <a:pt x="1421" y="0"/>
                  </a:moveTo>
                  <a:cubicBezTo>
                    <a:pt x="1003" y="0"/>
                    <a:pt x="602" y="117"/>
                    <a:pt x="235" y="301"/>
                  </a:cubicBezTo>
                  <a:cubicBezTo>
                    <a:pt x="84" y="401"/>
                    <a:pt x="1" y="602"/>
                    <a:pt x="68" y="769"/>
                  </a:cubicBezTo>
                  <a:cubicBezTo>
                    <a:pt x="134" y="986"/>
                    <a:pt x="318" y="1120"/>
                    <a:pt x="552" y="1120"/>
                  </a:cubicBezTo>
                  <a:cubicBezTo>
                    <a:pt x="870" y="1003"/>
                    <a:pt x="1271" y="953"/>
                    <a:pt x="1621" y="752"/>
                  </a:cubicBezTo>
                  <a:cubicBezTo>
                    <a:pt x="1789" y="669"/>
                    <a:pt x="1855" y="468"/>
                    <a:pt x="1789" y="284"/>
                  </a:cubicBezTo>
                  <a:cubicBezTo>
                    <a:pt x="1755" y="117"/>
                    <a:pt x="1605" y="0"/>
                    <a:pt x="14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2"/>
            <p:cNvSpPr/>
            <p:nvPr/>
          </p:nvSpPr>
          <p:spPr>
            <a:xfrm rot="514235">
              <a:off x="129924" y="3535656"/>
              <a:ext cx="40389" cy="47516"/>
            </a:xfrm>
            <a:custGeom>
              <a:rect b="b" l="l" r="r" t="t"/>
              <a:pathLst>
                <a:path extrusionOk="0" h="1680" w="1428">
                  <a:moveTo>
                    <a:pt x="939" y="1"/>
                  </a:moveTo>
                  <a:cubicBezTo>
                    <a:pt x="847" y="1"/>
                    <a:pt x="753" y="32"/>
                    <a:pt x="669" y="102"/>
                  </a:cubicBezTo>
                  <a:cubicBezTo>
                    <a:pt x="368" y="386"/>
                    <a:pt x="235" y="787"/>
                    <a:pt x="51" y="1088"/>
                  </a:cubicBezTo>
                  <a:cubicBezTo>
                    <a:pt x="1" y="1305"/>
                    <a:pt x="101" y="1539"/>
                    <a:pt x="301" y="1639"/>
                  </a:cubicBezTo>
                  <a:cubicBezTo>
                    <a:pt x="361" y="1667"/>
                    <a:pt x="425" y="1680"/>
                    <a:pt x="487" y="1680"/>
                  </a:cubicBezTo>
                  <a:cubicBezTo>
                    <a:pt x="616" y="1680"/>
                    <a:pt x="741" y="1624"/>
                    <a:pt x="819" y="1522"/>
                  </a:cubicBezTo>
                  <a:cubicBezTo>
                    <a:pt x="1037" y="1222"/>
                    <a:pt x="1220" y="887"/>
                    <a:pt x="1354" y="537"/>
                  </a:cubicBezTo>
                  <a:cubicBezTo>
                    <a:pt x="1428" y="241"/>
                    <a:pt x="1194" y="1"/>
                    <a:pt x="9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2"/>
            <p:cNvSpPr/>
            <p:nvPr/>
          </p:nvSpPr>
          <p:spPr>
            <a:xfrm rot="514235">
              <a:off x="1392683" y="3866295"/>
              <a:ext cx="54841" cy="26247"/>
            </a:xfrm>
            <a:custGeom>
              <a:rect b="b" l="l" r="r" t="t"/>
              <a:pathLst>
                <a:path extrusionOk="0" h="928" w="1939">
                  <a:moveTo>
                    <a:pt x="840" y="1"/>
                  </a:moveTo>
                  <a:cubicBezTo>
                    <a:pt x="698" y="1"/>
                    <a:pt x="556" y="9"/>
                    <a:pt x="418" y="23"/>
                  </a:cubicBezTo>
                  <a:cubicBezTo>
                    <a:pt x="201" y="39"/>
                    <a:pt x="34" y="223"/>
                    <a:pt x="17" y="440"/>
                  </a:cubicBezTo>
                  <a:cubicBezTo>
                    <a:pt x="0" y="657"/>
                    <a:pt x="167" y="875"/>
                    <a:pt x="385" y="908"/>
                  </a:cubicBezTo>
                  <a:cubicBezTo>
                    <a:pt x="481" y="918"/>
                    <a:pt x="578" y="927"/>
                    <a:pt x="674" y="927"/>
                  </a:cubicBezTo>
                  <a:cubicBezTo>
                    <a:pt x="745" y="927"/>
                    <a:pt x="815" y="922"/>
                    <a:pt x="886" y="908"/>
                  </a:cubicBezTo>
                  <a:cubicBezTo>
                    <a:pt x="942" y="914"/>
                    <a:pt x="999" y="915"/>
                    <a:pt x="1058" y="915"/>
                  </a:cubicBezTo>
                  <a:cubicBezTo>
                    <a:pt x="1176" y="915"/>
                    <a:pt x="1298" y="908"/>
                    <a:pt x="1421" y="908"/>
                  </a:cubicBezTo>
                  <a:cubicBezTo>
                    <a:pt x="1905" y="858"/>
                    <a:pt x="1939" y="139"/>
                    <a:pt x="1437" y="56"/>
                  </a:cubicBezTo>
                  <a:cubicBezTo>
                    <a:pt x="1242" y="17"/>
                    <a:pt x="1040" y="1"/>
                    <a:pt x="8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2"/>
            <p:cNvSpPr/>
            <p:nvPr/>
          </p:nvSpPr>
          <p:spPr>
            <a:xfrm rot="514235">
              <a:off x="-104380" y="4202442"/>
              <a:ext cx="32158" cy="47601"/>
            </a:xfrm>
            <a:custGeom>
              <a:rect b="b" l="l" r="r" t="t"/>
              <a:pathLst>
                <a:path extrusionOk="0" h="1683" w="1137">
                  <a:moveTo>
                    <a:pt x="684" y="1"/>
                  </a:moveTo>
                  <a:cubicBezTo>
                    <a:pt x="504" y="1"/>
                    <a:pt x="341" y="110"/>
                    <a:pt x="284" y="279"/>
                  </a:cubicBezTo>
                  <a:cubicBezTo>
                    <a:pt x="167" y="547"/>
                    <a:pt x="101" y="831"/>
                    <a:pt x="34" y="1132"/>
                  </a:cubicBezTo>
                  <a:cubicBezTo>
                    <a:pt x="0" y="1366"/>
                    <a:pt x="151" y="1599"/>
                    <a:pt x="368" y="1666"/>
                  </a:cubicBezTo>
                  <a:cubicBezTo>
                    <a:pt x="408" y="1677"/>
                    <a:pt x="449" y="1682"/>
                    <a:pt x="488" y="1682"/>
                  </a:cubicBezTo>
                  <a:cubicBezTo>
                    <a:pt x="694" y="1682"/>
                    <a:pt x="877" y="1542"/>
                    <a:pt x="919" y="1332"/>
                  </a:cubicBezTo>
                  <a:cubicBezTo>
                    <a:pt x="1003" y="1065"/>
                    <a:pt x="1070" y="781"/>
                    <a:pt x="1103" y="497"/>
                  </a:cubicBezTo>
                  <a:cubicBezTo>
                    <a:pt x="1137" y="279"/>
                    <a:pt x="1003" y="62"/>
                    <a:pt x="786" y="12"/>
                  </a:cubicBezTo>
                  <a:cubicBezTo>
                    <a:pt x="752" y="4"/>
                    <a:pt x="718" y="1"/>
                    <a:pt x="6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2"/>
            <p:cNvSpPr/>
            <p:nvPr/>
          </p:nvSpPr>
          <p:spPr>
            <a:xfrm rot="514235">
              <a:off x="-372329" y="4670269"/>
              <a:ext cx="85331" cy="75149"/>
            </a:xfrm>
            <a:custGeom>
              <a:rect b="b" l="l" r="r" t="t"/>
              <a:pathLst>
                <a:path extrusionOk="0" h="2657" w="3017">
                  <a:moveTo>
                    <a:pt x="1659" y="0"/>
                  </a:moveTo>
                  <a:cubicBezTo>
                    <a:pt x="369" y="0"/>
                    <a:pt x="1" y="1729"/>
                    <a:pt x="961" y="2457"/>
                  </a:cubicBezTo>
                  <a:cubicBezTo>
                    <a:pt x="1152" y="2596"/>
                    <a:pt x="1365" y="2657"/>
                    <a:pt x="1577" y="2657"/>
                  </a:cubicBezTo>
                  <a:cubicBezTo>
                    <a:pt x="1977" y="2657"/>
                    <a:pt x="2375" y="2440"/>
                    <a:pt x="2615" y="2123"/>
                  </a:cubicBezTo>
                  <a:cubicBezTo>
                    <a:pt x="3016" y="1605"/>
                    <a:pt x="2866" y="803"/>
                    <a:pt x="2431" y="369"/>
                  </a:cubicBezTo>
                  <a:cubicBezTo>
                    <a:pt x="2362" y="299"/>
                    <a:pt x="2269" y="262"/>
                    <a:pt x="2179" y="262"/>
                  </a:cubicBezTo>
                  <a:cubicBezTo>
                    <a:pt x="2139" y="262"/>
                    <a:pt x="2100" y="269"/>
                    <a:pt x="2064" y="285"/>
                  </a:cubicBezTo>
                  <a:lnTo>
                    <a:pt x="2047" y="285"/>
                  </a:lnTo>
                  <a:cubicBezTo>
                    <a:pt x="2014" y="118"/>
                    <a:pt x="1863" y="1"/>
                    <a:pt x="1696" y="1"/>
                  </a:cubicBezTo>
                  <a:cubicBezTo>
                    <a:pt x="1684"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 name="Google Shape;740;p62"/>
          <p:cNvSpPr/>
          <p:nvPr/>
        </p:nvSpPr>
        <p:spPr>
          <a:xfrm>
            <a:off x="8933430" y="5343159"/>
            <a:ext cx="172594" cy="115147"/>
          </a:xfrm>
          <a:custGeom>
            <a:rect b="b" l="l" r="r" t="t"/>
            <a:pathLst>
              <a:path extrusionOk="0" h="2746" w="4116">
                <a:moveTo>
                  <a:pt x="2156" y="1"/>
                </a:moveTo>
                <a:cubicBezTo>
                  <a:pt x="2108" y="1"/>
                  <a:pt x="2059" y="3"/>
                  <a:pt x="2009" y="7"/>
                </a:cubicBezTo>
                <a:cubicBezTo>
                  <a:pt x="0" y="53"/>
                  <a:pt x="206" y="2746"/>
                  <a:pt x="1895" y="2746"/>
                </a:cubicBezTo>
                <a:cubicBezTo>
                  <a:pt x="4116" y="2746"/>
                  <a:pt x="3894" y="1"/>
                  <a:pt x="2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2"/>
          <p:cNvSpPr/>
          <p:nvPr/>
        </p:nvSpPr>
        <p:spPr>
          <a:xfrm>
            <a:off x="7381000" y="5338630"/>
            <a:ext cx="30653" cy="571456"/>
          </a:xfrm>
          <a:custGeom>
            <a:rect b="b" l="l" r="r" t="t"/>
            <a:pathLst>
              <a:path extrusionOk="0" h="13628" w="731">
                <a:moveTo>
                  <a:pt x="377" y="1"/>
                </a:moveTo>
                <a:cubicBezTo>
                  <a:pt x="200" y="1"/>
                  <a:pt x="23" y="115"/>
                  <a:pt x="23" y="343"/>
                </a:cubicBezTo>
                <a:cubicBezTo>
                  <a:pt x="23" y="4657"/>
                  <a:pt x="0" y="8971"/>
                  <a:pt x="0" y="13285"/>
                </a:cubicBezTo>
                <a:cubicBezTo>
                  <a:pt x="0" y="13513"/>
                  <a:pt x="183" y="13627"/>
                  <a:pt x="366" y="13627"/>
                </a:cubicBezTo>
                <a:cubicBezTo>
                  <a:pt x="548" y="13627"/>
                  <a:pt x="731" y="13513"/>
                  <a:pt x="731" y="13285"/>
                </a:cubicBezTo>
                <a:cubicBezTo>
                  <a:pt x="731" y="8971"/>
                  <a:pt x="731" y="4657"/>
                  <a:pt x="731" y="343"/>
                </a:cubicBezTo>
                <a:cubicBezTo>
                  <a:pt x="731" y="115"/>
                  <a:pt x="554" y="1"/>
                  <a:pt x="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62"/>
          <p:cNvSpPr/>
          <p:nvPr/>
        </p:nvSpPr>
        <p:spPr>
          <a:xfrm>
            <a:off x="7183000" y="5417629"/>
            <a:ext cx="427376" cy="413454"/>
          </a:xfrm>
          <a:custGeom>
            <a:rect b="b" l="l" r="r" t="t"/>
            <a:pathLst>
              <a:path extrusionOk="0" h="9860" w="10192">
                <a:moveTo>
                  <a:pt x="9660" y="0"/>
                </a:moveTo>
                <a:cubicBezTo>
                  <a:pt x="9579" y="0"/>
                  <a:pt x="9497" y="31"/>
                  <a:pt x="9424" y="103"/>
                </a:cubicBezTo>
                <a:cubicBezTo>
                  <a:pt x="6366" y="3161"/>
                  <a:pt x="3307" y="6197"/>
                  <a:pt x="249" y="9233"/>
                </a:cubicBezTo>
                <a:cubicBezTo>
                  <a:pt x="1" y="9498"/>
                  <a:pt x="247" y="9860"/>
                  <a:pt x="530" y="9860"/>
                </a:cubicBezTo>
                <a:cubicBezTo>
                  <a:pt x="612" y="9860"/>
                  <a:pt x="697" y="9829"/>
                  <a:pt x="774" y="9758"/>
                </a:cubicBezTo>
                <a:cubicBezTo>
                  <a:pt x="3809" y="6699"/>
                  <a:pt x="6891" y="3663"/>
                  <a:pt x="9927" y="605"/>
                </a:cubicBezTo>
                <a:cubicBezTo>
                  <a:pt x="10192" y="357"/>
                  <a:pt x="9937" y="0"/>
                  <a:pt x="96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2"/>
          <p:cNvSpPr/>
          <p:nvPr/>
        </p:nvSpPr>
        <p:spPr>
          <a:xfrm>
            <a:off x="7183964" y="5416664"/>
            <a:ext cx="425615" cy="414838"/>
          </a:xfrm>
          <a:custGeom>
            <a:rect b="b" l="l" r="r" t="t"/>
            <a:pathLst>
              <a:path extrusionOk="0" h="9893" w="10150">
                <a:moveTo>
                  <a:pt x="519" y="1"/>
                </a:moveTo>
                <a:cubicBezTo>
                  <a:pt x="247" y="1"/>
                  <a:pt x="1" y="362"/>
                  <a:pt x="249" y="628"/>
                </a:cubicBezTo>
                <a:cubicBezTo>
                  <a:pt x="3307" y="3664"/>
                  <a:pt x="6343" y="6745"/>
                  <a:pt x="9379" y="9781"/>
                </a:cubicBezTo>
                <a:cubicBezTo>
                  <a:pt x="9457" y="9859"/>
                  <a:pt x="9545" y="9892"/>
                  <a:pt x="9628" y="9892"/>
                </a:cubicBezTo>
                <a:cubicBezTo>
                  <a:pt x="9909" y="9892"/>
                  <a:pt x="10150" y="9525"/>
                  <a:pt x="9904" y="9279"/>
                </a:cubicBezTo>
                <a:cubicBezTo>
                  <a:pt x="6845" y="6220"/>
                  <a:pt x="3809" y="3161"/>
                  <a:pt x="751" y="103"/>
                </a:cubicBezTo>
                <a:cubicBezTo>
                  <a:pt x="679" y="31"/>
                  <a:pt x="598" y="1"/>
                  <a:pt x="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2"/>
          <p:cNvSpPr/>
          <p:nvPr/>
        </p:nvSpPr>
        <p:spPr>
          <a:xfrm>
            <a:off x="7318774" y="5276446"/>
            <a:ext cx="156073" cy="120640"/>
          </a:xfrm>
          <a:custGeom>
            <a:rect b="b" l="l" r="r" t="t"/>
            <a:pathLst>
              <a:path extrusionOk="0" h="2877" w="3722">
                <a:moveTo>
                  <a:pt x="1850" y="0"/>
                </a:moveTo>
                <a:cubicBezTo>
                  <a:pt x="1" y="0"/>
                  <a:pt x="1" y="2876"/>
                  <a:pt x="1850" y="2876"/>
                </a:cubicBezTo>
                <a:cubicBezTo>
                  <a:pt x="3721" y="2876"/>
                  <a:pt x="3721" y="0"/>
                  <a:pt x="1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2"/>
          <p:cNvSpPr/>
          <p:nvPr/>
        </p:nvSpPr>
        <p:spPr>
          <a:xfrm>
            <a:off x="7521681" y="5360644"/>
            <a:ext cx="156073" cy="120640"/>
          </a:xfrm>
          <a:custGeom>
            <a:rect b="b" l="l" r="r" t="t"/>
            <a:pathLst>
              <a:path extrusionOk="0" h="2877" w="3722">
                <a:moveTo>
                  <a:pt x="1872" y="1"/>
                </a:moveTo>
                <a:cubicBezTo>
                  <a:pt x="1" y="1"/>
                  <a:pt x="1" y="2877"/>
                  <a:pt x="1872" y="2877"/>
                </a:cubicBezTo>
                <a:cubicBezTo>
                  <a:pt x="3721" y="2877"/>
                  <a:pt x="3721" y="1"/>
                  <a:pt x="1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 name="Google Shape;746;p62"/>
          <p:cNvGrpSpPr/>
          <p:nvPr/>
        </p:nvGrpSpPr>
        <p:grpSpPr>
          <a:xfrm>
            <a:off x="6466600" y="1350750"/>
            <a:ext cx="2737533" cy="3555862"/>
            <a:chOff x="6466600" y="1350750"/>
            <a:chExt cx="2737533" cy="3555862"/>
          </a:xfrm>
        </p:grpSpPr>
        <p:sp>
          <p:nvSpPr>
            <p:cNvPr id="747" name="Google Shape;747;p62"/>
            <p:cNvSpPr/>
            <p:nvPr/>
          </p:nvSpPr>
          <p:spPr>
            <a:xfrm>
              <a:off x="7261779" y="1350750"/>
              <a:ext cx="609909" cy="615422"/>
            </a:xfrm>
            <a:custGeom>
              <a:rect b="b" l="l" r="r" t="t"/>
              <a:pathLst>
                <a:path extrusionOk="0" h="10158" w="10067">
                  <a:moveTo>
                    <a:pt x="4748" y="0"/>
                  </a:moveTo>
                  <a:cubicBezTo>
                    <a:pt x="4748" y="0"/>
                    <a:pt x="4301" y="1722"/>
                    <a:pt x="3764" y="3747"/>
                  </a:cubicBezTo>
                  <a:lnTo>
                    <a:pt x="3764" y="3747"/>
                  </a:lnTo>
                  <a:lnTo>
                    <a:pt x="0" y="4132"/>
                  </a:lnTo>
                  <a:lnTo>
                    <a:pt x="3212" y="5819"/>
                  </a:lnTo>
                  <a:lnTo>
                    <a:pt x="3212" y="5819"/>
                  </a:lnTo>
                  <a:cubicBezTo>
                    <a:pt x="2615" y="8041"/>
                    <a:pt x="2052" y="10071"/>
                    <a:pt x="1965" y="10156"/>
                  </a:cubicBezTo>
                  <a:lnTo>
                    <a:pt x="1965" y="10156"/>
                  </a:lnTo>
                  <a:lnTo>
                    <a:pt x="5542" y="7043"/>
                  </a:lnTo>
                  <a:lnTo>
                    <a:pt x="5542" y="7043"/>
                  </a:lnTo>
                  <a:lnTo>
                    <a:pt x="9473" y="9107"/>
                  </a:lnTo>
                  <a:lnTo>
                    <a:pt x="7512" y="5328"/>
                  </a:lnTo>
                  <a:lnTo>
                    <a:pt x="7512" y="5328"/>
                  </a:lnTo>
                  <a:lnTo>
                    <a:pt x="10066" y="3104"/>
                  </a:lnTo>
                  <a:lnTo>
                    <a:pt x="6545" y="3464"/>
                  </a:lnTo>
                  <a:lnTo>
                    <a:pt x="6545" y="3464"/>
                  </a:lnTo>
                  <a:lnTo>
                    <a:pt x="4748" y="0"/>
                  </a:lnTo>
                  <a:close/>
                  <a:moveTo>
                    <a:pt x="1965" y="10156"/>
                  </a:moveTo>
                  <a:lnTo>
                    <a:pt x="1963" y="10157"/>
                  </a:lnTo>
                  <a:cubicBezTo>
                    <a:pt x="1964" y="10157"/>
                    <a:pt x="1964" y="10157"/>
                    <a:pt x="1965" y="1015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2"/>
            <p:cNvSpPr/>
            <p:nvPr/>
          </p:nvSpPr>
          <p:spPr>
            <a:xfrm>
              <a:off x="7563250" y="4080536"/>
              <a:ext cx="656923" cy="826076"/>
            </a:xfrm>
            <a:custGeom>
              <a:rect b="b" l="l" r="r" t="t"/>
              <a:pathLst>
                <a:path extrusionOk="0" h="13635" w="10843">
                  <a:moveTo>
                    <a:pt x="7099" y="0"/>
                  </a:moveTo>
                  <a:lnTo>
                    <a:pt x="2146" y="799"/>
                  </a:lnTo>
                  <a:cubicBezTo>
                    <a:pt x="2032" y="4999"/>
                    <a:pt x="982" y="9107"/>
                    <a:pt x="0" y="13193"/>
                  </a:cubicBezTo>
                  <a:cubicBezTo>
                    <a:pt x="1012" y="13498"/>
                    <a:pt x="2224" y="13635"/>
                    <a:pt x="3501" y="13635"/>
                  </a:cubicBezTo>
                  <a:cubicBezTo>
                    <a:pt x="6054" y="13635"/>
                    <a:pt x="8864" y="13087"/>
                    <a:pt x="10842" y="12235"/>
                  </a:cubicBezTo>
                  <a:cubicBezTo>
                    <a:pt x="9473" y="7761"/>
                    <a:pt x="8103" y="5387"/>
                    <a:pt x="7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2"/>
            <p:cNvSpPr/>
            <p:nvPr/>
          </p:nvSpPr>
          <p:spPr>
            <a:xfrm>
              <a:off x="7830127" y="4376434"/>
              <a:ext cx="84395" cy="425973"/>
            </a:xfrm>
            <a:custGeom>
              <a:rect b="b" l="l" r="r" t="t"/>
              <a:pathLst>
                <a:path extrusionOk="0" h="7031" w="1393">
                  <a:moveTo>
                    <a:pt x="274" y="1"/>
                  </a:moveTo>
                  <a:cubicBezTo>
                    <a:pt x="274" y="1"/>
                    <a:pt x="252" y="138"/>
                    <a:pt x="206" y="320"/>
                  </a:cubicBezTo>
                  <a:cubicBezTo>
                    <a:pt x="160" y="526"/>
                    <a:pt x="115" y="823"/>
                    <a:pt x="69" y="1142"/>
                  </a:cubicBezTo>
                  <a:cubicBezTo>
                    <a:pt x="1" y="1827"/>
                    <a:pt x="1" y="2717"/>
                    <a:pt x="115" y="3584"/>
                  </a:cubicBezTo>
                  <a:cubicBezTo>
                    <a:pt x="206" y="4475"/>
                    <a:pt x="411" y="5342"/>
                    <a:pt x="640" y="5981"/>
                  </a:cubicBezTo>
                  <a:cubicBezTo>
                    <a:pt x="754" y="6301"/>
                    <a:pt x="868" y="6575"/>
                    <a:pt x="959" y="6757"/>
                  </a:cubicBezTo>
                  <a:cubicBezTo>
                    <a:pt x="1051" y="6940"/>
                    <a:pt x="1119" y="7031"/>
                    <a:pt x="1119" y="7031"/>
                  </a:cubicBezTo>
                  <a:cubicBezTo>
                    <a:pt x="1119" y="7031"/>
                    <a:pt x="1165" y="6917"/>
                    <a:pt x="1187" y="6711"/>
                  </a:cubicBezTo>
                  <a:cubicBezTo>
                    <a:pt x="1233" y="6529"/>
                    <a:pt x="1302" y="6232"/>
                    <a:pt x="1324" y="5890"/>
                  </a:cubicBezTo>
                  <a:cubicBezTo>
                    <a:pt x="1393" y="5228"/>
                    <a:pt x="1393" y="4338"/>
                    <a:pt x="1302" y="3447"/>
                  </a:cubicBezTo>
                  <a:cubicBezTo>
                    <a:pt x="1187" y="2580"/>
                    <a:pt x="982" y="1713"/>
                    <a:pt x="754" y="1074"/>
                  </a:cubicBezTo>
                  <a:cubicBezTo>
                    <a:pt x="640" y="754"/>
                    <a:pt x="526" y="480"/>
                    <a:pt x="434" y="298"/>
                  </a:cubicBezTo>
                  <a:cubicBezTo>
                    <a:pt x="343" y="115"/>
                    <a:pt x="274" y="1"/>
                    <a:pt x="2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2"/>
            <p:cNvSpPr/>
            <p:nvPr/>
          </p:nvSpPr>
          <p:spPr>
            <a:xfrm>
              <a:off x="7969776" y="4348807"/>
              <a:ext cx="114869" cy="474381"/>
            </a:xfrm>
            <a:custGeom>
              <a:rect b="b" l="l" r="r" t="t"/>
              <a:pathLst>
                <a:path extrusionOk="0" h="7830" w="1896">
                  <a:moveTo>
                    <a:pt x="69" y="0"/>
                  </a:moveTo>
                  <a:cubicBezTo>
                    <a:pt x="69" y="0"/>
                    <a:pt x="47" y="137"/>
                    <a:pt x="24" y="366"/>
                  </a:cubicBezTo>
                  <a:cubicBezTo>
                    <a:pt x="1" y="594"/>
                    <a:pt x="1" y="913"/>
                    <a:pt x="1" y="1301"/>
                  </a:cubicBezTo>
                  <a:cubicBezTo>
                    <a:pt x="24" y="2077"/>
                    <a:pt x="138" y="3082"/>
                    <a:pt x="366" y="4040"/>
                  </a:cubicBezTo>
                  <a:cubicBezTo>
                    <a:pt x="594" y="5022"/>
                    <a:pt x="914" y="5981"/>
                    <a:pt x="1211" y="6688"/>
                  </a:cubicBezTo>
                  <a:cubicBezTo>
                    <a:pt x="1370" y="7031"/>
                    <a:pt x="1530" y="7304"/>
                    <a:pt x="1644" y="7510"/>
                  </a:cubicBezTo>
                  <a:cubicBezTo>
                    <a:pt x="1758" y="7715"/>
                    <a:pt x="1827" y="7829"/>
                    <a:pt x="1827" y="7829"/>
                  </a:cubicBezTo>
                  <a:cubicBezTo>
                    <a:pt x="1827" y="7829"/>
                    <a:pt x="1850" y="7692"/>
                    <a:pt x="1873" y="7464"/>
                  </a:cubicBezTo>
                  <a:cubicBezTo>
                    <a:pt x="1895" y="7236"/>
                    <a:pt x="1895" y="6916"/>
                    <a:pt x="1895" y="6528"/>
                  </a:cubicBezTo>
                  <a:cubicBezTo>
                    <a:pt x="1873" y="5752"/>
                    <a:pt x="1758" y="4771"/>
                    <a:pt x="1530" y="3789"/>
                  </a:cubicBezTo>
                  <a:cubicBezTo>
                    <a:pt x="1302" y="2808"/>
                    <a:pt x="982" y="1849"/>
                    <a:pt x="686" y="1164"/>
                  </a:cubicBezTo>
                  <a:cubicBezTo>
                    <a:pt x="526" y="799"/>
                    <a:pt x="366" y="525"/>
                    <a:pt x="252" y="320"/>
                  </a:cubicBezTo>
                  <a:cubicBezTo>
                    <a:pt x="138" y="114"/>
                    <a:pt x="69" y="0"/>
                    <a:pt x="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2"/>
            <p:cNvSpPr/>
            <p:nvPr/>
          </p:nvSpPr>
          <p:spPr>
            <a:xfrm>
              <a:off x="7684905" y="4377828"/>
              <a:ext cx="77549" cy="481287"/>
            </a:xfrm>
            <a:custGeom>
              <a:rect b="b" l="l" r="r" t="t"/>
              <a:pathLst>
                <a:path extrusionOk="0" h="7944" w="1280">
                  <a:moveTo>
                    <a:pt x="845" y="1"/>
                  </a:moveTo>
                  <a:cubicBezTo>
                    <a:pt x="845" y="1"/>
                    <a:pt x="777" y="115"/>
                    <a:pt x="709" y="343"/>
                  </a:cubicBezTo>
                  <a:cubicBezTo>
                    <a:pt x="640" y="548"/>
                    <a:pt x="526" y="845"/>
                    <a:pt x="435" y="1233"/>
                  </a:cubicBezTo>
                  <a:cubicBezTo>
                    <a:pt x="252" y="1964"/>
                    <a:pt x="92" y="2945"/>
                    <a:pt x="47" y="3949"/>
                  </a:cubicBezTo>
                  <a:cubicBezTo>
                    <a:pt x="1" y="4931"/>
                    <a:pt x="47" y="5935"/>
                    <a:pt x="161" y="6688"/>
                  </a:cubicBezTo>
                  <a:cubicBezTo>
                    <a:pt x="206" y="7054"/>
                    <a:pt x="275" y="7373"/>
                    <a:pt x="343" y="7601"/>
                  </a:cubicBezTo>
                  <a:cubicBezTo>
                    <a:pt x="389" y="7830"/>
                    <a:pt x="435" y="7944"/>
                    <a:pt x="435" y="7944"/>
                  </a:cubicBezTo>
                  <a:cubicBezTo>
                    <a:pt x="435" y="7944"/>
                    <a:pt x="503" y="7830"/>
                    <a:pt x="572" y="7601"/>
                  </a:cubicBezTo>
                  <a:cubicBezTo>
                    <a:pt x="663" y="7396"/>
                    <a:pt x="754" y="7099"/>
                    <a:pt x="845" y="6711"/>
                  </a:cubicBezTo>
                  <a:cubicBezTo>
                    <a:pt x="1028" y="5981"/>
                    <a:pt x="1188" y="4999"/>
                    <a:pt x="1233" y="3995"/>
                  </a:cubicBezTo>
                  <a:cubicBezTo>
                    <a:pt x="1279" y="3014"/>
                    <a:pt x="1233" y="2009"/>
                    <a:pt x="1119" y="1256"/>
                  </a:cubicBezTo>
                  <a:cubicBezTo>
                    <a:pt x="1074" y="891"/>
                    <a:pt x="1005" y="571"/>
                    <a:pt x="937" y="343"/>
                  </a:cubicBezTo>
                  <a:cubicBezTo>
                    <a:pt x="891" y="115"/>
                    <a:pt x="845"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2"/>
            <p:cNvSpPr/>
            <p:nvPr/>
          </p:nvSpPr>
          <p:spPr>
            <a:xfrm>
              <a:off x="6466600" y="3256336"/>
              <a:ext cx="2737533" cy="1243204"/>
            </a:xfrm>
            <a:custGeom>
              <a:rect b="b" l="l" r="r" t="t"/>
              <a:pathLst>
                <a:path extrusionOk="0" h="20520" w="45185">
                  <a:moveTo>
                    <a:pt x="35106" y="0"/>
                  </a:moveTo>
                  <a:lnTo>
                    <a:pt x="7419" y="3264"/>
                  </a:lnTo>
                  <a:cubicBezTo>
                    <a:pt x="5776" y="7031"/>
                    <a:pt x="161" y="11048"/>
                    <a:pt x="1" y="15042"/>
                  </a:cubicBezTo>
                  <a:cubicBezTo>
                    <a:pt x="1" y="17674"/>
                    <a:pt x="2009" y="18906"/>
                    <a:pt x="4096" y="18906"/>
                  </a:cubicBezTo>
                  <a:cubicBezTo>
                    <a:pt x="6154" y="18906"/>
                    <a:pt x="8289" y="17708"/>
                    <a:pt x="8652" y="15476"/>
                  </a:cubicBezTo>
                  <a:lnTo>
                    <a:pt x="8652" y="15476"/>
                  </a:lnTo>
                  <a:cubicBezTo>
                    <a:pt x="8160" y="18632"/>
                    <a:pt x="10815" y="20519"/>
                    <a:pt x="13389" y="20519"/>
                  </a:cubicBezTo>
                  <a:cubicBezTo>
                    <a:pt x="15711" y="20519"/>
                    <a:pt x="17966" y="18982"/>
                    <a:pt x="17782" y="15453"/>
                  </a:cubicBezTo>
                  <a:lnTo>
                    <a:pt x="17782" y="15453"/>
                  </a:lnTo>
                  <a:cubicBezTo>
                    <a:pt x="18006" y="18388"/>
                    <a:pt x="20127" y="19644"/>
                    <a:pt x="22311" y="19644"/>
                  </a:cubicBezTo>
                  <a:cubicBezTo>
                    <a:pt x="25020" y="19644"/>
                    <a:pt x="27825" y="17712"/>
                    <a:pt x="27231" y="14654"/>
                  </a:cubicBezTo>
                  <a:lnTo>
                    <a:pt x="27231" y="14654"/>
                  </a:lnTo>
                  <a:cubicBezTo>
                    <a:pt x="28006" y="17253"/>
                    <a:pt x="29584" y="18606"/>
                    <a:pt x="31596" y="18606"/>
                  </a:cubicBezTo>
                  <a:cubicBezTo>
                    <a:pt x="32252" y="18606"/>
                    <a:pt x="32955" y="18461"/>
                    <a:pt x="33691" y="18169"/>
                  </a:cubicBezTo>
                  <a:cubicBezTo>
                    <a:pt x="37092" y="16708"/>
                    <a:pt x="37069" y="14837"/>
                    <a:pt x="36065" y="11596"/>
                  </a:cubicBezTo>
                  <a:lnTo>
                    <a:pt x="36065" y="11596"/>
                  </a:lnTo>
                  <a:cubicBezTo>
                    <a:pt x="37203" y="13492"/>
                    <a:pt x="39161" y="14362"/>
                    <a:pt x="40970" y="14362"/>
                  </a:cubicBezTo>
                  <a:cubicBezTo>
                    <a:pt x="43189" y="14362"/>
                    <a:pt x="45185" y="13054"/>
                    <a:pt x="45172" y="10728"/>
                  </a:cubicBezTo>
                  <a:cubicBezTo>
                    <a:pt x="45149" y="7259"/>
                    <a:pt x="39192" y="3675"/>
                    <a:pt x="35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2"/>
            <p:cNvSpPr/>
            <p:nvPr/>
          </p:nvSpPr>
          <p:spPr>
            <a:xfrm>
              <a:off x="6574380" y="2665812"/>
              <a:ext cx="2404982" cy="1049817"/>
            </a:xfrm>
            <a:custGeom>
              <a:rect b="b" l="l" r="r" t="t"/>
              <a:pathLst>
                <a:path extrusionOk="0" h="17328" w="39696">
                  <a:moveTo>
                    <a:pt x="28831" y="1"/>
                  </a:moveTo>
                  <a:lnTo>
                    <a:pt x="8676" y="1485"/>
                  </a:lnTo>
                  <a:cubicBezTo>
                    <a:pt x="7238" y="5433"/>
                    <a:pt x="1805" y="7259"/>
                    <a:pt x="618" y="12441"/>
                  </a:cubicBezTo>
                  <a:cubicBezTo>
                    <a:pt x="0" y="15198"/>
                    <a:pt x="2703" y="17044"/>
                    <a:pt x="5561" y="17044"/>
                  </a:cubicBezTo>
                  <a:cubicBezTo>
                    <a:pt x="7980" y="17044"/>
                    <a:pt x="10510" y="15721"/>
                    <a:pt x="11232" y="12509"/>
                  </a:cubicBezTo>
                  <a:lnTo>
                    <a:pt x="11232" y="12509"/>
                  </a:lnTo>
                  <a:cubicBezTo>
                    <a:pt x="10709" y="15830"/>
                    <a:pt x="12758" y="17328"/>
                    <a:pt x="14963" y="17328"/>
                  </a:cubicBezTo>
                  <a:cubicBezTo>
                    <a:pt x="17276" y="17328"/>
                    <a:pt x="19760" y="15681"/>
                    <a:pt x="19632" y="12760"/>
                  </a:cubicBezTo>
                  <a:lnTo>
                    <a:pt x="19632" y="12760"/>
                  </a:lnTo>
                  <a:cubicBezTo>
                    <a:pt x="19776" y="15144"/>
                    <a:pt x="21141" y="16770"/>
                    <a:pt x="23995" y="16770"/>
                  </a:cubicBezTo>
                  <a:cubicBezTo>
                    <a:pt x="24310" y="16770"/>
                    <a:pt x="24644" y="16750"/>
                    <a:pt x="24996" y="16709"/>
                  </a:cubicBezTo>
                  <a:cubicBezTo>
                    <a:pt x="27849" y="16367"/>
                    <a:pt x="28899" y="14563"/>
                    <a:pt x="28511" y="11254"/>
                  </a:cubicBezTo>
                  <a:lnTo>
                    <a:pt x="28511" y="11254"/>
                  </a:lnTo>
                  <a:cubicBezTo>
                    <a:pt x="29458" y="12824"/>
                    <a:pt x="31426" y="13716"/>
                    <a:pt x="33350" y="13716"/>
                  </a:cubicBezTo>
                  <a:cubicBezTo>
                    <a:pt x="35230" y="13716"/>
                    <a:pt x="37068" y="12864"/>
                    <a:pt x="37869" y="10957"/>
                  </a:cubicBezTo>
                  <a:cubicBezTo>
                    <a:pt x="39695" y="6552"/>
                    <a:pt x="32711" y="3197"/>
                    <a:pt x="28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2"/>
            <p:cNvSpPr/>
            <p:nvPr/>
          </p:nvSpPr>
          <p:spPr>
            <a:xfrm>
              <a:off x="6791578" y="1856879"/>
              <a:ext cx="1792286" cy="1181771"/>
            </a:xfrm>
            <a:custGeom>
              <a:rect b="b" l="l" r="r" t="t"/>
              <a:pathLst>
                <a:path extrusionOk="0" h="19506" w="29583">
                  <a:moveTo>
                    <a:pt x="13468" y="0"/>
                  </a:moveTo>
                  <a:cubicBezTo>
                    <a:pt x="9907" y="3789"/>
                    <a:pt x="5684" y="6848"/>
                    <a:pt x="1941" y="13079"/>
                  </a:cubicBezTo>
                  <a:cubicBezTo>
                    <a:pt x="0" y="16327"/>
                    <a:pt x="2901" y="18620"/>
                    <a:pt x="5843" y="18620"/>
                  </a:cubicBezTo>
                  <a:cubicBezTo>
                    <a:pt x="7986" y="18620"/>
                    <a:pt x="10150" y="17403"/>
                    <a:pt x="10478" y="14449"/>
                  </a:cubicBezTo>
                  <a:lnTo>
                    <a:pt x="10478" y="14449"/>
                  </a:lnTo>
                  <a:cubicBezTo>
                    <a:pt x="10287" y="17918"/>
                    <a:pt x="12509" y="19505"/>
                    <a:pt x="14779" y="19505"/>
                  </a:cubicBezTo>
                  <a:cubicBezTo>
                    <a:pt x="17408" y="19505"/>
                    <a:pt x="20103" y="17378"/>
                    <a:pt x="19197" y="13581"/>
                  </a:cubicBezTo>
                  <a:lnTo>
                    <a:pt x="19197" y="13581"/>
                  </a:lnTo>
                  <a:cubicBezTo>
                    <a:pt x="20135" y="16056"/>
                    <a:pt x="21797" y="16813"/>
                    <a:pt x="23654" y="16813"/>
                  </a:cubicBezTo>
                  <a:cubicBezTo>
                    <a:pt x="24555" y="16813"/>
                    <a:pt x="25501" y="16635"/>
                    <a:pt x="26432" y="16389"/>
                  </a:cubicBezTo>
                  <a:cubicBezTo>
                    <a:pt x="28852" y="15681"/>
                    <a:pt x="29582" y="12988"/>
                    <a:pt x="27551" y="10409"/>
                  </a:cubicBezTo>
                  <a:cubicBezTo>
                    <a:pt x="26159" y="8651"/>
                    <a:pt x="22666" y="6642"/>
                    <a:pt x="20703" y="5296"/>
                  </a:cubicBezTo>
                  <a:cubicBezTo>
                    <a:pt x="18193" y="3584"/>
                    <a:pt x="16367" y="1895"/>
                    <a:pt x="134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2"/>
            <p:cNvSpPr/>
            <p:nvPr/>
          </p:nvSpPr>
          <p:spPr>
            <a:xfrm>
              <a:off x="8069378" y="2477756"/>
              <a:ext cx="290444" cy="225497"/>
            </a:xfrm>
            <a:custGeom>
              <a:rect b="b" l="l" r="r" t="t"/>
              <a:pathLst>
                <a:path extrusionOk="0" h="3722" w="4794">
                  <a:moveTo>
                    <a:pt x="2397" y="1"/>
                  </a:moveTo>
                  <a:cubicBezTo>
                    <a:pt x="0" y="1"/>
                    <a:pt x="0" y="3721"/>
                    <a:pt x="2397" y="3721"/>
                  </a:cubicBezTo>
                  <a:cubicBezTo>
                    <a:pt x="4794" y="3721"/>
                    <a:pt x="4794" y="1"/>
                    <a:pt x="23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2"/>
            <p:cNvSpPr/>
            <p:nvPr/>
          </p:nvSpPr>
          <p:spPr>
            <a:xfrm>
              <a:off x="6870399" y="3220348"/>
              <a:ext cx="290505" cy="225497"/>
            </a:xfrm>
            <a:custGeom>
              <a:rect b="b" l="l" r="r" t="t"/>
              <a:pathLst>
                <a:path extrusionOk="0" h="3722" w="4795">
                  <a:moveTo>
                    <a:pt x="2397" y="1"/>
                  </a:moveTo>
                  <a:cubicBezTo>
                    <a:pt x="1" y="1"/>
                    <a:pt x="1" y="3721"/>
                    <a:pt x="2397" y="3721"/>
                  </a:cubicBezTo>
                  <a:cubicBezTo>
                    <a:pt x="4794" y="3721"/>
                    <a:pt x="4794" y="1"/>
                    <a:pt x="23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2"/>
            <p:cNvSpPr/>
            <p:nvPr/>
          </p:nvSpPr>
          <p:spPr>
            <a:xfrm>
              <a:off x="8195213" y="3803965"/>
              <a:ext cx="290444" cy="225437"/>
            </a:xfrm>
            <a:custGeom>
              <a:rect b="b" l="l" r="r" t="t"/>
              <a:pathLst>
                <a:path extrusionOk="0" h="3721" w="4794">
                  <a:moveTo>
                    <a:pt x="2397" y="0"/>
                  </a:moveTo>
                  <a:cubicBezTo>
                    <a:pt x="0" y="0"/>
                    <a:pt x="0" y="3721"/>
                    <a:pt x="2397" y="3721"/>
                  </a:cubicBezTo>
                  <a:cubicBezTo>
                    <a:pt x="4794" y="3721"/>
                    <a:pt x="4794" y="0"/>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2"/>
            <p:cNvSpPr/>
            <p:nvPr/>
          </p:nvSpPr>
          <p:spPr>
            <a:xfrm>
              <a:off x="7112437" y="3853705"/>
              <a:ext cx="290444" cy="225497"/>
            </a:xfrm>
            <a:custGeom>
              <a:rect b="b" l="l" r="r" t="t"/>
              <a:pathLst>
                <a:path extrusionOk="0" h="3722" w="4794">
                  <a:moveTo>
                    <a:pt x="2397" y="1"/>
                  </a:moveTo>
                  <a:cubicBezTo>
                    <a:pt x="0" y="1"/>
                    <a:pt x="0" y="3721"/>
                    <a:pt x="2397" y="3721"/>
                  </a:cubicBezTo>
                  <a:cubicBezTo>
                    <a:pt x="4794" y="3721"/>
                    <a:pt x="4794" y="1"/>
                    <a:pt x="23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62"/>
            <p:cNvSpPr/>
            <p:nvPr/>
          </p:nvSpPr>
          <p:spPr>
            <a:xfrm>
              <a:off x="7260385" y="2235779"/>
              <a:ext cx="291838" cy="225437"/>
            </a:xfrm>
            <a:custGeom>
              <a:rect b="b" l="l" r="r" t="t"/>
              <a:pathLst>
                <a:path extrusionOk="0" h="3721" w="4817">
                  <a:moveTo>
                    <a:pt x="2420" y="0"/>
                  </a:moveTo>
                  <a:cubicBezTo>
                    <a:pt x="1" y="0"/>
                    <a:pt x="1" y="3721"/>
                    <a:pt x="2420" y="3721"/>
                  </a:cubicBezTo>
                  <a:cubicBezTo>
                    <a:pt x="4817" y="3721"/>
                    <a:pt x="4817" y="0"/>
                    <a:pt x="24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2"/>
            <p:cNvSpPr/>
            <p:nvPr/>
          </p:nvSpPr>
          <p:spPr>
            <a:xfrm>
              <a:off x="7830127" y="3183028"/>
              <a:ext cx="290444" cy="225497"/>
            </a:xfrm>
            <a:custGeom>
              <a:rect b="b" l="l" r="r" t="t"/>
              <a:pathLst>
                <a:path extrusionOk="0" h="3722" w="4794">
                  <a:moveTo>
                    <a:pt x="2397" y="1"/>
                  </a:moveTo>
                  <a:cubicBezTo>
                    <a:pt x="1" y="1"/>
                    <a:pt x="1" y="3721"/>
                    <a:pt x="2397" y="3721"/>
                  </a:cubicBezTo>
                  <a:cubicBezTo>
                    <a:pt x="4794" y="3721"/>
                    <a:pt x="4794" y="1"/>
                    <a:pt x="23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2"/>
            <p:cNvSpPr/>
            <p:nvPr/>
          </p:nvSpPr>
          <p:spPr>
            <a:xfrm>
              <a:off x="8406776" y="3000485"/>
              <a:ext cx="232404" cy="181210"/>
            </a:xfrm>
            <a:custGeom>
              <a:rect b="b" l="l" r="r" t="t"/>
              <a:pathLst>
                <a:path extrusionOk="0" h="2991" w="3836">
                  <a:moveTo>
                    <a:pt x="1918" y="1"/>
                  </a:moveTo>
                  <a:cubicBezTo>
                    <a:pt x="1" y="1"/>
                    <a:pt x="1" y="2991"/>
                    <a:pt x="1918" y="2991"/>
                  </a:cubicBezTo>
                  <a:cubicBezTo>
                    <a:pt x="3835" y="2991"/>
                    <a:pt x="3835" y="1"/>
                    <a:pt x="1918" y="1"/>
                  </a:cubicBezTo>
                  <a:close/>
                </a:path>
              </a:pathLst>
            </a:custGeom>
            <a:solidFill>
              <a:srgbClr val="F587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2"/>
            <p:cNvSpPr/>
            <p:nvPr/>
          </p:nvSpPr>
          <p:spPr>
            <a:xfrm>
              <a:off x="7306362" y="4588266"/>
              <a:ext cx="160811" cy="124498"/>
            </a:xfrm>
            <a:custGeom>
              <a:rect b="b" l="l" r="r" t="t"/>
              <a:pathLst>
                <a:path extrusionOk="0" h="2969" w="3835">
                  <a:moveTo>
                    <a:pt x="1917" y="1"/>
                  </a:moveTo>
                  <a:cubicBezTo>
                    <a:pt x="0" y="1"/>
                    <a:pt x="0" y="2968"/>
                    <a:pt x="1917" y="2968"/>
                  </a:cubicBezTo>
                  <a:cubicBezTo>
                    <a:pt x="3835" y="2968"/>
                    <a:pt x="3835" y="1"/>
                    <a:pt x="1917" y="1"/>
                  </a:cubicBezTo>
                  <a:close/>
                </a:path>
              </a:pathLst>
            </a:custGeom>
            <a:solidFill>
              <a:srgbClr val="F587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2"/>
            <p:cNvSpPr/>
            <p:nvPr/>
          </p:nvSpPr>
          <p:spPr>
            <a:xfrm>
              <a:off x="7524536" y="2622978"/>
              <a:ext cx="232343" cy="181210"/>
            </a:xfrm>
            <a:custGeom>
              <a:rect b="b" l="l" r="r" t="t"/>
              <a:pathLst>
                <a:path extrusionOk="0" h="2991" w="3835">
                  <a:moveTo>
                    <a:pt x="1918" y="0"/>
                  </a:moveTo>
                  <a:cubicBezTo>
                    <a:pt x="0" y="0"/>
                    <a:pt x="0" y="2991"/>
                    <a:pt x="1918" y="2991"/>
                  </a:cubicBezTo>
                  <a:cubicBezTo>
                    <a:pt x="3835" y="2991"/>
                    <a:pt x="3835" y="0"/>
                    <a:pt x="1918" y="0"/>
                  </a:cubicBezTo>
                  <a:close/>
                </a:path>
              </a:pathLst>
            </a:custGeom>
            <a:solidFill>
              <a:srgbClr val="F587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2"/>
            <p:cNvSpPr/>
            <p:nvPr/>
          </p:nvSpPr>
          <p:spPr>
            <a:xfrm>
              <a:off x="7680785" y="3950520"/>
              <a:ext cx="232404" cy="179816"/>
            </a:xfrm>
            <a:custGeom>
              <a:rect b="b" l="l" r="r" t="t"/>
              <a:pathLst>
                <a:path extrusionOk="0" h="2968" w="3836">
                  <a:moveTo>
                    <a:pt x="1918" y="1"/>
                  </a:moveTo>
                  <a:cubicBezTo>
                    <a:pt x="0" y="1"/>
                    <a:pt x="0" y="2968"/>
                    <a:pt x="1918" y="2968"/>
                  </a:cubicBezTo>
                  <a:cubicBezTo>
                    <a:pt x="3835" y="2968"/>
                    <a:pt x="3835" y="1"/>
                    <a:pt x="1918" y="1"/>
                  </a:cubicBezTo>
                  <a:close/>
                </a:path>
              </a:pathLst>
            </a:custGeom>
            <a:solidFill>
              <a:srgbClr val="F587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2"/>
            <p:cNvSpPr/>
            <p:nvPr/>
          </p:nvSpPr>
          <p:spPr>
            <a:xfrm>
              <a:off x="7017015" y="2632672"/>
              <a:ext cx="232343" cy="179816"/>
            </a:xfrm>
            <a:custGeom>
              <a:rect b="b" l="l" r="r" t="t"/>
              <a:pathLst>
                <a:path extrusionOk="0" h="2968" w="3835">
                  <a:moveTo>
                    <a:pt x="1918" y="0"/>
                  </a:moveTo>
                  <a:cubicBezTo>
                    <a:pt x="0" y="0"/>
                    <a:pt x="0" y="2967"/>
                    <a:pt x="1918" y="2967"/>
                  </a:cubicBezTo>
                  <a:cubicBezTo>
                    <a:pt x="3835" y="2967"/>
                    <a:pt x="3835" y="0"/>
                    <a:pt x="19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2"/>
            <p:cNvSpPr/>
            <p:nvPr/>
          </p:nvSpPr>
          <p:spPr>
            <a:xfrm>
              <a:off x="7339206" y="3318557"/>
              <a:ext cx="232404" cy="179816"/>
            </a:xfrm>
            <a:custGeom>
              <a:rect b="b" l="l" r="r" t="t"/>
              <a:pathLst>
                <a:path extrusionOk="0" h="2968" w="3836">
                  <a:moveTo>
                    <a:pt x="1918" y="0"/>
                  </a:moveTo>
                  <a:cubicBezTo>
                    <a:pt x="1" y="0"/>
                    <a:pt x="1" y="2968"/>
                    <a:pt x="1918" y="2968"/>
                  </a:cubicBezTo>
                  <a:cubicBezTo>
                    <a:pt x="3835" y="2968"/>
                    <a:pt x="3835" y="0"/>
                    <a:pt x="19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2"/>
            <p:cNvSpPr/>
            <p:nvPr/>
          </p:nvSpPr>
          <p:spPr>
            <a:xfrm>
              <a:off x="8764955" y="3719570"/>
              <a:ext cx="232404" cy="181210"/>
            </a:xfrm>
            <a:custGeom>
              <a:rect b="b" l="l" r="r" t="t"/>
              <a:pathLst>
                <a:path extrusionOk="0" h="2991" w="3836">
                  <a:moveTo>
                    <a:pt x="1918" y="1"/>
                  </a:moveTo>
                  <a:cubicBezTo>
                    <a:pt x="0" y="1"/>
                    <a:pt x="0" y="2991"/>
                    <a:pt x="1918" y="2991"/>
                  </a:cubicBezTo>
                  <a:cubicBezTo>
                    <a:pt x="3835" y="2991"/>
                    <a:pt x="3835" y="1"/>
                    <a:pt x="19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2"/>
            <p:cNvSpPr/>
            <p:nvPr/>
          </p:nvSpPr>
          <p:spPr>
            <a:xfrm>
              <a:off x="7720892" y="2161077"/>
              <a:ext cx="232404" cy="181210"/>
            </a:xfrm>
            <a:custGeom>
              <a:rect b="b" l="l" r="r" t="t"/>
              <a:pathLst>
                <a:path extrusionOk="0" h="2991" w="3836">
                  <a:moveTo>
                    <a:pt x="1918" y="1"/>
                  </a:moveTo>
                  <a:cubicBezTo>
                    <a:pt x="0" y="1"/>
                    <a:pt x="0" y="2991"/>
                    <a:pt x="1918" y="2991"/>
                  </a:cubicBezTo>
                  <a:cubicBezTo>
                    <a:pt x="3835" y="2991"/>
                    <a:pt x="3835" y="1"/>
                    <a:pt x="19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682"/>
                                        </p:tgtEl>
                                        <p:attrNameLst>
                                          <p:attrName>style.visibility</p:attrName>
                                        </p:attrNameLst>
                                      </p:cBhvr>
                                      <p:to>
                                        <p:strVal val="visible"/>
                                      </p:to>
                                    </p:set>
                                    <p:animEffect filter="fade" transition="in">
                                      <p:cBhvr>
                                        <p:cTn dur="1000"/>
                                        <p:tgtEl>
                                          <p:spTgt spid="68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684"/>
                                        </p:tgtEl>
                                        <p:attrNameLst>
                                          <p:attrName>style.visibility</p:attrName>
                                        </p:attrNameLst>
                                      </p:cBhvr>
                                      <p:to>
                                        <p:strVal val="visible"/>
                                      </p:to>
                                    </p:set>
                                    <p:animEffect filter="fade" transition="in">
                                      <p:cBhvr>
                                        <p:cTn dur="1000"/>
                                        <p:tgtEl>
                                          <p:spTgt spid="68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683"/>
                                        </p:tgtEl>
                                        <p:attrNameLst>
                                          <p:attrName>style.visibility</p:attrName>
                                        </p:attrNameLst>
                                      </p:cBhvr>
                                      <p:to>
                                        <p:strVal val="visible"/>
                                      </p:to>
                                    </p:set>
                                    <p:animEffect filter="fade" transition="in">
                                      <p:cBhvr>
                                        <p:cTn dur="1000"/>
                                        <p:tgtEl>
                                          <p:spTgt spid="68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685"/>
                                        </p:tgtEl>
                                        <p:attrNameLst>
                                          <p:attrName>style.visibility</p:attrName>
                                        </p:attrNameLst>
                                      </p:cBhvr>
                                      <p:to>
                                        <p:strVal val="visible"/>
                                      </p:to>
                                    </p:set>
                                    <p:animEffect filter="fade" transition="in">
                                      <p:cBhvr>
                                        <p:cTn dur="1000"/>
                                        <p:tgtEl>
                                          <p:spTgt spid="68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 name="Shape 772"/>
        <p:cNvGrpSpPr/>
        <p:nvPr/>
      </p:nvGrpSpPr>
      <p:grpSpPr>
        <a:xfrm>
          <a:off x="0" y="0"/>
          <a:ext cx="0" cy="0"/>
          <a:chOff x="0" y="0"/>
          <a:chExt cx="0" cy="0"/>
        </a:xfrm>
      </p:grpSpPr>
      <p:sp>
        <p:nvSpPr>
          <p:cNvPr id="773" name="Google Shape;773;p63"/>
          <p:cNvSpPr txBox="1"/>
          <p:nvPr>
            <p:ph type="title"/>
          </p:nvPr>
        </p:nvSpPr>
        <p:spPr>
          <a:xfrm>
            <a:off x="2646000" y="2947625"/>
            <a:ext cx="3852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n"/>
              <a:t>—Someone Popular</a:t>
            </a:r>
            <a:endParaRPr/>
          </a:p>
        </p:txBody>
      </p:sp>
      <p:sp>
        <p:nvSpPr>
          <p:cNvPr id="774" name="Google Shape;774;p63"/>
          <p:cNvSpPr txBox="1"/>
          <p:nvPr>
            <p:ph idx="1" type="subTitle"/>
          </p:nvPr>
        </p:nvSpPr>
        <p:spPr>
          <a:xfrm>
            <a:off x="2646000" y="1809425"/>
            <a:ext cx="3852000" cy="1138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775" name="Google Shape;775;p63"/>
          <p:cNvSpPr/>
          <p:nvPr/>
        </p:nvSpPr>
        <p:spPr>
          <a:xfrm>
            <a:off x="3903525" y="441800"/>
            <a:ext cx="1622752" cy="1295898"/>
          </a:xfrm>
          <a:custGeom>
            <a:rect b="b" l="l" r="r" t="t"/>
            <a:pathLst>
              <a:path extrusionOk="0" h="1998" w="2442">
                <a:moveTo>
                  <a:pt x="1079" y="1"/>
                </a:moveTo>
                <a:cubicBezTo>
                  <a:pt x="952" y="1"/>
                  <a:pt x="821" y="27"/>
                  <a:pt x="689" y="85"/>
                </a:cubicBezTo>
                <a:cubicBezTo>
                  <a:pt x="207" y="274"/>
                  <a:pt x="1" y="703"/>
                  <a:pt x="1" y="1202"/>
                </a:cubicBezTo>
                <a:cubicBezTo>
                  <a:pt x="1" y="1425"/>
                  <a:pt x="17" y="1684"/>
                  <a:pt x="207" y="1837"/>
                </a:cubicBezTo>
                <a:cubicBezTo>
                  <a:pt x="354" y="1956"/>
                  <a:pt x="560" y="1997"/>
                  <a:pt x="754" y="1997"/>
                </a:cubicBezTo>
                <a:cubicBezTo>
                  <a:pt x="790" y="1997"/>
                  <a:pt x="824" y="1996"/>
                  <a:pt x="859" y="1994"/>
                </a:cubicBezTo>
                <a:cubicBezTo>
                  <a:pt x="1514" y="1961"/>
                  <a:pt x="2442" y="1528"/>
                  <a:pt x="2095" y="740"/>
                </a:cubicBezTo>
                <a:cubicBezTo>
                  <a:pt x="1910" y="312"/>
                  <a:pt x="1517" y="1"/>
                  <a:pt x="1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3"/>
          <p:cNvSpPr txBox="1"/>
          <p:nvPr/>
        </p:nvSpPr>
        <p:spPr>
          <a:xfrm>
            <a:off x="4009550" y="1026825"/>
            <a:ext cx="1271400" cy="51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0">
                <a:solidFill>
                  <a:schemeClr val="accent1"/>
                </a:solidFill>
                <a:latin typeface="Merriweather Black"/>
                <a:ea typeface="Merriweather Black"/>
                <a:cs typeface="Merriweather Black"/>
                <a:sym typeface="Merriweather Black"/>
              </a:rPr>
              <a:t>“”</a:t>
            </a:r>
            <a:endParaRPr sz="6000">
              <a:solidFill>
                <a:schemeClr val="accent1"/>
              </a:solidFill>
              <a:latin typeface="Merriweather Black"/>
              <a:ea typeface="Merriweather Black"/>
              <a:cs typeface="Merriweather Black"/>
              <a:sym typeface="Merriweather Black"/>
            </a:endParaRPr>
          </a:p>
        </p:txBody>
      </p:sp>
      <p:grpSp>
        <p:nvGrpSpPr>
          <p:cNvPr id="777" name="Google Shape;777;p63"/>
          <p:cNvGrpSpPr/>
          <p:nvPr/>
        </p:nvGrpSpPr>
        <p:grpSpPr>
          <a:xfrm>
            <a:off x="580900" y="232529"/>
            <a:ext cx="1838450" cy="2011642"/>
            <a:chOff x="580900" y="232529"/>
            <a:chExt cx="1838450" cy="2011642"/>
          </a:xfrm>
        </p:grpSpPr>
        <p:sp>
          <p:nvSpPr>
            <p:cNvPr id="778" name="Google Shape;778;p63"/>
            <p:cNvSpPr/>
            <p:nvPr/>
          </p:nvSpPr>
          <p:spPr>
            <a:xfrm>
              <a:off x="803412" y="831704"/>
              <a:ext cx="1415181" cy="1074140"/>
            </a:xfrm>
            <a:custGeom>
              <a:rect b="b" l="l" r="r" t="t"/>
              <a:pathLst>
                <a:path extrusionOk="0" h="25329" w="33371">
                  <a:moveTo>
                    <a:pt x="22939" y="1"/>
                  </a:moveTo>
                  <a:lnTo>
                    <a:pt x="1096" y="5456"/>
                  </a:lnTo>
                  <a:cubicBezTo>
                    <a:pt x="0" y="9382"/>
                    <a:pt x="1027" y="14495"/>
                    <a:pt x="2214" y="19494"/>
                  </a:cubicBezTo>
                  <a:cubicBezTo>
                    <a:pt x="3248" y="23844"/>
                    <a:pt x="7391" y="25328"/>
                    <a:pt x="11908" y="25328"/>
                  </a:cubicBezTo>
                  <a:cubicBezTo>
                    <a:pt x="15473" y="25328"/>
                    <a:pt x="19270" y="24405"/>
                    <a:pt x="21958" y="23237"/>
                  </a:cubicBezTo>
                  <a:cubicBezTo>
                    <a:pt x="33371" y="18307"/>
                    <a:pt x="28554" y="9062"/>
                    <a:pt x="229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3"/>
            <p:cNvSpPr/>
            <p:nvPr/>
          </p:nvSpPr>
          <p:spPr>
            <a:xfrm>
              <a:off x="580900" y="837514"/>
              <a:ext cx="1838450" cy="1406657"/>
            </a:xfrm>
            <a:custGeom>
              <a:rect b="b" l="l" r="r" t="t"/>
              <a:pathLst>
                <a:path extrusionOk="0" h="33170" w="43352">
                  <a:moveTo>
                    <a:pt x="28552" y="1"/>
                  </a:moveTo>
                  <a:cubicBezTo>
                    <a:pt x="28415" y="69"/>
                    <a:pt x="27958" y="161"/>
                    <a:pt x="27798" y="206"/>
                  </a:cubicBezTo>
                  <a:cubicBezTo>
                    <a:pt x="29099" y="3698"/>
                    <a:pt x="30058" y="5981"/>
                    <a:pt x="30400" y="10112"/>
                  </a:cubicBezTo>
                  <a:cubicBezTo>
                    <a:pt x="31245" y="15111"/>
                    <a:pt x="26132" y="15408"/>
                    <a:pt x="21019" y="16595"/>
                  </a:cubicBezTo>
                  <a:cubicBezTo>
                    <a:pt x="18512" y="17175"/>
                    <a:pt x="15675" y="18056"/>
                    <a:pt x="13296" y="18056"/>
                  </a:cubicBezTo>
                  <a:cubicBezTo>
                    <a:pt x="10997" y="18056"/>
                    <a:pt x="9126" y="17233"/>
                    <a:pt x="8397" y="14518"/>
                  </a:cubicBezTo>
                  <a:cubicBezTo>
                    <a:pt x="7393" y="10729"/>
                    <a:pt x="7507" y="9884"/>
                    <a:pt x="6708" y="3744"/>
                  </a:cubicBezTo>
                  <a:cubicBezTo>
                    <a:pt x="6069" y="4041"/>
                    <a:pt x="5544" y="4086"/>
                    <a:pt x="5407" y="4840"/>
                  </a:cubicBezTo>
                  <a:cubicBezTo>
                    <a:pt x="5247" y="5958"/>
                    <a:pt x="5087" y="7077"/>
                    <a:pt x="4927" y="8195"/>
                  </a:cubicBezTo>
                  <a:cubicBezTo>
                    <a:pt x="4585" y="10432"/>
                    <a:pt x="4151" y="12669"/>
                    <a:pt x="3421" y="14792"/>
                  </a:cubicBezTo>
                  <a:cubicBezTo>
                    <a:pt x="2942" y="16138"/>
                    <a:pt x="2417" y="17462"/>
                    <a:pt x="1846" y="18763"/>
                  </a:cubicBezTo>
                  <a:cubicBezTo>
                    <a:pt x="1253" y="20041"/>
                    <a:pt x="545" y="21297"/>
                    <a:pt x="271" y="22689"/>
                  </a:cubicBezTo>
                  <a:cubicBezTo>
                    <a:pt x="0" y="24177"/>
                    <a:pt x="621" y="26022"/>
                    <a:pt x="2331" y="26022"/>
                  </a:cubicBezTo>
                  <a:cubicBezTo>
                    <a:pt x="2352" y="26022"/>
                    <a:pt x="2373" y="26022"/>
                    <a:pt x="2394" y="26022"/>
                  </a:cubicBezTo>
                  <a:cubicBezTo>
                    <a:pt x="3216" y="25999"/>
                    <a:pt x="4129" y="25839"/>
                    <a:pt x="4790" y="25382"/>
                  </a:cubicBezTo>
                  <a:cubicBezTo>
                    <a:pt x="5064" y="25200"/>
                    <a:pt x="5293" y="24949"/>
                    <a:pt x="5589" y="24857"/>
                  </a:cubicBezTo>
                  <a:lnTo>
                    <a:pt x="5589" y="24857"/>
                  </a:lnTo>
                  <a:cubicBezTo>
                    <a:pt x="5133" y="26136"/>
                    <a:pt x="4585" y="27254"/>
                    <a:pt x="4905" y="28669"/>
                  </a:cubicBezTo>
                  <a:cubicBezTo>
                    <a:pt x="5110" y="29651"/>
                    <a:pt x="5704" y="30541"/>
                    <a:pt x="6571" y="31066"/>
                  </a:cubicBezTo>
                  <a:cubicBezTo>
                    <a:pt x="7162" y="31431"/>
                    <a:pt x="7780" y="31594"/>
                    <a:pt x="8387" y="31594"/>
                  </a:cubicBezTo>
                  <a:cubicBezTo>
                    <a:pt x="9866" y="31594"/>
                    <a:pt x="11279" y="30629"/>
                    <a:pt x="12072" y="29286"/>
                  </a:cubicBezTo>
                  <a:cubicBezTo>
                    <a:pt x="12186" y="29103"/>
                    <a:pt x="12277" y="28920"/>
                    <a:pt x="12368" y="28738"/>
                  </a:cubicBezTo>
                  <a:lnTo>
                    <a:pt x="12368" y="28738"/>
                  </a:lnTo>
                  <a:cubicBezTo>
                    <a:pt x="12242" y="31750"/>
                    <a:pt x="14496" y="33169"/>
                    <a:pt x="16708" y="33169"/>
                  </a:cubicBezTo>
                  <a:cubicBezTo>
                    <a:pt x="18871" y="33169"/>
                    <a:pt x="20994" y="31813"/>
                    <a:pt x="20814" y="29263"/>
                  </a:cubicBezTo>
                  <a:lnTo>
                    <a:pt x="20814" y="29263"/>
                  </a:lnTo>
                  <a:cubicBezTo>
                    <a:pt x="21427" y="31426"/>
                    <a:pt x="23236" y="32384"/>
                    <a:pt x="25104" y="32384"/>
                  </a:cubicBezTo>
                  <a:cubicBezTo>
                    <a:pt x="27830" y="32384"/>
                    <a:pt x="30682" y="30344"/>
                    <a:pt x="30127" y="27026"/>
                  </a:cubicBezTo>
                  <a:lnTo>
                    <a:pt x="30127" y="27026"/>
                  </a:lnTo>
                  <a:cubicBezTo>
                    <a:pt x="30864" y="28126"/>
                    <a:pt x="31926" y="28585"/>
                    <a:pt x="33013" y="28585"/>
                  </a:cubicBezTo>
                  <a:cubicBezTo>
                    <a:pt x="36235" y="28585"/>
                    <a:pt x="39672" y="24551"/>
                    <a:pt x="35491" y="21205"/>
                  </a:cubicBezTo>
                  <a:lnTo>
                    <a:pt x="35491" y="21205"/>
                  </a:lnTo>
                  <a:cubicBezTo>
                    <a:pt x="36144" y="21500"/>
                    <a:pt x="36811" y="21640"/>
                    <a:pt x="37452" y="21640"/>
                  </a:cubicBezTo>
                  <a:cubicBezTo>
                    <a:pt x="39048" y="21640"/>
                    <a:pt x="40483" y="20767"/>
                    <a:pt x="41151" y="19220"/>
                  </a:cubicBezTo>
                  <a:cubicBezTo>
                    <a:pt x="42201" y="17211"/>
                    <a:pt x="40740" y="14472"/>
                    <a:pt x="38869" y="13810"/>
                  </a:cubicBezTo>
                  <a:lnTo>
                    <a:pt x="38869" y="13810"/>
                  </a:lnTo>
                  <a:cubicBezTo>
                    <a:pt x="39248" y="13899"/>
                    <a:pt x="39599" y="13940"/>
                    <a:pt x="39921" y="13940"/>
                  </a:cubicBezTo>
                  <a:cubicBezTo>
                    <a:pt x="43066" y="13940"/>
                    <a:pt x="43351" y="10016"/>
                    <a:pt x="38526" y="8629"/>
                  </a:cubicBezTo>
                  <a:cubicBezTo>
                    <a:pt x="35422" y="7739"/>
                    <a:pt x="30948" y="3105"/>
                    <a:pt x="28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3"/>
            <p:cNvSpPr/>
            <p:nvPr/>
          </p:nvSpPr>
          <p:spPr>
            <a:xfrm>
              <a:off x="1093776" y="1356370"/>
              <a:ext cx="354315" cy="368818"/>
            </a:xfrm>
            <a:custGeom>
              <a:rect b="b" l="l" r="r" t="t"/>
              <a:pathLst>
                <a:path extrusionOk="0" h="8697" w="8355">
                  <a:moveTo>
                    <a:pt x="6871" y="0"/>
                  </a:moveTo>
                  <a:cubicBezTo>
                    <a:pt x="3196" y="297"/>
                    <a:pt x="1" y="5478"/>
                    <a:pt x="2489" y="8697"/>
                  </a:cubicBezTo>
                  <a:cubicBezTo>
                    <a:pt x="4566" y="8286"/>
                    <a:pt x="8218" y="5615"/>
                    <a:pt x="8355" y="730"/>
                  </a:cubicBezTo>
                  <a:lnTo>
                    <a:pt x="6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3"/>
            <p:cNvSpPr/>
            <p:nvPr/>
          </p:nvSpPr>
          <p:spPr>
            <a:xfrm>
              <a:off x="1404496" y="1334276"/>
              <a:ext cx="397994" cy="282985"/>
            </a:xfrm>
            <a:custGeom>
              <a:rect b="b" l="l" r="r" t="t"/>
              <a:pathLst>
                <a:path extrusionOk="0" h="6673" w="9385">
                  <a:moveTo>
                    <a:pt x="2457" y="1"/>
                  </a:moveTo>
                  <a:cubicBezTo>
                    <a:pt x="1990" y="1"/>
                    <a:pt x="1532" y="65"/>
                    <a:pt x="1096" y="202"/>
                  </a:cubicBezTo>
                  <a:lnTo>
                    <a:pt x="1" y="1457"/>
                  </a:lnTo>
                  <a:cubicBezTo>
                    <a:pt x="1715" y="5345"/>
                    <a:pt x="5276" y="6672"/>
                    <a:pt x="7549" y="6672"/>
                  </a:cubicBezTo>
                  <a:cubicBezTo>
                    <a:pt x="7878" y="6672"/>
                    <a:pt x="8180" y="6645"/>
                    <a:pt x="8446" y="6593"/>
                  </a:cubicBezTo>
                  <a:cubicBezTo>
                    <a:pt x="9385" y="3157"/>
                    <a:pt x="5726" y="1"/>
                    <a:pt x="2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3"/>
            <p:cNvSpPr/>
            <p:nvPr/>
          </p:nvSpPr>
          <p:spPr>
            <a:xfrm>
              <a:off x="1188642" y="1248909"/>
              <a:ext cx="83288" cy="64883"/>
            </a:xfrm>
            <a:custGeom>
              <a:rect b="b" l="l" r="r" t="t"/>
              <a:pathLst>
                <a:path extrusionOk="0" h="1530" w="1964">
                  <a:moveTo>
                    <a:pt x="982" y="0"/>
                  </a:moveTo>
                  <a:cubicBezTo>
                    <a:pt x="0" y="0"/>
                    <a:pt x="0" y="1530"/>
                    <a:pt x="982" y="1530"/>
                  </a:cubicBezTo>
                  <a:cubicBezTo>
                    <a:pt x="1963" y="1530"/>
                    <a:pt x="1963" y="0"/>
                    <a:pt x="982"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3"/>
            <p:cNvSpPr/>
            <p:nvPr/>
          </p:nvSpPr>
          <p:spPr>
            <a:xfrm>
              <a:off x="1489693" y="1176308"/>
              <a:ext cx="83288" cy="64883"/>
            </a:xfrm>
            <a:custGeom>
              <a:rect b="b" l="l" r="r" t="t"/>
              <a:pathLst>
                <a:path extrusionOk="0" h="1530" w="1964">
                  <a:moveTo>
                    <a:pt x="982" y="1"/>
                  </a:moveTo>
                  <a:cubicBezTo>
                    <a:pt x="0" y="1"/>
                    <a:pt x="0" y="1530"/>
                    <a:pt x="982" y="1530"/>
                  </a:cubicBezTo>
                  <a:cubicBezTo>
                    <a:pt x="1963" y="1530"/>
                    <a:pt x="1963" y="1"/>
                    <a:pt x="982"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3"/>
            <p:cNvSpPr/>
            <p:nvPr/>
          </p:nvSpPr>
          <p:spPr>
            <a:xfrm>
              <a:off x="1077280" y="1151118"/>
              <a:ext cx="244988" cy="113398"/>
            </a:xfrm>
            <a:custGeom>
              <a:rect b="b" l="l" r="r" t="t"/>
              <a:pathLst>
                <a:path extrusionOk="0" h="2674" w="5777">
                  <a:moveTo>
                    <a:pt x="4817" y="1"/>
                  </a:moveTo>
                  <a:cubicBezTo>
                    <a:pt x="4809" y="1"/>
                    <a:pt x="4802" y="1"/>
                    <a:pt x="4795" y="1"/>
                  </a:cubicBezTo>
                  <a:cubicBezTo>
                    <a:pt x="3174" y="1"/>
                    <a:pt x="1850" y="389"/>
                    <a:pt x="595" y="1416"/>
                  </a:cubicBezTo>
                  <a:cubicBezTo>
                    <a:pt x="0" y="1903"/>
                    <a:pt x="544" y="2674"/>
                    <a:pt x="1169" y="2674"/>
                  </a:cubicBezTo>
                  <a:cubicBezTo>
                    <a:pt x="1336" y="2674"/>
                    <a:pt x="1509" y="2619"/>
                    <a:pt x="1668" y="2489"/>
                  </a:cubicBezTo>
                  <a:cubicBezTo>
                    <a:pt x="2604" y="1736"/>
                    <a:pt x="3608" y="1508"/>
                    <a:pt x="4795" y="1508"/>
                  </a:cubicBezTo>
                  <a:cubicBezTo>
                    <a:pt x="5769" y="1508"/>
                    <a:pt x="5776" y="1"/>
                    <a:pt x="4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3"/>
            <p:cNvSpPr/>
            <p:nvPr/>
          </p:nvSpPr>
          <p:spPr>
            <a:xfrm>
              <a:off x="1387363" y="1082206"/>
              <a:ext cx="256523" cy="94950"/>
            </a:xfrm>
            <a:custGeom>
              <a:rect b="b" l="l" r="r" t="t"/>
              <a:pathLst>
                <a:path extrusionOk="0" h="2239" w="6049">
                  <a:moveTo>
                    <a:pt x="3855" y="1"/>
                  </a:moveTo>
                  <a:cubicBezTo>
                    <a:pt x="2781" y="1"/>
                    <a:pt x="1782" y="302"/>
                    <a:pt x="747" y="827"/>
                  </a:cubicBezTo>
                  <a:cubicBezTo>
                    <a:pt x="0" y="1220"/>
                    <a:pt x="454" y="2238"/>
                    <a:pt x="1148" y="2238"/>
                  </a:cubicBezTo>
                  <a:cubicBezTo>
                    <a:pt x="1260" y="2238"/>
                    <a:pt x="1379" y="2212"/>
                    <a:pt x="1500" y="2151"/>
                  </a:cubicBezTo>
                  <a:cubicBezTo>
                    <a:pt x="2289" y="1748"/>
                    <a:pt x="3029" y="1506"/>
                    <a:pt x="3838" y="1506"/>
                  </a:cubicBezTo>
                  <a:cubicBezTo>
                    <a:pt x="4128" y="1506"/>
                    <a:pt x="4428" y="1537"/>
                    <a:pt x="4741" y="1603"/>
                  </a:cubicBezTo>
                  <a:cubicBezTo>
                    <a:pt x="4804" y="1617"/>
                    <a:pt x="4864" y="1623"/>
                    <a:pt x="4922" y="1623"/>
                  </a:cubicBezTo>
                  <a:cubicBezTo>
                    <a:pt x="5748" y="1623"/>
                    <a:pt x="6048" y="334"/>
                    <a:pt x="5152" y="142"/>
                  </a:cubicBezTo>
                  <a:cubicBezTo>
                    <a:pt x="4704" y="46"/>
                    <a:pt x="4274" y="1"/>
                    <a:pt x="3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3"/>
            <p:cNvSpPr/>
            <p:nvPr/>
          </p:nvSpPr>
          <p:spPr>
            <a:xfrm>
              <a:off x="1222186" y="1254041"/>
              <a:ext cx="373356" cy="184133"/>
            </a:xfrm>
            <a:custGeom>
              <a:rect b="b" l="l" r="r" t="t"/>
              <a:pathLst>
                <a:path extrusionOk="0" h="4342" w="8804">
                  <a:moveTo>
                    <a:pt x="5004" y="1"/>
                  </a:moveTo>
                  <a:cubicBezTo>
                    <a:pt x="4620" y="1"/>
                    <a:pt x="4212" y="76"/>
                    <a:pt x="3797" y="245"/>
                  </a:cubicBezTo>
                  <a:cubicBezTo>
                    <a:pt x="0" y="1530"/>
                    <a:pt x="1258" y="4341"/>
                    <a:pt x="3800" y="4341"/>
                  </a:cubicBezTo>
                  <a:cubicBezTo>
                    <a:pt x="4192" y="4341"/>
                    <a:pt x="4614" y="4274"/>
                    <a:pt x="5053" y="4125"/>
                  </a:cubicBezTo>
                  <a:cubicBezTo>
                    <a:pt x="8804" y="2849"/>
                    <a:pt x="7367" y="1"/>
                    <a:pt x="50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3"/>
            <p:cNvSpPr/>
            <p:nvPr/>
          </p:nvSpPr>
          <p:spPr>
            <a:xfrm>
              <a:off x="1006671" y="1371849"/>
              <a:ext cx="166534" cy="128792"/>
            </a:xfrm>
            <a:custGeom>
              <a:rect b="b" l="l" r="r" t="t"/>
              <a:pathLst>
                <a:path extrusionOk="0" h="3037" w="3927">
                  <a:moveTo>
                    <a:pt x="1963" y="0"/>
                  </a:moveTo>
                  <a:cubicBezTo>
                    <a:pt x="0" y="0"/>
                    <a:pt x="0" y="3036"/>
                    <a:pt x="1963" y="3036"/>
                  </a:cubicBezTo>
                  <a:cubicBezTo>
                    <a:pt x="3926" y="3036"/>
                    <a:pt x="3926" y="0"/>
                    <a:pt x="1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3"/>
            <p:cNvSpPr/>
            <p:nvPr/>
          </p:nvSpPr>
          <p:spPr>
            <a:xfrm>
              <a:off x="1665854" y="1228596"/>
              <a:ext cx="166534" cy="128749"/>
            </a:xfrm>
            <a:custGeom>
              <a:rect b="b" l="l" r="r" t="t"/>
              <a:pathLst>
                <a:path extrusionOk="0" h="3036" w="3927">
                  <a:moveTo>
                    <a:pt x="1963" y="0"/>
                  </a:moveTo>
                  <a:cubicBezTo>
                    <a:pt x="0" y="0"/>
                    <a:pt x="0" y="3036"/>
                    <a:pt x="1963" y="3036"/>
                  </a:cubicBezTo>
                  <a:cubicBezTo>
                    <a:pt x="3926" y="3036"/>
                    <a:pt x="3926" y="0"/>
                    <a:pt x="1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3"/>
            <p:cNvSpPr/>
            <p:nvPr/>
          </p:nvSpPr>
          <p:spPr>
            <a:xfrm>
              <a:off x="1308655" y="1442500"/>
              <a:ext cx="247702" cy="124466"/>
            </a:xfrm>
            <a:custGeom>
              <a:rect b="b" l="l" r="r" t="t"/>
              <a:pathLst>
                <a:path extrusionOk="0" h="2935" w="5841">
                  <a:moveTo>
                    <a:pt x="5661" y="1"/>
                  </a:moveTo>
                  <a:lnTo>
                    <a:pt x="1" y="1119"/>
                  </a:lnTo>
                  <a:cubicBezTo>
                    <a:pt x="561" y="2402"/>
                    <a:pt x="1612" y="2934"/>
                    <a:pt x="2658" y="2934"/>
                  </a:cubicBezTo>
                  <a:cubicBezTo>
                    <a:pt x="4254" y="2934"/>
                    <a:pt x="5841" y="1696"/>
                    <a:pt x="5661"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3"/>
            <p:cNvSpPr/>
            <p:nvPr/>
          </p:nvSpPr>
          <p:spPr>
            <a:xfrm>
              <a:off x="694298" y="1295558"/>
              <a:ext cx="178832" cy="196559"/>
            </a:xfrm>
            <a:custGeom>
              <a:rect b="b" l="l" r="r" t="t"/>
              <a:pathLst>
                <a:path extrusionOk="0" h="4635" w="4217">
                  <a:moveTo>
                    <a:pt x="2868" y="0"/>
                  </a:moveTo>
                  <a:cubicBezTo>
                    <a:pt x="1399" y="0"/>
                    <a:pt x="1" y="1006"/>
                    <a:pt x="336" y="2758"/>
                  </a:cubicBezTo>
                  <a:cubicBezTo>
                    <a:pt x="574" y="4019"/>
                    <a:pt x="1332" y="4634"/>
                    <a:pt x="2360" y="4634"/>
                  </a:cubicBezTo>
                  <a:cubicBezTo>
                    <a:pt x="2914" y="4634"/>
                    <a:pt x="3546" y="4456"/>
                    <a:pt x="4216" y="4105"/>
                  </a:cubicBezTo>
                  <a:lnTo>
                    <a:pt x="3851" y="156"/>
                  </a:lnTo>
                  <a:cubicBezTo>
                    <a:pt x="3533" y="51"/>
                    <a:pt x="3199" y="0"/>
                    <a:pt x="28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3"/>
            <p:cNvSpPr/>
            <p:nvPr/>
          </p:nvSpPr>
          <p:spPr>
            <a:xfrm>
              <a:off x="1893327" y="1026567"/>
              <a:ext cx="195244" cy="194269"/>
            </a:xfrm>
            <a:custGeom>
              <a:rect b="b" l="l" r="r" t="t"/>
              <a:pathLst>
                <a:path extrusionOk="0" h="4581" w="4604">
                  <a:moveTo>
                    <a:pt x="2007" y="0"/>
                  </a:moveTo>
                  <a:cubicBezTo>
                    <a:pt x="1303" y="0"/>
                    <a:pt x="567" y="264"/>
                    <a:pt x="0" y="747"/>
                  </a:cubicBezTo>
                  <a:lnTo>
                    <a:pt x="1164" y="4559"/>
                  </a:lnTo>
                  <a:cubicBezTo>
                    <a:pt x="1334" y="4573"/>
                    <a:pt x="1498" y="4580"/>
                    <a:pt x="1657" y="4580"/>
                  </a:cubicBezTo>
                  <a:cubicBezTo>
                    <a:pt x="3508" y="4580"/>
                    <a:pt x="4603" y="3607"/>
                    <a:pt x="4246" y="1820"/>
                  </a:cubicBezTo>
                  <a:cubicBezTo>
                    <a:pt x="3989" y="561"/>
                    <a:pt x="3033" y="0"/>
                    <a:pt x="20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3"/>
            <p:cNvSpPr/>
            <p:nvPr/>
          </p:nvSpPr>
          <p:spPr>
            <a:xfrm>
              <a:off x="710073" y="275869"/>
              <a:ext cx="1132959" cy="701081"/>
            </a:xfrm>
            <a:custGeom>
              <a:rect b="b" l="l" r="r" t="t"/>
              <a:pathLst>
                <a:path extrusionOk="0" h="16532" w="26716">
                  <a:moveTo>
                    <a:pt x="18474" y="1"/>
                  </a:moveTo>
                  <a:cubicBezTo>
                    <a:pt x="9342" y="1"/>
                    <a:pt x="1" y="7048"/>
                    <a:pt x="2064" y="16532"/>
                  </a:cubicBezTo>
                  <a:lnTo>
                    <a:pt x="26122" y="11327"/>
                  </a:lnTo>
                  <a:cubicBezTo>
                    <a:pt x="22949" y="7105"/>
                    <a:pt x="24661" y="4320"/>
                    <a:pt x="26715" y="2266"/>
                  </a:cubicBezTo>
                  <a:cubicBezTo>
                    <a:pt x="24235" y="707"/>
                    <a:pt x="21365" y="1"/>
                    <a:pt x="184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3"/>
            <p:cNvSpPr/>
            <p:nvPr/>
          </p:nvSpPr>
          <p:spPr>
            <a:xfrm>
              <a:off x="595276" y="627724"/>
              <a:ext cx="1401992" cy="516311"/>
            </a:xfrm>
            <a:custGeom>
              <a:rect b="b" l="l" r="r" t="t"/>
              <a:pathLst>
                <a:path extrusionOk="0" h="12175" w="33060">
                  <a:moveTo>
                    <a:pt x="28933" y="1"/>
                  </a:moveTo>
                  <a:cubicBezTo>
                    <a:pt x="28428" y="1"/>
                    <a:pt x="27889" y="164"/>
                    <a:pt x="27345" y="542"/>
                  </a:cubicBezTo>
                  <a:cubicBezTo>
                    <a:pt x="21265" y="4760"/>
                    <a:pt x="12774" y="6106"/>
                    <a:pt x="5378" y="6106"/>
                  </a:cubicBezTo>
                  <a:cubicBezTo>
                    <a:pt x="4889" y="6106"/>
                    <a:pt x="4405" y="6100"/>
                    <a:pt x="3927" y="6089"/>
                  </a:cubicBezTo>
                  <a:cubicBezTo>
                    <a:pt x="3897" y="6088"/>
                    <a:pt x="3868" y="6088"/>
                    <a:pt x="3839" y="6088"/>
                  </a:cubicBezTo>
                  <a:cubicBezTo>
                    <a:pt x="1" y="6088"/>
                    <a:pt x="30" y="12070"/>
                    <a:pt x="3927" y="12161"/>
                  </a:cubicBezTo>
                  <a:cubicBezTo>
                    <a:pt x="4319" y="12170"/>
                    <a:pt x="4711" y="12175"/>
                    <a:pt x="5103" y="12175"/>
                  </a:cubicBezTo>
                  <a:cubicBezTo>
                    <a:pt x="9324" y="12175"/>
                    <a:pt x="13555" y="11624"/>
                    <a:pt x="17690" y="10768"/>
                  </a:cubicBezTo>
                  <a:cubicBezTo>
                    <a:pt x="22095" y="9832"/>
                    <a:pt x="26683" y="8394"/>
                    <a:pt x="30404" y="5792"/>
                  </a:cubicBezTo>
                  <a:cubicBezTo>
                    <a:pt x="33059" y="3953"/>
                    <a:pt x="31412" y="1"/>
                    <a:pt x="289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3"/>
            <p:cNvSpPr/>
            <p:nvPr/>
          </p:nvSpPr>
          <p:spPr>
            <a:xfrm>
              <a:off x="1753934" y="232529"/>
              <a:ext cx="332051" cy="257541"/>
            </a:xfrm>
            <a:custGeom>
              <a:rect b="b" l="l" r="r" t="t"/>
              <a:pathLst>
                <a:path extrusionOk="0" h="6073" w="7830">
                  <a:moveTo>
                    <a:pt x="3926" y="1"/>
                  </a:moveTo>
                  <a:cubicBezTo>
                    <a:pt x="0" y="1"/>
                    <a:pt x="0" y="6072"/>
                    <a:pt x="3926" y="6072"/>
                  </a:cubicBezTo>
                  <a:cubicBezTo>
                    <a:pt x="7830" y="6072"/>
                    <a:pt x="7830" y="1"/>
                    <a:pt x="39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774"/>
                                        </p:tgtEl>
                                        <p:attrNameLst>
                                          <p:attrName>style.visibility</p:attrName>
                                        </p:attrNameLst>
                                      </p:cBhvr>
                                      <p:to>
                                        <p:strVal val="visible"/>
                                      </p:to>
                                    </p:set>
                                    <p:animEffect filter="fade" transition="in">
                                      <p:cBhvr>
                                        <p:cTn dur="1000"/>
                                        <p:tgtEl>
                                          <p:spTgt spid="77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773"/>
                                        </p:tgtEl>
                                        <p:attrNameLst>
                                          <p:attrName>style.visibility</p:attrName>
                                        </p:attrNameLst>
                                      </p:cBhvr>
                                      <p:to>
                                        <p:strVal val="visible"/>
                                      </p:to>
                                    </p:set>
                                    <p:animEffect filter="fade" transition="in">
                                      <p:cBhvr>
                                        <p:cTn dur="1000"/>
                                        <p:tgtEl>
                                          <p:spTgt spid="77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777"/>
                                        </p:tgtEl>
                                        <p:attrNameLst>
                                          <p:attrName>style.visibility</p:attrName>
                                        </p:attrNameLst>
                                      </p:cBhvr>
                                      <p:to>
                                        <p:strVal val="visible"/>
                                      </p:to>
                                    </p:set>
                                    <p:animEffect filter="fade" transition="in">
                                      <p:cBhvr>
                                        <p:cTn dur="1000"/>
                                        <p:tgtEl>
                                          <p:spTgt spid="77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 name="Shape 798"/>
        <p:cNvGrpSpPr/>
        <p:nvPr/>
      </p:nvGrpSpPr>
      <p:grpSpPr>
        <a:xfrm>
          <a:off x="0" y="0"/>
          <a:ext cx="0" cy="0"/>
          <a:chOff x="0" y="0"/>
          <a:chExt cx="0" cy="0"/>
        </a:xfrm>
      </p:grpSpPr>
      <p:grpSp>
        <p:nvGrpSpPr>
          <p:cNvPr id="799" name="Google Shape;799;p64"/>
          <p:cNvGrpSpPr/>
          <p:nvPr/>
        </p:nvGrpSpPr>
        <p:grpSpPr>
          <a:xfrm>
            <a:off x="38200" y="961891"/>
            <a:ext cx="3968002" cy="4281983"/>
            <a:chOff x="38200" y="961891"/>
            <a:chExt cx="3968002" cy="4281983"/>
          </a:xfrm>
        </p:grpSpPr>
        <p:sp>
          <p:nvSpPr>
            <p:cNvPr id="800" name="Google Shape;800;p64"/>
            <p:cNvSpPr/>
            <p:nvPr/>
          </p:nvSpPr>
          <p:spPr>
            <a:xfrm>
              <a:off x="38200" y="961891"/>
              <a:ext cx="3968002" cy="3814128"/>
            </a:xfrm>
            <a:custGeom>
              <a:rect b="b" l="l" r="r" t="t"/>
              <a:pathLst>
                <a:path extrusionOk="0" h="186624" w="194153">
                  <a:moveTo>
                    <a:pt x="91829" y="1"/>
                  </a:moveTo>
                  <a:cubicBezTo>
                    <a:pt x="87007" y="1"/>
                    <a:pt x="82206" y="374"/>
                    <a:pt x="77426" y="1140"/>
                  </a:cubicBezTo>
                  <a:cubicBezTo>
                    <a:pt x="73434" y="1767"/>
                    <a:pt x="69571" y="2915"/>
                    <a:pt x="65657" y="3932"/>
                  </a:cubicBezTo>
                  <a:cubicBezTo>
                    <a:pt x="55401" y="6646"/>
                    <a:pt x="45850" y="10874"/>
                    <a:pt x="37526" y="17581"/>
                  </a:cubicBezTo>
                  <a:cubicBezTo>
                    <a:pt x="30793" y="22930"/>
                    <a:pt x="24713" y="29037"/>
                    <a:pt x="19389" y="35769"/>
                  </a:cubicBezTo>
                  <a:cubicBezTo>
                    <a:pt x="9107" y="48948"/>
                    <a:pt x="3653" y="64110"/>
                    <a:pt x="1487" y="80550"/>
                  </a:cubicBezTo>
                  <a:cubicBezTo>
                    <a:pt x="1227" y="82533"/>
                    <a:pt x="1227" y="84569"/>
                    <a:pt x="913" y="86552"/>
                  </a:cubicBezTo>
                  <a:cubicBezTo>
                    <a:pt x="365" y="90466"/>
                    <a:pt x="52" y="94407"/>
                    <a:pt x="0" y="98374"/>
                  </a:cubicBezTo>
                  <a:cubicBezTo>
                    <a:pt x="0" y="101114"/>
                    <a:pt x="130" y="103828"/>
                    <a:pt x="444" y="106542"/>
                  </a:cubicBezTo>
                  <a:cubicBezTo>
                    <a:pt x="1174" y="113587"/>
                    <a:pt x="3001" y="120477"/>
                    <a:pt x="5898" y="126922"/>
                  </a:cubicBezTo>
                  <a:cubicBezTo>
                    <a:pt x="10334" y="136708"/>
                    <a:pt x="16179" y="145790"/>
                    <a:pt x="23304" y="153827"/>
                  </a:cubicBezTo>
                  <a:cubicBezTo>
                    <a:pt x="28731" y="160038"/>
                    <a:pt x="34734" y="165597"/>
                    <a:pt x="41623" y="170111"/>
                  </a:cubicBezTo>
                  <a:cubicBezTo>
                    <a:pt x="52165" y="177027"/>
                    <a:pt x="63595" y="181880"/>
                    <a:pt x="75991" y="184359"/>
                  </a:cubicBezTo>
                  <a:cubicBezTo>
                    <a:pt x="80401" y="185273"/>
                    <a:pt x="84864" y="185951"/>
                    <a:pt x="89326" y="186343"/>
                  </a:cubicBezTo>
                  <a:cubicBezTo>
                    <a:pt x="91873" y="186532"/>
                    <a:pt x="94428" y="186624"/>
                    <a:pt x="96982" y="186624"/>
                  </a:cubicBezTo>
                  <a:cubicBezTo>
                    <a:pt x="99347" y="186624"/>
                    <a:pt x="101712" y="186545"/>
                    <a:pt x="104070" y="186395"/>
                  </a:cubicBezTo>
                  <a:cubicBezTo>
                    <a:pt x="108898" y="186108"/>
                    <a:pt x="113725" y="185821"/>
                    <a:pt x="118475" y="184855"/>
                  </a:cubicBezTo>
                  <a:cubicBezTo>
                    <a:pt x="128548" y="182820"/>
                    <a:pt x="138256" y="179741"/>
                    <a:pt x="147232" y="174704"/>
                  </a:cubicBezTo>
                  <a:cubicBezTo>
                    <a:pt x="155479" y="170007"/>
                    <a:pt x="162890" y="163979"/>
                    <a:pt x="169127" y="156828"/>
                  </a:cubicBezTo>
                  <a:cubicBezTo>
                    <a:pt x="176303" y="148739"/>
                    <a:pt x="181757" y="139527"/>
                    <a:pt x="186193" y="129715"/>
                  </a:cubicBezTo>
                  <a:cubicBezTo>
                    <a:pt x="189482" y="122460"/>
                    <a:pt x="192169" y="114997"/>
                    <a:pt x="193161" y="107011"/>
                  </a:cubicBezTo>
                  <a:cubicBezTo>
                    <a:pt x="193683" y="102810"/>
                    <a:pt x="194153" y="98582"/>
                    <a:pt x="193474" y="94329"/>
                  </a:cubicBezTo>
                  <a:cubicBezTo>
                    <a:pt x="193422" y="93885"/>
                    <a:pt x="193396" y="93415"/>
                    <a:pt x="193422" y="92946"/>
                  </a:cubicBezTo>
                  <a:cubicBezTo>
                    <a:pt x="193422" y="89553"/>
                    <a:pt x="193083" y="86135"/>
                    <a:pt x="192404" y="82794"/>
                  </a:cubicBezTo>
                  <a:cubicBezTo>
                    <a:pt x="190212" y="71573"/>
                    <a:pt x="186663" y="60665"/>
                    <a:pt x="181835" y="50279"/>
                  </a:cubicBezTo>
                  <a:cubicBezTo>
                    <a:pt x="174633" y="34882"/>
                    <a:pt x="162603" y="22252"/>
                    <a:pt x="147546" y="14345"/>
                  </a:cubicBezTo>
                  <a:cubicBezTo>
                    <a:pt x="139926" y="10404"/>
                    <a:pt x="132175" y="6751"/>
                    <a:pt x="123877" y="4402"/>
                  </a:cubicBezTo>
                  <a:cubicBezTo>
                    <a:pt x="114039" y="1636"/>
                    <a:pt x="103861" y="149"/>
                    <a:pt x="93632" y="18"/>
                  </a:cubicBezTo>
                  <a:cubicBezTo>
                    <a:pt x="93030" y="7"/>
                    <a:pt x="92430" y="1"/>
                    <a:pt x="918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4"/>
            <p:cNvSpPr/>
            <p:nvPr/>
          </p:nvSpPr>
          <p:spPr>
            <a:xfrm>
              <a:off x="842457" y="4526681"/>
              <a:ext cx="2406945" cy="437526"/>
            </a:xfrm>
            <a:custGeom>
              <a:rect b="b" l="l" r="r" t="t"/>
              <a:pathLst>
                <a:path extrusionOk="0" h="21408" w="117771">
                  <a:moveTo>
                    <a:pt x="26325" y="1"/>
                  </a:moveTo>
                  <a:cubicBezTo>
                    <a:pt x="22846" y="1"/>
                    <a:pt x="19365" y="50"/>
                    <a:pt x="15893" y="123"/>
                  </a:cubicBezTo>
                  <a:cubicBezTo>
                    <a:pt x="15397" y="150"/>
                    <a:pt x="14901" y="176"/>
                    <a:pt x="14405" y="254"/>
                  </a:cubicBezTo>
                  <a:cubicBezTo>
                    <a:pt x="13362" y="384"/>
                    <a:pt x="12500" y="1063"/>
                    <a:pt x="12109" y="2028"/>
                  </a:cubicBezTo>
                  <a:cubicBezTo>
                    <a:pt x="11952" y="2368"/>
                    <a:pt x="11900" y="2785"/>
                    <a:pt x="11587" y="3020"/>
                  </a:cubicBezTo>
                  <a:cubicBezTo>
                    <a:pt x="10752" y="3672"/>
                    <a:pt x="10360" y="4612"/>
                    <a:pt x="9865" y="5473"/>
                  </a:cubicBezTo>
                  <a:cubicBezTo>
                    <a:pt x="8795" y="7378"/>
                    <a:pt x="7594" y="9205"/>
                    <a:pt x="6263" y="10927"/>
                  </a:cubicBezTo>
                  <a:cubicBezTo>
                    <a:pt x="4437" y="13276"/>
                    <a:pt x="2688" y="15624"/>
                    <a:pt x="653" y="17764"/>
                  </a:cubicBezTo>
                  <a:cubicBezTo>
                    <a:pt x="157" y="18234"/>
                    <a:pt x="0" y="18965"/>
                    <a:pt x="261" y="19591"/>
                  </a:cubicBezTo>
                  <a:cubicBezTo>
                    <a:pt x="470" y="20452"/>
                    <a:pt x="1227" y="21026"/>
                    <a:pt x="2114" y="21026"/>
                  </a:cubicBezTo>
                  <a:cubicBezTo>
                    <a:pt x="3406" y="21085"/>
                    <a:pt x="4698" y="21114"/>
                    <a:pt x="5989" y="21114"/>
                  </a:cubicBezTo>
                  <a:cubicBezTo>
                    <a:pt x="6420" y="21114"/>
                    <a:pt x="6851" y="21111"/>
                    <a:pt x="7281" y="21105"/>
                  </a:cubicBezTo>
                  <a:cubicBezTo>
                    <a:pt x="13701" y="21000"/>
                    <a:pt x="20146" y="20896"/>
                    <a:pt x="26566" y="20817"/>
                  </a:cubicBezTo>
                  <a:cubicBezTo>
                    <a:pt x="28308" y="20796"/>
                    <a:pt x="30049" y="20787"/>
                    <a:pt x="31789" y="20787"/>
                  </a:cubicBezTo>
                  <a:cubicBezTo>
                    <a:pt x="40689" y="20787"/>
                    <a:pt x="49576" y="21034"/>
                    <a:pt x="58481" y="21209"/>
                  </a:cubicBezTo>
                  <a:cubicBezTo>
                    <a:pt x="59708" y="21157"/>
                    <a:pt x="60908" y="21078"/>
                    <a:pt x="62135" y="21078"/>
                  </a:cubicBezTo>
                  <a:cubicBezTo>
                    <a:pt x="70120" y="21183"/>
                    <a:pt x="78105" y="21339"/>
                    <a:pt x="86090" y="21392"/>
                  </a:cubicBezTo>
                  <a:cubicBezTo>
                    <a:pt x="87118" y="21402"/>
                    <a:pt x="88145" y="21407"/>
                    <a:pt x="89172" y="21407"/>
                  </a:cubicBezTo>
                  <a:cubicBezTo>
                    <a:pt x="95713" y="21407"/>
                    <a:pt x="102253" y="21210"/>
                    <a:pt x="108794" y="21052"/>
                  </a:cubicBezTo>
                  <a:cubicBezTo>
                    <a:pt x="110125" y="21026"/>
                    <a:pt x="111482" y="20922"/>
                    <a:pt x="112813" y="20817"/>
                  </a:cubicBezTo>
                  <a:cubicBezTo>
                    <a:pt x="113909" y="20765"/>
                    <a:pt x="115005" y="20609"/>
                    <a:pt x="116048" y="20296"/>
                  </a:cubicBezTo>
                  <a:cubicBezTo>
                    <a:pt x="117405" y="19852"/>
                    <a:pt x="117771" y="18547"/>
                    <a:pt x="116779" y="17529"/>
                  </a:cubicBezTo>
                  <a:cubicBezTo>
                    <a:pt x="116336" y="17060"/>
                    <a:pt x="115918" y="16538"/>
                    <a:pt x="115527" y="15990"/>
                  </a:cubicBezTo>
                  <a:cubicBezTo>
                    <a:pt x="113204" y="12884"/>
                    <a:pt x="111299" y="9518"/>
                    <a:pt x="109368" y="6152"/>
                  </a:cubicBezTo>
                  <a:cubicBezTo>
                    <a:pt x="108611" y="4847"/>
                    <a:pt x="107828" y="3542"/>
                    <a:pt x="107385" y="2081"/>
                  </a:cubicBezTo>
                  <a:cubicBezTo>
                    <a:pt x="107045" y="932"/>
                    <a:pt x="106236" y="384"/>
                    <a:pt x="105062" y="332"/>
                  </a:cubicBezTo>
                  <a:cubicBezTo>
                    <a:pt x="104331" y="306"/>
                    <a:pt x="103627" y="254"/>
                    <a:pt x="102922" y="254"/>
                  </a:cubicBezTo>
                  <a:cubicBezTo>
                    <a:pt x="95816" y="235"/>
                    <a:pt x="88724" y="107"/>
                    <a:pt x="81636" y="107"/>
                  </a:cubicBezTo>
                  <a:cubicBezTo>
                    <a:pt x="78936" y="107"/>
                    <a:pt x="76237" y="125"/>
                    <a:pt x="73538" y="176"/>
                  </a:cubicBezTo>
                  <a:cubicBezTo>
                    <a:pt x="69115" y="254"/>
                    <a:pt x="64698" y="280"/>
                    <a:pt x="60285" y="280"/>
                  </a:cubicBezTo>
                  <a:cubicBezTo>
                    <a:pt x="55872" y="280"/>
                    <a:pt x="51461" y="254"/>
                    <a:pt x="47051" y="228"/>
                  </a:cubicBezTo>
                  <a:cubicBezTo>
                    <a:pt x="42798" y="202"/>
                    <a:pt x="38544" y="228"/>
                    <a:pt x="34316" y="97"/>
                  </a:cubicBezTo>
                  <a:cubicBezTo>
                    <a:pt x="31656" y="29"/>
                    <a:pt x="28991" y="1"/>
                    <a:pt x="263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4"/>
            <p:cNvSpPr/>
            <p:nvPr/>
          </p:nvSpPr>
          <p:spPr>
            <a:xfrm>
              <a:off x="751265" y="4888977"/>
              <a:ext cx="2537070" cy="354897"/>
            </a:xfrm>
            <a:custGeom>
              <a:rect b="b" l="l" r="r" t="t"/>
              <a:pathLst>
                <a:path extrusionOk="0" h="17365" w="124138">
                  <a:moveTo>
                    <a:pt x="40577" y="0"/>
                  </a:moveTo>
                  <a:cubicBezTo>
                    <a:pt x="39831" y="0"/>
                    <a:pt x="39084" y="4"/>
                    <a:pt x="38335" y="11"/>
                  </a:cubicBezTo>
                  <a:cubicBezTo>
                    <a:pt x="37448" y="11"/>
                    <a:pt x="36560" y="11"/>
                    <a:pt x="35673" y="37"/>
                  </a:cubicBezTo>
                  <a:cubicBezTo>
                    <a:pt x="32385" y="63"/>
                    <a:pt x="29097" y="89"/>
                    <a:pt x="25783" y="168"/>
                  </a:cubicBezTo>
                  <a:cubicBezTo>
                    <a:pt x="25365" y="168"/>
                    <a:pt x="24948" y="168"/>
                    <a:pt x="24504" y="194"/>
                  </a:cubicBezTo>
                  <a:lnTo>
                    <a:pt x="23121" y="220"/>
                  </a:lnTo>
                  <a:cubicBezTo>
                    <a:pt x="19259" y="298"/>
                    <a:pt x="15397" y="376"/>
                    <a:pt x="11508" y="481"/>
                  </a:cubicBezTo>
                  <a:cubicBezTo>
                    <a:pt x="10621" y="481"/>
                    <a:pt x="9734" y="507"/>
                    <a:pt x="8873" y="533"/>
                  </a:cubicBezTo>
                  <a:cubicBezTo>
                    <a:pt x="7359" y="585"/>
                    <a:pt x="5846" y="611"/>
                    <a:pt x="4332" y="664"/>
                  </a:cubicBezTo>
                  <a:cubicBezTo>
                    <a:pt x="1644" y="716"/>
                    <a:pt x="548" y="1760"/>
                    <a:pt x="235" y="4447"/>
                  </a:cubicBezTo>
                  <a:cubicBezTo>
                    <a:pt x="209" y="4656"/>
                    <a:pt x="209" y="4865"/>
                    <a:pt x="183" y="5048"/>
                  </a:cubicBezTo>
                  <a:cubicBezTo>
                    <a:pt x="0" y="7448"/>
                    <a:pt x="104" y="9849"/>
                    <a:pt x="444" y="12224"/>
                  </a:cubicBezTo>
                  <a:cubicBezTo>
                    <a:pt x="705" y="14181"/>
                    <a:pt x="1670" y="15277"/>
                    <a:pt x="3523" y="15695"/>
                  </a:cubicBezTo>
                  <a:cubicBezTo>
                    <a:pt x="3993" y="15799"/>
                    <a:pt x="4436" y="15904"/>
                    <a:pt x="4880" y="15982"/>
                  </a:cubicBezTo>
                  <a:cubicBezTo>
                    <a:pt x="6106" y="16165"/>
                    <a:pt x="7359" y="16295"/>
                    <a:pt x="8586" y="16373"/>
                  </a:cubicBezTo>
                  <a:cubicBezTo>
                    <a:pt x="9473" y="16425"/>
                    <a:pt x="10386" y="16452"/>
                    <a:pt x="11300" y="16452"/>
                  </a:cubicBezTo>
                  <a:lnTo>
                    <a:pt x="11456" y="16452"/>
                  </a:lnTo>
                  <a:cubicBezTo>
                    <a:pt x="15083" y="16504"/>
                    <a:pt x="18711" y="16530"/>
                    <a:pt x="22338" y="16608"/>
                  </a:cubicBezTo>
                  <a:cubicBezTo>
                    <a:pt x="23278" y="16634"/>
                    <a:pt x="24243" y="16660"/>
                    <a:pt x="25209" y="16713"/>
                  </a:cubicBezTo>
                  <a:cubicBezTo>
                    <a:pt x="25991" y="16713"/>
                    <a:pt x="26774" y="16765"/>
                    <a:pt x="27557" y="16791"/>
                  </a:cubicBezTo>
                  <a:cubicBezTo>
                    <a:pt x="29906" y="16921"/>
                    <a:pt x="32254" y="17000"/>
                    <a:pt x="34577" y="17078"/>
                  </a:cubicBezTo>
                  <a:cubicBezTo>
                    <a:pt x="35543" y="17130"/>
                    <a:pt x="36508" y="17156"/>
                    <a:pt x="37474" y="17182"/>
                  </a:cubicBezTo>
                  <a:cubicBezTo>
                    <a:pt x="40422" y="17261"/>
                    <a:pt x="43371" y="17313"/>
                    <a:pt x="46320" y="17339"/>
                  </a:cubicBezTo>
                  <a:cubicBezTo>
                    <a:pt x="47286" y="17365"/>
                    <a:pt x="48251" y="17365"/>
                    <a:pt x="49217" y="17365"/>
                  </a:cubicBezTo>
                  <a:lnTo>
                    <a:pt x="51513" y="17365"/>
                  </a:lnTo>
                  <a:cubicBezTo>
                    <a:pt x="54775" y="17339"/>
                    <a:pt x="58063" y="17313"/>
                    <a:pt x="61325" y="17287"/>
                  </a:cubicBezTo>
                  <a:cubicBezTo>
                    <a:pt x="62291" y="17287"/>
                    <a:pt x="63230" y="17261"/>
                    <a:pt x="64196" y="17261"/>
                  </a:cubicBezTo>
                  <a:cubicBezTo>
                    <a:pt x="67118" y="17208"/>
                    <a:pt x="70041" y="17156"/>
                    <a:pt x="72938" y="17104"/>
                  </a:cubicBezTo>
                  <a:cubicBezTo>
                    <a:pt x="73903" y="17104"/>
                    <a:pt x="74869" y="17078"/>
                    <a:pt x="75834" y="17026"/>
                  </a:cubicBezTo>
                  <a:cubicBezTo>
                    <a:pt x="76591" y="17026"/>
                    <a:pt x="77348" y="17026"/>
                    <a:pt x="78131" y="17000"/>
                  </a:cubicBezTo>
                  <a:cubicBezTo>
                    <a:pt x="80871" y="16921"/>
                    <a:pt x="83585" y="16843"/>
                    <a:pt x="86325" y="16765"/>
                  </a:cubicBezTo>
                  <a:cubicBezTo>
                    <a:pt x="87264" y="16739"/>
                    <a:pt x="88230" y="16713"/>
                    <a:pt x="89196" y="16686"/>
                  </a:cubicBezTo>
                  <a:cubicBezTo>
                    <a:pt x="92118" y="16582"/>
                    <a:pt x="95041" y="16478"/>
                    <a:pt x="97964" y="16373"/>
                  </a:cubicBezTo>
                  <a:cubicBezTo>
                    <a:pt x="98929" y="16321"/>
                    <a:pt x="99895" y="16295"/>
                    <a:pt x="100860" y="16243"/>
                  </a:cubicBezTo>
                  <a:cubicBezTo>
                    <a:pt x="103105" y="16165"/>
                    <a:pt x="105375" y="16060"/>
                    <a:pt x="107619" y="15930"/>
                  </a:cubicBezTo>
                  <a:cubicBezTo>
                    <a:pt x="108585" y="15904"/>
                    <a:pt x="109576" y="15851"/>
                    <a:pt x="110542" y="15799"/>
                  </a:cubicBezTo>
                  <a:cubicBezTo>
                    <a:pt x="110855" y="15773"/>
                    <a:pt x="111194" y="15773"/>
                    <a:pt x="111534" y="15747"/>
                  </a:cubicBezTo>
                  <a:cubicBezTo>
                    <a:pt x="113073" y="15669"/>
                    <a:pt x="114613" y="15538"/>
                    <a:pt x="116152" y="15356"/>
                  </a:cubicBezTo>
                  <a:cubicBezTo>
                    <a:pt x="117118" y="15251"/>
                    <a:pt x="118057" y="15121"/>
                    <a:pt x="119023" y="14990"/>
                  </a:cubicBezTo>
                  <a:cubicBezTo>
                    <a:pt x="119832" y="14860"/>
                    <a:pt x="120641" y="14755"/>
                    <a:pt x="121424" y="14625"/>
                  </a:cubicBezTo>
                  <a:cubicBezTo>
                    <a:pt x="122781" y="14390"/>
                    <a:pt x="123355" y="13920"/>
                    <a:pt x="123564" y="12511"/>
                  </a:cubicBezTo>
                  <a:cubicBezTo>
                    <a:pt x="124138" y="8884"/>
                    <a:pt x="123981" y="5178"/>
                    <a:pt x="123068" y="1629"/>
                  </a:cubicBezTo>
                  <a:cubicBezTo>
                    <a:pt x="122833" y="637"/>
                    <a:pt x="122285" y="246"/>
                    <a:pt x="121267" y="194"/>
                  </a:cubicBezTo>
                  <a:lnTo>
                    <a:pt x="119571" y="194"/>
                  </a:lnTo>
                  <a:cubicBezTo>
                    <a:pt x="118762" y="168"/>
                    <a:pt x="117927" y="168"/>
                    <a:pt x="117118" y="168"/>
                  </a:cubicBezTo>
                  <a:lnTo>
                    <a:pt x="117066" y="168"/>
                  </a:lnTo>
                  <a:cubicBezTo>
                    <a:pt x="115109" y="168"/>
                    <a:pt x="113178" y="194"/>
                    <a:pt x="111220" y="220"/>
                  </a:cubicBezTo>
                  <a:cubicBezTo>
                    <a:pt x="110359" y="246"/>
                    <a:pt x="109498" y="246"/>
                    <a:pt x="108637" y="246"/>
                  </a:cubicBezTo>
                  <a:cubicBezTo>
                    <a:pt x="107776" y="259"/>
                    <a:pt x="106915" y="266"/>
                    <a:pt x="106053" y="266"/>
                  </a:cubicBezTo>
                  <a:cubicBezTo>
                    <a:pt x="105192" y="266"/>
                    <a:pt x="104331" y="259"/>
                    <a:pt x="103470" y="246"/>
                  </a:cubicBezTo>
                  <a:cubicBezTo>
                    <a:pt x="102844" y="220"/>
                    <a:pt x="102191" y="220"/>
                    <a:pt x="101539" y="220"/>
                  </a:cubicBezTo>
                  <a:cubicBezTo>
                    <a:pt x="100652" y="194"/>
                    <a:pt x="99790" y="194"/>
                    <a:pt x="98929" y="194"/>
                  </a:cubicBezTo>
                  <a:cubicBezTo>
                    <a:pt x="95719" y="142"/>
                    <a:pt x="92510" y="142"/>
                    <a:pt x="89274" y="116"/>
                  </a:cubicBezTo>
                  <a:lnTo>
                    <a:pt x="76539" y="116"/>
                  </a:lnTo>
                  <a:cubicBezTo>
                    <a:pt x="75652" y="116"/>
                    <a:pt x="74765" y="142"/>
                    <a:pt x="73903" y="142"/>
                  </a:cubicBezTo>
                  <a:cubicBezTo>
                    <a:pt x="70433" y="194"/>
                    <a:pt x="67145" y="220"/>
                    <a:pt x="64274" y="246"/>
                  </a:cubicBezTo>
                  <a:lnTo>
                    <a:pt x="61664" y="246"/>
                  </a:lnTo>
                  <a:cubicBezTo>
                    <a:pt x="57333" y="168"/>
                    <a:pt x="53496" y="116"/>
                    <a:pt x="49817" y="63"/>
                  </a:cubicBezTo>
                  <a:cubicBezTo>
                    <a:pt x="48930" y="63"/>
                    <a:pt x="48069" y="63"/>
                    <a:pt x="47181" y="37"/>
                  </a:cubicBezTo>
                  <a:lnTo>
                    <a:pt x="45981" y="37"/>
                  </a:lnTo>
                  <a:cubicBezTo>
                    <a:pt x="44173" y="19"/>
                    <a:pt x="42377" y="0"/>
                    <a:pt x="405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4"/>
            <p:cNvSpPr/>
            <p:nvPr/>
          </p:nvSpPr>
          <p:spPr>
            <a:xfrm>
              <a:off x="2753383" y="4892921"/>
              <a:ext cx="73085" cy="330699"/>
            </a:xfrm>
            <a:custGeom>
              <a:rect b="b" l="l" r="r" t="t"/>
              <a:pathLst>
                <a:path extrusionOk="0" h="16181" w="3576">
                  <a:moveTo>
                    <a:pt x="966" y="1"/>
                  </a:moveTo>
                  <a:cubicBezTo>
                    <a:pt x="966" y="131"/>
                    <a:pt x="966" y="288"/>
                    <a:pt x="940" y="444"/>
                  </a:cubicBezTo>
                  <a:cubicBezTo>
                    <a:pt x="784" y="2924"/>
                    <a:pt x="653" y="5403"/>
                    <a:pt x="497" y="7856"/>
                  </a:cubicBezTo>
                  <a:cubicBezTo>
                    <a:pt x="314" y="10622"/>
                    <a:pt x="157" y="13388"/>
                    <a:pt x="1" y="16180"/>
                  </a:cubicBezTo>
                  <a:cubicBezTo>
                    <a:pt x="966" y="16128"/>
                    <a:pt x="1932" y="16102"/>
                    <a:pt x="2897" y="16050"/>
                  </a:cubicBezTo>
                  <a:cubicBezTo>
                    <a:pt x="3080" y="11848"/>
                    <a:pt x="3263" y="7647"/>
                    <a:pt x="3445" y="3445"/>
                  </a:cubicBezTo>
                  <a:cubicBezTo>
                    <a:pt x="3498" y="2297"/>
                    <a:pt x="3576" y="1175"/>
                    <a:pt x="3576" y="27"/>
                  </a:cubicBezTo>
                  <a:cubicBezTo>
                    <a:pt x="2689" y="1"/>
                    <a:pt x="1827" y="1"/>
                    <a:pt x="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4"/>
            <p:cNvSpPr/>
            <p:nvPr/>
          </p:nvSpPr>
          <p:spPr>
            <a:xfrm>
              <a:off x="2950728" y="4893453"/>
              <a:ext cx="73616" cy="321094"/>
            </a:xfrm>
            <a:custGeom>
              <a:rect b="b" l="l" r="r" t="t"/>
              <a:pathLst>
                <a:path extrusionOk="0" h="15711" w="3602">
                  <a:moveTo>
                    <a:pt x="3601" y="1"/>
                  </a:moveTo>
                  <a:cubicBezTo>
                    <a:pt x="2740" y="27"/>
                    <a:pt x="1879" y="27"/>
                    <a:pt x="1018" y="27"/>
                  </a:cubicBezTo>
                  <a:cubicBezTo>
                    <a:pt x="966" y="366"/>
                    <a:pt x="966" y="706"/>
                    <a:pt x="940" y="1019"/>
                  </a:cubicBezTo>
                  <a:cubicBezTo>
                    <a:pt x="705" y="4646"/>
                    <a:pt x="470" y="8273"/>
                    <a:pt x="235" y="11901"/>
                  </a:cubicBezTo>
                  <a:cubicBezTo>
                    <a:pt x="157" y="13153"/>
                    <a:pt x="78" y="14432"/>
                    <a:pt x="0" y="15711"/>
                  </a:cubicBezTo>
                  <a:cubicBezTo>
                    <a:pt x="966" y="15685"/>
                    <a:pt x="1957" y="15632"/>
                    <a:pt x="2923" y="15580"/>
                  </a:cubicBezTo>
                  <a:cubicBezTo>
                    <a:pt x="3132" y="10752"/>
                    <a:pt x="3366" y="5951"/>
                    <a:pt x="3575" y="1149"/>
                  </a:cubicBezTo>
                  <a:cubicBezTo>
                    <a:pt x="3575" y="758"/>
                    <a:pt x="3601" y="366"/>
                    <a:pt x="36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4"/>
            <p:cNvSpPr/>
            <p:nvPr/>
          </p:nvSpPr>
          <p:spPr>
            <a:xfrm>
              <a:off x="2515511" y="4891327"/>
              <a:ext cx="61905" cy="340284"/>
            </a:xfrm>
            <a:custGeom>
              <a:rect b="b" l="l" r="r" t="t"/>
              <a:pathLst>
                <a:path extrusionOk="0" h="16650" w="3029">
                  <a:moveTo>
                    <a:pt x="366" y="1"/>
                  </a:moveTo>
                  <a:cubicBezTo>
                    <a:pt x="288" y="5350"/>
                    <a:pt x="184" y="10700"/>
                    <a:pt x="27" y="16023"/>
                  </a:cubicBezTo>
                  <a:cubicBezTo>
                    <a:pt x="1" y="16232"/>
                    <a:pt x="1" y="16441"/>
                    <a:pt x="1" y="16650"/>
                  </a:cubicBezTo>
                  <a:cubicBezTo>
                    <a:pt x="940" y="16624"/>
                    <a:pt x="1906" y="16598"/>
                    <a:pt x="2872" y="16571"/>
                  </a:cubicBezTo>
                  <a:cubicBezTo>
                    <a:pt x="2976" y="11483"/>
                    <a:pt x="3028" y="6394"/>
                    <a:pt x="3002" y="1279"/>
                  </a:cubicBezTo>
                  <a:cubicBezTo>
                    <a:pt x="2976" y="862"/>
                    <a:pt x="2976" y="444"/>
                    <a:pt x="29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4"/>
            <p:cNvSpPr/>
            <p:nvPr/>
          </p:nvSpPr>
          <p:spPr>
            <a:xfrm>
              <a:off x="3125121" y="4892390"/>
              <a:ext cx="70959" cy="310425"/>
            </a:xfrm>
            <a:custGeom>
              <a:rect b="b" l="l" r="r" t="t"/>
              <a:pathLst>
                <a:path extrusionOk="0" h="15189" w="3472">
                  <a:moveTo>
                    <a:pt x="914" y="1"/>
                  </a:moveTo>
                  <a:cubicBezTo>
                    <a:pt x="888" y="183"/>
                    <a:pt x="888" y="392"/>
                    <a:pt x="888" y="575"/>
                  </a:cubicBezTo>
                  <a:cubicBezTo>
                    <a:pt x="575" y="5455"/>
                    <a:pt x="288" y="10335"/>
                    <a:pt x="0" y="15189"/>
                  </a:cubicBezTo>
                  <a:cubicBezTo>
                    <a:pt x="966" y="15084"/>
                    <a:pt x="1905" y="14954"/>
                    <a:pt x="2871" y="14823"/>
                  </a:cubicBezTo>
                  <a:cubicBezTo>
                    <a:pt x="3080" y="10152"/>
                    <a:pt x="3289" y="5481"/>
                    <a:pt x="3471" y="1097"/>
                  </a:cubicBezTo>
                  <a:cubicBezTo>
                    <a:pt x="3445" y="575"/>
                    <a:pt x="3445" y="288"/>
                    <a:pt x="3445" y="27"/>
                  </a:cubicBezTo>
                  <a:cubicBezTo>
                    <a:pt x="2610" y="1"/>
                    <a:pt x="1775" y="1"/>
                    <a:pt x="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4"/>
            <p:cNvSpPr/>
            <p:nvPr/>
          </p:nvSpPr>
          <p:spPr>
            <a:xfrm>
              <a:off x="926721" y="4898787"/>
              <a:ext cx="59759" cy="326428"/>
            </a:xfrm>
            <a:custGeom>
              <a:rect b="b" l="l" r="r" t="t"/>
              <a:pathLst>
                <a:path extrusionOk="0" h="15972" w="2924">
                  <a:moveTo>
                    <a:pt x="2923" y="1"/>
                  </a:moveTo>
                  <a:cubicBezTo>
                    <a:pt x="2036" y="1"/>
                    <a:pt x="1149" y="27"/>
                    <a:pt x="288" y="53"/>
                  </a:cubicBezTo>
                  <a:cubicBezTo>
                    <a:pt x="235" y="3498"/>
                    <a:pt x="131" y="6916"/>
                    <a:pt x="53" y="10335"/>
                  </a:cubicBezTo>
                  <a:cubicBezTo>
                    <a:pt x="27" y="12188"/>
                    <a:pt x="1" y="14040"/>
                    <a:pt x="1" y="15893"/>
                  </a:cubicBezTo>
                  <a:cubicBezTo>
                    <a:pt x="888" y="15945"/>
                    <a:pt x="1801" y="15972"/>
                    <a:pt x="2715" y="15972"/>
                  </a:cubicBezTo>
                  <a:lnTo>
                    <a:pt x="2871" y="15972"/>
                  </a:lnTo>
                  <a:cubicBezTo>
                    <a:pt x="2897" y="10648"/>
                    <a:pt x="2897" y="5324"/>
                    <a:pt x="29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4"/>
            <p:cNvSpPr/>
            <p:nvPr/>
          </p:nvSpPr>
          <p:spPr>
            <a:xfrm>
              <a:off x="1207246" y="4892390"/>
              <a:ext cx="70959" cy="338159"/>
            </a:xfrm>
            <a:custGeom>
              <a:rect b="b" l="l" r="r" t="t"/>
              <a:pathLst>
                <a:path extrusionOk="0" h="16546" w="3472">
                  <a:moveTo>
                    <a:pt x="3472" y="1"/>
                  </a:moveTo>
                  <a:cubicBezTo>
                    <a:pt x="3054" y="1"/>
                    <a:pt x="2637" y="1"/>
                    <a:pt x="2219" y="27"/>
                  </a:cubicBezTo>
                  <a:lnTo>
                    <a:pt x="810" y="53"/>
                  </a:lnTo>
                  <a:cubicBezTo>
                    <a:pt x="706" y="1697"/>
                    <a:pt x="627" y="3315"/>
                    <a:pt x="549" y="4959"/>
                  </a:cubicBezTo>
                  <a:cubicBezTo>
                    <a:pt x="366" y="8873"/>
                    <a:pt x="184" y="12762"/>
                    <a:pt x="1" y="16441"/>
                  </a:cubicBezTo>
                  <a:cubicBezTo>
                    <a:pt x="967" y="16467"/>
                    <a:pt x="1932" y="16493"/>
                    <a:pt x="2898" y="16546"/>
                  </a:cubicBezTo>
                  <a:cubicBezTo>
                    <a:pt x="3080" y="11013"/>
                    <a:pt x="3289" y="5507"/>
                    <a:pt x="34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4"/>
            <p:cNvSpPr/>
            <p:nvPr/>
          </p:nvSpPr>
          <p:spPr>
            <a:xfrm>
              <a:off x="1457932" y="4889202"/>
              <a:ext cx="76804" cy="350953"/>
            </a:xfrm>
            <a:custGeom>
              <a:rect b="b" l="l" r="r" t="t"/>
              <a:pathLst>
                <a:path extrusionOk="0" h="17172" w="3758">
                  <a:moveTo>
                    <a:pt x="3758" y="0"/>
                  </a:moveTo>
                  <a:cubicBezTo>
                    <a:pt x="2871" y="0"/>
                    <a:pt x="1983" y="0"/>
                    <a:pt x="1096" y="26"/>
                  </a:cubicBezTo>
                  <a:cubicBezTo>
                    <a:pt x="939" y="2427"/>
                    <a:pt x="783" y="4828"/>
                    <a:pt x="626" y="7255"/>
                  </a:cubicBezTo>
                  <a:cubicBezTo>
                    <a:pt x="391" y="10673"/>
                    <a:pt x="183" y="14118"/>
                    <a:pt x="0" y="17067"/>
                  </a:cubicBezTo>
                  <a:cubicBezTo>
                    <a:pt x="966" y="17119"/>
                    <a:pt x="1931" y="17145"/>
                    <a:pt x="2897" y="17171"/>
                  </a:cubicBezTo>
                  <a:cubicBezTo>
                    <a:pt x="3184" y="11456"/>
                    <a:pt x="3471" y="5741"/>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4"/>
            <p:cNvSpPr/>
            <p:nvPr/>
          </p:nvSpPr>
          <p:spPr>
            <a:xfrm>
              <a:off x="1697930" y="4889733"/>
              <a:ext cx="71470" cy="354141"/>
            </a:xfrm>
            <a:custGeom>
              <a:rect b="b" l="l" r="r" t="t"/>
              <a:pathLst>
                <a:path extrusionOk="0" h="17328" w="3497">
                  <a:moveTo>
                    <a:pt x="861" y="0"/>
                  </a:moveTo>
                  <a:cubicBezTo>
                    <a:pt x="574" y="5767"/>
                    <a:pt x="287" y="11535"/>
                    <a:pt x="0" y="17302"/>
                  </a:cubicBezTo>
                  <a:cubicBezTo>
                    <a:pt x="966" y="17328"/>
                    <a:pt x="1931" y="17328"/>
                    <a:pt x="2897" y="17328"/>
                  </a:cubicBezTo>
                  <a:cubicBezTo>
                    <a:pt x="2975" y="15527"/>
                    <a:pt x="3001" y="13727"/>
                    <a:pt x="3079" y="11952"/>
                  </a:cubicBezTo>
                  <a:cubicBezTo>
                    <a:pt x="3210" y="7881"/>
                    <a:pt x="3366" y="3810"/>
                    <a:pt x="3497" y="26"/>
                  </a:cubicBezTo>
                  <a:cubicBezTo>
                    <a:pt x="2610" y="26"/>
                    <a:pt x="1749" y="26"/>
                    <a:pt x="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4"/>
            <p:cNvSpPr/>
            <p:nvPr/>
          </p:nvSpPr>
          <p:spPr>
            <a:xfrm>
              <a:off x="2242446" y="4891327"/>
              <a:ext cx="73105" cy="347213"/>
            </a:xfrm>
            <a:custGeom>
              <a:rect b="b" l="l" r="r" t="t"/>
              <a:pathLst>
                <a:path extrusionOk="0" h="16989" w="3577">
                  <a:moveTo>
                    <a:pt x="3576" y="1"/>
                  </a:moveTo>
                  <a:cubicBezTo>
                    <a:pt x="2689" y="1"/>
                    <a:pt x="1802" y="27"/>
                    <a:pt x="940" y="27"/>
                  </a:cubicBezTo>
                  <a:cubicBezTo>
                    <a:pt x="627" y="5585"/>
                    <a:pt x="314" y="11117"/>
                    <a:pt x="1" y="16676"/>
                  </a:cubicBezTo>
                  <a:cubicBezTo>
                    <a:pt x="1" y="16780"/>
                    <a:pt x="1" y="16885"/>
                    <a:pt x="1" y="16989"/>
                  </a:cubicBezTo>
                  <a:cubicBezTo>
                    <a:pt x="940" y="16989"/>
                    <a:pt x="1906" y="16963"/>
                    <a:pt x="2871" y="16937"/>
                  </a:cubicBezTo>
                  <a:cubicBezTo>
                    <a:pt x="2950" y="14640"/>
                    <a:pt x="3080" y="12370"/>
                    <a:pt x="3185" y="10100"/>
                  </a:cubicBezTo>
                  <a:cubicBezTo>
                    <a:pt x="3315" y="6733"/>
                    <a:pt x="3446" y="3393"/>
                    <a:pt x="35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4"/>
            <p:cNvSpPr/>
            <p:nvPr/>
          </p:nvSpPr>
          <p:spPr>
            <a:xfrm>
              <a:off x="2004594" y="4894004"/>
              <a:ext cx="61353" cy="348275"/>
            </a:xfrm>
            <a:custGeom>
              <a:rect b="b" l="l" r="r" t="t"/>
              <a:pathLst>
                <a:path extrusionOk="0" h="17041" w="3002">
                  <a:moveTo>
                    <a:pt x="339" y="0"/>
                  </a:moveTo>
                  <a:cubicBezTo>
                    <a:pt x="339" y="5350"/>
                    <a:pt x="131" y="10673"/>
                    <a:pt x="26" y="16023"/>
                  </a:cubicBezTo>
                  <a:cubicBezTo>
                    <a:pt x="0" y="16362"/>
                    <a:pt x="0" y="16701"/>
                    <a:pt x="0" y="17041"/>
                  </a:cubicBezTo>
                  <a:cubicBezTo>
                    <a:pt x="966" y="17041"/>
                    <a:pt x="1905" y="17015"/>
                    <a:pt x="2871" y="17015"/>
                  </a:cubicBezTo>
                  <a:cubicBezTo>
                    <a:pt x="2923" y="11743"/>
                    <a:pt x="2975" y="6472"/>
                    <a:pt x="3001" y="1200"/>
                  </a:cubicBezTo>
                  <a:lnTo>
                    <a:pt x="2975" y="1200"/>
                  </a:lnTo>
                  <a:cubicBezTo>
                    <a:pt x="2975" y="809"/>
                    <a:pt x="2949" y="418"/>
                    <a:pt x="29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4"/>
            <p:cNvSpPr/>
            <p:nvPr/>
          </p:nvSpPr>
          <p:spPr>
            <a:xfrm>
              <a:off x="38200" y="961891"/>
              <a:ext cx="3968002" cy="3814128"/>
            </a:xfrm>
            <a:custGeom>
              <a:rect b="b" l="l" r="r" t="t"/>
              <a:pathLst>
                <a:path extrusionOk="0" h="186624" w="194153">
                  <a:moveTo>
                    <a:pt x="91829" y="1"/>
                  </a:moveTo>
                  <a:cubicBezTo>
                    <a:pt x="87007" y="1"/>
                    <a:pt x="82206" y="374"/>
                    <a:pt x="77426" y="1140"/>
                  </a:cubicBezTo>
                  <a:cubicBezTo>
                    <a:pt x="73434" y="1767"/>
                    <a:pt x="69571" y="2915"/>
                    <a:pt x="65657" y="3932"/>
                  </a:cubicBezTo>
                  <a:cubicBezTo>
                    <a:pt x="55401" y="6646"/>
                    <a:pt x="45850" y="10874"/>
                    <a:pt x="37526" y="17581"/>
                  </a:cubicBezTo>
                  <a:cubicBezTo>
                    <a:pt x="30793" y="22930"/>
                    <a:pt x="24713" y="29037"/>
                    <a:pt x="19389" y="35769"/>
                  </a:cubicBezTo>
                  <a:cubicBezTo>
                    <a:pt x="9107" y="48948"/>
                    <a:pt x="3653" y="64110"/>
                    <a:pt x="1487" y="80550"/>
                  </a:cubicBezTo>
                  <a:cubicBezTo>
                    <a:pt x="1227" y="82533"/>
                    <a:pt x="1227" y="84569"/>
                    <a:pt x="913" y="86552"/>
                  </a:cubicBezTo>
                  <a:cubicBezTo>
                    <a:pt x="365" y="90466"/>
                    <a:pt x="52" y="94407"/>
                    <a:pt x="0" y="98374"/>
                  </a:cubicBezTo>
                  <a:cubicBezTo>
                    <a:pt x="0" y="101114"/>
                    <a:pt x="130" y="103828"/>
                    <a:pt x="444" y="106542"/>
                  </a:cubicBezTo>
                  <a:cubicBezTo>
                    <a:pt x="1174" y="113587"/>
                    <a:pt x="3001" y="120477"/>
                    <a:pt x="5898" y="126922"/>
                  </a:cubicBezTo>
                  <a:cubicBezTo>
                    <a:pt x="10334" y="136708"/>
                    <a:pt x="16179" y="145790"/>
                    <a:pt x="23304" y="153827"/>
                  </a:cubicBezTo>
                  <a:cubicBezTo>
                    <a:pt x="28731" y="160038"/>
                    <a:pt x="34734" y="165597"/>
                    <a:pt x="41623" y="170111"/>
                  </a:cubicBezTo>
                  <a:cubicBezTo>
                    <a:pt x="52165" y="177027"/>
                    <a:pt x="63595" y="181880"/>
                    <a:pt x="75991" y="184359"/>
                  </a:cubicBezTo>
                  <a:cubicBezTo>
                    <a:pt x="80401" y="185273"/>
                    <a:pt x="84864" y="185951"/>
                    <a:pt x="89326" y="186343"/>
                  </a:cubicBezTo>
                  <a:cubicBezTo>
                    <a:pt x="91873" y="186532"/>
                    <a:pt x="94428" y="186624"/>
                    <a:pt x="96982" y="186624"/>
                  </a:cubicBezTo>
                  <a:cubicBezTo>
                    <a:pt x="99347" y="186624"/>
                    <a:pt x="101712" y="186545"/>
                    <a:pt x="104070" y="186395"/>
                  </a:cubicBezTo>
                  <a:cubicBezTo>
                    <a:pt x="108898" y="186108"/>
                    <a:pt x="113725" y="185821"/>
                    <a:pt x="118475" y="184855"/>
                  </a:cubicBezTo>
                  <a:cubicBezTo>
                    <a:pt x="128548" y="182820"/>
                    <a:pt x="138256" y="179741"/>
                    <a:pt x="147232" y="174704"/>
                  </a:cubicBezTo>
                  <a:cubicBezTo>
                    <a:pt x="155479" y="170007"/>
                    <a:pt x="162890" y="163979"/>
                    <a:pt x="169127" y="156828"/>
                  </a:cubicBezTo>
                  <a:cubicBezTo>
                    <a:pt x="176303" y="148739"/>
                    <a:pt x="181757" y="139527"/>
                    <a:pt x="186193" y="129715"/>
                  </a:cubicBezTo>
                  <a:cubicBezTo>
                    <a:pt x="189482" y="122460"/>
                    <a:pt x="192169" y="114997"/>
                    <a:pt x="193161" y="107011"/>
                  </a:cubicBezTo>
                  <a:cubicBezTo>
                    <a:pt x="193683" y="102810"/>
                    <a:pt x="194153" y="98582"/>
                    <a:pt x="193474" y="94329"/>
                  </a:cubicBezTo>
                  <a:cubicBezTo>
                    <a:pt x="193422" y="93885"/>
                    <a:pt x="193396" y="93415"/>
                    <a:pt x="193422" y="92946"/>
                  </a:cubicBezTo>
                  <a:cubicBezTo>
                    <a:pt x="193422" y="89553"/>
                    <a:pt x="193083" y="86135"/>
                    <a:pt x="192404" y="82794"/>
                  </a:cubicBezTo>
                  <a:cubicBezTo>
                    <a:pt x="190212" y="71573"/>
                    <a:pt x="186663" y="60665"/>
                    <a:pt x="181835" y="50279"/>
                  </a:cubicBezTo>
                  <a:cubicBezTo>
                    <a:pt x="174633" y="34882"/>
                    <a:pt x="162603" y="22252"/>
                    <a:pt x="147546" y="14345"/>
                  </a:cubicBezTo>
                  <a:cubicBezTo>
                    <a:pt x="139926" y="10404"/>
                    <a:pt x="132175" y="6751"/>
                    <a:pt x="123877" y="4402"/>
                  </a:cubicBezTo>
                  <a:cubicBezTo>
                    <a:pt x="114039" y="1636"/>
                    <a:pt x="103861" y="149"/>
                    <a:pt x="93632" y="18"/>
                  </a:cubicBezTo>
                  <a:cubicBezTo>
                    <a:pt x="93030" y="7"/>
                    <a:pt x="92430" y="1"/>
                    <a:pt x="91829" y="1"/>
                  </a:cubicBezTo>
                  <a:close/>
                </a:path>
              </a:pathLst>
            </a:custGeom>
            <a:solidFill>
              <a:schemeClr val="dk2">
                <a:alpha val="27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4"/>
            <p:cNvSpPr/>
            <p:nvPr/>
          </p:nvSpPr>
          <p:spPr>
            <a:xfrm>
              <a:off x="1378451" y="1528398"/>
              <a:ext cx="1401093" cy="2682994"/>
            </a:xfrm>
            <a:custGeom>
              <a:rect b="b" l="l" r="r" t="t"/>
              <a:pathLst>
                <a:path extrusionOk="0" h="131278" w="68555">
                  <a:moveTo>
                    <a:pt x="34469" y="0"/>
                  </a:moveTo>
                  <a:cubicBezTo>
                    <a:pt x="33844" y="0"/>
                    <a:pt x="33217" y="39"/>
                    <a:pt x="32594" y="117"/>
                  </a:cubicBezTo>
                  <a:cubicBezTo>
                    <a:pt x="26149" y="874"/>
                    <a:pt x="21999" y="4006"/>
                    <a:pt x="20042" y="10321"/>
                  </a:cubicBezTo>
                  <a:cubicBezTo>
                    <a:pt x="18477" y="15410"/>
                    <a:pt x="19651" y="21203"/>
                    <a:pt x="24583" y="24700"/>
                  </a:cubicBezTo>
                  <a:cubicBezTo>
                    <a:pt x="25183" y="25143"/>
                    <a:pt x="25757" y="25639"/>
                    <a:pt x="26436" y="26161"/>
                  </a:cubicBezTo>
                  <a:cubicBezTo>
                    <a:pt x="18242" y="30128"/>
                    <a:pt x="13466" y="36365"/>
                    <a:pt x="12866" y="45341"/>
                  </a:cubicBezTo>
                  <a:cubicBezTo>
                    <a:pt x="12266" y="54318"/>
                    <a:pt x="16232" y="61130"/>
                    <a:pt x="23826" y="66218"/>
                  </a:cubicBezTo>
                  <a:cubicBezTo>
                    <a:pt x="15867" y="69037"/>
                    <a:pt x="9708" y="73890"/>
                    <a:pt x="5533" y="81093"/>
                  </a:cubicBezTo>
                  <a:cubicBezTo>
                    <a:pt x="1332" y="88269"/>
                    <a:pt x="1" y="96020"/>
                    <a:pt x="1566" y="104188"/>
                  </a:cubicBezTo>
                  <a:cubicBezTo>
                    <a:pt x="4280" y="118436"/>
                    <a:pt x="15919" y="129292"/>
                    <a:pt x="30350" y="131040"/>
                  </a:cubicBezTo>
                  <a:cubicBezTo>
                    <a:pt x="31679" y="131199"/>
                    <a:pt x="33003" y="131277"/>
                    <a:pt x="34318" y="131277"/>
                  </a:cubicBezTo>
                  <a:cubicBezTo>
                    <a:pt x="47250" y="131277"/>
                    <a:pt x="59194" y="123742"/>
                    <a:pt x="64666" y="111756"/>
                  </a:cubicBezTo>
                  <a:cubicBezTo>
                    <a:pt x="67667" y="105153"/>
                    <a:pt x="68554" y="98264"/>
                    <a:pt x="66989" y="91192"/>
                  </a:cubicBezTo>
                  <a:cubicBezTo>
                    <a:pt x="64379" y="79266"/>
                    <a:pt x="57124" y="71176"/>
                    <a:pt x="45903" y="66505"/>
                  </a:cubicBezTo>
                  <a:cubicBezTo>
                    <a:pt x="53915" y="61364"/>
                    <a:pt x="58142" y="54292"/>
                    <a:pt x="57281" y="44846"/>
                  </a:cubicBezTo>
                  <a:cubicBezTo>
                    <a:pt x="56446" y="35321"/>
                    <a:pt x="50992" y="29084"/>
                    <a:pt x="42224" y="25535"/>
                  </a:cubicBezTo>
                  <a:cubicBezTo>
                    <a:pt x="43059" y="24830"/>
                    <a:pt x="43868" y="24073"/>
                    <a:pt x="44651" y="23290"/>
                  </a:cubicBezTo>
                  <a:cubicBezTo>
                    <a:pt x="51879" y="15305"/>
                    <a:pt x="47913" y="4397"/>
                    <a:pt x="40006" y="1083"/>
                  </a:cubicBezTo>
                  <a:cubicBezTo>
                    <a:pt x="38241" y="357"/>
                    <a:pt x="36359" y="0"/>
                    <a:pt x="344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4"/>
            <p:cNvSpPr/>
            <p:nvPr/>
          </p:nvSpPr>
          <p:spPr>
            <a:xfrm>
              <a:off x="288314" y="1647773"/>
              <a:ext cx="539754" cy="1439842"/>
            </a:xfrm>
            <a:custGeom>
              <a:rect b="b" l="l" r="r" t="t"/>
              <a:pathLst>
                <a:path extrusionOk="0" h="70451" w="26410">
                  <a:moveTo>
                    <a:pt x="25867" y="1"/>
                  </a:moveTo>
                  <a:cubicBezTo>
                    <a:pt x="25711" y="1"/>
                    <a:pt x="25559" y="112"/>
                    <a:pt x="25418" y="200"/>
                  </a:cubicBezTo>
                  <a:cubicBezTo>
                    <a:pt x="24453" y="879"/>
                    <a:pt x="23487" y="1531"/>
                    <a:pt x="22574" y="2288"/>
                  </a:cubicBezTo>
                  <a:cubicBezTo>
                    <a:pt x="7856" y="14396"/>
                    <a:pt x="471" y="30028"/>
                    <a:pt x="1" y="48999"/>
                  </a:cubicBezTo>
                  <a:cubicBezTo>
                    <a:pt x="27" y="50904"/>
                    <a:pt x="131" y="52809"/>
                    <a:pt x="288" y="54688"/>
                  </a:cubicBezTo>
                  <a:cubicBezTo>
                    <a:pt x="653" y="59647"/>
                    <a:pt x="1775" y="64500"/>
                    <a:pt x="3576" y="69119"/>
                  </a:cubicBezTo>
                  <a:cubicBezTo>
                    <a:pt x="3782" y="69659"/>
                    <a:pt x="3835" y="70451"/>
                    <a:pt x="4509" y="70451"/>
                  </a:cubicBezTo>
                  <a:cubicBezTo>
                    <a:pt x="4520" y="70451"/>
                    <a:pt x="4530" y="70451"/>
                    <a:pt x="4542" y="70450"/>
                  </a:cubicBezTo>
                  <a:cubicBezTo>
                    <a:pt x="5377" y="70424"/>
                    <a:pt x="5272" y="69511"/>
                    <a:pt x="5351" y="68963"/>
                  </a:cubicBezTo>
                  <a:cubicBezTo>
                    <a:pt x="5820" y="65831"/>
                    <a:pt x="6238" y="62726"/>
                    <a:pt x="6655" y="59594"/>
                  </a:cubicBezTo>
                  <a:cubicBezTo>
                    <a:pt x="7308" y="54714"/>
                    <a:pt x="7804" y="49834"/>
                    <a:pt x="8900" y="45033"/>
                  </a:cubicBezTo>
                  <a:cubicBezTo>
                    <a:pt x="9865" y="40857"/>
                    <a:pt x="11092" y="36760"/>
                    <a:pt x="12344" y="32663"/>
                  </a:cubicBezTo>
                  <a:cubicBezTo>
                    <a:pt x="15345" y="22643"/>
                    <a:pt x="19129" y="12987"/>
                    <a:pt x="24505" y="3984"/>
                  </a:cubicBezTo>
                  <a:cubicBezTo>
                    <a:pt x="25105" y="2966"/>
                    <a:pt x="25627" y="1896"/>
                    <a:pt x="26175" y="879"/>
                  </a:cubicBezTo>
                  <a:cubicBezTo>
                    <a:pt x="26332" y="592"/>
                    <a:pt x="26410" y="304"/>
                    <a:pt x="26097" y="96"/>
                  </a:cubicBezTo>
                  <a:cubicBezTo>
                    <a:pt x="26020" y="27"/>
                    <a:pt x="25943" y="1"/>
                    <a:pt x="258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4"/>
            <p:cNvSpPr/>
            <p:nvPr/>
          </p:nvSpPr>
          <p:spPr>
            <a:xfrm>
              <a:off x="908061" y="1155066"/>
              <a:ext cx="994141" cy="408382"/>
            </a:xfrm>
            <a:custGeom>
              <a:rect b="b" l="l" r="r" t="t"/>
              <a:pathLst>
                <a:path extrusionOk="0" h="19982" w="48643">
                  <a:moveTo>
                    <a:pt x="39071" y="1"/>
                  </a:moveTo>
                  <a:cubicBezTo>
                    <a:pt x="36858" y="1"/>
                    <a:pt x="34645" y="155"/>
                    <a:pt x="32437" y="509"/>
                  </a:cubicBezTo>
                  <a:cubicBezTo>
                    <a:pt x="23199" y="1970"/>
                    <a:pt x="14744" y="5310"/>
                    <a:pt x="7411" y="11286"/>
                  </a:cubicBezTo>
                  <a:cubicBezTo>
                    <a:pt x="4802" y="13452"/>
                    <a:pt x="2453" y="15957"/>
                    <a:pt x="418" y="18671"/>
                  </a:cubicBezTo>
                  <a:cubicBezTo>
                    <a:pt x="339" y="18776"/>
                    <a:pt x="261" y="18880"/>
                    <a:pt x="209" y="18985"/>
                  </a:cubicBezTo>
                  <a:cubicBezTo>
                    <a:pt x="26" y="19193"/>
                    <a:pt x="0" y="19454"/>
                    <a:pt x="105" y="19689"/>
                  </a:cubicBezTo>
                  <a:cubicBezTo>
                    <a:pt x="228" y="19919"/>
                    <a:pt x="412" y="19981"/>
                    <a:pt x="607" y="19981"/>
                  </a:cubicBezTo>
                  <a:cubicBezTo>
                    <a:pt x="699" y="19981"/>
                    <a:pt x="795" y="19967"/>
                    <a:pt x="887" y="19950"/>
                  </a:cubicBezTo>
                  <a:cubicBezTo>
                    <a:pt x="1540" y="19767"/>
                    <a:pt x="2166" y="19506"/>
                    <a:pt x="2740" y="19167"/>
                  </a:cubicBezTo>
                  <a:cubicBezTo>
                    <a:pt x="8873" y="16114"/>
                    <a:pt x="15031" y="13139"/>
                    <a:pt x="21373" y="10582"/>
                  </a:cubicBezTo>
                  <a:cubicBezTo>
                    <a:pt x="29697" y="7320"/>
                    <a:pt x="38204" y="4527"/>
                    <a:pt x="46842" y="2257"/>
                  </a:cubicBezTo>
                  <a:cubicBezTo>
                    <a:pt x="47338" y="2127"/>
                    <a:pt x="47808" y="1970"/>
                    <a:pt x="48277" y="1813"/>
                  </a:cubicBezTo>
                  <a:cubicBezTo>
                    <a:pt x="48486" y="1735"/>
                    <a:pt x="48643" y="1552"/>
                    <a:pt x="48617" y="1318"/>
                  </a:cubicBezTo>
                  <a:cubicBezTo>
                    <a:pt x="48591" y="1083"/>
                    <a:pt x="48382" y="874"/>
                    <a:pt x="48121" y="822"/>
                  </a:cubicBezTo>
                  <a:cubicBezTo>
                    <a:pt x="47625" y="691"/>
                    <a:pt x="47129" y="587"/>
                    <a:pt x="46633" y="535"/>
                  </a:cubicBezTo>
                  <a:cubicBezTo>
                    <a:pt x="44117" y="201"/>
                    <a:pt x="41594" y="1"/>
                    <a:pt x="39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4"/>
            <p:cNvSpPr/>
            <p:nvPr/>
          </p:nvSpPr>
          <p:spPr>
            <a:xfrm>
              <a:off x="615253" y="3991239"/>
              <a:ext cx="2784017" cy="801048"/>
            </a:xfrm>
            <a:custGeom>
              <a:rect b="b" l="l" r="r" t="t"/>
              <a:pathLst>
                <a:path extrusionOk="0" h="39195" w="136221">
                  <a:moveTo>
                    <a:pt x="64108" y="1"/>
                  </a:moveTo>
                  <a:cubicBezTo>
                    <a:pt x="63174" y="1"/>
                    <a:pt x="62239" y="10"/>
                    <a:pt x="61300" y="44"/>
                  </a:cubicBezTo>
                  <a:cubicBezTo>
                    <a:pt x="54619" y="227"/>
                    <a:pt x="47939" y="748"/>
                    <a:pt x="41310" y="1531"/>
                  </a:cubicBezTo>
                  <a:cubicBezTo>
                    <a:pt x="36430" y="2132"/>
                    <a:pt x="31550" y="2810"/>
                    <a:pt x="26749" y="3958"/>
                  </a:cubicBezTo>
                  <a:cubicBezTo>
                    <a:pt x="19103" y="5759"/>
                    <a:pt x="11692" y="8368"/>
                    <a:pt x="4280" y="11004"/>
                  </a:cubicBezTo>
                  <a:cubicBezTo>
                    <a:pt x="3367" y="11317"/>
                    <a:pt x="2480" y="11709"/>
                    <a:pt x="1619" y="12100"/>
                  </a:cubicBezTo>
                  <a:cubicBezTo>
                    <a:pt x="157" y="12753"/>
                    <a:pt x="1" y="13770"/>
                    <a:pt x="1201" y="14788"/>
                  </a:cubicBezTo>
                  <a:cubicBezTo>
                    <a:pt x="2610" y="16067"/>
                    <a:pt x="4098" y="17215"/>
                    <a:pt x="5690" y="18259"/>
                  </a:cubicBezTo>
                  <a:cubicBezTo>
                    <a:pt x="9917" y="20921"/>
                    <a:pt x="14197" y="23530"/>
                    <a:pt x="18581" y="25931"/>
                  </a:cubicBezTo>
                  <a:cubicBezTo>
                    <a:pt x="24244" y="29010"/>
                    <a:pt x="30037" y="31829"/>
                    <a:pt x="36169" y="33812"/>
                  </a:cubicBezTo>
                  <a:cubicBezTo>
                    <a:pt x="47041" y="37369"/>
                    <a:pt x="58401" y="39194"/>
                    <a:pt x="69848" y="39194"/>
                  </a:cubicBezTo>
                  <a:cubicBezTo>
                    <a:pt x="70243" y="39194"/>
                    <a:pt x="70638" y="39192"/>
                    <a:pt x="71033" y="39188"/>
                  </a:cubicBezTo>
                  <a:cubicBezTo>
                    <a:pt x="74295" y="39162"/>
                    <a:pt x="77583" y="38927"/>
                    <a:pt x="80819" y="38457"/>
                  </a:cubicBezTo>
                  <a:cubicBezTo>
                    <a:pt x="85882" y="37648"/>
                    <a:pt x="90918" y="36604"/>
                    <a:pt x="95851" y="35273"/>
                  </a:cubicBezTo>
                  <a:cubicBezTo>
                    <a:pt x="100939" y="33942"/>
                    <a:pt x="106028" y="32664"/>
                    <a:pt x="110934" y="30733"/>
                  </a:cubicBezTo>
                  <a:cubicBezTo>
                    <a:pt x="116571" y="28488"/>
                    <a:pt x="121842" y="25540"/>
                    <a:pt x="127139" y="22565"/>
                  </a:cubicBezTo>
                  <a:cubicBezTo>
                    <a:pt x="129384" y="21338"/>
                    <a:pt x="131497" y="19877"/>
                    <a:pt x="133481" y="18259"/>
                  </a:cubicBezTo>
                  <a:cubicBezTo>
                    <a:pt x="134211" y="17659"/>
                    <a:pt x="134864" y="17006"/>
                    <a:pt x="135438" y="16276"/>
                  </a:cubicBezTo>
                  <a:cubicBezTo>
                    <a:pt x="136221" y="15258"/>
                    <a:pt x="136090" y="14710"/>
                    <a:pt x="134942" y="14110"/>
                  </a:cubicBezTo>
                  <a:cubicBezTo>
                    <a:pt x="132515" y="12857"/>
                    <a:pt x="130010" y="11761"/>
                    <a:pt x="127426" y="10848"/>
                  </a:cubicBezTo>
                  <a:cubicBezTo>
                    <a:pt x="121503" y="8708"/>
                    <a:pt x="115422" y="7064"/>
                    <a:pt x="109342" y="5367"/>
                  </a:cubicBezTo>
                  <a:cubicBezTo>
                    <a:pt x="101931" y="3280"/>
                    <a:pt x="94389" y="1766"/>
                    <a:pt x="86743" y="827"/>
                  </a:cubicBezTo>
                  <a:cubicBezTo>
                    <a:pt x="81263" y="187"/>
                    <a:pt x="75743" y="8"/>
                    <a:pt x="70218" y="8"/>
                  </a:cubicBezTo>
                  <a:cubicBezTo>
                    <a:pt x="69429" y="8"/>
                    <a:pt x="68639" y="11"/>
                    <a:pt x="67850" y="18"/>
                  </a:cubicBezTo>
                  <a:cubicBezTo>
                    <a:pt x="66597" y="18"/>
                    <a:pt x="65353" y="1"/>
                    <a:pt x="64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64"/>
            <p:cNvSpPr/>
            <p:nvPr/>
          </p:nvSpPr>
          <p:spPr>
            <a:xfrm>
              <a:off x="2503249" y="2006492"/>
              <a:ext cx="505624" cy="448521"/>
            </a:xfrm>
            <a:custGeom>
              <a:rect b="b" l="l" r="r" t="t"/>
              <a:pathLst>
                <a:path extrusionOk="0" h="21946" w="24740">
                  <a:moveTo>
                    <a:pt x="13042" y="1"/>
                  </a:moveTo>
                  <a:cubicBezTo>
                    <a:pt x="12282" y="1"/>
                    <a:pt x="11583" y="491"/>
                    <a:pt x="11405" y="1254"/>
                  </a:cubicBezTo>
                  <a:cubicBezTo>
                    <a:pt x="11352" y="1437"/>
                    <a:pt x="11326" y="1646"/>
                    <a:pt x="11300" y="1855"/>
                  </a:cubicBezTo>
                  <a:cubicBezTo>
                    <a:pt x="10778" y="4621"/>
                    <a:pt x="10256" y="7387"/>
                    <a:pt x="9969" y="10205"/>
                  </a:cubicBezTo>
                  <a:cubicBezTo>
                    <a:pt x="9917" y="10832"/>
                    <a:pt x="9578" y="11406"/>
                    <a:pt x="9056" y="11745"/>
                  </a:cubicBezTo>
                  <a:cubicBezTo>
                    <a:pt x="6316" y="13911"/>
                    <a:pt x="3759" y="16286"/>
                    <a:pt x="1149" y="18608"/>
                  </a:cubicBezTo>
                  <a:cubicBezTo>
                    <a:pt x="914" y="18817"/>
                    <a:pt x="679" y="19052"/>
                    <a:pt x="470" y="19339"/>
                  </a:cubicBezTo>
                  <a:cubicBezTo>
                    <a:pt x="1" y="19913"/>
                    <a:pt x="1" y="20748"/>
                    <a:pt x="470" y="21322"/>
                  </a:cubicBezTo>
                  <a:cubicBezTo>
                    <a:pt x="773" y="21726"/>
                    <a:pt x="1250" y="21945"/>
                    <a:pt x="1732" y="21945"/>
                  </a:cubicBezTo>
                  <a:cubicBezTo>
                    <a:pt x="1998" y="21945"/>
                    <a:pt x="2265" y="21879"/>
                    <a:pt x="2506" y="21740"/>
                  </a:cubicBezTo>
                  <a:cubicBezTo>
                    <a:pt x="2871" y="21531"/>
                    <a:pt x="3211" y="21296"/>
                    <a:pt x="3524" y="21009"/>
                  </a:cubicBezTo>
                  <a:cubicBezTo>
                    <a:pt x="5925" y="19078"/>
                    <a:pt x="8351" y="17199"/>
                    <a:pt x="10674" y="15216"/>
                  </a:cubicBezTo>
                  <a:cubicBezTo>
                    <a:pt x="11181" y="14779"/>
                    <a:pt x="11664" y="14553"/>
                    <a:pt x="12202" y="14553"/>
                  </a:cubicBezTo>
                  <a:cubicBezTo>
                    <a:pt x="12468" y="14553"/>
                    <a:pt x="12747" y="14608"/>
                    <a:pt x="13049" y="14720"/>
                  </a:cubicBezTo>
                  <a:cubicBezTo>
                    <a:pt x="13362" y="14824"/>
                    <a:pt x="13701" y="14877"/>
                    <a:pt x="14040" y="14903"/>
                  </a:cubicBezTo>
                  <a:cubicBezTo>
                    <a:pt x="15684" y="15059"/>
                    <a:pt x="17302" y="15190"/>
                    <a:pt x="18920" y="15372"/>
                  </a:cubicBezTo>
                  <a:cubicBezTo>
                    <a:pt x="20068" y="15503"/>
                    <a:pt x="21164" y="15712"/>
                    <a:pt x="22313" y="15842"/>
                  </a:cubicBezTo>
                  <a:cubicBezTo>
                    <a:pt x="22437" y="15859"/>
                    <a:pt x="22558" y="15867"/>
                    <a:pt x="22675" y="15867"/>
                  </a:cubicBezTo>
                  <a:cubicBezTo>
                    <a:pt x="23667" y="15867"/>
                    <a:pt x="24394" y="15288"/>
                    <a:pt x="24557" y="14355"/>
                  </a:cubicBezTo>
                  <a:cubicBezTo>
                    <a:pt x="24740" y="13363"/>
                    <a:pt x="24165" y="12476"/>
                    <a:pt x="23069" y="12215"/>
                  </a:cubicBezTo>
                  <a:cubicBezTo>
                    <a:pt x="22339" y="12032"/>
                    <a:pt x="21582" y="11928"/>
                    <a:pt x="20825" y="11849"/>
                  </a:cubicBezTo>
                  <a:cubicBezTo>
                    <a:pt x="19233" y="11641"/>
                    <a:pt x="17615" y="11458"/>
                    <a:pt x="15997" y="11275"/>
                  </a:cubicBezTo>
                  <a:cubicBezTo>
                    <a:pt x="16154" y="10779"/>
                    <a:pt x="16519" y="10623"/>
                    <a:pt x="16806" y="10414"/>
                  </a:cubicBezTo>
                  <a:cubicBezTo>
                    <a:pt x="18659" y="8953"/>
                    <a:pt x="20512" y="7517"/>
                    <a:pt x="22365" y="6056"/>
                  </a:cubicBezTo>
                  <a:cubicBezTo>
                    <a:pt x="22730" y="5795"/>
                    <a:pt x="23069" y="5482"/>
                    <a:pt x="23383" y="5143"/>
                  </a:cubicBezTo>
                  <a:cubicBezTo>
                    <a:pt x="24443" y="3884"/>
                    <a:pt x="23428" y="2139"/>
                    <a:pt x="22015" y="2139"/>
                  </a:cubicBezTo>
                  <a:cubicBezTo>
                    <a:pt x="21759" y="2139"/>
                    <a:pt x="21489" y="2196"/>
                    <a:pt x="21217" y="2324"/>
                  </a:cubicBezTo>
                  <a:cubicBezTo>
                    <a:pt x="20930" y="2455"/>
                    <a:pt x="20643" y="2638"/>
                    <a:pt x="20382" y="2872"/>
                  </a:cubicBezTo>
                  <a:cubicBezTo>
                    <a:pt x="18633" y="4229"/>
                    <a:pt x="16885" y="5612"/>
                    <a:pt x="15110" y="6969"/>
                  </a:cubicBezTo>
                  <a:cubicBezTo>
                    <a:pt x="14797" y="7204"/>
                    <a:pt x="14536" y="7570"/>
                    <a:pt x="13936" y="7674"/>
                  </a:cubicBezTo>
                  <a:lnTo>
                    <a:pt x="13936" y="7648"/>
                  </a:lnTo>
                  <a:cubicBezTo>
                    <a:pt x="14040" y="6682"/>
                    <a:pt x="14197" y="5821"/>
                    <a:pt x="14275" y="4934"/>
                  </a:cubicBezTo>
                  <a:cubicBezTo>
                    <a:pt x="14380" y="3812"/>
                    <a:pt x="14719" y="2716"/>
                    <a:pt x="14614" y="1568"/>
                  </a:cubicBezTo>
                  <a:cubicBezTo>
                    <a:pt x="14588" y="733"/>
                    <a:pt x="13936" y="54"/>
                    <a:pt x="13101" y="2"/>
                  </a:cubicBezTo>
                  <a:cubicBezTo>
                    <a:pt x="13081" y="1"/>
                    <a:pt x="13062" y="1"/>
                    <a:pt x="130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4"/>
            <p:cNvSpPr/>
            <p:nvPr/>
          </p:nvSpPr>
          <p:spPr>
            <a:xfrm>
              <a:off x="1161915" y="1933857"/>
              <a:ext cx="529086" cy="480751"/>
            </a:xfrm>
            <a:custGeom>
              <a:rect b="b" l="l" r="r" t="t"/>
              <a:pathLst>
                <a:path extrusionOk="0" h="23523" w="25888">
                  <a:moveTo>
                    <a:pt x="11456" y="0"/>
                  </a:moveTo>
                  <a:cubicBezTo>
                    <a:pt x="11405" y="0"/>
                    <a:pt x="11353" y="2"/>
                    <a:pt x="11300" y="7"/>
                  </a:cubicBezTo>
                  <a:cubicBezTo>
                    <a:pt x="10413" y="111"/>
                    <a:pt x="9839" y="816"/>
                    <a:pt x="9839" y="1912"/>
                  </a:cubicBezTo>
                  <a:cubicBezTo>
                    <a:pt x="9839" y="2669"/>
                    <a:pt x="9917" y="3425"/>
                    <a:pt x="9996" y="4156"/>
                  </a:cubicBezTo>
                  <a:cubicBezTo>
                    <a:pt x="10125" y="5531"/>
                    <a:pt x="10255" y="6906"/>
                    <a:pt x="10410" y="8281"/>
                  </a:cubicBezTo>
                  <a:lnTo>
                    <a:pt x="10410" y="8281"/>
                  </a:lnTo>
                  <a:lnTo>
                    <a:pt x="10152" y="8436"/>
                  </a:lnTo>
                  <a:cubicBezTo>
                    <a:pt x="9448" y="7940"/>
                    <a:pt x="8743" y="7418"/>
                    <a:pt x="8012" y="6922"/>
                  </a:cubicBezTo>
                  <a:cubicBezTo>
                    <a:pt x="7229" y="6374"/>
                    <a:pt x="6473" y="5774"/>
                    <a:pt x="5638" y="5278"/>
                  </a:cubicBezTo>
                  <a:cubicBezTo>
                    <a:pt x="5392" y="5127"/>
                    <a:pt x="5119" y="5055"/>
                    <a:pt x="4848" y="5055"/>
                  </a:cubicBezTo>
                  <a:cubicBezTo>
                    <a:pt x="4371" y="5055"/>
                    <a:pt x="3902" y="5280"/>
                    <a:pt x="3602" y="5696"/>
                  </a:cubicBezTo>
                  <a:cubicBezTo>
                    <a:pt x="3080" y="6348"/>
                    <a:pt x="3132" y="7288"/>
                    <a:pt x="3733" y="7862"/>
                  </a:cubicBezTo>
                  <a:cubicBezTo>
                    <a:pt x="3967" y="8149"/>
                    <a:pt x="4307" y="8357"/>
                    <a:pt x="4594" y="8592"/>
                  </a:cubicBezTo>
                  <a:cubicBezTo>
                    <a:pt x="5429" y="9375"/>
                    <a:pt x="6473" y="9949"/>
                    <a:pt x="7360" y="10993"/>
                  </a:cubicBezTo>
                  <a:cubicBezTo>
                    <a:pt x="5690" y="11202"/>
                    <a:pt x="4202" y="11411"/>
                    <a:pt x="2715" y="11619"/>
                  </a:cubicBezTo>
                  <a:cubicBezTo>
                    <a:pt x="2219" y="11646"/>
                    <a:pt x="1723" y="11750"/>
                    <a:pt x="1253" y="11959"/>
                  </a:cubicBezTo>
                  <a:cubicBezTo>
                    <a:pt x="444" y="12298"/>
                    <a:pt x="1" y="13159"/>
                    <a:pt x="210" y="14020"/>
                  </a:cubicBezTo>
                  <a:cubicBezTo>
                    <a:pt x="340" y="14829"/>
                    <a:pt x="1071" y="15429"/>
                    <a:pt x="1906" y="15429"/>
                  </a:cubicBezTo>
                  <a:cubicBezTo>
                    <a:pt x="2402" y="15429"/>
                    <a:pt x="2897" y="15377"/>
                    <a:pt x="3393" y="15299"/>
                  </a:cubicBezTo>
                  <a:cubicBezTo>
                    <a:pt x="5246" y="15064"/>
                    <a:pt x="7073" y="14777"/>
                    <a:pt x="8900" y="14594"/>
                  </a:cubicBezTo>
                  <a:cubicBezTo>
                    <a:pt x="9717" y="14514"/>
                    <a:pt x="10308" y="14456"/>
                    <a:pt x="10784" y="14456"/>
                  </a:cubicBezTo>
                  <a:cubicBezTo>
                    <a:pt x="12010" y="14456"/>
                    <a:pt x="12476" y="14840"/>
                    <a:pt x="14093" y="16212"/>
                  </a:cubicBezTo>
                  <a:cubicBezTo>
                    <a:pt x="16885" y="18535"/>
                    <a:pt x="19886" y="20544"/>
                    <a:pt x="22574" y="22971"/>
                  </a:cubicBezTo>
                  <a:cubicBezTo>
                    <a:pt x="22930" y="23340"/>
                    <a:pt x="23391" y="23523"/>
                    <a:pt x="23852" y="23523"/>
                  </a:cubicBezTo>
                  <a:cubicBezTo>
                    <a:pt x="24337" y="23523"/>
                    <a:pt x="24822" y="23320"/>
                    <a:pt x="25183" y="22919"/>
                  </a:cubicBezTo>
                  <a:cubicBezTo>
                    <a:pt x="25888" y="22162"/>
                    <a:pt x="25888" y="21171"/>
                    <a:pt x="25105" y="20309"/>
                  </a:cubicBezTo>
                  <a:cubicBezTo>
                    <a:pt x="24609" y="19787"/>
                    <a:pt x="24087" y="19318"/>
                    <a:pt x="23513" y="18874"/>
                  </a:cubicBezTo>
                  <a:cubicBezTo>
                    <a:pt x="20982" y="16839"/>
                    <a:pt x="18477" y="14829"/>
                    <a:pt x="15893" y="12872"/>
                  </a:cubicBezTo>
                  <a:cubicBezTo>
                    <a:pt x="15032" y="12272"/>
                    <a:pt x="14458" y="11332"/>
                    <a:pt x="14354" y="10289"/>
                  </a:cubicBezTo>
                  <a:cubicBezTo>
                    <a:pt x="14014" y="7418"/>
                    <a:pt x="13571" y="4547"/>
                    <a:pt x="13127" y="1677"/>
                  </a:cubicBezTo>
                  <a:cubicBezTo>
                    <a:pt x="12979" y="618"/>
                    <a:pt x="12320" y="0"/>
                    <a:pt x="114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4"/>
            <p:cNvSpPr/>
            <p:nvPr/>
          </p:nvSpPr>
          <p:spPr>
            <a:xfrm>
              <a:off x="2091515" y="1739088"/>
              <a:ext cx="433622" cy="155059"/>
            </a:xfrm>
            <a:custGeom>
              <a:rect b="b" l="l" r="r" t="t"/>
              <a:pathLst>
                <a:path extrusionOk="0" h="7587" w="21217">
                  <a:moveTo>
                    <a:pt x="3993" y="0"/>
                  </a:moveTo>
                  <a:cubicBezTo>
                    <a:pt x="3489" y="0"/>
                    <a:pt x="2984" y="3"/>
                    <a:pt x="2480" y="12"/>
                  </a:cubicBezTo>
                  <a:cubicBezTo>
                    <a:pt x="1149" y="64"/>
                    <a:pt x="444" y="612"/>
                    <a:pt x="262" y="1943"/>
                  </a:cubicBezTo>
                  <a:cubicBezTo>
                    <a:pt x="79" y="3300"/>
                    <a:pt x="1" y="4709"/>
                    <a:pt x="418" y="6066"/>
                  </a:cubicBezTo>
                  <a:cubicBezTo>
                    <a:pt x="782" y="7216"/>
                    <a:pt x="1036" y="7586"/>
                    <a:pt x="1820" y="7586"/>
                  </a:cubicBezTo>
                  <a:cubicBezTo>
                    <a:pt x="2050" y="7586"/>
                    <a:pt x="2325" y="7555"/>
                    <a:pt x="2663" y="7501"/>
                  </a:cubicBezTo>
                  <a:cubicBezTo>
                    <a:pt x="8404" y="6614"/>
                    <a:pt x="13988" y="5022"/>
                    <a:pt x="19573" y="3509"/>
                  </a:cubicBezTo>
                  <a:cubicBezTo>
                    <a:pt x="19912" y="3430"/>
                    <a:pt x="20225" y="3300"/>
                    <a:pt x="20512" y="3143"/>
                  </a:cubicBezTo>
                  <a:cubicBezTo>
                    <a:pt x="21217" y="2700"/>
                    <a:pt x="21164" y="1891"/>
                    <a:pt x="20382" y="1578"/>
                  </a:cubicBezTo>
                  <a:cubicBezTo>
                    <a:pt x="19912" y="1421"/>
                    <a:pt x="19416" y="1291"/>
                    <a:pt x="18920" y="1238"/>
                  </a:cubicBezTo>
                  <a:cubicBezTo>
                    <a:pt x="15006" y="455"/>
                    <a:pt x="11013" y="168"/>
                    <a:pt x="7021" y="12"/>
                  </a:cubicBezTo>
                  <a:cubicBezTo>
                    <a:pt x="6012" y="12"/>
                    <a:pt x="5003" y="0"/>
                    <a:pt x="39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4"/>
            <p:cNvSpPr/>
            <p:nvPr/>
          </p:nvSpPr>
          <p:spPr>
            <a:xfrm>
              <a:off x="2978993" y="2774533"/>
              <a:ext cx="318948" cy="319132"/>
            </a:xfrm>
            <a:custGeom>
              <a:rect b="b" l="l" r="r" t="t"/>
              <a:pathLst>
                <a:path extrusionOk="0" h="15615" w="15606">
                  <a:moveTo>
                    <a:pt x="8956" y="0"/>
                  </a:moveTo>
                  <a:cubicBezTo>
                    <a:pt x="8635" y="0"/>
                    <a:pt x="8342" y="198"/>
                    <a:pt x="8220" y="522"/>
                  </a:cubicBezTo>
                  <a:cubicBezTo>
                    <a:pt x="8038" y="913"/>
                    <a:pt x="7881" y="1305"/>
                    <a:pt x="7751" y="1696"/>
                  </a:cubicBezTo>
                  <a:cubicBezTo>
                    <a:pt x="7281" y="3053"/>
                    <a:pt x="6811" y="4436"/>
                    <a:pt x="6263" y="6028"/>
                  </a:cubicBezTo>
                  <a:cubicBezTo>
                    <a:pt x="5559" y="5193"/>
                    <a:pt x="5011" y="4515"/>
                    <a:pt x="4436" y="3862"/>
                  </a:cubicBezTo>
                  <a:cubicBezTo>
                    <a:pt x="3810" y="3131"/>
                    <a:pt x="3158" y="2427"/>
                    <a:pt x="2479" y="1722"/>
                  </a:cubicBezTo>
                  <a:cubicBezTo>
                    <a:pt x="2308" y="1523"/>
                    <a:pt x="2060" y="1417"/>
                    <a:pt x="1809" y="1417"/>
                  </a:cubicBezTo>
                  <a:cubicBezTo>
                    <a:pt x="1601" y="1417"/>
                    <a:pt x="1393" y="1490"/>
                    <a:pt x="1227" y="1644"/>
                  </a:cubicBezTo>
                  <a:cubicBezTo>
                    <a:pt x="809" y="2009"/>
                    <a:pt x="861" y="2479"/>
                    <a:pt x="1175" y="2897"/>
                  </a:cubicBezTo>
                  <a:cubicBezTo>
                    <a:pt x="1383" y="3158"/>
                    <a:pt x="1592" y="3418"/>
                    <a:pt x="1827" y="3653"/>
                  </a:cubicBezTo>
                  <a:cubicBezTo>
                    <a:pt x="2845" y="4802"/>
                    <a:pt x="3810" y="5976"/>
                    <a:pt x="4697" y="7228"/>
                  </a:cubicBezTo>
                  <a:cubicBezTo>
                    <a:pt x="3967" y="7698"/>
                    <a:pt x="3158" y="7803"/>
                    <a:pt x="2427" y="8090"/>
                  </a:cubicBezTo>
                  <a:cubicBezTo>
                    <a:pt x="1879" y="8298"/>
                    <a:pt x="1305" y="8429"/>
                    <a:pt x="757" y="8638"/>
                  </a:cubicBezTo>
                  <a:cubicBezTo>
                    <a:pt x="287" y="8768"/>
                    <a:pt x="0" y="9264"/>
                    <a:pt x="131" y="9734"/>
                  </a:cubicBezTo>
                  <a:cubicBezTo>
                    <a:pt x="257" y="10177"/>
                    <a:pt x="572" y="10364"/>
                    <a:pt x="950" y="10364"/>
                  </a:cubicBezTo>
                  <a:cubicBezTo>
                    <a:pt x="1039" y="10364"/>
                    <a:pt x="1132" y="10354"/>
                    <a:pt x="1227" y="10334"/>
                  </a:cubicBezTo>
                  <a:cubicBezTo>
                    <a:pt x="1749" y="10230"/>
                    <a:pt x="2271" y="10021"/>
                    <a:pt x="2792" y="9890"/>
                  </a:cubicBezTo>
                  <a:cubicBezTo>
                    <a:pt x="3601" y="9708"/>
                    <a:pt x="4332" y="9316"/>
                    <a:pt x="5324" y="9238"/>
                  </a:cubicBezTo>
                  <a:lnTo>
                    <a:pt x="5324" y="9238"/>
                  </a:lnTo>
                  <a:cubicBezTo>
                    <a:pt x="5037" y="10203"/>
                    <a:pt x="4802" y="10986"/>
                    <a:pt x="4541" y="11795"/>
                  </a:cubicBezTo>
                  <a:cubicBezTo>
                    <a:pt x="4280" y="12630"/>
                    <a:pt x="3993" y="13465"/>
                    <a:pt x="3784" y="14327"/>
                  </a:cubicBezTo>
                  <a:cubicBezTo>
                    <a:pt x="3601" y="14822"/>
                    <a:pt x="3888" y="15370"/>
                    <a:pt x="4384" y="15553"/>
                  </a:cubicBezTo>
                  <a:cubicBezTo>
                    <a:pt x="4490" y="15594"/>
                    <a:pt x="4596" y="15614"/>
                    <a:pt x="4699" y="15614"/>
                  </a:cubicBezTo>
                  <a:cubicBezTo>
                    <a:pt x="5056" y="15614"/>
                    <a:pt x="5388" y="15378"/>
                    <a:pt x="5611" y="14953"/>
                  </a:cubicBezTo>
                  <a:cubicBezTo>
                    <a:pt x="5741" y="14692"/>
                    <a:pt x="5846" y="14405"/>
                    <a:pt x="5924" y="14118"/>
                  </a:cubicBezTo>
                  <a:cubicBezTo>
                    <a:pt x="6315" y="12917"/>
                    <a:pt x="6681" y="11717"/>
                    <a:pt x="7072" y="10438"/>
                  </a:cubicBezTo>
                  <a:cubicBezTo>
                    <a:pt x="7672" y="10673"/>
                    <a:pt x="7855" y="11117"/>
                    <a:pt x="8142" y="11456"/>
                  </a:cubicBezTo>
                  <a:cubicBezTo>
                    <a:pt x="8873" y="12317"/>
                    <a:pt x="9551" y="13231"/>
                    <a:pt x="10308" y="14092"/>
                  </a:cubicBezTo>
                  <a:cubicBezTo>
                    <a:pt x="10563" y="14391"/>
                    <a:pt x="10860" y="14536"/>
                    <a:pt x="11146" y="14536"/>
                  </a:cubicBezTo>
                  <a:cubicBezTo>
                    <a:pt x="11359" y="14536"/>
                    <a:pt x="11565" y="14456"/>
                    <a:pt x="11743" y="14300"/>
                  </a:cubicBezTo>
                  <a:cubicBezTo>
                    <a:pt x="12161" y="13961"/>
                    <a:pt x="12213" y="13335"/>
                    <a:pt x="11874" y="12917"/>
                  </a:cubicBezTo>
                  <a:cubicBezTo>
                    <a:pt x="11561" y="12474"/>
                    <a:pt x="11247" y="12030"/>
                    <a:pt x="10882" y="11613"/>
                  </a:cubicBezTo>
                  <a:cubicBezTo>
                    <a:pt x="9995" y="10517"/>
                    <a:pt x="9108" y="9421"/>
                    <a:pt x="8220" y="8351"/>
                  </a:cubicBezTo>
                  <a:cubicBezTo>
                    <a:pt x="8429" y="8090"/>
                    <a:pt x="8742" y="7933"/>
                    <a:pt x="9082" y="7907"/>
                  </a:cubicBezTo>
                  <a:cubicBezTo>
                    <a:pt x="10830" y="7385"/>
                    <a:pt x="12604" y="6863"/>
                    <a:pt x="14379" y="6341"/>
                  </a:cubicBezTo>
                  <a:cubicBezTo>
                    <a:pt x="15240" y="6080"/>
                    <a:pt x="15605" y="5637"/>
                    <a:pt x="15475" y="5063"/>
                  </a:cubicBezTo>
                  <a:cubicBezTo>
                    <a:pt x="15358" y="4596"/>
                    <a:pt x="15010" y="4347"/>
                    <a:pt x="14463" y="4347"/>
                  </a:cubicBezTo>
                  <a:cubicBezTo>
                    <a:pt x="14275" y="4347"/>
                    <a:pt x="14064" y="4376"/>
                    <a:pt x="13831" y="4436"/>
                  </a:cubicBezTo>
                  <a:cubicBezTo>
                    <a:pt x="13126" y="4593"/>
                    <a:pt x="12448" y="4802"/>
                    <a:pt x="11769" y="5010"/>
                  </a:cubicBezTo>
                  <a:cubicBezTo>
                    <a:pt x="10699" y="5323"/>
                    <a:pt x="9630" y="5663"/>
                    <a:pt x="8455" y="6002"/>
                  </a:cubicBezTo>
                  <a:cubicBezTo>
                    <a:pt x="8534" y="4958"/>
                    <a:pt x="8925" y="4175"/>
                    <a:pt x="9160" y="3340"/>
                  </a:cubicBezTo>
                  <a:cubicBezTo>
                    <a:pt x="9369" y="2583"/>
                    <a:pt x="9630" y="1801"/>
                    <a:pt x="9812" y="1044"/>
                  </a:cubicBezTo>
                  <a:cubicBezTo>
                    <a:pt x="9943" y="600"/>
                    <a:pt x="9682" y="157"/>
                    <a:pt x="9238" y="52"/>
                  </a:cubicBezTo>
                  <a:cubicBezTo>
                    <a:pt x="9144" y="17"/>
                    <a:pt x="9049" y="0"/>
                    <a:pt x="8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4"/>
            <p:cNvSpPr/>
            <p:nvPr/>
          </p:nvSpPr>
          <p:spPr>
            <a:xfrm>
              <a:off x="833914" y="2752216"/>
              <a:ext cx="274700" cy="278931"/>
            </a:xfrm>
            <a:custGeom>
              <a:rect b="b" l="l" r="r" t="t"/>
              <a:pathLst>
                <a:path extrusionOk="0" h="13648" w="13441">
                  <a:moveTo>
                    <a:pt x="7936" y="1"/>
                  </a:moveTo>
                  <a:cubicBezTo>
                    <a:pt x="7524" y="1"/>
                    <a:pt x="7230" y="273"/>
                    <a:pt x="7073" y="700"/>
                  </a:cubicBezTo>
                  <a:cubicBezTo>
                    <a:pt x="6969" y="961"/>
                    <a:pt x="6890" y="1249"/>
                    <a:pt x="6812" y="1536"/>
                  </a:cubicBezTo>
                  <a:cubicBezTo>
                    <a:pt x="6499" y="2710"/>
                    <a:pt x="6186" y="3858"/>
                    <a:pt x="5820" y="5137"/>
                  </a:cubicBezTo>
                  <a:cubicBezTo>
                    <a:pt x="5116" y="4824"/>
                    <a:pt x="4776" y="4328"/>
                    <a:pt x="4359" y="3910"/>
                  </a:cubicBezTo>
                  <a:cubicBezTo>
                    <a:pt x="3915" y="3467"/>
                    <a:pt x="3524" y="2971"/>
                    <a:pt x="3054" y="2553"/>
                  </a:cubicBezTo>
                  <a:cubicBezTo>
                    <a:pt x="2868" y="2354"/>
                    <a:pt x="2653" y="2270"/>
                    <a:pt x="2445" y="2270"/>
                  </a:cubicBezTo>
                  <a:cubicBezTo>
                    <a:pt x="1810" y="2270"/>
                    <a:pt x="1244" y="3053"/>
                    <a:pt x="1775" y="3702"/>
                  </a:cubicBezTo>
                  <a:cubicBezTo>
                    <a:pt x="1984" y="4015"/>
                    <a:pt x="2245" y="4302"/>
                    <a:pt x="2480" y="4589"/>
                  </a:cubicBezTo>
                  <a:cubicBezTo>
                    <a:pt x="3080" y="5241"/>
                    <a:pt x="3680" y="5920"/>
                    <a:pt x="4411" y="6703"/>
                  </a:cubicBezTo>
                  <a:cubicBezTo>
                    <a:pt x="3132" y="7094"/>
                    <a:pt x="2062" y="7407"/>
                    <a:pt x="993" y="7772"/>
                  </a:cubicBezTo>
                  <a:cubicBezTo>
                    <a:pt x="262" y="8033"/>
                    <a:pt x="1" y="8425"/>
                    <a:pt x="158" y="8947"/>
                  </a:cubicBezTo>
                  <a:cubicBezTo>
                    <a:pt x="259" y="9334"/>
                    <a:pt x="568" y="9546"/>
                    <a:pt x="1046" y="9546"/>
                  </a:cubicBezTo>
                  <a:cubicBezTo>
                    <a:pt x="1180" y="9546"/>
                    <a:pt x="1328" y="9529"/>
                    <a:pt x="1488" y="9495"/>
                  </a:cubicBezTo>
                  <a:cubicBezTo>
                    <a:pt x="2167" y="9338"/>
                    <a:pt x="2793" y="9103"/>
                    <a:pt x="3446" y="8947"/>
                  </a:cubicBezTo>
                  <a:cubicBezTo>
                    <a:pt x="3795" y="8889"/>
                    <a:pt x="4130" y="8672"/>
                    <a:pt x="4493" y="8672"/>
                  </a:cubicBezTo>
                  <a:cubicBezTo>
                    <a:pt x="4619" y="8672"/>
                    <a:pt x="4747" y="8697"/>
                    <a:pt x="4881" y="8764"/>
                  </a:cubicBezTo>
                  <a:cubicBezTo>
                    <a:pt x="4829" y="9051"/>
                    <a:pt x="4776" y="9312"/>
                    <a:pt x="4724" y="9547"/>
                  </a:cubicBezTo>
                  <a:cubicBezTo>
                    <a:pt x="4437" y="10460"/>
                    <a:pt x="4150" y="11400"/>
                    <a:pt x="3915" y="12339"/>
                  </a:cubicBezTo>
                  <a:cubicBezTo>
                    <a:pt x="3759" y="13018"/>
                    <a:pt x="4072" y="13514"/>
                    <a:pt x="4594" y="13618"/>
                  </a:cubicBezTo>
                  <a:cubicBezTo>
                    <a:pt x="4685" y="13638"/>
                    <a:pt x="4772" y="13647"/>
                    <a:pt x="4854" y="13647"/>
                  </a:cubicBezTo>
                  <a:cubicBezTo>
                    <a:pt x="5309" y="13647"/>
                    <a:pt x="5613" y="13352"/>
                    <a:pt x="5768" y="12887"/>
                  </a:cubicBezTo>
                  <a:cubicBezTo>
                    <a:pt x="6003" y="12313"/>
                    <a:pt x="6160" y="11687"/>
                    <a:pt x="6368" y="11113"/>
                  </a:cubicBezTo>
                  <a:cubicBezTo>
                    <a:pt x="6603" y="10460"/>
                    <a:pt x="6603" y="9730"/>
                    <a:pt x="7047" y="9156"/>
                  </a:cubicBezTo>
                  <a:cubicBezTo>
                    <a:pt x="7464" y="9390"/>
                    <a:pt x="7830" y="9704"/>
                    <a:pt x="8169" y="10069"/>
                  </a:cubicBezTo>
                  <a:cubicBezTo>
                    <a:pt x="8743" y="10617"/>
                    <a:pt x="9317" y="11165"/>
                    <a:pt x="9943" y="11687"/>
                  </a:cubicBezTo>
                  <a:cubicBezTo>
                    <a:pt x="10123" y="11866"/>
                    <a:pt x="10365" y="11958"/>
                    <a:pt x="10609" y="11958"/>
                  </a:cubicBezTo>
                  <a:cubicBezTo>
                    <a:pt x="10861" y="11958"/>
                    <a:pt x="11115" y="11860"/>
                    <a:pt x="11300" y="11661"/>
                  </a:cubicBezTo>
                  <a:cubicBezTo>
                    <a:pt x="11666" y="11269"/>
                    <a:pt x="11666" y="10669"/>
                    <a:pt x="11300" y="10278"/>
                  </a:cubicBezTo>
                  <a:cubicBezTo>
                    <a:pt x="10935" y="9886"/>
                    <a:pt x="10491" y="9547"/>
                    <a:pt x="10126" y="9156"/>
                  </a:cubicBezTo>
                  <a:cubicBezTo>
                    <a:pt x="9552" y="8581"/>
                    <a:pt x="8847" y="8112"/>
                    <a:pt x="8352" y="7433"/>
                  </a:cubicBezTo>
                  <a:cubicBezTo>
                    <a:pt x="8717" y="7172"/>
                    <a:pt x="9134" y="6964"/>
                    <a:pt x="9604" y="6885"/>
                  </a:cubicBezTo>
                  <a:cubicBezTo>
                    <a:pt x="10544" y="6546"/>
                    <a:pt x="11509" y="6233"/>
                    <a:pt x="12449" y="5894"/>
                  </a:cubicBezTo>
                  <a:cubicBezTo>
                    <a:pt x="13179" y="5607"/>
                    <a:pt x="13440" y="5111"/>
                    <a:pt x="13231" y="4537"/>
                  </a:cubicBezTo>
                  <a:cubicBezTo>
                    <a:pt x="13094" y="4164"/>
                    <a:pt x="12765" y="3938"/>
                    <a:pt x="12333" y="3938"/>
                  </a:cubicBezTo>
                  <a:cubicBezTo>
                    <a:pt x="12190" y="3938"/>
                    <a:pt x="12036" y="3963"/>
                    <a:pt x="11875" y="4015"/>
                  </a:cubicBezTo>
                  <a:cubicBezTo>
                    <a:pt x="10831" y="4328"/>
                    <a:pt x="9813" y="4719"/>
                    <a:pt x="8769" y="5059"/>
                  </a:cubicBezTo>
                  <a:cubicBezTo>
                    <a:pt x="8574" y="5112"/>
                    <a:pt x="8379" y="5262"/>
                    <a:pt x="8159" y="5262"/>
                  </a:cubicBezTo>
                  <a:cubicBezTo>
                    <a:pt x="8055" y="5262"/>
                    <a:pt x="7946" y="5229"/>
                    <a:pt x="7830" y="5137"/>
                  </a:cubicBezTo>
                  <a:cubicBezTo>
                    <a:pt x="7986" y="4484"/>
                    <a:pt x="8117" y="3832"/>
                    <a:pt x="8273" y="3180"/>
                  </a:cubicBezTo>
                  <a:cubicBezTo>
                    <a:pt x="8456" y="2475"/>
                    <a:pt x="8639" y="1797"/>
                    <a:pt x="8769" y="1092"/>
                  </a:cubicBezTo>
                  <a:cubicBezTo>
                    <a:pt x="8873" y="596"/>
                    <a:pt x="8717" y="152"/>
                    <a:pt x="8143" y="22"/>
                  </a:cubicBezTo>
                  <a:cubicBezTo>
                    <a:pt x="8071" y="8"/>
                    <a:pt x="8002" y="1"/>
                    <a:pt x="79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4"/>
            <p:cNvSpPr/>
            <p:nvPr/>
          </p:nvSpPr>
          <p:spPr>
            <a:xfrm>
              <a:off x="2688862" y="1449979"/>
              <a:ext cx="268283" cy="223627"/>
            </a:xfrm>
            <a:custGeom>
              <a:rect b="b" l="l" r="r" t="t"/>
              <a:pathLst>
                <a:path extrusionOk="0" h="10942" w="13127">
                  <a:moveTo>
                    <a:pt x="7829" y="0"/>
                  </a:moveTo>
                  <a:cubicBezTo>
                    <a:pt x="7537" y="0"/>
                    <a:pt x="7293" y="200"/>
                    <a:pt x="7098" y="484"/>
                  </a:cubicBezTo>
                  <a:cubicBezTo>
                    <a:pt x="6915" y="718"/>
                    <a:pt x="6785" y="1005"/>
                    <a:pt x="6655" y="1240"/>
                  </a:cubicBezTo>
                  <a:cubicBezTo>
                    <a:pt x="6341" y="1788"/>
                    <a:pt x="6107" y="2389"/>
                    <a:pt x="5663" y="2884"/>
                  </a:cubicBezTo>
                  <a:cubicBezTo>
                    <a:pt x="5245" y="2650"/>
                    <a:pt x="5037" y="2206"/>
                    <a:pt x="4723" y="1893"/>
                  </a:cubicBezTo>
                  <a:cubicBezTo>
                    <a:pt x="4228" y="1371"/>
                    <a:pt x="3732" y="849"/>
                    <a:pt x="3184" y="379"/>
                  </a:cubicBezTo>
                  <a:cubicBezTo>
                    <a:pt x="3044" y="252"/>
                    <a:pt x="2866" y="187"/>
                    <a:pt x="2685" y="187"/>
                  </a:cubicBezTo>
                  <a:cubicBezTo>
                    <a:pt x="2495" y="187"/>
                    <a:pt x="2300" y="258"/>
                    <a:pt x="2140" y="405"/>
                  </a:cubicBezTo>
                  <a:cubicBezTo>
                    <a:pt x="1775" y="666"/>
                    <a:pt x="1696" y="1162"/>
                    <a:pt x="1983" y="1527"/>
                  </a:cubicBezTo>
                  <a:cubicBezTo>
                    <a:pt x="2218" y="1867"/>
                    <a:pt x="2505" y="2154"/>
                    <a:pt x="2792" y="2493"/>
                  </a:cubicBezTo>
                  <a:cubicBezTo>
                    <a:pt x="3366" y="3171"/>
                    <a:pt x="4045" y="3798"/>
                    <a:pt x="4436" y="4842"/>
                  </a:cubicBezTo>
                  <a:cubicBezTo>
                    <a:pt x="4036" y="4842"/>
                    <a:pt x="3706" y="4830"/>
                    <a:pt x="3391" y="4830"/>
                  </a:cubicBezTo>
                  <a:cubicBezTo>
                    <a:pt x="3233" y="4830"/>
                    <a:pt x="3079" y="4833"/>
                    <a:pt x="2923" y="4842"/>
                  </a:cubicBezTo>
                  <a:cubicBezTo>
                    <a:pt x="2218" y="4894"/>
                    <a:pt x="1514" y="4946"/>
                    <a:pt x="809" y="5024"/>
                  </a:cubicBezTo>
                  <a:cubicBezTo>
                    <a:pt x="339" y="5024"/>
                    <a:pt x="0" y="5390"/>
                    <a:pt x="26" y="5859"/>
                  </a:cubicBezTo>
                  <a:cubicBezTo>
                    <a:pt x="0" y="6303"/>
                    <a:pt x="339" y="6668"/>
                    <a:pt x="783" y="6720"/>
                  </a:cubicBezTo>
                  <a:cubicBezTo>
                    <a:pt x="1148" y="6747"/>
                    <a:pt x="1540" y="6747"/>
                    <a:pt x="1905" y="6747"/>
                  </a:cubicBezTo>
                  <a:cubicBezTo>
                    <a:pt x="1957" y="6749"/>
                    <a:pt x="2010" y="6750"/>
                    <a:pt x="2062" y="6750"/>
                  </a:cubicBezTo>
                  <a:cubicBezTo>
                    <a:pt x="2273" y="6750"/>
                    <a:pt x="2489" y="6734"/>
                    <a:pt x="2711" y="6734"/>
                  </a:cubicBezTo>
                  <a:cubicBezTo>
                    <a:pt x="2988" y="6734"/>
                    <a:pt x="3275" y="6760"/>
                    <a:pt x="3575" y="6877"/>
                  </a:cubicBezTo>
                  <a:cubicBezTo>
                    <a:pt x="3158" y="7712"/>
                    <a:pt x="2766" y="8443"/>
                    <a:pt x="2401" y="9200"/>
                  </a:cubicBezTo>
                  <a:cubicBezTo>
                    <a:pt x="2009" y="9982"/>
                    <a:pt x="2114" y="10557"/>
                    <a:pt x="2662" y="10844"/>
                  </a:cubicBezTo>
                  <a:cubicBezTo>
                    <a:pt x="2806" y="10909"/>
                    <a:pt x="2947" y="10942"/>
                    <a:pt x="3084" y="10942"/>
                  </a:cubicBezTo>
                  <a:cubicBezTo>
                    <a:pt x="3492" y="10942"/>
                    <a:pt x="3863" y="10653"/>
                    <a:pt x="4175" y="10087"/>
                  </a:cubicBezTo>
                  <a:cubicBezTo>
                    <a:pt x="4462" y="9617"/>
                    <a:pt x="4671" y="9095"/>
                    <a:pt x="4932" y="8625"/>
                  </a:cubicBezTo>
                  <a:cubicBezTo>
                    <a:pt x="5245" y="8025"/>
                    <a:pt x="5454" y="7347"/>
                    <a:pt x="5976" y="6747"/>
                  </a:cubicBezTo>
                  <a:cubicBezTo>
                    <a:pt x="6602" y="7582"/>
                    <a:pt x="7150" y="8338"/>
                    <a:pt x="7698" y="9069"/>
                  </a:cubicBezTo>
                  <a:cubicBezTo>
                    <a:pt x="7933" y="9408"/>
                    <a:pt x="8220" y="9722"/>
                    <a:pt x="8507" y="10035"/>
                  </a:cubicBezTo>
                  <a:cubicBezTo>
                    <a:pt x="8678" y="10205"/>
                    <a:pt x="8903" y="10291"/>
                    <a:pt x="9128" y="10291"/>
                  </a:cubicBezTo>
                  <a:cubicBezTo>
                    <a:pt x="9315" y="10291"/>
                    <a:pt x="9501" y="10232"/>
                    <a:pt x="9656" y="10113"/>
                  </a:cubicBezTo>
                  <a:cubicBezTo>
                    <a:pt x="10099" y="9878"/>
                    <a:pt x="10230" y="9330"/>
                    <a:pt x="9995" y="8886"/>
                  </a:cubicBezTo>
                  <a:cubicBezTo>
                    <a:pt x="9760" y="8495"/>
                    <a:pt x="9499" y="8130"/>
                    <a:pt x="9212" y="7764"/>
                  </a:cubicBezTo>
                  <a:cubicBezTo>
                    <a:pt x="8977" y="7399"/>
                    <a:pt x="8560" y="7138"/>
                    <a:pt x="8612" y="6616"/>
                  </a:cubicBezTo>
                  <a:cubicBezTo>
                    <a:pt x="8664" y="6616"/>
                    <a:pt x="8716" y="6590"/>
                    <a:pt x="8794" y="6564"/>
                  </a:cubicBezTo>
                  <a:cubicBezTo>
                    <a:pt x="9160" y="6564"/>
                    <a:pt x="9525" y="6576"/>
                    <a:pt x="9890" y="6576"/>
                  </a:cubicBezTo>
                  <a:cubicBezTo>
                    <a:pt x="10073" y="6576"/>
                    <a:pt x="10256" y="6573"/>
                    <a:pt x="10438" y="6564"/>
                  </a:cubicBezTo>
                  <a:cubicBezTo>
                    <a:pt x="10934" y="6564"/>
                    <a:pt x="11430" y="6512"/>
                    <a:pt x="11926" y="6433"/>
                  </a:cubicBezTo>
                  <a:cubicBezTo>
                    <a:pt x="13126" y="6277"/>
                    <a:pt x="13022" y="4502"/>
                    <a:pt x="11795" y="4502"/>
                  </a:cubicBezTo>
                  <a:cubicBezTo>
                    <a:pt x="11482" y="4502"/>
                    <a:pt x="11143" y="4528"/>
                    <a:pt x="10804" y="4528"/>
                  </a:cubicBezTo>
                  <a:lnTo>
                    <a:pt x="7046" y="4528"/>
                  </a:lnTo>
                  <a:cubicBezTo>
                    <a:pt x="7333" y="3954"/>
                    <a:pt x="7594" y="3432"/>
                    <a:pt x="7829" y="2937"/>
                  </a:cubicBezTo>
                  <a:cubicBezTo>
                    <a:pt x="8090" y="2389"/>
                    <a:pt x="8377" y="1867"/>
                    <a:pt x="8612" y="1345"/>
                  </a:cubicBezTo>
                  <a:cubicBezTo>
                    <a:pt x="8873" y="927"/>
                    <a:pt x="8716" y="379"/>
                    <a:pt x="8272" y="144"/>
                  </a:cubicBezTo>
                  <a:cubicBezTo>
                    <a:pt x="8114" y="44"/>
                    <a:pt x="7966" y="0"/>
                    <a:pt x="7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4"/>
            <p:cNvSpPr/>
            <p:nvPr/>
          </p:nvSpPr>
          <p:spPr>
            <a:xfrm>
              <a:off x="897924" y="1572298"/>
              <a:ext cx="247478" cy="244044"/>
            </a:xfrm>
            <a:custGeom>
              <a:rect b="b" l="l" r="r" t="t"/>
              <a:pathLst>
                <a:path extrusionOk="0" h="11941" w="12109">
                  <a:moveTo>
                    <a:pt x="8312" y="1"/>
                  </a:moveTo>
                  <a:cubicBezTo>
                    <a:pt x="8008" y="1"/>
                    <a:pt x="7711" y="146"/>
                    <a:pt x="7516" y="422"/>
                  </a:cubicBezTo>
                  <a:cubicBezTo>
                    <a:pt x="7281" y="762"/>
                    <a:pt x="7046" y="1127"/>
                    <a:pt x="6864" y="1518"/>
                  </a:cubicBezTo>
                  <a:cubicBezTo>
                    <a:pt x="6446" y="2301"/>
                    <a:pt x="6029" y="3136"/>
                    <a:pt x="5507" y="4076"/>
                  </a:cubicBezTo>
                  <a:cubicBezTo>
                    <a:pt x="5141" y="3345"/>
                    <a:pt x="4880" y="2745"/>
                    <a:pt x="4541" y="2171"/>
                  </a:cubicBezTo>
                  <a:cubicBezTo>
                    <a:pt x="4360" y="1828"/>
                    <a:pt x="4101" y="1579"/>
                    <a:pt x="3752" y="1579"/>
                  </a:cubicBezTo>
                  <a:cubicBezTo>
                    <a:pt x="3649" y="1579"/>
                    <a:pt x="3538" y="1601"/>
                    <a:pt x="3419" y="1649"/>
                  </a:cubicBezTo>
                  <a:cubicBezTo>
                    <a:pt x="2923" y="1832"/>
                    <a:pt x="2740" y="2301"/>
                    <a:pt x="2949" y="2901"/>
                  </a:cubicBezTo>
                  <a:cubicBezTo>
                    <a:pt x="3132" y="3423"/>
                    <a:pt x="3393" y="3893"/>
                    <a:pt x="3602" y="4415"/>
                  </a:cubicBezTo>
                  <a:cubicBezTo>
                    <a:pt x="3680" y="4676"/>
                    <a:pt x="3941" y="4911"/>
                    <a:pt x="3654" y="5224"/>
                  </a:cubicBezTo>
                  <a:lnTo>
                    <a:pt x="1905" y="5224"/>
                  </a:lnTo>
                  <a:cubicBezTo>
                    <a:pt x="1540" y="5224"/>
                    <a:pt x="1175" y="5250"/>
                    <a:pt x="783" y="5328"/>
                  </a:cubicBezTo>
                  <a:cubicBezTo>
                    <a:pt x="340" y="5354"/>
                    <a:pt x="0" y="5720"/>
                    <a:pt x="27" y="6163"/>
                  </a:cubicBezTo>
                  <a:cubicBezTo>
                    <a:pt x="27" y="6738"/>
                    <a:pt x="392" y="6998"/>
                    <a:pt x="914" y="7051"/>
                  </a:cubicBezTo>
                  <a:cubicBezTo>
                    <a:pt x="1009" y="7059"/>
                    <a:pt x="1105" y="7062"/>
                    <a:pt x="1202" y="7062"/>
                  </a:cubicBezTo>
                  <a:cubicBezTo>
                    <a:pt x="1395" y="7062"/>
                    <a:pt x="1592" y="7051"/>
                    <a:pt x="1801" y="7051"/>
                  </a:cubicBezTo>
                  <a:cubicBezTo>
                    <a:pt x="2480" y="7077"/>
                    <a:pt x="3184" y="7103"/>
                    <a:pt x="3967" y="7129"/>
                  </a:cubicBezTo>
                  <a:cubicBezTo>
                    <a:pt x="3837" y="7677"/>
                    <a:pt x="3628" y="8173"/>
                    <a:pt x="3367" y="8643"/>
                  </a:cubicBezTo>
                  <a:cubicBezTo>
                    <a:pt x="3080" y="9243"/>
                    <a:pt x="2740" y="9817"/>
                    <a:pt x="2506" y="10443"/>
                  </a:cubicBezTo>
                  <a:cubicBezTo>
                    <a:pt x="2219" y="11148"/>
                    <a:pt x="2375" y="11644"/>
                    <a:pt x="2871" y="11852"/>
                  </a:cubicBezTo>
                  <a:cubicBezTo>
                    <a:pt x="2996" y="11911"/>
                    <a:pt x="3116" y="11941"/>
                    <a:pt x="3231" y="11941"/>
                  </a:cubicBezTo>
                  <a:cubicBezTo>
                    <a:pt x="3572" y="11941"/>
                    <a:pt x="3870" y="11682"/>
                    <a:pt x="4124" y="11174"/>
                  </a:cubicBezTo>
                  <a:cubicBezTo>
                    <a:pt x="4515" y="10339"/>
                    <a:pt x="4959" y="9530"/>
                    <a:pt x="5454" y="8773"/>
                  </a:cubicBezTo>
                  <a:cubicBezTo>
                    <a:pt x="5846" y="9112"/>
                    <a:pt x="5924" y="9530"/>
                    <a:pt x="6107" y="9895"/>
                  </a:cubicBezTo>
                  <a:cubicBezTo>
                    <a:pt x="6237" y="10182"/>
                    <a:pt x="6368" y="10443"/>
                    <a:pt x="6524" y="10678"/>
                  </a:cubicBezTo>
                  <a:cubicBezTo>
                    <a:pt x="6686" y="10983"/>
                    <a:pt x="6982" y="11152"/>
                    <a:pt x="7296" y="11152"/>
                  </a:cubicBezTo>
                  <a:cubicBezTo>
                    <a:pt x="7439" y="11152"/>
                    <a:pt x="7586" y="11117"/>
                    <a:pt x="7725" y="11043"/>
                  </a:cubicBezTo>
                  <a:cubicBezTo>
                    <a:pt x="8142" y="10861"/>
                    <a:pt x="8351" y="10417"/>
                    <a:pt x="8221" y="9973"/>
                  </a:cubicBezTo>
                  <a:cubicBezTo>
                    <a:pt x="8116" y="9634"/>
                    <a:pt x="7986" y="9269"/>
                    <a:pt x="7829" y="8930"/>
                  </a:cubicBezTo>
                  <a:cubicBezTo>
                    <a:pt x="7620" y="8434"/>
                    <a:pt x="7386" y="7938"/>
                    <a:pt x="7151" y="7416"/>
                  </a:cubicBezTo>
                  <a:cubicBezTo>
                    <a:pt x="7447" y="7317"/>
                    <a:pt x="7720" y="7289"/>
                    <a:pt x="7984" y="7289"/>
                  </a:cubicBezTo>
                  <a:cubicBezTo>
                    <a:pt x="8277" y="7289"/>
                    <a:pt x="8558" y="7324"/>
                    <a:pt x="8847" y="7338"/>
                  </a:cubicBezTo>
                  <a:cubicBezTo>
                    <a:pt x="9551" y="7364"/>
                    <a:pt x="10256" y="7442"/>
                    <a:pt x="10961" y="7442"/>
                  </a:cubicBezTo>
                  <a:cubicBezTo>
                    <a:pt x="11665" y="7442"/>
                    <a:pt x="12109" y="7025"/>
                    <a:pt x="12083" y="6503"/>
                  </a:cubicBezTo>
                  <a:cubicBezTo>
                    <a:pt x="12109" y="5955"/>
                    <a:pt x="11665" y="5537"/>
                    <a:pt x="11143" y="5511"/>
                  </a:cubicBezTo>
                  <a:cubicBezTo>
                    <a:pt x="10856" y="5459"/>
                    <a:pt x="10569" y="5433"/>
                    <a:pt x="10256" y="5407"/>
                  </a:cubicBezTo>
                  <a:cubicBezTo>
                    <a:pt x="9317" y="5354"/>
                    <a:pt x="8351" y="5328"/>
                    <a:pt x="7307" y="5276"/>
                  </a:cubicBezTo>
                  <a:cubicBezTo>
                    <a:pt x="7359" y="4702"/>
                    <a:pt x="7673" y="4285"/>
                    <a:pt x="7881" y="3841"/>
                  </a:cubicBezTo>
                  <a:cubicBezTo>
                    <a:pt x="8325" y="3032"/>
                    <a:pt x="8769" y="2223"/>
                    <a:pt x="9186" y="1388"/>
                  </a:cubicBezTo>
                  <a:cubicBezTo>
                    <a:pt x="9421" y="970"/>
                    <a:pt x="9264" y="422"/>
                    <a:pt x="8847" y="161"/>
                  </a:cubicBezTo>
                  <a:cubicBezTo>
                    <a:pt x="8680" y="53"/>
                    <a:pt x="8495" y="1"/>
                    <a:pt x="83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4"/>
            <p:cNvSpPr/>
            <p:nvPr/>
          </p:nvSpPr>
          <p:spPr>
            <a:xfrm>
              <a:off x="3403521" y="3553120"/>
              <a:ext cx="227756" cy="209852"/>
            </a:xfrm>
            <a:custGeom>
              <a:rect b="b" l="l" r="r" t="t"/>
              <a:pathLst>
                <a:path extrusionOk="0" h="10268" w="11144">
                  <a:moveTo>
                    <a:pt x="6957" y="0"/>
                  </a:moveTo>
                  <a:cubicBezTo>
                    <a:pt x="6580" y="0"/>
                    <a:pt x="6239" y="307"/>
                    <a:pt x="5898" y="969"/>
                  </a:cubicBezTo>
                  <a:cubicBezTo>
                    <a:pt x="5481" y="1831"/>
                    <a:pt x="5037" y="2692"/>
                    <a:pt x="4646" y="3501"/>
                  </a:cubicBezTo>
                  <a:cubicBezTo>
                    <a:pt x="4358" y="3501"/>
                    <a:pt x="4071" y="3396"/>
                    <a:pt x="3863" y="3214"/>
                  </a:cubicBezTo>
                  <a:cubicBezTo>
                    <a:pt x="3236" y="2822"/>
                    <a:pt x="2688" y="2405"/>
                    <a:pt x="2140" y="1909"/>
                  </a:cubicBezTo>
                  <a:cubicBezTo>
                    <a:pt x="1928" y="1712"/>
                    <a:pt x="1698" y="1585"/>
                    <a:pt x="1456" y="1585"/>
                  </a:cubicBezTo>
                  <a:cubicBezTo>
                    <a:pt x="1281" y="1585"/>
                    <a:pt x="1100" y="1651"/>
                    <a:pt x="914" y="1805"/>
                  </a:cubicBezTo>
                  <a:cubicBezTo>
                    <a:pt x="522" y="2144"/>
                    <a:pt x="496" y="2640"/>
                    <a:pt x="888" y="3162"/>
                  </a:cubicBezTo>
                  <a:cubicBezTo>
                    <a:pt x="1201" y="3449"/>
                    <a:pt x="1488" y="3736"/>
                    <a:pt x="1827" y="3997"/>
                  </a:cubicBezTo>
                  <a:cubicBezTo>
                    <a:pt x="2010" y="4205"/>
                    <a:pt x="2375" y="4284"/>
                    <a:pt x="2297" y="4701"/>
                  </a:cubicBezTo>
                  <a:cubicBezTo>
                    <a:pt x="1749" y="4988"/>
                    <a:pt x="1175" y="5249"/>
                    <a:pt x="653" y="5562"/>
                  </a:cubicBezTo>
                  <a:cubicBezTo>
                    <a:pt x="183" y="5771"/>
                    <a:pt x="0" y="6293"/>
                    <a:pt x="183" y="6737"/>
                  </a:cubicBezTo>
                  <a:cubicBezTo>
                    <a:pt x="328" y="7062"/>
                    <a:pt x="597" y="7224"/>
                    <a:pt x="957" y="7224"/>
                  </a:cubicBezTo>
                  <a:cubicBezTo>
                    <a:pt x="1117" y="7224"/>
                    <a:pt x="1295" y="7192"/>
                    <a:pt x="1488" y="7128"/>
                  </a:cubicBezTo>
                  <a:cubicBezTo>
                    <a:pt x="2010" y="6919"/>
                    <a:pt x="2480" y="6554"/>
                    <a:pt x="3054" y="6502"/>
                  </a:cubicBezTo>
                  <a:lnTo>
                    <a:pt x="3054" y="6502"/>
                  </a:lnTo>
                  <a:cubicBezTo>
                    <a:pt x="3236" y="6815"/>
                    <a:pt x="3080" y="7024"/>
                    <a:pt x="3001" y="7259"/>
                  </a:cubicBezTo>
                  <a:cubicBezTo>
                    <a:pt x="2793" y="7859"/>
                    <a:pt x="2584" y="8459"/>
                    <a:pt x="2427" y="9059"/>
                  </a:cubicBezTo>
                  <a:cubicBezTo>
                    <a:pt x="2271" y="9529"/>
                    <a:pt x="2532" y="10025"/>
                    <a:pt x="3001" y="10181"/>
                  </a:cubicBezTo>
                  <a:cubicBezTo>
                    <a:pt x="3126" y="10240"/>
                    <a:pt x="3256" y="10267"/>
                    <a:pt x="3384" y="10267"/>
                  </a:cubicBezTo>
                  <a:cubicBezTo>
                    <a:pt x="3713" y="10267"/>
                    <a:pt x="4025" y="10083"/>
                    <a:pt x="4176" y="9764"/>
                  </a:cubicBezTo>
                  <a:cubicBezTo>
                    <a:pt x="4358" y="9425"/>
                    <a:pt x="4489" y="9085"/>
                    <a:pt x="4619" y="8720"/>
                  </a:cubicBezTo>
                  <a:cubicBezTo>
                    <a:pt x="4827" y="8045"/>
                    <a:pt x="4957" y="7344"/>
                    <a:pt x="5421" y="6618"/>
                  </a:cubicBezTo>
                  <a:lnTo>
                    <a:pt x="5421" y="6618"/>
                  </a:lnTo>
                  <a:cubicBezTo>
                    <a:pt x="6274" y="7162"/>
                    <a:pt x="7026" y="7706"/>
                    <a:pt x="7803" y="8172"/>
                  </a:cubicBezTo>
                  <a:cubicBezTo>
                    <a:pt x="8096" y="8341"/>
                    <a:pt x="8375" y="8423"/>
                    <a:pt x="8620" y="8423"/>
                  </a:cubicBezTo>
                  <a:cubicBezTo>
                    <a:pt x="8942" y="8423"/>
                    <a:pt x="9206" y="8282"/>
                    <a:pt x="9369" y="8015"/>
                  </a:cubicBezTo>
                  <a:cubicBezTo>
                    <a:pt x="9682" y="7520"/>
                    <a:pt x="9499" y="6972"/>
                    <a:pt x="8873" y="6528"/>
                  </a:cubicBezTo>
                  <a:cubicBezTo>
                    <a:pt x="8560" y="6293"/>
                    <a:pt x="8247" y="6110"/>
                    <a:pt x="7934" y="5902"/>
                  </a:cubicBezTo>
                  <a:cubicBezTo>
                    <a:pt x="7568" y="5641"/>
                    <a:pt x="7125" y="5510"/>
                    <a:pt x="6864" y="5014"/>
                  </a:cubicBezTo>
                  <a:cubicBezTo>
                    <a:pt x="7803" y="4623"/>
                    <a:pt x="8664" y="4310"/>
                    <a:pt x="9499" y="3944"/>
                  </a:cubicBezTo>
                  <a:cubicBezTo>
                    <a:pt x="9891" y="3788"/>
                    <a:pt x="10256" y="3579"/>
                    <a:pt x="10621" y="3344"/>
                  </a:cubicBezTo>
                  <a:cubicBezTo>
                    <a:pt x="11013" y="3083"/>
                    <a:pt x="11143" y="2509"/>
                    <a:pt x="10856" y="2118"/>
                  </a:cubicBezTo>
                  <a:cubicBezTo>
                    <a:pt x="10717" y="1800"/>
                    <a:pt x="10413" y="1619"/>
                    <a:pt x="10091" y="1619"/>
                  </a:cubicBezTo>
                  <a:cubicBezTo>
                    <a:pt x="9989" y="1619"/>
                    <a:pt x="9886" y="1637"/>
                    <a:pt x="9786" y="1674"/>
                  </a:cubicBezTo>
                  <a:cubicBezTo>
                    <a:pt x="9473" y="1778"/>
                    <a:pt x="9160" y="1935"/>
                    <a:pt x="8847" y="2066"/>
                  </a:cubicBezTo>
                  <a:cubicBezTo>
                    <a:pt x="8351" y="2248"/>
                    <a:pt x="7907" y="2587"/>
                    <a:pt x="7359" y="2614"/>
                  </a:cubicBezTo>
                  <a:cubicBezTo>
                    <a:pt x="7203" y="2248"/>
                    <a:pt x="7464" y="2013"/>
                    <a:pt x="7542" y="1752"/>
                  </a:cubicBezTo>
                  <a:cubicBezTo>
                    <a:pt x="7881" y="865"/>
                    <a:pt x="7829" y="317"/>
                    <a:pt x="7307" y="82"/>
                  </a:cubicBezTo>
                  <a:cubicBezTo>
                    <a:pt x="7187" y="28"/>
                    <a:pt x="7070" y="0"/>
                    <a:pt x="69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4"/>
            <p:cNvSpPr/>
            <p:nvPr/>
          </p:nvSpPr>
          <p:spPr>
            <a:xfrm>
              <a:off x="2012585" y="3738264"/>
              <a:ext cx="120561" cy="123218"/>
            </a:xfrm>
            <a:custGeom>
              <a:rect b="b" l="l" r="r" t="t"/>
              <a:pathLst>
                <a:path extrusionOk="0" h="6029" w="5899">
                  <a:moveTo>
                    <a:pt x="2897" y="0"/>
                  </a:moveTo>
                  <a:cubicBezTo>
                    <a:pt x="1253" y="0"/>
                    <a:pt x="1" y="1331"/>
                    <a:pt x="1" y="3158"/>
                  </a:cubicBezTo>
                  <a:cubicBezTo>
                    <a:pt x="27" y="4750"/>
                    <a:pt x="1305" y="6028"/>
                    <a:pt x="2897" y="6028"/>
                  </a:cubicBezTo>
                  <a:cubicBezTo>
                    <a:pt x="4567" y="6002"/>
                    <a:pt x="5898" y="4541"/>
                    <a:pt x="5898" y="2766"/>
                  </a:cubicBezTo>
                  <a:cubicBezTo>
                    <a:pt x="5872" y="1227"/>
                    <a:pt x="4567" y="0"/>
                    <a:pt x="2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4"/>
            <p:cNvSpPr/>
            <p:nvPr/>
          </p:nvSpPr>
          <p:spPr>
            <a:xfrm>
              <a:off x="2040319" y="3136114"/>
              <a:ext cx="108298" cy="109361"/>
            </a:xfrm>
            <a:custGeom>
              <a:rect b="b" l="l" r="r" t="t"/>
              <a:pathLst>
                <a:path extrusionOk="0" h="5351" w="5299">
                  <a:moveTo>
                    <a:pt x="2688" y="1"/>
                  </a:moveTo>
                  <a:cubicBezTo>
                    <a:pt x="1175" y="27"/>
                    <a:pt x="1" y="1280"/>
                    <a:pt x="53" y="2767"/>
                  </a:cubicBezTo>
                  <a:cubicBezTo>
                    <a:pt x="79" y="4085"/>
                    <a:pt x="1434" y="5351"/>
                    <a:pt x="2778" y="5351"/>
                  </a:cubicBezTo>
                  <a:cubicBezTo>
                    <a:pt x="2792" y="5351"/>
                    <a:pt x="2805" y="5351"/>
                    <a:pt x="2819" y="5351"/>
                  </a:cubicBezTo>
                  <a:cubicBezTo>
                    <a:pt x="4176" y="5351"/>
                    <a:pt x="5298" y="4072"/>
                    <a:pt x="5272" y="2532"/>
                  </a:cubicBezTo>
                  <a:cubicBezTo>
                    <a:pt x="5246" y="1123"/>
                    <a:pt x="4098" y="1"/>
                    <a:pt x="2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4"/>
            <p:cNvSpPr/>
            <p:nvPr/>
          </p:nvSpPr>
          <p:spPr>
            <a:xfrm>
              <a:off x="2017940" y="3430332"/>
              <a:ext cx="108789" cy="104231"/>
            </a:xfrm>
            <a:custGeom>
              <a:rect b="b" l="l" r="r" t="t"/>
              <a:pathLst>
                <a:path extrusionOk="0" h="5100" w="5323">
                  <a:moveTo>
                    <a:pt x="3035" y="1"/>
                  </a:moveTo>
                  <a:cubicBezTo>
                    <a:pt x="2972" y="1"/>
                    <a:pt x="2908" y="4"/>
                    <a:pt x="2844" y="10"/>
                  </a:cubicBezTo>
                  <a:cubicBezTo>
                    <a:pt x="1200" y="193"/>
                    <a:pt x="78" y="949"/>
                    <a:pt x="52" y="2646"/>
                  </a:cubicBezTo>
                  <a:cubicBezTo>
                    <a:pt x="0" y="3987"/>
                    <a:pt x="1198" y="5099"/>
                    <a:pt x="2612" y="5099"/>
                  </a:cubicBezTo>
                  <a:cubicBezTo>
                    <a:pt x="2629" y="5099"/>
                    <a:pt x="2645" y="5099"/>
                    <a:pt x="2661" y="5099"/>
                  </a:cubicBezTo>
                  <a:cubicBezTo>
                    <a:pt x="2677" y="5099"/>
                    <a:pt x="2693" y="5099"/>
                    <a:pt x="2709" y="5099"/>
                  </a:cubicBezTo>
                  <a:cubicBezTo>
                    <a:pt x="4149" y="5099"/>
                    <a:pt x="5323" y="3934"/>
                    <a:pt x="5297" y="2489"/>
                  </a:cubicBezTo>
                  <a:cubicBezTo>
                    <a:pt x="5322" y="1197"/>
                    <a:pt x="4283" y="1"/>
                    <a:pt x="3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4"/>
            <p:cNvSpPr/>
            <p:nvPr/>
          </p:nvSpPr>
          <p:spPr>
            <a:xfrm>
              <a:off x="2025931" y="2749927"/>
              <a:ext cx="111487" cy="102515"/>
            </a:xfrm>
            <a:custGeom>
              <a:rect b="b" l="l" r="r" t="t"/>
              <a:pathLst>
                <a:path extrusionOk="0" h="5016" w="5455">
                  <a:moveTo>
                    <a:pt x="2717" y="0"/>
                  </a:moveTo>
                  <a:cubicBezTo>
                    <a:pt x="1334" y="0"/>
                    <a:pt x="128" y="1223"/>
                    <a:pt x="52" y="2691"/>
                  </a:cubicBezTo>
                  <a:cubicBezTo>
                    <a:pt x="0" y="4048"/>
                    <a:pt x="966" y="4962"/>
                    <a:pt x="2584" y="5014"/>
                  </a:cubicBezTo>
                  <a:cubicBezTo>
                    <a:pt x="2619" y="5015"/>
                    <a:pt x="2654" y="5016"/>
                    <a:pt x="2689" y="5016"/>
                  </a:cubicBezTo>
                  <a:cubicBezTo>
                    <a:pt x="4179" y="5016"/>
                    <a:pt x="5351" y="3938"/>
                    <a:pt x="5402" y="2561"/>
                  </a:cubicBezTo>
                  <a:cubicBezTo>
                    <a:pt x="5454" y="1230"/>
                    <a:pt x="4280" y="56"/>
                    <a:pt x="2844" y="4"/>
                  </a:cubicBezTo>
                  <a:cubicBezTo>
                    <a:pt x="2802" y="1"/>
                    <a:pt x="2759" y="0"/>
                    <a:pt x="2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4"/>
            <p:cNvSpPr/>
            <p:nvPr/>
          </p:nvSpPr>
          <p:spPr>
            <a:xfrm>
              <a:off x="2045122" y="2209191"/>
              <a:ext cx="102944" cy="101350"/>
            </a:xfrm>
            <a:custGeom>
              <a:rect b="b" l="l" r="r" t="t"/>
              <a:pathLst>
                <a:path extrusionOk="0" h="4959" w="5037">
                  <a:moveTo>
                    <a:pt x="2636" y="0"/>
                  </a:moveTo>
                  <a:cubicBezTo>
                    <a:pt x="1410" y="0"/>
                    <a:pt x="0" y="1383"/>
                    <a:pt x="27" y="2558"/>
                  </a:cubicBezTo>
                  <a:cubicBezTo>
                    <a:pt x="53" y="3889"/>
                    <a:pt x="1123" y="4959"/>
                    <a:pt x="2427" y="4959"/>
                  </a:cubicBezTo>
                  <a:cubicBezTo>
                    <a:pt x="3837" y="4959"/>
                    <a:pt x="4985" y="3836"/>
                    <a:pt x="5037" y="2427"/>
                  </a:cubicBezTo>
                  <a:cubicBezTo>
                    <a:pt x="5011" y="1122"/>
                    <a:pt x="3967" y="52"/>
                    <a:pt x="2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4"/>
            <p:cNvSpPr/>
            <p:nvPr/>
          </p:nvSpPr>
          <p:spPr>
            <a:xfrm>
              <a:off x="2040850" y="2476923"/>
              <a:ext cx="93890" cy="96547"/>
            </a:xfrm>
            <a:custGeom>
              <a:rect b="b" l="l" r="r" t="t"/>
              <a:pathLst>
                <a:path extrusionOk="0" h="4724" w="4594">
                  <a:moveTo>
                    <a:pt x="2245" y="0"/>
                  </a:moveTo>
                  <a:cubicBezTo>
                    <a:pt x="1227" y="0"/>
                    <a:pt x="1" y="1357"/>
                    <a:pt x="1" y="2480"/>
                  </a:cubicBezTo>
                  <a:cubicBezTo>
                    <a:pt x="1" y="3706"/>
                    <a:pt x="1018" y="4698"/>
                    <a:pt x="2245" y="4724"/>
                  </a:cubicBezTo>
                  <a:cubicBezTo>
                    <a:pt x="3498" y="4619"/>
                    <a:pt x="4489" y="3602"/>
                    <a:pt x="4594" y="2349"/>
                  </a:cubicBezTo>
                  <a:cubicBezTo>
                    <a:pt x="4567" y="1070"/>
                    <a:pt x="3524" y="27"/>
                    <a:pt x="2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4"/>
            <p:cNvSpPr/>
            <p:nvPr/>
          </p:nvSpPr>
          <p:spPr>
            <a:xfrm>
              <a:off x="1876594" y="1619242"/>
              <a:ext cx="111671" cy="94994"/>
            </a:xfrm>
            <a:custGeom>
              <a:rect b="b" l="l" r="r" t="t"/>
              <a:pathLst>
                <a:path extrusionOk="0" h="4648" w="5464">
                  <a:moveTo>
                    <a:pt x="3217" y="0"/>
                  </a:moveTo>
                  <a:cubicBezTo>
                    <a:pt x="3172" y="0"/>
                    <a:pt x="3126" y="1"/>
                    <a:pt x="3080" y="4"/>
                  </a:cubicBezTo>
                  <a:cubicBezTo>
                    <a:pt x="1018" y="4"/>
                    <a:pt x="0" y="2536"/>
                    <a:pt x="1514" y="3997"/>
                  </a:cubicBezTo>
                  <a:cubicBezTo>
                    <a:pt x="1980" y="4447"/>
                    <a:pt x="2543" y="4648"/>
                    <a:pt x="3096" y="4648"/>
                  </a:cubicBezTo>
                  <a:cubicBezTo>
                    <a:pt x="4306" y="4648"/>
                    <a:pt x="5464" y="3682"/>
                    <a:pt x="5428" y="2248"/>
                  </a:cubicBezTo>
                  <a:cubicBezTo>
                    <a:pt x="5453" y="1015"/>
                    <a:pt x="4459" y="0"/>
                    <a:pt x="3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4"/>
            <p:cNvSpPr/>
            <p:nvPr/>
          </p:nvSpPr>
          <p:spPr>
            <a:xfrm>
              <a:off x="2162985" y="1615584"/>
              <a:ext cx="86430" cy="81627"/>
            </a:xfrm>
            <a:custGeom>
              <a:rect b="b" l="l" r="r" t="t"/>
              <a:pathLst>
                <a:path extrusionOk="0" h="3994" w="4229">
                  <a:moveTo>
                    <a:pt x="2088" y="1"/>
                  </a:moveTo>
                  <a:cubicBezTo>
                    <a:pt x="940" y="53"/>
                    <a:pt x="27" y="966"/>
                    <a:pt x="1" y="2088"/>
                  </a:cubicBezTo>
                  <a:cubicBezTo>
                    <a:pt x="27" y="3132"/>
                    <a:pt x="1044" y="3993"/>
                    <a:pt x="2271" y="3993"/>
                  </a:cubicBezTo>
                  <a:cubicBezTo>
                    <a:pt x="2287" y="3994"/>
                    <a:pt x="2303" y="3994"/>
                    <a:pt x="2318" y="3994"/>
                  </a:cubicBezTo>
                  <a:cubicBezTo>
                    <a:pt x="3367" y="3994"/>
                    <a:pt x="4228" y="3142"/>
                    <a:pt x="4202" y="2088"/>
                  </a:cubicBezTo>
                  <a:cubicBezTo>
                    <a:pt x="4228" y="1070"/>
                    <a:pt x="3158" y="1"/>
                    <a:pt x="2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4"/>
            <p:cNvSpPr/>
            <p:nvPr/>
          </p:nvSpPr>
          <p:spPr>
            <a:xfrm>
              <a:off x="3474991" y="3068915"/>
              <a:ext cx="70959" cy="71490"/>
            </a:xfrm>
            <a:custGeom>
              <a:rect b="b" l="l" r="r" t="t"/>
              <a:pathLst>
                <a:path extrusionOk="0" h="3498" w="3472">
                  <a:moveTo>
                    <a:pt x="1978" y="0"/>
                  </a:moveTo>
                  <a:cubicBezTo>
                    <a:pt x="1962" y="0"/>
                    <a:pt x="1947" y="0"/>
                    <a:pt x="1931" y="1"/>
                  </a:cubicBezTo>
                  <a:cubicBezTo>
                    <a:pt x="888" y="79"/>
                    <a:pt x="79" y="914"/>
                    <a:pt x="0" y="1958"/>
                  </a:cubicBezTo>
                  <a:cubicBezTo>
                    <a:pt x="26" y="2793"/>
                    <a:pt x="705" y="3472"/>
                    <a:pt x="1540" y="3498"/>
                  </a:cubicBezTo>
                  <a:cubicBezTo>
                    <a:pt x="2427" y="3472"/>
                    <a:pt x="3471" y="2402"/>
                    <a:pt x="3471" y="1488"/>
                  </a:cubicBezTo>
                  <a:cubicBezTo>
                    <a:pt x="3471" y="669"/>
                    <a:pt x="2792" y="0"/>
                    <a:pt x="1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4"/>
            <p:cNvSpPr/>
            <p:nvPr/>
          </p:nvSpPr>
          <p:spPr>
            <a:xfrm>
              <a:off x="2394072" y="1415051"/>
              <a:ext cx="82363" cy="70203"/>
            </a:xfrm>
            <a:custGeom>
              <a:rect b="b" l="l" r="r" t="t"/>
              <a:pathLst>
                <a:path extrusionOk="0" h="3435" w="4030">
                  <a:moveTo>
                    <a:pt x="2310" y="0"/>
                  </a:moveTo>
                  <a:cubicBezTo>
                    <a:pt x="791" y="0"/>
                    <a:pt x="1" y="1835"/>
                    <a:pt x="1089" y="2923"/>
                  </a:cubicBezTo>
                  <a:cubicBezTo>
                    <a:pt x="1442" y="3276"/>
                    <a:pt x="1873" y="3434"/>
                    <a:pt x="2295" y="3434"/>
                  </a:cubicBezTo>
                  <a:cubicBezTo>
                    <a:pt x="3183" y="3434"/>
                    <a:pt x="4030" y="2732"/>
                    <a:pt x="4012" y="1671"/>
                  </a:cubicBezTo>
                  <a:cubicBezTo>
                    <a:pt x="3986" y="757"/>
                    <a:pt x="3255" y="27"/>
                    <a:pt x="2342" y="1"/>
                  </a:cubicBezTo>
                  <a:cubicBezTo>
                    <a:pt x="2331" y="0"/>
                    <a:pt x="2320" y="0"/>
                    <a:pt x="23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4"/>
            <p:cNvSpPr/>
            <p:nvPr/>
          </p:nvSpPr>
          <p:spPr>
            <a:xfrm>
              <a:off x="3154980" y="2567052"/>
              <a:ext cx="70428" cy="69365"/>
            </a:xfrm>
            <a:custGeom>
              <a:rect b="b" l="l" r="r" t="t"/>
              <a:pathLst>
                <a:path extrusionOk="0" h="3394" w="3446">
                  <a:moveTo>
                    <a:pt x="1723" y="1"/>
                  </a:moveTo>
                  <a:cubicBezTo>
                    <a:pt x="758" y="1"/>
                    <a:pt x="1" y="784"/>
                    <a:pt x="27" y="1723"/>
                  </a:cubicBezTo>
                  <a:cubicBezTo>
                    <a:pt x="27" y="2672"/>
                    <a:pt x="808" y="3394"/>
                    <a:pt x="1727" y="3394"/>
                  </a:cubicBezTo>
                  <a:cubicBezTo>
                    <a:pt x="1743" y="3394"/>
                    <a:pt x="1759" y="3394"/>
                    <a:pt x="1775" y="3393"/>
                  </a:cubicBezTo>
                  <a:cubicBezTo>
                    <a:pt x="2715" y="3367"/>
                    <a:pt x="3445" y="2584"/>
                    <a:pt x="3419" y="1671"/>
                  </a:cubicBezTo>
                  <a:cubicBezTo>
                    <a:pt x="3419" y="731"/>
                    <a:pt x="2663" y="1"/>
                    <a:pt x="17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4"/>
            <p:cNvSpPr/>
            <p:nvPr/>
          </p:nvSpPr>
          <p:spPr>
            <a:xfrm>
              <a:off x="1313398" y="2692334"/>
              <a:ext cx="82138" cy="70469"/>
            </a:xfrm>
            <a:custGeom>
              <a:rect b="b" l="l" r="r" t="t"/>
              <a:pathLst>
                <a:path extrusionOk="0" h="3448" w="4019">
                  <a:moveTo>
                    <a:pt x="2289" y="1"/>
                  </a:moveTo>
                  <a:cubicBezTo>
                    <a:pt x="2257" y="1"/>
                    <a:pt x="2224" y="1"/>
                    <a:pt x="2192" y="3"/>
                  </a:cubicBezTo>
                  <a:cubicBezTo>
                    <a:pt x="0" y="212"/>
                    <a:pt x="183" y="3448"/>
                    <a:pt x="2375" y="3448"/>
                  </a:cubicBezTo>
                  <a:cubicBezTo>
                    <a:pt x="3288" y="3396"/>
                    <a:pt x="4019" y="2639"/>
                    <a:pt x="3993" y="1699"/>
                  </a:cubicBezTo>
                  <a:cubicBezTo>
                    <a:pt x="3993" y="740"/>
                    <a:pt x="3236" y="1"/>
                    <a:pt x="2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4"/>
            <p:cNvSpPr/>
            <p:nvPr/>
          </p:nvSpPr>
          <p:spPr>
            <a:xfrm>
              <a:off x="3238181" y="1672646"/>
              <a:ext cx="66156" cy="68833"/>
            </a:xfrm>
            <a:custGeom>
              <a:rect b="b" l="l" r="r" t="t"/>
              <a:pathLst>
                <a:path extrusionOk="0" h="3368" w="3237">
                  <a:moveTo>
                    <a:pt x="1645" y="1"/>
                  </a:moveTo>
                  <a:cubicBezTo>
                    <a:pt x="731" y="53"/>
                    <a:pt x="1" y="836"/>
                    <a:pt x="53" y="1775"/>
                  </a:cubicBezTo>
                  <a:cubicBezTo>
                    <a:pt x="27" y="2610"/>
                    <a:pt x="679" y="3315"/>
                    <a:pt x="1514" y="3367"/>
                  </a:cubicBezTo>
                  <a:cubicBezTo>
                    <a:pt x="2428" y="3367"/>
                    <a:pt x="3184" y="2610"/>
                    <a:pt x="3158" y="1671"/>
                  </a:cubicBezTo>
                  <a:cubicBezTo>
                    <a:pt x="3237" y="784"/>
                    <a:pt x="2532" y="27"/>
                    <a:pt x="1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4"/>
            <p:cNvSpPr/>
            <p:nvPr/>
          </p:nvSpPr>
          <p:spPr>
            <a:xfrm>
              <a:off x="2919254" y="3344127"/>
              <a:ext cx="67219" cy="66688"/>
            </a:xfrm>
            <a:custGeom>
              <a:rect b="b" l="l" r="r" t="t"/>
              <a:pathLst>
                <a:path extrusionOk="0" h="3263" w="3289">
                  <a:moveTo>
                    <a:pt x="1723" y="0"/>
                  </a:moveTo>
                  <a:cubicBezTo>
                    <a:pt x="809" y="79"/>
                    <a:pt x="105" y="809"/>
                    <a:pt x="53" y="1723"/>
                  </a:cubicBezTo>
                  <a:cubicBezTo>
                    <a:pt x="0" y="2558"/>
                    <a:pt x="679" y="3262"/>
                    <a:pt x="1514" y="3262"/>
                  </a:cubicBezTo>
                  <a:cubicBezTo>
                    <a:pt x="2480" y="3236"/>
                    <a:pt x="3262" y="2453"/>
                    <a:pt x="3289" y="1488"/>
                  </a:cubicBezTo>
                  <a:cubicBezTo>
                    <a:pt x="3236" y="653"/>
                    <a:pt x="2558" y="0"/>
                    <a:pt x="1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4"/>
            <p:cNvSpPr/>
            <p:nvPr/>
          </p:nvSpPr>
          <p:spPr>
            <a:xfrm>
              <a:off x="3587867" y="2409172"/>
              <a:ext cx="80749" cy="60842"/>
            </a:xfrm>
            <a:custGeom>
              <a:rect b="b" l="l" r="r" t="t"/>
              <a:pathLst>
                <a:path extrusionOk="0" h="2977" w="3951">
                  <a:moveTo>
                    <a:pt x="1968" y="1"/>
                  </a:moveTo>
                  <a:cubicBezTo>
                    <a:pt x="0" y="1"/>
                    <a:pt x="0" y="2977"/>
                    <a:pt x="1968" y="2977"/>
                  </a:cubicBezTo>
                  <a:cubicBezTo>
                    <a:pt x="1985" y="2977"/>
                    <a:pt x="2002" y="2977"/>
                    <a:pt x="2019" y="2976"/>
                  </a:cubicBezTo>
                  <a:cubicBezTo>
                    <a:pt x="3950" y="2924"/>
                    <a:pt x="3950" y="53"/>
                    <a:pt x="2019" y="1"/>
                  </a:cubicBezTo>
                  <a:cubicBezTo>
                    <a:pt x="2002" y="1"/>
                    <a:pt x="1985" y="1"/>
                    <a:pt x="19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4"/>
            <p:cNvSpPr/>
            <p:nvPr/>
          </p:nvSpPr>
          <p:spPr>
            <a:xfrm>
              <a:off x="1134202" y="3356369"/>
              <a:ext cx="62416" cy="61905"/>
            </a:xfrm>
            <a:custGeom>
              <a:rect b="b" l="l" r="r" t="t"/>
              <a:pathLst>
                <a:path extrusionOk="0" h="3029" w="3054">
                  <a:moveTo>
                    <a:pt x="1560" y="1"/>
                  </a:moveTo>
                  <a:cubicBezTo>
                    <a:pt x="1545" y="1"/>
                    <a:pt x="1529" y="1"/>
                    <a:pt x="1513" y="2"/>
                  </a:cubicBezTo>
                  <a:cubicBezTo>
                    <a:pt x="1498" y="1"/>
                    <a:pt x="1482" y="1"/>
                    <a:pt x="1467" y="1"/>
                  </a:cubicBezTo>
                  <a:cubicBezTo>
                    <a:pt x="653" y="1"/>
                    <a:pt x="0" y="670"/>
                    <a:pt x="26" y="1515"/>
                  </a:cubicBezTo>
                  <a:cubicBezTo>
                    <a:pt x="26" y="2324"/>
                    <a:pt x="704" y="3003"/>
                    <a:pt x="1540" y="3029"/>
                  </a:cubicBezTo>
                  <a:cubicBezTo>
                    <a:pt x="2375" y="2976"/>
                    <a:pt x="3027" y="2298"/>
                    <a:pt x="3053" y="1489"/>
                  </a:cubicBezTo>
                  <a:cubicBezTo>
                    <a:pt x="3027" y="670"/>
                    <a:pt x="2374" y="1"/>
                    <a:pt x="1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4"/>
            <p:cNvSpPr/>
            <p:nvPr/>
          </p:nvSpPr>
          <p:spPr>
            <a:xfrm>
              <a:off x="791792" y="2238499"/>
              <a:ext cx="61353" cy="61374"/>
            </a:xfrm>
            <a:custGeom>
              <a:rect b="b" l="l" r="r" t="t"/>
              <a:pathLst>
                <a:path extrusionOk="0" h="3003" w="3002">
                  <a:moveTo>
                    <a:pt x="1484" y="1"/>
                  </a:moveTo>
                  <a:cubicBezTo>
                    <a:pt x="1468" y="1"/>
                    <a:pt x="1452" y="1"/>
                    <a:pt x="1436" y="2"/>
                  </a:cubicBezTo>
                  <a:cubicBezTo>
                    <a:pt x="653" y="54"/>
                    <a:pt x="26" y="680"/>
                    <a:pt x="0" y="1463"/>
                  </a:cubicBezTo>
                  <a:cubicBezTo>
                    <a:pt x="0" y="2298"/>
                    <a:pt x="679" y="2976"/>
                    <a:pt x="1488" y="3003"/>
                  </a:cubicBezTo>
                  <a:cubicBezTo>
                    <a:pt x="2323" y="2976"/>
                    <a:pt x="3001" y="2298"/>
                    <a:pt x="2975" y="1463"/>
                  </a:cubicBezTo>
                  <a:cubicBezTo>
                    <a:pt x="2975" y="644"/>
                    <a:pt x="2298" y="1"/>
                    <a:pt x="14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4"/>
            <p:cNvSpPr/>
            <p:nvPr/>
          </p:nvSpPr>
          <p:spPr>
            <a:xfrm>
              <a:off x="2148045" y="1224124"/>
              <a:ext cx="61905" cy="60822"/>
            </a:xfrm>
            <a:custGeom>
              <a:rect b="b" l="l" r="r" t="t"/>
              <a:pathLst>
                <a:path extrusionOk="0" h="2976" w="3029">
                  <a:moveTo>
                    <a:pt x="1541" y="0"/>
                  </a:moveTo>
                  <a:cubicBezTo>
                    <a:pt x="706" y="0"/>
                    <a:pt x="27" y="679"/>
                    <a:pt x="1" y="1514"/>
                  </a:cubicBezTo>
                  <a:cubicBezTo>
                    <a:pt x="1" y="2333"/>
                    <a:pt x="679" y="2976"/>
                    <a:pt x="1492" y="2976"/>
                  </a:cubicBezTo>
                  <a:cubicBezTo>
                    <a:pt x="1508" y="2976"/>
                    <a:pt x="1524" y="2976"/>
                    <a:pt x="1541" y="2975"/>
                  </a:cubicBezTo>
                  <a:cubicBezTo>
                    <a:pt x="2376" y="2975"/>
                    <a:pt x="3028" y="2297"/>
                    <a:pt x="3002" y="1462"/>
                  </a:cubicBezTo>
                  <a:cubicBezTo>
                    <a:pt x="2950" y="679"/>
                    <a:pt x="2323" y="26"/>
                    <a:pt x="15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64"/>
          <p:cNvSpPr txBox="1"/>
          <p:nvPr>
            <p:ph type="title"/>
          </p:nvPr>
        </p:nvSpPr>
        <p:spPr>
          <a:xfrm>
            <a:off x="4572000" y="1767600"/>
            <a:ext cx="3852000" cy="11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845" name="Google Shape;845;p64"/>
          <p:cNvSpPr txBox="1"/>
          <p:nvPr>
            <p:ph idx="1" type="subTitle"/>
          </p:nvPr>
        </p:nvSpPr>
        <p:spPr>
          <a:xfrm>
            <a:off x="4572000" y="2670475"/>
            <a:ext cx="3852000" cy="1140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a:t>
            </a:r>
            <a:r>
              <a:rPr lang="en"/>
              <a:t>can</a:t>
            </a:r>
            <a:r>
              <a:rPr lang="en"/>
              <a:t> be the part of the presentation where you can introduce yourself, write your email...</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799"/>
                                        </p:tgtEl>
                                        <p:attrNameLst>
                                          <p:attrName>style.visibility</p:attrName>
                                        </p:attrNameLst>
                                      </p:cBhvr>
                                      <p:to>
                                        <p:strVal val="visible"/>
                                      </p:to>
                                    </p:set>
                                    <p:animEffect filter="fade" transition="in">
                                      <p:cBhvr>
                                        <p:cTn dur="1000"/>
                                        <p:tgtEl>
                                          <p:spTgt spid="79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44"/>
                                        </p:tgtEl>
                                        <p:attrNameLst>
                                          <p:attrName>style.visibility</p:attrName>
                                        </p:attrNameLst>
                                      </p:cBhvr>
                                      <p:to>
                                        <p:strVal val="visible"/>
                                      </p:to>
                                    </p:set>
                                    <p:animEffect filter="fade" transition="in">
                                      <p:cBhvr>
                                        <p:cTn dur="1000"/>
                                        <p:tgtEl>
                                          <p:spTgt spid="84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845"/>
                                        </p:tgtEl>
                                        <p:attrNameLst>
                                          <p:attrName>style.visibility</p:attrName>
                                        </p:attrNameLst>
                                      </p:cBhvr>
                                      <p:to>
                                        <p:strVal val="visible"/>
                                      </p:to>
                                    </p:set>
                                    <p:animEffect filter="fade" transition="in">
                                      <p:cBhvr>
                                        <p:cTn dur="1000"/>
                                        <p:tgtEl>
                                          <p:spTgt spid="8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 name="Shape 849"/>
        <p:cNvGrpSpPr/>
        <p:nvPr/>
      </p:nvGrpSpPr>
      <p:grpSpPr>
        <a:xfrm>
          <a:off x="0" y="0"/>
          <a:ext cx="0" cy="0"/>
          <a:chOff x="0" y="0"/>
          <a:chExt cx="0" cy="0"/>
        </a:xfrm>
      </p:grpSpPr>
      <p:grpSp>
        <p:nvGrpSpPr>
          <p:cNvPr id="850" name="Google Shape;850;p65"/>
          <p:cNvGrpSpPr/>
          <p:nvPr/>
        </p:nvGrpSpPr>
        <p:grpSpPr>
          <a:xfrm>
            <a:off x="1642951" y="3581337"/>
            <a:ext cx="1283534" cy="1123105"/>
            <a:chOff x="1642951" y="3581337"/>
            <a:chExt cx="1283534" cy="1123105"/>
          </a:xfrm>
        </p:grpSpPr>
        <p:sp>
          <p:nvSpPr>
            <p:cNvPr id="851" name="Google Shape;851;p65"/>
            <p:cNvSpPr/>
            <p:nvPr/>
          </p:nvSpPr>
          <p:spPr>
            <a:xfrm>
              <a:off x="1642951" y="4537474"/>
              <a:ext cx="1250878" cy="166967"/>
            </a:xfrm>
            <a:custGeom>
              <a:rect b="b" l="l" r="r" t="t"/>
              <a:pathLst>
                <a:path extrusionOk="0" h="5210" w="39032">
                  <a:moveTo>
                    <a:pt x="38354" y="1"/>
                  </a:moveTo>
                  <a:cubicBezTo>
                    <a:pt x="38330" y="1"/>
                    <a:pt x="38305" y="2"/>
                    <a:pt x="38279" y="3"/>
                  </a:cubicBezTo>
                  <a:cubicBezTo>
                    <a:pt x="37628" y="53"/>
                    <a:pt x="36976" y="103"/>
                    <a:pt x="36341" y="103"/>
                  </a:cubicBezTo>
                  <a:cubicBezTo>
                    <a:pt x="34052" y="136"/>
                    <a:pt x="31780" y="203"/>
                    <a:pt x="29507" y="237"/>
                  </a:cubicBezTo>
                  <a:cubicBezTo>
                    <a:pt x="26166" y="287"/>
                    <a:pt x="22824" y="253"/>
                    <a:pt x="20585" y="320"/>
                  </a:cubicBezTo>
                  <a:cubicBezTo>
                    <a:pt x="15372" y="387"/>
                    <a:pt x="11262" y="437"/>
                    <a:pt x="7151" y="471"/>
                  </a:cubicBezTo>
                  <a:cubicBezTo>
                    <a:pt x="5163" y="487"/>
                    <a:pt x="3158" y="487"/>
                    <a:pt x="1153" y="504"/>
                  </a:cubicBezTo>
                  <a:cubicBezTo>
                    <a:pt x="1003" y="504"/>
                    <a:pt x="852" y="504"/>
                    <a:pt x="702" y="521"/>
                  </a:cubicBezTo>
                  <a:cubicBezTo>
                    <a:pt x="418" y="521"/>
                    <a:pt x="167" y="704"/>
                    <a:pt x="67" y="972"/>
                  </a:cubicBezTo>
                  <a:cubicBezTo>
                    <a:pt x="0" y="1256"/>
                    <a:pt x="117" y="1540"/>
                    <a:pt x="368" y="1690"/>
                  </a:cubicBezTo>
                  <a:cubicBezTo>
                    <a:pt x="501" y="1774"/>
                    <a:pt x="635" y="1857"/>
                    <a:pt x="785" y="1941"/>
                  </a:cubicBezTo>
                  <a:cubicBezTo>
                    <a:pt x="1855" y="2476"/>
                    <a:pt x="2974" y="2927"/>
                    <a:pt x="4110" y="3294"/>
                  </a:cubicBezTo>
                  <a:cubicBezTo>
                    <a:pt x="6182" y="3963"/>
                    <a:pt x="8321" y="4280"/>
                    <a:pt x="10476" y="4531"/>
                  </a:cubicBezTo>
                  <a:cubicBezTo>
                    <a:pt x="12598" y="4781"/>
                    <a:pt x="14704" y="4999"/>
                    <a:pt x="16826" y="5099"/>
                  </a:cubicBezTo>
                  <a:cubicBezTo>
                    <a:pt x="18103" y="5158"/>
                    <a:pt x="19371" y="5210"/>
                    <a:pt x="20637" y="5210"/>
                  </a:cubicBezTo>
                  <a:cubicBezTo>
                    <a:pt x="21144" y="5210"/>
                    <a:pt x="21650" y="5201"/>
                    <a:pt x="22156" y="5182"/>
                  </a:cubicBezTo>
                  <a:cubicBezTo>
                    <a:pt x="24027" y="5132"/>
                    <a:pt x="25882" y="4982"/>
                    <a:pt x="27736" y="4698"/>
                  </a:cubicBezTo>
                  <a:cubicBezTo>
                    <a:pt x="29324" y="4430"/>
                    <a:pt x="30894" y="4063"/>
                    <a:pt x="32465" y="3662"/>
                  </a:cubicBezTo>
                  <a:cubicBezTo>
                    <a:pt x="34136" y="3244"/>
                    <a:pt x="35757" y="2643"/>
                    <a:pt x="37294" y="1874"/>
                  </a:cubicBezTo>
                  <a:cubicBezTo>
                    <a:pt x="37778" y="1640"/>
                    <a:pt x="38229" y="1373"/>
                    <a:pt x="38664" y="1089"/>
                  </a:cubicBezTo>
                  <a:cubicBezTo>
                    <a:pt x="38931" y="955"/>
                    <a:pt x="39031" y="638"/>
                    <a:pt x="38931" y="370"/>
                  </a:cubicBezTo>
                  <a:cubicBezTo>
                    <a:pt x="38838" y="106"/>
                    <a:pt x="38672" y="1"/>
                    <a:pt x="38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5"/>
            <p:cNvSpPr/>
            <p:nvPr/>
          </p:nvSpPr>
          <p:spPr>
            <a:xfrm>
              <a:off x="1646155" y="4538628"/>
              <a:ext cx="1247128" cy="89861"/>
            </a:xfrm>
            <a:custGeom>
              <a:rect b="b" l="l" r="r" t="t"/>
              <a:pathLst>
                <a:path extrusionOk="0" h="2804" w="38915">
                  <a:moveTo>
                    <a:pt x="38631" y="0"/>
                  </a:moveTo>
                  <a:cubicBezTo>
                    <a:pt x="38547" y="0"/>
                    <a:pt x="38480" y="17"/>
                    <a:pt x="38413" y="34"/>
                  </a:cubicBezTo>
                  <a:cubicBezTo>
                    <a:pt x="35824" y="752"/>
                    <a:pt x="33167" y="1103"/>
                    <a:pt x="30510" y="1437"/>
                  </a:cubicBezTo>
                  <a:cubicBezTo>
                    <a:pt x="29006" y="1638"/>
                    <a:pt x="27503" y="1721"/>
                    <a:pt x="25982" y="1838"/>
                  </a:cubicBezTo>
                  <a:cubicBezTo>
                    <a:pt x="23810" y="1988"/>
                    <a:pt x="21638" y="2105"/>
                    <a:pt x="19466" y="2139"/>
                  </a:cubicBezTo>
                  <a:cubicBezTo>
                    <a:pt x="18700" y="2152"/>
                    <a:pt x="17936" y="2160"/>
                    <a:pt x="17172" y="2160"/>
                  </a:cubicBezTo>
                  <a:cubicBezTo>
                    <a:pt x="15053" y="2160"/>
                    <a:pt x="12940" y="2102"/>
                    <a:pt x="10828" y="1955"/>
                  </a:cubicBezTo>
                  <a:cubicBezTo>
                    <a:pt x="8355" y="1788"/>
                    <a:pt x="5899" y="1454"/>
                    <a:pt x="3459" y="1103"/>
                  </a:cubicBezTo>
                  <a:cubicBezTo>
                    <a:pt x="2457" y="953"/>
                    <a:pt x="1471" y="819"/>
                    <a:pt x="485" y="635"/>
                  </a:cubicBezTo>
                  <a:cubicBezTo>
                    <a:pt x="441" y="626"/>
                    <a:pt x="400" y="622"/>
                    <a:pt x="362" y="622"/>
                  </a:cubicBezTo>
                  <a:cubicBezTo>
                    <a:pt x="185" y="622"/>
                    <a:pt x="75" y="714"/>
                    <a:pt x="34" y="852"/>
                  </a:cubicBezTo>
                  <a:cubicBezTo>
                    <a:pt x="0" y="1053"/>
                    <a:pt x="101" y="1186"/>
                    <a:pt x="351" y="1253"/>
                  </a:cubicBezTo>
                  <a:cubicBezTo>
                    <a:pt x="535" y="1303"/>
                    <a:pt x="736" y="1337"/>
                    <a:pt x="936" y="1354"/>
                  </a:cubicBezTo>
                  <a:cubicBezTo>
                    <a:pt x="2557" y="1604"/>
                    <a:pt x="4178" y="1838"/>
                    <a:pt x="5798" y="2055"/>
                  </a:cubicBezTo>
                  <a:cubicBezTo>
                    <a:pt x="7603" y="2306"/>
                    <a:pt x="9407" y="2506"/>
                    <a:pt x="11212" y="2607"/>
                  </a:cubicBezTo>
                  <a:cubicBezTo>
                    <a:pt x="12940" y="2716"/>
                    <a:pt x="14657" y="2804"/>
                    <a:pt x="16215" y="2804"/>
                  </a:cubicBezTo>
                  <a:cubicBezTo>
                    <a:pt x="16555" y="2804"/>
                    <a:pt x="16887" y="2799"/>
                    <a:pt x="17210" y="2790"/>
                  </a:cubicBezTo>
                  <a:cubicBezTo>
                    <a:pt x="19098" y="2790"/>
                    <a:pt x="20669" y="2774"/>
                    <a:pt x="22240" y="2690"/>
                  </a:cubicBezTo>
                  <a:cubicBezTo>
                    <a:pt x="23810" y="2607"/>
                    <a:pt x="25364" y="2506"/>
                    <a:pt x="26918" y="2406"/>
                  </a:cubicBezTo>
                  <a:cubicBezTo>
                    <a:pt x="27920" y="2339"/>
                    <a:pt x="28923" y="2256"/>
                    <a:pt x="29909" y="2156"/>
                  </a:cubicBezTo>
                  <a:cubicBezTo>
                    <a:pt x="31463" y="1988"/>
                    <a:pt x="33017" y="1755"/>
                    <a:pt x="34554" y="1504"/>
                  </a:cubicBezTo>
                  <a:cubicBezTo>
                    <a:pt x="35874" y="1303"/>
                    <a:pt x="37160" y="1003"/>
                    <a:pt x="38430" y="635"/>
                  </a:cubicBezTo>
                  <a:cubicBezTo>
                    <a:pt x="38564" y="602"/>
                    <a:pt x="38681" y="551"/>
                    <a:pt x="38781" y="485"/>
                  </a:cubicBezTo>
                  <a:cubicBezTo>
                    <a:pt x="38881" y="418"/>
                    <a:pt x="38915" y="301"/>
                    <a:pt x="38881" y="184"/>
                  </a:cubicBezTo>
                  <a:cubicBezTo>
                    <a:pt x="38848" y="84"/>
                    <a:pt x="38748" y="0"/>
                    <a:pt x="38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5"/>
            <p:cNvSpPr/>
            <p:nvPr/>
          </p:nvSpPr>
          <p:spPr>
            <a:xfrm>
              <a:off x="2140937" y="3581337"/>
              <a:ext cx="208854" cy="413285"/>
            </a:xfrm>
            <a:custGeom>
              <a:rect b="b" l="l" r="r" t="t"/>
              <a:pathLst>
                <a:path extrusionOk="0" h="12896" w="6517">
                  <a:moveTo>
                    <a:pt x="3251" y="0"/>
                  </a:moveTo>
                  <a:cubicBezTo>
                    <a:pt x="2536" y="0"/>
                    <a:pt x="1863" y="268"/>
                    <a:pt x="1253" y="731"/>
                  </a:cubicBezTo>
                  <a:cubicBezTo>
                    <a:pt x="368" y="1383"/>
                    <a:pt x="17" y="2302"/>
                    <a:pt x="0" y="3405"/>
                  </a:cubicBezTo>
                  <a:cubicBezTo>
                    <a:pt x="17" y="4173"/>
                    <a:pt x="201" y="4942"/>
                    <a:pt x="535" y="5644"/>
                  </a:cubicBezTo>
                  <a:cubicBezTo>
                    <a:pt x="819" y="6229"/>
                    <a:pt x="1170" y="6780"/>
                    <a:pt x="1571" y="7298"/>
                  </a:cubicBezTo>
                  <a:cubicBezTo>
                    <a:pt x="2072" y="7883"/>
                    <a:pt x="2523" y="8518"/>
                    <a:pt x="2907" y="9186"/>
                  </a:cubicBezTo>
                  <a:cubicBezTo>
                    <a:pt x="3459" y="10222"/>
                    <a:pt x="3977" y="11258"/>
                    <a:pt x="4044" y="12461"/>
                  </a:cubicBezTo>
                  <a:cubicBezTo>
                    <a:pt x="4060" y="12711"/>
                    <a:pt x="4261" y="12895"/>
                    <a:pt x="4511" y="12895"/>
                  </a:cubicBezTo>
                  <a:cubicBezTo>
                    <a:pt x="4762" y="12895"/>
                    <a:pt x="4963" y="12695"/>
                    <a:pt x="4963" y="12461"/>
                  </a:cubicBezTo>
                  <a:cubicBezTo>
                    <a:pt x="4979" y="12210"/>
                    <a:pt x="4979" y="11976"/>
                    <a:pt x="4946" y="11726"/>
                  </a:cubicBezTo>
                  <a:cubicBezTo>
                    <a:pt x="4762" y="10673"/>
                    <a:pt x="4394" y="9670"/>
                    <a:pt x="3860" y="8735"/>
                  </a:cubicBezTo>
                  <a:cubicBezTo>
                    <a:pt x="3442" y="8016"/>
                    <a:pt x="2958" y="7315"/>
                    <a:pt x="2406" y="6663"/>
                  </a:cubicBezTo>
                  <a:cubicBezTo>
                    <a:pt x="1988" y="6162"/>
                    <a:pt x="1654" y="5594"/>
                    <a:pt x="1404" y="4992"/>
                  </a:cubicBezTo>
                  <a:cubicBezTo>
                    <a:pt x="1153" y="4457"/>
                    <a:pt x="1036" y="3873"/>
                    <a:pt x="1053" y="3288"/>
                  </a:cubicBezTo>
                  <a:cubicBezTo>
                    <a:pt x="1086" y="2402"/>
                    <a:pt x="1454" y="1701"/>
                    <a:pt x="2289" y="1300"/>
                  </a:cubicBezTo>
                  <a:cubicBezTo>
                    <a:pt x="2506" y="1199"/>
                    <a:pt x="2757" y="1116"/>
                    <a:pt x="3008" y="1082"/>
                  </a:cubicBezTo>
                  <a:cubicBezTo>
                    <a:pt x="3126" y="1064"/>
                    <a:pt x="3242" y="1055"/>
                    <a:pt x="3355" y="1055"/>
                  </a:cubicBezTo>
                  <a:cubicBezTo>
                    <a:pt x="3879" y="1055"/>
                    <a:pt x="4335" y="1256"/>
                    <a:pt x="4679" y="1751"/>
                  </a:cubicBezTo>
                  <a:cubicBezTo>
                    <a:pt x="4963" y="2235"/>
                    <a:pt x="4963" y="2837"/>
                    <a:pt x="4645" y="3305"/>
                  </a:cubicBezTo>
                  <a:cubicBezTo>
                    <a:pt x="4495" y="3522"/>
                    <a:pt x="4244" y="3655"/>
                    <a:pt x="3977" y="3672"/>
                  </a:cubicBezTo>
                  <a:cubicBezTo>
                    <a:pt x="3956" y="3676"/>
                    <a:pt x="3936" y="3678"/>
                    <a:pt x="3916" y="3678"/>
                  </a:cubicBezTo>
                  <a:cubicBezTo>
                    <a:pt x="3695" y="3678"/>
                    <a:pt x="3537" y="3437"/>
                    <a:pt x="3659" y="3238"/>
                  </a:cubicBezTo>
                  <a:cubicBezTo>
                    <a:pt x="3693" y="3171"/>
                    <a:pt x="3726" y="3104"/>
                    <a:pt x="3743" y="3037"/>
                  </a:cubicBezTo>
                  <a:cubicBezTo>
                    <a:pt x="3793" y="2954"/>
                    <a:pt x="3793" y="2853"/>
                    <a:pt x="3760" y="2753"/>
                  </a:cubicBezTo>
                  <a:cubicBezTo>
                    <a:pt x="3709" y="2553"/>
                    <a:pt x="3542" y="2402"/>
                    <a:pt x="3342" y="2386"/>
                  </a:cubicBezTo>
                  <a:cubicBezTo>
                    <a:pt x="3314" y="2381"/>
                    <a:pt x="3286" y="2379"/>
                    <a:pt x="3259" y="2379"/>
                  </a:cubicBezTo>
                  <a:cubicBezTo>
                    <a:pt x="3075" y="2379"/>
                    <a:pt x="2909" y="2476"/>
                    <a:pt x="2807" y="2636"/>
                  </a:cubicBezTo>
                  <a:cubicBezTo>
                    <a:pt x="2206" y="3488"/>
                    <a:pt x="2790" y="4675"/>
                    <a:pt x="3843" y="4725"/>
                  </a:cubicBezTo>
                  <a:cubicBezTo>
                    <a:pt x="3878" y="4727"/>
                    <a:pt x="3912" y="4728"/>
                    <a:pt x="3947" y="4728"/>
                  </a:cubicBezTo>
                  <a:cubicBezTo>
                    <a:pt x="4528" y="4728"/>
                    <a:pt x="5084" y="4463"/>
                    <a:pt x="5447" y="3990"/>
                  </a:cubicBezTo>
                  <a:cubicBezTo>
                    <a:pt x="6516" y="2569"/>
                    <a:pt x="5781" y="531"/>
                    <a:pt x="4060" y="113"/>
                  </a:cubicBezTo>
                  <a:cubicBezTo>
                    <a:pt x="3785" y="37"/>
                    <a:pt x="3515" y="0"/>
                    <a:pt x="3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5"/>
            <p:cNvSpPr/>
            <p:nvPr/>
          </p:nvSpPr>
          <p:spPr>
            <a:xfrm>
              <a:off x="1957785" y="3777948"/>
              <a:ext cx="272051" cy="232729"/>
            </a:xfrm>
            <a:custGeom>
              <a:rect b="b" l="l" r="r" t="t"/>
              <a:pathLst>
                <a:path extrusionOk="0" h="7262" w="8489">
                  <a:moveTo>
                    <a:pt x="3614" y="0"/>
                  </a:moveTo>
                  <a:cubicBezTo>
                    <a:pt x="3384" y="0"/>
                    <a:pt x="3149" y="20"/>
                    <a:pt x="2908" y="60"/>
                  </a:cubicBezTo>
                  <a:cubicBezTo>
                    <a:pt x="1989" y="194"/>
                    <a:pt x="1187" y="728"/>
                    <a:pt x="686" y="1514"/>
                  </a:cubicBezTo>
                  <a:cubicBezTo>
                    <a:pt x="1" y="2483"/>
                    <a:pt x="84" y="3803"/>
                    <a:pt x="903" y="4688"/>
                  </a:cubicBezTo>
                  <a:cubicBezTo>
                    <a:pt x="1293" y="5105"/>
                    <a:pt x="1825" y="5315"/>
                    <a:pt x="2360" y="5315"/>
                  </a:cubicBezTo>
                  <a:cubicBezTo>
                    <a:pt x="2833" y="5315"/>
                    <a:pt x="3309" y="5151"/>
                    <a:pt x="3693" y="4822"/>
                  </a:cubicBezTo>
                  <a:cubicBezTo>
                    <a:pt x="4629" y="3987"/>
                    <a:pt x="4161" y="2884"/>
                    <a:pt x="3426" y="2433"/>
                  </a:cubicBezTo>
                  <a:cubicBezTo>
                    <a:pt x="3330" y="2375"/>
                    <a:pt x="3235" y="2349"/>
                    <a:pt x="3145" y="2349"/>
                  </a:cubicBezTo>
                  <a:cubicBezTo>
                    <a:pt x="2715" y="2349"/>
                    <a:pt x="2410" y="2923"/>
                    <a:pt x="2825" y="3268"/>
                  </a:cubicBezTo>
                  <a:cubicBezTo>
                    <a:pt x="2891" y="3335"/>
                    <a:pt x="2975" y="3402"/>
                    <a:pt x="3042" y="3469"/>
                  </a:cubicBezTo>
                  <a:cubicBezTo>
                    <a:pt x="3226" y="3636"/>
                    <a:pt x="3192" y="3920"/>
                    <a:pt x="2992" y="4053"/>
                  </a:cubicBezTo>
                  <a:cubicBezTo>
                    <a:pt x="2827" y="4194"/>
                    <a:pt x="2594" y="4265"/>
                    <a:pt x="2359" y="4265"/>
                  </a:cubicBezTo>
                  <a:cubicBezTo>
                    <a:pt x="2092" y="4265"/>
                    <a:pt x="1824" y="4173"/>
                    <a:pt x="1655" y="3987"/>
                  </a:cubicBezTo>
                  <a:cubicBezTo>
                    <a:pt x="1254" y="3552"/>
                    <a:pt x="1154" y="2934"/>
                    <a:pt x="1404" y="2399"/>
                  </a:cubicBezTo>
                  <a:cubicBezTo>
                    <a:pt x="1760" y="1542"/>
                    <a:pt x="2540" y="1044"/>
                    <a:pt x="3514" y="1044"/>
                  </a:cubicBezTo>
                  <a:cubicBezTo>
                    <a:pt x="3546" y="1044"/>
                    <a:pt x="3578" y="1045"/>
                    <a:pt x="3610" y="1046"/>
                  </a:cubicBezTo>
                  <a:cubicBezTo>
                    <a:pt x="4429" y="1046"/>
                    <a:pt x="5214" y="1380"/>
                    <a:pt x="5782" y="1982"/>
                  </a:cubicBezTo>
                  <a:cubicBezTo>
                    <a:pt x="6200" y="2416"/>
                    <a:pt x="6551" y="2934"/>
                    <a:pt x="6784" y="3485"/>
                  </a:cubicBezTo>
                  <a:cubicBezTo>
                    <a:pt x="7085" y="4204"/>
                    <a:pt x="7319" y="4956"/>
                    <a:pt x="7453" y="5724"/>
                  </a:cubicBezTo>
                  <a:cubicBezTo>
                    <a:pt x="7503" y="6058"/>
                    <a:pt x="7536" y="6409"/>
                    <a:pt x="7536" y="6744"/>
                  </a:cubicBezTo>
                  <a:cubicBezTo>
                    <a:pt x="7570" y="7061"/>
                    <a:pt x="7754" y="7261"/>
                    <a:pt x="8021" y="7261"/>
                  </a:cubicBezTo>
                  <a:cubicBezTo>
                    <a:pt x="8272" y="7245"/>
                    <a:pt x="8455" y="7044"/>
                    <a:pt x="8472" y="6727"/>
                  </a:cubicBezTo>
                  <a:cubicBezTo>
                    <a:pt x="8489" y="6576"/>
                    <a:pt x="8472" y="6443"/>
                    <a:pt x="8472" y="6292"/>
                  </a:cubicBezTo>
                  <a:cubicBezTo>
                    <a:pt x="8472" y="6109"/>
                    <a:pt x="8472" y="5925"/>
                    <a:pt x="8455" y="5741"/>
                  </a:cubicBezTo>
                  <a:cubicBezTo>
                    <a:pt x="8355" y="4739"/>
                    <a:pt x="8071" y="3769"/>
                    <a:pt x="7653" y="2867"/>
                  </a:cubicBezTo>
                  <a:cubicBezTo>
                    <a:pt x="7353" y="2182"/>
                    <a:pt x="6901" y="1564"/>
                    <a:pt x="6333" y="1063"/>
                  </a:cubicBezTo>
                  <a:cubicBezTo>
                    <a:pt x="5530" y="382"/>
                    <a:pt x="4626" y="0"/>
                    <a:pt x="3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5"/>
            <p:cNvSpPr/>
            <p:nvPr/>
          </p:nvSpPr>
          <p:spPr>
            <a:xfrm>
              <a:off x="2324056" y="3791665"/>
              <a:ext cx="220102" cy="223019"/>
            </a:xfrm>
            <a:custGeom>
              <a:rect b="b" l="l" r="r" t="t"/>
              <a:pathLst>
                <a:path extrusionOk="0" h="6959" w="6868">
                  <a:moveTo>
                    <a:pt x="4386" y="1"/>
                  </a:moveTo>
                  <a:cubicBezTo>
                    <a:pt x="4172" y="1"/>
                    <a:pt x="3955" y="28"/>
                    <a:pt x="3743" y="83"/>
                  </a:cubicBezTo>
                  <a:cubicBezTo>
                    <a:pt x="2072" y="501"/>
                    <a:pt x="1003" y="1554"/>
                    <a:pt x="502" y="3191"/>
                  </a:cubicBezTo>
                  <a:cubicBezTo>
                    <a:pt x="218" y="4160"/>
                    <a:pt x="51" y="5163"/>
                    <a:pt x="17" y="6182"/>
                  </a:cubicBezTo>
                  <a:cubicBezTo>
                    <a:pt x="0" y="6299"/>
                    <a:pt x="0" y="6432"/>
                    <a:pt x="17" y="6549"/>
                  </a:cubicBezTo>
                  <a:cubicBezTo>
                    <a:pt x="47" y="6787"/>
                    <a:pt x="248" y="6959"/>
                    <a:pt x="469" y="6959"/>
                  </a:cubicBezTo>
                  <a:cubicBezTo>
                    <a:pt x="496" y="6959"/>
                    <a:pt x="524" y="6956"/>
                    <a:pt x="552" y="6950"/>
                  </a:cubicBezTo>
                  <a:cubicBezTo>
                    <a:pt x="786" y="6900"/>
                    <a:pt x="903" y="6750"/>
                    <a:pt x="936" y="6449"/>
                  </a:cubicBezTo>
                  <a:cubicBezTo>
                    <a:pt x="1036" y="5430"/>
                    <a:pt x="1220" y="4411"/>
                    <a:pt x="1521" y="3425"/>
                  </a:cubicBezTo>
                  <a:cubicBezTo>
                    <a:pt x="1822" y="2322"/>
                    <a:pt x="2674" y="1470"/>
                    <a:pt x="3777" y="1153"/>
                  </a:cubicBezTo>
                  <a:cubicBezTo>
                    <a:pt x="3958" y="1088"/>
                    <a:pt x="4159" y="1063"/>
                    <a:pt x="4365" y="1063"/>
                  </a:cubicBezTo>
                  <a:cubicBezTo>
                    <a:pt x="4425" y="1063"/>
                    <a:pt x="4485" y="1065"/>
                    <a:pt x="4545" y="1069"/>
                  </a:cubicBezTo>
                  <a:cubicBezTo>
                    <a:pt x="4963" y="1102"/>
                    <a:pt x="5347" y="1320"/>
                    <a:pt x="5581" y="1671"/>
                  </a:cubicBezTo>
                  <a:cubicBezTo>
                    <a:pt x="5899" y="2155"/>
                    <a:pt x="5715" y="2790"/>
                    <a:pt x="5197" y="3041"/>
                  </a:cubicBezTo>
                  <a:cubicBezTo>
                    <a:pt x="5115" y="3085"/>
                    <a:pt x="5024" y="3106"/>
                    <a:pt x="4933" y="3106"/>
                  </a:cubicBezTo>
                  <a:cubicBezTo>
                    <a:pt x="4819" y="3106"/>
                    <a:pt x="4705" y="3072"/>
                    <a:pt x="4612" y="3007"/>
                  </a:cubicBezTo>
                  <a:cubicBezTo>
                    <a:pt x="4462" y="2907"/>
                    <a:pt x="4412" y="2723"/>
                    <a:pt x="4462" y="2556"/>
                  </a:cubicBezTo>
                  <a:cubicBezTo>
                    <a:pt x="4478" y="2523"/>
                    <a:pt x="4478" y="2506"/>
                    <a:pt x="4478" y="2473"/>
                  </a:cubicBezTo>
                  <a:cubicBezTo>
                    <a:pt x="4478" y="2239"/>
                    <a:pt x="4311" y="2021"/>
                    <a:pt x="4077" y="1955"/>
                  </a:cubicBezTo>
                  <a:cubicBezTo>
                    <a:pt x="4038" y="1946"/>
                    <a:pt x="3999" y="1942"/>
                    <a:pt x="3960" y="1942"/>
                  </a:cubicBezTo>
                  <a:cubicBezTo>
                    <a:pt x="3768" y="1942"/>
                    <a:pt x="3590" y="2044"/>
                    <a:pt x="3493" y="2239"/>
                  </a:cubicBezTo>
                  <a:cubicBezTo>
                    <a:pt x="3442" y="2339"/>
                    <a:pt x="3409" y="2473"/>
                    <a:pt x="3409" y="2590"/>
                  </a:cubicBezTo>
                  <a:cubicBezTo>
                    <a:pt x="3359" y="3275"/>
                    <a:pt x="3810" y="3909"/>
                    <a:pt x="4478" y="4077"/>
                  </a:cubicBezTo>
                  <a:cubicBezTo>
                    <a:pt x="4636" y="4126"/>
                    <a:pt x="4796" y="4150"/>
                    <a:pt x="4956" y="4150"/>
                  </a:cubicBezTo>
                  <a:cubicBezTo>
                    <a:pt x="5390" y="4150"/>
                    <a:pt x="5815" y="3972"/>
                    <a:pt x="6133" y="3642"/>
                  </a:cubicBezTo>
                  <a:cubicBezTo>
                    <a:pt x="6584" y="3191"/>
                    <a:pt x="6868" y="2640"/>
                    <a:pt x="6784" y="1971"/>
                  </a:cubicBezTo>
                  <a:cubicBezTo>
                    <a:pt x="6717" y="1403"/>
                    <a:pt x="6417" y="885"/>
                    <a:pt x="5949" y="551"/>
                  </a:cubicBezTo>
                  <a:cubicBezTo>
                    <a:pt x="5501" y="188"/>
                    <a:pt x="4949" y="1"/>
                    <a:pt x="4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5"/>
            <p:cNvSpPr/>
            <p:nvPr/>
          </p:nvSpPr>
          <p:spPr>
            <a:xfrm>
              <a:off x="1732363" y="3988276"/>
              <a:ext cx="1194122" cy="563235"/>
            </a:xfrm>
            <a:custGeom>
              <a:rect b="b" l="l" r="r" t="t"/>
              <a:pathLst>
                <a:path extrusionOk="0" h="17575" w="37261">
                  <a:moveTo>
                    <a:pt x="30880" y="5588"/>
                  </a:moveTo>
                  <a:cubicBezTo>
                    <a:pt x="30902" y="5588"/>
                    <a:pt x="30923" y="5590"/>
                    <a:pt x="30945" y="5594"/>
                  </a:cubicBezTo>
                  <a:cubicBezTo>
                    <a:pt x="31780" y="5678"/>
                    <a:pt x="32599" y="5878"/>
                    <a:pt x="33368" y="6196"/>
                  </a:cubicBezTo>
                  <a:cubicBezTo>
                    <a:pt x="33702" y="6329"/>
                    <a:pt x="34002" y="6513"/>
                    <a:pt x="34270" y="6730"/>
                  </a:cubicBezTo>
                  <a:cubicBezTo>
                    <a:pt x="34537" y="6931"/>
                    <a:pt x="34721" y="7215"/>
                    <a:pt x="34771" y="7532"/>
                  </a:cubicBezTo>
                  <a:cubicBezTo>
                    <a:pt x="34855" y="7883"/>
                    <a:pt x="34704" y="8234"/>
                    <a:pt x="34387" y="8401"/>
                  </a:cubicBezTo>
                  <a:cubicBezTo>
                    <a:pt x="34136" y="8568"/>
                    <a:pt x="33852" y="8668"/>
                    <a:pt x="33551" y="8719"/>
                  </a:cubicBezTo>
                  <a:cubicBezTo>
                    <a:pt x="32892" y="8832"/>
                    <a:pt x="32223" y="8887"/>
                    <a:pt x="31553" y="8887"/>
                  </a:cubicBezTo>
                  <a:cubicBezTo>
                    <a:pt x="30745" y="8887"/>
                    <a:pt x="29935" y="8807"/>
                    <a:pt x="29140" y="8652"/>
                  </a:cubicBezTo>
                  <a:cubicBezTo>
                    <a:pt x="29140" y="8552"/>
                    <a:pt x="29190" y="8451"/>
                    <a:pt x="29240" y="8368"/>
                  </a:cubicBezTo>
                  <a:cubicBezTo>
                    <a:pt x="29708" y="7549"/>
                    <a:pt x="30159" y="6697"/>
                    <a:pt x="30560" y="5845"/>
                  </a:cubicBezTo>
                  <a:cubicBezTo>
                    <a:pt x="30590" y="5684"/>
                    <a:pt x="30733" y="5588"/>
                    <a:pt x="30880" y="5588"/>
                  </a:cubicBezTo>
                  <a:close/>
                  <a:moveTo>
                    <a:pt x="8032" y="0"/>
                  </a:moveTo>
                  <a:cubicBezTo>
                    <a:pt x="5631" y="0"/>
                    <a:pt x="3225" y="30"/>
                    <a:pt x="819" y="164"/>
                  </a:cubicBezTo>
                  <a:cubicBezTo>
                    <a:pt x="117" y="197"/>
                    <a:pt x="0" y="314"/>
                    <a:pt x="0" y="1016"/>
                  </a:cubicBezTo>
                  <a:cubicBezTo>
                    <a:pt x="0" y="1200"/>
                    <a:pt x="17" y="1384"/>
                    <a:pt x="34" y="1567"/>
                  </a:cubicBezTo>
                  <a:cubicBezTo>
                    <a:pt x="84" y="2018"/>
                    <a:pt x="151" y="2470"/>
                    <a:pt x="218" y="2904"/>
                  </a:cubicBezTo>
                  <a:cubicBezTo>
                    <a:pt x="652" y="5611"/>
                    <a:pt x="1705" y="8184"/>
                    <a:pt x="3292" y="10406"/>
                  </a:cubicBezTo>
                  <a:cubicBezTo>
                    <a:pt x="4495" y="12127"/>
                    <a:pt x="5999" y="13564"/>
                    <a:pt x="7586" y="14901"/>
                  </a:cubicBezTo>
                  <a:cubicBezTo>
                    <a:pt x="8071" y="15285"/>
                    <a:pt x="8572" y="15636"/>
                    <a:pt x="9123" y="15920"/>
                  </a:cubicBezTo>
                  <a:cubicBezTo>
                    <a:pt x="11057" y="17004"/>
                    <a:pt x="13249" y="17575"/>
                    <a:pt x="15471" y="17575"/>
                  </a:cubicBezTo>
                  <a:cubicBezTo>
                    <a:pt x="15783" y="17575"/>
                    <a:pt x="16096" y="17563"/>
                    <a:pt x="16408" y="17541"/>
                  </a:cubicBezTo>
                  <a:cubicBezTo>
                    <a:pt x="17795" y="17474"/>
                    <a:pt x="19165" y="17190"/>
                    <a:pt x="20468" y="16722"/>
                  </a:cubicBezTo>
                  <a:cubicBezTo>
                    <a:pt x="22607" y="15937"/>
                    <a:pt x="24378" y="14600"/>
                    <a:pt x="25932" y="12979"/>
                  </a:cubicBezTo>
                  <a:cubicBezTo>
                    <a:pt x="26484" y="12378"/>
                    <a:pt x="27002" y="11743"/>
                    <a:pt x="27453" y="11074"/>
                  </a:cubicBezTo>
                  <a:cubicBezTo>
                    <a:pt x="27533" y="10954"/>
                    <a:pt x="27657" y="10876"/>
                    <a:pt x="27797" y="10876"/>
                  </a:cubicBezTo>
                  <a:cubicBezTo>
                    <a:pt x="27832" y="10876"/>
                    <a:pt x="27868" y="10881"/>
                    <a:pt x="27904" y="10891"/>
                  </a:cubicBezTo>
                  <a:cubicBezTo>
                    <a:pt x="28288" y="10941"/>
                    <a:pt x="28672" y="10958"/>
                    <a:pt x="29057" y="11008"/>
                  </a:cubicBezTo>
                  <a:cubicBezTo>
                    <a:pt x="29729" y="11104"/>
                    <a:pt x="30406" y="11150"/>
                    <a:pt x="31082" y="11150"/>
                  </a:cubicBezTo>
                  <a:cubicBezTo>
                    <a:pt x="31818" y="11150"/>
                    <a:pt x="32553" y="11095"/>
                    <a:pt x="33284" y="10991"/>
                  </a:cubicBezTo>
                  <a:cubicBezTo>
                    <a:pt x="34136" y="10841"/>
                    <a:pt x="34972" y="10623"/>
                    <a:pt x="35690" y="10122"/>
                  </a:cubicBezTo>
                  <a:cubicBezTo>
                    <a:pt x="36709" y="9387"/>
                    <a:pt x="37261" y="8468"/>
                    <a:pt x="37110" y="7165"/>
                  </a:cubicBezTo>
                  <a:cubicBezTo>
                    <a:pt x="37043" y="6229"/>
                    <a:pt x="36525" y="5377"/>
                    <a:pt x="35707" y="4892"/>
                  </a:cubicBezTo>
                  <a:cubicBezTo>
                    <a:pt x="35072" y="4508"/>
                    <a:pt x="34387" y="4241"/>
                    <a:pt x="33668" y="4074"/>
                  </a:cubicBezTo>
                  <a:cubicBezTo>
                    <a:pt x="32933" y="3907"/>
                    <a:pt x="32198" y="3840"/>
                    <a:pt x="31446" y="3840"/>
                  </a:cubicBezTo>
                  <a:cubicBezTo>
                    <a:pt x="31446" y="3790"/>
                    <a:pt x="31446" y="3739"/>
                    <a:pt x="31463" y="3689"/>
                  </a:cubicBezTo>
                  <a:cubicBezTo>
                    <a:pt x="31814" y="2770"/>
                    <a:pt x="32048" y="1801"/>
                    <a:pt x="32332" y="866"/>
                  </a:cubicBezTo>
                  <a:cubicBezTo>
                    <a:pt x="32496" y="308"/>
                    <a:pt x="32517" y="241"/>
                    <a:pt x="32233" y="241"/>
                  </a:cubicBezTo>
                  <a:cubicBezTo>
                    <a:pt x="32142" y="241"/>
                    <a:pt x="32021" y="247"/>
                    <a:pt x="31864" y="247"/>
                  </a:cubicBezTo>
                  <a:cubicBezTo>
                    <a:pt x="31565" y="250"/>
                    <a:pt x="31266" y="251"/>
                    <a:pt x="30967" y="251"/>
                  </a:cubicBezTo>
                  <a:cubicBezTo>
                    <a:pt x="28990" y="251"/>
                    <a:pt x="27004" y="205"/>
                    <a:pt x="25030" y="147"/>
                  </a:cubicBezTo>
                  <a:cubicBezTo>
                    <a:pt x="22875" y="97"/>
                    <a:pt x="20702" y="30"/>
                    <a:pt x="18547" y="30"/>
                  </a:cubicBezTo>
                  <a:cubicBezTo>
                    <a:pt x="16241" y="30"/>
                    <a:pt x="13935" y="13"/>
                    <a:pt x="11630" y="13"/>
                  </a:cubicBezTo>
                  <a:cubicBezTo>
                    <a:pt x="10432" y="8"/>
                    <a:pt x="9233" y="0"/>
                    <a:pt x="80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5"/>
            <p:cNvSpPr/>
            <p:nvPr/>
          </p:nvSpPr>
          <p:spPr>
            <a:xfrm>
              <a:off x="1747361" y="4003274"/>
              <a:ext cx="996004" cy="125594"/>
            </a:xfrm>
            <a:custGeom>
              <a:rect b="b" l="l" r="r" t="t"/>
              <a:pathLst>
                <a:path extrusionOk="0" h="3919" w="31079">
                  <a:moveTo>
                    <a:pt x="346" y="0"/>
                  </a:moveTo>
                  <a:cubicBezTo>
                    <a:pt x="302" y="0"/>
                    <a:pt x="258" y="10"/>
                    <a:pt x="218" y="30"/>
                  </a:cubicBezTo>
                  <a:cubicBezTo>
                    <a:pt x="67" y="80"/>
                    <a:pt x="0" y="247"/>
                    <a:pt x="50" y="398"/>
                  </a:cubicBezTo>
                  <a:cubicBezTo>
                    <a:pt x="67" y="481"/>
                    <a:pt x="117" y="581"/>
                    <a:pt x="167" y="665"/>
                  </a:cubicBezTo>
                  <a:cubicBezTo>
                    <a:pt x="301" y="916"/>
                    <a:pt x="451" y="1166"/>
                    <a:pt x="635" y="1383"/>
                  </a:cubicBezTo>
                  <a:cubicBezTo>
                    <a:pt x="1442" y="2380"/>
                    <a:pt x="2567" y="2887"/>
                    <a:pt x="3695" y="2887"/>
                  </a:cubicBezTo>
                  <a:cubicBezTo>
                    <a:pt x="4740" y="2887"/>
                    <a:pt x="5788" y="2451"/>
                    <a:pt x="6584" y="1567"/>
                  </a:cubicBezTo>
                  <a:cubicBezTo>
                    <a:pt x="6667" y="1467"/>
                    <a:pt x="6734" y="1367"/>
                    <a:pt x="6851" y="1233"/>
                  </a:cubicBezTo>
                  <a:cubicBezTo>
                    <a:pt x="6951" y="1383"/>
                    <a:pt x="7035" y="1484"/>
                    <a:pt x="7118" y="1601"/>
                  </a:cubicBezTo>
                  <a:cubicBezTo>
                    <a:pt x="7386" y="2035"/>
                    <a:pt x="7720" y="2436"/>
                    <a:pt x="8087" y="2787"/>
                  </a:cubicBezTo>
                  <a:cubicBezTo>
                    <a:pt x="8711" y="3383"/>
                    <a:pt x="9520" y="3715"/>
                    <a:pt x="10369" y="3715"/>
                  </a:cubicBezTo>
                  <a:cubicBezTo>
                    <a:pt x="10543" y="3715"/>
                    <a:pt x="10718" y="3701"/>
                    <a:pt x="10894" y="3672"/>
                  </a:cubicBezTo>
                  <a:cubicBezTo>
                    <a:pt x="11646" y="3555"/>
                    <a:pt x="12348" y="3221"/>
                    <a:pt x="12933" y="2720"/>
                  </a:cubicBezTo>
                  <a:cubicBezTo>
                    <a:pt x="13350" y="2369"/>
                    <a:pt x="13735" y="1968"/>
                    <a:pt x="14052" y="1517"/>
                  </a:cubicBezTo>
                  <a:cubicBezTo>
                    <a:pt x="14086" y="1550"/>
                    <a:pt x="14119" y="1550"/>
                    <a:pt x="14136" y="1567"/>
                  </a:cubicBezTo>
                  <a:cubicBezTo>
                    <a:pt x="14203" y="1651"/>
                    <a:pt x="14269" y="1751"/>
                    <a:pt x="14336" y="1835"/>
                  </a:cubicBezTo>
                  <a:cubicBezTo>
                    <a:pt x="14854" y="2603"/>
                    <a:pt x="15573" y="3221"/>
                    <a:pt x="16408" y="3622"/>
                  </a:cubicBezTo>
                  <a:cubicBezTo>
                    <a:pt x="16834" y="3818"/>
                    <a:pt x="17283" y="3918"/>
                    <a:pt x="17740" y="3918"/>
                  </a:cubicBezTo>
                  <a:cubicBezTo>
                    <a:pt x="17947" y="3918"/>
                    <a:pt x="18155" y="3898"/>
                    <a:pt x="18363" y="3856"/>
                  </a:cubicBezTo>
                  <a:cubicBezTo>
                    <a:pt x="19750" y="3606"/>
                    <a:pt x="20953" y="2787"/>
                    <a:pt x="21705" y="1584"/>
                  </a:cubicBezTo>
                  <a:cubicBezTo>
                    <a:pt x="21755" y="1500"/>
                    <a:pt x="21788" y="1383"/>
                    <a:pt x="21905" y="1333"/>
                  </a:cubicBezTo>
                  <a:cubicBezTo>
                    <a:pt x="22039" y="1517"/>
                    <a:pt x="22156" y="1684"/>
                    <a:pt x="22273" y="1868"/>
                  </a:cubicBezTo>
                  <a:cubicBezTo>
                    <a:pt x="22607" y="2336"/>
                    <a:pt x="23025" y="2737"/>
                    <a:pt x="23509" y="3054"/>
                  </a:cubicBezTo>
                  <a:cubicBezTo>
                    <a:pt x="23902" y="3307"/>
                    <a:pt x="24352" y="3439"/>
                    <a:pt x="24802" y="3439"/>
                  </a:cubicBezTo>
                  <a:cubicBezTo>
                    <a:pt x="25155" y="3439"/>
                    <a:pt x="25508" y="3357"/>
                    <a:pt x="25832" y="3188"/>
                  </a:cubicBezTo>
                  <a:cubicBezTo>
                    <a:pt x="26350" y="2954"/>
                    <a:pt x="26818" y="2586"/>
                    <a:pt x="27168" y="2119"/>
                  </a:cubicBezTo>
                  <a:cubicBezTo>
                    <a:pt x="27352" y="1868"/>
                    <a:pt x="27536" y="1617"/>
                    <a:pt x="27720" y="1367"/>
                  </a:cubicBezTo>
                  <a:cubicBezTo>
                    <a:pt x="27753" y="1400"/>
                    <a:pt x="27787" y="1400"/>
                    <a:pt x="27803" y="1417"/>
                  </a:cubicBezTo>
                  <a:cubicBezTo>
                    <a:pt x="27854" y="1500"/>
                    <a:pt x="27904" y="1584"/>
                    <a:pt x="27970" y="1667"/>
                  </a:cubicBezTo>
                  <a:cubicBezTo>
                    <a:pt x="28505" y="2453"/>
                    <a:pt x="29257" y="3088"/>
                    <a:pt x="30109" y="3489"/>
                  </a:cubicBezTo>
                  <a:cubicBezTo>
                    <a:pt x="30276" y="3572"/>
                    <a:pt x="30443" y="3622"/>
                    <a:pt x="30610" y="3672"/>
                  </a:cubicBezTo>
                  <a:cubicBezTo>
                    <a:pt x="30649" y="3690"/>
                    <a:pt x="30690" y="3698"/>
                    <a:pt x="30731" y="3698"/>
                  </a:cubicBezTo>
                  <a:cubicBezTo>
                    <a:pt x="30848" y="3698"/>
                    <a:pt x="30962" y="3629"/>
                    <a:pt x="31011" y="3505"/>
                  </a:cubicBezTo>
                  <a:cubicBezTo>
                    <a:pt x="31078" y="3338"/>
                    <a:pt x="30995" y="3188"/>
                    <a:pt x="30761" y="3121"/>
                  </a:cubicBezTo>
                  <a:cubicBezTo>
                    <a:pt x="30527" y="3038"/>
                    <a:pt x="30293" y="2937"/>
                    <a:pt x="30076" y="2804"/>
                  </a:cubicBezTo>
                  <a:cubicBezTo>
                    <a:pt x="29307" y="2352"/>
                    <a:pt x="28656" y="1684"/>
                    <a:pt x="28238" y="882"/>
                  </a:cubicBezTo>
                  <a:cubicBezTo>
                    <a:pt x="28076" y="598"/>
                    <a:pt x="27902" y="464"/>
                    <a:pt x="27733" y="464"/>
                  </a:cubicBezTo>
                  <a:cubicBezTo>
                    <a:pt x="27554" y="464"/>
                    <a:pt x="27381" y="615"/>
                    <a:pt x="27235" y="899"/>
                  </a:cubicBezTo>
                  <a:cubicBezTo>
                    <a:pt x="26968" y="1417"/>
                    <a:pt x="26600" y="1885"/>
                    <a:pt x="26149" y="2252"/>
                  </a:cubicBezTo>
                  <a:cubicBezTo>
                    <a:pt x="25757" y="2572"/>
                    <a:pt x="25327" y="2803"/>
                    <a:pt x="24826" y="2803"/>
                  </a:cubicBezTo>
                  <a:cubicBezTo>
                    <a:pt x="24751" y="2803"/>
                    <a:pt x="24674" y="2798"/>
                    <a:pt x="24595" y="2787"/>
                  </a:cubicBezTo>
                  <a:cubicBezTo>
                    <a:pt x="24111" y="2703"/>
                    <a:pt x="23660" y="2469"/>
                    <a:pt x="23325" y="2102"/>
                  </a:cubicBezTo>
                  <a:cubicBezTo>
                    <a:pt x="22891" y="1684"/>
                    <a:pt x="22540" y="1200"/>
                    <a:pt x="22273" y="648"/>
                  </a:cubicBezTo>
                  <a:cubicBezTo>
                    <a:pt x="22189" y="481"/>
                    <a:pt x="22106" y="314"/>
                    <a:pt x="21872" y="297"/>
                  </a:cubicBezTo>
                  <a:cubicBezTo>
                    <a:pt x="21621" y="297"/>
                    <a:pt x="21554" y="498"/>
                    <a:pt x="21471" y="682"/>
                  </a:cubicBezTo>
                  <a:cubicBezTo>
                    <a:pt x="21454" y="698"/>
                    <a:pt x="21454" y="732"/>
                    <a:pt x="21437" y="748"/>
                  </a:cubicBezTo>
                  <a:cubicBezTo>
                    <a:pt x="20886" y="1968"/>
                    <a:pt x="19800" y="2854"/>
                    <a:pt x="18497" y="3171"/>
                  </a:cubicBezTo>
                  <a:cubicBezTo>
                    <a:pt x="18250" y="3248"/>
                    <a:pt x="17997" y="3285"/>
                    <a:pt x="17745" y="3285"/>
                  </a:cubicBezTo>
                  <a:cubicBezTo>
                    <a:pt x="17280" y="3285"/>
                    <a:pt x="16820" y="3159"/>
                    <a:pt x="16408" y="2921"/>
                  </a:cubicBezTo>
                  <a:cubicBezTo>
                    <a:pt x="16091" y="2737"/>
                    <a:pt x="15790" y="2520"/>
                    <a:pt x="15539" y="2269"/>
                  </a:cubicBezTo>
                  <a:cubicBezTo>
                    <a:pt x="15138" y="1885"/>
                    <a:pt x="14804" y="1450"/>
                    <a:pt x="14520" y="966"/>
                  </a:cubicBezTo>
                  <a:cubicBezTo>
                    <a:pt x="14470" y="865"/>
                    <a:pt x="14386" y="765"/>
                    <a:pt x="14303" y="665"/>
                  </a:cubicBezTo>
                  <a:cubicBezTo>
                    <a:pt x="14241" y="587"/>
                    <a:pt x="14150" y="549"/>
                    <a:pt x="14059" y="549"/>
                  </a:cubicBezTo>
                  <a:cubicBezTo>
                    <a:pt x="13953" y="549"/>
                    <a:pt x="13848" y="600"/>
                    <a:pt x="13785" y="698"/>
                  </a:cubicBezTo>
                  <a:cubicBezTo>
                    <a:pt x="13735" y="765"/>
                    <a:pt x="13701" y="832"/>
                    <a:pt x="13668" y="899"/>
                  </a:cubicBezTo>
                  <a:cubicBezTo>
                    <a:pt x="13234" y="1684"/>
                    <a:pt x="12565" y="2336"/>
                    <a:pt x="11746" y="2737"/>
                  </a:cubicBezTo>
                  <a:cubicBezTo>
                    <a:pt x="11293" y="2973"/>
                    <a:pt x="10834" y="3089"/>
                    <a:pt x="10388" y="3089"/>
                  </a:cubicBezTo>
                  <a:cubicBezTo>
                    <a:pt x="9636" y="3089"/>
                    <a:pt x="8919" y="2759"/>
                    <a:pt x="8321" y="2119"/>
                  </a:cubicBezTo>
                  <a:cubicBezTo>
                    <a:pt x="7954" y="1701"/>
                    <a:pt x="7603" y="1233"/>
                    <a:pt x="7302" y="748"/>
                  </a:cubicBezTo>
                  <a:cubicBezTo>
                    <a:pt x="7120" y="466"/>
                    <a:pt x="6974" y="324"/>
                    <a:pt x="6831" y="324"/>
                  </a:cubicBezTo>
                  <a:cubicBezTo>
                    <a:pt x="6686" y="324"/>
                    <a:pt x="6543" y="471"/>
                    <a:pt x="6366" y="765"/>
                  </a:cubicBezTo>
                  <a:cubicBezTo>
                    <a:pt x="5772" y="1709"/>
                    <a:pt x="4747" y="2242"/>
                    <a:pt x="3680" y="2242"/>
                  </a:cubicBezTo>
                  <a:cubicBezTo>
                    <a:pt x="3367" y="2242"/>
                    <a:pt x="3051" y="2196"/>
                    <a:pt x="2741" y="2102"/>
                  </a:cubicBezTo>
                  <a:cubicBezTo>
                    <a:pt x="1872" y="1818"/>
                    <a:pt x="1153" y="1200"/>
                    <a:pt x="736" y="398"/>
                  </a:cubicBezTo>
                  <a:cubicBezTo>
                    <a:pt x="685" y="314"/>
                    <a:pt x="635" y="214"/>
                    <a:pt x="585" y="130"/>
                  </a:cubicBezTo>
                  <a:cubicBezTo>
                    <a:pt x="539" y="49"/>
                    <a:pt x="444"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5"/>
            <p:cNvSpPr/>
            <p:nvPr/>
          </p:nvSpPr>
          <p:spPr>
            <a:xfrm>
              <a:off x="2402220" y="4219467"/>
              <a:ext cx="182639" cy="240516"/>
            </a:xfrm>
            <a:custGeom>
              <a:rect b="b" l="l" r="r" t="t"/>
              <a:pathLst>
                <a:path extrusionOk="0" h="7505" w="5699">
                  <a:moveTo>
                    <a:pt x="4178" y="1"/>
                  </a:moveTo>
                  <a:cubicBezTo>
                    <a:pt x="4078" y="1"/>
                    <a:pt x="3978" y="51"/>
                    <a:pt x="3927" y="151"/>
                  </a:cubicBezTo>
                  <a:cubicBezTo>
                    <a:pt x="3877" y="251"/>
                    <a:pt x="3827" y="352"/>
                    <a:pt x="3794" y="452"/>
                  </a:cubicBezTo>
                  <a:cubicBezTo>
                    <a:pt x="3660" y="786"/>
                    <a:pt x="3460" y="1104"/>
                    <a:pt x="3209" y="1371"/>
                  </a:cubicBezTo>
                  <a:cubicBezTo>
                    <a:pt x="2844" y="1779"/>
                    <a:pt x="2429" y="2111"/>
                    <a:pt x="1873" y="2111"/>
                  </a:cubicBezTo>
                  <a:cubicBezTo>
                    <a:pt x="1793" y="2111"/>
                    <a:pt x="1709" y="2104"/>
                    <a:pt x="1622" y="2089"/>
                  </a:cubicBezTo>
                  <a:lnTo>
                    <a:pt x="1538" y="2089"/>
                  </a:lnTo>
                  <a:cubicBezTo>
                    <a:pt x="1321" y="2106"/>
                    <a:pt x="1237" y="2240"/>
                    <a:pt x="1304" y="2457"/>
                  </a:cubicBezTo>
                  <a:cubicBezTo>
                    <a:pt x="1338" y="2557"/>
                    <a:pt x="1404" y="2657"/>
                    <a:pt x="1455" y="2741"/>
                  </a:cubicBezTo>
                  <a:cubicBezTo>
                    <a:pt x="1588" y="2942"/>
                    <a:pt x="1655" y="3175"/>
                    <a:pt x="1688" y="3409"/>
                  </a:cubicBezTo>
                  <a:cubicBezTo>
                    <a:pt x="1688" y="4094"/>
                    <a:pt x="1237" y="4713"/>
                    <a:pt x="569" y="4880"/>
                  </a:cubicBezTo>
                  <a:cubicBezTo>
                    <a:pt x="485" y="4896"/>
                    <a:pt x="385" y="4913"/>
                    <a:pt x="302" y="4930"/>
                  </a:cubicBezTo>
                  <a:cubicBezTo>
                    <a:pt x="185" y="4947"/>
                    <a:pt x="68" y="5047"/>
                    <a:pt x="34" y="5164"/>
                  </a:cubicBezTo>
                  <a:cubicBezTo>
                    <a:pt x="1" y="5314"/>
                    <a:pt x="101" y="5398"/>
                    <a:pt x="201" y="5481"/>
                  </a:cubicBezTo>
                  <a:cubicBezTo>
                    <a:pt x="318" y="5565"/>
                    <a:pt x="452" y="5648"/>
                    <a:pt x="569" y="5749"/>
                  </a:cubicBezTo>
                  <a:cubicBezTo>
                    <a:pt x="1020" y="6116"/>
                    <a:pt x="1338" y="6617"/>
                    <a:pt x="1471" y="7169"/>
                  </a:cubicBezTo>
                  <a:cubicBezTo>
                    <a:pt x="1505" y="7319"/>
                    <a:pt x="1555" y="7470"/>
                    <a:pt x="1739" y="7503"/>
                  </a:cubicBezTo>
                  <a:cubicBezTo>
                    <a:pt x="1750" y="7504"/>
                    <a:pt x="1760" y="7505"/>
                    <a:pt x="1771" y="7505"/>
                  </a:cubicBezTo>
                  <a:cubicBezTo>
                    <a:pt x="1899" y="7505"/>
                    <a:pt x="1962" y="7412"/>
                    <a:pt x="2039" y="7319"/>
                  </a:cubicBezTo>
                  <a:cubicBezTo>
                    <a:pt x="2626" y="6548"/>
                    <a:pt x="3311" y="6004"/>
                    <a:pt x="4294" y="6004"/>
                  </a:cubicBezTo>
                  <a:cubicBezTo>
                    <a:pt x="4376" y="6004"/>
                    <a:pt x="4460" y="6008"/>
                    <a:pt x="4546" y="6016"/>
                  </a:cubicBezTo>
                  <a:lnTo>
                    <a:pt x="4612" y="6016"/>
                  </a:lnTo>
                  <a:cubicBezTo>
                    <a:pt x="4880" y="5982"/>
                    <a:pt x="4963" y="5815"/>
                    <a:pt x="4830" y="5598"/>
                  </a:cubicBezTo>
                  <a:cubicBezTo>
                    <a:pt x="4780" y="5531"/>
                    <a:pt x="4729" y="5465"/>
                    <a:pt x="4679" y="5398"/>
                  </a:cubicBezTo>
                  <a:cubicBezTo>
                    <a:pt x="4161" y="4729"/>
                    <a:pt x="4412" y="3760"/>
                    <a:pt x="5181" y="3443"/>
                  </a:cubicBezTo>
                  <a:cubicBezTo>
                    <a:pt x="5264" y="3409"/>
                    <a:pt x="5331" y="3393"/>
                    <a:pt x="5398" y="3359"/>
                  </a:cubicBezTo>
                  <a:cubicBezTo>
                    <a:pt x="5682" y="3209"/>
                    <a:pt x="5699" y="2975"/>
                    <a:pt x="5431" y="2774"/>
                  </a:cubicBezTo>
                  <a:cubicBezTo>
                    <a:pt x="5381" y="2741"/>
                    <a:pt x="5331" y="2708"/>
                    <a:pt x="5281" y="2674"/>
                  </a:cubicBezTo>
                  <a:cubicBezTo>
                    <a:pt x="4913" y="2457"/>
                    <a:pt x="4646" y="2089"/>
                    <a:pt x="4546" y="1672"/>
                  </a:cubicBezTo>
                  <a:cubicBezTo>
                    <a:pt x="4445" y="1354"/>
                    <a:pt x="4395" y="1003"/>
                    <a:pt x="4412" y="652"/>
                  </a:cubicBezTo>
                  <a:cubicBezTo>
                    <a:pt x="4429" y="519"/>
                    <a:pt x="4429" y="368"/>
                    <a:pt x="4412" y="235"/>
                  </a:cubicBezTo>
                  <a:cubicBezTo>
                    <a:pt x="4395" y="118"/>
                    <a:pt x="4295" y="18"/>
                    <a:pt x="41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5"/>
            <p:cNvSpPr/>
            <p:nvPr/>
          </p:nvSpPr>
          <p:spPr>
            <a:xfrm>
              <a:off x="2124849" y="4388838"/>
              <a:ext cx="225486" cy="164308"/>
            </a:xfrm>
            <a:custGeom>
              <a:rect b="b" l="l" r="r" t="t"/>
              <a:pathLst>
                <a:path extrusionOk="0" h="5127" w="7036">
                  <a:moveTo>
                    <a:pt x="3044" y="0"/>
                  </a:moveTo>
                  <a:cubicBezTo>
                    <a:pt x="2944" y="0"/>
                    <a:pt x="2834" y="65"/>
                    <a:pt x="2724" y="196"/>
                  </a:cubicBezTo>
                  <a:cubicBezTo>
                    <a:pt x="2658" y="280"/>
                    <a:pt x="2591" y="363"/>
                    <a:pt x="2541" y="430"/>
                  </a:cubicBezTo>
                  <a:cubicBezTo>
                    <a:pt x="2140" y="982"/>
                    <a:pt x="1538" y="1332"/>
                    <a:pt x="870" y="1433"/>
                  </a:cubicBezTo>
                  <a:cubicBezTo>
                    <a:pt x="686" y="1449"/>
                    <a:pt x="502" y="1466"/>
                    <a:pt x="318" y="1499"/>
                  </a:cubicBezTo>
                  <a:cubicBezTo>
                    <a:pt x="185" y="1516"/>
                    <a:pt x="68" y="1550"/>
                    <a:pt x="34" y="1700"/>
                  </a:cubicBezTo>
                  <a:cubicBezTo>
                    <a:pt x="1" y="1834"/>
                    <a:pt x="51" y="1951"/>
                    <a:pt x="168" y="2017"/>
                  </a:cubicBezTo>
                  <a:cubicBezTo>
                    <a:pt x="920" y="2502"/>
                    <a:pt x="1237" y="3237"/>
                    <a:pt x="1404" y="4073"/>
                  </a:cubicBezTo>
                  <a:cubicBezTo>
                    <a:pt x="1404" y="4139"/>
                    <a:pt x="1421" y="4206"/>
                    <a:pt x="1438" y="4256"/>
                  </a:cubicBezTo>
                  <a:cubicBezTo>
                    <a:pt x="1471" y="4398"/>
                    <a:pt x="1596" y="4490"/>
                    <a:pt x="1721" y="4490"/>
                  </a:cubicBezTo>
                  <a:cubicBezTo>
                    <a:pt x="1788" y="4490"/>
                    <a:pt x="1854" y="4465"/>
                    <a:pt x="1906" y="4407"/>
                  </a:cubicBezTo>
                  <a:cubicBezTo>
                    <a:pt x="1989" y="4357"/>
                    <a:pt x="2073" y="4290"/>
                    <a:pt x="2140" y="4223"/>
                  </a:cubicBezTo>
                  <a:cubicBezTo>
                    <a:pt x="2323" y="4073"/>
                    <a:pt x="2524" y="3939"/>
                    <a:pt x="2758" y="3872"/>
                  </a:cubicBezTo>
                  <a:cubicBezTo>
                    <a:pt x="2877" y="3817"/>
                    <a:pt x="3001" y="3791"/>
                    <a:pt x="3122" y="3791"/>
                  </a:cubicBezTo>
                  <a:cubicBezTo>
                    <a:pt x="3444" y="3791"/>
                    <a:pt x="3748" y="3974"/>
                    <a:pt x="3894" y="4290"/>
                  </a:cubicBezTo>
                  <a:cubicBezTo>
                    <a:pt x="3978" y="4457"/>
                    <a:pt x="4044" y="4641"/>
                    <a:pt x="4128" y="4808"/>
                  </a:cubicBezTo>
                  <a:cubicBezTo>
                    <a:pt x="4215" y="5021"/>
                    <a:pt x="4319" y="5127"/>
                    <a:pt x="4446" y="5127"/>
                  </a:cubicBezTo>
                  <a:cubicBezTo>
                    <a:pt x="4538" y="5127"/>
                    <a:pt x="4643" y="5071"/>
                    <a:pt x="4763" y="4958"/>
                  </a:cubicBezTo>
                  <a:cubicBezTo>
                    <a:pt x="5293" y="4460"/>
                    <a:pt x="5871" y="4054"/>
                    <a:pt x="6628" y="4054"/>
                  </a:cubicBezTo>
                  <a:cubicBezTo>
                    <a:pt x="6658" y="4054"/>
                    <a:pt x="6688" y="4055"/>
                    <a:pt x="6718" y="4056"/>
                  </a:cubicBezTo>
                  <a:cubicBezTo>
                    <a:pt x="6885" y="4056"/>
                    <a:pt x="7035" y="3922"/>
                    <a:pt x="7035" y="3738"/>
                  </a:cubicBezTo>
                  <a:cubicBezTo>
                    <a:pt x="7035" y="3655"/>
                    <a:pt x="7018" y="3588"/>
                    <a:pt x="6902" y="3488"/>
                  </a:cubicBezTo>
                  <a:cubicBezTo>
                    <a:pt x="6501" y="3104"/>
                    <a:pt x="6250" y="2586"/>
                    <a:pt x="6200" y="2034"/>
                  </a:cubicBezTo>
                  <a:cubicBezTo>
                    <a:pt x="6150" y="1733"/>
                    <a:pt x="6116" y="1433"/>
                    <a:pt x="6083" y="1149"/>
                  </a:cubicBezTo>
                  <a:cubicBezTo>
                    <a:pt x="6066" y="982"/>
                    <a:pt x="6033" y="848"/>
                    <a:pt x="5849" y="781"/>
                  </a:cubicBezTo>
                  <a:cubicBezTo>
                    <a:pt x="5822" y="773"/>
                    <a:pt x="5796" y="769"/>
                    <a:pt x="5772" y="769"/>
                  </a:cubicBezTo>
                  <a:cubicBezTo>
                    <a:pt x="5649" y="769"/>
                    <a:pt x="5565" y="867"/>
                    <a:pt x="5481" y="965"/>
                  </a:cubicBezTo>
                  <a:cubicBezTo>
                    <a:pt x="5431" y="998"/>
                    <a:pt x="5398" y="1048"/>
                    <a:pt x="5348" y="1098"/>
                  </a:cubicBezTo>
                  <a:cubicBezTo>
                    <a:pt x="5164" y="1299"/>
                    <a:pt x="4913" y="1449"/>
                    <a:pt x="4646" y="1516"/>
                  </a:cubicBezTo>
                  <a:cubicBezTo>
                    <a:pt x="4560" y="1546"/>
                    <a:pt x="4473" y="1560"/>
                    <a:pt x="4388" y="1560"/>
                  </a:cubicBezTo>
                  <a:cubicBezTo>
                    <a:pt x="4087" y="1560"/>
                    <a:pt x="3803" y="1388"/>
                    <a:pt x="3660" y="1115"/>
                  </a:cubicBezTo>
                  <a:cubicBezTo>
                    <a:pt x="3593" y="982"/>
                    <a:pt x="3526" y="848"/>
                    <a:pt x="3476" y="697"/>
                  </a:cubicBezTo>
                  <a:cubicBezTo>
                    <a:pt x="3443" y="564"/>
                    <a:pt x="3409" y="430"/>
                    <a:pt x="3359" y="313"/>
                  </a:cubicBezTo>
                  <a:cubicBezTo>
                    <a:pt x="3284" y="106"/>
                    <a:pt x="3172" y="0"/>
                    <a:pt x="30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5"/>
            <p:cNvSpPr/>
            <p:nvPr/>
          </p:nvSpPr>
          <p:spPr>
            <a:xfrm>
              <a:off x="2363667" y="4456490"/>
              <a:ext cx="126427" cy="129408"/>
            </a:xfrm>
            <a:custGeom>
              <a:rect b="b" l="l" r="r" t="t"/>
              <a:pathLst>
                <a:path extrusionOk="0" h="4038" w="3945">
                  <a:moveTo>
                    <a:pt x="1989" y="1"/>
                  </a:moveTo>
                  <a:cubicBezTo>
                    <a:pt x="920" y="1"/>
                    <a:pt x="1" y="870"/>
                    <a:pt x="1" y="1995"/>
                  </a:cubicBezTo>
                  <a:cubicBezTo>
                    <a:pt x="18" y="2847"/>
                    <a:pt x="552" y="3616"/>
                    <a:pt x="1338" y="3950"/>
                  </a:cubicBezTo>
                  <a:cubicBezTo>
                    <a:pt x="1490" y="4005"/>
                    <a:pt x="1665" y="4038"/>
                    <a:pt x="1835" y="4038"/>
                  </a:cubicBezTo>
                  <a:cubicBezTo>
                    <a:pt x="1870" y="4038"/>
                    <a:pt x="1905" y="4036"/>
                    <a:pt x="1939" y="4033"/>
                  </a:cubicBezTo>
                  <a:cubicBezTo>
                    <a:pt x="2607" y="3983"/>
                    <a:pt x="3209" y="3616"/>
                    <a:pt x="3577" y="3048"/>
                  </a:cubicBezTo>
                  <a:cubicBezTo>
                    <a:pt x="3927" y="2546"/>
                    <a:pt x="3944" y="1878"/>
                    <a:pt x="3643" y="1343"/>
                  </a:cubicBezTo>
                  <a:cubicBezTo>
                    <a:pt x="3593" y="1260"/>
                    <a:pt x="3543" y="1160"/>
                    <a:pt x="3510" y="1059"/>
                  </a:cubicBezTo>
                  <a:cubicBezTo>
                    <a:pt x="3393" y="541"/>
                    <a:pt x="2975" y="157"/>
                    <a:pt x="2457" y="57"/>
                  </a:cubicBezTo>
                  <a:cubicBezTo>
                    <a:pt x="2299" y="19"/>
                    <a:pt x="2143" y="1"/>
                    <a:pt x="19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5"/>
            <p:cNvSpPr/>
            <p:nvPr/>
          </p:nvSpPr>
          <p:spPr>
            <a:xfrm>
              <a:off x="2493812" y="4435852"/>
              <a:ext cx="127998" cy="128254"/>
            </a:xfrm>
            <a:custGeom>
              <a:rect b="b" l="l" r="r" t="t"/>
              <a:pathLst>
                <a:path extrusionOk="0" h="4002" w="3994">
                  <a:moveTo>
                    <a:pt x="2141" y="0"/>
                  </a:moveTo>
                  <a:cubicBezTo>
                    <a:pt x="1654" y="0"/>
                    <a:pt x="1160" y="194"/>
                    <a:pt x="785" y="617"/>
                  </a:cubicBezTo>
                  <a:cubicBezTo>
                    <a:pt x="468" y="985"/>
                    <a:pt x="251" y="1403"/>
                    <a:pt x="167" y="1870"/>
                  </a:cubicBezTo>
                  <a:cubicBezTo>
                    <a:pt x="0" y="2856"/>
                    <a:pt x="652" y="3809"/>
                    <a:pt x="1638" y="3976"/>
                  </a:cubicBezTo>
                  <a:cubicBezTo>
                    <a:pt x="1744" y="3993"/>
                    <a:pt x="1850" y="4002"/>
                    <a:pt x="1954" y="4002"/>
                  </a:cubicBezTo>
                  <a:cubicBezTo>
                    <a:pt x="3046" y="4002"/>
                    <a:pt x="3991" y="3077"/>
                    <a:pt x="3993" y="1875"/>
                  </a:cubicBezTo>
                  <a:lnTo>
                    <a:pt x="3993" y="1875"/>
                  </a:lnTo>
                  <a:cubicBezTo>
                    <a:pt x="3993" y="1879"/>
                    <a:pt x="3993" y="1883"/>
                    <a:pt x="3993" y="1887"/>
                  </a:cubicBezTo>
                  <a:lnTo>
                    <a:pt x="3993" y="1870"/>
                  </a:lnTo>
                  <a:cubicBezTo>
                    <a:pt x="3993" y="1872"/>
                    <a:pt x="3993" y="1873"/>
                    <a:pt x="3993" y="1875"/>
                  </a:cubicBezTo>
                  <a:lnTo>
                    <a:pt x="3993" y="1875"/>
                  </a:lnTo>
                  <a:cubicBezTo>
                    <a:pt x="3993" y="1791"/>
                    <a:pt x="3992" y="1663"/>
                    <a:pt x="3960" y="1536"/>
                  </a:cubicBezTo>
                  <a:cubicBezTo>
                    <a:pt x="3801" y="574"/>
                    <a:pt x="2981" y="0"/>
                    <a:pt x="21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65"/>
          <p:cNvGrpSpPr/>
          <p:nvPr/>
        </p:nvGrpSpPr>
        <p:grpSpPr>
          <a:xfrm>
            <a:off x="3930247" y="3581337"/>
            <a:ext cx="1283534" cy="1123105"/>
            <a:chOff x="3930247" y="3581337"/>
            <a:chExt cx="1283534" cy="1123105"/>
          </a:xfrm>
        </p:grpSpPr>
        <p:sp>
          <p:nvSpPr>
            <p:cNvPr id="863" name="Google Shape;863;p65"/>
            <p:cNvSpPr/>
            <p:nvPr/>
          </p:nvSpPr>
          <p:spPr>
            <a:xfrm>
              <a:off x="3962390" y="4537474"/>
              <a:ext cx="1251391" cy="166967"/>
            </a:xfrm>
            <a:custGeom>
              <a:rect b="b" l="l" r="r" t="t"/>
              <a:pathLst>
                <a:path extrusionOk="0" h="5210" w="39048">
                  <a:moveTo>
                    <a:pt x="694" y="1"/>
                  </a:moveTo>
                  <a:cubicBezTo>
                    <a:pt x="376" y="1"/>
                    <a:pt x="210" y="106"/>
                    <a:pt x="117" y="370"/>
                  </a:cubicBezTo>
                  <a:cubicBezTo>
                    <a:pt x="0" y="638"/>
                    <a:pt x="117" y="955"/>
                    <a:pt x="384" y="1089"/>
                  </a:cubicBezTo>
                  <a:cubicBezTo>
                    <a:pt x="819" y="1373"/>
                    <a:pt x="1270" y="1640"/>
                    <a:pt x="1738" y="1874"/>
                  </a:cubicBezTo>
                  <a:cubicBezTo>
                    <a:pt x="3292" y="2643"/>
                    <a:pt x="4912" y="3244"/>
                    <a:pt x="6583" y="3662"/>
                  </a:cubicBezTo>
                  <a:cubicBezTo>
                    <a:pt x="8154" y="4063"/>
                    <a:pt x="9724" y="4430"/>
                    <a:pt x="11312" y="4698"/>
                  </a:cubicBezTo>
                  <a:cubicBezTo>
                    <a:pt x="13150" y="4982"/>
                    <a:pt x="15021" y="5132"/>
                    <a:pt x="16876" y="5182"/>
                  </a:cubicBezTo>
                  <a:cubicBezTo>
                    <a:pt x="17387" y="5201"/>
                    <a:pt x="17896" y="5210"/>
                    <a:pt x="18404" y="5210"/>
                  </a:cubicBezTo>
                  <a:cubicBezTo>
                    <a:pt x="19676" y="5210"/>
                    <a:pt x="20941" y="5158"/>
                    <a:pt x="22206" y="5099"/>
                  </a:cubicBezTo>
                  <a:cubicBezTo>
                    <a:pt x="24344" y="4999"/>
                    <a:pt x="26450" y="4781"/>
                    <a:pt x="28572" y="4531"/>
                  </a:cubicBezTo>
                  <a:cubicBezTo>
                    <a:pt x="30710" y="4280"/>
                    <a:pt x="32849" y="3963"/>
                    <a:pt x="34921" y="3294"/>
                  </a:cubicBezTo>
                  <a:cubicBezTo>
                    <a:pt x="36074" y="2927"/>
                    <a:pt x="37177" y="2476"/>
                    <a:pt x="38263" y="1941"/>
                  </a:cubicBezTo>
                  <a:cubicBezTo>
                    <a:pt x="38396" y="1857"/>
                    <a:pt x="38547" y="1774"/>
                    <a:pt x="38680" y="1690"/>
                  </a:cubicBezTo>
                  <a:cubicBezTo>
                    <a:pt x="38914" y="1540"/>
                    <a:pt x="39048" y="1256"/>
                    <a:pt x="38964" y="972"/>
                  </a:cubicBezTo>
                  <a:cubicBezTo>
                    <a:pt x="38881" y="704"/>
                    <a:pt x="38630" y="521"/>
                    <a:pt x="38346" y="521"/>
                  </a:cubicBezTo>
                  <a:cubicBezTo>
                    <a:pt x="38196" y="504"/>
                    <a:pt x="38045" y="504"/>
                    <a:pt x="37895" y="504"/>
                  </a:cubicBezTo>
                  <a:cubicBezTo>
                    <a:pt x="35890" y="487"/>
                    <a:pt x="33885" y="487"/>
                    <a:pt x="31880" y="471"/>
                  </a:cubicBezTo>
                  <a:cubicBezTo>
                    <a:pt x="27786" y="437"/>
                    <a:pt x="23676" y="387"/>
                    <a:pt x="18463" y="320"/>
                  </a:cubicBezTo>
                  <a:cubicBezTo>
                    <a:pt x="16224" y="253"/>
                    <a:pt x="12882" y="287"/>
                    <a:pt x="9541" y="237"/>
                  </a:cubicBezTo>
                  <a:cubicBezTo>
                    <a:pt x="7268" y="203"/>
                    <a:pt x="4996" y="136"/>
                    <a:pt x="2707" y="103"/>
                  </a:cubicBezTo>
                  <a:cubicBezTo>
                    <a:pt x="2055" y="103"/>
                    <a:pt x="1420" y="53"/>
                    <a:pt x="769" y="3"/>
                  </a:cubicBezTo>
                  <a:cubicBezTo>
                    <a:pt x="743" y="2"/>
                    <a:pt x="718" y="1"/>
                    <a:pt x="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5"/>
            <p:cNvSpPr/>
            <p:nvPr/>
          </p:nvSpPr>
          <p:spPr>
            <a:xfrm>
              <a:off x="3963448" y="4538628"/>
              <a:ext cx="1247128" cy="89861"/>
            </a:xfrm>
            <a:custGeom>
              <a:rect b="b" l="l" r="r" t="t"/>
              <a:pathLst>
                <a:path extrusionOk="0" h="2804" w="38915">
                  <a:moveTo>
                    <a:pt x="285" y="0"/>
                  </a:moveTo>
                  <a:cubicBezTo>
                    <a:pt x="168" y="0"/>
                    <a:pt x="67" y="84"/>
                    <a:pt x="34" y="184"/>
                  </a:cubicBezTo>
                  <a:cubicBezTo>
                    <a:pt x="0" y="301"/>
                    <a:pt x="34" y="418"/>
                    <a:pt x="134" y="485"/>
                  </a:cubicBezTo>
                  <a:cubicBezTo>
                    <a:pt x="234" y="551"/>
                    <a:pt x="351" y="602"/>
                    <a:pt x="485" y="635"/>
                  </a:cubicBezTo>
                  <a:cubicBezTo>
                    <a:pt x="1755" y="1003"/>
                    <a:pt x="3041" y="1303"/>
                    <a:pt x="4345" y="1504"/>
                  </a:cubicBezTo>
                  <a:cubicBezTo>
                    <a:pt x="5899" y="1755"/>
                    <a:pt x="7436" y="1988"/>
                    <a:pt x="8990" y="2156"/>
                  </a:cubicBezTo>
                  <a:cubicBezTo>
                    <a:pt x="9992" y="2256"/>
                    <a:pt x="10995" y="2339"/>
                    <a:pt x="11981" y="2406"/>
                  </a:cubicBezTo>
                  <a:cubicBezTo>
                    <a:pt x="13551" y="2506"/>
                    <a:pt x="15105" y="2607"/>
                    <a:pt x="16676" y="2690"/>
                  </a:cubicBezTo>
                  <a:cubicBezTo>
                    <a:pt x="18246" y="2774"/>
                    <a:pt x="19817" y="2790"/>
                    <a:pt x="21705" y="2790"/>
                  </a:cubicBezTo>
                  <a:cubicBezTo>
                    <a:pt x="22028" y="2799"/>
                    <a:pt x="22361" y="2804"/>
                    <a:pt x="22701" y="2804"/>
                  </a:cubicBezTo>
                  <a:cubicBezTo>
                    <a:pt x="24258" y="2804"/>
                    <a:pt x="25975" y="2716"/>
                    <a:pt x="27703" y="2607"/>
                  </a:cubicBezTo>
                  <a:cubicBezTo>
                    <a:pt x="29508" y="2506"/>
                    <a:pt x="31312" y="2306"/>
                    <a:pt x="33117" y="2055"/>
                  </a:cubicBezTo>
                  <a:cubicBezTo>
                    <a:pt x="34738" y="1838"/>
                    <a:pt x="36358" y="1604"/>
                    <a:pt x="37979" y="1354"/>
                  </a:cubicBezTo>
                  <a:cubicBezTo>
                    <a:pt x="38180" y="1337"/>
                    <a:pt x="38380" y="1303"/>
                    <a:pt x="38564" y="1253"/>
                  </a:cubicBezTo>
                  <a:cubicBezTo>
                    <a:pt x="38814" y="1186"/>
                    <a:pt x="38915" y="1053"/>
                    <a:pt x="38865" y="852"/>
                  </a:cubicBezTo>
                  <a:cubicBezTo>
                    <a:pt x="38837" y="714"/>
                    <a:pt x="38730" y="622"/>
                    <a:pt x="38553" y="622"/>
                  </a:cubicBezTo>
                  <a:cubicBezTo>
                    <a:pt x="38515" y="622"/>
                    <a:pt x="38474" y="626"/>
                    <a:pt x="38430" y="635"/>
                  </a:cubicBezTo>
                  <a:cubicBezTo>
                    <a:pt x="37444" y="819"/>
                    <a:pt x="36442" y="953"/>
                    <a:pt x="35456" y="1103"/>
                  </a:cubicBezTo>
                  <a:cubicBezTo>
                    <a:pt x="33000" y="1454"/>
                    <a:pt x="30560" y="1788"/>
                    <a:pt x="28088" y="1955"/>
                  </a:cubicBezTo>
                  <a:cubicBezTo>
                    <a:pt x="25975" y="2102"/>
                    <a:pt x="23853" y="2160"/>
                    <a:pt x="21736" y="2160"/>
                  </a:cubicBezTo>
                  <a:cubicBezTo>
                    <a:pt x="20973" y="2160"/>
                    <a:pt x="20211" y="2152"/>
                    <a:pt x="19449" y="2139"/>
                  </a:cubicBezTo>
                  <a:cubicBezTo>
                    <a:pt x="17277" y="2105"/>
                    <a:pt x="15105" y="1988"/>
                    <a:pt x="12933" y="1838"/>
                  </a:cubicBezTo>
                  <a:cubicBezTo>
                    <a:pt x="11412" y="1721"/>
                    <a:pt x="9909" y="1638"/>
                    <a:pt x="8405" y="1437"/>
                  </a:cubicBezTo>
                  <a:cubicBezTo>
                    <a:pt x="5748" y="1103"/>
                    <a:pt x="3092" y="752"/>
                    <a:pt x="502" y="34"/>
                  </a:cubicBezTo>
                  <a:cubicBezTo>
                    <a:pt x="435" y="17"/>
                    <a:pt x="368" y="0"/>
                    <a:pt x="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5"/>
            <p:cNvSpPr/>
            <p:nvPr/>
          </p:nvSpPr>
          <p:spPr>
            <a:xfrm>
              <a:off x="4506941" y="3581337"/>
              <a:ext cx="208886" cy="413285"/>
            </a:xfrm>
            <a:custGeom>
              <a:rect b="b" l="l" r="r" t="t"/>
              <a:pathLst>
                <a:path extrusionOk="0" h="12896" w="6518">
                  <a:moveTo>
                    <a:pt x="3266" y="0"/>
                  </a:moveTo>
                  <a:cubicBezTo>
                    <a:pt x="3002" y="0"/>
                    <a:pt x="2732" y="37"/>
                    <a:pt x="2457" y="113"/>
                  </a:cubicBezTo>
                  <a:cubicBezTo>
                    <a:pt x="736" y="531"/>
                    <a:pt x="1" y="2569"/>
                    <a:pt x="1070" y="3990"/>
                  </a:cubicBezTo>
                  <a:cubicBezTo>
                    <a:pt x="1433" y="4463"/>
                    <a:pt x="1974" y="4728"/>
                    <a:pt x="2568" y="4728"/>
                  </a:cubicBezTo>
                  <a:cubicBezTo>
                    <a:pt x="2603" y="4728"/>
                    <a:pt x="2639" y="4727"/>
                    <a:pt x="2674" y="4725"/>
                  </a:cubicBezTo>
                  <a:cubicBezTo>
                    <a:pt x="3710" y="4675"/>
                    <a:pt x="4295" y="3488"/>
                    <a:pt x="3710" y="2636"/>
                  </a:cubicBezTo>
                  <a:cubicBezTo>
                    <a:pt x="3608" y="2476"/>
                    <a:pt x="3443" y="2379"/>
                    <a:pt x="3258" y="2379"/>
                  </a:cubicBezTo>
                  <a:cubicBezTo>
                    <a:pt x="3231" y="2379"/>
                    <a:pt x="3203" y="2381"/>
                    <a:pt x="3175" y="2386"/>
                  </a:cubicBezTo>
                  <a:cubicBezTo>
                    <a:pt x="2975" y="2402"/>
                    <a:pt x="2808" y="2553"/>
                    <a:pt x="2758" y="2753"/>
                  </a:cubicBezTo>
                  <a:cubicBezTo>
                    <a:pt x="2724" y="2853"/>
                    <a:pt x="2724" y="2954"/>
                    <a:pt x="2758" y="3037"/>
                  </a:cubicBezTo>
                  <a:cubicBezTo>
                    <a:pt x="2791" y="3104"/>
                    <a:pt x="2824" y="3171"/>
                    <a:pt x="2858" y="3238"/>
                  </a:cubicBezTo>
                  <a:cubicBezTo>
                    <a:pt x="2980" y="3437"/>
                    <a:pt x="2822" y="3678"/>
                    <a:pt x="2602" y="3678"/>
                  </a:cubicBezTo>
                  <a:cubicBezTo>
                    <a:pt x="2582" y="3678"/>
                    <a:pt x="2561" y="3676"/>
                    <a:pt x="2540" y="3672"/>
                  </a:cubicBezTo>
                  <a:cubicBezTo>
                    <a:pt x="2273" y="3655"/>
                    <a:pt x="2022" y="3522"/>
                    <a:pt x="1855" y="3305"/>
                  </a:cubicBezTo>
                  <a:cubicBezTo>
                    <a:pt x="1555" y="2837"/>
                    <a:pt x="1538" y="2235"/>
                    <a:pt x="1839" y="1751"/>
                  </a:cubicBezTo>
                  <a:cubicBezTo>
                    <a:pt x="2182" y="1256"/>
                    <a:pt x="2627" y="1055"/>
                    <a:pt x="3156" y="1055"/>
                  </a:cubicBezTo>
                  <a:cubicBezTo>
                    <a:pt x="3270" y="1055"/>
                    <a:pt x="3388" y="1064"/>
                    <a:pt x="3509" y="1082"/>
                  </a:cubicBezTo>
                  <a:cubicBezTo>
                    <a:pt x="3760" y="1116"/>
                    <a:pt x="4011" y="1199"/>
                    <a:pt x="4228" y="1300"/>
                  </a:cubicBezTo>
                  <a:cubicBezTo>
                    <a:pt x="5063" y="1701"/>
                    <a:pt x="5431" y="2402"/>
                    <a:pt x="5464" y="3288"/>
                  </a:cubicBezTo>
                  <a:cubicBezTo>
                    <a:pt x="5481" y="3873"/>
                    <a:pt x="5347" y="4457"/>
                    <a:pt x="5114" y="4992"/>
                  </a:cubicBezTo>
                  <a:cubicBezTo>
                    <a:pt x="4863" y="5594"/>
                    <a:pt x="4529" y="6162"/>
                    <a:pt x="4111" y="6663"/>
                  </a:cubicBezTo>
                  <a:cubicBezTo>
                    <a:pt x="3560" y="7315"/>
                    <a:pt x="3075" y="8016"/>
                    <a:pt x="2657" y="8735"/>
                  </a:cubicBezTo>
                  <a:cubicBezTo>
                    <a:pt x="2123" y="9670"/>
                    <a:pt x="1755" y="10673"/>
                    <a:pt x="1571" y="11726"/>
                  </a:cubicBezTo>
                  <a:cubicBezTo>
                    <a:pt x="1538" y="11976"/>
                    <a:pt x="1521" y="12210"/>
                    <a:pt x="1555" y="12461"/>
                  </a:cubicBezTo>
                  <a:cubicBezTo>
                    <a:pt x="1555" y="12695"/>
                    <a:pt x="1755" y="12895"/>
                    <a:pt x="2006" y="12895"/>
                  </a:cubicBezTo>
                  <a:cubicBezTo>
                    <a:pt x="2256" y="12895"/>
                    <a:pt x="2457" y="12711"/>
                    <a:pt x="2457" y="12461"/>
                  </a:cubicBezTo>
                  <a:cubicBezTo>
                    <a:pt x="2540" y="11258"/>
                    <a:pt x="3058" y="10222"/>
                    <a:pt x="3610" y="9186"/>
                  </a:cubicBezTo>
                  <a:cubicBezTo>
                    <a:pt x="3994" y="8518"/>
                    <a:pt x="4445" y="7883"/>
                    <a:pt x="4946" y="7298"/>
                  </a:cubicBezTo>
                  <a:cubicBezTo>
                    <a:pt x="5347" y="6780"/>
                    <a:pt x="5698" y="6229"/>
                    <a:pt x="5982" y="5644"/>
                  </a:cubicBezTo>
                  <a:cubicBezTo>
                    <a:pt x="6317" y="4942"/>
                    <a:pt x="6484" y="4173"/>
                    <a:pt x="6517" y="3405"/>
                  </a:cubicBezTo>
                  <a:cubicBezTo>
                    <a:pt x="6500" y="2302"/>
                    <a:pt x="6149" y="1383"/>
                    <a:pt x="5264" y="731"/>
                  </a:cubicBezTo>
                  <a:cubicBezTo>
                    <a:pt x="4654" y="268"/>
                    <a:pt x="3981" y="0"/>
                    <a:pt x="3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5"/>
            <p:cNvSpPr/>
            <p:nvPr/>
          </p:nvSpPr>
          <p:spPr>
            <a:xfrm>
              <a:off x="4626895" y="3777948"/>
              <a:ext cx="272051" cy="232729"/>
            </a:xfrm>
            <a:custGeom>
              <a:rect b="b" l="l" r="r" t="t"/>
              <a:pathLst>
                <a:path extrusionOk="0" h="7262" w="8489">
                  <a:moveTo>
                    <a:pt x="4866" y="0"/>
                  </a:moveTo>
                  <a:cubicBezTo>
                    <a:pt x="3863" y="0"/>
                    <a:pt x="2959" y="382"/>
                    <a:pt x="2156" y="1063"/>
                  </a:cubicBezTo>
                  <a:cubicBezTo>
                    <a:pt x="1588" y="1564"/>
                    <a:pt x="1137" y="2182"/>
                    <a:pt x="836" y="2867"/>
                  </a:cubicBezTo>
                  <a:cubicBezTo>
                    <a:pt x="401" y="3769"/>
                    <a:pt x="134" y="4739"/>
                    <a:pt x="17" y="5741"/>
                  </a:cubicBezTo>
                  <a:cubicBezTo>
                    <a:pt x="17" y="5925"/>
                    <a:pt x="17" y="6109"/>
                    <a:pt x="17" y="6292"/>
                  </a:cubicBezTo>
                  <a:cubicBezTo>
                    <a:pt x="17" y="6443"/>
                    <a:pt x="0" y="6576"/>
                    <a:pt x="17" y="6727"/>
                  </a:cubicBezTo>
                  <a:cubicBezTo>
                    <a:pt x="34" y="7044"/>
                    <a:pt x="218" y="7245"/>
                    <a:pt x="468" y="7261"/>
                  </a:cubicBezTo>
                  <a:cubicBezTo>
                    <a:pt x="736" y="7261"/>
                    <a:pt x="919" y="7061"/>
                    <a:pt x="953" y="6744"/>
                  </a:cubicBezTo>
                  <a:cubicBezTo>
                    <a:pt x="953" y="6409"/>
                    <a:pt x="969" y="6058"/>
                    <a:pt x="1020" y="5724"/>
                  </a:cubicBezTo>
                  <a:cubicBezTo>
                    <a:pt x="1170" y="4956"/>
                    <a:pt x="1404" y="4204"/>
                    <a:pt x="1705" y="3485"/>
                  </a:cubicBezTo>
                  <a:cubicBezTo>
                    <a:pt x="1939" y="2934"/>
                    <a:pt x="2273" y="2416"/>
                    <a:pt x="2707" y="1982"/>
                  </a:cubicBezTo>
                  <a:cubicBezTo>
                    <a:pt x="3275" y="1380"/>
                    <a:pt x="4061" y="1046"/>
                    <a:pt x="4879" y="1046"/>
                  </a:cubicBezTo>
                  <a:cubicBezTo>
                    <a:pt x="4911" y="1045"/>
                    <a:pt x="4943" y="1044"/>
                    <a:pt x="4975" y="1044"/>
                  </a:cubicBezTo>
                  <a:cubicBezTo>
                    <a:pt x="5949" y="1044"/>
                    <a:pt x="6729" y="1542"/>
                    <a:pt x="7085" y="2399"/>
                  </a:cubicBezTo>
                  <a:cubicBezTo>
                    <a:pt x="7335" y="2934"/>
                    <a:pt x="7235" y="3552"/>
                    <a:pt x="6817" y="3987"/>
                  </a:cubicBezTo>
                  <a:cubicBezTo>
                    <a:pt x="6657" y="4173"/>
                    <a:pt x="6393" y="4265"/>
                    <a:pt x="6128" y="4265"/>
                  </a:cubicBezTo>
                  <a:cubicBezTo>
                    <a:pt x="5895" y="4265"/>
                    <a:pt x="5662" y="4194"/>
                    <a:pt x="5498" y="4053"/>
                  </a:cubicBezTo>
                  <a:cubicBezTo>
                    <a:pt x="5297" y="3920"/>
                    <a:pt x="5264" y="3636"/>
                    <a:pt x="5447" y="3469"/>
                  </a:cubicBezTo>
                  <a:cubicBezTo>
                    <a:pt x="5514" y="3402"/>
                    <a:pt x="5598" y="3335"/>
                    <a:pt x="5665" y="3268"/>
                  </a:cubicBezTo>
                  <a:cubicBezTo>
                    <a:pt x="6079" y="2923"/>
                    <a:pt x="5774" y="2349"/>
                    <a:pt x="5345" y="2349"/>
                  </a:cubicBezTo>
                  <a:cubicBezTo>
                    <a:pt x="5254" y="2349"/>
                    <a:pt x="5159" y="2375"/>
                    <a:pt x="5063" y="2433"/>
                  </a:cubicBezTo>
                  <a:cubicBezTo>
                    <a:pt x="4328" y="2884"/>
                    <a:pt x="3860" y="3987"/>
                    <a:pt x="4796" y="4822"/>
                  </a:cubicBezTo>
                  <a:cubicBezTo>
                    <a:pt x="5180" y="5151"/>
                    <a:pt x="5652" y="5315"/>
                    <a:pt x="6123" y="5315"/>
                  </a:cubicBezTo>
                  <a:cubicBezTo>
                    <a:pt x="6656" y="5315"/>
                    <a:pt x="7187" y="5105"/>
                    <a:pt x="7586" y="4688"/>
                  </a:cubicBezTo>
                  <a:cubicBezTo>
                    <a:pt x="8388" y="3803"/>
                    <a:pt x="8488" y="2483"/>
                    <a:pt x="7803" y="1514"/>
                  </a:cubicBezTo>
                  <a:cubicBezTo>
                    <a:pt x="7302" y="728"/>
                    <a:pt x="6483" y="194"/>
                    <a:pt x="5564" y="60"/>
                  </a:cubicBezTo>
                  <a:cubicBezTo>
                    <a:pt x="5327" y="20"/>
                    <a:pt x="5094" y="0"/>
                    <a:pt x="4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5"/>
            <p:cNvSpPr/>
            <p:nvPr/>
          </p:nvSpPr>
          <p:spPr>
            <a:xfrm>
              <a:off x="4312573" y="3791665"/>
              <a:ext cx="219557" cy="223019"/>
            </a:xfrm>
            <a:custGeom>
              <a:rect b="b" l="l" r="r" t="t"/>
              <a:pathLst>
                <a:path extrusionOk="0" h="6959" w="6851">
                  <a:moveTo>
                    <a:pt x="2482" y="1"/>
                  </a:moveTo>
                  <a:cubicBezTo>
                    <a:pt x="1919" y="1"/>
                    <a:pt x="1367" y="188"/>
                    <a:pt x="919" y="551"/>
                  </a:cubicBezTo>
                  <a:cubicBezTo>
                    <a:pt x="452" y="885"/>
                    <a:pt x="151" y="1403"/>
                    <a:pt x="84" y="1971"/>
                  </a:cubicBezTo>
                  <a:cubicBezTo>
                    <a:pt x="0" y="2640"/>
                    <a:pt x="285" y="3191"/>
                    <a:pt x="736" y="3642"/>
                  </a:cubicBezTo>
                  <a:cubicBezTo>
                    <a:pt x="1041" y="3972"/>
                    <a:pt x="1472" y="4150"/>
                    <a:pt x="1910" y="4150"/>
                  </a:cubicBezTo>
                  <a:cubicBezTo>
                    <a:pt x="2071" y="4150"/>
                    <a:pt x="2233" y="4126"/>
                    <a:pt x="2390" y="4077"/>
                  </a:cubicBezTo>
                  <a:cubicBezTo>
                    <a:pt x="3058" y="3909"/>
                    <a:pt x="3509" y="3275"/>
                    <a:pt x="3459" y="2590"/>
                  </a:cubicBezTo>
                  <a:cubicBezTo>
                    <a:pt x="3459" y="2473"/>
                    <a:pt x="3426" y="2339"/>
                    <a:pt x="3376" y="2239"/>
                  </a:cubicBezTo>
                  <a:cubicBezTo>
                    <a:pt x="3278" y="2044"/>
                    <a:pt x="3100" y="1942"/>
                    <a:pt x="2908" y="1942"/>
                  </a:cubicBezTo>
                  <a:cubicBezTo>
                    <a:pt x="2870" y="1942"/>
                    <a:pt x="2830" y="1946"/>
                    <a:pt x="2791" y="1955"/>
                  </a:cubicBezTo>
                  <a:cubicBezTo>
                    <a:pt x="2557" y="2021"/>
                    <a:pt x="2390" y="2239"/>
                    <a:pt x="2390" y="2473"/>
                  </a:cubicBezTo>
                  <a:cubicBezTo>
                    <a:pt x="2390" y="2506"/>
                    <a:pt x="2390" y="2523"/>
                    <a:pt x="2390" y="2556"/>
                  </a:cubicBezTo>
                  <a:cubicBezTo>
                    <a:pt x="2457" y="2723"/>
                    <a:pt x="2407" y="2907"/>
                    <a:pt x="2256" y="3007"/>
                  </a:cubicBezTo>
                  <a:cubicBezTo>
                    <a:pt x="2154" y="3072"/>
                    <a:pt x="2041" y="3106"/>
                    <a:pt x="1929" y="3106"/>
                  </a:cubicBezTo>
                  <a:cubicBezTo>
                    <a:pt x="1841" y="3106"/>
                    <a:pt x="1753" y="3085"/>
                    <a:pt x="1671" y="3041"/>
                  </a:cubicBezTo>
                  <a:cubicBezTo>
                    <a:pt x="1153" y="2790"/>
                    <a:pt x="970" y="2155"/>
                    <a:pt x="1287" y="1671"/>
                  </a:cubicBezTo>
                  <a:cubicBezTo>
                    <a:pt x="1521" y="1320"/>
                    <a:pt x="1905" y="1102"/>
                    <a:pt x="2323" y="1069"/>
                  </a:cubicBezTo>
                  <a:cubicBezTo>
                    <a:pt x="2383" y="1065"/>
                    <a:pt x="2442" y="1063"/>
                    <a:pt x="2501" y="1063"/>
                  </a:cubicBezTo>
                  <a:cubicBezTo>
                    <a:pt x="2703" y="1063"/>
                    <a:pt x="2897" y="1088"/>
                    <a:pt x="3092" y="1153"/>
                  </a:cubicBezTo>
                  <a:cubicBezTo>
                    <a:pt x="4194" y="1470"/>
                    <a:pt x="5046" y="2322"/>
                    <a:pt x="5347" y="3425"/>
                  </a:cubicBezTo>
                  <a:cubicBezTo>
                    <a:pt x="5648" y="4411"/>
                    <a:pt x="5832" y="5430"/>
                    <a:pt x="5932" y="6449"/>
                  </a:cubicBezTo>
                  <a:cubicBezTo>
                    <a:pt x="5949" y="6750"/>
                    <a:pt x="6082" y="6900"/>
                    <a:pt x="6300" y="6950"/>
                  </a:cubicBezTo>
                  <a:cubicBezTo>
                    <a:pt x="6329" y="6956"/>
                    <a:pt x="6359" y="6959"/>
                    <a:pt x="6388" y="6959"/>
                  </a:cubicBezTo>
                  <a:cubicBezTo>
                    <a:pt x="6620" y="6959"/>
                    <a:pt x="6821" y="6787"/>
                    <a:pt x="6851" y="6549"/>
                  </a:cubicBezTo>
                  <a:cubicBezTo>
                    <a:pt x="6851" y="6432"/>
                    <a:pt x="6851" y="6299"/>
                    <a:pt x="6851" y="6182"/>
                  </a:cubicBezTo>
                  <a:cubicBezTo>
                    <a:pt x="6818" y="5163"/>
                    <a:pt x="6650" y="4160"/>
                    <a:pt x="6366" y="3191"/>
                  </a:cubicBezTo>
                  <a:cubicBezTo>
                    <a:pt x="5865" y="1554"/>
                    <a:pt x="4796" y="501"/>
                    <a:pt x="3125" y="83"/>
                  </a:cubicBezTo>
                  <a:cubicBezTo>
                    <a:pt x="2913" y="28"/>
                    <a:pt x="2697" y="1"/>
                    <a:pt x="2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5"/>
            <p:cNvSpPr/>
            <p:nvPr/>
          </p:nvSpPr>
          <p:spPr>
            <a:xfrm>
              <a:off x="3930247" y="3988276"/>
              <a:ext cx="1194122" cy="563235"/>
            </a:xfrm>
            <a:custGeom>
              <a:rect b="b" l="l" r="r" t="t"/>
              <a:pathLst>
                <a:path extrusionOk="0" h="17575" w="37261">
                  <a:moveTo>
                    <a:pt x="6381" y="5588"/>
                  </a:moveTo>
                  <a:cubicBezTo>
                    <a:pt x="6528" y="5588"/>
                    <a:pt x="6672" y="5684"/>
                    <a:pt x="6701" y="5845"/>
                  </a:cubicBezTo>
                  <a:cubicBezTo>
                    <a:pt x="7102" y="6697"/>
                    <a:pt x="7536" y="7549"/>
                    <a:pt x="8004" y="8368"/>
                  </a:cubicBezTo>
                  <a:cubicBezTo>
                    <a:pt x="8071" y="8451"/>
                    <a:pt x="8104" y="8552"/>
                    <a:pt x="8104" y="8652"/>
                  </a:cubicBezTo>
                  <a:cubicBezTo>
                    <a:pt x="7309" y="8807"/>
                    <a:pt x="6505" y="8887"/>
                    <a:pt x="5701" y="8887"/>
                  </a:cubicBezTo>
                  <a:cubicBezTo>
                    <a:pt x="5034" y="8887"/>
                    <a:pt x="4369" y="8832"/>
                    <a:pt x="3710" y="8719"/>
                  </a:cubicBezTo>
                  <a:cubicBezTo>
                    <a:pt x="3409" y="8668"/>
                    <a:pt x="3125" y="8568"/>
                    <a:pt x="2874" y="8401"/>
                  </a:cubicBezTo>
                  <a:cubicBezTo>
                    <a:pt x="2557" y="8234"/>
                    <a:pt x="2407" y="7883"/>
                    <a:pt x="2473" y="7532"/>
                  </a:cubicBezTo>
                  <a:cubicBezTo>
                    <a:pt x="2540" y="7215"/>
                    <a:pt x="2724" y="6931"/>
                    <a:pt x="2991" y="6730"/>
                  </a:cubicBezTo>
                  <a:cubicBezTo>
                    <a:pt x="3259" y="6513"/>
                    <a:pt x="3559" y="6329"/>
                    <a:pt x="3877" y="6196"/>
                  </a:cubicBezTo>
                  <a:cubicBezTo>
                    <a:pt x="4662" y="5878"/>
                    <a:pt x="5481" y="5678"/>
                    <a:pt x="6316" y="5594"/>
                  </a:cubicBezTo>
                  <a:cubicBezTo>
                    <a:pt x="6338" y="5590"/>
                    <a:pt x="6359" y="5588"/>
                    <a:pt x="6381" y="5588"/>
                  </a:cubicBezTo>
                  <a:close/>
                  <a:moveTo>
                    <a:pt x="29229" y="0"/>
                  </a:moveTo>
                  <a:cubicBezTo>
                    <a:pt x="28028" y="0"/>
                    <a:pt x="26829" y="8"/>
                    <a:pt x="25631" y="13"/>
                  </a:cubicBezTo>
                  <a:cubicBezTo>
                    <a:pt x="23326" y="13"/>
                    <a:pt x="21020" y="30"/>
                    <a:pt x="18714" y="30"/>
                  </a:cubicBezTo>
                  <a:cubicBezTo>
                    <a:pt x="16559" y="30"/>
                    <a:pt x="14387" y="97"/>
                    <a:pt x="12231" y="147"/>
                  </a:cubicBezTo>
                  <a:cubicBezTo>
                    <a:pt x="10243" y="205"/>
                    <a:pt x="8268" y="251"/>
                    <a:pt x="6294" y="251"/>
                  </a:cubicBezTo>
                  <a:cubicBezTo>
                    <a:pt x="5995" y="251"/>
                    <a:pt x="5696" y="250"/>
                    <a:pt x="5397" y="247"/>
                  </a:cubicBezTo>
                  <a:cubicBezTo>
                    <a:pt x="5240" y="247"/>
                    <a:pt x="5119" y="241"/>
                    <a:pt x="5028" y="241"/>
                  </a:cubicBezTo>
                  <a:cubicBezTo>
                    <a:pt x="4744" y="241"/>
                    <a:pt x="4765" y="308"/>
                    <a:pt x="4930" y="866"/>
                  </a:cubicBezTo>
                  <a:cubicBezTo>
                    <a:pt x="5214" y="1801"/>
                    <a:pt x="5448" y="2770"/>
                    <a:pt x="5798" y="3689"/>
                  </a:cubicBezTo>
                  <a:cubicBezTo>
                    <a:pt x="5815" y="3739"/>
                    <a:pt x="5815" y="3790"/>
                    <a:pt x="5815" y="3840"/>
                  </a:cubicBezTo>
                  <a:cubicBezTo>
                    <a:pt x="5063" y="3840"/>
                    <a:pt x="4328" y="3907"/>
                    <a:pt x="3593" y="4074"/>
                  </a:cubicBezTo>
                  <a:cubicBezTo>
                    <a:pt x="2874" y="4241"/>
                    <a:pt x="2173" y="4508"/>
                    <a:pt x="1554" y="4892"/>
                  </a:cubicBezTo>
                  <a:cubicBezTo>
                    <a:pt x="736" y="5377"/>
                    <a:pt x="218" y="6229"/>
                    <a:pt x="151" y="7165"/>
                  </a:cubicBezTo>
                  <a:cubicBezTo>
                    <a:pt x="1" y="8468"/>
                    <a:pt x="552" y="9404"/>
                    <a:pt x="1571" y="10122"/>
                  </a:cubicBezTo>
                  <a:cubicBezTo>
                    <a:pt x="2290" y="10640"/>
                    <a:pt x="3125" y="10841"/>
                    <a:pt x="3977" y="10991"/>
                  </a:cubicBezTo>
                  <a:cubicBezTo>
                    <a:pt x="4708" y="11095"/>
                    <a:pt x="5444" y="11150"/>
                    <a:pt x="6179" y="11150"/>
                  </a:cubicBezTo>
                  <a:cubicBezTo>
                    <a:pt x="6855" y="11150"/>
                    <a:pt x="7532" y="11104"/>
                    <a:pt x="8204" y="11008"/>
                  </a:cubicBezTo>
                  <a:cubicBezTo>
                    <a:pt x="8589" y="10958"/>
                    <a:pt x="8973" y="10941"/>
                    <a:pt x="9357" y="10891"/>
                  </a:cubicBezTo>
                  <a:cubicBezTo>
                    <a:pt x="9394" y="10881"/>
                    <a:pt x="9429" y="10876"/>
                    <a:pt x="9464" y="10876"/>
                  </a:cubicBezTo>
                  <a:cubicBezTo>
                    <a:pt x="9604" y="10876"/>
                    <a:pt x="9725" y="10954"/>
                    <a:pt x="9792" y="11074"/>
                  </a:cubicBezTo>
                  <a:cubicBezTo>
                    <a:pt x="10260" y="11743"/>
                    <a:pt x="10778" y="12378"/>
                    <a:pt x="11329" y="12979"/>
                  </a:cubicBezTo>
                  <a:cubicBezTo>
                    <a:pt x="12883" y="14600"/>
                    <a:pt x="14654" y="15937"/>
                    <a:pt x="16776" y="16722"/>
                  </a:cubicBezTo>
                  <a:cubicBezTo>
                    <a:pt x="18096" y="17190"/>
                    <a:pt x="19466" y="17474"/>
                    <a:pt x="20853" y="17541"/>
                  </a:cubicBezTo>
                  <a:cubicBezTo>
                    <a:pt x="21165" y="17563"/>
                    <a:pt x="21478" y="17575"/>
                    <a:pt x="21789" y="17575"/>
                  </a:cubicBezTo>
                  <a:cubicBezTo>
                    <a:pt x="24009" y="17575"/>
                    <a:pt x="26189" y="17004"/>
                    <a:pt x="28138" y="15920"/>
                  </a:cubicBezTo>
                  <a:cubicBezTo>
                    <a:pt x="28672" y="15636"/>
                    <a:pt x="29190" y="15285"/>
                    <a:pt x="29658" y="14901"/>
                  </a:cubicBezTo>
                  <a:cubicBezTo>
                    <a:pt x="31262" y="13564"/>
                    <a:pt x="32766" y="12127"/>
                    <a:pt x="33969" y="10406"/>
                  </a:cubicBezTo>
                  <a:cubicBezTo>
                    <a:pt x="35556" y="8184"/>
                    <a:pt x="36609" y="5611"/>
                    <a:pt x="37043" y="2904"/>
                  </a:cubicBezTo>
                  <a:cubicBezTo>
                    <a:pt x="37110" y="2470"/>
                    <a:pt x="37160" y="2018"/>
                    <a:pt x="37227" y="1567"/>
                  </a:cubicBezTo>
                  <a:cubicBezTo>
                    <a:pt x="37244" y="1384"/>
                    <a:pt x="37261" y="1200"/>
                    <a:pt x="37261" y="1016"/>
                  </a:cubicBezTo>
                  <a:cubicBezTo>
                    <a:pt x="37261" y="314"/>
                    <a:pt x="37127" y="197"/>
                    <a:pt x="36442" y="164"/>
                  </a:cubicBezTo>
                  <a:cubicBezTo>
                    <a:pt x="34036" y="30"/>
                    <a:pt x="31630" y="0"/>
                    <a:pt x="292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5"/>
            <p:cNvSpPr/>
            <p:nvPr/>
          </p:nvSpPr>
          <p:spPr>
            <a:xfrm>
              <a:off x="4113366" y="4003274"/>
              <a:ext cx="996004" cy="125594"/>
            </a:xfrm>
            <a:custGeom>
              <a:rect b="b" l="l" r="r" t="t"/>
              <a:pathLst>
                <a:path extrusionOk="0" h="3919" w="31079">
                  <a:moveTo>
                    <a:pt x="30728" y="0"/>
                  </a:moveTo>
                  <a:cubicBezTo>
                    <a:pt x="30635" y="0"/>
                    <a:pt x="30540" y="49"/>
                    <a:pt x="30494" y="130"/>
                  </a:cubicBezTo>
                  <a:cubicBezTo>
                    <a:pt x="30427" y="214"/>
                    <a:pt x="30394" y="314"/>
                    <a:pt x="30344" y="398"/>
                  </a:cubicBezTo>
                  <a:cubicBezTo>
                    <a:pt x="29926" y="1200"/>
                    <a:pt x="29207" y="1818"/>
                    <a:pt x="28339" y="2102"/>
                  </a:cubicBezTo>
                  <a:cubicBezTo>
                    <a:pt x="28028" y="2196"/>
                    <a:pt x="27712" y="2242"/>
                    <a:pt x="27399" y="2242"/>
                  </a:cubicBezTo>
                  <a:cubicBezTo>
                    <a:pt x="26331" y="2242"/>
                    <a:pt x="25304" y="1709"/>
                    <a:pt x="24696" y="765"/>
                  </a:cubicBezTo>
                  <a:cubicBezTo>
                    <a:pt x="24528" y="471"/>
                    <a:pt x="24389" y="324"/>
                    <a:pt x="24246" y="324"/>
                  </a:cubicBezTo>
                  <a:cubicBezTo>
                    <a:pt x="24105" y="324"/>
                    <a:pt x="23960" y="466"/>
                    <a:pt x="23777" y="748"/>
                  </a:cubicBezTo>
                  <a:cubicBezTo>
                    <a:pt x="23476" y="1233"/>
                    <a:pt x="23126" y="1701"/>
                    <a:pt x="22741" y="2119"/>
                  </a:cubicBezTo>
                  <a:cubicBezTo>
                    <a:pt x="22154" y="2759"/>
                    <a:pt x="21441" y="3089"/>
                    <a:pt x="20690" y="3089"/>
                  </a:cubicBezTo>
                  <a:cubicBezTo>
                    <a:pt x="20245" y="3089"/>
                    <a:pt x="19786" y="2973"/>
                    <a:pt x="19333" y="2737"/>
                  </a:cubicBezTo>
                  <a:cubicBezTo>
                    <a:pt x="18514" y="2336"/>
                    <a:pt x="17846" y="1684"/>
                    <a:pt x="17411" y="899"/>
                  </a:cubicBezTo>
                  <a:cubicBezTo>
                    <a:pt x="17378" y="832"/>
                    <a:pt x="17344" y="765"/>
                    <a:pt x="17294" y="698"/>
                  </a:cubicBezTo>
                  <a:cubicBezTo>
                    <a:pt x="17232" y="600"/>
                    <a:pt x="17126" y="549"/>
                    <a:pt x="17021" y="549"/>
                  </a:cubicBezTo>
                  <a:cubicBezTo>
                    <a:pt x="16929" y="549"/>
                    <a:pt x="16838" y="587"/>
                    <a:pt x="16776" y="665"/>
                  </a:cubicBezTo>
                  <a:cubicBezTo>
                    <a:pt x="16693" y="765"/>
                    <a:pt x="16609" y="865"/>
                    <a:pt x="16559" y="966"/>
                  </a:cubicBezTo>
                  <a:cubicBezTo>
                    <a:pt x="16275" y="1450"/>
                    <a:pt x="15941" y="1885"/>
                    <a:pt x="15540" y="2269"/>
                  </a:cubicBezTo>
                  <a:cubicBezTo>
                    <a:pt x="15273" y="2520"/>
                    <a:pt x="14988" y="2737"/>
                    <a:pt x="14671" y="2921"/>
                  </a:cubicBezTo>
                  <a:cubicBezTo>
                    <a:pt x="14260" y="3159"/>
                    <a:pt x="13799" y="3285"/>
                    <a:pt x="13330" y="3285"/>
                  </a:cubicBezTo>
                  <a:cubicBezTo>
                    <a:pt x="13075" y="3285"/>
                    <a:pt x="12819" y="3248"/>
                    <a:pt x="12566" y="3171"/>
                  </a:cubicBezTo>
                  <a:cubicBezTo>
                    <a:pt x="11279" y="2854"/>
                    <a:pt x="10193" y="1968"/>
                    <a:pt x="9642" y="748"/>
                  </a:cubicBezTo>
                  <a:cubicBezTo>
                    <a:pt x="9625" y="732"/>
                    <a:pt x="9625" y="698"/>
                    <a:pt x="9608" y="682"/>
                  </a:cubicBezTo>
                  <a:cubicBezTo>
                    <a:pt x="9525" y="498"/>
                    <a:pt x="9458" y="297"/>
                    <a:pt x="9191" y="297"/>
                  </a:cubicBezTo>
                  <a:cubicBezTo>
                    <a:pt x="8973" y="314"/>
                    <a:pt x="8890" y="481"/>
                    <a:pt x="8806" y="648"/>
                  </a:cubicBezTo>
                  <a:cubicBezTo>
                    <a:pt x="8539" y="1200"/>
                    <a:pt x="8188" y="1684"/>
                    <a:pt x="7754" y="2102"/>
                  </a:cubicBezTo>
                  <a:cubicBezTo>
                    <a:pt x="7419" y="2469"/>
                    <a:pt x="6968" y="2703"/>
                    <a:pt x="6484" y="2787"/>
                  </a:cubicBezTo>
                  <a:cubicBezTo>
                    <a:pt x="6405" y="2798"/>
                    <a:pt x="6328" y="2803"/>
                    <a:pt x="6253" y="2803"/>
                  </a:cubicBezTo>
                  <a:cubicBezTo>
                    <a:pt x="5752" y="2803"/>
                    <a:pt x="5322" y="2572"/>
                    <a:pt x="4930" y="2252"/>
                  </a:cubicBezTo>
                  <a:cubicBezTo>
                    <a:pt x="4479" y="1885"/>
                    <a:pt x="4094" y="1417"/>
                    <a:pt x="3844" y="899"/>
                  </a:cubicBezTo>
                  <a:cubicBezTo>
                    <a:pt x="3698" y="615"/>
                    <a:pt x="3520" y="464"/>
                    <a:pt x="3340" y="464"/>
                  </a:cubicBezTo>
                  <a:cubicBezTo>
                    <a:pt x="3169" y="464"/>
                    <a:pt x="2995" y="598"/>
                    <a:pt x="2841" y="882"/>
                  </a:cubicBezTo>
                  <a:cubicBezTo>
                    <a:pt x="2407" y="1684"/>
                    <a:pt x="1772" y="2352"/>
                    <a:pt x="1003" y="2804"/>
                  </a:cubicBezTo>
                  <a:cubicBezTo>
                    <a:pt x="786" y="2937"/>
                    <a:pt x="552" y="3038"/>
                    <a:pt x="318" y="3121"/>
                  </a:cubicBezTo>
                  <a:cubicBezTo>
                    <a:pt x="84" y="3188"/>
                    <a:pt x="1" y="3338"/>
                    <a:pt x="68" y="3505"/>
                  </a:cubicBezTo>
                  <a:cubicBezTo>
                    <a:pt x="117" y="3629"/>
                    <a:pt x="231" y="3698"/>
                    <a:pt x="348" y="3698"/>
                  </a:cubicBezTo>
                  <a:cubicBezTo>
                    <a:pt x="389" y="3698"/>
                    <a:pt x="430" y="3690"/>
                    <a:pt x="469" y="3672"/>
                  </a:cubicBezTo>
                  <a:cubicBezTo>
                    <a:pt x="636" y="3622"/>
                    <a:pt x="803" y="3572"/>
                    <a:pt x="953" y="3489"/>
                  </a:cubicBezTo>
                  <a:cubicBezTo>
                    <a:pt x="1822" y="3088"/>
                    <a:pt x="2574" y="2453"/>
                    <a:pt x="3109" y="1667"/>
                  </a:cubicBezTo>
                  <a:cubicBezTo>
                    <a:pt x="3159" y="1584"/>
                    <a:pt x="3226" y="1500"/>
                    <a:pt x="3276" y="1417"/>
                  </a:cubicBezTo>
                  <a:cubicBezTo>
                    <a:pt x="3292" y="1400"/>
                    <a:pt x="3326" y="1400"/>
                    <a:pt x="3359" y="1367"/>
                  </a:cubicBezTo>
                  <a:cubicBezTo>
                    <a:pt x="3543" y="1617"/>
                    <a:pt x="3727" y="1868"/>
                    <a:pt x="3911" y="2119"/>
                  </a:cubicBezTo>
                  <a:cubicBezTo>
                    <a:pt x="4262" y="2586"/>
                    <a:pt x="4713" y="2954"/>
                    <a:pt x="5247" y="3188"/>
                  </a:cubicBezTo>
                  <a:cubicBezTo>
                    <a:pt x="5571" y="3357"/>
                    <a:pt x="5924" y="3439"/>
                    <a:pt x="6277" y="3439"/>
                  </a:cubicBezTo>
                  <a:cubicBezTo>
                    <a:pt x="6727" y="3439"/>
                    <a:pt x="7177" y="3307"/>
                    <a:pt x="7570" y="3054"/>
                  </a:cubicBezTo>
                  <a:cubicBezTo>
                    <a:pt x="8054" y="2737"/>
                    <a:pt x="8472" y="2336"/>
                    <a:pt x="8806" y="1868"/>
                  </a:cubicBezTo>
                  <a:cubicBezTo>
                    <a:pt x="8923" y="1684"/>
                    <a:pt x="9040" y="1517"/>
                    <a:pt x="9174" y="1333"/>
                  </a:cubicBezTo>
                  <a:cubicBezTo>
                    <a:pt x="9291" y="1383"/>
                    <a:pt x="9324" y="1500"/>
                    <a:pt x="9374" y="1584"/>
                  </a:cubicBezTo>
                  <a:cubicBezTo>
                    <a:pt x="10110" y="2787"/>
                    <a:pt x="11329" y="3606"/>
                    <a:pt x="12716" y="3856"/>
                  </a:cubicBezTo>
                  <a:cubicBezTo>
                    <a:pt x="12919" y="3898"/>
                    <a:pt x="13125" y="3918"/>
                    <a:pt x="13331" y="3918"/>
                  </a:cubicBezTo>
                  <a:cubicBezTo>
                    <a:pt x="13786" y="3918"/>
                    <a:pt x="14240" y="3818"/>
                    <a:pt x="14654" y="3622"/>
                  </a:cubicBezTo>
                  <a:cubicBezTo>
                    <a:pt x="15506" y="3221"/>
                    <a:pt x="16225" y="2603"/>
                    <a:pt x="16743" y="1835"/>
                  </a:cubicBezTo>
                  <a:cubicBezTo>
                    <a:pt x="16810" y="1751"/>
                    <a:pt x="16877" y="1651"/>
                    <a:pt x="16943" y="1567"/>
                  </a:cubicBezTo>
                  <a:cubicBezTo>
                    <a:pt x="16960" y="1550"/>
                    <a:pt x="16977" y="1550"/>
                    <a:pt x="17027" y="1517"/>
                  </a:cubicBezTo>
                  <a:cubicBezTo>
                    <a:pt x="17344" y="1968"/>
                    <a:pt x="17712" y="2369"/>
                    <a:pt x="18146" y="2720"/>
                  </a:cubicBezTo>
                  <a:cubicBezTo>
                    <a:pt x="18731" y="3221"/>
                    <a:pt x="19433" y="3555"/>
                    <a:pt x="20185" y="3672"/>
                  </a:cubicBezTo>
                  <a:cubicBezTo>
                    <a:pt x="20358" y="3701"/>
                    <a:pt x="20532" y="3715"/>
                    <a:pt x="20705" y="3715"/>
                  </a:cubicBezTo>
                  <a:cubicBezTo>
                    <a:pt x="21548" y="3715"/>
                    <a:pt x="22368" y="3383"/>
                    <a:pt x="22992" y="2787"/>
                  </a:cubicBezTo>
                  <a:cubicBezTo>
                    <a:pt x="23359" y="2436"/>
                    <a:pt x="23677" y="2035"/>
                    <a:pt x="23961" y="1601"/>
                  </a:cubicBezTo>
                  <a:cubicBezTo>
                    <a:pt x="24045" y="1484"/>
                    <a:pt x="24128" y="1383"/>
                    <a:pt x="24228" y="1233"/>
                  </a:cubicBezTo>
                  <a:cubicBezTo>
                    <a:pt x="24345" y="1367"/>
                    <a:pt x="24412" y="1467"/>
                    <a:pt x="24496" y="1567"/>
                  </a:cubicBezTo>
                  <a:cubicBezTo>
                    <a:pt x="25291" y="2451"/>
                    <a:pt x="26339" y="2887"/>
                    <a:pt x="27384" y="2887"/>
                  </a:cubicBezTo>
                  <a:cubicBezTo>
                    <a:pt x="28512" y="2887"/>
                    <a:pt x="29638" y="2380"/>
                    <a:pt x="30444" y="1383"/>
                  </a:cubicBezTo>
                  <a:cubicBezTo>
                    <a:pt x="30628" y="1166"/>
                    <a:pt x="30778" y="916"/>
                    <a:pt x="30912" y="665"/>
                  </a:cubicBezTo>
                  <a:cubicBezTo>
                    <a:pt x="30962" y="581"/>
                    <a:pt x="30995" y="481"/>
                    <a:pt x="31029" y="398"/>
                  </a:cubicBezTo>
                  <a:cubicBezTo>
                    <a:pt x="31079" y="247"/>
                    <a:pt x="30995" y="80"/>
                    <a:pt x="30845" y="30"/>
                  </a:cubicBezTo>
                  <a:cubicBezTo>
                    <a:pt x="30809" y="10"/>
                    <a:pt x="30769" y="0"/>
                    <a:pt x="307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5"/>
            <p:cNvSpPr/>
            <p:nvPr/>
          </p:nvSpPr>
          <p:spPr>
            <a:xfrm>
              <a:off x="4740952" y="4250136"/>
              <a:ext cx="192798" cy="223660"/>
            </a:xfrm>
            <a:custGeom>
              <a:rect b="b" l="l" r="r" t="t"/>
              <a:pathLst>
                <a:path extrusionOk="0" h="6979" w="6016">
                  <a:moveTo>
                    <a:pt x="4936" y="0"/>
                  </a:moveTo>
                  <a:cubicBezTo>
                    <a:pt x="4863" y="0"/>
                    <a:pt x="4795" y="35"/>
                    <a:pt x="4746" y="96"/>
                  </a:cubicBezTo>
                  <a:cubicBezTo>
                    <a:pt x="4679" y="180"/>
                    <a:pt x="4612" y="280"/>
                    <a:pt x="4562" y="381"/>
                  </a:cubicBezTo>
                  <a:cubicBezTo>
                    <a:pt x="4361" y="681"/>
                    <a:pt x="4111" y="949"/>
                    <a:pt x="3827" y="1183"/>
                  </a:cubicBezTo>
                  <a:cubicBezTo>
                    <a:pt x="3451" y="1470"/>
                    <a:pt x="3057" y="1702"/>
                    <a:pt x="2609" y="1702"/>
                  </a:cubicBezTo>
                  <a:cubicBezTo>
                    <a:pt x="2459" y="1702"/>
                    <a:pt x="2303" y="1676"/>
                    <a:pt x="2139" y="1617"/>
                  </a:cubicBezTo>
                  <a:cubicBezTo>
                    <a:pt x="2106" y="1617"/>
                    <a:pt x="2089" y="1600"/>
                    <a:pt x="2055" y="1600"/>
                  </a:cubicBezTo>
                  <a:cubicBezTo>
                    <a:pt x="2042" y="1599"/>
                    <a:pt x="2029" y="1599"/>
                    <a:pt x="2016" y="1599"/>
                  </a:cubicBezTo>
                  <a:cubicBezTo>
                    <a:pt x="1824" y="1599"/>
                    <a:pt x="1723" y="1714"/>
                    <a:pt x="1755" y="1918"/>
                  </a:cubicBezTo>
                  <a:cubicBezTo>
                    <a:pt x="1788" y="2018"/>
                    <a:pt x="1822" y="2135"/>
                    <a:pt x="1872" y="2235"/>
                  </a:cubicBezTo>
                  <a:cubicBezTo>
                    <a:pt x="1955" y="2452"/>
                    <a:pt x="1989" y="2703"/>
                    <a:pt x="1972" y="2937"/>
                  </a:cubicBezTo>
                  <a:cubicBezTo>
                    <a:pt x="1872" y="3605"/>
                    <a:pt x="1304" y="4123"/>
                    <a:pt x="619" y="4173"/>
                  </a:cubicBezTo>
                  <a:cubicBezTo>
                    <a:pt x="535" y="4190"/>
                    <a:pt x="451" y="4190"/>
                    <a:pt x="351" y="4190"/>
                  </a:cubicBezTo>
                  <a:cubicBezTo>
                    <a:pt x="234" y="4190"/>
                    <a:pt x="117" y="4257"/>
                    <a:pt x="50" y="4374"/>
                  </a:cubicBezTo>
                  <a:cubicBezTo>
                    <a:pt x="0" y="4508"/>
                    <a:pt x="67" y="4624"/>
                    <a:pt x="167" y="4708"/>
                  </a:cubicBezTo>
                  <a:cubicBezTo>
                    <a:pt x="268" y="4825"/>
                    <a:pt x="368" y="4925"/>
                    <a:pt x="468" y="5042"/>
                  </a:cubicBezTo>
                  <a:cubicBezTo>
                    <a:pt x="852" y="5477"/>
                    <a:pt x="1086" y="6028"/>
                    <a:pt x="1120" y="6596"/>
                  </a:cubicBezTo>
                  <a:cubicBezTo>
                    <a:pt x="1120" y="6763"/>
                    <a:pt x="1153" y="6914"/>
                    <a:pt x="1337" y="6964"/>
                  </a:cubicBezTo>
                  <a:cubicBezTo>
                    <a:pt x="1365" y="6974"/>
                    <a:pt x="1391" y="6979"/>
                    <a:pt x="1416" y="6979"/>
                  </a:cubicBezTo>
                  <a:cubicBezTo>
                    <a:pt x="1511" y="6979"/>
                    <a:pt x="1588" y="6910"/>
                    <a:pt x="1654" y="6830"/>
                  </a:cubicBezTo>
                  <a:cubicBezTo>
                    <a:pt x="2260" y="6277"/>
                    <a:pt x="2918" y="5890"/>
                    <a:pt x="3693" y="5890"/>
                  </a:cubicBezTo>
                  <a:cubicBezTo>
                    <a:pt x="3901" y="5890"/>
                    <a:pt x="4118" y="5918"/>
                    <a:pt x="4345" y="5978"/>
                  </a:cubicBezTo>
                  <a:cubicBezTo>
                    <a:pt x="4361" y="5995"/>
                    <a:pt x="4395" y="5995"/>
                    <a:pt x="4411" y="5995"/>
                  </a:cubicBezTo>
                  <a:cubicBezTo>
                    <a:pt x="4425" y="5995"/>
                    <a:pt x="4438" y="5996"/>
                    <a:pt x="4451" y="5996"/>
                  </a:cubicBezTo>
                  <a:cubicBezTo>
                    <a:pt x="4690" y="5996"/>
                    <a:pt x="4791" y="5849"/>
                    <a:pt x="4695" y="5627"/>
                  </a:cubicBezTo>
                  <a:cubicBezTo>
                    <a:pt x="4679" y="5543"/>
                    <a:pt x="4612" y="5477"/>
                    <a:pt x="4578" y="5393"/>
                  </a:cubicBezTo>
                  <a:cubicBezTo>
                    <a:pt x="4194" y="4658"/>
                    <a:pt x="4612" y="3739"/>
                    <a:pt x="5414" y="3555"/>
                  </a:cubicBezTo>
                  <a:cubicBezTo>
                    <a:pt x="5497" y="3538"/>
                    <a:pt x="5564" y="3522"/>
                    <a:pt x="5648" y="3505"/>
                  </a:cubicBezTo>
                  <a:cubicBezTo>
                    <a:pt x="5949" y="3421"/>
                    <a:pt x="6015" y="3188"/>
                    <a:pt x="5781" y="2954"/>
                  </a:cubicBezTo>
                  <a:cubicBezTo>
                    <a:pt x="5731" y="2903"/>
                    <a:pt x="5681" y="2870"/>
                    <a:pt x="5648" y="2820"/>
                  </a:cubicBezTo>
                  <a:cubicBezTo>
                    <a:pt x="5314" y="2536"/>
                    <a:pt x="5113" y="2135"/>
                    <a:pt x="5080" y="1717"/>
                  </a:cubicBezTo>
                  <a:cubicBezTo>
                    <a:pt x="5046" y="1366"/>
                    <a:pt x="5063" y="1015"/>
                    <a:pt x="5130" y="681"/>
                  </a:cubicBezTo>
                  <a:cubicBezTo>
                    <a:pt x="5180" y="548"/>
                    <a:pt x="5197" y="397"/>
                    <a:pt x="5213" y="264"/>
                  </a:cubicBezTo>
                  <a:cubicBezTo>
                    <a:pt x="5197" y="147"/>
                    <a:pt x="5130" y="46"/>
                    <a:pt x="5013" y="13"/>
                  </a:cubicBezTo>
                  <a:cubicBezTo>
                    <a:pt x="4987" y="4"/>
                    <a:pt x="4961" y="0"/>
                    <a:pt x="49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5"/>
            <p:cNvSpPr/>
            <p:nvPr/>
          </p:nvSpPr>
          <p:spPr>
            <a:xfrm>
              <a:off x="4918720" y="4305675"/>
              <a:ext cx="212090" cy="181453"/>
            </a:xfrm>
            <a:custGeom>
              <a:rect b="b" l="l" r="r" t="t"/>
              <a:pathLst>
                <a:path extrusionOk="0" h="5662" w="6618">
                  <a:moveTo>
                    <a:pt x="3709" y="0"/>
                  </a:moveTo>
                  <a:cubicBezTo>
                    <a:pt x="3668" y="0"/>
                    <a:pt x="3624" y="10"/>
                    <a:pt x="3576" y="34"/>
                  </a:cubicBezTo>
                  <a:cubicBezTo>
                    <a:pt x="3409" y="118"/>
                    <a:pt x="3426" y="285"/>
                    <a:pt x="3426" y="435"/>
                  </a:cubicBezTo>
                  <a:cubicBezTo>
                    <a:pt x="3426" y="485"/>
                    <a:pt x="3443" y="552"/>
                    <a:pt x="3443" y="619"/>
                  </a:cubicBezTo>
                  <a:cubicBezTo>
                    <a:pt x="3443" y="886"/>
                    <a:pt x="3359" y="1170"/>
                    <a:pt x="3225" y="1404"/>
                  </a:cubicBezTo>
                  <a:cubicBezTo>
                    <a:pt x="3082" y="1677"/>
                    <a:pt x="2798" y="1849"/>
                    <a:pt x="2498" y="1849"/>
                  </a:cubicBezTo>
                  <a:cubicBezTo>
                    <a:pt x="2412" y="1849"/>
                    <a:pt x="2325" y="1835"/>
                    <a:pt x="2240" y="1805"/>
                  </a:cubicBezTo>
                  <a:cubicBezTo>
                    <a:pt x="2089" y="1755"/>
                    <a:pt x="1955" y="1705"/>
                    <a:pt x="1822" y="1638"/>
                  </a:cubicBezTo>
                  <a:cubicBezTo>
                    <a:pt x="1688" y="1572"/>
                    <a:pt x="1588" y="1505"/>
                    <a:pt x="1454" y="1438"/>
                  </a:cubicBezTo>
                  <a:cubicBezTo>
                    <a:pt x="1361" y="1398"/>
                    <a:pt x="1278" y="1378"/>
                    <a:pt x="1207" y="1378"/>
                  </a:cubicBezTo>
                  <a:cubicBezTo>
                    <a:pt x="1012" y="1378"/>
                    <a:pt x="907" y="1528"/>
                    <a:pt x="920" y="1822"/>
                  </a:cubicBezTo>
                  <a:cubicBezTo>
                    <a:pt x="920" y="1906"/>
                    <a:pt x="953" y="2006"/>
                    <a:pt x="953" y="2106"/>
                  </a:cubicBezTo>
                  <a:cubicBezTo>
                    <a:pt x="1053" y="2775"/>
                    <a:pt x="869" y="3443"/>
                    <a:pt x="468" y="3978"/>
                  </a:cubicBezTo>
                  <a:cubicBezTo>
                    <a:pt x="351" y="4128"/>
                    <a:pt x="234" y="4278"/>
                    <a:pt x="118" y="4429"/>
                  </a:cubicBezTo>
                  <a:cubicBezTo>
                    <a:pt x="17" y="4512"/>
                    <a:pt x="1" y="4646"/>
                    <a:pt x="51" y="4763"/>
                  </a:cubicBezTo>
                  <a:cubicBezTo>
                    <a:pt x="104" y="4856"/>
                    <a:pt x="199" y="4907"/>
                    <a:pt x="295" y="4907"/>
                  </a:cubicBezTo>
                  <a:cubicBezTo>
                    <a:pt x="320" y="4907"/>
                    <a:pt x="344" y="4903"/>
                    <a:pt x="368" y="4897"/>
                  </a:cubicBezTo>
                  <a:cubicBezTo>
                    <a:pt x="542" y="4860"/>
                    <a:pt x="710" y="4844"/>
                    <a:pt x="873" y="4844"/>
                  </a:cubicBezTo>
                  <a:cubicBezTo>
                    <a:pt x="1541" y="4844"/>
                    <a:pt x="2127" y="5125"/>
                    <a:pt x="2691" y="5515"/>
                  </a:cubicBezTo>
                  <a:cubicBezTo>
                    <a:pt x="2741" y="5548"/>
                    <a:pt x="2791" y="5582"/>
                    <a:pt x="2841" y="5615"/>
                  </a:cubicBezTo>
                  <a:cubicBezTo>
                    <a:pt x="2891" y="5647"/>
                    <a:pt x="2947" y="5661"/>
                    <a:pt x="3002" y="5661"/>
                  </a:cubicBezTo>
                  <a:cubicBezTo>
                    <a:pt x="3150" y="5661"/>
                    <a:pt x="3292" y="5556"/>
                    <a:pt x="3292" y="5398"/>
                  </a:cubicBezTo>
                  <a:cubicBezTo>
                    <a:pt x="3309" y="5298"/>
                    <a:pt x="3326" y="5197"/>
                    <a:pt x="3326" y="5097"/>
                  </a:cubicBezTo>
                  <a:cubicBezTo>
                    <a:pt x="3342" y="4863"/>
                    <a:pt x="3409" y="4629"/>
                    <a:pt x="3509" y="4412"/>
                  </a:cubicBezTo>
                  <a:cubicBezTo>
                    <a:pt x="3638" y="4063"/>
                    <a:pt x="3967" y="3855"/>
                    <a:pt x="4318" y="3855"/>
                  </a:cubicBezTo>
                  <a:cubicBezTo>
                    <a:pt x="4421" y="3855"/>
                    <a:pt x="4526" y="3873"/>
                    <a:pt x="4629" y="3911"/>
                  </a:cubicBezTo>
                  <a:cubicBezTo>
                    <a:pt x="4813" y="3978"/>
                    <a:pt x="4980" y="4061"/>
                    <a:pt x="5147" y="4128"/>
                  </a:cubicBezTo>
                  <a:cubicBezTo>
                    <a:pt x="5259" y="4172"/>
                    <a:pt x="5352" y="4194"/>
                    <a:pt x="5429" y="4194"/>
                  </a:cubicBezTo>
                  <a:cubicBezTo>
                    <a:pt x="5616" y="4194"/>
                    <a:pt x="5703" y="4061"/>
                    <a:pt x="5715" y="3777"/>
                  </a:cubicBezTo>
                  <a:cubicBezTo>
                    <a:pt x="5748" y="3025"/>
                    <a:pt x="5882" y="2307"/>
                    <a:pt x="6467" y="1772"/>
                  </a:cubicBezTo>
                  <a:cubicBezTo>
                    <a:pt x="6600" y="1655"/>
                    <a:pt x="6617" y="1455"/>
                    <a:pt x="6484" y="1338"/>
                  </a:cubicBezTo>
                  <a:cubicBezTo>
                    <a:pt x="6428" y="1268"/>
                    <a:pt x="6395" y="1233"/>
                    <a:pt x="6289" y="1233"/>
                  </a:cubicBezTo>
                  <a:cubicBezTo>
                    <a:pt x="6268" y="1233"/>
                    <a:pt x="6244" y="1235"/>
                    <a:pt x="6216" y="1237"/>
                  </a:cubicBezTo>
                  <a:cubicBezTo>
                    <a:pt x="5665" y="1237"/>
                    <a:pt x="5113" y="1037"/>
                    <a:pt x="4696" y="686"/>
                  </a:cubicBezTo>
                  <a:cubicBezTo>
                    <a:pt x="4445" y="519"/>
                    <a:pt x="4211" y="318"/>
                    <a:pt x="3977" y="135"/>
                  </a:cubicBezTo>
                  <a:cubicBezTo>
                    <a:pt x="3894" y="63"/>
                    <a:pt x="3810" y="0"/>
                    <a:pt x="37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5"/>
            <p:cNvSpPr/>
            <p:nvPr/>
          </p:nvSpPr>
          <p:spPr>
            <a:xfrm>
              <a:off x="4676152" y="4464182"/>
              <a:ext cx="129632" cy="128350"/>
            </a:xfrm>
            <a:custGeom>
              <a:rect b="b" l="l" r="r" t="t"/>
              <a:pathLst>
                <a:path extrusionOk="0" h="4005" w="4045">
                  <a:moveTo>
                    <a:pt x="2095" y="0"/>
                  </a:moveTo>
                  <a:cubicBezTo>
                    <a:pt x="1162" y="0"/>
                    <a:pt x="300" y="665"/>
                    <a:pt x="118" y="1655"/>
                  </a:cubicBezTo>
                  <a:cubicBezTo>
                    <a:pt x="1" y="2490"/>
                    <a:pt x="385" y="3342"/>
                    <a:pt x="1103" y="3793"/>
                  </a:cubicBezTo>
                  <a:cubicBezTo>
                    <a:pt x="1287" y="3910"/>
                    <a:pt x="1488" y="3977"/>
                    <a:pt x="1688" y="3994"/>
                  </a:cubicBezTo>
                  <a:cubicBezTo>
                    <a:pt x="1756" y="4001"/>
                    <a:pt x="1824" y="4004"/>
                    <a:pt x="1892" y="4004"/>
                  </a:cubicBezTo>
                  <a:cubicBezTo>
                    <a:pt x="2487" y="4004"/>
                    <a:pt x="3054" y="3744"/>
                    <a:pt x="3459" y="3309"/>
                  </a:cubicBezTo>
                  <a:cubicBezTo>
                    <a:pt x="3894" y="2858"/>
                    <a:pt x="4044" y="2223"/>
                    <a:pt x="3844" y="1638"/>
                  </a:cubicBezTo>
                  <a:cubicBezTo>
                    <a:pt x="3793" y="1538"/>
                    <a:pt x="3777" y="1438"/>
                    <a:pt x="3760" y="1321"/>
                  </a:cubicBezTo>
                  <a:cubicBezTo>
                    <a:pt x="3727" y="803"/>
                    <a:pt x="3376" y="335"/>
                    <a:pt x="2891" y="168"/>
                  </a:cubicBezTo>
                  <a:cubicBezTo>
                    <a:pt x="2629" y="53"/>
                    <a:pt x="2360" y="0"/>
                    <a:pt x="20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5"/>
            <p:cNvSpPr/>
            <p:nvPr/>
          </p:nvSpPr>
          <p:spPr>
            <a:xfrm>
              <a:off x="4806810" y="4466649"/>
              <a:ext cx="133221" cy="127068"/>
            </a:xfrm>
            <a:custGeom>
              <a:rect b="b" l="l" r="r" t="t"/>
              <a:pathLst>
                <a:path extrusionOk="0" h="3965" w="4157">
                  <a:moveTo>
                    <a:pt x="2306" y="1"/>
                  </a:moveTo>
                  <a:cubicBezTo>
                    <a:pt x="1917" y="1"/>
                    <a:pt x="1519" y="127"/>
                    <a:pt x="1170" y="408"/>
                  </a:cubicBezTo>
                  <a:cubicBezTo>
                    <a:pt x="802" y="709"/>
                    <a:pt x="518" y="1093"/>
                    <a:pt x="351" y="1544"/>
                  </a:cubicBezTo>
                  <a:cubicBezTo>
                    <a:pt x="0" y="2480"/>
                    <a:pt x="502" y="3533"/>
                    <a:pt x="1437" y="3850"/>
                  </a:cubicBezTo>
                  <a:cubicBezTo>
                    <a:pt x="1654" y="3928"/>
                    <a:pt x="1875" y="3964"/>
                    <a:pt x="2092" y="3964"/>
                  </a:cubicBezTo>
                  <a:cubicBezTo>
                    <a:pt x="3043" y="3964"/>
                    <a:pt x="3923" y="3257"/>
                    <a:pt x="4127" y="2196"/>
                  </a:cubicBezTo>
                  <a:cubicBezTo>
                    <a:pt x="4127" y="2112"/>
                    <a:pt x="4144" y="1979"/>
                    <a:pt x="4144" y="1862"/>
                  </a:cubicBezTo>
                  <a:cubicBezTo>
                    <a:pt x="4156" y="759"/>
                    <a:pt x="3258" y="1"/>
                    <a:pt x="23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5"/>
          <p:cNvGrpSpPr/>
          <p:nvPr/>
        </p:nvGrpSpPr>
        <p:grpSpPr>
          <a:xfrm>
            <a:off x="6249707" y="3581337"/>
            <a:ext cx="1283534" cy="1123105"/>
            <a:chOff x="6249707" y="3581337"/>
            <a:chExt cx="1283534" cy="1123105"/>
          </a:xfrm>
        </p:grpSpPr>
        <p:sp>
          <p:nvSpPr>
            <p:cNvPr id="875" name="Google Shape;875;p65"/>
            <p:cNvSpPr/>
            <p:nvPr/>
          </p:nvSpPr>
          <p:spPr>
            <a:xfrm>
              <a:off x="6249707" y="4537474"/>
              <a:ext cx="1250878" cy="166967"/>
            </a:xfrm>
            <a:custGeom>
              <a:rect b="b" l="l" r="r" t="t"/>
              <a:pathLst>
                <a:path extrusionOk="0" h="5210" w="39032">
                  <a:moveTo>
                    <a:pt x="38354" y="1"/>
                  </a:moveTo>
                  <a:cubicBezTo>
                    <a:pt x="38330" y="1"/>
                    <a:pt x="38305" y="2"/>
                    <a:pt x="38280" y="3"/>
                  </a:cubicBezTo>
                  <a:cubicBezTo>
                    <a:pt x="37628" y="53"/>
                    <a:pt x="36976" y="103"/>
                    <a:pt x="36341" y="103"/>
                  </a:cubicBezTo>
                  <a:cubicBezTo>
                    <a:pt x="34052" y="136"/>
                    <a:pt x="31780" y="203"/>
                    <a:pt x="29508" y="237"/>
                  </a:cubicBezTo>
                  <a:cubicBezTo>
                    <a:pt x="26166" y="287"/>
                    <a:pt x="22824" y="253"/>
                    <a:pt x="20585" y="320"/>
                  </a:cubicBezTo>
                  <a:cubicBezTo>
                    <a:pt x="15372" y="387"/>
                    <a:pt x="11262" y="437"/>
                    <a:pt x="7152" y="471"/>
                  </a:cubicBezTo>
                  <a:cubicBezTo>
                    <a:pt x="5163" y="487"/>
                    <a:pt x="3158" y="487"/>
                    <a:pt x="1153" y="504"/>
                  </a:cubicBezTo>
                  <a:cubicBezTo>
                    <a:pt x="1003" y="504"/>
                    <a:pt x="852" y="504"/>
                    <a:pt x="702" y="521"/>
                  </a:cubicBezTo>
                  <a:cubicBezTo>
                    <a:pt x="418" y="521"/>
                    <a:pt x="167" y="704"/>
                    <a:pt x="67" y="972"/>
                  </a:cubicBezTo>
                  <a:cubicBezTo>
                    <a:pt x="0" y="1256"/>
                    <a:pt x="117" y="1540"/>
                    <a:pt x="368" y="1690"/>
                  </a:cubicBezTo>
                  <a:cubicBezTo>
                    <a:pt x="502" y="1774"/>
                    <a:pt x="635" y="1857"/>
                    <a:pt x="786" y="1941"/>
                  </a:cubicBezTo>
                  <a:cubicBezTo>
                    <a:pt x="1855" y="2476"/>
                    <a:pt x="2974" y="2927"/>
                    <a:pt x="4111" y="3294"/>
                  </a:cubicBezTo>
                  <a:cubicBezTo>
                    <a:pt x="6182" y="3963"/>
                    <a:pt x="8321" y="4280"/>
                    <a:pt x="10477" y="4531"/>
                  </a:cubicBezTo>
                  <a:cubicBezTo>
                    <a:pt x="12599" y="4781"/>
                    <a:pt x="14704" y="4999"/>
                    <a:pt x="16826" y="5099"/>
                  </a:cubicBezTo>
                  <a:cubicBezTo>
                    <a:pt x="18103" y="5158"/>
                    <a:pt x="19371" y="5210"/>
                    <a:pt x="20637" y="5210"/>
                  </a:cubicBezTo>
                  <a:cubicBezTo>
                    <a:pt x="21144" y="5210"/>
                    <a:pt x="21650" y="5201"/>
                    <a:pt x="22156" y="5182"/>
                  </a:cubicBezTo>
                  <a:cubicBezTo>
                    <a:pt x="24027" y="5132"/>
                    <a:pt x="25882" y="4982"/>
                    <a:pt x="27737" y="4698"/>
                  </a:cubicBezTo>
                  <a:cubicBezTo>
                    <a:pt x="29324" y="4430"/>
                    <a:pt x="30894" y="4063"/>
                    <a:pt x="32465" y="3662"/>
                  </a:cubicBezTo>
                  <a:cubicBezTo>
                    <a:pt x="34136" y="3244"/>
                    <a:pt x="35757" y="2643"/>
                    <a:pt x="37294" y="1874"/>
                  </a:cubicBezTo>
                  <a:cubicBezTo>
                    <a:pt x="37778" y="1640"/>
                    <a:pt x="38230" y="1373"/>
                    <a:pt x="38664" y="1089"/>
                  </a:cubicBezTo>
                  <a:cubicBezTo>
                    <a:pt x="38931" y="955"/>
                    <a:pt x="39032" y="638"/>
                    <a:pt x="38931" y="370"/>
                  </a:cubicBezTo>
                  <a:cubicBezTo>
                    <a:pt x="38838" y="106"/>
                    <a:pt x="38673" y="1"/>
                    <a:pt x="38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5"/>
            <p:cNvSpPr/>
            <p:nvPr/>
          </p:nvSpPr>
          <p:spPr>
            <a:xfrm>
              <a:off x="6252912" y="4538628"/>
              <a:ext cx="1247128" cy="89861"/>
            </a:xfrm>
            <a:custGeom>
              <a:rect b="b" l="l" r="r" t="t"/>
              <a:pathLst>
                <a:path extrusionOk="0" h="2804" w="38915">
                  <a:moveTo>
                    <a:pt x="38631" y="0"/>
                  </a:moveTo>
                  <a:cubicBezTo>
                    <a:pt x="38547" y="0"/>
                    <a:pt x="38480" y="17"/>
                    <a:pt x="38414" y="34"/>
                  </a:cubicBezTo>
                  <a:cubicBezTo>
                    <a:pt x="35824" y="752"/>
                    <a:pt x="33167" y="1103"/>
                    <a:pt x="30510" y="1437"/>
                  </a:cubicBezTo>
                  <a:cubicBezTo>
                    <a:pt x="29007" y="1638"/>
                    <a:pt x="27503" y="1721"/>
                    <a:pt x="25982" y="1838"/>
                  </a:cubicBezTo>
                  <a:cubicBezTo>
                    <a:pt x="23810" y="1988"/>
                    <a:pt x="21638" y="2105"/>
                    <a:pt x="19466" y="2139"/>
                  </a:cubicBezTo>
                  <a:cubicBezTo>
                    <a:pt x="18700" y="2152"/>
                    <a:pt x="17936" y="2160"/>
                    <a:pt x="17172" y="2160"/>
                  </a:cubicBezTo>
                  <a:cubicBezTo>
                    <a:pt x="15053" y="2160"/>
                    <a:pt x="12940" y="2102"/>
                    <a:pt x="10828" y="1955"/>
                  </a:cubicBezTo>
                  <a:cubicBezTo>
                    <a:pt x="8355" y="1788"/>
                    <a:pt x="5899" y="1454"/>
                    <a:pt x="3459" y="1103"/>
                  </a:cubicBezTo>
                  <a:cubicBezTo>
                    <a:pt x="2457" y="953"/>
                    <a:pt x="1471" y="819"/>
                    <a:pt x="485" y="635"/>
                  </a:cubicBezTo>
                  <a:cubicBezTo>
                    <a:pt x="441" y="626"/>
                    <a:pt x="400" y="622"/>
                    <a:pt x="363" y="622"/>
                  </a:cubicBezTo>
                  <a:cubicBezTo>
                    <a:pt x="185" y="622"/>
                    <a:pt x="75" y="714"/>
                    <a:pt x="34" y="852"/>
                  </a:cubicBezTo>
                  <a:cubicBezTo>
                    <a:pt x="1" y="1053"/>
                    <a:pt x="101" y="1186"/>
                    <a:pt x="351" y="1253"/>
                  </a:cubicBezTo>
                  <a:cubicBezTo>
                    <a:pt x="535" y="1303"/>
                    <a:pt x="736" y="1337"/>
                    <a:pt x="936" y="1354"/>
                  </a:cubicBezTo>
                  <a:cubicBezTo>
                    <a:pt x="2557" y="1604"/>
                    <a:pt x="4178" y="1838"/>
                    <a:pt x="5798" y="2055"/>
                  </a:cubicBezTo>
                  <a:cubicBezTo>
                    <a:pt x="7603" y="2306"/>
                    <a:pt x="9407" y="2506"/>
                    <a:pt x="11212" y="2607"/>
                  </a:cubicBezTo>
                  <a:cubicBezTo>
                    <a:pt x="12940" y="2716"/>
                    <a:pt x="14657" y="2804"/>
                    <a:pt x="16215" y="2804"/>
                  </a:cubicBezTo>
                  <a:cubicBezTo>
                    <a:pt x="16555" y="2804"/>
                    <a:pt x="16887" y="2799"/>
                    <a:pt x="17210" y="2790"/>
                  </a:cubicBezTo>
                  <a:cubicBezTo>
                    <a:pt x="19098" y="2790"/>
                    <a:pt x="20669" y="2774"/>
                    <a:pt x="22240" y="2690"/>
                  </a:cubicBezTo>
                  <a:cubicBezTo>
                    <a:pt x="23810" y="2607"/>
                    <a:pt x="25364" y="2506"/>
                    <a:pt x="26918" y="2406"/>
                  </a:cubicBezTo>
                  <a:cubicBezTo>
                    <a:pt x="27921" y="2339"/>
                    <a:pt x="28923" y="2256"/>
                    <a:pt x="29909" y="2156"/>
                  </a:cubicBezTo>
                  <a:cubicBezTo>
                    <a:pt x="31463" y="1988"/>
                    <a:pt x="33017" y="1755"/>
                    <a:pt x="34554" y="1504"/>
                  </a:cubicBezTo>
                  <a:cubicBezTo>
                    <a:pt x="35874" y="1303"/>
                    <a:pt x="37160" y="1003"/>
                    <a:pt x="38430" y="635"/>
                  </a:cubicBezTo>
                  <a:cubicBezTo>
                    <a:pt x="38564" y="602"/>
                    <a:pt x="38681" y="551"/>
                    <a:pt x="38781" y="485"/>
                  </a:cubicBezTo>
                  <a:cubicBezTo>
                    <a:pt x="38881" y="418"/>
                    <a:pt x="38915" y="301"/>
                    <a:pt x="38881" y="184"/>
                  </a:cubicBezTo>
                  <a:cubicBezTo>
                    <a:pt x="38848" y="84"/>
                    <a:pt x="38748" y="0"/>
                    <a:pt x="38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5"/>
            <p:cNvSpPr/>
            <p:nvPr/>
          </p:nvSpPr>
          <p:spPr>
            <a:xfrm>
              <a:off x="6747693" y="3581337"/>
              <a:ext cx="208854" cy="413285"/>
            </a:xfrm>
            <a:custGeom>
              <a:rect b="b" l="l" r="r" t="t"/>
              <a:pathLst>
                <a:path extrusionOk="0" h="12896" w="6517">
                  <a:moveTo>
                    <a:pt x="3251" y="0"/>
                  </a:moveTo>
                  <a:cubicBezTo>
                    <a:pt x="2536" y="0"/>
                    <a:pt x="1864" y="268"/>
                    <a:pt x="1253" y="731"/>
                  </a:cubicBezTo>
                  <a:cubicBezTo>
                    <a:pt x="368" y="1383"/>
                    <a:pt x="17" y="2302"/>
                    <a:pt x="0" y="3405"/>
                  </a:cubicBezTo>
                  <a:cubicBezTo>
                    <a:pt x="17" y="4173"/>
                    <a:pt x="201" y="4942"/>
                    <a:pt x="535" y="5644"/>
                  </a:cubicBezTo>
                  <a:cubicBezTo>
                    <a:pt x="819" y="6229"/>
                    <a:pt x="1170" y="6780"/>
                    <a:pt x="1571" y="7298"/>
                  </a:cubicBezTo>
                  <a:cubicBezTo>
                    <a:pt x="2072" y="7883"/>
                    <a:pt x="2523" y="8518"/>
                    <a:pt x="2908" y="9186"/>
                  </a:cubicBezTo>
                  <a:cubicBezTo>
                    <a:pt x="3459" y="10222"/>
                    <a:pt x="3977" y="11258"/>
                    <a:pt x="4044" y="12461"/>
                  </a:cubicBezTo>
                  <a:cubicBezTo>
                    <a:pt x="4060" y="12711"/>
                    <a:pt x="4261" y="12895"/>
                    <a:pt x="4512" y="12895"/>
                  </a:cubicBezTo>
                  <a:cubicBezTo>
                    <a:pt x="4762" y="12895"/>
                    <a:pt x="4963" y="12695"/>
                    <a:pt x="4963" y="12461"/>
                  </a:cubicBezTo>
                  <a:cubicBezTo>
                    <a:pt x="4979" y="12210"/>
                    <a:pt x="4979" y="11976"/>
                    <a:pt x="4946" y="11726"/>
                  </a:cubicBezTo>
                  <a:cubicBezTo>
                    <a:pt x="4762" y="10673"/>
                    <a:pt x="4395" y="9670"/>
                    <a:pt x="3860" y="8735"/>
                  </a:cubicBezTo>
                  <a:cubicBezTo>
                    <a:pt x="3442" y="8016"/>
                    <a:pt x="2958" y="7315"/>
                    <a:pt x="2406" y="6663"/>
                  </a:cubicBezTo>
                  <a:cubicBezTo>
                    <a:pt x="1989" y="6162"/>
                    <a:pt x="1654" y="5594"/>
                    <a:pt x="1404" y="4992"/>
                  </a:cubicBezTo>
                  <a:cubicBezTo>
                    <a:pt x="1153" y="4457"/>
                    <a:pt x="1036" y="3873"/>
                    <a:pt x="1053" y="3288"/>
                  </a:cubicBezTo>
                  <a:cubicBezTo>
                    <a:pt x="1086" y="2402"/>
                    <a:pt x="1454" y="1701"/>
                    <a:pt x="2289" y="1300"/>
                  </a:cubicBezTo>
                  <a:cubicBezTo>
                    <a:pt x="2507" y="1199"/>
                    <a:pt x="2757" y="1116"/>
                    <a:pt x="3008" y="1082"/>
                  </a:cubicBezTo>
                  <a:cubicBezTo>
                    <a:pt x="3127" y="1064"/>
                    <a:pt x="3243" y="1055"/>
                    <a:pt x="3356" y="1055"/>
                  </a:cubicBezTo>
                  <a:cubicBezTo>
                    <a:pt x="3879" y="1055"/>
                    <a:pt x="4335" y="1256"/>
                    <a:pt x="4679" y="1751"/>
                  </a:cubicBezTo>
                  <a:cubicBezTo>
                    <a:pt x="4963" y="2235"/>
                    <a:pt x="4963" y="2837"/>
                    <a:pt x="4645" y="3305"/>
                  </a:cubicBezTo>
                  <a:cubicBezTo>
                    <a:pt x="4495" y="3522"/>
                    <a:pt x="4244" y="3655"/>
                    <a:pt x="3977" y="3672"/>
                  </a:cubicBezTo>
                  <a:cubicBezTo>
                    <a:pt x="3956" y="3676"/>
                    <a:pt x="3936" y="3678"/>
                    <a:pt x="3916" y="3678"/>
                  </a:cubicBezTo>
                  <a:cubicBezTo>
                    <a:pt x="3695" y="3678"/>
                    <a:pt x="3537" y="3437"/>
                    <a:pt x="3659" y="3238"/>
                  </a:cubicBezTo>
                  <a:cubicBezTo>
                    <a:pt x="3693" y="3171"/>
                    <a:pt x="3726" y="3104"/>
                    <a:pt x="3743" y="3037"/>
                  </a:cubicBezTo>
                  <a:cubicBezTo>
                    <a:pt x="3793" y="2954"/>
                    <a:pt x="3793" y="2853"/>
                    <a:pt x="3760" y="2753"/>
                  </a:cubicBezTo>
                  <a:cubicBezTo>
                    <a:pt x="3710" y="2553"/>
                    <a:pt x="3543" y="2402"/>
                    <a:pt x="3342" y="2386"/>
                  </a:cubicBezTo>
                  <a:cubicBezTo>
                    <a:pt x="3314" y="2381"/>
                    <a:pt x="3287" y="2379"/>
                    <a:pt x="3260" y="2379"/>
                  </a:cubicBezTo>
                  <a:cubicBezTo>
                    <a:pt x="3075" y="2379"/>
                    <a:pt x="2909" y="2476"/>
                    <a:pt x="2807" y="2636"/>
                  </a:cubicBezTo>
                  <a:cubicBezTo>
                    <a:pt x="2206" y="3488"/>
                    <a:pt x="2791" y="4675"/>
                    <a:pt x="3843" y="4725"/>
                  </a:cubicBezTo>
                  <a:cubicBezTo>
                    <a:pt x="3878" y="4727"/>
                    <a:pt x="3912" y="4728"/>
                    <a:pt x="3947" y="4728"/>
                  </a:cubicBezTo>
                  <a:cubicBezTo>
                    <a:pt x="4528" y="4728"/>
                    <a:pt x="5084" y="4463"/>
                    <a:pt x="5447" y="3990"/>
                  </a:cubicBezTo>
                  <a:cubicBezTo>
                    <a:pt x="6517" y="2569"/>
                    <a:pt x="5781" y="531"/>
                    <a:pt x="4060" y="113"/>
                  </a:cubicBezTo>
                  <a:cubicBezTo>
                    <a:pt x="3786" y="37"/>
                    <a:pt x="3516" y="0"/>
                    <a:pt x="3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5"/>
            <p:cNvSpPr/>
            <p:nvPr/>
          </p:nvSpPr>
          <p:spPr>
            <a:xfrm>
              <a:off x="6564541" y="3777948"/>
              <a:ext cx="271538" cy="232729"/>
            </a:xfrm>
            <a:custGeom>
              <a:rect b="b" l="l" r="r" t="t"/>
              <a:pathLst>
                <a:path extrusionOk="0" h="7262" w="8473">
                  <a:moveTo>
                    <a:pt x="3614" y="0"/>
                  </a:moveTo>
                  <a:cubicBezTo>
                    <a:pt x="3384" y="0"/>
                    <a:pt x="3149" y="20"/>
                    <a:pt x="2908" y="60"/>
                  </a:cubicBezTo>
                  <a:cubicBezTo>
                    <a:pt x="1989" y="194"/>
                    <a:pt x="1187" y="728"/>
                    <a:pt x="686" y="1514"/>
                  </a:cubicBezTo>
                  <a:cubicBezTo>
                    <a:pt x="1" y="2483"/>
                    <a:pt x="84" y="3803"/>
                    <a:pt x="903" y="4688"/>
                  </a:cubicBezTo>
                  <a:cubicBezTo>
                    <a:pt x="1294" y="5105"/>
                    <a:pt x="1825" y="5315"/>
                    <a:pt x="2360" y="5315"/>
                  </a:cubicBezTo>
                  <a:cubicBezTo>
                    <a:pt x="2833" y="5315"/>
                    <a:pt x="3309" y="5151"/>
                    <a:pt x="3694" y="4822"/>
                  </a:cubicBezTo>
                  <a:cubicBezTo>
                    <a:pt x="4629" y="3987"/>
                    <a:pt x="4161" y="2884"/>
                    <a:pt x="3426" y="2433"/>
                  </a:cubicBezTo>
                  <a:cubicBezTo>
                    <a:pt x="3331" y="2375"/>
                    <a:pt x="3235" y="2349"/>
                    <a:pt x="3145" y="2349"/>
                  </a:cubicBezTo>
                  <a:cubicBezTo>
                    <a:pt x="2715" y="2349"/>
                    <a:pt x="2410" y="2923"/>
                    <a:pt x="2825" y="3268"/>
                  </a:cubicBezTo>
                  <a:cubicBezTo>
                    <a:pt x="2892" y="3335"/>
                    <a:pt x="2975" y="3402"/>
                    <a:pt x="3042" y="3469"/>
                  </a:cubicBezTo>
                  <a:cubicBezTo>
                    <a:pt x="3226" y="3636"/>
                    <a:pt x="3192" y="3920"/>
                    <a:pt x="2992" y="4053"/>
                  </a:cubicBezTo>
                  <a:cubicBezTo>
                    <a:pt x="2828" y="4194"/>
                    <a:pt x="2594" y="4265"/>
                    <a:pt x="2359" y="4265"/>
                  </a:cubicBezTo>
                  <a:cubicBezTo>
                    <a:pt x="2092" y="4265"/>
                    <a:pt x="1824" y="4173"/>
                    <a:pt x="1655" y="3987"/>
                  </a:cubicBezTo>
                  <a:cubicBezTo>
                    <a:pt x="1254" y="3552"/>
                    <a:pt x="1154" y="2934"/>
                    <a:pt x="1404" y="2399"/>
                  </a:cubicBezTo>
                  <a:cubicBezTo>
                    <a:pt x="1761" y="1542"/>
                    <a:pt x="2540" y="1044"/>
                    <a:pt x="3515" y="1044"/>
                  </a:cubicBezTo>
                  <a:cubicBezTo>
                    <a:pt x="3546" y="1044"/>
                    <a:pt x="3578" y="1045"/>
                    <a:pt x="3610" y="1046"/>
                  </a:cubicBezTo>
                  <a:cubicBezTo>
                    <a:pt x="4429" y="1046"/>
                    <a:pt x="5214" y="1380"/>
                    <a:pt x="5782" y="1982"/>
                  </a:cubicBezTo>
                  <a:cubicBezTo>
                    <a:pt x="6200" y="2416"/>
                    <a:pt x="6551" y="2934"/>
                    <a:pt x="6785" y="3485"/>
                  </a:cubicBezTo>
                  <a:cubicBezTo>
                    <a:pt x="7085" y="4204"/>
                    <a:pt x="7319" y="4956"/>
                    <a:pt x="7453" y="5724"/>
                  </a:cubicBezTo>
                  <a:cubicBezTo>
                    <a:pt x="7503" y="6058"/>
                    <a:pt x="7537" y="6409"/>
                    <a:pt x="7537" y="6744"/>
                  </a:cubicBezTo>
                  <a:cubicBezTo>
                    <a:pt x="7570" y="7061"/>
                    <a:pt x="7754" y="7261"/>
                    <a:pt x="8021" y="7261"/>
                  </a:cubicBezTo>
                  <a:cubicBezTo>
                    <a:pt x="8272" y="7245"/>
                    <a:pt x="8455" y="7044"/>
                    <a:pt x="8472" y="6727"/>
                  </a:cubicBezTo>
                  <a:cubicBezTo>
                    <a:pt x="8472" y="6576"/>
                    <a:pt x="8472" y="6443"/>
                    <a:pt x="8472" y="6292"/>
                  </a:cubicBezTo>
                  <a:cubicBezTo>
                    <a:pt x="8472" y="6109"/>
                    <a:pt x="8472" y="5925"/>
                    <a:pt x="8455" y="5741"/>
                  </a:cubicBezTo>
                  <a:cubicBezTo>
                    <a:pt x="8355" y="4739"/>
                    <a:pt x="8071" y="3769"/>
                    <a:pt x="7653" y="2867"/>
                  </a:cubicBezTo>
                  <a:cubicBezTo>
                    <a:pt x="7353" y="2182"/>
                    <a:pt x="6902" y="1564"/>
                    <a:pt x="6334" y="1063"/>
                  </a:cubicBezTo>
                  <a:cubicBezTo>
                    <a:pt x="5530" y="382"/>
                    <a:pt x="4626" y="0"/>
                    <a:pt x="3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5"/>
            <p:cNvSpPr/>
            <p:nvPr/>
          </p:nvSpPr>
          <p:spPr>
            <a:xfrm>
              <a:off x="6930812" y="3791665"/>
              <a:ext cx="220102" cy="223019"/>
            </a:xfrm>
            <a:custGeom>
              <a:rect b="b" l="l" r="r" t="t"/>
              <a:pathLst>
                <a:path extrusionOk="0" h="6959" w="6868">
                  <a:moveTo>
                    <a:pt x="4386" y="1"/>
                  </a:moveTo>
                  <a:cubicBezTo>
                    <a:pt x="4172" y="1"/>
                    <a:pt x="3956" y="28"/>
                    <a:pt x="3743" y="83"/>
                  </a:cubicBezTo>
                  <a:cubicBezTo>
                    <a:pt x="2072" y="501"/>
                    <a:pt x="1003" y="1554"/>
                    <a:pt x="502" y="3191"/>
                  </a:cubicBezTo>
                  <a:cubicBezTo>
                    <a:pt x="218" y="4160"/>
                    <a:pt x="51" y="5163"/>
                    <a:pt x="17" y="6182"/>
                  </a:cubicBezTo>
                  <a:cubicBezTo>
                    <a:pt x="1" y="6299"/>
                    <a:pt x="1" y="6432"/>
                    <a:pt x="17" y="6549"/>
                  </a:cubicBezTo>
                  <a:cubicBezTo>
                    <a:pt x="47" y="6787"/>
                    <a:pt x="248" y="6959"/>
                    <a:pt x="469" y="6959"/>
                  </a:cubicBezTo>
                  <a:cubicBezTo>
                    <a:pt x="496" y="6959"/>
                    <a:pt x="524" y="6956"/>
                    <a:pt x="552" y="6950"/>
                  </a:cubicBezTo>
                  <a:cubicBezTo>
                    <a:pt x="786" y="6900"/>
                    <a:pt x="903" y="6750"/>
                    <a:pt x="936" y="6449"/>
                  </a:cubicBezTo>
                  <a:cubicBezTo>
                    <a:pt x="1037" y="5430"/>
                    <a:pt x="1220" y="4411"/>
                    <a:pt x="1521" y="3425"/>
                  </a:cubicBezTo>
                  <a:cubicBezTo>
                    <a:pt x="1822" y="2322"/>
                    <a:pt x="2674" y="1470"/>
                    <a:pt x="3777" y="1153"/>
                  </a:cubicBezTo>
                  <a:cubicBezTo>
                    <a:pt x="3958" y="1088"/>
                    <a:pt x="4160" y="1063"/>
                    <a:pt x="4365" y="1063"/>
                  </a:cubicBezTo>
                  <a:cubicBezTo>
                    <a:pt x="4425" y="1063"/>
                    <a:pt x="4485" y="1065"/>
                    <a:pt x="4545" y="1069"/>
                  </a:cubicBezTo>
                  <a:cubicBezTo>
                    <a:pt x="4963" y="1102"/>
                    <a:pt x="5347" y="1320"/>
                    <a:pt x="5581" y="1671"/>
                  </a:cubicBezTo>
                  <a:cubicBezTo>
                    <a:pt x="5899" y="2155"/>
                    <a:pt x="5715" y="2790"/>
                    <a:pt x="5197" y="3041"/>
                  </a:cubicBezTo>
                  <a:cubicBezTo>
                    <a:pt x="5116" y="3085"/>
                    <a:pt x="5024" y="3106"/>
                    <a:pt x="4934" y="3106"/>
                  </a:cubicBezTo>
                  <a:cubicBezTo>
                    <a:pt x="4819" y="3106"/>
                    <a:pt x="4705" y="3072"/>
                    <a:pt x="4612" y="3007"/>
                  </a:cubicBezTo>
                  <a:cubicBezTo>
                    <a:pt x="4462" y="2907"/>
                    <a:pt x="4412" y="2723"/>
                    <a:pt x="4462" y="2556"/>
                  </a:cubicBezTo>
                  <a:cubicBezTo>
                    <a:pt x="4479" y="2523"/>
                    <a:pt x="4479" y="2506"/>
                    <a:pt x="4479" y="2473"/>
                  </a:cubicBezTo>
                  <a:cubicBezTo>
                    <a:pt x="4479" y="2239"/>
                    <a:pt x="4311" y="2021"/>
                    <a:pt x="4078" y="1955"/>
                  </a:cubicBezTo>
                  <a:cubicBezTo>
                    <a:pt x="4038" y="1946"/>
                    <a:pt x="3999" y="1942"/>
                    <a:pt x="3960" y="1942"/>
                  </a:cubicBezTo>
                  <a:cubicBezTo>
                    <a:pt x="3768" y="1942"/>
                    <a:pt x="3590" y="2044"/>
                    <a:pt x="3493" y="2239"/>
                  </a:cubicBezTo>
                  <a:cubicBezTo>
                    <a:pt x="3443" y="2339"/>
                    <a:pt x="3409" y="2473"/>
                    <a:pt x="3409" y="2590"/>
                  </a:cubicBezTo>
                  <a:cubicBezTo>
                    <a:pt x="3359" y="3275"/>
                    <a:pt x="3810" y="3909"/>
                    <a:pt x="4479" y="4077"/>
                  </a:cubicBezTo>
                  <a:cubicBezTo>
                    <a:pt x="4636" y="4126"/>
                    <a:pt x="4797" y="4150"/>
                    <a:pt x="4956" y="4150"/>
                  </a:cubicBezTo>
                  <a:cubicBezTo>
                    <a:pt x="5390" y="4150"/>
                    <a:pt x="5815" y="3972"/>
                    <a:pt x="6133" y="3642"/>
                  </a:cubicBezTo>
                  <a:cubicBezTo>
                    <a:pt x="6584" y="3191"/>
                    <a:pt x="6868" y="2640"/>
                    <a:pt x="6784" y="1971"/>
                  </a:cubicBezTo>
                  <a:cubicBezTo>
                    <a:pt x="6717" y="1403"/>
                    <a:pt x="6417" y="885"/>
                    <a:pt x="5949" y="551"/>
                  </a:cubicBezTo>
                  <a:cubicBezTo>
                    <a:pt x="5501" y="188"/>
                    <a:pt x="4949" y="1"/>
                    <a:pt x="4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5"/>
            <p:cNvSpPr/>
            <p:nvPr/>
          </p:nvSpPr>
          <p:spPr>
            <a:xfrm>
              <a:off x="6339119" y="3988276"/>
              <a:ext cx="1194122" cy="563235"/>
            </a:xfrm>
            <a:custGeom>
              <a:rect b="b" l="l" r="r" t="t"/>
              <a:pathLst>
                <a:path extrusionOk="0" h="17575" w="37261">
                  <a:moveTo>
                    <a:pt x="30880" y="5588"/>
                  </a:moveTo>
                  <a:cubicBezTo>
                    <a:pt x="30902" y="5588"/>
                    <a:pt x="30924" y="5590"/>
                    <a:pt x="30945" y="5594"/>
                  </a:cubicBezTo>
                  <a:cubicBezTo>
                    <a:pt x="31780" y="5678"/>
                    <a:pt x="32599" y="5878"/>
                    <a:pt x="33368" y="6196"/>
                  </a:cubicBezTo>
                  <a:cubicBezTo>
                    <a:pt x="33702" y="6329"/>
                    <a:pt x="34003" y="6513"/>
                    <a:pt x="34270" y="6730"/>
                  </a:cubicBezTo>
                  <a:cubicBezTo>
                    <a:pt x="34537" y="6931"/>
                    <a:pt x="34721" y="7215"/>
                    <a:pt x="34771" y="7532"/>
                  </a:cubicBezTo>
                  <a:cubicBezTo>
                    <a:pt x="34855" y="7883"/>
                    <a:pt x="34704" y="8234"/>
                    <a:pt x="34387" y="8401"/>
                  </a:cubicBezTo>
                  <a:cubicBezTo>
                    <a:pt x="34136" y="8568"/>
                    <a:pt x="33852" y="8668"/>
                    <a:pt x="33551" y="8719"/>
                  </a:cubicBezTo>
                  <a:cubicBezTo>
                    <a:pt x="32893" y="8832"/>
                    <a:pt x="32223" y="8887"/>
                    <a:pt x="31553" y="8887"/>
                  </a:cubicBezTo>
                  <a:cubicBezTo>
                    <a:pt x="30745" y="8887"/>
                    <a:pt x="29935" y="8807"/>
                    <a:pt x="29140" y="8652"/>
                  </a:cubicBezTo>
                  <a:cubicBezTo>
                    <a:pt x="29140" y="8552"/>
                    <a:pt x="29191" y="8451"/>
                    <a:pt x="29241" y="8368"/>
                  </a:cubicBezTo>
                  <a:cubicBezTo>
                    <a:pt x="29708" y="7549"/>
                    <a:pt x="30160" y="6697"/>
                    <a:pt x="30561" y="5845"/>
                  </a:cubicBezTo>
                  <a:cubicBezTo>
                    <a:pt x="30590" y="5684"/>
                    <a:pt x="30733" y="5588"/>
                    <a:pt x="30880" y="5588"/>
                  </a:cubicBezTo>
                  <a:close/>
                  <a:moveTo>
                    <a:pt x="8033" y="0"/>
                  </a:moveTo>
                  <a:cubicBezTo>
                    <a:pt x="5631" y="0"/>
                    <a:pt x="3225" y="30"/>
                    <a:pt x="819" y="164"/>
                  </a:cubicBezTo>
                  <a:cubicBezTo>
                    <a:pt x="118" y="197"/>
                    <a:pt x="1" y="314"/>
                    <a:pt x="1" y="1016"/>
                  </a:cubicBezTo>
                  <a:cubicBezTo>
                    <a:pt x="1" y="1200"/>
                    <a:pt x="17" y="1384"/>
                    <a:pt x="34" y="1567"/>
                  </a:cubicBezTo>
                  <a:cubicBezTo>
                    <a:pt x="84" y="2018"/>
                    <a:pt x="151" y="2470"/>
                    <a:pt x="218" y="2904"/>
                  </a:cubicBezTo>
                  <a:cubicBezTo>
                    <a:pt x="652" y="5611"/>
                    <a:pt x="1705" y="8184"/>
                    <a:pt x="3292" y="10406"/>
                  </a:cubicBezTo>
                  <a:cubicBezTo>
                    <a:pt x="4495" y="12127"/>
                    <a:pt x="5999" y="13564"/>
                    <a:pt x="7586" y="14901"/>
                  </a:cubicBezTo>
                  <a:cubicBezTo>
                    <a:pt x="8071" y="15285"/>
                    <a:pt x="8572" y="15636"/>
                    <a:pt x="9124" y="15920"/>
                  </a:cubicBezTo>
                  <a:cubicBezTo>
                    <a:pt x="11058" y="17004"/>
                    <a:pt x="13249" y="17575"/>
                    <a:pt x="15471" y="17575"/>
                  </a:cubicBezTo>
                  <a:cubicBezTo>
                    <a:pt x="15783" y="17575"/>
                    <a:pt x="16096" y="17563"/>
                    <a:pt x="16408" y="17541"/>
                  </a:cubicBezTo>
                  <a:cubicBezTo>
                    <a:pt x="17795" y="17474"/>
                    <a:pt x="19165" y="17190"/>
                    <a:pt x="20469" y="16722"/>
                  </a:cubicBezTo>
                  <a:cubicBezTo>
                    <a:pt x="22607" y="15937"/>
                    <a:pt x="24378" y="14600"/>
                    <a:pt x="25932" y="12979"/>
                  </a:cubicBezTo>
                  <a:cubicBezTo>
                    <a:pt x="26484" y="12378"/>
                    <a:pt x="27002" y="11743"/>
                    <a:pt x="27453" y="11074"/>
                  </a:cubicBezTo>
                  <a:cubicBezTo>
                    <a:pt x="27533" y="10954"/>
                    <a:pt x="27657" y="10876"/>
                    <a:pt x="27798" y="10876"/>
                  </a:cubicBezTo>
                  <a:cubicBezTo>
                    <a:pt x="27832" y="10876"/>
                    <a:pt x="27868" y="10881"/>
                    <a:pt x="27904" y="10891"/>
                  </a:cubicBezTo>
                  <a:cubicBezTo>
                    <a:pt x="28288" y="10941"/>
                    <a:pt x="28673" y="10958"/>
                    <a:pt x="29057" y="11008"/>
                  </a:cubicBezTo>
                  <a:cubicBezTo>
                    <a:pt x="29729" y="11104"/>
                    <a:pt x="30406" y="11150"/>
                    <a:pt x="31082" y="11150"/>
                  </a:cubicBezTo>
                  <a:cubicBezTo>
                    <a:pt x="31818" y="11150"/>
                    <a:pt x="32553" y="11095"/>
                    <a:pt x="33284" y="10991"/>
                  </a:cubicBezTo>
                  <a:cubicBezTo>
                    <a:pt x="34136" y="10841"/>
                    <a:pt x="34972" y="10623"/>
                    <a:pt x="35690" y="10122"/>
                  </a:cubicBezTo>
                  <a:cubicBezTo>
                    <a:pt x="36709" y="9387"/>
                    <a:pt x="37261" y="8468"/>
                    <a:pt x="37110" y="7165"/>
                  </a:cubicBezTo>
                  <a:cubicBezTo>
                    <a:pt x="37044" y="6229"/>
                    <a:pt x="36526" y="5377"/>
                    <a:pt x="35707" y="4892"/>
                  </a:cubicBezTo>
                  <a:cubicBezTo>
                    <a:pt x="35072" y="4508"/>
                    <a:pt x="34387" y="4241"/>
                    <a:pt x="33668" y="4074"/>
                  </a:cubicBezTo>
                  <a:cubicBezTo>
                    <a:pt x="32933" y="3907"/>
                    <a:pt x="32198" y="3840"/>
                    <a:pt x="31446" y="3840"/>
                  </a:cubicBezTo>
                  <a:cubicBezTo>
                    <a:pt x="31446" y="3790"/>
                    <a:pt x="31446" y="3739"/>
                    <a:pt x="31463" y="3689"/>
                  </a:cubicBezTo>
                  <a:cubicBezTo>
                    <a:pt x="31814" y="2770"/>
                    <a:pt x="32048" y="1801"/>
                    <a:pt x="32332" y="866"/>
                  </a:cubicBezTo>
                  <a:cubicBezTo>
                    <a:pt x="32497" y="308"/>
                    <a:pt x="32517" y="241"/>
                    <a:pt x="32233" y="241"/>
                  </a:cubicBezTo>
                  <a:cubicBezTo>
                    <a:pt x="32142" y="241"/>
                    <a:pt x="32021" y="247"/>
                    <a:pt x="31864" y="247"/>
                  </a:cubicBezTo>
                  <a:cubicBezTo>
                    <a:pt x="31565" y="250"/>
                    <a:pt x="31266" y="251"/>
                    <a:pt x="30967" y="251"/>
                  </a:cubicBezTo>
                  <a:cubicBezTo>
                    <a:pt x="28990" y="251"/>
                    <a:pt x="27004" y="205"/>
                    <a:pt x="25030" y="147"/>
                  </a:cubicBezTo>
                  <a:cubicBezTo>
                    <a:pt x="22875" y="97"/>
                    <a:pt x="20703" y="30"/>
                    <a:pt x="18547" y="30"/>
                  </a:cubicBezTo>
                  <a:cubicBezTo>
                    <a:pt x="16241" y="30"/>
                    <a:pt x="13936" y="13"/>
                    <a:pt x="11630" y="13"/>
                  </a:cubicBezTo>
                  <a:cubicBezTo>
                    <a:pt x="10432" y="8"/>
                    <a:pt x="9233" y="0"/>
                    <a:pt x="8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5"/>
            <p:cNvSpPr/>
            <p:nvPr/>
          </p:nvSpPr>
          <p:spPr>
            <a:xfrm>
              <a:off x="6354118" y="4003274"/>
              <a:ext cx="996004" cy="125594"/>
            </a:xfrm>
            <a:custGeom>
              <a:rect b="b" l="l" r="r" t="t"/>
              <a:pathLst>
                <a:path extrusionOk="0" h="3919" w="31079">
                  <a:moveTo>
                    <a:pt x="346" y="0"/>
                  </a:moveTo>
                  <a:cubicBezTo>
                    <a:pt x="303" y="0"/>
                    <a:pt x="259" y="10"/>
                    <a:pt x="218" y="30"/>
                  </a:cubicBezTo>
                  <a:cubicBezTo>
                    <a:pt x="67" y="80"/>
                    <a:pt x="0" y="247"/>
                    <a:pt x="51" y="398"/>
                  </a:cubicBezTo>
                  <a:cubicBezTo>
                    <a:pt x="67" y="481"/>
                    <a:pt x="117" y="581"/>
                    <a:pt x="168" y="665"/>
                  </a:cubicBezTo>
                  <a:cubicBezTo>
                    <a:pt x="301" y="916"/>
                    <a:pt x="452" y="1166"/>
                    <a:pt x="635" y="1383"/>
                  </a:cubicBezTo>
                  <a:cubicBezTo>
                    <a:pt x="1442" y="2380"/>
                    <a:pt x="2567" y="2887"/>
                    <a:pt x="3695" y="2887"/>
                  </a:cubicBezTo>
                  <a:cubicBezTo>
                    <a:pt x="4741" y="2887"/>
                    <a:pt x="5788" y="2451"/>
                    <a:pt x="6584" y="1567"/>
                  </a:cubicBezTo>
                  <a:cubicBezTo>
                    <a:pt x="6667" y="1467"/>
                    <a:pt x="6734" y="1367"/>
                    <a:pt x="6851" y="1233"/>
                  </a:cubicBezTo>
                  <a:cubicBezTo>
                    <a:pt x="6951" y="1383"/>
                    <a:pt x="7035" y="1484"/>
                    <a:pt x="7118" y="1601"/>
                  </a:cubicBezTo>
                  <a:cubicBezTo>
                    <a:pt x="7386" y="2035"/>
                    <a:pt x="7720" y="2436"/>
                    <a:pt x="8087" y="2787"/>
                  </a:cubicBezTo>
                  <a:cubicBezTo>
                    <a:pt x="8711" y="3383"/>
                    <a:pt x="9520" y="3715"/>
                    <a:pt x="10369" y="3715"/>
                  </a:cubicBezTo>
                  <a:cubicBezTo>
                    <a:pt x="10543" y="3715"/>
                    <a:pt x="10718" y="3701"/>
                    <a:pt x="10894" y="3672"/>
                  </a:cubicBezTo>
                  <a:cubicBezTo>
                    <a:pt x="11646" y="3555"/>
                    <a:pt x="12348" y="3221"/>
                    <a:pt x="12933" y="2720"/>
                  </a:cubicBezTo>
                  <a:cubicBezTo>
                    <a:pt x="13351" y="2369"/>
                    <a:pt x="13735" y="1968"/>
                    <a:pt x="14052" y="1517"/>
                  </a:cubicBezTo>
                  <a:cubicBezTo>
                    <a:pt x="14086" y="1550"/>
                    <a:pt x="14119" y="1550"/>
                    <a:pt x="14136" y="1567"/>
                  </a:cubicBezTo>
                  <a:cubicBezTo>
                    <a:pt x="14203" y="1651"/>
                    <a:pt x="14270" y="1751"/>
                    <a:pt x="14336" y="1835"/>
                  </a:cubicBezTo>
                  <a:cubicBezTo>
                    <a:pt x="14854" y="2603"/>
                    <a:pt x="15573" y="3221"/>
                    <a:pt x="16408" y="3622"/>
                  </a:cubicBezTo>
                  <a:cubicBezTo>
                    <a:pt x="16834" y="3818"/>
                    <a:pt x="17283" y="3918"/>
                    <a:pt x="17740" y="3918"/>
                  </a:cubicBezTo>
                  <a:cubicBezTo>
                    <a:pt x="17947" y="3918"/>
                    <a:pt x="18155" y="3898"/>
                    <a:pt x="18363" y="3856"/>
                  </a:cubicBezTo>
                  <a:cubicBezTo>
                    <a:pt x="19750" y="3606"/>
                    <a:pt x="20953" y="2787"/>
                    <a:pt x="21705" y="1584"/>
                  </a:cubicBezTo>
                  <a:cubicBezTo>
                    <a:pt x="21755" y="1500"/>
                    <a:pt x="21788" y="1383"/>
                    <a:pt x="21905" y="1333"/>
                  </a:cubicBezTo>
                  <a:cubicBezTo>
                    <a:pt x="22039" y="1517"/>
                    <a:pt x="22156" y="1684"/>
                    <a:pt x="22273" y="1868"/>
                  </a:cubicBezTo>
                  <a:cubicBezTo>
                    <a:pt x="22607" y="2336"/>
                    <a:pt x="23025" y="2737"/>
                    <a:pt x="23509" y="3054"/>
                  </a:cubicBezTo>
                  <a:cubicBezTo>
                    <a:pt x="23902" y="3307"/>
                    <a:pt x="24353" y="3439"/>
                    <a:pt x="24802" y="3439"/>
                  </a:cubicBezTo>
                  <a:cubicBezTo>
                    <a:pt x="25155" y="3439"/>
                    <a:pt x="25508" y="3357"/>
                    <a:pt x="25832" y="3188"/>
                  </a:cubicBezTo>
                  <a:cubicBezTo>
                    <a:pt x="26350" y="2954"/>
                    <a:pt x="26818" y="2586"/>
                    <a:pt x="27169" y="2119"/>
                  </a:cubicBezTo>
                  <a:cubicBezTo>
                    <a:pt x="27352" y="1868"/>
                    <a:pt x="27536" y="1617"/>
                    <a:pt x="27720" y="1367"/>
                  </a:cubicBezTo>
                  <a:cubicBezTo>
                    <a:pt x="27753" y="1400"/>
                    <a:pt x="27787" y="1400"/>
                    <a:pt x="27804" y="1417"/>
                  </a:cubicBezTo>
                  <a:cubicBezTo>
                    <a:pt x="27854" y="1500"/>
                    <a:pt x="27904" y="1584"/>
                    <a:pt x="27971" y="1667"/>
                  </a:cubicBezTo>
                  <a:cubicBezTo>
                    <a:pt x="28505" y="2453"/>
                    <a:pt x="29257" y="3088"/>
                    <a:pt x="30109" y="3489"/>
                  </a:cubicBezTo>
                  <a:cubicBezTo>
                    <a:pt x="30276" y="3572"/>
                    <a:pt x="30444" y="3622"/>
                    <a:pt x="30611" y="3672"/>
                  </a:cubicBezTo>
                  <a:cubicBezTo>
                    <a:pt x="30649" y="3690"/>
                    <a:pt x="30691" y="3698"/>
                    <a:pt x="30731" y="3698"/>
                  </a:cubicBezTo>
                  <a:cubicBezTo>
                    <a:pt x="30848" y="3698"/>
                    <a:pt x="30962" y="3629"/>
                    <a:pt x="31012" y="3505"/>
                  </a:cubicBezTo>
                  <a:cubicBezTo>
                    <a:pt x="31078" y="3338"/>
                    <a:pt x="30995" y="3188"/>
                    <a:pt x="30761" y="3121"/>
                  </a:cubicBezTo>
                  <a:cubicBezTo>
                    <a:pt x="30527" y="3038"/>
                    <a:pt x="30293" y="2937"/>
                    <a:pt x="30076" y="2804"/>
                  </a:cubicBezTo>
                  <a:cubicBezTo>
                    <a:pt x="29307" y="2352"/>
                    <a:pt x="28656" y="1684"/>
                    <a:pt x="28238" y="882"/>
                  </a:cubicBezTo>
                  <a:cubicBezTo>
                    <a:pt x="28076" y="598"/>
                    <a:pt x="27902" y="464"/>
                    <a:pt x="27733" y="464"/>
                  </a:cubicBezTo>
                  <a:cubicBezTo>
                    <a:pt x="27554" y="464"/>
                    <a:pt x="27382" y="615"/>
                    <a:pt x="27235" y="899"/>
                  </a:cubicBezTo>
                  <a:cubicBezTo>
                    <a:pt x="26968" y="1417"/>
                    <a:pt x="26601" y="1885"/>
                    <a:pt x="26149" y="2252"/>
                  </a:cubicBezTo>
                  <a:cubicBezTo>
                    <a:pt x="25757" y="2572"/>
                    <a:pt x="25327" y="2803"/>
                    <a:pt x="24826" y="2803"/>
                  </a:cubicBezTo>
                  <a:cubicBezTo>
                    <a:pt x="24751" y="2803"/>
                    <a:pt x="24674" y="2798"/>
                    <a:pt x="24596" y="2787"/>
                  </a:cubicBezTo>
                  <a:cubicBezTo>
                    <a:pt x="24111" y="2703"/>
                    <a:pt x="23660" y="2469"/>
                    <a:pt x="23326" y="2102"/>
                  </a:cubicBezTo>
                  <a:cubicBezTo>
                    <a:pt x="22891" y="1684"/>
                    <a:pt x="22540" y="1200"/>
                    <a:pt x="22273" y="648"/>
                  </a:cubicBezTo>
                  <a:cubicBezTo>
                    <a:pt x="22189" y="481"/>
                    <a:pt x="22106" y="314"/>
                    <a:pt x="21872" y="297"/>
                  </a:cubicBezTo>
                  <a:cubicBezTo>
                    <a:pt x="21621" y="297"/>
                    <a:pt x="21555" y="498"/>
                    <a:pt x="21471" y="682"/>
                  </a:cubicBezTo>
                  <a:cubicBezTo>
                    <a:pt x="21454" y="698"/>
                    <a:pt x="21454" y="732"/>
                    <a:pt x="21438" y="748"/>
                  </a:cubicBezTo>
                  <a:cubicBezTo>
                    <a:pt x="20886" y="1968"/>
                    <a:pt x="19800" y="2854"/>
                    <a:pt x="18497" y="3171"/>
                  </a:cubicBezTo>
                  <a:cubicBezTo>
                    <a:pt x="18250" y="3248"/>
                    <a:pt x="17997" y="3285"/>
                    <a:pt x="17745" y="3285"/>
                  </a:cubicBezTo>
                  <a:cubicBezTo>
                    <a:pt x="17280" y="3285"/>
                    <a:pt x="16820" y="3159"/>
                    <a:pt x="16408" y="2921"/>
                  </a:cubicBezTo>
                  <a:cubicBezTo>
                    <a:pt x="16091" y="2737"/>
                    <a:pt x="15790" y="2520"/>
                    <a:pt x="15539" y="2269"/>
                  </a:cubicBezTo>
                  <a:cubicBezTo>
                    <a:pt x="15138" y="1885"/>
                    <a:pt x="14804" y="1450"/>
                    <a:pt x="14520" y="966"/>
                  </a:cubicBezTo>
                  <a:cubicBezTo>
                    <a:pt x="14470" y="865"/>
                    <a:pt x="14387" y="765"/>
                    <a:pt x="14303" y="665"/>
                  </a:cubicBezTo>
                  <a:cubicBezTo>
                    <a:pt x="14241" y="587"/>
                    <a:pt x="14150" y="549"/>
                    <a:pt x="14059" y="549"/>
                  </a:cubicBezTo>
                  <a:cubicBezTo>
                    <a:pt x="13954" y="549"/>
                    <a:pt x="13848" y="600"/>
                    <a:pt x="13785" y="698"/>
                  </a:cubicBezTo>
                  <a:cubicBezTo>
                    <a:pt x="13735" y="765"/>
                    <a:pt x="13702" y="832"/>
                    <a:pt x="13668" y="899"/>
                  </a:cubicBezTo>
                  <a:cubicBezTo>
                    <a:pt x="13234" y="1684"/>
                    <a:pt x="12565" y="2336"/>
                    <a:pt x="11747" y="2737"/>
                  </a:cubicBezTo>
                  <a:cubicBezTo>
                    <a:pt x="11293" y="2973"/>
                    <a:pt x="10834" y="3089"/>
                    <a:pt x="10389" y="3089"/>
                  </a:cubicBezTo>
                  <a:cubicBezTo>
                    <a:pt x="9636" y="3089"/>
                    <a:pt x="8919" y="2759"/>
                    <a:pt x="8321" y="2119"/>
                  </a:cubicBezTo>
                  <a:cubicBezTo>
                    <a:pt x="7954" y="1701"/>
                    <a:pt x="7603" y="1233"/>
                    <a:pt x="7302" y="748"/>
                  </a:cubicBezTo>
                  <a:cubicBezTo>
                    <a:pt x="7120" y="466"/>
                    <a:pt x="6974" y="324"/>
                    <a:pt x="6831" y="324"/>
                  </a:cubicBezTo>
                  <a:cubicBezTo>
                    <a:pt x="6686" y="324"/>
                    <a:pt x="6543" y="471"/>
                    <a:pt x="6366" y="765"/>
                  </a:cubicBezTo>
                  <a:cubicBezTo>
                    <a:pt x="5772" y="1709"/>
                    <a:pt x="4748" y="2242"/>
                    <a:pt x="3680" y="2242"/>
                  </a:cubicBezTo>
                  <a:cubicBezTo>
                    <a:pt x="3367" y="2242"/>
                    <a:pt x="3051" y="2196"/>
                    <a:pt x="2741" y="2102"/>
                  </a:cubicBezTo>
                  <a:cubicBezTo>
                    <a:pt x="1872" y="1818"/>
                    <a:pt x="1153" y="1200"/>
                    <a:pt x="736" y="398"/>
                  </a:cubicBezTo>
                  <a:cubicBezTo>
                    <a:pt x="686" y="314"/>
                    <a:pt x="635" y="214"/>
                    <a:pt x="585" y="130"/>
                  </a:cubicBezTo>
                  <a:cubicBezTo>
                    <a:pt x="539" y="49"/>
                    <a:pt x="444"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5"/>
            <p:cNvSpPr/>
            <p:nvPr/>
          </p:nvSpPr>
          <p:spPr>
            <a:xfrm>
              <a:off x="6494422" y="4219467"/>
              <a:ext cx="182607" cy="240516"/>
            </a:xfrm>
            <a:custGeom>
              <a:rect b="b" l="l" r="r" t="t"/>
              <a:pathLst>
                <a:path extrusionOk="0" h="7505" w="5698">
                  <a:moveTo>
                    <a:pt x="1521" y="1"/>
                  </a:moveTo>
                  <a:cubicBezTo>
                    <a:pt x="1420" y="18"/>
                    <a:pt x="1320" y="118"/>
                    <a:pt x="1303" y="235"/>
                  </a:cubicBezTo>
                  <a:cubicBezTo>
                    <a:pt x="1287" y="368"/>
                    <a:pt x="1287" y="519"/>
                    <a:pt x="1303" y="652"/>
                  </a:cubicBezTo>
                  <a:cubicBezTo>
                    <a:pt x="1303" y="1003"/>
                    <a:pt x="1270" y="1354"/>
                    <a:pt x="1170" y="1672"/>
                  </a:cubicBezTo>
                  <a:cubicBezTo>
                    <a:pt x="1069" y="2089"/>
                    <a:pt x="802" y="2457"/>
                    <a:pt x="435" y="2674"/>
                  </a:cubicBezTo>
                  <a:cubicBezTo>
                    <a:pt x="384" y="2708"/>
                    <a:pt x="318" y="2741"/>
                    <a:pt x="267" y="2774"/>
                  </a:cubicBezTo>
                  <a:cubicBezTo>
                    <a:pt x="0" y="2975"/>
                    <a:pt x="17" y="3209"/>
                    <a:pt x="318" y="3359"/>
                  </a:cubicBezTo>
                  <a:cubicBezTo>
                    <a:pt x="384" y="3393"/>
                    <a:pt x="451" y="3409"/>
                    <a:pt x="518" y="3443"/>
                  </a:cubicBezTo>
                  <a:cubicBezTo>
                    <a:pt x="1287" y="3760"/>
                    <a:pt x="1537" y="4729"/>
                    <a:pt x="1036" y="5398"/>
                  </a:cubicBezTo>
                  <a:cubicBezTo>
                    <a:pt x="986" y="5465"/>
                    <a:pt x="919" y="5531"/>
                    <a:pt x="869" y="5598"/>
                  </a:cubicBezTo>
                  <a:cubicBezTo>
                    <a:pt x="735" y="5815"/>
                    <a:pt x="836" y="5982"/>
                    <a:pt x="1086" y="6016"/>
                  </a:cubicBezTo>
                  <a:lnTo>
                    <a:pt x="1170" y="6016"/>
                  </a:lnTo>
                  <a:cubicBezTo>
                    <a:pt x="1254" y="6008"/>
                    <a:pt x="1337" y="6004"/>
                    <a:pt x="1418" y="6004"/>
                  </a:cubicBezTo>
                  <a:cubicBezTo>
                    <a:pt x="2390" y="6004"/>
                    <a:pt x="3090" y="6548"/>
                    <a:pt x="3676" y="7319"/>
                  </a:cubicBezTo>
                  <a:cubicBezTo>
                    <a:pt x="3738" y="7412"/>
                    <a:pt x="3814" y="7505"/>
                    <a:pt x="3944" y="7505"/>
                  </a:cubicBezTo>
                  <a:cubicBezTo>
                    <a:pt x="3955" y="7505"/>
                    <a:pt x="3966" y="7504"/>
                    <a:pt x="3977" y="7503"/>
                  </a:cubicBezTo>
                  <a:cubicBezTo>
                    <a:pt x="4144" y="7470"/>
                    <a:pt x="4211" y="7319"/>
                    <a:pt x="4244" y="7169"/>
                  </a:cubicBezTo>
                  <a:cubicBezTo>
                    <a:pt x="4378" y="6617"/>
                    <a:pt x="4695" y="6116"/>
                    <a:pt x="5146" y="5749"/>
                  </a:cubicBezTo>
                  <a:cubicBezTo>
                    <a:pt x="5263" y="5648"/>
                    <a:pt x="5397" y="5565"/>
                    <a:pt x="5514" y="5481"/>
                  </a:cubicBezTo>
                  <a:cubicBezTo>
                    <a:pt x="5614" y="5398"/>
                    <a:pt x="5698" y="5314"/>
                    <a:pt x="5664" y="5164"/>
                  </a:cubicBezTo>
                  <a:cubicBezTo>
                    <a:pt x="5631" y="5047"/>
                    <a:pt x="5531" y="4947"/>
                    <a:pt x="5397" y="4930"/>
                  </a:cubicBezTo>
                  <a:cubicBezTo>
                    <a:pt x="5313" y="4913"/>
                    <a:pt x="5230" y="4896"/>
                    <a:pt x="5146" y="4880"/>
                  </a:cubicBezTo>
                  <a:cubicBezTo>
                    <a:pt x="4478" y="4713"/>
                    <a:pt x="4010" y="4094"/>
                    <a:pt x="4027" y="3409"/>
                  </a:cubicBezTo>
                  <a:cubicBezTo>
                    <a:pt x="4044" y="3175"/>
                    <a:pt x="4127" y="2942"/>
                    <a:pt x="4261" y="2741"/>
                  </a:cubicBezTo>
                  <a:cubicBezTo>
                    <a:pt x="4311" y="2657"/>
                    <a:pt x="4361" y="2557"/>
                    <a:pt x="4411" y="2457"/>
                  </a:cubicBezTo>
                  <a:cubicBezTo>
                    <a:pt x="4478" y="2240"/>
                    <a:pt x="4378" y="2106"/>
                    <a:pt x="4161" y="2089"/>
                  </a:cubicBezTo>
                  <a:lnTo>
                    <a:pt x="4094" y="2089"/>
                  </a:lnTo>
                  <a:cubicBezTo>
                    <a:pt x="4005" y="2104"/>
                    <a:pt x="3919" y="2111"/>
                    <a:pt x="3837" y="2111"/>
                  </a:cubicBezTo>
                  <a:cubicBezTo>
                    <a:pt x="3274" y="2111"/>
                    <a:pt x="2869" y="1779"/>
                    <a:pt x="2490" y="1371"/>
                  </a:cubicBezTo>
                  <a:cubicBezTo>
                    <a:pt x="2256" y="1104"/>
                    <a:pt x="2055" y="786"/>
                    <a:pt x="1922" y="452"/>
                  </a:cubicBezTo>
                  <a:cubicBezTo>
                    <a:pt x="1871" y="352"/>
                    <a:pt x="1821" y="251"/>
                    <a:pt x="1771" y="151"/>
                  </a:cubicBezTo>
                  <a:cubicBezTo>
                    <a:pt x="1738" y="51"/>
                    <a:pt x="1638" y="1"/>
                    <a:pt x="15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5"/>
            <p:cNvSpPr/>
            <p:nvPr/>
          </p:nvSpPr>
          <p:spPr>
            <a:xfrm>
              <a:off x="6729490" y="4388838"/>
              <a:ext cx="225454" cy="164308"/>
            </a:xfrm>
            <a:custGeom>
              <a:rect b="b" l="l" r="r" t="t"/>
              <a:pathLst>
                <a:path extrusionOk="0" h="5127" w="7035">
                  <a:moveTo>
                    <a:pt x="3985" y="0"/>
                  </a:moveTo>
                  <a:cubicBezTo>
                    <a:pt x="3858" y="0"/>
                    <a:pt x="3751" y="106"/>
                    <a:pt x="3676" y="313"/>
                  </a:cubicBezTo>
                  <a:cubicBezTo>
                    <a:pt x="3626" y="430"/>
                    <a:pt x="3593" y="564"/>
                    <a:pt x="3542" y="697"/>
                  </a:cubicBezTo>
                  <a:cubicBezTo>
                    <a:pt x="3492" y="848"/>
                    <a:pt x="3442" y="982"/>
                    <a:pt x="3375" y="1115"/>
                  </a:cubicBezTo>
                  <a:cubicBezTo>
                    <a:pt x="3232" y="1388"/>
                    <a:pt x="2938" y="1560"/>
                    <a:pt x="2633" y="1560"/>
                  </a:cubicBezTo>
                  <a:cubicBezTo>
                    <a:pt x="2546" y="1560"/>
                    <a:pt x="2458" y="1546"/>
                    <a:pt x="2373" y="1516"/>
                  </a:cubicBezTo>
                  <a:cubicBezTo>
                    <a:pt x="2105" y="1449"/>
                    <a:pt x="1872" y="1299"/>
                    <a:pt x="1671" y="1098"/>
                  </a:cubicBezTo>
                  <a:cubicBezTo>
                    <a:pt x="1638" y="1048"/>
                    <a:pt x="1604" y="998"/>
                    <a:pt x="1554" y="965"/>
                  </a:cubicBezTo>
                  <a:cubicBezTo>
                    <a:pt x="1470" y="867"/>
                    <a:pt x="1386" y="769"/>
                    <a:pt x="1254" y="769"/>
                  </a:cubicBezTo>
                  <a:cubicBezTo>
                    <a:pt x="1228" y="769"/>
                    <a:pt x="1200" y="773"/>
                    <a:pt x="1170" y="781"/>
                  </a:cubicBezTo>
                  <a:cubicBezTo>
                    <a:pt x="1003" y="848"/>
                    <a:pt x="969" y="982"/>
                    <a:pt x="953" y="1149"/>
                  </a:cubicBezTo>
                  <a:cubicBezTo>
                    <a:pt x="919" y="1433"/>
                    <a:pt x="886" y="1733"/>
                    <a:pt x="836" y="2034"/>
                  </a:cubicBezTo>
                  <a:cubicBezTo>
                    <a:pt x="769" y="2586"/>
                    <a:pt x="518" y="3104"/>
                    <a:pt x="134" y="3488"/>
                  </a:cubicBezTo>
                  <a:cubicBezTo>
                    <a:pt x="0" y="3588"/>
                    <a:pt x="0" y="3655"/>
                    <a:pt x="0" y="3738"/>
                  </a:cubicBezTo>
                  <a:cubicBezTo>
                    <a:pt x="0" y="3922"/>
                    <a:pt x="134" y="4056"/>
                    <a:pt x="318" y="4056"/>
                  </a:cubicBezTo>
                  <a:cubicBezTo>
                    <a:pt x="348" y="4055"/>
                    <a:pt x="378" y="4054"/>
                    <a:pt x="407" y="4054"/>
                  </a:cubicBezTo>
                  <a:cubicBezTo>
                    <a:pt x="1164" y="4054"/>
                    <a:pt x="1725" y="4460"/>
                    <a:pt x="2256" y="4958"/>
                  </a:cubicBezTo>
                  <a:cubicBezTo>
                    <a:pt x="2382" y="5071"/>
                    <a:pt x="2491" y="5127"/>
                    <a:pt x="2586" y="5127"/>
                  </a:cubicBezTo>
                  <a:cubicBezTo>
                    <a:pt x="2717" y="5127"/>
                    <a:pt x="2820" y="5021"/>
                    <a:pt x="2907" y="4808"/>
                  </a:cubicBezTo>
                  <a:cubicBezTo>
                    <a:pt x="2991" y="4641"/>
                    <a:pt x="3041" y="4457"/>
                    <a:pt x="3141" y="4290"/>
                  </a:cubicBezTo>
                  <a:cubicBezTo>
                    <a:pt x="3275" y="3974"/>
                    <a:pt x="3584" y="3791"/>
                    <a:pt x="3910" y="3791"/>
                  </a:cubicBezTo>
                  <a:cubicBezTo>
                    <a:pt x="4033" y="3791"/>
                    <a:pt x="4159" y="3817"/>
                    <a:pt x="4278" y="3872"/>
                  </a:cubicBezTo>
                  <a:cubicBezTo>
                    <a:pt x="4495" y="3939"/>
                    <a:pt x="4712" y="4073"/>
                    <a:pt x="4879" y="4223"/>
                  </a:cubicBezTo>
                  <a:cubicBezTo>
                    <a:pt x="4963" y="4290"/>
                    <a:pt x="5029" y="4357"/>
                    <a:pt x="5113" y="4407"/>
                  </a:cubicBezTo>
                  <a:cubicBezTo>
                    <a:pt x="5171" y="4465"/>
                    <a:pt x="5241" y="4490"/>
                    <a:pt x="5309" y="4490"/>
                  </a:cubicBezTo>
                  <a:cubicBezTo>
                    <a:pt x="5439" y="4490"/>
                    <a:pt x="5565" y="4398"/>
                    <a:pt x="5598" y="4256"/>
                  </a:cubicBezTo>
                  <a:cubicBezTo>
                    <a:pt x="5614" y="4206"/>
                    <a:pt x="5631" y="4139"/>
                    <a:pt x="5631" y="4073"/>
                  </a:cubicBezTo>
                  <a:cubicBezTo>
                    <a:pt x="5798" y="3237"/>
                    <a:pt x="6116" y="2502"/>
                    <a:pt x="6851" y="2017"/>
                  </a:cubicBezTo>
                  <a:cubicBezTo>
                    <a:pt x="6968" y="1951"/>
                    <a:pt x="7035" y="1834"/>
                    <a:pt x="7001" y="1700"/>
                  </a:cubicBezTo>
                  <a:cubicBezTo>
                    <a:pt x="6968" y="1550"/>
                    <a:pt x="6834" y="1516"/>
                    <a:pt x="6717" y="1499"/>
                  </a:cubicBezTo>
                  <a:cubicBezTo>
                    <a:pt x="6533" y="1466"/>
                    <a:pt x="6349" y="1449"/>
                    <a:pt x="6149" y="1433"/>
                  </a:cubicBezTo>
                  <a:cubicBezTo>
                    <a:pt x="5497" y="1332"/>
                    <a:pt x="4896" y="982"/>
                    <a:pt x="4495" y="430"/>
                  </a:cubicBezTo>
                  <a:cubicBezTo>
                    <a:pt x="4428" y="363"/>
                    <a:pt x="4378" y="280"/>
                    <a:pt x="4311" y="196"/>
                  </a:cubicBezTo>
                  <a:cubicBezTo>
                    <a:pt x="4194" y="65"/>
                    <a:pt x="4083" y="0"/>
                    <a:pt x="39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5"/>
            <p:cNvSpPr/>
            <p:nvPr/>
          </p:nvSpPr>
          <p:spPr>
            <a:xfrm>
              <a:off x="6589186" y="4456490"/>
              <a:ext cx="126940" cy="129408"/>
            </a:xfrm>
            <a:custGeom>
              <a:rect b="b" l="l" r="r" t="t"/>
              <a:pathLst>
                <a:path extrusionOk="0" h="4038" w="3961">
                  <a:moveTo>
                    <a:pt x="1957" y="1"/>
                  </a:moveTo>
                  <a:cubicBezTo>
                    <a:pt x="1802" y="1"/>
                    <a:pt x="1645" y="19"/>
                    <a:pt x="1488" y="57"/>
                  </a:cubicBezTo>
                  <a:cubicBezTo>
                    <a:pt x="970" y="157"/>
                    <a:pt x="552" y="541"/>
                    <a:pt x="435" y="1059"/>
                  </a:cubicBezTo>
                  <a:cubicBezTo>
                    <a:pt x="402" y="1160"/>
                    <a:pt x="368" y="1260"/>
                    <a:pt x="301" y="1343"/>
                  </a:cubicBezTo>
                  <a:cubicBezTo>
                    <a:pt x="1" y="1878"/>
                    <a:pt x="34" y="2546"/>
                    <a:pt x="385" y="3048"/>
                  </a:cubicBezTo>
                  <a:cubicBezTo>
                    <a:pt x="736" y="3616"/>
                    <a:pt x="1354" y="3983"/>
                    <a:pt x="2022" y="4033"/>
                  </a:cubicBezTo>
                  <a:cubicBezTo>
                    <a:pt x="2057" y="4036"/>
                    <a:pt x="2091" y="4038"/>
                    <a:pt x="2125" y="4038"/>
                  </a:cubicBezTo>
                  <a:cubicBezTo>
                    <a:pt x="2292" y="4038"/>
                    <a:pt x="2458" y="4005"/>
                    <a:pt x="2624" y="3950"/>
                  </a:cubicBezTo>
                  <a:cubicBezTo>
                    <a:pt x="3409" y="3616"/>
                    <a:pt x="3927" y="2847"/>
                    <a:pt x="3960" y="1995"/>
                  </a:cubicBezTo>
                  <a:cubicBezTo>
                    <a:pt x="3960" y="870"/>
                    <a:pt x="3028" y="1"/>
                    <a:pt x="1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5"/>
            <p:cNvSpPr/>
            <p:nvPr/>
          </p:nvSpPr>
          <p:spPr>
            <a:xfrm>
              <a:off x="6457471" y="4435852"/>
              <a:ext cx="128543" cy="128254"/>
            </a:xfrm>
            <a:custGeom>
              <a:rect b="b" l="l" r="r" t="t"/>
              <a:pathLst>
                <a:path extrusionOk="0" h="4002" w="4011">
                  <a:moveTo>
                    <a:pt x="1869" y="0"/>
                  </a:moveTo>
                  <a:cubicBezTo>
                    <a:pt x="1030" y="0"/>
                    <a:pt x="209" y="574"/>
                    <a:pt x="50" y="1536"/>
                  </a:cubicBezTo>
                  <a:cubicBezTo>
                    <a:pt x="17" y="1669"/>
                    <a:pt x="17" y="1802"/>
                    <a:pt x="0" y="1886"/>
                  </a:cubicBezTo>
                  <a:lnTo>
                    <a:pt x="0" y="1886"/>
                  </a:lnTo>
                  <a:cubicBezTo>
                    <a:pt x="0" y="1881"/>
                    <a:pt x="0" y="1876"/>
                    <a:pt x="0" y="1870"/>
                  </a:cubicBezTo>
                  <a:lnTo>
                    <a:pt x="0" y="1887"/>
                  </a:lnTo>
                  <a:cubicBezTo>
                    <a:pt x="0" y="1887"/>
                    <a:pt x="0" y="1886"/>
                    <a:pt x="0" y="1886"/>
                  </a:cubicBezTo>
                  <a:lnTo>
                    <a:pt x="0" y="1886"/>
                  </a:lnTo>
                  <a:cubicBezTo>
                    <a:pt x="24" y="3083"/>
                    <a:pt x="968" y="4002"/>
                    <a:pt x="2044" y="4002"/>
                  </a:cubicBezTo>
                  <a:cubicBezTo>
                    <a:pt x="2147" y="4002"/>
                    <a:pt x="2251" y="3993"/>
                    <a:pt x="2356" y="3976"/>
                  </a:cubicBezTo>
                  <a:cubicBezTo>
                    <a:pt x="3359" y="3809"/>
                    <a:pt x="4010" y="2856"/>
                    <a:pt x="3827" y="1870"/>
                  </a:cubicBezTo>
                  <a:cubicBezTo>
                    <a:pt x="3743" y="1403"/>
                    <a:pt x="3542" y="985"/>
                    <a:pt x="3225" y="617"/>
                  </a:cubicBezTo>
                  <a:cubicBezTo>
                    <a:pt x="2851" y="194"/>
                    <a:pt x="2357" y="0"/>
                    <a:pt x="1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 name="Google Shape;886;p6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887" name="Google Shape;887;p65"/>
          <p:cNvSpPr txBox="1"/>
          <p:nvPr>
            <p:ph idx="1" type="subTitle"/>
          </p:nvPr>
        </p:nvSpPr>
        <p:spPr>
          <a:xfrm>
            <a:off x="1212825" y="1767600"/>
            <a:ext cx="2157600" cy="90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88" name="Google Shape;888;p65"/>
          <p:cNvSpPr txBox="1"/>
          <p:nvPr>
            <p:ph idx="2" type="subTitle"/>
          </p:nvPr>
        </p:nvSpPr>
        <p:spPr>
          <a:xfrm>
            <a:off x="1212850" y="2667600"/>
            <a:ext cx="2157600" cy="75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It’s full of iron oxide dust</a:t>
            </a:r>
            <a:endParaRPr/>
          </a:p>
        </p:txBody>
      </p:sp>
      <p:sp>
        <p:nvSpPr>
          <p:cNvPr id="889" name="Google Shape;889;p65"/>
          <p:cNvSpPr txBox="1"/>
          <p:nvPr>
            <p:ph idx="3" type="subTitle"/>
          </p:nvPr>
        </p:nvSpPr>
        <p:spPr>
          <a:xfrm>
            <a:off x="3493225" y="1767600"/>
            <a:ext cx="2157600" cy="90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90" name="Google Shape;890;p65"/>
          <p:cNvSpPr txBox="1"/>
          <p:nvPr>
            <p:ph idx="4" type="subTitle"/>
          </p:nvPr>
        </p:nvSpPr>
        <p:spPr>
          <a:xfrm>
            <a:off x="3493250" y="2667600"/>
            <a:ext cx="2157600" cy="75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891" name="Google Shape;891;p65"/>
          <p:cNvSpPr txBox="1"/>
          <p:nvPr>
            <p:ph idx="5" type="subTitle"/>
          </p:nvPr>
        </p:nvSpPr>
        <p:spPr>
          <a:xfrm>
            <a:off x="5773625" y="1767600"/>
            <a:ext cx="2157600" cy="90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92" name="Google Shape;892;p65"/>
          <p:cNvSpPr txBox="1"/>
          <p:nvPr>
            <p:ph idx="6" type="subTitle"/>
          </p:nvPr>
        </p:nvSpPr>
        <p:spPr>
          <a:xfrm>
            <a:off x="5773650" y="2667600"/>
            <a:ext cx="2157600" cy="75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has a beautiful name and is the second planet from the Sun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886"/>
                                        </p:tgtEl>
                                        <p:attrNameLst>
                                          <p:attrName>style.visibility</p:attrName>
                                        </p:attrNameLst>
                                      </p:cBhvr>
                                      <p:to>
                                        <p:strVal val="visible"/>
                                      </p:to>
                                    </p:set>
                                    <p:animEffect filter="fade" transition="in">
                                      <p:cBhvr>
                                        <p:cTn dur="1000"/>
                                        <p:tgtEl>
                                          <p:spTgt spid="88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887"/>
                                        </p:tgtEl>
                                        <p:attrNameLst>
                                          <p:attrName>style.visibility</p:attrName>
                                        </p:attrNameLst>
                                      </p:cBhvr>
                                      <p:to>
                                        <p:strVal val="visible"/>
                                      </p:to>
                                    </p:set>
                                    <p:animEffect filter="fade" transition="in">
                                      <p:cBhvr>
                                        <p:cTn dur="1000"/>
                                        <p:tgtEl>
                                          <p:spTgt spid="887"/>
                                        </p:tgtEl>
                                      </p:cBhvr>
                                    </p:animEffect>
                                  </p:childTnLst>
                                </p:cTn>
                              </p:par>
                              <p:par>
                                <p:cTn fill="hold" nodeType="withEffect" presetClass="entr" presetID="10" presetSubtype="0">
                                  <p:stCondLst>
                                    <p:cond delay="0"/>
                                  </p:stCondLst>
                                  <p:childTnLst>
                                    <p:set>
                                      <p:cBhvr>
                                        <p:cTn dur="1" fill="hold">
                                          <p:stCondLst>
                                            <p:cond delay="0"/>
                                          </p:stCondLst>
                                        </p:cTn>
                                        <p:tgtEl>
                                          <p:spTgt spid="888"/>
                                        </p:tgtEl>
                                        <p:attrNameLst>
                                          <p:attrName>style.visibility</p:attrName>
                                        </p:attrNameLst>
                                      </p:cBhvr>
                                      <p:to>
                                        <p:strVal val="visible"/>
                                      </p:to>
                                    </p:set>
                                    <p:animEffect filter="fade" transition="in">
                                      <p:cBhvr>
                                        <p:cTn dur="1000"/>
                                        <p:tgtEl>
                                          <p:spTgt spid="88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850"/>
                                        </p:tgtEl>
                                        <p:attrNameLst>
                                          <p:attrName>style.visibility</p:attrName>
                                        </p:attrNameLst>
                                      </p:cBhvr>
                                      <p:to>
                                        <p:strVal val="visible"/>
                                      </p:to>
                                    </p:set>
                                    <p:animEffect filter="fade" transition="in">
                                      <p:cBhvr>
                                        <p:cTn dur="1000"/>
                                        <p:tgtEl>
                                          <p:spTgt spid="850"/>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889"/>
                                        </p:tgtEl>
                                        <p:attrNameLst>
                                          <p:attrName>style.visibility</p:attrName>
                                        </p:attrNameLst>
                                      </p:cBhvr>
                                      <p:to>
                                        <p:strVal val="visible"/>
                                      </p:to>
                                    </p:set>
                                    <p:animEffect filter="fade" transition="in">
                                      <p:cBhvr>
                                        <p:cTn dur="1000"/>
                                        <p:tgtEl>
                                          <p:spTgt spid="889"/>
                                        </p:tgtEl>
                                      </p:cBhvr>
                                    </p:animEffect>
                                  </p:childTnLst>
                                </p:cTn>
                              </p:par>
                              <p:par>
                                <p:cTn fill="hold" nodeType="withEffect" presetClass="entr" presetID="10" presetSubtype="0">
                                  <p:stCondLst>
                                    <p:cond delay="0"/>
                                  </p:stCondLst>
                                  <p:childTnLst>
                                    <p:set>
                                      <p:cBhvr>
                                        <p:cTn dur="1" fill="hold">
                                          <p:stCondLst>
                                            <p:cond delay="0"/>
                                          </p:stCondLst>
                                        </p:cTn>
                                        <p:tgtEl>
                                          <p:spTgt spid="890"/>
                                        </p:tgtEl>
                                        <p:attrNameLst>
                                          <p:attrName>style.visibility</p:attrName>
                                        </p:attrNameLst>
                                      </p:cBhvr>
                                      <p:to>
                                        <p:strVal val="visible"/>
                                      </p:to>
                                    </p:set>
                                    <p:animEffect filter="fade" transition="in">
                                      <p:cBhvr>
                                        <p:cTn dur="1000"/>
                                        <p:tgtEl>
                                          <p:spTgt spid="890"/>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862"/>
                                        </p:tgtEl>
                                        <p:attrNameLst>
                                          <p:attrName>style.visibility</p:attrName>
                                        </p:attrNameLst>
                                      </p:cBhvr>
                                      <p:to>
                                        <p:strVal val="visible"/>
                                      </p:to>
                                    </p:set>
                                    <p:animEffect filter="fade" transition="in">
                                      <p:cBhvr>
                                        <p:cTn dur="1000"/>
                                        <p:tgtEl>
                                          <p:spTgt spid="862"/>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891"/>
                                        </p:tgtEl>
                                        <p:attrNameLst>
                                          <p:attrName>style.visibility</p:attrName>
                                        </p:attrNameLst>
                                      </p:cBhvr>
                                      <p:to>
                                        <p:strVal val="visible"/>
                                      </p:to>
                                    </p:set>
                                    <p:animEffect filter="fade" transition="in">
                                      <p:cBhvr>
                                        <p:cTn dur="1000"/>
                                        <p:tgtEl>
                                          <p:spTgt spid="891"/>
                                        </p:tgtEl>
                                      </p:cBhvr>
                                    </p:animEffect>
                                  </p:childTnLst>
                                </p:cTn>
                              </p:par>
                              <p:par>
                                <p:cTn fill="hold" nodeType="withEffect" presetClass="entr" presetID="10" presetSubtype="0">
                                  <p:stCondLst>
                                    <p:cond delay="0"/>
                                  </p:stCondLst>
                                  <p:childTnLst>
                                    <p:set>
                                      <p:cBhvr>
                                        <p:cTn dur="1" fill="hold">
                                          <p:stCondLst>
                                            <p:cond delay="0"/>
                                          </p:stCondLst>
                                        </p:cTn>
                                        <p:tgtEl>
                                          <p:spTgt spid="892"/>
                                        </p:tgtEl>
                                        <p:attrNameLst>
                                          <p:attrName>style.visibility</p:attrName>
                                        </p:attrNameLst>
                                      </p:cBhvr>
                                      <p:to>
                                        <p:strVal val="visible"/>
                                      </p:to>
                                    </p:set>
                                    <p:animEffect filter="fade" transition="in">
                                      <p:cBhvr>
                                        <p:cTn dur="1000"/>
                                        <p:tgtEl>
                                          <p:spTgt spid="892"/>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874"/>
                                        </p:tgtEl>
                                        <p:attrNameLst>
                                          <p:attrName>style.visibility</p:attrName>
                                        </p:attrNameLst>
                                      </p:cBhvr>
                                      <p:to>
                                        <p:strVal val="visible"/>
                                      </p:to>
                                    </p:set>
                                    <p:animEffect filter="fade" transition="in">
                                      <p:cBhvr>
                                        <p:cTn dur="1000"/>
                                        <p:tgtEl>
                                          <p:spTgt spid="8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 name="Shape 896"/>
        <p:cNvGrpSpPr/>
        <p:nvPr/>
      </p:nvGrpSpPr>
      <p:grpSpPr>
        <a:xfrm>
          <a:off x="0" y="0"/>
          <a:ext cx="0" cy="0"/>
          <a:chOff x="0" y="0"/>
          <a:chExt cx="0" cy="0"/>
        </a:xfrm>
      </p:grpSpPr>
      <p:sp>
        <p:nvSpPr>
          <p:cNvPr id="897" name="Google Shape;897;p66"/>
          <p:cNvSpPr txBox="1"/>
          <p:nvPr>
            <p:ph idx="6" type="subTitle"/>
          </p:nvPr>
        </p:nvSpPr>
        <p:spPr>
          <a:xfrm>
            <a:off x="5739075" y="2953118"/>
            <a:ext cx="20001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third planet from the Sun</a:t>
            </a:r>
            <a:endParaRPr/>
          </a:p>
        </p:txBody>
      </p:sp>
      <p:sp>
        <p:nvSpPr>
          <p:cNvPr id="898" name="Google Shape;898;p66"/>
          <p:cNvSpPr txBox="1"/>
          <p:nvPr>
            <p:ph idx="1" type="subTitle"/>
          </p:nvPr>
        </p:nvSpPr>
        <p:spPr>
          <a:xfrm>
            <a:off x="1416774" y="2722160"/>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99" name="Google Shape;899;p66"/>
          <p:cNvSpPr txBox="1"/>
          <p:nvPr>
            <p:ph idx="2" type="subTitle"/>
          </p:nvPr>
        </p:nvSpPr>
        <p:spPr>
          <a:xfrm>
            <a:off x="3718599" y="3365310"/>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00" name="Google Shape;900;p66"/>
          <p:cNvSpPr txBox="1"/>
          <p:nvPr>
            <p:ph idx="3" type="subTitle"/>
          </p:nvPr>
        </p:nvSpPr>
        <p:spPr>
          <a:xfrm>
            <a:off x="6020424" y="2722160"/>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901" name="Google Shape;901;p66"/>
          <p:cNvSpPr txBox="1"/>
          <p:nvPr>
            <p:ph idx="4" type="subTitle"/>
          </p:nvPr>
        </p:nvSpPr>
        <p:spPr>
          <a:xfrm>
            <a:off x="1159675" y="2953118"/>
            <a:ext cx="20001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t>
            </a:r>
            <a:endParaRPr/>
          </a:p>
        </p:txBody>
      </p:sp>
      <p:sp>
        <p:nvSpPr>
          <p:cNvPr id="902" name="Google Shape;902;p6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Special Things in This Season</a:t>
            </a:r>
            <a:endParaRPr/>
          </a:p>
        </p:txBody>
      </p:sp>
      <p:sp>
        <p:nvSpPr>
          <p:cNvPr id="903" name="Google Shape;903;p66"/>
          <p:cNvSpPr txBox="1"/>
          <p:nvPr>
            <p:ph idx="5" type="subTitle"/>
          </p:nvPr>
        </p:nvSpPr>
        <p:spPr>
          <a:xfrm>
            <a:off x="3449350" y="3600894"/>
            <a:ext cx="20001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grpSp>
        <p:nvGrpSpPr>
          <p:cNvPr id="904" name="Google Shape;904;p66"/>
          <p:cNvGrpSpPr/>
          <p:nvPr/>
        </p:nvGrpSpPr>
        <p:grpSpPr>
          <a:xfrm>
            <a:off x="1798822" y="1988512"/>
            <a:ext cx="697518" cy="603026"/>
            <a:chOff x="1798822" y="1988512"/>
            <a:chExt cx="697518" cy="603026"/>
          </a:xfrm>
        </p:grpSpPr>
        <p:sp>
          <p:nvSpPr>
            <p:cNvPr id="905" name="Google Shape;905;p66"/>
            <p:cNvSpPr/>
            <p:nvPr/>
          </p:nvSpPr>
          <p:spPr>
            <a:xfrm flipH="1">
              <a:off x="1798822" y="1988512"/>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6"/>
            <p:cNvSpPr/>
            <p:nvPr/>
          </p:nvSpPr>
          <p:spPr>
            <a:xfrm>
              <a:off x="2112387" y="2422076"/>
              <a:ext cx="48157" cy="72236"/>
            </a:xfrm>
            <a:custGeom>
              <a:rect b="b" l="l" r="r" t="t"/>
              <a:pathLst>
                <a:path extrusionOk="0" h="3678" w="2452">
                  <a:moveTo>
                    <a:pt x="1226" y="1"/>
                  </a:moveTo>
                  <a:cubicBezTo>
                    <a:pt x="708" y="582"/>
                    <a:pt x="1" y="1556"/>
                    <a:pt x="1" y="2452"/>
                  </a:cubicBezTo>
                  <a:cubicBezTo>
                    <a:pt x="1" y="3127"/>
                    <a:pt x="551" y="3677"/>
                    <a:pt x="1226" y="3677"/>
                  </a:cubicBezTo>
                  <a:cubicBezTo>
                    <a:pt x="1902" y="3677"/>
                    <a:pt x="2452" y="3127"/>
                    <a:pt x="2452" y="2452"/>
                  </a:cubicBezTo>
                  <a:cubicBezTo>
                    <a:pt x="2452" y="1540"/>
                    <a:pt x="1760" y="582"/>
                    <a:pt x="12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6"/>
            <p:cNvSpPr/>
            <p:nvPr/>
          </p:nvSpPr>
          <p:spPr>
            <a:xfrm>
              <a:off x="2076289" y="2299266"/>
              <a:ext cx="120354" cy="171280"/>
            </a:xfrm>
            <a:custGeom>
              <a:rect b="b" l="l" r="r" t="t"/>
              <a:pathLst>
                <a:path extrusionOk="0" h="8721" w="6128">
                  <a:moveTo>
                    <a:pt x="3677" y="1"/>
                  </a:moveTo>
                  <a:cubicBezTo>
                    <a:pt x="3394" y="1525"/>
                    <a:pt x="2483" y="2593"/>
                    <a:pt x="1666" y="3552"/>
                  </a:cubicBezTo>
                  <a:cubicBezTo>
                    <a:pt x="770" y="4604"/>
                    <a:pt x="0" y="5515"/>
                    <a:pt x="0" y="6867"/>
                  </a:cubicBezTo>
                  <a:cubicBezTo>
                    <a:pt x="0" y="7558"/>
                    <a:pt x="236" y="8202"/>
                    <a:pt x="613" y="8720"/>
                  </a:cubicBezTo>
                  <a:cubicBezTo>
                    <a:pt x="613" y="8705"/>
                    <a:pt x="613" y="8705"/>
                    <a:pt x="613" y="8705"/>
                  </a:cubicBezTo>
                  <a:cubicBezTo>
                    <a:pt x="613" y="7856"/>
                    <a:pt x="975" y="6961"/>
                    <a:pt x="1666" y="6050"/>
                  </a:cubicBezTo>
                  <a:cubicBezTo>
                    <a:pt x="2153" y="5390"/>
                    <a:pt x="2640" y="4966"/>
                    <a:pt x="2671" y="4950"/>
                  </a:cubicBezTo>
                  <a:cubicBezTo>
                    <a:pt x="2781" y="4848"/>
                    <a:pt x="2923" y="4797"/>
                    <a:pt x="3064" y="4797"/>
                  </a:cubicBezTo>
                  <a:cubicBezTo>
                    <a:pt x="3205" y="4797"/>
                    <a:pt x="3347" y="4848"/>
                    <a:pt x="3457" y="4950"/>
                  </a:cubicBezTo>
                  <a:cubicBezTo>
                    <a:pt x="3488" y="4966"/>
                    <a:pt x="3975" y="5390"/>
                    <a:pt x="4478" y="6050"/>
                  </a:cubicBezTo>
                  <a:cubicBezTo>
                    <a:pt x="5154" y="6961"/>
                    <a:pt x="5515" y="7856"/>
                    <a:pt x="5515" y="8705"/>
                  </a:cubicBezTo>
                  <a:cubicBezTo>
                    <a:pt x="5515" y="8705"/>
                    <a:pt x="5515" y="8705"/>
                    <a:pt x="5515" y="8720"/>
                  </a:cubicBezTo>
                  <a:cubicBezTo>
                    <a:pt x="5892" y="8202"/>
                    <a:pt x="6128" y="7558"/>
                    <a:pt x="6128" y="6867"/>
                  </a:cubicBezTo>
                  <a:cubicBezTo>
                    <a:pt x="6128" y="4290"/>
                    <a:pt x="5091" y="2153"/>
                    <a:pt x="36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6"/>
            <p:cNvSpPr/>
            <p:nvPr/>
          </p:nvSpPr>
          <p:spPr>
            <a:xfrm>
              <a:off x="2018587" y="2201143"/>
              <a:ext cx="235759" cy="293166"/>
            </a:xfrm>
            <a:custGeom>
              <a:rect b="b" l="l" r="r" t="t"/>
              <a:pathLst>
                <a:path extrusionOk="0" h="14927" w="12004">
                  <a:moveTo>
                    <a:pt x="1" y="1"/>
                  </a:moveTo>
                  <a:lnTo>
                    <a:pt x="1" y="14926"/>
                  </a:lnTo>
                  <a:lnTo>
                    <a:pt x="3017" y="14926"/>
                  </a:lnTo>
                  <a:cubicBezTo>
                    <a:pt x="2216" y="14156"/>
                    <a:pt x="1729" y="13072"/>
                    <a:pt x="1729" y="11863"/>
                  </a:cubicBezTo>
                  <a:cubicBezTo>
                    <a:pt x="1729" y="10056"/>
                    <a:pt x="2719" y="8893"/>
                    <a:pt x="3677" y="7762"/>
                  </a:cubicBezTo>
                  <a:cubicBezTo>
                    <a:pt x="4745" y="6505"/>
                    <a:pt x="5766" y="5311"/>
                    <a:pt x="5405" y="3159"/>
                  </a:cubicBezTo>
                  <a:cubicBezTo>
                    <a:pt x="5358" y="2876"/>
                    <a:pt x="5515" y="2609"/>
                    <a:pt x="5766" y="2499"/>
                  </a:cubicBezTo>
                  <a:cubicBezTo>
                    <a:pt x="5846" y="2466"/>
                    <a:pt x="5929" y="2450"/>
                    <a:pt x="6010" y="2450"/>
                  </a:cubicBezTo>
                  <a:cubicBezTo>
                    <a:pt x="6201" y="2450"/>
                    <a:pt x="6384" y="2538"/>
                    <a:pt x="6505" y="2703"/>
                  </a:cubicBezTo>
                  <a:cubicBezTo>
                    <a:pt x="7448" y="4039"/>
                    <a:pt x="8374" y="5358"/>
                    <a:pt x="9081" y="6851"/>
                  </a:cubicBezTo>
                  <a:cubicBezTo>
                    <a:pt x="9883" y="8548"/>
                    <a:pt x="10291" y="10181"/>
                    <a:pt x="10291" y="11863"/>
                  </a:cubicBezTo>
                  <a:cubicBezTo>
                    <a:pt x="10291" y="13072"/>
                    <a:pt x="9788" y="14156"/>
                    <a:pt x="8987" y="14926"/>
                  </a:cubicBezTo>
                  <a:lnTo>
                    <a:pt x="12004" y="14926"/>
                  </a:lnTo>
                  <a:lnTo>
                    <a:pt x="120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6"/>
            <p:cNvSpPr/>
            <p:nvPr/>
          </p:nvSpPr>
          <p:spPr>
            <a:xfrm>
              <a:off x="1960885" y="2143440"/>
              <a:ext cx="351163" cy="350869"/>
            </a:xfrm>
            <a:custGeom>
              <a:rect b="b" l="l" r="r" t="t"/>
              <a:pathLst>
                <a:path extrusionOk="0" h="17865" w="17880">
                  <a:moveTo>
                    <a:pt x="1" y="1"/>
                  </a:moveTo>
                  <a:lnTo>
                    <a:pt x="1" y="17267"/>
                  </a:lnTo>
                  <a:cubicBezTo>
                    <a:pt x="1" y="17597"/>
                    <a:pt x="283" y="17864"/>
                    <a:pt x="613" y="17864"/>
                  </a:cubicBezTo>
                  <a:lnTo>
                    <a:pt x="1729" y="17864"/>
                  </a:lnTo>
                  <a:lnTo>
                    <a:pt x="1729" y="2326"/>
                  </a:lnTo>
                  <a:cubicBezTo>
                    <a:pt x="1729" y="1996"/>
                    <a:pt x="1996" y="1713"/>
                    <a:pt x="2326" y="1713"/>
                  </a:cubicBezTo>
                  <a:lnTo>
                    <a:pt x="15554" y="1713"/>
                  </a:lnTo>
                  <a:cubicBezTo>
                    <a:pt x="15884" y="1713"/>
                    <a:pt x="16151" y="1996"/>
                    <a:pt x="16151" y="2326"/>
                  </a:cubicBezTo>
                  <a:lnTo>
                    <a:pt x="16151" y="17864"/>
                  </a:lnTo>
                  <a:lnTo>
                    <a:pt x="17267" y="17864"/>
                  </a:lnTo>
                  <a:cubicBezTo>
                    <a:pt x="17597" y="17864"/>
                    <a:pt x="17880" y="17597"/>
                    <a:pt x="17880" y="17267"/>
                  </a:cubicBezTo>
                  <a:lnTo>
                    <a:pt x="178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6"/>
            <p:cNvSpPr/>
            <p:nvPr/>
          </p:nvSpPr>
          <p:spPr>
            <a:xfrm>
              <a:off x="1932191" y="2085738"/>
              <a:ext cx="408551" cy="33663"/>
            </a:xfrm>
            <a:custGeom>
              <a:rect b="b" l="l" r="r" t="t"/>
              <a:pathLst>
                <a:path extrusionOk="0" h="1714" w="20802">
                  <a:moveTo>
                    <a:pt x="613" y="1"/>
                  </a:moveTo>
                  <a:cubicBezTo>
                    <a:pt x="268" y="1"/>
                    <a:pt x="0" y="268"/>
                    <a:pt x="0" y="614"/>
                  </a:cubicBezTo>
                  <a:lnTo>
                    <a:pt x="0" y="1101"/>
                  </a:lnTo>
                  <a:cubicBezTo>
                    <a:pt x="0" y="1446"/>
                    <a:pt x="268" y="1713"/>
                    <a:pt x="613" y="1713"/>
                  </a:cubicBezTo>
                  <a:lnTo>
                    <a:pt x="20189" y="1713"/>
                  </a:lnTo>
                  <a:cubicBezTo>
                    <a:pt x="20535" y="1713"/>
                    <a:pt x="20802" y="1446"/>
                    <a:pt x="20802" y="1101"/>
                  </a:cubicBezTo>
                  <a:lnTo>
                    <a:pt x="20802" y="614"/>
                  </a:lnTo>
                  <a:cubicBezTo>
                    <a:pt x="20802" y="268"/>
                    <a:pt x="20535" y="1"/>
                    <a:pt x="201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66"/>
          <p:cNvGrpSpPr/>
          <p:nvPr/>
        </p:nvGrpSpPr>
        <p:grpSpPr>
          <a:xfrm>
            <a:off x="6402472" y="2011526"/>
            <a:ext cx="697518" cy="603026"/>
            <a:chOff x="6402472" y="2011526"/>
            <a:chExt cx="697518" cy="603026"/>
          </a:xfrm>
        </p:grpSpPr>
        <p:sp>
          <p:nvSpPr>
            <p:cNvPr id="912" name="Google Shape;912;p66"/>
            <p:cNvSpPr/>
            <p:nvPr/>
          </p:nvSpPr>
          <p:spPr>
            <a:xfrm flipH="1">
              <a:off x="6402472" y="2011526"/>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6"/>
            <p:cNvSpPr/>
            <p:nvPr/>
          </p:nvSpPr>
          <p:spPr>
            <a:xfrm>
              <a:off x="6678930" y="2180976"/>
              <a:ext cx="76851" cy="48157"/>
            </a:xfrm>
            <a:custGeom>
              <a:rect b="b" l="l" r="r" t="t"/>
              <a:pathLst>
                <a:path extrusionOk="0" h="2452" w="3913">
                  <a:moveTo>
                    <a:pt x="0" y="0"/>
                  </a:moveTo>
                  <a:lnTo>
                    <a:pt x="0" y="2451"/>
                  </a:lnTo>
                  <a:lnTo>
                    <a:pt x="3912" y="2451"/>
                  </a:lnTo>
                  <a:lnTo>
                    <a:pt x="39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6"/>
            <p:cNvSpPr/>
            <p:nvPr/>
          </p:nvSpPr>
          <p:spPr>
            <a:xfrm>
              <a:off x="6823022" y="2252854"/>
              <a:ext cx="33643" cy="48157"/>
            </a:xfrm>
            <a:custGeom>
              <a:rect b="b" l="l" r="r" t="t"/>
              <a:pathLst>
                <a:path extrusionOk="0" h="2452" w="1713">
                  <a:moveTo>
                    <a:pt x="0" y="1"/>
                  </a:moveTo>
                  <a:lnTo>
                    <a:pt x="0" y="2452"/>
                  </a:lnTo>
                  <a:lnTo>
                    <a:pt x="1713" y="2452"/>
                  </a:lnTo>
                  <a:lnTo>
                    <a:pt x="17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6"/>
            <p:cNvSpPr/>
            <p:nvPr/>
          </p:nvSpPr>
          <p:spPr>
            <a:xfrm>
              <a:off x="6722116" y="2397259"/>
              <a:ext cx="76851" cy="48157"/>
            </a:xfrm>
            <a:custGeom>
              <a:rect b="b" l="l" r="r" t="t"/>
              <a:pathLst>
                <a:path extrusionOk="0" h="2452" w="3913">
                  <a:moveTo>
                    <a:pt x="1" y="1"/>
                  </a:moveTo>
                  <a:lnTo>
                    <a:pt x="1" y="2452"/>
                  </a:lnTo>
                  <a:lnTo>
                    <a:pt x="3913" y="2452"/>
                  </a:lnTo>
                  <a:lnTo>
                    <a:pt x="39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6"/>
            <p:cNvSpPr/>
            <p:nvPr/>
          </p:nvSpPr>
          <p:spPr>
            <a:xfrm>
              <a:off x="6621231" y="2397259"/>
              <a:ext cx="76851" cy="48157"/>
            </a:xfrm>
            <a:custGeom>
              <a:rect b="b" l="l" r="r" t="t"/>
              <a:pathLst>
                <a:path extrusionOk="0" h="2452" w="3913">
                  <a:moveTo>
                    <a:pt x="0" y="1"/>
                  </a:moveTo>
                  <a:lnTo>
                    <a:pt x="0" y="2452"/>
                  </a:lnTo>
                  <a:lnTo>
                    <a:pt x="3912" y="2452"/>
                  </a:lnTo>
                  <a:lnTo>
                    <a:pt x="39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6"/>
            <p:cNvSpPr/>
            <p:nvPr/>
          </p:nvSpPr>
          <p:spPr>
            <a:xfrm>
              <a:off x="6621231" y="2252854"/>
              <a:ext cx="76851" cy="48157"/>
            </a:xfrm>
            <a:custGeom>
              <a:rect b="b" l="l" r="r" t="t"/>
              <a:pathLst>
                <a:path extrusionOk="0" h="2452" w="3913">
                  <a:moveTo>
                    <a:pt x="0" y="1"/>
                  </a:moveTo>
                  <a:lnTo>
                    <a:pt x="0" y="2452"/>
                  </a:lnTo>
                  <a:lnTo>
                    <a:pt x="3912" y="2452"/>
                  </a:lnTo>
                  <a:lnTo>
                    <a:pt x="39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6"/>
            <p:cNvSpPr/>
            <p:nvPr/>
          </p:nvSpPr>
          <p:spPr>
            <a:xfrm>
              <a:off x="6779816" y="2325066"/>
              <a:ext cx="76851" cy="48157"/>
            </a:xfrm>
            <a:custGeom>
              <a:rect b="b" l="l" r="r" t="t"/>
              <a:pathLst>
                <a:path extrusionOk="0" h="2452" w="3913">
                  <a:moveTo>
                    <a:pt x="1" y="0"/>
                  </a:moveTo>
                  <a:lnTo>
                    <a:pt x="1" y="2451"/>
                  </a:lnTo>
                  <a:lnTo>
                    <a:pt x="3913" y="2451"/>
                  </a:lnTo>
                  <a:lnTo>
                    <a:pt x="39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6"/>
            <p:cNvSpPr/>
            <p:nvPr/>
          </p:nvSpPr>
          <p:spPr>
            <a:xfrm>
              <a:off x="6678930" y="2325066"/>
              <a:ext cx="76851" cy="48157"/>
            </a:xfrm>
            <a:custGeom>
              <a:rect b="b" l="l" r="r" t="t"/>
              <a:pathLst>
                <a:path extrusionOk="0" h="2452" w="3913">
                  <a:moveTo>
                    <a:pt x="0" y="0"/>
                  </a:moveTo>
                  <a:lnTo>
                    <a:pt x="0" y="2451"/>
                  </a:lnTo>
                  <a:lnTo>
                    <a:pt x="3912" y="2451"/>
                  </a:lnTo>
                  <a:lnTo>
                    <a:pt x="39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6"/>
            <p:cNvSpPr/>
            <p:nvPr/>
          </p:nvSpPr>
          <p:spPr>
            <a:xfrm>
              <a:off x="6621231" y="2325066"/>
              <a:ext cx="33643" cy="48157"/>
            </a:xfrm>
            <a:custGeom>
              <a:rect b="b" l="l" r="r" t="t"/>
              <a:pathLst>
                <a:path extrusionOk="0" h="2452" w="1713">
                  <a:moveTo>
                    <a:pt x="0" y="0"/>
                  </a:moveTo>
                  <a:lnTo>
                    <a:pt x="0" y="2451"/>
                  </a:lnTo>
                  <a:lnTo>
                    <a:pt x="1713" y="2451"/>
                  </a:lnTo>
                  <a:lnTo>
                    <a:pt x="17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6"/>
            <p:cNvSpPr/>
            <p:nvPr/>
          </p:nvSpPr>
          <p:spPr>
            <a:xfrm>
              <a:off x="6823022" y="2397259"/>
              <a:ext cx="33643" cy="48157"/>
            </a:xfrm>
            <a:custGeom>
              <a:rect b="b" l="l" r="r" t="t"/>
              <a:pathLst>
                <a:path extrusionOk="0" h="2452" w="1713">
                  <a:moveTo>
                    <a:pt x="0" y="1"/>
                  </a:moveTo>
                  <a:lnTo>
                    <a:pt x="0" y="2452"/>
                  </a:lnTo>
                  <a:lnTo>
                    <a:pt x="1713" y="2452"/>
                  </a:lnTo>
                  <a:lnTo>
                    <a:pt x="17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6"/>
            <p:cNvSpPr/>
            <p:nvPr/>
          </p:nvSpPr>
          <p:spPr>
            <a:xfrm>
              <a:off x="6722116" y="2252854"/>
              <a:ext cx="76851" cy="48157"/>
            </a:xfrm>
            <a:custGeom>
              <a:rect b="b" l="l" r="r" t="t"/>
              <a:pathLst>
                <a:path extrusionOk="0" h="2452" w="3913">
                  <a:moveTo>
                    <a:pt x="1" y="1"/>
                  </a:moveTo>
                  <a:lnTo>
                    <a:pt x="1" y="2452"/>
                  </a:lnTo>
                  <a:lnTo>
                    <a:pt x="3913" y="2452"/>
                  </a:lnTo>
                  <a:lnTo>
                    <a:pt x="39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6"/>
            <p:cNvSpPr/>
            <p:nvPr/>
          </p:nvSpPr>
          <p:spPr>
            <a:xfrm>
              <a:off x="6621231" y="2180976"/>
              <a:ext cx="33643" cy="48157"/>
            </a:xfrm>
            <a:custGeom>
              <a:rect b="b" l="l" r="r" t="t"/>
              <a:pathLst>
                <a:path extrusionOk="0" h="2452" w="1713">
                  <a:moveTo>
                    <a:pt x="0" y="0"/>
                  </a:moveTo>
                  <a:lnTo>
                    <a:pt x="0" y="2451"/>
                  </a:lnTo>
                  <a:lnTo>
                    <a:pt x="1713" y="2451"/>
                  </a:lnTo>
                  <a:lnTo>
                    <a:pt x="17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6"/>
            <p:cNvSpPr/>
            <p:nvPr/>
          </p:nvSpPr>
          <p:spPr>
            <a:xfrm>
              <a:off x="6621231" y="2469157"/>
              <a:ext cx="33643" cy="48157"/>
            </a:xfrm>
            <a:custGeom>
              <a:rect b="b" l="l" r="r" t="t"/>
              <a:pathLst>
                <a:path extrusionOk="0" h="2452" w="1713">
                  <a:moveTo>
                    <a:pt x="0" y="0"/>
                  </a:moveTo>
                  <a:lnTo>
                    <a:pt x="0" y="1854"/>
                  </a:lnTo>
                  <a:cubicBezTo>
                    <a:pt x="0" y="2184"/>
                    <a:pt x="267" y="2451"/>
                    <a:pt x="613" y="2451"/>
                  </a:cubicBezTo>
                  <a:lnTo>
                    <a:pt x="1713" y="2451"/>
                  </a:lnTo>
                  <a:lnTo>
                    <a:pt x="17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6"/>
            <p:cNvSpPr/>
            <p:nvPr/>
          </p:nvSpPr>
          <p:spPr>
            <a:xfrm>
              <a:off x="6678930" y="2469157"/>
              <a:ext cx="76851" cy="48157"/>
            </a:xfrm>
            <a:custGeom>
              <a:rect b="b" l="l" r="r" t="t"/>
              <a:pathLst>
                <a:path extrusionOk="0" h="2452" w="3913">
                  <a:moveTo>
                    <a:pt x="0" y="0"/>
                  </a:moveTo>
                  <a:lnTo>
                    <a:pt x="0" y="2451"/>
                  </a:lnTo>
                  <a:lnTo>
                    <a:pt x="3912" y="2451"/>
                  </a:lnTo>
                  <a:lnTo>
                    <a:pt x="39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6"/>
            <p:cNvSpPr/>
            <p:nvPr/>
          </p:nvSpPr>
          <p:spPr>
            <a:xfrm>
              <a:off x="6779816" y="2469157"/>
              <a:ext cx="76851" cy="48157"/>
            </a:xfrm>
            <a:custGeom>
              <a:rect b="b" l="l" r="r" t="t"/>
              <a:pathLst>
                <a:path extrusionOk="0" h="2452" w="3913">
                  <a:moveTo>
                    <a:pt x="1" y="0"/>
                  </a:moveTo>
                  <a:lnTo>
                    <a:pt x="1" y="2451"/>
                  </a:lnTo>
                  <a:lnTo>
                    <a:pt x="3316" y="2451"/>
                  </a:lnTo>
                  <a:cubicBezTo>
                    <a:pt x="3646" y="2451"/>
                    <a:pt x="3913" y="2184"/>
                    <a:pt x="3913" y="1854"/>
                  </a:cubicBezTo>
                  <a:lnTo>
                    <a:pt x="39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6"/>
            <p:cNvSpPr/>
            <p:nvPr/>
          </p:nvSpPr>
          <p:spPr>
            <a:xfrm>
              <a:off x="6779816" y="2180976"/>
              <a:ext cx="76851" cy="48157"/>
            </a:xfrm>
            <a:custGeom>
              <a:rect b="b" l="l" r="r" t="t"/>
              <a:pathLst>
                <a:path extrusionOk="0" h="2452" w="3913">
                  <a:moveTo>
                    <a:pt x="1" y="0"/>
                  </a:moveTo>
                  <a:lnTo>
                    <a:pt x="1" y="2451"/>
                  </a:lnTo>
                  <a:lnTo>
                    <a:pt x="3913" y="2451"/>
                  </a:lnTo>
                  <a:lnTo>
                    <a:pt x="39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6"/>
            <p:cNvSpPr/>
            <p:nvPr/>
          </p:nvSpPr>
          <p:spPr>
            <a:xfrm>
              <a:off x="6578025" y="2108764"/>
              <a:ext cx="322175" cy="48157"/>
            </a:xfrm>
            <a:custGeom>
              <a:rect b="b" l="l" r="r" t="t"/>
              <a:pathLst>
                <a:path extrusionOk="0" h="2452" w="16404">
                  <a:moveTo>
                    <a:pt x="598" y="1"/>
                  </a:moveTo>
                  <a:cubicBezTo>
                    <a:pt x="268" y="1"/>
                    <a:pt x="1" y="268"/>
                    <a:pt x="1" y="614"/>
                  </a:cubicBezTo>
                  <a:lnTo>
                    <a:pt x="1" y="1839"/>
                  </a:lnTo>
                  <a:cubicBezTo>
                    <a:pt x="1" y="2185"/>
                    <a:pt x="268" y="2452"/>
                    <a:pt x="598" y="2452"/>
                  </a:cubicBezTo>
                  <a:lnTo>
                    <a:pt x="15790" y="2452"/>
                  </a:lnTo>
                  <a:cubicBezTo>
                    <a:pt x="16120" y="2452"/>
                    <a:pt x="16403" y="2185"/>
                    <a:pt x="16403" y="1839"/>
                  </a:cubicBezTo>
                  <a:lnTo>
                    <a:pt x="16403" y="614"/>
                  </a:lnTo>
                  <a:cubicBezTo>
                    <a:pt x="16403" y="268"/>
                    <a:pt x="16120" y="1"/>
                    <a:pt x="157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66"/>
          <p:cNvGrpSpPr/>
          <p:nvPr/>
        </p:nvGrpSpPr>
        <p:grpSpPr>
          <a:xfrm>
            <a:off x="4100659" y="2693860"/>
            <a:ext cx="697518" cy="603026"/>
            <a:chOff x="4100659" y="2693860"/>
            <a:chExt cx="697518" cy="603026"/>
          </a:xfrm>
        </p:grpSpPr>
        <p:sp>
          <p:nvSpPr>
            <p:cNvPr id="930" name="Google Shape;930;p66"/>
            <p:cNvSpPr/>
            <p:nvPr/>
          </p:nvSpPr>
          <p:spPr>
            <a:xfrm flipH="1">
              <a:off x="4100659" y="2693860"/>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6"/>
            <p:cNvSpPr/>
            <p:nvPr/>
          </p:nvSpPr>
          <p:spPr>
            <a:xfrm>
              <a:off x="4217352" y="2842279"/>
              <a:ext cx="24080" cy="24060"/>
            </a:xfrm>
            <a:custGeom>
              <a:rect b="b" l="l" r="r" t="t"/>
              <a:pathLst>
                <a:path extrusionOk="0" h="1226" w="1227">
                  <a:moveTo>
                    <a:pt x="1226" y="613"/>
                  </a:moveTo>
                  <a:cubicBezTo>
                    <a:pt x="1226" y="959"/>
                    <a:pt x="944" y="1226"/>
                    <a:pt x="614" y="1226"/>
                  </a:cubicBezTo>
                  <a:cubicBezTo>
                    <a:pt x="284" y="1226"/>
                    <a:pt x="1" y="959"/>
                    <a:pt x="1" y="613"/>
                  </a:cubicBezTo>
                  <a:cubicBezTo>
                    <a:pt x="1" y="283"/>
                    <a:pt x="284" y="0"/>
                    <a:pt x="614" y="0"/>
                  </a:cubicBezTo>
                  <a:cubicBezTo>
                    <a:pt x="944" y="0"/>
                    <a:pt x="1226" y="283"/>
                    <a:pt x="1226"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6"/>
            <p:cNvSpPr/>
            <p:nvPr/>
          </p:nvSpPr>
          <p:spPr>
            <a:xfrm>
              <a:off x="4272243" y="2791098"/>
              <a:ext cx="24060" cy="24060"/>
            </a:xfrm>
            <a:custGeom>
              <a:rect b="b" l="l" r="r" t="t"/>
              <a:pathLst>
                <a:path extrusionOk="0" h="1226" w="1226">
                  <a:moveTo>
                    <a:pt x="1226" y="613"/>
                  </a:moveTo>
                  <a:cubicBezTo>
                    <a:pt x="1226" y="943"/>
                    <a:pt x="959" y="1226"/>
                    <a:pt x="613" y="1226"/>
                  </a:cubicBezTo>
                  <a:cubicBezTo>
                    <a:pt x="283" y="1226"/>
                    <a:pt x="0" y="943"/>
                    <a:pt x="0" y="613"/>
                  </a:cubicBezTo>
                  <a:cubicBezTo>
                    <a:pt x="0" y="283"/>
                    <a:pt x="283" y="0"/>
                    <a:pt x="613" y="0"/>
                  </a:cubicBezTo>
                  <a:cubicBezTo>
                    <a:pt x="959" y="0"/>
                    <a:pt x="1226" y="283"/>
                    <a:pt x="1226"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6"/>
            <p:cNvSpPr/>
            <p:nvPr/>
          </p:nvSpPr>
          <p:spPr>
            <a:xfrm>
              <a:off x="4272243" y="2893755"/>
              <a:ext cx="24060" cy="23766"/>
            </a:xfrm>
            <a:custGeom>
              <a:rect b="b" l="l" r="r" t="t"/>
              <a:pathLst>
                <a:path extrusionOk="0" h="1211" w="1226">
                  <a:moveTo>
                    <a:pt x="1226" y="614"/>
                  </a:moveTo>
                  <a:cubicBezTo>
                    <a:pt x="1226" y="944"/>
                    <a:pt x="959" y="1211"/>
                    <a:pt x="613" y="1211"/>
                  </a:cubicBezTo>
                  <a:cubicBezTo>
                    <a:pt x="283" y="1211"/>
                    <a:pt x="0" y="944"/>
                    <a:pt x="0" y="614"/>
                  </a:cubicBezTo>
                  <a:cubicBezTo>
                    <a:pt x="0" y="268"/>
                    <a:pt x="283" y="1"/>
                    <a:pt x="613" y="1"/>
                  </a:cubicBezTo>
                  <a:cubicBezTo>
                    <a:pt x="959" y="1"/>
                    <a:pt x="1226" y="268"/>
                    <a:pt x="1226" y="61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6"/>
            <p:cNvSpPr/>
            <p:nvPr/>
          </p:nvSpPr>
          <p:spPr>
            <a:xfrm>
              <a:off x="4327114" y="2842279"/>
              <a:ext cx="24080" cy="24060"/>
            </a:xfrm>
            <a:custGeom>
              <a:rect b="b" l="l" r="r" t="t"/>
              <a:pathLst>
                <a:path extrusionOk="0" h="1226" w="1227">
                  <a:moveTo>
                    <a:pt x="1226" y="613"/>
                  </a:moveTo>
                  <a:cubicBezTo>
                    <a:pt x="1226" y="959"/>
                    <a:pt x="959" y="1226"/>
                    <a:pt x="614" y="1226"/>
                  </a:cubicBezTo>
                  <a:cubicBezTo>
                    <a:pt x="284" y="1226"/>
                    <a:pt x="1" y="959"/>
                    <a:pt x="1" y="613"/>
                  </a:cubicBezTo>
                  <a:cubicBezTo>
                    <a:pt x="1" y="283"/>
                    <a:pt x="284" y="0"/>
                    <a:pt x="614" y="0"/>
                  </a:cubicBezTo>
                  <a:cubicBezTo>
                    <a:pt x="959" y="0"/>
                    <a:pt x="1226" y="283"/>
                    <a:pt x="1226"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6"/>
            <p:cNvSpPr/>
            <p:nvPr/>
          </p:nvSpPr>
          <p:spPr>
            <a:xfrm>
              <a:off x="4382319" y="2791098"/>
              <a:ext cx="23746" cy="24060"/>
            </a:xfrm>
            <a:custGeom>
              <a:rect b="b" l="l" r="r" t="t"/>
              <a:pathLst>
                <a:path extrusionOk="0" h="1226" w="1210">
                  <a:moveTo>
                    <a:pt x="1210" y="613"/>
                  </a:moveTo>
                  <a:cubicBezTo>
                    <a:pt x="1210" y="943"/>
                    <a:pt x="943" y="1226"/>
                    <a:pt x="597" y="1226"/>
                  </a:cubicBezTo>
                  <a:cubicBezTo>
                    <a:pt x="267" y="1226"/>
                    <a:pt x="0" y="943"/>
                    <a:pt x="0" y="613"/>
                  </a:cubicBezTo>
                  <a:cubicBezTo>
                    <a:pt x="0" y="283"/>
                    <a:pt x="267" y="0"/>
                    <a:pt x="597" y="0"/>
                  </a:cubicBezTo>
                  <a:cubicBezTo>
                    <a:pt x="943" y="0"/>
                    <a:pt x="1210" y="283"/>
                    <a:pt x="1210"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6"/>
            <p:cNvSpPr/>
            <p:nvPr/>
          </p:nvSpPr>
          <p:spPr>
            <a:xfrm>
              <a:off x="4437190" y="2842279"/>
              <a:ext cx="23766" cy="24060"/>
            </a:xfrm>
            <a:custGeom>
              <a:rect b="b" l="l" r="r" t="t"/>
              <a:pathLst>
                <a:path extrusionOk="0" h="1226" w="1211">
                  <a:moveTo>
                    <a:pt x="1211" y="613"/>
                  </a:moveTo>
                  <a:cubicBezTo>
                    <a:pt x="1211" y="959"/>
                    <a:pt x="943" y="1226"/>
                    <a:pt x="598" y="1226"/>
                  </a:cubicBezTo>
                  <a:cubicBezTo>
                    <a:pt x="268" y="1226"/>
                    <a:pt x="1" y="959"/>
                    <a:pt x="1" y="613"/>
                  </a:cubicBezTo>
                  <a:cubicBezTo>
                    <a:pt x="1" y="283"/>
                    <a:pt x="268" y="0"/>
                    <a:pt x="598" y="0"/>
                  </a:cubicBezTo>
                  <a:cubicBezTo>
                    <a:pt x="943" y="0"/>
                    <a:pt x="1211" y="283"/>
                    <a:pt x="1211"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6"/>
            <p:cNvSpPr/>
            <p:nvPr/>
          </p:nvSpPr>
          <p:spPr>
            <a:xfrm>
              <a:off x="4492081" y="2791098"/>
              <a:ext cx="23766" cy="24060"/>
            </a:xfrm>
            <a:custGeom>
              <a:rect b="b" l="l" r="r" t="t"/>
              <a:pathLst>
                <a:path extrusionOk="0" h="1226" w="1211">
                  <a:moveTo>
                    <a:pt x="1210" y="613"/>
                  </a:moveTo>
                  <a:cubicBezTo>
                    <a:pt x="1210" y="943"/>
                    <a:pt x="943" y="1226"/>
                    <a:pt x="613" y="1226"/>
                  </a:cubicBezTo>
                  <a:cubicBezTo>
                    <a:pt x="267" y="1226"/>
                    <a:pt x="0" y="943"/>
                    <a:pt x="0" y="613"/>
                  </a:cubicBezTo>
                  <a:cubicBezTo>
                    <a:pt x="0" y="283"/>
                    <a:pt x="267" y="0"/>
                    <a:pt x="613" y="0"/>
                  </a:cubicBezTo>
                  <a:cubicBezTo>
                    <a:pt x="943" y="0"/>
                    <a:pt x="1210" y="283"/>
                    <a:pt x="1210"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6"/>
            <p:cNvSpPr/>
            <p:nvPr/>
          </p:nvSpPr>
          <p:spPr>
            <a:xfrm>
              <a:off x="4601214" y="2791098"/>
              <a:ext cx="23766" cy="24060"/>
            </a:xfrm>
            <a:custGeom>
              <a:rect b="b" l="l" r="r" t="t"/>
              <a:pathLst>
                <a:path extrusionOk="0" h="1226" w="1211">
                  <a:moveTo>
                    <a:pt x="1211" y="613"/>
                  </a:moveTo>
                  <a:cubicBezTo>
                    <a:pt x="1211" y="943"/>
                    <a:pt x="944" y="1226"/>
                    <a:pt x="598" y="1226"/>
                  </a:cubicBezTo>
                  <a:cubicBezTo>
                    <a:pt x="268" y="1226"/>
                    <a:pt x="1" y="943"/>
                    <a:pt x="1" y="613"/>
                  </a:cubicBezTo>
                  <a:cubicBezTo>
                    <a:pt x="1" y="283"/>
                    <a:pt x="268" y="0"/>
                    <a:pt x="598" y="0"/>
                  </a:cubicBezTo>
                  <a:cubicBezTo>
                    <a:pt x="944" y="0"/>
                    <a:pt x="1211" y="283"/>
                    <a:pt x="1211"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6"/>
            <p:cNvSpPr/>
            <p:nvPr/>
          </p:nvSpPr>
          <p:spPr>
            <a:xfrm>
              <a:off x="4601214" y="2893755"/>
              <a:ext cx="23766" cy="23766"/>
            </a:xfrm>
            <a:custGeom>
              <a:rect b="b" l="l" r="r" t="t"/>
              <a:pathLst>
                <a:path extrusionOk="0" h="1211" w="1211">
                  <a:moveTo>
                    <a:pt x="1211" y="614"/>
                  </a:moveTo>
                  <a:cubicBezTo>
                    <a:pt x="1211" y="944"/>
                    <a:pt x="944" y="1211"/>
                    <a:pt x="598" y="1211"/>
                  </a:cubicBezTo>
                  <a:cubicBezTo>
                    <a:pt x="268" y="1211"/>
                    <a:pt x="1" y="944"/>
                    <a:pt x="1" y="614"/>
                  </a:cubicBezTo>
                  <a:cubicBezTo>
                    <a:pt x="1" y="268"/>
                    <a:pt x="268" y="1"/>
                    <a:pt x="598" y="1"/>
                  </a:cubicBezTo>
                  <a:cubicBezTo>
                    <a:pt x="944" y="1"/>
                    <a:pt x="1211" y="268"/>
                    <a:pt x="1211" y="61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6"/>
            <p:cNvSpPr/>
            <p:nvPr/>
          </p:nvSpPr>
          <p:spPr>
            <a:xfrm>
              <a:off x="4546952" y="2842279"/>
              <a:ext cx="24080" cy="24060"/>
            </a:xfrm>
            <a:custGeom>
              <a:rect b="b" l="l" r="r" t="t"/>
              <a:pathLst>
                <a:path extrusionOk="0" h="1226" w="1227">
                  <a:moveTo>
                    <a:pt x="1226" y="613"/>
                  </a:moveTo>
                  <a:cubicBezTo>
                    <a:pt x="1226" y="959"/>
                    <a:pt x="944" y="1226"/>
                    <a:pt x="614" y="1226"/>
                  </a:cubicBezTo>
                  <a:cubicBezTo>
                    <a:pt x="268" y="1226"/>
                    <a:pt x="1" y="959"/>
                    <a:pt x="1" y="613"/>
                  </a:cubicBezTo>
                  <a:cubicBezTo>
                    <a:pt x="1" y="283"/>
                    <a:pt x="268" y="0"/>
                    <a:pt x="614" y="0"/>
                  </a:cubicBezTo>
                  <a:cubicBezTo>
                    <a:pt x="944" y="0"/>
                    <a:pt x="1226" y="283"/>
                    <a:pt x="1226" y="6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6"/>
            <p:cNvSpPr/>
            <p:nvPr/>
          </p:nvSpPr>
          <p:spPr>
            <a:xfrm>
              <a:off x="4491158" y="2893755"/>
              <a:ext cx="45648" cy="62309"/>
            </a:xfrm>
            <a:custGeom>
              <a:rect b="b" l="l" r="r" t="t"/>
              <a:pathLst>
                <a:path extrusionOk="0" h="3175" w="2326">
                  <a:moveTo>
                    <a:pt x="613" y="1"/>
                  </a:moveTo>
                  <a:cubicBezTo>
                    <a:pt x="283" y="1"/>
                    <a:pt x="0" y="268"/>
                    <a:pt x="0" y="614"/>
                  </a:cubicBezTo>
                  <a:lnTo>
                    <a:pt x="0" y="849"/>
                  </a:lnTo>
                  <a:lnTo>
                    <a:pt x="2325" y="3175"/>
                  </a:lnTo>
                  <a:lnTo>
                    <a:pt x="2325" y="614"/>
                  </a:lnTo>
                  <a:cubicBezTo>
                    <a:pt x="2325" y="268"/>
                    <a:pt x="2058" y="1"/>
                    <a:pt x="17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6"/>
            <p:cNvSpPr/>
            <p:nvPr/>
          </p:nvSpPr>
          <p:spPr>
            <a:xfrm>
              <a:off x="4267612" y="2893755"/>
              <a:ext cx="308034" cy="157432"/>
            </a:xfrm>
            <a:custGeom>
              <a:rect b="b" l="l" r="r" t="t"/>
              <a:pathLst>
                <a:path extrusionOk="0" h="8022" w="15696">
                  <a:moveTo>
                    <a:pt x="7841" y="1"/>
                  </a:moveTo>
                  <a:cubicBezTo>
                    <a:pt x="7228" y="1"/>
                    <a:pt x="6647" y="237"/>
                    <a:pt x="6207" y="677"/>
                  </a:cubicBezTo>
                  <a:lnTo>
                    <a:pt x="331" y="6552"/>
                  </a:lnTo>
                  <a:lnTo>
                    <a:pt x="315" y="6552"/>
                  </a:lnTo>
                  <a:cubicBezTo>
                    <a:pt x="1" y="6898"/>
                    <a:pt x="1" y="7432"/>
                    <a:pt x="315" y="7762"/>
                  </a:cubicBezTo>
                  <a:lnTo>
                    <a:pt x="331" y="7762"/>
                  </a:lnTo>
                  <a:cubicBezTo>
                    <a:pt x="496" y="7935"/>
                    <a:pt x="716" y="8021"/>
                    <a:pt x="936" y="8021"/>
                  </a:cubicBezTo>
                  <a:cubicBezTo>
                    <a:pt x="1156" y="8021"/>
                    <a:pt x="1375" y="7935"/>
                    <a:pt x="1540" y="7762"/>
                  </a:cubicBezTo>
                  <a:lnTo>
                    <a:pt x="7416" y="1886"/>
                  </a:lnTo>
                  <a:cubicBezTo>
                    <a:pt x="7534" y="1768"/>
                    <a:pt x="7691" y="1710"/>
                    <a:pt x="7848" y="1710"/>
                  </a:cubicBezTo>
                  <a:cubicBezTo>
                    <a:pt x="8005" y="1710"/>
                    <a:pt x="8163" y="1768"/>
                    <a:pt x="8280" y="1886"/>
                  </a:cubicBezTo>
                  <a:lnTo>
                    <a:pt x="14156" y="7762"/>
                  </a:lnTo>
                  <a:cubicBezTo>
                    <a:pt x="14321" y="7935"/>
                    <a:pt x="14541" y="8021"/>
                    <a:pt x="14761" y="8021"/>
                  </a:cubicBezTo>
                  <a:cubicBezTo>
                    <a:pt x="14981" y="8021"/>
                    <a:pt x="15201" y="7935"/>
                    <a:pt x="15366" y="7762"/>
                  </a:cubicBezTo>
                  <a:lnTo>
                    <a:pt x="15382" y="7762"/>
                  </a:lnTo>
                  <a:cubicBezTo>
                    <a:pt x="15696" y="7432"/>
                    <a:pt x="15696" y="6898"/>
                    <a:pt x="15382" y="6552"/>
                  </a:cubicBezTo>
                  <a:lnTo>
                    <a:pt x="15366" y="6552"/>
                  </a:lnTo>
                  <a:lnTo>
                    <a:pt x="9490" y="677"/>
                  </a:lnTo>
                  <a:cubicBezTo>
                    <a:pt x="9050" y="237"/>
                    <a:pt x="8469" y="1"/>
                    <a:pt x="78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6"/>
            <p:cNvSpPr/>
            <p:nvPr/>
          </p:nvSpPr>
          <p:spPr>
            <a:xfrm>
              <a:off x="4318185" y="2956358"/>
              <a:ext cx="206592" cy="169599"/>
            </a:xfrm>
            <a:custGeom>
              <a:rect b="b" l="l" r="r" t="t"/>
              <a:pathLst>
                <a:path extrusionOk="0" h="8642" w="10527">
                  <a:moveTo>
                    <a:pt x="5264" y="0"/>
                  </a:moveTo>
                  <a:lnTo>
                    <a:pt x="0" y="5263"/>
                  </a:lnTo>
                  <a:lnTo>
                    <a:pt x="0" y="8641"/>
                  </a:lnTo>
                  <a:lnTo>
                    <a:pt x="3190" y="8641"/>
                  </a:lnTo>
                  <a:lnTo>
                    <a:pt x="3190" y="5012"/>
                  </a:lnTo>
                  <a:cubicBezTo>
                    <a:pt x="3190" y="4666"/>
                    <a:pt x="3472" y="4399"/>
                    <a:pt x="3802" y="4399"/>
                  </a:cubicBezTo>
                  <a:lnTo>
                    <a:pt x="6740" y="4399"/>
                  </a:lnTo>
                  <a:cubicBezTo>
                    <a:pt x="7070" y="4399"/>
                    <a:pt x="7353" y="4666"/>
                    <a:pt x="7353" y="5012"/>
                  </a:cubicBezTo>
                  <a:lnTo>
                    <a:pt x="7353" y="8641"/>
                  </a:lnTo>
                  <a:lnTo>
                    <a:pt x="10527" y="8641"/>
                  </a:lnTo>
                  <a:lnTo>
                    <a:pt x="10527" y="5263"/>
                  </a:lnTo>
                  <a:lnTo>
                    <a:pt x="52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6"/>
            <p:cNvSpPr/>
            <p:nvPr/>
          </p:nvSpPr>
          <p:spPr>
            <a:xfrm>
              <a:off x="4217352" y="3149977"/>
              <a:ext cx="408553" cy="49671"/>
            </a:xfrm>
            <a:custGeom>
              <a:rect b="b" l="l" r="r" t="t"/>
              <a:pathLst>
                <a:path extrusionOk="0" h="2531" w="20818">
                  <a:moveTo>
                    <a:pt x="1918" y="1"/>
                  </a:moveTo>
                  <a:cubicBezTo>
                    <a:pt x="881" y="1"/>
                    <a:pt x="1" y="833"/>
                    <a:pt x="1" y="1917"/>
                  </a:cubicBezTo>
                  <a:cubicBezTo>
                    <a:pt x="1" y="2247"/>
                    <a:pt x="284" y="2530"/>
                    <a:pt x="614" y="2530"/>
                  </a:cubicBezTo>
                  <a:lnTo>
                    <a:pt x="20205" y="2530"/>
                  </a:lnTo>
                  <a:cubicBezTo>
                    <a:pt x="20535" y="2530"/>
                    <a:pt x="20818" y="2247"/>
                    <a:pt x="20818" y="1917"/>
                  </a:cubicBezTo>
                  <a:cubicBezTo>
                    <a:pt x="20818" y="849"/>
                    <a:pt x="19954" y="1"/>
                    <a:pt x="18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6"/>
            <p:cNvSpPr/>
            <p:nvPr/>
          </p:nvSpPr>
          <p:spPr>
            <a:xfrm>
              <a:off x="4404828" y="3066729"/>
              <a:ext cx="33618" cy="59228"/>
            </a:xfrm>
            <a:custGeom>
              <a:rect b="b" l="l" r="r" t="t"/>
              <a:pathLst>
                <a:path extrusionOk="0" h="3018" w="1713">
                  <a:moveTo>
                    <a:pt x="0" y="1"/>
                  </a:moveTo>
                  <a:lnTo>
                    <a:pt x="0" y="3017"/>
                  </a:lnTo>
                  <a:lnTo>
                    <a:pt x="1713" y="3017"/>
                  </a:lnTo>
                  <a:lnTo>
                    <a:pt x="171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66"/>
          <p:cNvGrpSpPr/>
          <p:nvPr/>
        </p:nvGrpSpPr>
        <p:grpSpPr>
          <a:xfrm>
            <a:off x="7551871" y="2517578"/>
            <a:ext cx="1925545" cy="2850677"/>
            <a:chOff x="3006676" y="2448181"/>
            <a:chExt cx="1383791" cy="2048636"/>
          </a:xfrm>
        </p:grpSpPr>
        <p:sp>
          <p:nvSpPr>
            <p:cNvPr id="947" name="Google Shape;947;p66"/>
            <p:cNvSpPr/>
            <p:nvPr/>
          </p:nvSpPr>
          <p:spPr>
            <a:xfrm>
              <a:off x="3170548" y="3652684"/>
              <a:ext cx="325083" cy="383062"/>
            </a:xfrm>
            <a:custGeom>
              <a:rect b="b" l="l" r="r" t="t"/>
              <a:pathLst>
                <a:path extrusionOk="0" h="11952" w="10143">
                  <a:moveTo>
                    <a:pt x="622" y="1"/>
                  </a:moveTo>
                  <a:cubicBezTo>
                    <a:pt x="518" y="1"/>
                    <a:pt x="417" y="35"/>
                    <a:pt x="335" y="107"/>
                  </a:cubicBezTo>
                  <a:cubicBezTo>
                    <a:pt x="184" y="224"/>
                    <a:pt x="151" y="407"/>
                    <a:pt x="218" y="575"/>
                  </a:cubicBezTo>
                  <a:cubicBezTo>
                    <a:pt x="301" y="792"/>
                    <a:pt x="385" y="1009"/>
                    <a:pt x="502" y="1226"/>
                  </a:cubicBezTo>
                  <a:cubicBezTo>
                    <a:pt x="769" y="1811"/>
                    <a:pt x="986" y="2412"/>
                    <a:pt x="1137" y="3031"/>
                  </a:cubicBezTo>
                  <a:cubicBezTo>
                    <a:pt x="1320" y="3732"/>
                    <a:pt x="1220" y="4484"/>
                    <a:pt x="836" y="5103"/>
                  </a:cubicBezTo>
                  <a:cubicBezTo>
                    <a:pt x="685" y="5336"/>
                    <a:pt x="518" y="5554"/>
                    <a:pt x="335" y="5737"/>
                  </a:cubicBezTo>
                  <a:cubicBezTo>
                    <a:pt x="268" y="5821"/>
                    <a:pt x="201" y="5888"/>
                    <a:pt x="134" y="5971"/>
                  </a:cubicBezTo>
                  <a:cubicBezTo>
                    <a:pt x="17" y="6105"/>
                    <a:pt x="0" y="6289"/>
                    <a:pt x="84" y="6456"/>
                  </a:cubicBezTo>
                  <a:cubicBezTo>
                    <a:pt x="145" y="6609"/>
                    <a:pt x="304" y="6692"/>
                    <a:pt x="472" y="6692"/>
                  </a:cubicBezTo>
                  <a:cubicBezTo>
                    <a:pt x="487" y="6692"/>
                    <a:pt x="503" y="6691"/>
                    <a:pt x="518" y="6690"/>
                  </a:cubicBezTo>
                  <a:cubicBezTo>
                    <a:pt x="786" y="6640"/>
                    <a:pt x="1070" y="6606"/>
                    <a:pt x="1354" y="6606"/>
                  </a:cubicBezTo>
                  <a:cubicBezTo>
                    <a:pt x="1395" y="6605"/>
                    <a:pt x="1437" y="6604"/>
                    <a:pt x="1478" y="6604"/>
                  </a:cubicBezTo>
                  <a:cubicBezTo>
                    <a:pt x="1940" y="6604"/>
                    <a:pt x="2412" y="6690"/>
                    <a:pt x="2841" y="6874"/>
                  </a:cubicBezTo>
                  <a:cubicBezTo>
                    <a:pt x="3576" y="7191"/>
                    <a:pt x="3893" y="7759"/>
                    <a:pt x="3860" y="8544"/>
                  </a:cubicBezTo>
                  <a:cubicBezTo>
                    <a:pt x="3810" y="8996"/>
                    <a:pt x="3676" y="9447"/>
                    <a:pt x="3476" y="9848"/>
                  </a:cubicBezTo>
                  <a:cubicBezTo>
                    <a:pt x="3359" y="10098"/>
                    <a:pt x="3275" y="10366"/>
                    <a:pt x="3509" y="10583"/>
                  </a:cubicBezTo>
                  <a:cubicBezTo>
                    <a:pt x="3602" y="10676"/>
                    <a:pt x="3705" y="10711"/>
                    <a:pt x="3810" y="10711"/>
                  </a:cubicBezTo>
                  <a:cubicBezTo>
                    <a:pt x="3950" y="10711"/>
                    <a:pt x="4094" y="10650"/>
                    <a:pt x="4228" y="10583"/>
                  </a:cubicBezTo>
                  <a:cubicBezTo>
                    <a:pt x="4615" y="10397"/>
                    <a:pt x="5046" y="10297"/>
                    <a:pt x="5494" y="10297"/>
                  </a:cubicBezTo>
                  <a:cubicBezTo>
                    <a:pt x="5528" y="10297"/>
                    <a:pt x="5563" y="10298"/>
                    <a:pt x="5598" y="10299"/>
                  </a:cubicBezTo>
                  <a:cubicBezTo>
                    <a:pt x="6767" y="10332"/>
                    <a:pt x="7803" y="10666"/>
                    <a:pt x="8572" y="11619"/>
                  </a:cubicBezTo>
                  <a:cubicBezTo>
                    <a:pt x="8655" y="11736"/>
                    <a:pt x="8772" y="11836"/>
                    <a:pt x="8906" y="11903"/>
                  </a:cubicBezTo>
                  <a:cubicBezTo>
                    <a:pt x="8966" y="11936"/>
                    <a:pt x="9028" y="11952"/>
                    <a:pt x="9090" y="11952"/>
                  </a:cubicBezTo>
                  <a:cubicBezTo>
                    <a:pt x="9304" y="11952"/>
                    <a:pt x="9500" y="11765"/>
                    <a:pt x="9474" y="11519"/>
                  </a:cubicBezTo>
                  <a:cubicBezTo>
                    <a:pt x="9474" y="11452"/>
                    <a:pt x="9457" y="11368"/>
                    <a:pt x="9441" y="11301"/>
                  </a:cubicBezTo>
                  <a:cubicBezTo>
                    <a:pt x="9240" y="10683"/>
                    <a:pt x="9123" y="10065"/>
                    <a:pt x="8990" y="9430"/>
                  </a:cubicBezTo>
                  <a:cubicBezTo>
                    <a:pt x="8806" y="8628"/>
                    <a:pt x="8806" y="7776"/>
                    <a:pt x="8990" y="6974"/>
                  </a:cubicBezTo>
                  <a:cubicBezTo>
                    <a:pt x="9190" y="6072"/>
                    <a:pt x="9508" y="5203"/>
                    <a:pt x="9909" y="4367"/>
                  </a:cubicBezTo>
                  <a:cubicBezTo>
                    <a:pt x="10025" y="4117"/>
                    <a:pt x="10142" y="3849"/>
                    <a:pt x="9925" y="3599"/>
                  </a:cubicBezTo>
                  <a:cubicBezTo>
                    <a:pt x="9817" y="3473"/>
                    <a:pt x="9691" y="3432"/>
                    <a:pt x="9562" y="3432"/>
                  </a:cubicBezTo>
                  <a:cubicBezTo>
                    <a:pt x="9432" y="3432"/>
                    <a:pt x="9299" y="3473"/>
                    <a:pt x="9173" y="3515"/>
                  </a:cubicBezTo>
                  <a:cubicBezTo>
                    <a:pt x="8854" y="3608"/>
                    <a:pt x="8535" y="3659"/>
                    <a:pt x="8208" y="3659"/>
                  </a:cubicBezTo>
                  <a:cubicBezTo>
                    <a:pt x="8123" y="3659"/>
                    <a:pt x="8039" y="3656"/>
                    <a:pt x="7954" y="3649"/>
                  </a:cubicBezTo>
                  <a:cubicBezTo>
                    <a:pt x="6834" y="3582"/>
                    <a:pt x="6049" y="2529"/>
                    <a:pt x="6266" y="1427"/>
                  </a:cubicBezTo>
                  <a:cubicBezTo>
                    <a:pt x="6316" y="1226"/>
                    <a:pt x="6366" y="1026"/>
                    <a:pt x="6400" y="808"/>
                  </a:cubicBezTo>
                  <a:cubicBezTo>
                    <a:pt x="6450" y="608"/>
                    <a:pt x="6366" y="407"/>
                    <a:pt x="6183" y="290"/>
                  </a:cubicBezTo>
                  <a:cubicBezTo>
                    <a:pt x="6110" y="242"/>
                    <a:pt x="6022" y="217"/>
                    <a:pt x="5934" y="217"/>
                  </a:cubicBezTo>
                  <a:cubicBezTo>
                    <a:pt x="5839" y="217"/>
                    <a:pt x="5743" y="246"/>
                    <a:pt x="5665" y="307"/>
                  </a:cubicBezTo>
                  <a:cubicBezTo>
                    <a:pt x="5548" y="374"/>
                    <a:pt x="5431" y="441"/>
                    <a:pt x="5314" y="524"/>
                  </a:cubicBezTo>
                  <a:cubicBezTo>
                    <a:pt x="5030" y="725"/>
                    <a:pt x="4695" y="892"/>
                    <a:pt x="4361" y="1009"/>
                  </a:cubicBezTo>
                  <a:cubicBezTo>
                    <a:pt x="3998" y="1137"/>
                    <a:pt x="3641" y="1208"/>
                    <a:pt x="3292" y="1208"/>
                  </a:cubicBezTo>
                  <a:cubicBezTo>
                    <a:pt x="2821" y="1208"/>
                    <a:pt x="2363" y="1079"/>
                    <a:pt x="1922" y="792"/>
                  </a:cubicBezTo>
                  <a:cubicBezTo>
                    <a:pt x="1671" y="625"/>
                    <a:pt x="1437" y="441"/>
                    <a:pt x="1187" y="274"/>
                  </a:cubicBezTo>
                  <a:cubicBezTo>
                    <a:pt x="1070" y="190"/>
                    <a:pt x="953" y="107"/>
                    <a:pt x="819" y="40"/>
                  </a:cubicBezTo>
                  <a:cubicBezTo>
                    <a:pt x="755" y="14"/>
                    <a:pt x="688" y="1"/>
                    <a:pt x="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6"/>
            <p:cNvSpPr/>
            <p:nvPr/>
          </p:nvSpPr>
          <p:spPr>
            <a:xfrm>
              <a:off x="3206412" y="3678965"/>
              <a:ext cx="235119" cy="312712"/>
            </a:xfrm>
            <a:custGeom>
              <a:rect b="b" l="l" r="r" t="t"/>
              <a:pathLst>
                <a:path extrusionOk="0" h="9757" w="7336">
                  <a:moveTo>
                    <a:pt x="268" y="0"/>
                  </a:moveTo>
                  <a:cubicBezTo>
                    <a:pt x="208" y="0"/>
                    <a:pt x="147" y="26"/>
                    <a:pt x="101" y="72"/>
                  </a:cubicBezTo>
                  <a:cubicBezTo>
                    <a:pt x="18" y="139"/>
                    <a:pt x="1" y="256"/>
                    <a:pt x="51" y="339"/>
                  </a:cubicBezTo>
                  <a:cubicBezTo>
                    <a:pt x="118" y="440"/>
                    <a:pt x="185" y="540"/>
                    <a:pt x="268" y="640"/>
                  </a:cubicBezTo>
                  <a:cubicBezTo>
                    <a:pt x="1538" y="2177"/>
                    <a:pt x="2657" y="3848"/>
                    <a:pt x="3844" y="5452"/>
                  </a:cubicBezTo>
                  <a:cubicBezTo>
                    <a:pt x="3860" y="5469"/>
                    <a:pt x="3860" y="5502"/>
                    <a:pt x="3877" y="5536"/>
                  </a:cubicBezTo>
                  <a:cubicBezTo>
                    <a:pt x="3856" y="5543"/>
                    <a:pt x="3833" y="5547"/>
                    <a:pt x="3809" y="5547"/>
                  </a:cubicBezTo>
                  <a:cubicBezTo>
                    <a:pt x="3775" y="5547"/>
                    <a:pt x="3739" y="5539"/>
                    <a:pt x="3710" y="5519"/>
                  </a:cubicBezTo>
                  <a:cubicBezTo>
                    <a:pt x="2992" y="5118"/>
                    <a:pt x="2256" y="4801"/>
                    <a:pt x="1521" y="4450"/>
                  </a:cubicBezTo>
                  <a:cubicBezTo>
                    <a:pt x="1438" y="4416"/>
                    <a:pt x="1354" y="4383"/>
                    <a:pt x="1271" y="4366"/>
                  </a:cubicBezTo>
                  <a:cubicBezTo>
                    <a:pt x="1239" y="4348"/>
                    <a:pt x="1204" y="4340"/>
                    <a:pt x="1169" y="4340"/>
                  </a:cubicBezTo>
                  <a:cubicBezTo>
                    <a:pt x="1073" y="4340"/>
                    <a:pt x="973" y="4402"/>
                    <a:pt x="936" y="4500"/>
                  </a:cubicBezTo>
                  <a:cubicBezTo>
                    <a:pt x="886" y="4617"/>
                    <a:pt x="953" y="4750"/>
                    <a:pt x="1070" y="4801"/>
                  </a:cubicBezTo>
                  <a:cubicBezTo>
                    <a:pt x="1154" y="4851"/>
                    <a:pt x="1237" y="4884"/>
                    <a:pt x="1304" y="4917"/>
                  </a:cubicBezTo>
                  <a:cubicBezTo>
                    <a:pt x="2290" y="5369"/>
                    <a:pt x="3226" y="5870"/>
                    <a:pt x="4161" y="6405"/>
                  </a:cubicBezTo>
                  <a:cubicBezTo>
                    <a:pt x="4261" y="6488"/>
                    <a:pt x="4362" y="6538"/>
                    <a:pt x="4479" y="6572"/>
                  </a:cubicBezTo>
                  <a:cubicBezTo>
                    <a:pt x="4662" y="6622"/>
                    <a:pt x="4796" y="6722"/>
                    <a:pt x="4880" y="6872"/>
                  </a:cubicBezTo>
                  <a:cubicBezTo>
                    <a:pt x="5465" y="7724"/>
                    <a:pt x="6066" y="8577"/>
                    <a:pt x="6668" y="9429"/>
                  </a:cubicBezTo>
                  <a:cubicBezTo>
                    <a:pt x="6718" y="9529"/>
                    <a:pt x="6784" y="9613"/>
                    <a:pt x="6868" y="9679"/>
                  </a:cubicBezTo>
                  <a:cubicBezTo>
                    <a:pt x="6920" y="9732"/>
                    <a:pt x="6987" y="9757"/>
                    <a:pt x="7052" y="9757"/>
                  </a:cubicBezTo>
                  <a:cubicBezTo>
                    <a:pt x="7112" y="9757"/>
                    <a:pt x="7171" y="9736"/>
                    <a:pt x="7219" y="9696"/>
                  </a:cubicBezTo>
                  <a:cubicBezTo>
                    <a:pt x="7302" y="9629"/>
                    <a:pt x="7336" y="9496"/>
                    <a:pt x="7286" y="9395"/>
                  </a:cubicBezTo>
                  <a:cubicBezTo>
                    <a:pt x="7236" y="9295"/>
                    <a:pt x="7185" y="9195"/>
                    <a:pt x="7119" y="9111"/>
                  </a:cubicBezTo>
                  <a:cubicBezTo>
                    <a:pt x="6500" y="8242"/>
                    <a:pt x="5899" y="7374"/>
                    <a:pt x="5297" y="6505"/>
                  </a:cubicBezTo>
                  <a:cubicBezTo>
                    <a:pt x="5214" y="6405"/>
                    <a:pt x="5147" y="6304"/>
                    <a:pt x="5147" y="6171"/>
                  </a:cubicBezTo>
                  <a:cubicBezTo>
                    <a:pt x="5130" y="5586"/>
                    <a:pt x="5064" y="4984"/>
                    <a:pt x="4930" y="4416"/>
                  </a:cubicBezTo>
                  <a:cubicBezTo>
                    <a:pt x="4763" y="3481"/>
                    <a:pt x="4596" y="2545"/>
                    <a:pt x="4412" y="1609"/>
                  </a:cubicBezTo>
                  <a:cubicBezTo>
                    <a:pt x="4351" y="1336"/>
                    <a:pt x="4208" y="1187"/>
                    <a:pt x="4044" y="1187"/>
                  </a:cubicBezTo>
                  <a:cubicBezTo>
                    <a:pt x="4028" y="1187"/>
                    <a:pt x="4011" y="1188"/>
                    <a:pt x="3994" y="1191"/>
                  </a:cubicBezTo>
                  <a:cubicBezTo>
                    <a:pt x="3810" y="1242"/>
                    <a:pt x="3794" y="1359"/>
                    <a:pt x="3860" y="1726"/>
                  </a:cubicBezTo>
                  <a:cubicBezTo>
                    <a:pt x="4094" y="2829"/>
                    <a:pt x="4312" y="3932"/>
                    <a:pt x="4479" y="5051"/>
                  </a:cubicBezTo>
                  <a:cubicBezTo>
                    <a:pt x="4495" y="5118"/>
                    <a:pt x="4529" y="5202"/>
                    <a:pt x="4429" y="5302"/>
                  </a:cubicBezTo>
                  <a:cubicBezTo>
                    <a:pt x="4378" y="5218"/>
                    <a:pt x="4312" y="5135"/>
                    <a:pt x="4261" y="5068"/>
                  </a:cubicBezTo>
                  <a:cubicBezTo>
                    <a:pt x="3744" y="4349"/>
                    <a:pt x="3226" y="3648"/>
                    <a:pt x="2708" y="2946"/>
                  </a:cubicBezTo>
                  <a:cubicBezTo>
                    <a:pt x="2056" y="2027"/>
                    <a:pt x="1371" y="1141"/>
                    <a:pt x="636" y="289"/>
                  </a:cubicBezTo>
                  <a:cubicBezTo>
                    <a:pt x="569" y="206"/>
                    <a:pt x="485" y="122"/>
                    <a:pt x="402" y="55"/>
                  </a:cubicBezTo>
                  <a:cubicBezTo>
                    <a:pt x="364" y="18"/>
                    <a:pt x="316"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6"/>
            <p:cNvSpPr/>
            <p:nvPr/>
          </p:nvSpPr>
          <p:spPr>
            <a:xfrm>
              <a:off x="3431884" y="2990947"/>
              <a:ext cx="671544" cy="1279981"/>
            </a:xfrm>
            <a:custGeom>
              <a:rect b="b" l="l" r="r" t="t"/>
              <a:pathLst>
                <a:path extrusionOk="0" h="39937" w="20953">
                  <a:moveTo>
                    <a:pt x="10534" y="0"/>
                  </a:moveTo>
                  <a:cubicBezTo>
                    <a:pt x="10385" y="0"/>
                    <a:pt x="10235" y="23"/>
                    <a:pt x="10092" y="69"/>
                  </a:cubicBezTo>
                  <a:cubicBezTo>
                    <a:pt x="9674" y="186"/>
                    <a:pt x="9257" y="369"/>
                    <a:pt x="8906" y="637"/>
                  </a:cubicBezTo>
                  <a:cubicBezTo>
                    <a:pt x="8004" y="1238"/>
                    <a:pt x="7085" y="1823"/>
                    <a:pt x="6166" y="2408"/>
                  </a:cubicBezTo>
                  <a:cubicBezTo>
                    <a:pt x="4929" y="3193"/>
                    <a:pt x="3709" y="4012"/>
                    <a:pt x="2540" y="4914"/>
                  </a:cubicBezTo>
                  <a:cubicBezTo>
                    <a:pt x="1972" y="5332"/>
                    <a:pt x="1470" y="5833"/>
                    <a:pt x="1053" y="6401"/>
                  </a:cubicBezTo>
                  <a:cubicBezTo>
                    <a:pt x="468" y="7203"/>
                    <a:pt x="267" y="8122"/>
                    <a:pt x="201" y="9074"/>
                  </a:cubicBezTo>
                  <a:cubicBezTo>
                    <a:pt x="50" y="11079"/>
                    <a:pt x="0" y="13068"/>
                    <a:pt x="17" y="15073"/>
                  </a:cubicBezTo>
                  <a:cubicBezTo>
                    <a:pt x="34" y="17445"/>
                    <a:pt x="50" y="19818"/>
                    <a:pt x="167" y="22191"/>
                  </a:cubicBezTo>
                  <a:cubicBezTo>
                    <a:pt x="184" y="22842"/>
                    <a:pt x="201" y="23494"/>
                    <a:pt x="234" y="24146"/>
                  </a:cubicBezTo>
                  <a:cubicBezTo>
                    <a:pt x="318" y="26050"/>
                    <a:pt x="401" y="27955"/>
                    <a:pt x="468" y="29843"/>
                  </a:cubicBezTo>
                  <a:cubicBezTo>
                    <a:pt x="535" y="31731"/>
                    <a:pt x="585" y="33636"/>
                    <a:pt x="719" y="35507"/>
                  </a:cubicBezTo>
                  <a:cubicBezTo>
                    <a:pt x="769" y="36209"/>
                    <a:pt x="852" y="36894"/>
                    <a:pt x="1019" y="37562"/>
                  </a:cubicBezTo>
                  <a:cubicBezTo>
                    <a:pt x="1153" y="38181"/>
                    <a:pt x="1504" y="38715"/>
                    <a:pt x="2022" y="39066"/>
                  </a:cubicBezTo>
                  <a:cubicBezTo>
                    <a:pt x="2306" y="39250"/>
                    <a:pt x="2623" y="39400"/>
                    <a:pt x="2958" y="39501"/>
                  </a:cubicBezTo>
                  <a:cubicBezTo>
                    <a:pt x="3894" y="39786"/>
                    <a:pt x="4860" y="39936"/>
                    <a:pt x="5829" y="39936"/>
                  </a:cubicBezTo>
                  <a:cubicBezTo>
                    <a:pt x="5880" y="39936"/>
                    <a:pt x="5931" y="39936"/>
                    <a:pt x="5982" y="39935"/>
                  </a:cubicBezTo>
                  <a:lnTo>
                    <a:pt x="16692" y="39935"/>
                  </a:lnTo>
                  <a:cubicBezTo>
                    <a:pt x="17845" y="39852"/>
                    <a:pt x="18680" y="39350"/>
                    <a:pt x="19131" y="38248"/>
                  </a:cubicBezTo>
                  <a:cubicBezTo>
                    <a:pt x="19349" y="37713"/>
                    <a:pt x="19499" y="37145"/>
                    <a:pt x="19616" y="36577"/>
                  </a:cubicBezTo>
                  <a:cubicBezTo>
                    <a:pt x="19850" y="35173"/>
                    <a:pt x="20000" y="33736"/>
                    <a:pt x="20050" y="32316"/>
                  </a:cubicBezTo>
                  <a:cubicBezTo>
                    <a:pt x="20184" y="29860"/>
                    <a:pt x="20301" y="27404"/>
                    <a:pt x="20418" y="24948"/>
                  </a:cubicBezTo>
                  <a:cubicBezTo>
                    <a:pt x="20468" y="23912"/>
                    <a:pt x="20485" y="22876"/>
                    <a:pt x="20518" y="21840"/>
                  </a:cubicBezTo>
                  <a:cubicBezTo>
                    <a:pt x="20602" y="19651"/>
                    <a:pt x="20702" y="17462"/>
                    <a:pt x="20786" y="15290"/>
                  </a:cubicBezTo>
                  <a:cubicBezTo>
                    <a:pt x="20836" y="14003"/>
                    <a:pt x="20869" y="12717"/>
                    <a:pt x="20919" y="11430"/>
                  </a:cubicBezTo>
                  <a:cubicBezTo>
                    <a:pt x="20953" y="10628"/>
                    <a:pt x="20936" y="9810"/>
                    <a:pt x="20869" y="8991"/>
                  </a:cubicBezTo>
                  <a:cubicBezTo>
                    <a:pt x="20786" y="7871"/>
                    <a:pt x="20301" y="6819"/>
                    <a:pt x="19516" y="6017"/>
                  </a:cubicBezTo>
                  <a:cubicBezTo>
                    <a:pt x="18831" y="5348"/>
                    <a:pt x="18096" y="4714"/>
                    <a:pt x="17310" y="4145"/>
                  </a:cubicBezTo>
                  <a:cubicBezTo>
                    <a:pt x="16258" y="3360"/>
                    <a:pt x="15121" y="2675"/>
                    <a:pt x="14052" y="1906"/>
                  </a:cubicBezTo>
                  <a:cubicBezTo>
                    <a:pt x="13183" y="1288"/>
                    <a:pt x="12231" y="820"/>
                    <a:pt x="11345" y="236"/>
                  </a:cubicBezTo>
                  <a:cubicBezTo>
                    <a:pt x="11104" y="82"/>
                    <a:pt x="10819" y="0"/>
                    <a:pt x="10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6"/>
            <p:cNvSpPr/>
            <p:nvPr/>
          </p:nvSpPr>
          <p:spPr>
            <a:xfrm>
              <a:off x="3766037" y="4067218"/>
              <a:ext cx="624430" cy="403349"/>
            </a:xfrm>
            <a:custGeom>
              <a:rect b="b" l="l" r="r" t="t"/>
              <a:pathLst>
                <a:path extrusionOk="0" h="12585" w="19483">
                  <a:moveTo>
                    <a:pt x="3206" y="1"/>
                  </a:moveTo>
                  <a:cubicBezTo>
                    <a:pt x="3121" y="1"/>
                    <a:pt x="3033" y="30"/>
                    <a:pt x="2958" y="88"/>
                  </a:cubicBezTo>
                  <a:cubicBezTo>
                    <a:pt x="2874" y="155"/>
                    <a:pt x="2807" y="239"/>
                    <a:pt x="2740" y="322"/>
                  </a:cubicBezTo>
                  <a:cubicBezTo>
                    <a:pt x="2022" y="1158"/>
                    <a:pt x="1387" y="2060"/>
                    <a:pt x="735" y="2946"/>
                  </a:cubicBezTo>
                  <a:cubicBezTo>
                    <a:pt x="568" y="3179"/>
                    <a:pt x="401" y="3413"/>
                    <a:pt x="234" y="3631"/>
                  </a:cubicBezTo>
                  <a:cubicBezTo>
                    <a:pt x="17" y="3865"/>
                    <a:pt x="0" y="4115"/>
                    <a:pt x="184" y="4249"/>
                  </a:cubicBezTo>
                  <a:cubicBezTo>
                    <a:pt x="351" y="4382"/>
                    <a:pt x="468" y="4583"/>
                    <a:pt x="518" y="4800"/>
                  </a:cubicBezTo>
                  <a:cubicBezTo>
                    <a:pt x="1036" y="6120"/>
                    <a:pt x="1554" y="7440"/>
                    <a:pt x="2055" y="8777"/>
                  </a:cubicBezTo>
                  <a:cubicBezTo>
                    <a:pt x="2089" y="8894"/>
                    <a:pt x="2156" y="8994"/>
                    <a:pt x="2223" y="9094"/>
                  </a:cubicBezTo>
                  <a:cubicBezTo>
                    <a:pt x="2289" y="9183"/>
                    <a:pt x="2386" y="9228"/>
                    <a:pt x="2482" y="9228"/>
                  </a:cubicBezTo>
                  <a:cubicBezTo>
                    <a:pt x="2531" y="9228"/>
                    <a:pt x="2579" y="9217"/>
                    <a:pt x="2624" y="9195"/>
                  </a:cubicBezTo>
                  <a:cubicBezTo>
                    <a:pt x="2757" y="9128"/>
                    <a:pt x="2841" y="8994"/>
                    <a:pt x="2807" y="8860"/>
                  </a:cubicBezTo>
                  <a:cubicBezTo>
                    <a:pt x="2807" y="8760"/>
                    <a:pt x="2774" y="8660"/>
                    <a:pt x="2740" y="8576"/>
                  </a:cubicBezTo>
                  <a:cubicBezTo>
                    <a:pt x="2306" y="7290"/>
                    <a:pt x="1838" y="6020"/>
                    <a:pt x="1354" y="4750"/>
                  </a:cubicBezTo>
                  <a:cubicBezTo>
                    <a:pt x="1304" y="4633"/>
                    <a:pt x="1220" y="4533"/>
                    <a:pt x="1270" y="4399"/>
                  </a:cubicBezTo>
                  <a:cubicBezTo>
                    <a:pt x="1385" y="4385"/>
                    <a:pt x="1468" y="4375"/>
                    <a:pt x="1531" y="4375"/>
                  </a:cubicBezTo>
                  <a:cubicBezTo>
                    <a:pt x="1699" y="4375"/>
                    <a:pt x="1729" y="4445"/>
                    <a:pt x="1838" y="4700"/>
                  </a:cubicBezTo>
                  <a:cubicBezTo>
                    <a:pt x="1905" y="4834"/>
                    <a:pt x="1972" y="4967"/>
                    <a:pt x="2039" y="5101"/>
                  </a:cubicBezTo>
                  <a:cubicBezTo>
                    <a:pt x="2674" y="6454"/>
                    <a:pt x="3342" y="7791"/>
                    <a:pt x="3843" y="9195"/>
                  </a:cubicBezTo>
                  <a:cubicBezTo>
                    <a:pt x="3860" y="9261"/>
                    <a:pt x="3893" y="9311"/>
                    <a:pt x="3927" y="9362"/>
                  </a:cubicBezTo>
                  <a:cubicBezTo>
                    <a:pt x="3988" y="9472"/>
                    <a:pt x="4095" y="9538"/>
                    <a:pt x="4208" y="9538"/>
                  </a:cubicBezTo>
                  <a:cubicBezTo>
                    <a:pt x="4248" y="9538"/>
                    <a:pt x="4288" y="9530"/>
                    <a:pt x="4328" y="9512"/>
                  </a:cubicBezTo>
                  <a:cubicBezTo>
                    <a:pt x="4478" y="9479"/>
                    <a:pt x="4578" y="9328"/>
                    <a:pt x="4545" y="9161"/>
                  </a:cubicBezTo>
                  <a:cubicBezTo>
                    <a:pt x="4512" y="9011"/>
                    <a:pt x="4478" y="8860"/>
                    <a:pt x="4411" y="8710"/>
                  </a:cubicBezTo>
                  <a:cubicBezTo>
                    <a:pt x="4027" y="7591"/>
                    <a:pt x="3576" y="6488"/>
                    <a:pt x="3041" y="5435"/>
                  </a:cubicBezTo>
                  <a:cubicBezTo>
                    <a:pt x="2891" y="5118"/>
                    <a:pt x="2757" y="4800"/>
                    <a:pt x="2607" y="4483"/>
                  </a:cubicBezTo>
                  <a:cubicBezTo>
                    <a:pt x="2669" y="4462"/>
                    <a:pt x="2724" y="4451"/>
                    <a:pt x="2774" y="4451"/>
                  </a:cubicBezTo>
                  <a:cubicBezTo>
                    <a:pt x="2884" y="4451"/>
                    <a:pt x="2962" y="4506"/>
                    <a:pt x="3008" y="4633"/>
                  </a:cubicBezTo>
                  <a:cubicBezTo>
                    <a:pt x="3041" y="4717"/>
                    <a:pt x="3091" y="4800"/>
                    <a:pt x="3141" y="4867"/>
                  </a:cubicBezTo>
                  <a:cubicBezTo>
                    <a:pt x="4127" y="6287"/>
                    <a:pt x="5096" y="7724"/>
                    <a:pt x="6015" y="9178"/>
                  </a:cubicBezTo>
                  <a:cubicBezTo>
                    <a:pt x="6099" y="9345"/>
                    <a:pt x="6216" y="9479"/>
                    <a:pt x="6366" y="9612"/>
                  </a:cubicBezTo>
                  <a:cubicBezTo>
                    <a:pt x="6436" y="9682"/>
                    <a:pt x="6516" y="9711"/>
                    <a:pt x="6595" y="9711"/>
                  </a:cubicBezTo>
                  <a:cubicBezTo>
                    <a:pt x="6836" y="9711"/>
                    <a:pt x="7057" y="9430"/>
                    <a:pt x="6867" y="9178"/>
                  </a:cubicBezTo>
                  <a:cubicBezTo>
                    <a:pt x="6784" y="9044"/>
                    <a:pt x="6684" y="8910"/>
                    <a:pt x="6600" y="8777"/>
                  </a:cubicBezTo>
                  <a:cubicBezTo>
                    <a:pt x="5832" y="7423"/>
                    <a:pt x="4963" y="6137"/>
                    <a:pt x="4094" y="4850"/>
                  </a:cubicBezTo>
                  <a:cubicBezTo>
                    <a:pt x="4044" y="4783"/>
                    <a:pt x="3960" y="4733"/>
                    <a:pt x="4027" y="4616"/>
                  </a:cubicBezTo>
                  <a:lnTo>
                    <a:pt x="4027" y="4616"/>
                  </a:lnTo>
                  <a:cubicBezTo>
                    <a:pt x="4244" y="4633"/>
                    <a:pt x="4461" y="4683"/>
                    <a:pt x="4679" y="4700"/>
                  </a:cubicBezTo>
                  <a:cubicBezTo>
                    <a:pt x="4896" y="4733"/>
                    <a:pt x="5096" y="4850"/>
                    <a:pt x="5230" y="5017"/>
                  </a:cubicBezTo>
                  <a:cubicBezTo>
                    <a:pt x="5865" y="5786"/>
                    <a:pt x="6416" y="6605"/>
                    <a:pt x="7001" y="7390"/>
                  </a:cubicBezTo>
                  <a:cubicBezTo>
                    <a:pt x="7770" y="8359"/>
                    <a:pt x="8455" y="9395"/>
                    <a:pt x="9056" y="10481"/>
                  </a:cubicBezTo>
                  <a:cubicBezTo>
                    <a:pt x="9073" y="10531"/>
                    <a:pt x="9106" y="10581"/>
                    <a:pt x="9157" y="10631"/>
                  </a:cubicBezTo>
                  <a:cubicBezTo>
                    <a:pt x="9223" y="10708"/>
                    <a:pt x="9318" y="10756"/>
                    <a:pt x="9413" y="10756"/>
                  </a:cubicBezTo>
                  <a:cubicBezTo>
                    <a:pt x="9462" y="10756"/>
                    <a:pt x="9512" y="10744"/>
                    <a:pt x="9558" y="10715"/>
                  </a:cubicBezTo>
                  <a:cubicBezTo>
                    <a:pt x="9691" y="10648"/>
                    <a:pt x="9775" y="10498"/>
                    <a:pt x="9741" y="10347"/>
                  </a:cubicBezTo>
                  <a:cubicBezTo>
                    <a:pt x="9708" y="10214"/>
                    <a:pt x="9658" y="10097"/>
                    <a:pt x="9591" y="9980"/>
                  </a:cubicBezTo>
                  <a:cubicBezTo>
                    <a:pt x="9157" y="9144"/>
                    <a:pt x="8672" y="8342"/>
                    <a:pt x="8104" y="7574"/>
                  </a:cubicBezTo>
                  <a:cubicBezTo>
                    <a:pt x="7586" y="6855"/>
                    <a:pt x="7051" y="6120"/>
                    <a:pt x="6517" y="5402"/>
                  </a:cubicBezTo>
                  <a:cubicBezTo>
                    <a:pt x="6433" y="5318"/>
                    <a:pt x="6366" y="5201"/>
                    <a:pt x="6333" y="5084"/>
                  </a:cubicBezTo>
                  <a:cubicBezTo>
                    <a:pt x="6354" y="5074"/>
                    <a:pt x="6374" y="5070"/>
                    <a:pt x="6395" y="5070"/>
                  </a:cubicBezTo>
                  <a:cubicBezTo>
                    <a:pt x="6441" y="5070"/>
                    <a:pt x="6487" y="5089"/>
                    <a:pt x="6533" y="5101"/>
                  </a:cubicBezTo>
                  <a:cubicBezTo>
                    <a:pt x="7068" y="5235"/>
                    <a:pt x="7603" y="5352"/>
                    <a:pt x="8121" y="5502"/>
                  </a:cubicBezTo>
                  <a:cubicBezTo>
                    <a:pt x="8956" y="5719"/>
                    <a:pt x="8973" y="5702"/>
                    <a:pt x="9324" y="6504"/>
                  </a:cubicBezTo>
                  <a:cubicBezTo>
                    <a:pt x="9741" y="7490"/>
                    <a:pt x="10142" y="8476"/>
                    <a:pt x="10543" y="9445"/>
                  </a:cubicBezTo>
                  <a:cubicBezTo>
                    <a:pt x="10811" y="10080"/>
                    <a:pt x="11028" y="10748"/>
                    <a:pt x="11162" y="11417"/>
                  </a:cubicBezTo>
                  <a:cubicBezTo>
                    <a:pt x="11162" y="11500"/>
                    <a:pt x="11178" y="11567"/>
                    <a:pt x="11212" y="11634"/>
                  </a:cubicBezTo>
                  <a:cubicBezTo>
                    <a:pt x="11258" y="11773"/>
                    <a:pt x="11376" y="11870"/>
                    <a:pt x="11527" y="11870"/>
                  </a:cubicBezTo>
                  <a:cubicBezTo>
                    <a:pt x="11538" y="11870"/>
                    <a:pt x="11550" y="11869"/>
                    <a:pt x="11563" y="11868"/>
                  </a:cubicBezTo>
                  <a:cubicBezTo>
                    <a:pt x="11713" y="11851"/>
                    <a:pt x="11847" y="11734"/>
                    <a:pt x="11847" y="11584"/>
                  </a:cubicBezTo>
                  <a:cubicBezTo>
                    <a:pt x="11863" y="11450"/>
                    <a:pt x="11863" y="11333"/>
                    <a:pt x="11847" y="11216"/>
                  </a:cubicBezTo>
                  <a:cubicBezTo>
                    <a:pt x="11780" y="10832"/>
                    <a:pt x="11680" y="10464"/>
                    <a:pt x="11579" y="10097"/>
                  </a:cubicBezTo>
                  <a:cubicBezTo>
                    <a:pt x="11178" y="8827"/>
                    <a:pt x="10627" y="7624"/>
                    <a:pt x="10126" y="6404"/>
                  </a:cubicBezTo>
                  <a:cubicBezTo>
                    <a:pt x="10092" y="6321"/>
                    <a:pt x="10009" y="6220"/>
                    <a:pt x="10059" y="6087"/>
                  </a:cubicBezTo>
                  <a:lnTo>
                    <a:pt x="10059" y="6087"/>
                  </a:lnTo>
                  <a:cubicBezTo>
                    <a:pt x="10192" y="6137"/>
                    <a:pt x="10309" y="6170"/>
                    <a:pt x="10426" y="6204"/>
                  </a:cubicBezTo>
                  <a:cubicBezTo>
                    <a:pt x="10761" y="6321"/>
                    <a:pt x="11162" y="6371"/>
                    <a:pt x="11212" y="6839"/>
                  </a:cubicBezTo>
                  <a:cubicBezTo>
                    <a:pt x="11212" y="6872"/>
                    <a:pt x="11245" y="6889"/>
                    <a:pt x="11262" y="6905"/>
                  </a:cubicBezTo>
                  <a:cubicBezTo>
                    <a:pt x="12248" y="8526"/>
                    <a:pt x="13100" y="10230"/>
                    <a:pt x="13935" y="11935"/>
                  </a:cubicBezTo>
                  <a:cubicBezTo>
                    <a:pt x="14002" y="12102"/>
                    <a:pt x="14102" y="12269"/>
                    <a:pt x="14203" y="12419"/>
                  </a:cubicBezTo>
                  <a:cubicBezTo>
                    <a:pt x="14262" y="12528"/>
                    <a:pt x="14374" y="12584"/>
                    <a:pt x="14487" y="12584"/>
                  </a:cubicBezTo>
                  <a:cubicBezTo>
                    <a:pt x="14564" y="12584"/>
                    <a:pt x="14642" y="12557"/>
                    <a:pt x="14704" y="12503"/>
                  </a:cubicBezTo>
                  <a:cubicBezTo>
                    <a:pt x="14837" y="12369"/>
                    <a:pt x="14854" y="12169"/>
                    <a:pt x="14754" y="12018"/>
                  </a:cubicBezTo>
                  <a:cubicBezTo>
                    <a:pt x="14386" y="11116"/>
                    <a:pt x="13952" y="10247"/>
                    <a:pt x="13518" y="9378"/>
                  </a:cubicBezTo>
                  <a:cubicBezTo>
                    <a:pt x="13116" y="8560"/>
                    <a:pt x="12682" y="7758"/>
                    <a:pt x="12214" y="6972"/>
                  </a:cubicBezTo>
                  <a:cubicBezTo>
                    <a:pt x="12231" y="6939"/>
                    <a:pt x="12248" y="6922"/>
                    <a:pt x="12264" y="6889"/>
                  </a:cubicBezTo>
                  <a:cubicBezTo>
                    <a:pt x="12599" y="7022"/>
                    <a:pt x="12916" y="7156"/>
                    <a:pt x="13250" y="7290"/>
                  </a:cubicBezTo>
                  <a:cubicBezTo>
                    <a:pt x="13284" y="7306"/>
                    <a:pt x="13300" y="7340"/>
                    <a:pt x="13317" y="7373"/>
                  </a:cubicBezTo>
                  <a:cubicBezTo>
                    <a:pt x="13451" y="7657"/>
                    <a:pt x="13701" y="7841"/>
                    <a:pt x="13919" y="8075"/>
                  </a:cubicBezTo>
                  <a:cubicBezTo>
                    <a:pt x="14854" y="9111"/>
                    <a:pt x="15807" y="10130"/>
                    <a:pt x="16776" y="11116"/>
                  </a:cubicBezTo>
                  <a:cubicBezTo>
                    <a:pt x="16859" y="11216"/>
                    <a:pt x="16959" y="11300"/>
                    <a:pt x="17060" y="11367"/>
                  </a:cubicBezTo>
                  <a:cubicBezTo>
                    <a:pt x="17116" y="11415"/>
                    <a:pt x="17188" y="11440"/>
                    <a:pt x="17260" y="11440"/>
                  </a:cubicBezTo>
                  <a:cubicBezTo>
                    <a:pt x="17338" y="11440"/>
                    <a:pt x="17417" y="11411"/>
                    <a:pt x="17477" y="11350"/>
                  </a:cubicBezTo>
                  <a:cubicBezTo>
                    <a:pt x="17594" y="11250"/>
                    <a:pt x="17628" y="11066"/>
                    <a:pt x="17544" y="10915"/>
                  </a:cubicBezTo>
                  <a:cubicBezTo>
                    <a:pt x="17477" y="10832"/>
                    <a:pt x="17427" y="10765"/>
                    <a:pt x="17344" y="10698"/>
                  </a:cubicBezTo>
                  <a:cubicBezTo>
                    <a:pt x="16659" y="9930"/>
                    <a:pt x="15974" y="9178"/>
                    <a:pt x="15289" y="8409"/>
                  </a:cubicBezTo>
                  <a:cubicBezTo>
                    <a:pt x="15205" y="8359"/>
                    <a:pt x="15155" y="8276"/>
                    <a:pt x="15138" y="8175"/>
                  </a:cubicBezTo>
                  <a:cubicBezTo>
                    <a:pt x="15172" y="8175"/>
                    <a:pt x="15222" y="8175"/>
                    <a:pt x="15255" y="8192"/>
                  </a:cubicBezTo>
                  <a:cubicBezTo>
                    <a:pt x="16191" y="8610"/>
                    <a:pt x="17143" y="9011"/>
                    <a:pt x="18029" y="9495"/>
                  </a:cubicBezTo>
                  <a:cubicBezTo>
                    <a:pt x="18112" y="9545"/>
                    <a:pt x="18213" y="9596"/>
                    <a:pt x="18296" y="9629"/>
                  </a:cubicBezTo>
                  <a:cubicBezTo>
                    <a:pt x="18344" y="9646"/>
                    <a:pt x="18392" y="9655"/>
                    <a:pt x="18440" y="9655"/>
                  </a:cubicBezTo>
                  <a:cubicBezTo>
                    <a:pt x="18577" y="9655"/>
                    <a:pt x="18706" y="9586"/>
                    <a:pt x="18781" y="9462"/>
                  </a:cubicBezTo>
                  <a:cubicBezTo>
                    <a:pt x="18864" y="9295"/>
                    <a:pt x="18831" y="9094"/>
                    <a:pt x="18680" y="8994"/>
                  </a:cubicBezTo>
                  <a:cubicBezTo>
                    <a:pt x="18530" y="8877"/>
                    <a:pt x="18363" y="8777"/>
                    <a:pt x="18196" y="8693"/>
                  </a:cubicBezTo>
                  <a:cubicBezTo>
                    <a:pt x="17411" y="8292"/>
                    <a:pt x="16592" y="7925"/>
                    <a:pt x="15790" y="7557"/>
                  </a:cubicBezTo>
                  <a:cubicBezTo>
                    <a:pt x="15690" y="7524"/>
                    <a:pt x="15556" y="7507"/>
                    <a:pt x="15472" y="7390"/>
                  </a:cubicBezTo>
                  <a:cubicBezTo>
                    <a:pt x="15523" y="7323"/>
                    <a:pt x="15589" y="7340"/>
                    <a:pt x="15639" y="7323"/>
                  </a:cubicBezTo>
                  <a:cubicBezTo>
                    <a:pt x="16492" y="7223"/>
                    <a:pt x="17344" y="7173"/>
                    <a:pt x="18196" y="7123"/>
                  </a:cubicBezTo>
                  <a:cubicBezTo>
                    <a:pt x="18480" y="7106"/>
                    <a:pt x="18764" y="7089"/>
                    <a:pt x="19048" y="7039"/>
                  </a:cubicBezTo>
                  <a:cubicBezTo>
                    <a:pt x="19482" y="6972"/>
                    <a:pt x="19449" y="6304"/>
                    <a:pt x="18998" y="6287"/>
                  </a:cubicBezTo>
                  <a:lnTo>
                    <a:pt x="18848" y="6287"/>
                  </a:lnTo>
                  <a:cubicBezTo>
                    <a:pt x="18112" y="6337"/>
                    <a:pt x="17394" y="6371"/>
                    <a:pt x="16659" y="6438"/>
                  </a:cubicBezTo>
                  <a:cubicBezTo>
                    <a:pt x="15857" y="6521"/>
                    <a:pt x="15055" y="6638"/>
                    <a:pt x="14236" y="6738"/>
                  </a:cubicBezTo>
                  <a:cubicBezTo>
                    <a:pt x="14194" y="6747"/>
                    <a:pt x="14152" y="6751"/>
                    <a:pt x="14111" y="6751"/>
                  </a:cubicBezTo>
                  <a:cubicBezTo>
                    <a:pt x="14069" y="6751"/>
                    <a:pt x="14027" y="6747"/>
                    <a:pt x="13985" y="6738"/>
                  </a:cubicBezTo>
                  <a:cubicBezTo>
                    <a:pt x="13601" y="6605"/>
                    <a:pt x="13233" y="6454"/>
                    <a:pt x="12883" y="6271"/>
                  </a:cubicBezTo>
                  <a:cubicBezTo>
                    <a:pt x="12966" y="6187"/>
                    <a:pt x="13083" y="6137"/>
                    <a:pt x="13200" y="6120"/>
                  </a:cubicBezTo>
                  <a:cubicBezTo>
                    <a:pt x="14420" y="5769"/>
                    <a:pt x="15623" y="5352"/>
                    <a:pt x="16792" y="4834"/>
                  </a:cubicBezTo>
                  <a:cubicBezTo>
                    <a:pt x="16893" y="4800"/>
                    <a:pt x="16993" y="4750"/>
                    <a:pt x="17076" y="4683"/>
                  </a:cubicBezTo>
                  <a:cubicBezTo>
                    <a:pt x="17210" y="4583"/>
                    <a:pt x="17260" y="4399"/>
                    <a:pt x="17193" y="4249"/>
                  </a:cubicBezTo>
                  <a:cubicBezTo>
                    <a:pt x="17131" y="4109"/>
                    <a:pt x="16983" y="4013"/>
                    <a:pt x="16842" y="4013"/>
                  </a:cubicBezTo>
                  <a:cubicBezTo>
                    <a:pt x="16831" y="4013"/>
                    <a:pt x="16820" y="4014"/>
                    <a:pt x="16809" y="4015"/>
                  </a:cubicBezTo>
                  <a:cubicBezTo>
                    <a:pt x="16692" y="4048"/>
                    <a:pt x="16592" y="4082"/>
                    <a:pt x="16492" y="4115"/>
                  </a:cubicBezTo>
                  <a:cubicBezTo>
                    <a:pt x="15205" y="4667"/>
                    <a:pt x="13885" y="5101"/>
                    <a:pt x="12565" y="5552"/>
                  </a:cubicBezTo>
                  <a:cubicBezTo>
                    <a:pt x="12245" y="5659"/>
                    <a:pt x="11943" y="5733"/>
                    <a:pt x="11645" y="5733"/>
                  </a:cubicBezTo>
                  <a:cubicBezTo>
                    <a:pt x="11384" y="5733"/>
                    <a:pt x="11126" y="5676"/>
                    <a:pt x="10861" y="5535"/>
                  </a:cubicBezTo>
                  <a:cubicBezTo>
                    <a:pt x="10710" y="5469"/>
                    <a:pt x="10543" y="5402"/>
                    <a:pt x="10376" y="5352"/>
                  </a:cubicBezTo>
                  <a:cubicBezTo>
                    <a:pt x="10293" y="5335"/>
                    <a:pt x="10192" y="5318"/>
                    <a:pt x="10126" y="5218"/>
                  </a:cubicBezTo>
                  <a:cubicBezTo>
                    <a:pt x="10159" y="5201"/>
                    <a:pt x="10209" y="5184"/>
                    <a:pt x="10243" y="5168"/>
                  </a:cubicBezTo>
                  <a:cubicBezTo>
                    <a:pt x="11446" y="4800"/>
                    <a:pt x="12599" y="4299"/>
                    <a:pt x="13718" y="3714"/>
                  </a:cubicBezTo>
                  <a:cubicBezTo>
                    <a:pt x="13835" y="3664"/>
                    <a:pt x="13935" y="3597"/>
                    <a:pt x="14035" y="3530"/>
                  </a:cubicBezTo>
                  <a:cubicBezTo>
                    <a:pt x="14203" y="3380"/>
                    <a:pt x="14203" y="3113"/>
                    <a:pt x="14019" y="2979"/>
                  </a:cubicBezTo>
                  <a:cubicBezTo>
                    <a:pt x="13944" y="2914"/>
                    <a:pt x="13849" y="2880"/>
                    <a:pt x="13753" y="2880"/>
                  </a:cubicBezTo>
                  <a:cubicBezTo>
                    <a:pt x="13677" y="2880"/>
                    <a:pt x="13601" y="2901"/>
                    <a:pt x="13534" y="2946"/>
                  </a:cubicBezTo>
                  <a:cubicBezTo>
                    <a:pt x="13334" y="3029"/>
                    <a:pt x="13133" y="3129"/>
                    <a:pt x="12933" y="3230"/>
                  </a:cubicBezTo>
                  <a:cubicBezTo>
                    <a:pt x="11680" y="3865"/>
                    <a:pt x="10376" y="4382"/>
                    <a:pt x="9023" y="4767"/>
                  </a:cubicBezTo>
                  <a:cubicBezTo>
                    <a:pt x="8921" y="4801"/>
                    <a:pt x="8815" y="4818"/>
                    <a:pt x="8709" y="4818"/>
                  </a:cubicBezTo>
                  <a:cubicBezTo>
                    <a:pt x="8505" y="4818"/>
                    <a:pt x="8303" y="4754"/>
                    <a:pt x="8137" y="4633"/>
                  </a:cubicBezTo>
                  <a:cubicBezTo>
                    <a:pt x="8238" y="4566"/>
                    <a:pt x="8355" y="4516"/>
                    <a:pt x="8472" y="4483"/>
                  </a:cubicBezTo>
                  <a:cubicBezTo>
                    <a:pt x="9457" y="4165"/>
                    <a:pt x="10410" y="3814"/>
                    <a:pt x="11362" y="3430"/>
                  </a:cubicBezTo>
                  <a:cubicBezTo>
                    <a:pt x="11462" y="3380"/>
                    <a:pt x="11563" y="3347"/>
                    <a:pt x="11663" y="3280"/>
                  </a:cubicBezTo>
                  <a:cubicBezTo>
                    <a:pt x="12013" y="3082"/>
                    <a:pt x="11836" y="2579"/>
                    <a:pt x="11487" y="2579"/>
                  </a:cubicBezTo>
                  <a:cubicBezTo>
                    <a:pt x="11452" y="2579"/>
                    <a:pt x="11416" y="2584"/>
                    <a:pt x="11379" y="2595"/>
                  </a:cubicBezTo>
                  <a:cubicBezTo>
                    <a:pt x="11262" y="2628"/>
                    <a:pt x="11145" y="2661"/>
                    <a:pt x="11028" y="2712"/>
                  </a:cubicBezTo>
                  <a:cubicBezTo>
                    <a:pt x="9675" y="3230"/>
                    <a:pt x="8338" y="3781"/>
                    <a:pt x="6968" y="4215"/>
                  </a:cubicBezTo>
                  <a:cubicBezTo>
                    <a:pt x="6848" y="4254"/>
                    <a:pt x="6735" y="4269"/>
                    <a:pt x="6625" y="4269"/>
                  </a:cubicBezTo>
                  <a:cubicBezTo>
                    <a:pt x="6400" y="4269"/>
                    <a:pt x="6190" y="4205"/>
                    <a:pt x="5965" y="4149"/>
                  </a:cubicBezTo>
                  <a:cubicBezTo>
                    <a:pt x="5999" y="4115"/>
                    <a:pt x="6015" y="4082"/>
                    <a:pt x="6032" y="4065"/>
                  </a:cubicBezTo>
                  <a:cubicBezTo>
                    <a:pt x="6132" y="4015"/>
                    <a:pt x="6233" y="3981"/>
                    <a:pt x="6333" y="3931"/>
                  </a:cubicBezTo>
                  <a:cubicBezTo>
                    <a:pt x="7820" y="3296"/>
                    <a:pt x="9240" y="2511"/>
                    <a:pt x="10577" y="1609"/>
                  </a:cubicBezTo>
                  <a:cubicBezTo>
                    <a:pt x="10694" y="1542"/>
                    <a:pt x="10777" y="1475"/>
                    <a:pt x="10878" y="1392"/>
                  </a:cubicBezTo>
                  <a:cubicBezTo>
                    <a:pt x="11120" y="1134"/>
                    <a:pt x="10911" y="755"/>
                    <a:pt x="10605" y="755"/>
                  </a:cubicBezTo>
                  <a:cubicBezTo>
                    <a:pt x="10553" y="755"/>
                    <a:pt x="10499" y="766"/>
                    <a:pt x="10443" y="790"/>
                  </a:cubicBezTo>
                  <a:cubicBezTo>
                    <a:pt x="10343" y="824"/>
                    <a:pt x="10259" y="890"/>
                    <a:pt x="10159" y="957"/>
                  </a:cubicBezTo>
                  <a:cubicBezTo>
                    <a:pt x="8488" y="2127"/>
                    <a:pt x="6634" y="2929"/>
                    <a:pt x="4829" y="3831"/>
                  </a:cubicBezTo>
                  <a:cubicBezTo>
                    <a:pt x="4737" y="3874"/>
                    <a:pt x="4647" y="3892"/>
                    <a:pt x="4557" y="3892"/>
                  </a:cubicBezTo>
                  <a:cubicBezTo>
                    <a:pt x="4402" y="3892"/>
                    <a:pt x="4246" y="3838"/>
                    <a:pt x="4077" y="3764"/>
                  </a:cubicBezTo>
                  <a:cubicBezTo>
                    <a:pt x="4211" y="3664"/>
                    <a:pt x="4311" y="3597"/>
                    <a:pt x="4411" y="3530"/>
                  </a:cubicBezTo>
                  <a:cubicBezTo>
                    <a:pt x="5397" y="2845"/>
                    <a:pt x="6366" y="2144"/>
                    <a:pt x="7285" y="1375"/>
                  </a:cubicBezTo>
                  <a:cubicBezTo>
                    <a:pt x="7385" y="1308"/>
                    <a:pt x="7486" y="1225"/>
                    <a:pt x="7553" y="1124"/>
                  </a:cubicBezTo>
                  <a:cubicBezTo>
                    <a:pt x="7653" y="991"/>
                    <a:pt x="7636" y="807"/>
                    <a:pt x="7519" y="673"/>
                  </a:cubicBezTo>
                  <a:cubicBezTo>
                    <a:pt x="7452" y="584"/>
                    <a:pt x="7348" y="532"/>
                    <a:pt x="7242" y="532"/>
                  </a:cubicBezTo>
                  <a:cubicBezTo>
                    <a:pt x="7189" y="532"/>
                    <a:pt x="7135" y="545"/>
                    <a:pt x="7085" y="573"/>
                  </a:cubicBezTo>
                  <a:cubicBezTo>
                    <a:pt x="6984" y="623"/>
                    <a:pt x="6901" y="690"/>
                    <a:pt x="6817" y="757"/>
                  </a:cubicBezTo>
                  <a:cubicBezTo>
                    <a:pt x="5715" y="1659"/>
                    <a:pt x="4545" y="2461"/>
                    <a:pt x="3426" y="3347"/>
                  </a:cubicBezTo>
                  <a:cubicBezTo>
                    <a:pt x="3138" y="3577"/>
                    <a:pt x="2842" y="3656"/>
                    <a:pt x="2528" y="3656"/>
                  </a:cubicBezTo>
                  <a:cubicBezTo>
                    <a:pt x="2386" y="3656"/>
                    <a:pt x="2240" y="3640"/>
                    <a:pt x="2089" y="3614"/>
                  </a:cubicBezTo>
                  <a:cubicBezTo>
                    <a:pt x="2139" y="3497"/>
                    <a:pt x="2239" y="3463"/>
                    <a:pt x="2323" y="3413"/>
                  </a:cubicBezTo>
                  <a:cubicBezTo>
                    <a:pt x="3192" y="2862"/>
                    <a:pt x="4010" y="2260"/>
                    <a:pt x="4796" y="1592"/>
                  </a:cubicBezTo>
                  <a:cubicBezTo>
                    <a:pt x="4879" y="1525"/>
                    <a:pt x="4963" y="1442"/>
                    <a:pt x="5030" y="1358"/>
                  </a:cubicBezTo>
                  <a:cubicBezTo>
                    <a:pt x="5130" y="1225"/>
                    <a:pt x="5130" y="1041"/>
                    <a:pt x="5013" y="907"/>
                  </a:cubicBezTo>
                  <a:cubicBezTo>
                    <a:pt x="4948" y="810"/>
                    <a:pt x="4842" y="755"/>
                    <a:pt x="4734" y="755"/>
                  </a:cubicBezTo>
                  <a:cubicBezTo>
                    <a:pt x="4675" y="755"/>
                    <a:pt x="4615" y="771"/>
                    <a:pt x="4562" y="807"/>
                  </a:cubicBezTo>
                  <a:cubicBezTo>
                    <a:pt x="4445" y="874"/>
                    <a:pt x="4328" y="957"/>
                    <a:pt x="4228" y="1041"/>
                  </a:cubicBezTo>
                  <a:cubicBezTo>
                    <a:pt x="3542" y="1626"/>
                    <a:pt x="2807" y="2160"/>
                    <a:pt x="2072" y="2678"/>
                  </a:cubicBezTo>
                  <a:cubicBezTo>
                    <a:pt x="2005" y="2762"/>
                    <a:pt x="1888" y="2795"/>
                    <a:pt x="1788" y="2795"/>
                  </a:cubicBezTo>
                  <a:cubicBezTo>
                    <a:pt x="2306" y="2127"/>
                    <a:pt x="2791" y="1509"/>
                    <a:pt x="3292" y="874"/>
                  </a:cubicBezTo>
                  <a:cubicBezTo>
                    <a:pt x="3375" y="773"/>
                    <a:pt x="3459" y="673"/>
                    <a:pt x="3526" y="556"/>
                  </a:cubicBezTo>
                  <a:cubicBezTo>
                    <a:pt x="3626" y="389"/>
                    <a:pt x="3576" y="189"/>
                    <a:pt x="3442" y="88"/>
                  </a:cubicBezTo>
                  <a:cubicBezTo>
                    <a:pt x="3375" y="30"/>
                    <a:pt x="3292" y="1"/>
                    <a:pt x="3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6"/>
            <p:cNvSpPr/>
            <p:nvPr/>
          </p:nvSpPr>
          <p:spPr>
            <a:xfrm>
              <a:off x="3442044" y="3260616"/>
              <a:ext cx="659781" cy="110412"/>
            </a:xfrm>
            <a:custGeom>
              <a:rect b="b" l="l" r="r" t="t"/>
              <a:pathLst>
                <a:path extrusionOk="0" h="3445" w="20586">
                  <a:moveTo>
                    <a:pt x="5660" y="0"/>
                  </a:moveTo>
                  <a:cubicBezTo>
                    <a:pt x="5507" y="0"/>
                    <a:pt x="5353" y="88"/>
                    <a:pt x="5230" y="259"/>
                  </a:cubicBezTo>
                  <a:cubicBezTo>
                    <a:pt x="5113" y="427"/>
                    <a:pt x="5013" y="594"/>
                    <a:pt x="4913" y="761"/>
                  </a:cubicBezTo>
                  <a:cubicBezTo>
                    <a:pt x="4679" y="1112"/>
                    <a:pt x="4412" y="1429"/>
                    <a:pt x="4077" y="1713"/>
                  </a:cubicBezTo>
                  <a:cubicBezTo>
                    <a:pt x="3710" y="2031"/>
                    <a:pt x="3242" y="2231"/>
                    <a:pt x="2741" y="2281"/>
                  </a:cubicBezTo>
                  <a:cubicBezTo>
                    <a:pt x="2649" y="2289"/>
                    <a:pt x="2560" y="2292"/>
                    <a:pt x="2475" y="2292"/>
                  </a:cubicBezTo>
                  <a:cubicBezTo>
                    <a:pt x="1600" y="2292"/>
                    <a:pt x="1075" y="1900"/>
                    <a:pt x="786" y="1078"/>
                  </a:cubicBezTo>
                  <a:cubicBezTo>
                    <a:pt x="769" y="1011"/>
                    <a:pt x="752" y="961"/>
                    <a:pt x="736" y="894"/>
                  </a:cubicBezTo>
                  <a:cubicBezTo>
                    <a:pt x="650" y="708"/>
                    <a:pt x="527" y="620"/>
                    <a:pt x="377" y="620"/>
                  </a:cubicBezTo>
                  <a:cubicBezTo>
                    <a:pt x="353" y="620"/>
                    <a:pt x="327" y="622"/>
                    <a:pt x="301" y="627"/>
                  </a:cubicBezTo>
                  <a:cubicBezTo>
                    <a:pt x="118" y="694"/>
                    <a:pt x="1" y="894"/>
                    <a:pt x="67" y="1078"/>
                  </a:cubicBezTo>
                  <a:cubicBezTo>
                    <a:pt x="251" y="1863"/>
                    <a:pt x="636" y="2498"/>
                    <a:pt x="1404" y="2833"/>
                  </a:cubicBezTo>
                  <a:cubicBezTo>
                    <a:pt x="1775" y="3002"/>
                    <a:pt x="2169" y="3086"/>
                    <a:pt x="2564" y="3086"/>
                  </a:cubicBezTo>
                  <a:cubicBezTo>
                    <a:pt x="2988" y="3086"/>
                    <a:pt x="3412" y="2989"/>
                    <a:pt x="3810" y="2799"/>
                  </a:cubicBezTo>
                  <a:cubicBezTo>
                    <a:pt x="4445" y="2482"/>
                    <a:pt x="4980" y="2014"/>
                    <a:pt x="5397" y="1446"/>
                  </a:cubicBezTo>
                  <a:cubicBezTo>
                    <a:pt x="5464" y="1345"/>
                    <a:pt x="5498" y="1229"/>
                    <a:pt x="5615" y="1162"/>
                  </a:cubicBezTo>
                  <a:cubicBezTo>
                    <a:pt x="5715" y="1229"/>
                    <a:pt x="5748" y="1345"/>
                    <a:pt x="5798" y="1446"/>
                  </a:cubicBezTo>
                  <a:cubicBezTo>
                    <a:pt x="6149" y="2097"/>
                    <a:pt x="6667" y="2649"/>
                    <a:pt x="7302" y="3033"/>
                  </a:cubicBezTo>
                  <a:cubicBezTo>
                    <a:pt x="7740" y="3309"/>
                    <a:pt x="8178" y="3443"/>
                    <a:pt x="8612" y="3443"/>
                  </a:cubicBezTo>
                  <a:cubicBezTo>
                    <a:pt x="9072" y="3443"/>
                    <a:pt x="9528" y="3292"/>
                    <a:pt x="9976" y="3000"/>
                  </a:cubicBezTo>
                  <a:cubicBezTo>
                    <a:pt x="10560" y="2615"/>
                    <a:pt x="11078" y="2147"/>
                    <a:pt x="11529" y="1613"/>
                  </a:cubicBezTo>
                  <a:cubicBezTo>
                    <a:pt x="11596" y="1546"/>
                    <a:pt x="11630" y="1429"/>
                    <a:pt x="11763" y="1412"/>
                  </a:cubicBezTo>
                  <a:cubicBezTo>
                    <a:pt x="12428" y="2732"/>
                    <a:pt x="13517" y="3444"/>
                    <a:pt x="14663" y="3444"/>
                  </a:cubicBezTo>
                  <a:cubicBezTo>
                    <a:pt x="15649" y="3444"/>
                    <a:pt x="16677" y="2917"/>
                    <a:pt x="17511" y="1797"/>
                  </a:cubicBezTo>
                  <a:cubicBezTo>
                    <a:pt x="17595" y="1897"/>
                    <a:pt x="17645" y="1980"/>
                    <a:pt x="17712" y="2064"/>
                  </a:cubicBezTo>
                  <a:cubicBezTo>
                    <a:pt x="18296" y="2799"/>
                    <a:pt x="19182" y="3217"/>
                    <a:pt x="20118" y="3234"/>
                  </a:cubicBezTo>
                  <a:cubicBezTo>
                    <a:pt x="20402" y="3234"/>
                    <a:pt x="20569" y="3083"/>
                    <a:pt x="20586" y="2866"/>
                  </a:cubicBezTo>
                  <a:cubicBezTo>
                    <a:pt x="20586" y="2649"/>
                    <a:pt x="20435" y="2498"/>
                    <a:pt x="20185" y="2465"/>
                  </a:cubicBezTo>
                  <a:cubicBezTo>
                    <a:pt x="20051" y="2448"/>
                    <a:pt x="19917" y="2448"/>
                    <a:pt x="19784" y="2415"/>
                  </a:cubicBezTo>
                  <a:cubicBezTo>
                    <a:pt x="19299" y="2331"/>
                    <a:pt x="18865" y="2114"/>
                    <a:pt x="18497" y="1780"/>
                  </a:cubicBezTo>
                  <a:cubicBezTo>
                    <a:pt x="18196" y="1513"/>
                    <a:pt x="18146" y="1162"/>
                    <a:pt x="18113" y="777"/>
                  </a:cubicBezTo>
                  <a:cubicBezTo>
                    <a:pt x="18096" y="560"/>
                    <a:pt x="17929" y="376"/>
                    <a:pt x="17712" y="360"/>
                  </a:cubicBezTo>
                  <a:cubicBezTo>
                    <a:pt x="17686" y="355"/>
                    <a:pt x="17661" y="353"/>
                    <a:pt x="17636" y="353"/>
                  </a:cubicBezTo>
                  <a:cubicBezTo>
                    <a:pt x="17466" y="353"/>
                    <a:pt x="17319" y="450"/>
                    <a:pt x="17261" y="610"/>
                  </a:cubicBezTo>
                  <a:cubicBezTo>
                    <a:pt x="17144" y="828"/>
                    <a:pt x="17027" y="1045"/>
                    <a:pt x="16893" y="1262"/>
                  </a:cubicBezTo>
                  <a:cubicBezTo>
                    <a:pt x="16525" y="1897"/>
                    <a:pt x="15924" y="2365"/>
                    <a:pt x="15222" y="2582"/>
                  </a:cubicBezTo>
                  <a:cubicBezTo>
                    <a:pt x="15036" y="2641"/>
                    <a:pt x="14844" y="2671"/>
                    <a:pt x="14653" y="2671"/>
                  </a:cubicBezTo>
                  <a:cubicBezTo>
                    <a:pt x="14413" y="2671"/>
                    <a:pt x="14175" y="2625"/>
                    <a:pt x="13952" y="2532"/>
                  </a:cubicBezTo>
                  <a:cubicBezTo>
                    <a:pt x="13217" y="2231"/>
                    <a:pt x="12649" y="1596"/>
                    <a:pt x="12415" y="828"/>
                  </a:cubicBezTo>
                  <a:cubicBezTo>
                    <a:pt x="12382" y="727"/>
                    <a:pt x="12348" y="627"/>
                    <a:pt x="12298" y="527"/>
                  </a:cubicBezTo>
                  <a:cubicBezTo>
                    <a:pt x="12229" y="319"/>
                    <a:pt x="12049" y="205"/>
                    <a:pt x="11865" y="205"/>
                  </a:cubicBezTo>
                  <a:cubicBezTo>
                    <a:pt x="11738" y="205"/>
                    <a:pt x="11609" y="260"/>
                    <a:pt x="11513" y="376"/>
                  </a:cubicBezTo>
                  <a:cubicBezTo>
                    <a:pt x="11379" y="527"/>
                    <a:pt x="11262" y="677"/>
                    <a:pt x="11145" y="844"/>
                  </a:cubicBezTo>
                  <a:cubicBezTo>
                    <a:pt x="10761" y="1345"/>
                    <a:pt x="10310" y="1797"/>
                    <a:pt x="9809" y="2164"/>
                  </a:cubicBezTo>
                  <a:cubicBezTo>
                    <a:pt x="9357" y="2501"/>
                    <a:pt x="8975" y="2668"/>
                    <a:pt x="8597" y="2668"/>
                  </a:cubicBezTo>
                  <a:cubicBezTo>
                    <a:pt x="8206" y="2668"/>
                    <a:pt x="7820" y="2488"/>
                    <a:pt x="7369" y="2131"/>
                  </a:cubicBezTo>
                  <a:cubicBezTo>
                    <a:pt x="6951" y="1797"/>
                    <a:pt x="6617" y="1379"/>
                    <a:pt x="6400" y="894"/>
                  </a:cubicBezTo>
                  <a:cubicBezTo>
                    <a:pt x="6316" y="677"/>
                    <a:pt x="6216" y="477"/>
                    <a:pt x="6099" y="293"/>
                  </a:cubicBezTo>
                  <a:cubicBezTo>
                    <a:pt x="5980" y="96"/>
                    <a:pt x="5821" y="0"/>
                    <a:pt x="56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6"/>
            <p:cNvSpPr/>
            <p:nvPr/>
          </p:nvSpPr>
          <p:spPr>
            <a:xfrm>
              <a:off x="3422237" y="3214208"/>
              <a:ext cx="683338" cy="35896"/>
            </a:xfrm>
            <a:custGeom>
              <a:rect b="b" l="l" r="r" t="t"/>
              <a:pathLst>
                <a:path extrusionOk="0" h="1120" w="21321">
                  <a:moveTo>
                    <a:pt x="5863" y="0"/>
                  </a:moveTo>
                  <a:cubicBezTo>
                    <a:pt x="4153" y="0"/>
                    <a:pt x="2441" y="33"/>
                    <a:pt x="736" y="53"/>
                  </a:cubicBezTo>
                  <a:cubicBezTo>
                    <a:pt x="635" y="53"/>
                    <a:pt x="535" y="53"/>
                    <a:pt x="435" y="70"/>
                  </a:cubicBezTo>
                  <a:cubicBezTo>
                    <a:pt x="0" y="137"/>
                    <a:pt x="17" y="772"/>
                    <a:pt x="468" y="822"/>
                  </a:cubicBezTo>
                  <a:lnTo>
                    <a:pt x="719" y="822"/>
                  </a:lnTo>
                  <a:cubicBezTo>
                    <a:pt x="2619" y="822"/>
                    <a:pt x="4519" y="789"/>
                    <a:pt x="6394" y="789"/>
                  </a:cubicBezTo>
                  <a:cubicBezTo>
                    <a:pt x="7800" y="789"/>
                    <a:pt x="9192" y="808"/>
                    <a:pt x="10560" y="872"/>
                  </a:cubicBezTo>
                  <a:cubicBezTo>
                    <a:pt x="12448" y="939"/>
                    <a:pt x="14203" y="972"/>
                    <a:pt x="15974" y="1056"/>
                  </a:cubicBezTo>
                  <a:cubicBezTo>
                    <a:pt x="16913" y="1105"/>
                    <a:pt x="17858" y="1120"/>
                    <a:pt x="18802" y="1120"/>
                  </a:cubicBezTo>
                  <a:cubicBezTo>
                    <a:pt x="19454" y="1120"/>
                    <a:pt x="20104" y="1113"/>
                    <a:pt x="20752" y="1106"/>
                  </a:cubicBezTo>
                  <a:cubicBezTo>
                    <a:pt x="20836" y="1106"/>
                    <a:pt x="20919" y="1089"/>
                    <a:pt x="21003" y="1073"/>
                  </a:cubicBezTo>
                  <a:cubicBezTo>
                    <a:pt x="21187" y="1056"/>
                    <a:pt x="21321" y="905"/>
                    <a:pt x="21321" y="722"/>
                  </a:cubicBezTo>
                  <a:cubicBezTo>
                    <a:pt x="21321" y="555"/>
                    <a:pt x="21204" y="438"/>
                    <a:pt x="20986" y="404"/>
                  </a:cubicBezTo>
                  <a:cubicBezTo>
                    <a:pt x="20886" y="387"/>
                    <a:pt x="20786" y="387"/>
                    <a:pt x="20686" y="387"/>
                  </a:cubicBezTo>
                  <a:cubicBezTo>
                    <a:pt x="19716" y="371"/>
                    <a:pt x="18731" y="371"/>
                    <a:pt x="17762" y="337"/>
                  </a:cubicBezTo>
                  <a:cubicBezTo>
                    <a:pt x="14904" y="237"/>
                    <a:pt x="12031" y="154"/>
                    <a:pt x="9173" y="53"/>
                  </a:cubicBezTo>
                  <a:cubicBezTo>
                    <a:pt x="8072" y="14"/>
                    <a:pt x="6968" y="0"/>
                    <a:pt x="58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6"/>
            <p:cNvSpPr/>
            <p:nvPr/>
          </p:nvSpPr>
          <p:spPr>
            <a:xfrm>
              <a:off x="3694277" y="2594072"/>
              <a:ext cx="136052" cy="404311"/>
            </a:xfrm>
            <a:custGeom>
              <a:rect b="b" l="l" r="r" t="t"/>
              <a:pathLst>
                <a:path extrusionOk="0" h="12615" w="4245">
                  <a:moveTo>
                    <a:pt x="2255" y="1"/>
                  </a:moveTo>
                  <a:cubicBezTo>
                    <a:pt x="2106" y="1"/>
                    <a:pt x="1958" y="72"/>
                    <a:pt x="1872" y="221"/>
                  </a:cubicBezTo>
                  <a:cubicBezTo>
                    <a:pt x="1805" y="304"/>
                    <a:pt x="1771" y="388"/>
                    <a:pt x="1738" y="472"/>
                  </a:cubicBezTo>
                  <a:cubicBezTo>
                    <a:pt x="1354" y="1641"/>
                    <a:pt x="903" y="2794"/>
                    <a:pt x="568" y="3980"/>
                  </a:cubicBezTo>
                  <a:cubicBezTo>
                    <a:pt x="17" y="5751"/>
                    <a:pt x="0" y="7656"/>
                    <a:pt x="518" y="9444"/>
                  </a:cubicBezTo>
                  <a:cubicBezTo>
                    <a:pt x="836" y="10480"/>
                    <a:pt x="1304" y="11466"/>
                    <a:pt x="1922" y="12368"/>
                  </a:cubicBezTo>
                  <a:cubicBezTo>
                    <a:pt x="2024" y="12535"/>
                    <a:pt x="2132" y="12615"/>
                    <a:pt x="2253" y="12615"/>
                  </a:cubicBezTo>
                  <a:cubicBezTo>
                    <a:pt x="2350" y="12615"/>
                    <a:pt x="2455" y="12565"/>
                    <a:pt x="2573" y="12468"/>
                  </a:cubicBezTo>
                  <a:cubicBezTo>
                    <a:pt x="2724" y="12368"/>
                    <a:pt x="2824" y="12234"/>
                    <a:pt x="2908" y="12084"/>
                  </a:cubicBezTo>
                  <a:cubicBezTo>
                    <a:pt x="3125" y="11716"/>
                    <a:pt x="3292" y="11315"/>
                    <a:pt x="3426" y="10914"/>
                  </a:cubicBezTo>
                  <a:cubicBezTo>
                    <a:pt x="3860" y="9695"/>
                    <a:pt x="4244" y="8441"/>
                    <a:pt x="4211" y="7188"/>
                  </a:cubicBezTo>
                  <a:cubicBezTo>
                    <a:pt x="4211" y="6136"/>
                    <a:pt x="4061" y="5100"/>
                    <a:pt x="3760" y="4097"/>
                  </a:cubicBezTo>
                  <a:cubicBezTo>
                    <a:pt x="3459" y="2894"/>
                    <a:pt x="2991" y="1725"/>
                    <a:pt x="2757" y="488"/>
                  </a:cubicBezTo>
                  <a:cubicBezTo>
                    <a:pt x="2741" y="421"/>
                    <a:pt x="2707" y="338"/>
                    <a:pt x="2674" y="271"/>
                  </a:cubicBezTo>
                  <a:cubicBezTo>
                    <a:pt x="2594" y="93"/>
                    <a:pt x="2424" y="1"/>
                    <a:pt x="22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6"/>
            <p:cNvSpPr/>
            <p:nvPr/>
          </p:nvSpPr>
          <p:spPr>
            <a:xfrm>
              <a:off x="3556110" y="2670704"/>
              <a:ext cx="92080" cy="59100"/>
            </a:xfrm>
            <a:custGeom>
              <a:rect b="b" l="l" r="r" t="t"/>
              <a:pathLst>
                <a:path extrusionOk="0" h="1844" w="2873">
                  <a:moveTo>
                    <a:pt x="419" y="0"/>
                  </a:moveTo>
                  <a:cubicBezTo>
                    <a:pt x="277" y="0"/>
                    <a:pt x="129" y="97"/>
                    <a:pt x="67" y="236"/>
                  </a:cubicBezTo>
                  <a:cubicBezTo>
                    <a:pt x="1" y="370"/>
                    <a:pt x="34" y="537"/>
                    <a:pt x="151" y="637"/>
                  </a:cubicBezTo>
                  <a:cubicBezTo>
                    <a:pt x="218" y="704"/>
                    <a:pt x="301" y="771"/>
                    <a:pt x="402" y="821"/>
                  </a:cubicBezTo>
                  <a:cubicBezTo>
                    <a:pt x="936" y="1121"/>
                    <a:pt x="1471" y="1406"/>
                    <a:pt x="2006" y="1690"/>
                  </a:cubicBezTo>
                  <a:cubicBezTo>
                    <a:pt x="2122" y="1756"/>
                    <a:pt x="2239" y="1807"/>
                    <a:pt x="2373" y="1840"/>
                  </a:cubicBezTo>
                  <a:cubicBezTo>
                    <a:pt x="2391" y="1842"/>
                    <a:pt x="2410" y="1843"/>
                    <a:pt x="2428" y="1843"/>
                  </a:cubicBezTo>
                  <a:cubicBezTo>
                    <a:pt x="2671" y="1843"/>
                    <a:pt x="2872" y="1638"/>
                    <a:pt x="2841" y="1389"/>
                  </a:cubicBezTo>
                  <a:cubicBezTo>
                    <a:pt x="2824" y="1222"/>
                    <a:pt x="2707" y="1088"/>
                    <a:pt x="2557" y="1021"/>
                  </a:cubicBezTo>
                  <a:cubicBezTo>
                    <a:pt x="1939" y="704"/>
                    <a:pt x="1304" y="386"/>
                    <a:pt x="686" y="86"/>
                  </a:cubicBezTo>
                  <a:cubicBezTo>
                    <a:pt x="602" y="52"/>
                    <a:pt x="535" y="19"/>
                    <a:pt x="452" y="2"/>
                  </a:cubicBezTo>
                  <a:cubicBezTo>
                    <a:pt x="441" y="1"/>
                    <a:pt x="430" y="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6"/>
            <p:cNvSpPr/>
            <p:nvPr/>
          </p:nvSpPr>
          <p:spPr>
            <a:xfrm>
              <a:off x="3615017" y="2550035"/>
              <a:ext cx="64645" cy="84804"/>
            </a:xfrm>
            <a:custGeom>
              <a:rect b="b" l="l" r="r" t="t"/>
              <a:pathLst>
                <a:path extrusionOk="0" h="2646" w="2017">
                  <a:moveTo>
                    <a:pt x="404" y="1"/>
                  </a:moveTo>
                  <a:cubicBezTo>
                    <a:pt x="347" y="1"/>
                    <a:pt x="288" y="14"/>
                    <a:pt x="234" y="41"/>
                  </a:cubicBezTo>
                  <a:cubicBezTo>
                    <a:pt x="84" y="125"/>
                    <a:pt x="0" y="292"/>
                    <a:pt x="34" y="459"/>
                  </a:cubicBezTo>
                  <a:cubicBezTo>
                    <a:pt x="51" y="542"/>
                    <a:pt x="67" y="609"/>
                    <a:pt x="117" y="659"/>
                  </a:cubicBezTo>
                  <a:cubicBezTo>
                    <a:pt x="418" y="1277"/>
                    <a:pt x="802" y="1846"/>
                    <a:pt x="1153" y="2447"/>
                  </a:cubicBezTo>
                  <a:cubicBezTo>
                    <a:pt x="1237" y="2586"/>
                    <a:pt x="1367" y="2646"/>
                    <a:pt x="1497" y="2646"/>
                  </a:cubicBezTo>
                  <a:cubicBezTo>
                    <a:pt x="1757" y="2646"/>
                    <a:pt x="2017" y="2408"/>
                    <a:pt x="1905" y="2096"/>
                  </a:cubicBezTo>
                  <a:cubicBezTo>
                    <a:pt x="1855" y="1979"/>
                    <a:pt x="1788" y="1862"/>
                    <a:pt x="1721" y="1745"/>
                  </a:cubicBezTo>
                  <a:cubicBezTo>
                    <a:pt x="1404" y="1277"/>
                    <a:pt x="1087" y="810"/>
                    <a:pt x="802" y="308"/>
                  </a:cubicBezTo>
                  <a:cubicBezTo>
                    <a:pt x="769" y="225"/>
                    <a:pt x="702" y="158"/>
                    <a:pt x="635" y="91"/>
                  </a:cubicBezTo>
                  <a:cubicBezTo>
                    <a:pt x="575" y="31"/>
                    <a:pt x="491" y="1"/>
                    <a:pt x="4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6"/>
            <p:cNvSpPr/>
            <p:nvPr/>
          </p:nvSpPr>
          <p:spPr>
            <a:xfrm>
              <a:off x="3845393" y="2612373"/>
              <a:ext cx="90958" cy="62177"/>
            </a:xfrm>
            <a:custGeom>
              <a:rect b="b" l="l" r="r" t="t"/>
              <a:pathLst>
                <a:path extrusionOk="0" h="1940" w="2838">
                  <a:moveTo>
                    <a:pt x="2320" y="1"/>
                  </a:moveTo>
                  <a:cubicBezTo>
                    <a:pt x="2186" y="17"/>
                    <a:pt x="2086" y="51"/>
                    <a:pt x="1985" y="118"/>
                  </a:cubicBezTo>
                  <a:cubicBezTo>
                    <a:pt x="1434" y="519"/>
                    <a:pt x="866" y="903"/>
                    <a:pt x="281" y="1237"/>
                  </a:cubicBezTo>
                  <a:cubicBezTo>
                    <a:pt x="231" y="1271"/>
                    <a:pt x="181" y="1321"/>
                    <a:pt x="148" y="1371"/>
                  </a:cubicBezTo>
                  <a:cubicBezTo>
                    <a:pt x="1" y="1615"/>
                    <a:pt x="172" y="1940"/>
                    <a:pt x="460" y="1940"/>
                  </a:cubicBezTo>
                  <a:cubicBezTo>
                    <a:pt x="467" y="1940"/>
                    <a:pt x="474" y="1939"/>
                    <a:pt x="482" y="1939"/>
                  </a:cubicBezTo>
                  <a:cubicBezTo>
                    <a:pt x="582" y="1939"/>
                    <a:pt x="682" y="1922"/>
                    <a:pt x="766" y="1855"/>
                  </a:cubicBezTo>
                  <a:cubicBezTo>
                    <a:pt x="1367" y="1538"/>
                    <a:pt x="1952" y="1170"/>
                    <a:pt x="2520" y="769"/>
                  </a:cubicBezTo>
                  <a:cubicBezTo>
                    <a:pt x="2570" y="736"/>
                    <a:pt x="2620" y="686"/>
                    <a:pt x="2654" y="636"/>
                  </a:cubicBezTo>
                  <a:cubicBezTo>
                    <a:pt x="2838" y="352"/>
                    <a:pt x="2637" y="1"/>
                    <a:pt x="2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6"/>
            <p:cNvSpPr/>
            <p:nvPr/>
          </p:nvSpPr>
          <p:spPr>
            <a:xfrm>
              <a:off x="3571654" y="2955115"/>
              <a:ext cx="88362" cy="35672"/>
            </a:xfrm>
            <a:custGeom>
              <a:rect b="b" l="l" r="r" t="t"/>
              <a:pathLst>
                <a:path extrusionOk="0" h="1113" w="2757">
                  <a:moveTo>
                    <a:pt x="568" y="0"/>
                  </a:moveTo>
                  <a:lnTo>
                    <a:pt x="568" y="17"/>
                  </a:lnTo>
                  <a:cubicBezTo>
                    <a:pt x="545" y="16"/>
                    <a:pt x="523" y="15"/>
                    <a:pt x="502" y="15"/>
                  </a:cubicBezTo>
                  <a:cubicBezTo>
                    <a:pt x="227" y="15"/>
                    <a:pt x="81" y="115"/>
                    <a:pt x="50" y="301"/>
                  </a:cubicBezTo>
                  <a:cubicBezTo>
                    <a:pt x="0" y="518"/>
                    <a:pt x="150" y="735"/>
                    <a:pt x="384" y="752"/>
                  </a:cubicBezTo>
                  <a:cubicBezTo>
                    <a:pt x="986" y="886"/>
                    <a:pt x="1604" y="1003"/>
                    <a:pt x="2222" y="1103"/>
                  </a:cubicBezTo>
                  <a:cubicBezTo>
                    <a:pt x="2253" y="1109"/>
                    <a:pt x="2283" y="1113"/>
                    <a:pt x="2313" y="1113"/>
                  </a:cubicBezTo>
                  <a:cubicBezTo>
                    <a:pt x="2513" y="1113"/>
                    <a:pt x="2694" y="970"/>
                    <a:pt x="2724" y="752"/>
                  </a:cubicBezTo>
                  <a:cubicBezTo>
                    <a:pt x="2757" y="518"/>
                    <a:pt x="2573" y="301"/>
                    <a:pt x="2339" y="284"/>
                  </a:cubicBezTo>
                  <a:cubicBezTo>
                    <a:pt x="1738" y="167"/>
                    <a:pt x="1136" y="100"/>
                    <a:pt x="5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6"/>
            <p:cNvSpPr/>
            <p:nvPr/>
          </p:nvSpPr>
          <p:spPr>
            <a:xfrm>
              <a:off x="3843790" y="2882009"/>
              <a:ext cx="90958" cy="41697"/>
            </a:xfrm>
            <a:custGeom>
              <a:rect b="b" l="l" r="r" t="t"/>
              <a:pathLst>
                <a:path extrusionOk="0" h="1301" w="2838">
                  <a:moveTo>
                    <a:pt x="2387" y="1"/>
                  </a:moveTo>
                  <a:cubicBezTo>
                    <a:pt x="2342" y="1"/>
                    <a:pt x="2297" y="9"/>
                    <a:pt x="2253" y="26"/>
                  </a:cubicBezTo>
                  <a:cubicBezTo>
                    <a:pt x="1668" y="176"/>
                    <a:pt x="1083" y="360"/>
                    <a:pt x="498" y="527"/>
                  </a:cubicBezTo>
                  <a:cubicBezTo>
                    <a:pt x="448" y="544"/>
                    <a:pt x="398" y="560"/>
                    <a:pt x="348" y="594"/>
                  </a:cubicBezTo>
                  <a:cubicBezTo>
                    <a:pt x="1" y="783"/>
                    <a:pt x="160" y="1301"/>
                    <a:pt x="517" y="1301"/>
                  </a:cubicBezTo>
                  <a:cubicBezTo>
                    <a:pt x="538" y="1301"/>
                    <a:pt x="560" y="1299"/>
                    <a:pt x="582" y="1295"/>
                  </a:cubicBezTo>
                  <a:cubicBezTo>
                    <a:pt x="615" y="1279"/>
                    <a:pt x="682" y="1279"/>
                    <a:pt x="732" y="1262"/>
                  </a:cubicBezTo>
                  <a:cubicBezTo>
                    <a:pt x="1300" y="1112"/>
                    <a:pt x="1885" y="978"/>
                    <a:pt x="2453" y="811"/>
                  </a:cubicBezTo>
                  <a:cubicBezTo>
                    <a:pt x="2687" y="777"/>
                    <a:pt x="2837" y="544"/>
                    <a:pt x="2771" y="310"/>
                  </a:cubicBezTo>
                  <a:cubicBezTo>
                    <a:pt x="2731" y="123"/>
                    <a:pt x="2564" y="1"/>
                    <a:pt x="23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6"/>
            <p:cNvSpPr/>
            <p:nvPr/>
          </p:nvSpPr>
          <p:spPr>
            <a:xfrm>
              <a:off x="3829752" y="2983223"/>
              <a:ext cx="86791" cy="27819"/>
            </a:xfrm>
            <a:custGeom>
              <a:rect b="b" l="l" r="r" t="t"/>
              <a:pathLst>
                <a:path extrusionOk="0" h="868" w="2708">
                  <a:moveTo>
                    <a:pt x="2317" y="0"/>
                  </a:moveTo>
                  <a:cubicBezTo>
                    <a:pt x="2292" y="0"/>
                    <a:pt x="2266" y="3"/>
                    <a:pt x="2240" y="9"/>
                  </a:cubicBezTo>
                  <a:cubicBezTo>
                    <a:pt x="2136" y="6"/>
                    <a:pt x="2032" y="4"/>
                    <a:pt x="1929" y="4"/>
                  </a:cubicBezTo>
                  <a:cubicBezTo>
                    <a:pt x="1448" y="4"/>
                    <a:pt x="966" y="34"/>
                    <a:pt x="485" y="76"/>
                  </a:cubicBezTo>
                  <a:cubicBezTo>
                    <a:pt x="418" y="92"/>
                    <a:pt x="335" y="109"/>
                    <a:pt x="251" y="126"/>
                  </a:cubicBezTo>
                  <a:cubicBezTo>
                    <a:pt x="101" y="176"/>
                    <a:pt x="1" y="326"/>
                    <a:pt x="1" y="493"/>
                  </a:cubicBezTo>
                  <a:cubicBezTo>
                    <a:pt x="1" y="660"/>
                    <a:pt x="118" y="828"/>
                    <a:pt x="301" y="844"/>
                  </a:cubicBezTo>
                  <a:cubicBezTo>
                    <a:pt x="372" y="856"/>
                    <a:pt x="451" y="868"/>
                    <a:pt x="527" y="868"/>
                  </a:cubicBezTo>
                  <a:cubicBezTo>
                    <a:pt x="559" y="868"/>
                    <a:pt x="589" y="866"/>
                    <a:pt x="619" y="861"/>
                  </a:cubicBezTo>
                  <a:cubicBezTo>
                    <a:pt x="853" y="861"/>
                    <a:pt x="1087" y="844"/>
                    <a:pt x="1371" y="828"/>
                  </a:cubicBezTo>
                  <a:cubicBezTo>
                    <a:pt x="1549" y="828"/>
                    <a:pt x="1742" y="835"/>
                    <a:pt x="1940" y="835"/>
                  </a:cubicBezTo>
                  <a:cubicBezTo>
                    <a:pt x="2039" y="835"/>
                    <a:pt x="2139" y="833"/>
                    <a:pt x="2240" y="828"/>
                  </a:cubicBezTo>
                  <a:cubicBezTo>
                    <a:pt x="2540" y="811"/>
                    <a:pt x="2707" y="627"/>
                    <a:pt x="2707" y="376"/>
                  </a:cubicBezTo>
                  <a:cubicBezTo>
                    <a:pt x="2693" y="169"/>
                    <a:pt x="2520" y="0"/>
                    <a:pt x="23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6"/>
            <p:cNvSpPr/>
            <p:nvPr/>
          </p:nvSpPr>
          <p:spPr>
            <a:xfrm>
              <a:off x="3872603" y="2754643"/>
              <a:ext cx="82497" cy="47947"/>
            </a:xfrm>
            <a:custGeom>
              <a:rect b="b" l="l" r="r" t="t"/>
              <a:pathLst>
                <a:path extrusionOk="0" h="1496" w="2574">
                  <a:moveTo>
                    <a:pt x="2106" y="0"/>
                  </a:moveTo>
                  <a:cubicBezTo>
                    <a:pt x="2050" y="0"/>
                    <a:pt x="1992" y="13"/>
                    <a:pt x="1938" y="40"/>
                  </a:cubicBezTo>
                  <a:cubicBezTo>
                    <a:pt x="1387" y="257"/>
                    <a:pt x="819" y="508"/>
                    <a:pt x="268" y="758"/>
                  </a:cubicBezTo>
                  <a:cubicBezTo>
                    <a:pt x="217" y="775"/>
                    <a:pt x="184" y="808"/>
                    <a:pt x="151" y="858"/>
                  </a:cubicBezTo>
                  <a:cubicBezTo>
                    <a:pt x="34" y="959"/>
                    <a:pt x="0" y="1109"/>
                    <a:pt x="50" y="1243"/>
                  </a:cubicBezTo>
                  <a:cubicBezTo>
                    <a:pt x="112" y="1398"/>
                    <a:pt x="246" y="1495"/>
                    <a:pt x="399" y="1495"/>
                  </a:cubicBezTo>
                  <a:cubicBezTo>
                    <a:pt x="411" y="1495"/>
                    <a:pt x="423" y="1495"/>
                    <a:pt x="435" y="1493"/>
                  </a:cubicBezTo>
                  <a:cubicBezTo>
                    <a:pt x="468" y="1493"/>
                    <a:pt x="502" y="1493"/>
                    <a:pt x="535" y="1477"/>
                  </a:cubicBezTo>
                  <a:cubicBezTo>
                    <a:pt x="1120" y="1243"/>
                    <a:pt x="1688" y="1025"/>
                    <a:pt x="2256" y="775"/>
                  </a:cubicBezTo>
                  <a:cubicBezTo>
                    <a:pt x="2473" y="691"/>
                    <a:pt x="2573" y="441"/>
                    <a:pt x="2473" y="240"/>
                  </a:cubicBezTo>
                  <a:cubicBezTo>
                    <a:pt x="2412" y="93"/>
                    <a:pt x="2261" y="0"/>
                    <a:pt x="21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6"/>
            <p:cNvSpPr/>
            <p:nvPr/>
          </p:nvSpPr>
          <p:spPr>
            <a:xfrm>
              <a:off x="3537360" y="2819608"/>
              <a:ext cx="84644" cy="41665"/>
            </a:xfrm>
            <a:custGeom>
              <a:rect b="b" l="l" r="r" t="t"/>
              <a:pathLst>
                <a:path extrusionOk="0" h="1300" w="2641">
                  <a:moveTo>
                    <a:pt x="469" y="1"/>
                  </a:moveTo>
                  <a:cubicBezTo>
                    <a:pt x="235" y="1"/>
                    <a:pt x="101" y="101"/>
                    <a:pt x="51" y="268"/>
                  </a:cubicBezTo>
                  <a:cubicBezTo>
                    <a:pt x="1" y="452"/>
                    <a:pt x="84" y="636"/>
                    <a:pt x="251" y="703"/>
                  </a:cubicBezTo>
                  <a:cubicBezTo>
                    <a:pt x="368" y="753"/>
                    <a:pt x="469" y="803"/>
                    <a:pt x="586" y="836"/>
                  </a:cubicBezTo>
                  <a:cubicBezTo>
                    <a:pt x="1053" y="970"/>
                    <a:pt x="1521" y="1087"/>
                    <a:pt x="1956" y="1254"/>
                  </a:cubicBezTo>
                  <a:cubicBezTo>
                    <a:pt x="2006" y="1271"/>
                    <a:pt x="2039" y="1271"/>
                    <a:pt x="2073" y="1288"/>
                  </a:cubicBezTo>
                  <a:cubicBezTo>
                    <a:pt x="2104" y="1295"/>
                    <a:pt x="2136" y="1299"/>
                    <a:pt x="2168" y="1299"/>
                  </a:cubicBezTo>
                  <a:cubicBezTo>
                    <a:pt x="2338" y="1299"/>
                    <a:pt x="2501" y="1192"/>
                    <a:pt x="2557" y="1037"/>
                  </a:cubicBezTo>
                  <a:cubicBezTo>
                    <a:pt x="2641" y="836"/>
                    <a:pt x="2557" y="619"/>
                    <a:pt x="2357" y="519"/>
                  </a:cubicBezTo>
                  <a:cubicBezTo>
                    <a:pt x="2273" y="469"/>
                    <a:pt x="2173" y="435"/>
                    <a:pt x="2073" y="402"/>
                  </a:cubicBezTo>
                  <a:cubicBezTo>
                    <a:pt x="1588" y="285"/>
                    <a:pt x="1120" y="151"/>
                    <a:pt x="636" y="18"/>
                  </a:cubicBezTo>
                  <a:cubicBezTo>
                    <a:pt x="586" y="18"/>
                    <a:pt x="51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6"/>
            <p:cNvSpPr/>
            <p:nvPr/>
          </p:nvSpPr>
          <p:spPr>
            <a:xfrm>
              <a:off x="3719436" y="2448181"/>
              <a:ext cx="37531" cy="80478"/>
            </a:xfrm>
            <a:custGeom>
              <a:rect b="b" l="l" r="r" t="t"/>
              <a:pathLst>
                <a:path extrusionOk="0" h="2511" w="1171">
                  <a:moveTo>
                    <a:pt x="426" y="0"/>
                  </a:moveTo>
                  <a:cubicBezTo>
                    <a:pt x="397" y="0"/>
                    <a:pt x="366" y="4"/>
                    <a:pt x="335" y="11"/>
                  </a:cubicBezTo>
                  <a:cubicBezTo>
                    <a:pt x="134" y="61"/>
                    <a:pt x="1" y="262"/>
                    <a:pt x="51" y="462"/>
                  </a:cubicBezTo>
                  <a:cubicBezTo>
                    <a:pt x="67" y="663"/>
                    <a:pt x="118" y="863"/>
                    <a:pt x="151" y="1064"/>
                  </a:cubicBezTo>
                  <a:cubicBezTo>
                    <a:pt x="218" y="1431"/>
                    <a:pt x="268" y="1815"/>
                    <a:pt x="368" y="2183"/>
                  </a:cubicBezTo>
                  <a:cubicBezTo>
                    <a:pt x="397" y="2372"/>
                    <a:pt x="565" y="2510"/>
                    <a:pt x="751" y="2510"/>
                  </a:cubicBezTo>
                  <a:cubicBezTo>
                    <a:pt x="779" y="2510"/>
                    <a:pt x="808" y="2507"/>
                    <a:pt x="836" y="2501"/>
                  </a:cubicBezTo>
                  <a:cubicBezTo>
                    <a:pt x="1037" y="2450"/>
                    <a:pt x="1170" y="2267"/>
                    <a:pt x="1170" y="1966"/>
                  </a:cubicBezTo>
                  <a:lnTo>
                    <a:pt x="1154" y="1966"/>
                  </a:lnTo>
                  <a:cubicBezTo>
                    <a:pt x="1053" y="1465"/>
                    <a:pt x="936" y="880"/>
                    <a:pt x="786" y="295"/>
                  </a:cubicBezTo>
                  <a:cubicBezTo>
                    <a:pt x="757" y="123"/>
                    <a:pt x="606" y="0"/>
                    <a:pt x="4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6"/>
            <p:cNvSpPr/>
            <p:nvPr/>
          </p:nvSpPr>
          <p:spPr>
            <a:xfrm>
              <a:off x="3806741" y="2501255"/>
              <a:ext cx="64324" cy="63555"/>
            </a:xfrm>
            <a:custGeom>
              <a:rect b="b" l="l" r="r" t="t"/>
              <a:pathLst>
                <a:path extrusionOk="0" h="1983" w="2007">
                  <a:moveTo>
                    <a:pt x="1570" y="0"/>
                  </a:moveTo>
                  <a:cubicBezTo>
                    <a:pt x="1470" y="0"/>
                    <a:pt x="1369" y="39"/>
                    <a:pt x="1287" y="126"/>
                  </a:cubicBezTo>
                  <a:cubicBezTo>
                    <a:pt x="886" y="510"/>
                    <a:pt x="485" y="928"/>
                    <a:pt x="134" y="1379"/>
                  </a:cubicBezTo>
                  <a:cubicBezTo>
                    <a:pt x="0" y="1513"/>
                    <a:pt x="17" y="1747"/>
                    <a:pt x="167" y="1880"/>
                  </a:cubicBezTo>
                  <a:cubicBezTo>
                    <a:pt x="236" y="1950"/>
                    <a:pt x="328" y="1983"/>
                    <a:pt x="421" y="1983"/>
                  </a:cubicBezTo>
                  <a:cubicBezTo>
                    <a:pt x="507" y="1983"/>
                    <a:pt x="596" y="1954"/>
                    <a:pt x="668" y="1897"/>
                  </a:cubicBezTo>
                  <a:cubicBezTo>
                    <a:pt x="719" y="1864"/>
                    <a:pt x="752" y="1830"/>
                    <a:pt x="785" y="1797"/>
                  </a:cubicBezTo>
                  <a:cubicBezTo>
                    <a:pt x="1136" y="1446"/>
                    <a:pt x="1470" y="1095"/>
                    <a:pt x="1821" y="744"/>
                  </a:cubicBezTo>
                  <a:cubicBezTo>
                    <a:pt x="1905" y="677"/>
                    <a:pt x="1955" y="577"/>
                    <a:pt x="1972" y="460"/>
                  </a:cubicBezTo>
                  <a:cubicBezTo>
                    <a:pt x="2006" y="194"/>
                    <a:pt x="1793" y="0"/>
                    <a:pt x="1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6"/>
            <p:cNvSpPr/>
            <p:nvPr/>
          </p:nvSpPr>
          <p:spPr>
            <a:xfrm>
              <a:off x="3722641" y="2692241"/>
              <a:ext cx="68042" cy="225440"/>
            </a:xfrm>
            <a:custGeom>
              <a:rect b="b" l="l" r="r" t="t"/>
              <a:pathLst>
                <a:path extrusionOk="0" h="7034" w="2123">
                  <a:moveTo>
                    <a:pt x="1330" y="1"/>
                  </a:moveTo>
                  <a:cubicBezTo>
                    <a:pt x="1157" y="1"/>
                    <a:pt x="994" y="84"/>
                    <a:pt x="886" y="232"/>
                  </a:cubicBezTo>
                  <a:cubicBezTo>
                    <a:pt x="803" y="366"/>
                    <a:pt x="736" y="500"/>
                    <a:pt x="686" y="650"/>
                  </a:cubicBezTo>
                  <a:cubicBezTo>
                    <a:pt x="168" y="1987"/>
                    <a:pt x="1" y="3424"/>
                    <a:pt x="235" y="4844"/>
                  </a:cubicBezTo>
                  <a:cubicBezTo>
                    <a:pt x="318" y="5462"/>
                    <a:pt x="469" y="6064"/>
                    <a:pt x="669" y="6665"/>
                  </a:cubicBezTo>
                  <a:cubicBezTo>
                    <a:pt x="703" y="6866"/>
                    <a:pt x="870" y="7016"/>
                    <a:pt x="1070" y="7033"/>
                  </a:cubicBezTo>
                  <a:cubicBezTo>
                    <a:pt x="1081" y="7033"/>
                    <a:pt x="1092" y="7034"/>
                    <a:pt x="1103" y="7034"/>
                  </a:cubicBezTo>
                  <a:cubicBezTo>
                    <a:pt x="1307" y="7034"/>
                    <a:pt x="1491" y="6888"/>
                    <a:pt x="1555" y="6682"/>
                  </a:cubicBezTo>
                  <a:cubicBezTo>
                    <a:pt x="1622" y="6531"/>
                    <a:pt x="1672" y="6364"/>
                    <a:pt x="1705" y="6197"/>
                  </a:cubicBezTo>
                  <a:cubicBezTo>
                    <a:pt x="1939" y="5178"/>
                    <a:pt x="2089" y="4142"/>
                    <a:pt x="2106" y="3089"/>
                  </a:cubicBezTo>
                  <a:cubicBezTo>
                    <a:pt x="2123" y="2187"/>
                    <a:pt x="2023" y="1285"/>
                    <a:pt x="1805" y="399"/>
                  </a:cubicBezTo>
                  <a:cubicBezTo>
                    <a:pt x="1755" y="216"/>
                    <a:pt x="1672" y="48"/>
                    <a:pt x="1455" y="15"/>
                  </a:cubicBezTo>
                  <a:cubicBezTo>
                    <a:pt x="1413" y="5"/>
                    <a:pt x="1371" y="1"/>
                    <a:pt x="1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6"/>
            <p:cNvSpPr/>
            <p:nvPr/>
          </p:nvSpPr>
          <p:spPr>
            <a:xfrm>
              <a:off x="3006676" y="4156285"/>
              <a:ext cx="414503" cy="295277"/>
            </a:xfrm>
            <a:custGeom>
              <a:rect b="b" l="l" r="r" t="t"/>
              <a:pathLst>
                <a:path extrusionOk="0" h="9213" w="12933">
                  <a:moveTo>
                    <a:pt x="11628" y="0"/>
                  </a:moveTo>
                  <a:cubicBezTo>
                    <a:pt x="10062" y="0"/>
                    <a:pt x="8519" y="374"/>
                    <a:pt x="7135" y="1102"/>
                  </a:cubicBezTo>
                  <a:cubicBezTo>
                    <a:pt x="5615" y="1904"/>
                    <a:pt x="4261" y="3007"/>
                    <a:pt x="3158" y="4327"/>
                  </a:cubicBezTo>
                  <a:cubicBezTo>
                    <a:pt x="2122" y="5630"/>
                    <a:pt x="1137" y="6984"/>
                    <a:pt x="251" y="8387"/>
                  </a:cubicBezTo>
                  <a:cubicBezTo>
                    <a:pt x="201" y="8454"/>
                    <a:pt x="151" y="8521"/>
                    <a:pt x="117" y="8604"/>
                  </a:cubicBezTo>
                  <a:cubicBezTo>
                    <a:pt x="1" y="8838"/>
                    <a:pt x="134" y="9106"/>
                    <a:pt x="385" y="9156"/>
                  </a:cubicBezTo>
                  <a:cubicBezTo>
                    <a:pt x="498" y="9193"/>
                    <a:pt x="610" y="9212"/>
                    <a:pt x="730" y="9212"/>
                  </a:cubicBezTo>
                  <a:cubicBezTo>
                    <a:pt x="770" y="9212"/>
                    <a:pt x="811" y="9210"/>
                    <a:pt x="853" y="9206"/>
                  </a:cubicBezTo>
                  <a:cubicBezTo>
                    <a:pt x="1153" y="9189"/>
                    <a:pt x="1488" y="9156"/>
                    <a:pt x="1822" y="9139"/>
                  </a:cubicBezTo>
                  <a:cubicBezTo>
                    <a:pt x="3025" y="9072"/>
                    <a:pt x="4228" y="8872"/>
                    <a:pt x="5381" y="8538"/>
                  </a:cubicBezTo>
                  <a:cubicBezTo>
                    <a:pt x="6884" y="8153"/>
                    <a:pt x="8255" y="7368"/>
                    <a:pt x="9374" y="6299"/>
                  </a:cubicBezTo>
                  <a:cubicBezTo>
                    <a:pt x="9959" y="5714"/>
                    <a:pt x="10477" y="5079"/>
                    <a:pt x="10928" y="4377"/>
                  </a:cubicBezTo>
                  <a:cubicBezTo>
                    <a:pt x="11613" y="3241"/>
                    <a:pt x="12231" y="2055"/>
                    <a:pt x="12783" y="835"/>
                  </a:cubicBezTo>
                  <a:cubicBezTo>
                    <a:pt x="12799" y="785"/>
                    <a:pt x="12833" y="718"/>
                    <a:pt x="12849" y="668"/>
                  </a:cubicBezTo>
                  <a:cubicBezTo>
                    <a:pt x="12933" y="367"/>
                    <a:pt x="12732" y="66"/>
                    <a:pt x="12432" y="33"/>
                  </a:cubicBezTo>
                  <a:cubicBezTo>
                    <a:pt x="12164" y="11"/>
                    <a:pt x="11896" y="0"/>
                    <a:pt x="1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6"/>
            <p:cNvSpPr/>
            <p:nvPr/>
          </p:nvSpPr>
          <p:spPr>
            <a:xfrm>
              <a:off x="3216059" y="3829824"/>
              <a:ext cx="686543" cy="666993"/>
            </a:xfrm>
            <a:custGeom>
              <a:rect b="b" l="l" r="r" t="t"/>
              <a:pathLst>
                <a:path extrusionOk="0" h="20811" w="21421">
                  <a:moveTo>
                    <a:pt x="8438" y="1"/>
                  </a:moveTo>
                  <a:cubicBezTo>
                    <a:pt x="8185" y="1"/>
                    <a:pt x="7965" y="147"/>
                    <a:pt x="7770" y="411"/>
                  </a:cubicBezTo>
                  <a:cubicBezTo>
                    <a:pt x="7570" y="695"/>
                    <a:pt x="7436" y="1012"/>
                    <a:pt x="7369" y="1363"/>
                  </a:cubicBezTo>
                  <a:cubicBezTo>
                    <a:pt x="7152" y="2433"/>
                    <a:pt x="7135" y="3552"/>
                    <a:pt x="7336" y="4638"/>
                  </a:cubicBezTo>
                  <a:cubicBezTo>
                    <a:pt x="7402" y="5006"/>
                    <a:pt x="7469" y="5373"/>
                    <a:pt x="7553" y="5758"/>
                  </a:cubicBezTo>
                  <a:cubicBezTo>
                    <a:pt x="7503" y="5758"/>
                    <a:pt x="7453" y="5741"/>
                    <a:pt x="7402" y="5724"/>
                  </a:cubicBezTo>
                  <a:cubicBezTo>
                    <a:pt x="6516" y="5305"/>
                    <a:pt x="5553" y="5088"/>
                    <a:pt x="4571" y="5088"/>
                  </a:cubicBezTo>
                  <a:cubicBezTo>
                    <a:pt x="4535" y="5088"/>
                    <a:pt x="4498" y="5089"/>
                    <a:pt x="4462" y="5089"/>
                  </a:cubicBezTo>
                  <a:cubicBezTo>
                    <a:pt x="4313" y="5087"/>
                    <a:pt x="4165" y="5086"/>
                    <a:pt x="4017" y="5086"/>
                  </a:cubicBezTo>
                  <a:cubicBezTo>
                    <a:pt x="2979" y="5086"/>
                    <a:pt x="1943" y="5137"/>
                    <a:pt x="920" y="5240"/>
                  </a:cubicBezTo>
                  <a:cubicBezTo>
                    <a:pt x="285" y="5290"/>
                    <a:pt x="1" y="5691"/>
                    <a:pt x="134" y="6309"/>
                  </a:cubicBezTo>
                  <a:cubicBezTo>
                    <a:pt x="218" y="6610"/>
                    <a:pt x="335" y="6911"/>
                    <a:pt x="502" y="7195"/>
                  </a:cubicBezTo>
                  <a:cubicBezTo>
                    <a:pt x="920" y="7913"/>
                    <a:pt x="1421" y="8581"/>
                    <a:pt x="2006" y="9166"/>
                  </a:cubicBezTo>
                  <a:cubicBezTo>
                    <a:pt x="2908" y="10102"/>
                    <a:pt x="4061" y="10754"/>
                    <a:pt x="5331" y="11054"/>
                  </a:cubicBezTo>
                  <a:cubicBezTo>
                    <a:pt x="5631" y="11121"/>
                    <a:pt x="5915" y="11155"/>
                    <a:pt x="6266" y="11221"/>
                  </a:cubicBezTo>
                  <a:lnTo>
                    <a:pt x="6250" y="11221"/>
                  </a:lnTo>
                  <a:cubicBezTo>
                    <a:pt x="6233" y="11272"/>
                    <a:pt x="6199" y="11322"/>
                    <a:pt x="6166" y="11372"/>
                  </a:cubicBezTo>
                  <a:cubicBezTo>
                    <a:pt x="5113" y="12608"/>
                    <a:pt x="4595" y="14079"/>
                    <a:pt x="4395" y="15666"/>
                  </a:cubicBezTo>
                  <a:cubicBezTo>
                    <a:pt x="4278" y="16685"/>
                    <a:pt x="4328" y="17704"/>
                    <a:pt x="4512" y="18724"/>
                  </a:cubicBezTo>
                  <a:cubicBezTo>
                    <a:pt x="4595" y="19208"/>
                    <a:pt x="4712" y="19693"/>
                    <a:pt x="4846" y="20160"/>
                  </a:cubicBezTo>
                  <a:cubicBezTo>
                    <a:pt x="4934" y="20556"/>
                    <a:pt x="5292" y="20811"/>
                    <a:pt x="5683" y="20811"/>
                  </a:cubicBezTo>
                  <a:cubicBezTo>
                    <a:pt x="5738" y="20811"/>
                    <a:pt x="5793" y="20806"/>
                    <a:pt x="5849" y="20795"/>
                  </a:cubicBezTo>
                  <a:cubicBezTo>
                    <a:pt x="5932" y="20779"/>
                    <a:pt x="6032" y="20762"/>
                    <a:pt x="6133" y="20729"/>
                  </a:cubicBezTo>
                  <a:cubicBezTo>
                    <a:pt x="7653" y="20227"/>
                    <a:pt x="9040" y="19526"/>
                    <a:pt x="10193" y="18389"/>
                  </a:cubicBezTo>
                  <a:cubicBezTo>
                    <a:pt x="10961" y="17604"/>
                    <a:pt x="11613" y="16702"/>
                    <a:pt x="12098" y="15716"/>
                  </a:cubicBezTo>
                  <a:cubicBezTo>
                    <a:pt x="12148" y="15599"/>
                    <a:pt x="12164" y="15482"/>
                    <a:pt x="12298" y="15415"/>
                  </a:cubicBezTo>
                  <a:cubicBezTo>
                    <a:pt x="12732" y="16167"/>
                    <a:pt x="13267" y="16835"/>
                    <a:pt x="13902" y="17420"/>
                  </a:cubicBezTo>
                  <a:cubicBezTo>
                    <a:pt x="14921" y="18322"/>
                    <a:pt x="16108" y="18907"/>
                    <a:pt x="17344" y="19392"/>
                  </a:cubicBezTo>
                  <a:cubicBezTo>
                    <a:pt x="17895" y="19609"/>
                    <a:pt x="18430" y="19793"/>
                    <a:pt x="18998" y="19960"/>
                  </a:cubicBezTo>
                  <a:cubicBezTo>
                    <a:pt x="19115" y="19991"/>
                    <a:pt x="19224" y="20006"/>
                    <a:pt x="19325" y="20006"/>
                  </a:cubicBezTo>
                  <a:cubicBezTo>
                    <a:pt x="19716" y="20006"/>
                    <a:pt x="19988" y="19776"/>
                    <a:pt x="20134" y="19325"/>
                  </a:cubicBezTo>
                  <a:cubicBezTo>
                    <a:pt x="20151" y="19275"/>
                    <a:pt x="20168" y="19208"/>
                    <a:pt x="20185" y="19158"/>
                  </a:cubicBezTo>
                  <a:cubicBezTo>
                    <a:pt x="20368" y="18439"/>
                    <a:pt x="20485" y="17721"/>
                    <a:pt x="20552" y="17003"/>
                  </a:cubicBezTo>
                  <a:cubicBezTo>
                    <a:pt x="20619" y="16535"/>
                    <a:pt x="20602" y="16067"/>
                    <a:pt x="20519" y="15599"/>
                  </a:cubicBezTo>
                  <a:cubicBezTo>
                    <a:pt x="20101" y="13811"/>
                    <a:pt x="19132" y="12207"/>
                    <a:pt x="17745" y="11021"/>
                  </a:cubicBezTo>
                  <a:cubicBezTo>
                    <a:pt x="17428" y="10737"/>
                    <a:pt x="17077" y="10486"/>
                    <a:pt x="16743" y="10219"/>
                  </a:cubicBezTo>
                  <a:cubicBezTo>
                    <a:pt x="16776" y="10135"/>
                    <a:pt x="16843" y="10135"/>
                    <a:pt x="16893" y="10102"/>
                  </a:cubicBezTo>
                  <a:cubicBezTo>
                    <a:pt x="18363" y="9400"/>
                    <a:pt x="19566" y="8247"/>
                    <a:pt x="20335" y="6794"/>
                  </a:cubicBezTo>
                  <a:cubicBezTo>
                    <a:pt x="21053" y="5440"/>
                    <a:pt x="21421" y="3920"/>
                    <a:pt x="21404" y="2383"/>
                  </a:cubicBezTo>
                  <a:cubicBezTo>
                    <a:pt x="21404" y="1681"/>
                    <a:pt x="20936" y="1347"/>
                    <a:pt x="20368" y="1330"/>
                  </a:cubicBezTo>
                  <a:cubicBezTo>
                    <a:pt x="20260" y="1323"/>
                    <a:pt x="20152" y="1320"/>
                    <a:pt x="20044" y="1320"/>
                  </a:cubicBezTo>
                  <a:cubicBezTo>
                    <a:pt x="19635" y="1320"/>
                    <a:pt x="19228" y="1368"/>
                    <a:pt x="18831" y="1447"/>
                  </a:cubicBezTo>
                  <a:cubicBezTo>
                    <a:pt x="17545" y="1731"/>
                    <a:pt x="16342" y="2316"/>
                    <a:pt x="15322" y="3151"/>
                  </a:cubicBezTo>
                  <a:cubicBezTo>
                    <a:pt x="14788" y="3552"/>
                    <a:pt x="14270" y="3987"/>
                    <a:pt x="13785" y="4471"/>
                  </a:cubicBezTo>
                  <a:cubicBezTo>
                    <a:pt x="13702" y="4371"/>
                    <a:pt x="13635" y="4254"/>
                    <a:pt x="13585" y="4120"/>
                  </a:cubicBezTo>
                  <a:cubicBezTo>
                    <a:pt x="13384" y="3669"/>
                    <a:pt x="13117" y="3251"/>
                    <a:pt x="12816" y="2867"/>
                  </a:cubicBezTo>
                  <a:cubicBezTo>
                    <a:pt x="11763" y="1530"/>
                    <a:pt x="10293" y="779"/>
                    <a:pt x="8806" y="94"/>
                  </a:cubicBezTo>
                  <a:cubicBezTo>
                    <a:pt x="8676" y="31"/>
                    <a:pt x="8553" y="1"/>
                    <a:pt x="84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6"/>
            <p:cNvSpPr/>
            <p:nvPr/>
          </p:nvSpPr>
          <p:spPr>
            <a:xfrm>
              <a:off x="3365476" y="3907770"/>
              <a:ext cx="488410" cy="457065"/>
            </a:xfrm>
            <a:custGeom>
              <a:rect b="b" l="l" r="r" t="t"/>
              <a:pathLst>
                <a:path extrusionOk="0" h="14261" w="15239">
                  <a:moveTo>
                    <a:pt x="8970" y="1"/>
                  </a:moveTo>
                  <a:cubicBezTo>
                    <a:pt x="8826" y="1"/>
                    <a:pt x="8668" y="72"/>
                    <a:pt x="8522" y="218"/>
                  </a:cubicBezTo>
                  <a:cubicBezTo>
                    <a:pt x="7536" y="1120"/>
                    <a:pt x="6817" y="2290"/>
                    <a:pt x="6483" y="3593"/>
                  </a:cubicBezTo>
                  <a:cubicBezTo>
                    <a:pt x="6383" y="4011"/>
                    <a:pt x="6299" y="4445"/>
                    <a:pt x="6249" y="4896"/>
                  </a:cubicBezTo>
                  <a:cubicBezTo>
                    <a:pt x="6166" y="4896"/>
                    <a:pt x="6065" y="4880"/>
                    <a:pt x="5999" y="4846"/>
                  </a:cubicBezTo>
                  <a:cubicBezTo>
                    <a:pt x="5522" y="4696"/>
                    <a:pt x="5037" y="4621"/>
                    <a:pt x="4549" y="4621"/>
                  </a:cubicBezTo>
                  <a:cubicBezTo>
                    <a:pt x="4386" y="4621"/>
                    <a:pt x="4223" y="4629"/>
                    <a:pt x="4060" y="4646"/>
                  </a:cubicBezTo>
                  <a:cubicBezTo>
                    <a:pt x="2824" y="4813"/>
                    <a:pt x="1654" y="5247"/>
                    <a:pt x="618" y="5932"/>
                  </a:cubicBezTo>
                  <a:cubicBezTo>
                    <a:pt x="84" y="6266"/>
                    <a:pt x="0" y="6684"/>
                    <a:pt x="351" y="7219"/>
                  </a:cubicBezTo>
                  <a:cubicBezTo>
                    <a:pt x="602" y="7603"/>
                    <a:pt x="953" y="7921"/>
                    <a:pt x="1337" y="8154"/>
                  </a:cubicBezTo>
                  <a:cubicBezTo>
                    <a:pt x="1671" y="8355"/>
                    <a:pt x="2039" y="8522"/>
                    <a:pt x="2390" y="8689"/>
                  </a:cubicBezTo>
                  <a:cubicBezTo>
                    <a:pt x="3216" y="9083"/>
                    <a:pt x="4119" y="9284"/>
                    <a:pt x="5033" y="9284"/>
                  </a:cubicBezTo>
                  <a:cubicBezTo>
                    <a:pt x="5321" y="9284"/>
                    <a:pt x="5610" y="9264"/>
                    <a:pt x="5898" y="9224"/>
                  </a:cubicBezTo>
                  <a:cubicBezTo>
                    <a:pt x="5945" y="9216"/>
                    <a:pt x="5981" y="9211"/>
                    <a:pt x="6008" y="9211"/>
                  </a:cubicBezTo>
                  <a:cubicBezTo>
                    <a:pt x="6098" y="9211"/>
                    <a:pt x="6095" y="9266"/>
                    <a:pt x="6082" y="9458"/>
                  </a:cubicBezTo>
                  <a:cubicBezTo>
                    <a:pt x="5949" y="11312"/>
                    <a:pt x="6583" y="12833"/>
                    <a:pt x="8087" y="13969"/>
                  </a:cubicBezTo>
                  <a:cubicBezTo>
                    <a:pt x="8337" y="14160"/>
                    <a:pt x="8526" y="14261"/>
                    <a:pt x="8688" y="14261"/>
                  </a:cubicBezTo>
                  <a:cubicBezTo>
                    <a:pt x="8895" y="14261"/>
                    <a:pt x="9060" y="14098"/>
                    <a:pt x="9257" y="13752"/>
                  </a:cubicBezTo>
                  <a:cubicBezTo>
                    <a:pt x="9641" y="13083"/>
                    <a:pt x="9908" y="12348"/>
                    <a:pt x="10042" y="11580"/>
                  </a:cubicBezTo>
                  <a:cubicBezTo>
                    <a:pt x="10142" y="10995"/>
                    <a:pt x="10142" y="10410"/>
                    <a:pt x="10059" y="9842"/>
                  </a:cubicBezTo>
                  <a:cubicBezTo>
                    <a:pt x="10025" y="9575"/>
                    <a:pt x="10025" y="9575"/>
                    <a:pt x="10276" y="9558"/>
                  </a:cubicBezTo>
                  <a:cubicBezTo>
                    <a:pt x="11763" y="9508"/>
                    <a:pt x="13150" y="8840"/>
                    <a:pt x="14102" y="7720"/>
                  </a:cubicBezTo>
                  <a:cubicBezTo>
                    <a:pt x="14470" y="7269"/>
                    <a:pt x="14787" y="6784"/>
                    <a:pt x="15055" y="6266"/>
                  </a:cubicBezTo>
                  <a:cubicBezTo>
                    <a:pt x="15238" y="5999"/>
                    <a:pt x="15172" y="5615"/>
                    <a:pt x="14904" y="5431"/>
                  </a:cubicBezTo>
                  <a:cubicBezTo>
                    <a:pt x="14654" y="5214"/>
                    <a:pt x="14353" y="5047"/>
                    <a:pt x="14035" y="4963"/>
                  </a:cubicBezTo>
                  <a:cubicBezTo>
                    <a:pt x="13467" y="4779"/>
                    <a:pt x="12883" y="4662"/>
                    <a:pt x="12298" y="4596"/>
                  </a:cubicBezTo>
                  <a:cubicBezTo>
                    <a:pt x="11978" y="4536"/>
                    <a:pt x="11656" y="4506"/>
                    <a:pt x="11333" y="4506"/>
                  </a:cubicBezTo>
                  <a:cubicBezTo>
                    <a:pt x="10929" y="4506"/>
                    <a:pt x="10525" y="4553"/>
                    <a:pt x="10126" y="4646"/>
                  </a:cubicBezTo>
                  <a:cubicBezTo>
                    <a:pt x="10122" y="4649"/>
                    <a:pt x="10119" y="4650"/>
                    <a:pt x="10116" y="4650"/>
                  </a:cubicBezTo>
                  <a:cubicBezTo>
                    <a:pt x="10103" y="4650"/>
                    <a:pt x="10089" y="4626"/>
                    <a:pt x="10076" y="4612"/>
                  </a:cubicBezTo>
                  <a:cubicBezTo>
                    <a:pt x="10042" y="4562"/>
                    <a:pt x="10042" y="4495"/>
                    <a:pt x="10059" y="4445"/>
                  </a:cubicBezTo>
                  <a:cubicBezTo>
                    <a:pt x="10176" y="3844"/>
                    <a:pt x="10159" y="3225"/>
                    <a:pt x="10059" y="2641"/>
                  </a:cubicBezTo>
                  <a:cubicBezTo>
                    <a:pt x="9892" y="1872"/>
                    <a:pt x="9675" y="1137"/>
                    <a:pt x="9424" y="402"/>
                  </a:cubicBezTo>
                  <a:cubicBezTo>
                    <a:pt x="9346" y="139"/>
                    <a:pt x="9172" y="1"/>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6"/>
            <p:cNvSpPr/>
            <p:nvPr/>
          </p:nvSpPr>
          <p:spPr>
            <a:xfrm>
              <a:off x="3582871" y="4087698"/>
              <a:ext cx="39678" cy="42883"/>
            </a:xfrm>
            <a:custGeom>
              <a:rect b="b" l="l" r="r" t="t"/>
              <a:pathLst>
                <a:path extrusionOk="0" h="1338" w="1238">
                  <a:moveTo>
                    <a:pt x="320" y="1"/>
                  </a:moveTo>
                  <a:cubicBezTo>
                    <a:pt x="239" y="1"/>
                    <a:pt x="160" y="34"/>
                    <a:pt x="101" y="101"/>
                  </a:cubicBezTo>
                  <a:cubicBezTo>
                    <a:pt x="34" y="151"/>
                    <a:pt x="1" y="235"/>
                    <a:pt x="1" y="318"/>
                  </a:cubicBezTo>
                  <a:lnTo>
                    <a:pt x="18" y="402"/>
                  </a:lnTo>
                  <a:cubicBezTo>
                    <a:pt x="34" y="469"/>
                    <a:pt x="51" y="519"/>
                    <a:pt x="101" y="552"/>
                  </a:cubicBezTo>
                  <a:cubicBezTo>
                    <a:pt x="285" y="786"/>
                    <a:pt x="485" y="1020"/>
                    <a:pt x="686" y="1254"/>
                  </a:cubicBezTo>
                  <a:cubicBezTo>
                    <a:pt x="736" y="1304"/>
                    <a:pt x="820" y="1337"/>
                    <a:pt x="903" y="1337"/>
                  </a:cubicBezTo>
                  <a:cubicBezTo>
                    <a:pt x="1003" y="1337"/>
                    <a:pt x="1070" y="1304"/>
                    <a:pt x="1137" y="1254"/>
                  </a:cubicBezTo>
                  <a:cubicBezTo>
                    <a:pt x="1204" y="1187"/>
                    <a:pt x="1237" y="1104"/>
                    <a:pt x="1237" y="1020"/>
                  </a:cubicBezTo>
                  <a:cubicBezTo>
                    <a:pt x="1221" y="987"/>
                    <a:pt x="1221" y="970"/>
                    <a:pt x="1221" y="936"/>
                  </a:cubicBezTo>
                  <a:cubicBezTo>
                    <a:pt x="1204" y="886"/>
                    <a:pt x="1171" y="836"/>
                    <a:pt x="1137" y="803"/>
                  </a:cubicBezTo>
                  <a:cubicBezTo>
                    <a:pt x="937" y="569"/>
                    <a:pt x="753" y="335"/>
                    <a:pt x="552" y="101"/>
                  </a:cubicBezTo>
                  <a:cubicBezTo>
                    <a:pt x="485" y="34"/>
                    <a:pt x="402"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6"/>
            <p:cNvSpPr/>
            <p:nvPr/>
          </p:nvSpPr>
          <p:spPr>
            <a:xfrm>
              <a:off x="3631619" y="4055456"/>
              <a:ext cx="21986" cy="47146"/>
            </a:xfrm>
            <a:custGeom>
              <a:rect b="b" l="l" r="r" t="t"/>
              <a:pathLst>
                <a:path extrusionOk="0" h="1471" w="686">
                  <a:moveTo>
                    <a:pt x="318" y="0"/>
                  </a:moveTo>
                  <a:cubicBezTo>
                    <a:pt x="234" y="0"/>
                    <a:pt x="151" y="29"/>
                    <a:pt x="84" y="88"/>
                  </a:cubicBezTo>
                  <a:cubicBezTo>
                    <a:pt x="34" y="155"/>
                    <a:pt x="0" y="238"/>
                    <a:pt x="0" y="322"/>
                  </a:cubicBezTo>
                  <a:cubicBezTo>
                    <a:pt x="17" y="589"/>
                    <a:pt x="34" y="873"/>
                    <a:pt x="51" y="1157"/>
                  </a:cubicBezTo>
                  <a:cubicBezTo>
                    <a:pt x="51" y="1241"/>
                    <a:pt x="84" y="1308"/>
                    <a:pt x="134" y="1374"/>
                  </a:cubicBezTo>
                  <a:cubicBezTo>
                    <a:pt x="200" y="1440"/>
                    <a:pt x="283" y="1470"/>
                    <a:pt x="364" y="1470"/>
                  </a:cubicBezTo>
                  <a:cubicBezTo>
                    <a:pt x="528" y="1470"/>
                    <a:pt x="685" y="1347"/>
                    <a:pt x="685" y="1157"/>
                  </a:cubicBezTo>
                  <a:cubicBezTo>
                    <a:pt x="669" y="873"/>
                    <a:pt x="652" y="589"/>
                    <a:pt x="635" y="322"/>
                  </a:cubicBezTo>
                  <a:cubicBezTo>
                    <a:pt x="635" y="238"/>
                    <a:pt x="602" y="155"/>
                    <a:pt x="552" y="88"/>
                  </a:cubicBezTo>
                  <a:cubicBezTo>
                    <a:pt x="485" y="29"/>
                    <a:pt x="401" y="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6"/>
            <p:cNvSpPr/>
            <p:nvPr/>
          </p:nvSpPr>
          <p:spPr>
            <a:xfrm>
              <a:off x="3581269" y="4026964"/>
              <a:ext cx="29486" cy="43332"/>
            </a:xfrm>
            <a:custGeom>
              <a:rect b="b" l="l" r="r" t="t"/>
              <a:pathLst>
                <a:path extrusionOk="0" h="1352" w="920">
                  <a:moveTo>
                    <a:pt x="345" y="1"/>
                  </a:moveTo>
                  <a:cubicBezTo>
                    <a:pt x="233" y="1"/>
                    <a:pt x="124" y="57"/>
                    <a:pt x="68" y="158"/>
                  </a:cubicBezTo>
                  <a:cubicBezTo>
                    <a:pt x="18" y="225"/>
                    <a:pt x="1" y="325"/>
                    <a:pt x="34" y="409"/>
                  </a:cubicBezTo>
                  <a:cubicBezTo>
                    <a:pt x="118" y="643"/>
                    <a:pt x="201" y="877"/>
                    <a:pt x="285" y="1110"/>
                  </a:cubicBezTo>
                  <a:cubicBezTo>
                    <a:pt x="302" y="1194"/>
                    <a:pt x="352" y="1261"/>
                    <a:pt x="435" y="1311"/>
                  </a:cubicBezTo>
                  <a:cubicBezTo>
                    <a:pt x="484" y="1338"/>
                    <a:pt x="537" y="1351"/>
                    <a:pt x="589" y="1351"/>
                  </a:cubicBezTo>
                  <a:cubicBezTo>
                    <a:pt x="696" y="1351"/>
                    <a:pt x="802" y="1295"/>
                    <a:pt x="870" y="1194"/>
                  </a:cubicBezTo>
                  <a:cubicBezTo>
                    <a:pt x="903" y="1110"/>
                    <a:pt x="920" y="1027"/>
                    <a:pt x="903" y="943"/>
                  </a:cubicBezTo>
                  <a:cubicBezTo>
                    <a:pt x="820" y="709"/>
                    <a:pt x="736" y="476"/>
                    <a:pt x="652" y="242"/>
                  </a:cubicBezTo>
                  <a:cubicBezTo>
                    <a:pt x="619" y="158"/>
                    <a:pt x="569" y="91"/>
                    <a:pt x="502" y="41"/>
                  </a:cubicBezTo>
                  <a:cubicBezTo>
                    <a:pt x="453" y="14"/>
                    <a:pt x="399"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6"/>
            <p:cNvSpPr/>
            <p:nvPr/>
          </p:nvSpPr>
          <p:spPr>
            <a:xfrm>
              <a:off x="3518355" y="4059879"/>
              <a:ext cx="53043" cy="35864"/>
            </a:xfrm>
            <a:custGeom>
              <a:rect b="b" l="l" r="r" t="t"/>
              <a:pathLst>
                <a:path extrusionOk="0" h="1119" w="1655">
                  <a:moveTo>
                    <a:pt x="458" y="0"/>
                  </a:moveTo>
                  <a:cubicBezTo>
                    <a:pt x="176" y="0"/>
                    <a:pt x="1" y="419"/>
                    <a:pt x="310" y="601"/>
                  </a:cubicBezTo>
                  <a:lnTo>
                    <a:pt x="1011" y="1069"/>
                  </a:lnTo>
                  <a:cubicBezTo>
                    <a:pt x="1070" y="1104"/>
                    <a:pt x="1128" y="1119"/>
                    <a:pt x="1182" y="1119"/>
                  </a:cubicBezTo>
                  <a:cubicBezTo>
                    <a:pt x="1468" y="1119"/>
                    <a:pt x="1655" y="700"/>
                    <a:pt x="1346" y="518"/>
                  </a:cubicBezTo>
                  <a:lnTo>
                    <a:pt x="627" y="50"/>
                  </a:lnTo>
                  <a:cubicBezTo>
                    <a:pt x="568" y="15"/>
                    <a:pt x="511" y="0"/>
                    <a:pt x="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6"/>
            <p:cNvSpPr/>
            <p:nvPr/>
          </p:nvSpPr>
          <p:spPr>
            <a:xfrm>
              <a:off x="3515406" y="4111800"/>
              <a:ext cx="55190" cy="20929"/>
            </a:xfrm>
            <a:custGeom>
              <a:rect b="b" l="l" r="r" t="t"/>
              <a:pathLst>
                <a:path extrusionOk="0" h="653" w="1722">
                  <a:moveTo>
                    <a:pt x="435" y="1"/>
                  </a:moveTo>
                  <a:cubicBezTo>
                    <a:pt x="1" y="1"/>
                    <a:pt x="1" y="652"/>
                    <a:pt x="435" y="652"/>
                  </a:cubicBezTo>
                  <a:lnTo>
                    <a:pt x="1287" y="652"/>
                  </a:lnTo>
                  <a:cubicBezTo>
                    <a:pt x="1722" y="652"/>
                    <a:pt x="1722" y="17"/>
                    <a:pt x="1287" y="17"/>
                  </a:cubicBezTo>
                  <a:lnTo>
                    <a:pt x="4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6"/>
            <p:cNvSpPr/>
            <p:nvPr/>
          </p:nvSpPr>
          <p:spPr>
            <a:xfrm>
              <a:off x="3542200" y="4136222"/>
              <a:ext cx="51440" cy="34293"/>
            </a:xfrm>
            <a:custGeom>
              <a:rect b="b" l="l" r="r" t="t"/>
              <a:pathLst>
                <a:path extrusionOk="0" h="1070" w="1605">
                  <a:moveTo>
                    <a:pt x="1286" y="1"/>
                  </a:moveTo>
                  <a:cubicBezTo>
                    <a:pt x="1225" y="1"/>
                    <a:pt x="1164" y="16"/>
                    <a:pt x="1103" y="41"/>
                  </a:cubicBezTo>
                  <a:lnTo>
                    <a:pt x="167" y="475"/>
                  </a:lnTo>
                  <a:cubicBezTo>
                    <a:pt x="100" y="525"/>
                    <a:pt x="50" y="592"/>
                    <a:pt x="17" y="676"/>
                  </a:cubicBezTo>
                  <a:cubicBezTo>
                    <a:pt x="0" y="759"/>
                    <a:pt x="17" y="843"/>
                    <a:pt x="50" y="909"/>
                  </a:cubicBezTo>
                  <a:cubicBezTo>
                    <a:pt x="100" y="993"/>
                    <a:pt x="167" y="1043"/>
                    <a:pt x="251" y="1060"/>
                  </a:cubicBezTo>
                  <a:cubicBezTo>
                    <a:pt x="281" y="1066"/>
                    <a:pt x="312" y="1070"/>
                    <a:pt x="342" y="1070"/>
                  </a:cubicBezTo>
                  <a:cubicBezTo>
                    <a:pt x="393" y="1070"/>
                    <a:pt x="442" y="1058"/>
                    <a:pt x="485" y="1026"/>
                  </a:cubicBezTo>
                  <a:lnTo>
                    <a:pt x="1437" y="592"/>
                  </a:lnTo>
                  <a:cubicBezTo>
                    <a:pt x="1504" y="559"/>
                    <a:pt x="1554" y="492"/>
                    <a:pt x="1587" y="408"/>
                  </a:cubicBezTo>
                  <a:cubicBezTo>
                    <a:pt x="1604" y="325"/>
                    <a:pt x="1587" y="224"/>
                    <a:pt x="1554" y="158"/>
                  </a:cubicBezTo>
                  <a:lnTo>
                    <a:pt x="1537" y="158"/>
                  </a:lnTo>
                  <a:cubicBezTo>
                    <a:pt x="1504" y="91"/>
                    <a:pt x="1437" y="24"/>
                    <a:pt x="1353" y="7"/>
                  </a:cubicBezTo>
                  <a:cubicBezTo>
                    <a:pt x="1331" y="3"/>
                    <a:pt x="1309" y="1"/>
                    <a:pt x="1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6"/>
            <p:cNvSpPr/>
            <p:nvPr/>
          </p:nvSpPr>
          <p:spPr>
            <a:xfrm>
              <a:off x="3580756" y="4171765"/>
              <a:ext cx="30544" cy="42562"/>
            </a:xfrm>
            <a:custGeom>
              <a:rect b="b" l="l" r="r" t="t"/>
              <a:pathLst>
                <a:path extrusionOk="0" h="1328" w="953">
                  <a:moveTo>
                    <a:pt x="626" y="0"/>
                  </a:moveTo>
                  <a:cubicBezTo>
                    <a:pt x="568" y="0"/>
                    <a:pt x="511" y="19"/>
                    <a:pt x="468" y="51"/>
                  </a:cubicBezTo>
                  <a:lnTo>
                    <a:pt x="401" y="85"/>
                  </a:lnTo>
                  <a:cubicBezTo>
                    <a:pt x="368" y="135"/>
                    <a:pt x="334" y="185"/>
                    <a:pt x="318" y="235"/>
                  </a:cubicBezTo>
                  <a:lnTo>
                    <a:pt x="34" y="920"/>
                  </a:lnTo>
                  <a:cubicBezTo>
                    <a:pt x="0" y="1004"/>
                    <a:pt x="17" y="1087"/>
                    <a:pt x="67" y="1171"/>
                  </a:cubicBezTo>
                  <a:cubicBezTo>
                    <a:pt x="100" y="1237"/>
                    <a:pt x="167" y="1288"/>
                    <a:pt x="251" y="1321"/>
                  </a:cubicBezTo>
                  <a:cubicBezTo>
                    <a:pt x="273" y="1325"/>
                    <a:pt x="295" y="1328"/>
                    <a:pt x="318" y="1328"/>
                  </a:cubicBezTo>
                  <a:cubicBezTo>
                    <a:pt x="379" y="1328"/>
                    <a:pt x="440" y="1312"/>
                    <a:pt x="501" y="1288"/>
                  </a:cubicBezTo>
                  <a:lnTo>
                    <a:pt x="568" y="1237"/>
                  </a:lnTo>
                  <a:cubicBezTo>
                    <a:pt x="602" y="1187"/>
                    <a:pt x="635" y="1154"/>
                    <a:pt x="652" y="1087"/>
                  </a:cubicBezTo>
                  <a:lnTo>
                    <a:pt x="936" y="402"/>
                  </a:lnTo>
                  <a:cubicBezTo>
                    <a:pt x="952" y="318"/>
                    <a:pt x="952" y="235"/>
                    <a:pt x="902" y="151"/>
                  </a:cubicBezTo>
                  <a:cubicBezTo>
                    <a:pt x="852" y="85"/>
                    <a:pt x="785" y="34"/>
                    <a:pt x="719" y="18"/>
                  </a:cubicBezTo>
                  <a:cubicBezTo>
                    <a:pt x="689" y="6"/>
                    <a:pt x="657" y="0"/>
                    <a:pt x="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6"/>
            <p:cNvSpPr/>
            <p:nvPr/>
          </p:nvSpPr>
          <p:spPr>
            <a:xfrm>
              <a:off x="3617678" y="4182887"/>
              <a:ext cx="22531" cy="44614"/>
            </a:xfrm>
            <a:custGeom>
              <a:rect b="b" l="l" r="r" t="t"/>
              <a:pathLst>
                <a:path extrusionOk="0" h="1392" w="703">
                  <a:moveTo>
                    <a:pt x="321" y="1"/>
                  </a:moveTo>
                  <a:cubicBezTo>
                    <a:pt x="239" y="1"/>
                    <a:pt x="160" y="30"/>
                    <a:pt x="101" y="88"/>
                  </a:cubicBezTo>
                  <a:cubicBezTo>
                    <a:pt x="34" y="155"/>
                    <a:pt x="1" y="239"/>
                    <a:pt x="1" y="322"/>
                  </a:cubicBezTo>
                  <a:lnTo>
                    <a:pt x="51" y="1074"/>
                  </a:lnTo>
                  <a:cubicBezTo>
                    <a:pt x="51" y="1158"/>
                    <a:pt x="85" y="1241"/>
                    <a:pt x="151" y="1308"/>
                  </a:cubicBezTo>
                  <a:cubicBezTo>
                    <a:pt x="218" y="1358"/>
                    <a:pt x="285" y="1392"/>
                    <a:pt x="385" y="1392"/>
                  </a:cubicBezTo>
                  <a:cubicBezTo>
                    <a:pt x="469" y="1392"/>
                    <a:pt x="536" y="1358"/>
                    <a:pt x="602" y="1308"/>
                  </a:cubicBezTo>
                  <a:cubicBezTo>
                    <a:pt x="669" y="1241"/>
                    <a:pt x="703" y="1158"/>
                    <a:pt x="703" y="1074"/>
                  </a:cubicBezTo>
                  <a:lnTo>
                    <a:pt x="636" y="322"/>
                  </a:lnTo>
                  <a:cubicBezTo>
                    <a:pt x="636" y="239"/>
                    <a:pt x="602" y="155"/>
                    <a:pt x="552" y="88"/>
                  </a:cubicBezTo>
                  <a:cubicBezTo>
                    <a:pt x="486" y="30"/>
                    <a:pt x="402"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6"/>
            <p:cNvSpPr/>
            <p:nvPr/>
          </p:nvSpPr>
          <p:spPr>
            <a:xfrm>
              <a:off x="3663733" y="4174778"/>
              <a:ext cx="35928" cy="40607"/>
            </a:xfrm>
            <a:custGeom>
              <a:rect b="b" l="l" r="r" t="t"/>
              <a:pathLst>
                <a:path extrusionOk="0" h="1267" w="1121">
                  <a:moveTo>
                    <a:pt x="353" y="1"/>
                  </a:moveTo>
                  <a:cubicBezTo>
                    <a:pt x="206" y="1"/>
                    <a:pt x="61" y="96"/>
                    <a:pt x="18" y="241"/>
                  </a:cubicBezTo>
                  <a:cubicBezTo>
                    <a:pt x="1" y="325"/>
                    <a:pt x="18" y="408"/>
                    <a:pt x="51" y="492"/>
                  </a:cubicBezTo>
                  <a:cubicBezTo>
                    <a:pt x="201" y="692"/>
                    <a:pt x="352" y="910"/>
                    <a:pt x="502" y="1110"/>
                  </a:cubicBezTo>
                  <a:cubicBezTo>
                    <a:pt x="552" y="1177"/>
                    <a:pt x="619" y="1227"/>
                    <a:pt x="703" y="1260"/>
                  </a:cubicBezTo>
                  <a:cubicBezTo>
                    <a:pt x="725" y="1265"/>
                    <a:pt x="747" y="1267"/>
                    <a:pt x="770" y="1267"/>
                  </a:cubicBezTo>
                  <a:cubicBezTo>
                    <a:pt x="830" y="1267"/>
                    <a:pt x="888" y="1251"/>
                    <a:pt x="937" y="1227"/>
                  </a:cubicBezTo>
                  <a:cubicBezTo>
                    <a:pt x="1020" y="1177"/>
                    <a:pt x="1070" y="1110"/>
                    <a:pt x="1087" y="1026"/>
                  </a:cubicBezTo>
                  <a:cubicBezTo>
                    <a:pt x="1120" y="943"/>
                    <a:pt x="1104" y="859"/>
                    <a:pt x="1054" y="793"/>
                  </a:cubicBezTo>
                  <a:cubicBezTo>
                    <a:pt x="903" y="575"/>
                    <a:pt x="753" y="375"/>
                    <a:pt x="619" y="158"/>
                  </a:cubicBezTo>
                  <a:cubicBezTo>
                    <a:pt x="569" y="91"/>
                    <a:pt x="502" y="41"/>
                    <a:pt x="419" y="7"/>
                  </a:cubicBezTo>
                  <a:cubicBezTo>
                    <a:pt x="397" y="3"/>
                    <a:pt x="375" y="1"/>
                    <a:pt x="3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6"/>
            <p:cNvSpPr/>
            <p:nvPr/>
          </p:nvSpPr>
          <p:spPr>
            <a:xfrm>
              <a:off x="3676585" y="4148209"/>
              <a:ext cx="56280" cy="21474"/>
            </a:xfrm>
            <a:custGeom>
              <a:rect b="b" l="l" r="r" t="t"/>
              <a:pathLst>
                <a:path extrusionOk="0" h="670" w="1756">
                  <a:moveTo>
                    <a:pt x="318" y="1"/>
                  </a:moveTo>
                  <a:cubicBezTo>
                    <a:pt x="135" y="1"/>
                    <a:pt x="1" y="151"/>
                    <a:pt x="1" y="318"/>
                  </a:cubicBezTo>
                  <a:cubicBezTo>
                    <a:pt x="1" y="502"/>
                    <a:pt x="135" y="636"/>
                    <a:pt x="318" y="636"/>
                  </a:cubicBezTo>
                  <a:cubicBezTo>
                    <a:pt x="653" y="652"/>
                    <a:pt x="987" y="652"/>
                    <a:pt x="1338" y="669"/>
                  </a:cubicBezTo>
                  <a:cubicBezTo>
                    <a:pt x="1755" y="669"/>
                    <a:pt x="1755" y="34"/>
                    <a:pt x="1338" y="34"/>
                  </a:cubicBezTo>
                  <a:cubicBezTo>
                    <a:pt x="987" y="18"/>
                    <a:pt x="653" y="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6"/>
            <p:cNvSpPr/>
            <p:nvPr/>
          </p:nvSpPr>
          <p:spPr>
            <a:xfrm>
              <a:off x="3689982" y="4100134"/>
              <a:ext cx="50383" cy="30319"/>
            </a:xfrm>
            <a:custGeom>
              <a:rect b="b" l="l" r="r" t="t"/>
              <a:pathLst>
                <a:path extrusionOk="0" h="946" w="1572">
                  <a:moveTo>
                    <a:pt x="1247" y="1"/>
                  </a:moveTo>
                  <a:cubicBezTo>
                    <a:pt x="1217" y="1"/>
                    <a:pt x="1185" y="5"/>
                    <a:pt x="1154" y="14"/>
                  </a:cubicBezTo>
                  <a:cubicBezTo>
                    <a:pt x="853" y="114"/>
                    <a:pt x="552" y="214"/>
                    <a:pt x="235" y="315"/>
                  </a:cubicBezTo>
                  <a:cubicBezTo>
                    <a:pt x="168" y="331"/>
                    <a:pt x="101" y="398"/>
                    <a:pt x="51" y="465"/>
                  </a:cubicBezTo>
                  <a:cubicBezTo>
                    <a:pt x="1" y="532"/>
                    <a:pt x="1" y="632"/>
                    <a:pt x="17" y="716"/>
                  </a:cubicBezTo>
                  <a:cubicBezTo>
                    <a:pt x="59" y="853"/>
                    <a:pt x="180" y="946"/>
                    <a:pt x="324" y="946"/>
                  </a:cubicBezTo>
                  <a:cubicBezTo>
                    <a:pt x="354" y="946"/>
                    <a:pt x="386" y="942"/>
                    <a:pt x="418" y="933"/>
                  </a:cubicBezTo>
                  <a:lnTo>
                    <a:pt x="1337" y="632"/>
                  </a:lnTo>
                  <a:cubicBezTo>
                    <a:pt x="1404" y="615"/>
                    <a:pt x="1471" y="565"/>
                    <a:pt x="1521" y="482"/>
                  </a:cubicBezTo>
                  <a:cubicBezTo>
                    <a:pt x="1571" y="415"/>
                    <a:pt x="1571" y="331"/>
                    <a:pt x="1555" y="248"/>
                  </a:cubicBezTo>
                  <a:cubicBezTo>
                    <a:pt x="1513" y="96"/>
                    <a:pt x="1392" y="1"/>
                    <a:pt x="12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6"/>
            <p:cNvSpPr/>
            <p:nvPr/>
          </p:nvSpPr>
          <p:spPr>
            <a:xfrm>
              <a:off x="3675528" y="4054462"/>
              <a:ext cx="33236" cy="36890"/>
            </a:xfrm>
            <a:custGeom>
              <a:rect b="b" l="l" r="r" t="t"/>
              <a:pathLst>
                <a:path extrusionOk="0" h="1151" w="1037">
                  <a:moveTo>
                    <a:pt x="719" y="0"/>
                  </a:moveTo>
                  <a:cubicBezTo>
                    <a:pt x="685" y="0"/>
                    <a:pt x="651" y="6"/>
                    <a:pt x="619" y="19"/>
                  </a:cubicBezTo>
                  <a:lnTo>
                    <a:pt x="552" y="35"/>
                  </a:lnTo>
                  <a:cubicBezTo>
                    <a:pt x="502" y="69"/>
                    <a:pt x="468" y="102"/>
                    <a:pt x="435" y="152"/>
                  </a:cubicBezTo>
                  <a:cubicBezTo>
                    <a:pt x="301" y="319"/>
                    <a:pt x="184" y="503"/>
                    <a:pt x="51" y="670"/>
                  </a:cubicBezTo>
                  <a:cubicBezTo>
                    <a:pt x="34" y="704"/>
                    <a:pt x="17" y="737"/>
                    <a:pt x="17" y="787"/>
                  </a:cubicBezTo>
                  <a:cubicBezTo>
                    <a:pt x="1" y="821"/>
                    <a:pt x="1" y="871"/>
                    <a:pt x="17" y="904"/>
                  </a:cubicBezTo>
                  <a:cubicBezTo>
                    <a:pt x="59" y="1056"/>
                    <a:pt x="180" y="1151"/>
                    <a:pt x="325" y="1151"/>
                  </a:cubicBezTo>
                  <a:cubicBezTo>
                    <a:pt x="355" y="1151"/>
                    <a:pt x="386" y="1147"/>
                    <a:pt x="418" y="1138"/>
                  </a:cubicBezTo>
                  <a:cubicBezTo>
                    <a:pt x="435" y="1121"/>
                    <a:pt x="468" y="1121"/>
                    <a:pt x="485" y="1105"/>
                  </a:cubicBezTo>
                  <a:cubicBezTo>
                    <a:pt x="535" y="1071"/>
                    <a:pt x="585" y="1038"/>
                    <a:pt x="602" y="988"/>
                  </a:cubicBezTo>
                  <a:cubicBezTo>
                    <a:pt x="736" y="821"/>
                    <a:pt x="853" y="653"/>
                    <a:pt x="986" y="486"/>
                  </a:cubicBezTo>
                  <a:cubicBezTo>
                    <a:pt x="1003" y="453"/>
                    <a:pt x="1020" y="403"/>
                    <a:pt x="1020" y="369"/>
                  </a:cubicBezTo>
                  <a:cubicBezTo>
                    <a:pt x="1036" y="319"/>
                    <a:pt x="1036" y="269"/>
                    <a:pt x="1020" y="236"/>
                  </a:cubicBezTo>
                  <a:cubicBezTo>
                    <a:pt x="1003" y="152"/>
                    <a:pt x="953" y="85"/>
                    <a:pt x="869" y="35"/>
                  </a:cubicBezTo>
                  <a:cubicBezTo>
                    <a:pt x="828" y="15"/>
                    <a:pt x="774" y="0"/>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6"/>
            <p:cNvSpPr/>
            <p:nvPr/>
          </p:nvSpPr>
          <p:spPr>
            <a:xfrm>
              <a:off x="3628414" y="4139235"/>
              <a:ext cx="28396" cy="34486"/>
            </a:xfrm>
            <a:custGeom>
              <a:rect b="b" l="l" r="r" t="t"/>
              <a:pathLst>
                <a:path extrusionOk="0" h="1076" w="886">
                  <a:moveTo>
                    <a:pt x="343" y="1"/>
                  </a:moveTo>
                  <a:cubicBezTo>
                    <a:pt x="322" y="1"/>
                    <a:pt x="301" y="5"/>
                    <a:pt x="284" y="13"/>
                  </a:cubicBezTo>
                  <a:cubicBezTo>
                    <a:pt x="234" y="13"/>
                    <a:pt x="201" y="13"/>
                    <a:pt x="167" y="47"/>
                  </a:cubicBezTo>
                  <a:cubicBezTo>
                    <a:pt x="84" y="80"/>
                    <a:pt x="34" y="147"/>
                    <a:pt x="17" y="231"/>
                  </a:cubicBezTo>
                  <a:cubicBezTo>
                    <a:pt x="0" y="314"/>
                    <a:pt x="0" y="414"/>
                    <a:pt x="50" y="481"/>
                  </a:cubicBezTo>
                  <a:cubicBezTo>
                    <a:pt x="117" y="632"/>
                    <a:pt x="201" y="782"/>
                    <a:pt x="284" y="916"/>
                  </a:cubicBezTo>
                  <a:cubicBezTo>
                    <a:pt x="301" y="949"/>
                    <a:pt x="318" y="983"/>
                    <a:pt x="351" y="1016"/>
                  </a:cubicBezTo>
                  <a:cubicBezTo>
                    <a:pt x="417" y="1054"/>
                    <a:pt x="488" y="1075"/>
                    <a:pt x="558" y="1075"/>
                  </a:cubicBezTo>
                  <a:cubicBezTo>
                    <a:pt x="613" y="1075"/>
                    <a:pt x="667" y="1062"/>
                    <a:pt x="719" y="1033"/>
                  </a:cubicBezTo>
                  <a:cubicBezTo>
                    <a:pt x="785" y="999"/>
                    <a:pt x="836" y="916"/>
                    <a:pt x="869" y="849"/>
                  </a:cubicBezTo>
                  <a:cubicBezTo>
                    <a:pt x="886" y="765"/>
                    <a:pt x="869" y="665"/>
                    <a:pt x="836" y="598"/>
                  </a:cubicBezTo>
                  <a:cubicBezTo>
                    <a:pt x="752" y="448"/>
                    <a:pt x="685" y="298"/>
                    <a:pt x="602" y="164"/>
                  </a:cubicBezTo>
                  <a:cubicBezTo>
                    <a:pt x="585" y="130"/>
                    <a:pt x="552" y="97"/>
                    <a:pt x="518" y="64"/>
                  </a:cubicBezTo>
                  <a:cubicBezTo>
                    <a:pt x="485" y="47"/>
                    <a:pt x="451" y="13"/>
                    <a:pt x="401" y="13"/>
                  </a:cubicBezTo>
                  <a:cubicBezTo>
                    <a:pt x="384" y="5"/>
                    <a:pt x="364"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6"/>
            <p:cNvSpPr/>
            <p:nvPr/>
          </p:nvSpPr>
          <p:spPr>
            <a:xfrm>
              <a:off x="3644471" y="4111800"/>
              <a:ext cx="32691" cy="26826"/>
            </a:xfrm>
            <a:custGeom>
              <a:rect b="b" l="l" r="r" t="t"/>
              <a:pathLst>
                <a:path extrusionOk="0" h="837" w="1020">
                  <a:moveTo>
                    <a:pt x="685" y="1"/>
                  </a:moveTo>
                  <a:cubicBezTo>
                    <a:pt x="619" y="1"/>
                    <a:pt x="569" y="17"/>
                    <a:pt x="518" y="51"/>
                  </a:cubicBezTo>
                  <a:cubicBezTo>
                    <a:pt x="401" y="118"/>
                    <a:pt x="284" y="184"/>
                    <a:pt x="168" y="251"/>
                  </a:cubicBezTo>
                  <a:cubicBezTo>
                    <a:pt x="101" y="285"/>
                    <a:pt x="51" y="352"/>
                    <a:pt x="17" y="435"/>
                  </a:cubicBezTo>
                  <a:cubicBezTo>
                    <a:pt x="17" y="468"/>
                    <a:pt x="0" y="519"/>
                    <a:pt x="17" y="569"/>
                  </a:cubicBezTo>
                  <a:cubicBezTo>
                    <a:pt x="17" y="602"/>
                    <a:pt x="34" y="652"/>
                    <a:pt x="51" y="686"/>
                  </a:cubicBezTo>
                  <a:cubicBezTo>
                    <a:pt x="101" y="753"/>
                    <a:pt x="168" y="803"/>
                    <a:pt x="251" y="836"/>
                  </a:cubicBezTo>
                  <a:lnTo>
                    <a:pt x="335" y="836"/>
                  </a:lnTo>
                  <a:cubicBezTo>
                    <a:pt x="385" y="836"/>
                    <a:pt x="452" y="819"/>
                    <a:pt x="502" y="803"/>
                  </a:cubicBezTo>
                  <a:lnTo>
                    <a:pt x="853" y="602"/>
                  </a:lnTo>
                  <a:cubicBezTo>
                    <a:pt x="886" y="585"/>
                    <a:pt x="919" y="552"/>
                    <a:pt x="936" y="519"/>
                  </a:cubicBezTo>
                  <a:cubicBezTo>
                    <a:pt x="1003" y="418"/>
                    <a:pt x="1020" y="285"/>
                    <a:pt x="953" y="168"/>
                  </a:cubicBezTo>
                  <a:cubicBezTo>
                    <a:pt x="919" y="101"/>
                    <a:pt x="853" y="34"/>
                    <a:pt x="769" y="17"/>
                  </a:cubicBezTo>
                  <a:cubicBezTo>
                    <a:pt x="736" y="17"/>
                    <a:pt x="719" y="17"/>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6"/>
            <p:cNvSpPr/>
            <p:nvPr/>
          </p:nvSpPr>
          <p:spPr>
            <a:xfrm>
              <a:off x="3657868" y="4020874"/>
              <a:ext cx="24646" cy="34614"/>
            </a:xfrm>
            <a:custGeom>
              <a:rect b="b" l="l" r="r" t="t"/>
              <a:pathLst>
                <a:path extrusionOk="0" h="1080" w="769">
                  <a:moveTo>
                    <a:pt x="430" y="1"/>
                  </a:moveTo>
                  <a:cubicBezTo>
                    <a:pt x="291" y="1"/>
                    <a:pt x="158" y="93"/>
                    <a:pt x="117" y="231"/>
                  </a:cubicBezTo>
                  <a:lnTo>
                    <a:pt x="17" y="682"/>
                  </a:lnTo>
                  <a:cubicBezTo>
                    <a:pt x="0" y="766"/>
                    <a:pt x="17" y="849"/>
                    <a:pt x="50" y="916"/>
                  </a:cubicBezTo>
                  <a:cubicBezTo>
                    <a:pt x="100" y="1000"/>
                    <a:pt x="167" y="1050"/>
                    <a:pt x="251" y="1067"/>
                  </a:cubicBezTo>
                  <a:cubicBezTo>
                    <a:pt x="280" y="1075"/>
                    <a:pt x="309" y="1079"/>
                    <a:pt x="338" y="1079"/>
                  </a:cubicBezTo>
                  <a:cubicBezTo>
                    <a:pt x="473" y="1079"/>
                    <a:pt x="594" y="987"/>
                    <a:pt x="635" y="849"/>
                  </a:cubicBezTo>
                  <a:cubicBezTo>
                    <a:pt x="668" y="699"/>
                    <a:pt x="702" y="549"/>
                    <a:pt x="735" y="415"/>
                  </a:cubicBezTo>
                  <a:cubicBezTo>
                    <a:pt x="769" y="331"/>
                    <a:pt x="752" y="231"/>
                    <a:pt x="719" y="164"/>
                  </a:cubicBezTo>
                  <a:cubicBezTo>
                    <a:pt x="685" y="131"/>
                    <a:pt x="668" y="97"/>
                    <a:pt x="635" y="64"/>
                  </a:cubicBezTo>
                  <a:cubicBezTo>
                    <a:pt x="602" y="47"/>
                    <a:pt x="552" y="14"/>
                    <a:pt x="518" y="14"/>
                  </a:cubicBezTo>
                  <a:cubicBezTo>
                    <a:pt x="489" y="5"/>
                    <a:pt x="459" y="1"/>
                    <a:pt x="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6"/>
            <p:cNvSpPr/>
            <p:nvPr/>
          </p:nvSpPr>
          <p:spPr>
            <a:xfrm>
              <a:off x="3538450" y="4183015"/>
              <a:ext cx="39101" cy="33460"/>
            </a:xfrm>
            <a:custGeom>
              <a:rect b="b" l="l" r="r" t="t"/>
              <a:pathLst>
                <a:path extrusionOk="0" h="1044" w="1220">
                  <a:moveTo>
                    <a:pt x="880" y="0"/>
                  </a:moveTo>
                  <a:cubicBezTo>
                    <a:pt x="826" y="0"/>
                    <a:pt x="773" y="19"/>
                    <a:pt x="719" y="51"/>
                  </a:cubicBezTo>
                  <a:cubicBezTo>
                    <a:pt x="535" y="185"/>
                    <a:pt x="351" y="318"/>
                    <a:pt x="167" y="452"/>
                  </a:cubicBezTo>
                  <a:cubicBezTo>
                    <a:pt x="134" y="469"/>
                    <a:pt x="100" y="502"/>
                    <a:pt x="67" y="536"/>
                  </a:cubicBezTo>
                  <a:cubicBezTo>
                    <a:pt x="50" y="552"/>
                    <a:pt x="34" y="602"/>
                    <a:pt x="17" y="636"/>
                  </a:cubicBezTo>
                  <a:cubicBezTo>
                    <a:pt x="0" y="719"/>
                    <a:pt x="0" y="803"/>
                    <a:pt x="50" y="886"/>
                  </a:cubicBezTo>
                  <a:cubicBezTo>
                    <a:pt x="100" y="953"/>
                    <a:pt x="167" y="1003"/>
                    <a:pt x="234" y="1037"/>
                  </a:cubicBezTo>
                  <a:cubicBezTo>
                    <a:pt x="256" y="1041"/>
                    <a:pt x="280" y="1043"/>
                    <a:pt x="304" y="1043"/>
                  </a:cubicBezTo>
                  <a:cubicBezTo>
                    <a:pt x="369" y="1043"/>
                    <a:pt x="436" y="1028"/>
                    <a:pt x="485" y="1003"/>
                  </a:cubicBezTo>
                  <a:cubicBezTo>
                    <a:pt x="668" y="870"/>
                    <a:pt x="852" y="736"/>
                    <a:pt x="1036" y="602"/>
                  </a:cubicBezTo>
                  <a:cubicBezTo>
                    <a:pt x="1086" y="586"/>
                    <a:pt x="1103" y="552"/>
                    <a:pt x="1136" y="519"/>
                  </a:cubicBezTo>
                  <a:cubicBezTo>
                    <a:pt x="1170" y="485"/>
                    <a:pt x="1186" y="452"/>
                    <a:pt x="1186" y="402"/>
                  </a:cubicBezTo>
                  <a:cubicBezTo>
                    <a:pt x="1220" y="318"/>
                    <a:pt x="1203" y="235"/>
                    <a:pt x="1153" y="168"/>
                  </a:cubicBezTo>
                  <a:cubicBezTo>
                    <a:pt x="1120" y="84"/>
                    <a:pt x="1053" y="34"/>
                    <a:pt x="969" y="18"/>
                  </a:cubicBezTo>
                  <a:cubicBezTo>
                    <a:pt x="940" y="6"/>
                    <a:pt x="910"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6"/>
            <p:cNvSpPr/>
            <p:nvPr/>
          </p:nvSpPr>
          <p:spPr>
            <a:xfrm>
              <a:off x="3649279" y="4214744"/>
              <a:ext cx="24134" cy="29582"/>
            </a:xfrm>
            <a:custGeom>
              <a:rect b="b" l="l" r="r" t="t"/>
              <a:pathLst>
                <a:path extrusionOk="0" h="923" w="753">
                  <a:moveTo>
                    <a:pt x="302" y="1"/>
                  </a:moveTo>
                  <a:cubicBezTo>
                    <a:pt x="281" y="1"/>
                    <a:pt x="260" y="5"/>
                    <a:pt x="235" y="13"/>
                  </a:cubicBezTo>
                  <a:lnTo>
                    <a:pt x="168" y="47"/>
                  </a:lnTo>
                  <a:cubicBezTo>
                    <a:pt x="118" y="80"/>
                    <a:pt x="68" y="114"/>
                    <a:pt x="51" y="164"/>
                  </a:cubicBezTo>
                  <a:cubicBezTo>
                    <a:pt x="34" y="197"/>
                    <a:pt x="18" y="214"/>
                    <a:pt x="18" y="247"/>
                  </a:cubicBezTo>
                  <a:cubicBezTo>
                    <a:pt x="1" y="297"/>
                    <a:pt x="1" y="364"/>
                    <a:pt x="18" y="414"/>
                  </a:cubicBezTo>
                  <a:cubicBezTo>
                    <a:pt x="51" y="498"/>
                    <a:pt x="84" y="598"/>
                    <a:pt x="118" y="682"/>
                  </a:cubicBezTo>
                  <a:cubicBezTo>
                    <a:pt x="161" y="827"/>
                    <a:pt x="294" y="922"/>
                    <a:pt x="449" y="922"/>
                  </a:cubicBezTo>
                  <a:cubicBezTo>
                    <a:pt x="472" y="922"/>
                    <a:pt x="495" y="920"/>
                    <a:pt x="519" y="916"/>
                  </a:cubicBezTo>
                  <a:lnTo>
                    <a:pt x="586" y="882"/>
                  </a:lnTo>
                  <a:cubicBezTo>
                    <a:pt x="636" y="849"/>
                    <a:pt x="669" y="815"/>
                    <a:pt x="703" y="765"/>
                  </a:cubicBezTo>
                  <a:cubicBezTo>
                    <a:pt x="719" y="732"/>
                    <a:pt x="719" y="715"/>
                    <a:pt x="736" y="682"/>
                  </a:cubicBezTo>
                  <a:cubicBezTo>
                    <a:pt x="753" y="632"/>
                    <a:pt x="753" y="565"/>
                    <a:pt x="736" y="515"/>
                  </a:cubicBezTo>
                  <a:cubicBezTo>
                    <a:pt x="703" y="431"/>
                    <a:pt x="669" y="331"/>
                    <a:pt x="636" y="247"/>
                  </a:cubicBezTo>
                  <a:cubicBezTo>
                    <a:pt x="602" y="164"/>
                    <a:pt x="552" y="97"/>
                    <a:pt x="485" y="47"/>
                  </a:cubicBezTo>
                  <a:cubicBezTo>
                    <a:pt x="452" y="30"/>
                    <a:pt x="402" y="13"/>
                    <a:pt x="368" y="13"/>
                  </a:cubicBezTo>
                  <a:cubicBezTo>
                    <a:pt x="343" y="5"/>
                    <a:pt x="322"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902"/>
                                        </p:tgtEl>
                                        <p:attrNameLst>
                                          <p:attrName>style.visibility</p:attrName>
                                        </p:attrNameLst>
                                      </p:cBhvr>
                                      <p:to>
                                        <p:strVal val="visible"/>
                                      </p:to>
                                    </p:set>
                                    <p:animEffect filter="fade" transition="in">
                                      <p:cBhvr>
                                        <p:cTn dur="1000"/>
                                        <p:tgtEl>
                                          <p:spTgt spid="90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904"/>
                                        </p:tgtEl>
                                        <p:attrNameLst>
                                          <p:attrName>style.visibility</p:attrName>
                                        </p:attrNameLst>
                                      </p:cBhvr>
                                      <p:to>
                                        <p:strVal val="visible"/>
                                      </p:to>
                                    </p:set>
                                    <p:animEffect filter="fade" transition="in">
                                      <p:cBhvr>
                                        <p:cTn dur="1000"/>
                                        <p:tgtEl>
                                          <p:spTgt spid="90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898"/>
                                        </p:tgtEl>
                                        <p:attrNameLst>
                                          <p:attrName>style.visibility</p:attrName>
                                        </p:attrNameLst>
                                      </p:cBhvr>
                                      <p:to>
                                        <p:strVal val="visible"/>
                                      </p:to>
                                    </p:set>
                                    <p:animEffect filter="fade" transition="in">
                                      <p:cBhvr>
                                        <p:cTn dur="1000"/>
                                        <p:tgtEl>
                                          <p:spTgt spid="898"/>
                                        </p:tgtEl>
                                      </p:cBhvr>
                                    </p:animEffect>
                                  </p:childTnLst>
                                </p:cTn>
                              </p:par>
                              <p:par>
                                <p:cTn fill="hold" nodeType="withEffect" presetClass="entr" presetID="10" presetSubtype="0">
                                  <p:stCondLst>
                                    <p:cond delay="0"/>
                                  </p:stCondLst>
                                  <p:childTnLst>
                                    <p:set>
                                      <p:cBhvr>
                                        <p:cTn dur="1" fill="hold">
                                          <p:stCondLst>
                                            <p:cond delay="0"/>
                                          </p:stCondLst>
                                        </p:cTn>
                                        <p:tgtEl>
                                          <p:spTgt spid="901"/>
                                        </p:tgtEl>
                                        <p:attrNameLst>
                                          <p:attrName>style.visibility</p:attrName>
                                        </p:attrNameLst>
                                      </p:cBhvr>
                                      <p:to>
                                        <p:strVal val="visible"/>
                                      </p:to>
                                    </p:set>
                                    <p:animEffect filter="fade" transition="in">
                                      <p:cBhvr>
                                        <p:cTn dur="1000"/>
                                        <p:tgtEl>
                                          <p:spTgt spid="90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929"/>
                                        </p:tgtEl>
                                        <p:attrNameLst>
                                          <p:attrName>style.visibility</p:attrName>
                                        </p:attrNameLst>
                                      </p:cBhvr>
                                      <p:to>
                                        <p:strVal val="visible"/>
                                      </p:to>
                                    </p:set>
                                    <p:animEffect filter="fade" transition="in">
                                      <p:cBhvr>
                                        <p:cTn dur="1000"/>
                                        <p:tgtEl>
                                          <p:spTgt spid="929"/>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899"/>
                                        </p:tgtEl>
                                        <p:attrNameLst>
                                          <p:attrName>style.visibility</p:attrName>
                                        </p:attrNameLst>
                                      </p:cBhvr>
                                      <p:to>
                                        <p:strVal val="visible"/>
                                      </p:to>
                                    </p:set>
                                    <p:animEffect filter="fade" transition="in">
                                      <p:cBhvr>
                                        <p:cTn dur="1000"/>
                                        <p:tgtEl>
                                          <p:spTgt spid="899"/>
                                        </p:tgtEl>
                                      </p:cBhvr>
                                    </p:animEffect>
                                  </p:childTnLst>
                                </p:cTn>
                              </p:par>
                              <p:par>
                                <p:cTn fill="hold" nodeType="withEffect" presetClass="entr" presetID="10" presetSubtype="0">
                                  <p:stCondLst>
                                    <p:cond delay="0"/>
                                  </p:stCondLst>
                                  <p:childTnLst>
                                    <p:set>
                                      <p:cBhvr>
                                        <p:cTn dur="1" fill="hold">
                                          <p:stCondLst>
                                            <p:cond delay="0"/>
                                          </p:stCondLst>
                                        </p:cTn>
                                        <p:tgtEl>
                                          <p:spTgt spid="903"/>
                                        </p:tgtEl>
                                        <p:attrNameLst>
                                          <p:attrName>style.visibility</p:attrName>
                                        </p:attrNameLst>
                                      </p:cBhvr>
                                      <p:to>
                                        <p:strVal val="visible"/>
                                      </p:to>
                                    </p:set>
                                    <p:animEffect filter="fade" transition="in">
                                      <p:cBhvr>
                                        <p:cTn dur="1000"/>
                                        <p:tgtEl>
                                          <p:spTgt spid="903"/>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911"/>
                                        </p:tgtEl>
                                        <p:attrNameLst>
                                          <p:attrName>style.visibility</p:attrName>
                                        </p:attrNameLst>
                                      </p:cBhvr>
                                      <p:to>
                                        <p:strVal val="visible"/>
                                      </p:to>
                                    </p:set>
                                    <p:animEffect filter="fade" transition="in">
                                      <p:cBhvr>
                                        <p:cTn dur="1000"/>
                                        <p:tgtEl>
                                          <p:spTgt spid="911"/>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900"/>
                                        </p:tgtEl>
                                        <p:attrNameLst>
                                          <p:attrName>style.visibility</p:attrName>
                                        </p:attrNameLst>
                                      </p:cBhvr>
                                      <p:to>
                                        <p:strVal val="visible"/>
                                      </p:to>
                                    </p:set>
                                    <p:animEffect filter="fade" transition="in">
                                      <p:cBhvr>
                                        <p:cTn dur="1000"/>
                                        <p:tgtEl>
                                          <p:spTgt spid="900"/>
                                        </p:tgtEl>
                                      </p:cBhvr>
                                    </p:animEffect>
                                  </p:childTnLst>
                                </p:cTn>
                              </p:par>
                              <p:par>
                                <p:cTn fill="hold" nodeType="withEffect" presetClass="entr" presetID="10" presetSubtype="0">
                                  <p:stCondLst>
                                    <p:cond delay="0"/>
                                  </p:stCondLst>
                                  <p:childTnLst>
                                    <p:set>
                                      <p:cBhvr>
                                        <p:cTn dur="1" fill="hold">
                                          <p:stCondLst>
                                            <p:cond delay="0"/>
                                          </p:stCondLst>
                                        </p:cTn>
                                        <p:tgtEl>
                                          <p:spTgt spid="897"/>
                                        </p:tgtEl>
                                        <p:attrNameLst>
                                          <p:attrName>style.visibility</p:attrName>
                                        </p:attrNameLst>
                                      </p:cBhvr>
                                      <p:to>
                                        <p:strVal val="visible"/>
                                      </p:to>
                                    </p:set>
                                    <p:animEffect filter="fade" transition="in">
                                      <p:cBhvr>
                                        <p:cTn dur="1000"/>
                                        <p:tgtEl>
                                          <p:spTgt spid="8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grpSp>
        <p:nvGrpSpPr>
          <p:cNvPr id="989" name="Google Shape;989;p67"/>
          <p:cNvGrpSpPr/>
          <p:nvPr/>
        </p:nvGrpSpPr>
        <p:grpSpPr>
          <a:xfrm>
            <a:off x="2996838" y="2131849"/>
            <a:ext cx="3150312" cy="3221866"/>
            <a:chOff x="3204013" y="2131849"/>
            <a:chExt cx="3150312" cy="3221866"/>
          </a:xfrm>
        </p:grpSpPr>
        <p:sp>
          <p:nvSpPr>
            <p:cNvPr id="990" name="Google Shape;990;p67"/>
            <p:cNvSpPr/>
            <p:nvPr/>
          </p:nvSpPr>
          <p:spPr>
            <a:xfrm>
              <a:off x="4471836" y="3073708"/>
              <a:ext cx="1882489" cy="2280007"/>
            </a:xfrm>
            <a:custGeom>
              <a:rect b="b" l="l" r="r" t="t"/>
              <a:pathLst>
                <a:path extrusionOk="0" h="89028" w="73506">
                  <a:moveTo>
                    <a:pt x="58719" y="1"/>
                  </a:moveTo>
                  <a:cubicBezTo>
                    <a:pt x="56597" y="1"/>
                    <a:pt x="54508" y="424"/>
                    <a:pt x="52561" y="1243"/>
                  </a:cubicBezTo>
                  <a:cubicBezTo>
                    <a:pt x="52247" y="1369"/>
                    <a:pt x="51933" y="1515"/>
                    <a:pt x="51640" y="1683"/>
                  </a:cubicBezTo>
                  <a:cubicBezTo>
                    <a:pt x="51431" y="1766"/>
                    <a:pt x="51242" y="1892"/>
                    <a:pt x="51033" y="1996"/>
                  </a:cubicBezTo>
                  <a:cubicBezTo>
                    <a:pt x="48188" y="3587"/>
                    <a:pt x="45593" y="5616"/>
                    <a:pt x="43375" y="8022"/>
                  </a:cubicBezTo>
                  <a:cubicBezTo>
                    <a:pt x="41639" y="9906"/>
                    <a:pt x="40006" y="11851"/>
                    <a:pt x="38458" y="13860"/>
                  </a:cubicBezTo>
                  <a:cubicBezTo>
                    <a:pt x="37935" y="14530"/>
                    <a:pt x="37433" y="15199"/>
                    <a:pt x="36931" y="15890"/>
                  </a:cubicBezTo>
                  <a:cubicBezTo>
                    <a:pt x="35864" y="17333"/>
                    <a:pt x="34817" y="18798"/>
                    <a:pt x="33792" y="20305"/>
                  </a:cubicBezTo>
                  <a:cubicBezTo>
                    <a:pt x="33374" y="20911"/>
                    <a:pt x="32976" y="21518"/>
                    <a:pt x="32558" y="22146"/>
                  </a:cubicBezTo>
                  <a:cubicBezTo>
                    <a:pt x="32056" y="22899"/>
                    <a:pt x="31553" y="23652"/>
                    <a:pt x="31072" y="24426"/>
                  </a:cubicBezTo>
                  <a:cubicBezTo>
                    <a:pt x="28185" y="28925"/>
                    <a:pt x="25527" y="33549"/>
                    <a:pt x="22933" y="38215"/>
                  </a:cubicBezTo>
                  <a:cubicBezTo>
                    <a:pt x="22556" y="38906"/>
                    <a:pt x="22180" y="39575"/>
                    <a:pt x="21803" y="40245"/>
                  </a:cubicBezTo>
                  <a:cubicBezTo>
                    <a:pt x="20527" y="42567"/>
                    <a:pt x="19271" y="44890"/>
                    <a:pt x="18016" y="47233"/>
                  </a:cubicBezTo>
                  <a:cubicBezTo>
                    <a:pt x="18016" y="47254"/>
                    <a:pt x="17995" y="47296"/>
                    <a:pt x="17974" y="47317"/>
                  </a:cubicBezTo>
                  <a:cubicBezTo>
                    <a:pt x="17597" y="48028"/>
                    <a:pt x="17221" y="48740"/>
                    <a:pt x="16844" y="49451"/>
                  </a:cubicBezTo>
                  <a:cubicBezTo>
                    <a:pt x="15024" y="52945"/>
                    <a:pt x="13287" y="56502"/>
                    <a:pt x="11529" y="60018"/>
                  </a:cubicBezTo>
                  <a:cubicBezTo>
                    <a:pt x="11383" y="60310"/>
                    <a:pt x="11216" y="60603"/>
                    <a:pt x="11069" y="60896"/>
                  </a:cubicBezTo>
                  <a:cubicBezTo>
                    <a:pt x="10881" y="61294"/>
                    <a:pt x="10693" y="61691"/>
                    <a:pt x="10483" y="62068"/>
                  </a:cubicBezTo>
                  <a:lnTo>
                    <a:pt x="10483" y="62089"/>
                  </a:lnTo>
                  <a:cubicBezTo>
                    <a:pt x="9500" y="64056"/>
                    <a:pt x="8496" y="66044"/>
                    <a:pt x="7491" y="68010"/>
                  </a:cubicBezTo>
                  <a:lnTo>
                    <a:pt x="7491" y="68031"/>
                  </a:lnTo>
                  <a:cubicBezTo>
                    <a:pt x="7136" y="68743"/>
                    <a:pt x="6780" y="69454"/>
                    <a:pt x="6424" y="70166"/>
                  </a:cubicBezTo>
                  <a:cubicBezTo>
                    <a:pt x="4771" y="73451"/>
                    <a:pt x="3160" y="76736"/>
                    <a:pt x="1612" y="80062"/>
                  </a:cubicBezTo>
                  <a:cubicBezTo>
                    <a:pt x="1089" y="81192"/>
                    <a:pt x="607" y="82343"/>
                    <a:pt x="210" y="83515"/>
                  </a:cubicBezTo>
                  <a:cubicBezTo>
                    <a:pt x="1" y="84122"/>
                    <a:pt x="22" y="84163"/>
                    <a:pt x="566" y="84477"/>
                  </a:cubicBezTo>
                  <a:cubicBezTo>
                    <a:pt x="691" y="84561"/>
                    <a:pt x="817" y="84624"/>
                    <a:pt x="942" y="84687"/>
                  </a:cubicBezTo>
                  <a:cubicBezTo>
                    <a:pt x="1005" y="84707"/>
                    <a:pt x="1047" y="84749"/>
                    <a:pt x="1110" y="84770"/>
                  </a:cubicBezTo>
                  <a:cubicBezTo>
                    <a:pt x="2030" y="85231"/>
                    <a:pt x="2930" y="85691"/>
                    <a:pt x="3851" y="86130"/>
                  </a:cubicBezTo>
                  <a:cubicBezTo>
                    <a:pt x="4415" y="86402"/>
                    <a:pt x="4959" y="86674"/>
                    <a:pt x="5524" y="86946"/>
                  </a:cubicBezTo>
                  <a:cubicBezTo>
                    <a:pt x="5775" y="87072"/>
                    <a:pt x="6027" y="87197"/>
                    <a:pt x="6299" y="87323"/>
                  </a:cubicBezTo>
                  <a:cubicBezTo>
                    <a:pt x="7324" y="87846"/>
                    <a:pt x="8370" y="88327"/>
                    <a:pt x="9437" y="88788"/>
                  </a:cubicBezTo>
                  <a:cubicBezTo>
                    <a:pt x="9815" y="88942"/>
                    <a:pt x="10079" y="89028"/>
                    <a:pt x="10287" y="89028"/>
                  </a:cubicBezTo>
                  <a:cubicBezTo>
                    <a:pt x="10644" y="89028"/>
                    <a:pt x="10836" y="88775"/>
                    <a:pt x="11153" y="88181"/>
                  </a:cubicBezTo>
                  <a:cubicBezTo>
                    <a:pt x="11362" y="87762"/>
                    <a:pt x="11571" y="87365"/>
                    <a:pt x="11781" y="86946"/>
                  </a:cubicBezTo>
                  <a:cubicBezTo>
                    <a:pt x="12597" y="85398"/>
                    <a:pt x="13413" y="83850"/>
                    <a:pt x="14229" y="82301"/>
                  </a:cubicBezTo>
                  <a:cubicBezTo>
                    <a:pt x="14605" y="81569"/>
                    <a:pt x="15003" y="80837"/>
                    <a:pt x="15379" y="80104"/>
                  </a:cubicBezTo>
                  <a:cubicBezTo>
                    <a:pt x="15861" y="79205"/>
                    <a:pt x="16342" y="78284"/>
                    <a:pt x="16823" y="77363"/>
                  </a:cubicBezTo>
                  <a:cubicBezTo>
                    <a:pt x="17032" y="76945"/>
                    <a:pt x="17283" y="76505"/>
                    <a:pt x="17493" y="76066"/>
                  </a:cubicBezTo>
                  <a:cubicBezTo>
                    <a:pt x="17848" y="75375"/>
                    <a:pt x="18225" y="74664"/>
                    <a:pt x="18581" y="73974"/>
                  </a:cubicBezTo>
                  <a:cubicBezTo>
                    <a:pt x="20694" y="69873"/>
                    <a:pt x="22807" y="65751"/>
                    <a:pt x="24962" y="61671"/>
                  </a:cubicBezTo>
                  <a:cubicBezTo>
                    <a:pt x="24983" y="61629"/>
                    <a:pt x="25004" y="61587"/>
                    <a:pt x="25025" y="61545"/>
                  </a:cubicBezTo>
                  <a:cubicBezTo>
                    <a:pt x="25381" y="60896"/>
                    <a:pt x="25737" y="60248"/>
                    <a:pt x="26071" y="59599"/>
                  </a:cubicBezTo>
                  <a:cubicBezTo>
                    <a:pt x="27055" y="57779"/>
                    <a:pt x="28038" y="55979"/>
                    <a:pt x="29022" y="54180"/>
                  </a:cubicBezTo>
                  <a:cubicBezTo>
                    <a:pt x="29377" y="53510"/>
                    <a:pt x="29754" y="52841"/>
                    <a:pt x="30131" y="52171"/>
                  </a:cubicBezTo>
                  <a:cubicBezTo>
                    <a:pt x="32181" y="48447"/>
                    <a:pt x="34294" y="44743"/>
                    <a:pt x="36470" y="41061"/>
                  </a:cubicBezTo>
                  <a:cubicBezTo>
                    <a:pt x="36491" y="41040"/>
                    <a:pt x="36491" y="40998"/>
                    <a:pt x="36512" y="40977"/>
                  </a:cubicBezTo>
                  <a:lnTo>
                    <a:pt x="36512" y="40956"/>
                  </a:lnTo>
                  <a:cubicBezTo>
                    <a:pt x="36910" y="40308"/>
                    <a:pt x="37307" y="39638"/>
                    <a:pt x="37705" y="38968"/>
                  </a:cubicBezTo>
                  <a:cubicBezTo>
                    <a:pt x="38981" y="36813"/>
                    <a:pt x="40278" y="34679"/>
                    <a:pt x="41576" y="32566"/>
                  </a:cubicBezTo>
                  <a:cubicBezTo>
                    <a:pt x="42015" y="31854"/>
                    <a:pt x="42455" y="31164"/>
                    <a:pt x="42894" y="30452"/>
                  </a:cubicBezTo>
                  <a:cubicBezTo>
                    <a:pt x="44589" y="27711"/>
                    <a:pt x="46346" y="24971"/>
                    <a:pt x="48146" y="22250"/>
                  </a:cubicBezTo>
                  <a:cubicBezTo>
                    <a:pt x="49025" y="20911"/>
                    <a:pt x="49945" y="19614"/>
                    <a:pt x="50950" y="18359"/>
                  </a:cubicBezTo>
                  <a:cubicBezTo>
                    <a:pt x="51368" y="17815"/>
                    <a:pt x="51828" y="17312"/>
                    <a:pt x="52289" y="16810"/>
                  </a:cubicBezTo>
                  <a:lnTo>
                    <a:pt x="52289" y="16789"/>
                  </a:lnTo>
                  <a:cubicBezTo>
                    <a:pt x="52895" y="16141"/>
                    <a:pt x="53502" y="15513"/>
                    <a:pt x="54172" y="14906"/>
                  </a:cubicBezTo>
                  <a:cubicBezTo>
                    <a:pt x="54255" y="14823"/>
                    <a:pt x="54360" y="14739"/>
                    <a:pt x="54465" y="14655"/>
                  </a:cubicBezTo>
                  <a:cubicBezTo>
                    <a:pt x="54862" y="14299"/>
                    <a:pt x="55281" y="13944"/>
                    <a:pt x="55741" y="13609"/>
                  </a:cubicBezTo>
                  <a:cubicBezTo>
                    <a:pt x="56118" y="13337"/>
                    <a:pt x="56515" y="13065"/>
                    <a:pt x="56913" y="12835"/>
                  </a:cubicBezTo>
                  <a:cubicBezTo>
                    <a:pt x="57310" y="12605"/>
                    <a:pt x="57708" y="12416"/>
                    <a:pt x="58126" y="12270"/>
                  </a:cubicBezTo>
                  <a:cubicBezTo>
                    <a:pt x="58628" y="12082"/>
                    <a:pt x="59152" y="11998"/>
                    <a:pt x="59675" y="11977"/>
                  </a:cubicBezTo>
                  <a:lnTo>
                    <a:pt x="60051" y="11977"/>
                  </a:lnTo>
                  <a:cubicBezTo>
                    <a:pt x="61244" y="11998"/>
                    <a:pt x="62311" y="12793"/>
                    <a:pt x="62688" y="13923"/>
                  </a:cubicBezTo>
                  <a:cubicBezTo>
                    <a:pt x="62729" y="14048"/>
                    <a:pt x="62771" y="14174"/>
                    <a:pt x="62792" y="14299"/>
                  </a:cubicBezTo>
                  <a:cubicBezTo>
                    <a:pt x="62918" y="14969"/>
                    <a:pt x="62939" y="15639"/>
                    <a:pt x="62855" y="16287"/>
                  </a:cubicBezTo>
                  <a:cubicBezTo>
                    <a:pt x="62855" y="16392"/>
                    <a:pt x="62834" y="16517"/>
                    <a:pt x="62813" y="16622"/>
                  </a:cubicBezTo>
                  <a:cubicBezTo>
                    <a:pt x="62667" y="17919"/>
                    <a:pt x="62395" y="19196"/>
                    <a:pt x="61976" y="20430"/>
                  </a:cubicBezTo>
                  <a:cubicBezTo>
                    <a:pt x="61725" y="21204"/>
                    <a:pt x="61432" y="21978"/>
                    <a:pt x="61118" y="22753"/>
                  </a:cubicBezTo>
                  <a:cubicBezTo>
                    <a:pt x="61014" y="23025"/>
                    <a:pt x="60888" y="23297"/>
                    <a:pt x="60763" y="23569"/>
                  </a:cubicBezTo>
                  <a:cubicBezTo>
                    <a:pt x="60428" y="24385"/>
                    <a:pt x="60072" y="25180"/>
                    <a:pt x="59716" y="25975"/>
                  </a:cubicBezTo>
                  <a:cubicBezTo>
                    <a:pt x="59382" y="26665"/>
                    <a:pt x="59068" y="27356"/>
                    <a:pt x="58754" y="28046"/>
                  </a:cubicBezTo>
                  <a:lnTo>
                    <a:pt x="58733" y="28046"/>
                  </a:lnTo>
                  <a:cubicBezTo>
                    <a:pt x="58294" y="28988"/>
                    <a:pt x="57833" y="29929"/>
                    <a:pt x="57373" y="30871"/>
                  </a:cubicBezTo>
                  <a:cubicBezTo>
                    <a:pt x="56934" y="31750"/>
                    <a:pt x="56515" y="32629"/>
                    <a:pt x="56097" y="33528"/>
                  </a:cubicBezTo>
                  <a:cubicBezTo>
                    <a:pt x="55846" y="34093"/>
                    <a:pt x="55867" y="34177"/>
                    <a:pt x="56390" y="34533"/>
                  </a:cubicBezTo>
                  <a:cubicBezTo>
                    <a:pt x="56578" y="34679"/>
                    <a:pt x="56766" y="34805"/>
                    <a:pt x="56955" y="34951"/>
                  </a:cubicBezTo>
                  <a:cubicBezTo>
                    <a:pt x="57206" y="35139"/>
                    <a:pt x="57457" y="35307"/>
                    <a:pt x="57750" y="35453"/>
                  </a:cubicBezTo>
                  <a:cubicBezTo>
                    <a:pt x="58105" y="35642"/>
                    <a:pt x="58482" y="35830"/>
                    <a:pt x="58859" y="36018"/>
                  </a:cubicBezTo>
                  <a:cubicBezTo>
                    <a:pt x="59926" y="36562"/>
                    <a:pt x="61014" y="37064"/>
                    <a:pt x="62123" y="37504"/>
                  </a:cubicBezTo>
                  <a:cubicBezTo>
                    <a:pt x="62667" y="37734"/>
                    <a:pt x="63211" y="37901"/>
                    <a:pt x="63776" y="38006"/>
                  </a:cubicBezTo>
                  <a:cubicBezTo>
                    <a:pt x="63856" y="38025"/>
                    <a:pt x="63938" y="38034"/>
                    <a:pt x="64018" y="38034"/>
                  </a:cubicBezTo>
                  <a:cubicBezTo>
                    <a:pt x="64375" y="38034"/>
                    <a:pt x="64714" y="37849"/>
                    <a:pt x="64885" y="37525"/>
                  </a:cubicBezTo>
                  <a:cubicBezTo>
                    <a:pt x="64989" y="37336"/>
                    <a:pt x="65094" y="37169"/>
                    <a:pt x="65178" y="36981"/>
                  </a:cubicBezTo>
                  <a:cubicBezTo>
                    <a:pt x="65952" y="35453"/>
                    <a:pt x="66705" y="33905"/>
                    <a:pt x="67416" y="32357"/>
                  </a:cubicBezTo>
                  <a:cubicBezTo>
                    <a:pt x="67751" y="31624"/>
                    <a:pt x="68086" y="30871"/>
                    <a:pt x="68421" y="30118"/>
                  </a:cubicBezTo>
                  <a:cubicBezTo>
                    <a:pt x="69571" y="27460"/>
                    <a:pt x="70660" y="24782"/>
                    <a:pt x="71664" y="22083"/>
                  </a:cubicBezTo>
                  <a:cubicBezTo>
                    <a:pt x="71831" y="21644"/>
                    <a:pt x="71978" y="21204"/>
                    <a:pt x="72103" y="20765"/>
                  </a:cubicBezTo>
                  <a:cubicBezTo>
                    <a:pt x="72354" y="19928"/>
                    <a:pt x="72543" y="19091"/>
                    <a:pt x="72752" y="18254"/>
                  </a:cubicBezTo>
                  <a:cubicBezTo>
                    <a:pt x="72773" y="18191"/>
                    <a:pt x="72773" y="18149"/>
                    <a:pt x="72794" y="18087"/>
                  </a:cubicBezTo>
                  <a:cubicBezTo>
                    <a:pt x="73338" y="15994"/>
                    <a:pt x="73505" y="13797"/>
                    <a:pt x="73296" y="11642"/>
                  </a:cubicBezTo>
                  <a:cubicBezTo>
                    <a:pt x="73275" y="11307"/>
                    <a:pt x="73212" y="10973"/>
                    <a:pt x="73170" y="10659"/>
                  </a:cubicBezTo>
                  <a:cubicBezTo>
                    <a:pt x="73003" y="9613"/>
                    <a:pt x="72689" y="8587"/>
                    <a:pt x="72292" y="7604"/>
                  </a:cubicBezTo>
                  <a:cubicBezTo>
                    <a:pt x="71538" y="5846"/>
                    <a:pt x="70325" y="4340"/>
                    <a:pt x="68797" y="3189"/>
                  </a:cubicBezTo>
                  <a:cubicBezTo>
                    <a:pt x="67061" y="1934"/>
                    <a:pt x="65094" y="1034"/>
                    <a:pt x="63022" y="553"/>
                  </a:cubicBezTo>
                  <a:cubicBezTo>
                    <a:pt x="61934" y="260"/>
                    <a:pt x="60805" y="92"/>
                    <a:pt x="59675" y="50"/>
                  </a:cubicBezTo>
                  <a:lnTo>
                    <a:pt x="59675" y="30"/>
                  </a:lnTo>
                  <a:cubicBezTo>
                    <a:pt x="59356" y="10"/>
                    <a:pt x="59037" y="1"/>
                    <a:pt x="587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7"/>
            <p:cNvSpPr/>
            <p:nvPr/>
          </p:nvSpPr>
          <p:spPr>
            <a:xfrm>
              <a:off x="4903211" y="4071679"/>
              <a:ext cx="534250" cy="268495"/>
            </a:xfrm>
            <a:custGeom>
              <a:rect b="b" l="l" r="r" t="t"/>
              <a:pathLst>
                <a:path extrusionOk="0" h="10484" w="20861">
                  <a:moveTo>
                    <a:pt x="20861" y="0"/>
                  </a:moveTo>
                  <a:lnTo>
                    <a:pt x="20861" y="0"/>
                  </a:lnTo>
                  <a:cubicBezTo>
                    <a:pt x="19459" y="523"/>
                    <a:pt x="18057" y="1047"/>
                    <a:pt x="16676" y="1591"/>
                  </a:cubicBezTo>
                  <a:cubicBezTo>
                    <a:pt x="11466" y="3725"/>
                    <a:pt x="6319" y="5985"/>
                    <a:pt x="1172" y="8265"/>
                  </a:cubicBezTo>
                  <a:cubicBezTo>
                    <a:pt x="1172" y="8286"/>
                    <a:pt x="1151" y="8328"/>
                    <a:pt x="1130" y="8349"/>
                  </a:cubicBezTo>
                  <a:cubicBezTo>
                    <a:pt x="753" y="9060"/>
                    <a:pt x="377" y="9772"/>
                    <a:pt x="0" y="10483"/>
                  </a:cubicBezTo>
                  <a:cubicBezTo>
                    <a:pt x="126" y="10462"/>
                    <a:pt x="230" y="10399"/>
                    <a:pt x="335" y="10358"/>
                  </a:cubicBezTo>
                  <a:cubicBezTo>
                    <a:pt x="4394" y="8579"/>
                    <a:pt x="8411" y="6780"/>
                    <a:pt x="12491" y="5064"/>
                  </a:cubicBezTo>
                  <a:cubicBezTo>
                    <a:pt x="14877" y="4039"/>
                    <a:pt x="17262" y="2992"/>
                    <a:pt x="19668" y="2009"/>
                  </a:cubicBezTo>
                  <a:lnTo>
                    <a:pt x="19668" y="1988"/>
                  </a:lnTo>
                  <a:cubicBezTo>
                    <a:pt x="20066" y="1340"/>
                    <a:pt x="20463" y="670"/>
                    <a:pt x="20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7"/>
            <p:cNvSpPr/>
            <p:nvPr/>
          </p:nvSpPr>
          <p:spPr>
            <a:xfrm>
              <a:off x="5030185" y="3853584"/>
              <a:ext cx="540166" cy="250799"/>
            </a:xfrm>
            <a:custGeom>
              <a:rect b="b" l="l" r="r" t="t"/>
              <a:pathLst>
                <a:path extrusionOk="0" h="9793" w="21092">
                  <a:moveTo>
                    <a:pt x="21092" y="0"/>
                  </a:moveTo>
                  <a:cubicBezTo>
                    <a:pt x="20987" y="42"/>
                    <a:pt x="20904" y="84"/>
                    <a:pt x="20820" y="105"/>
                  </a:cubicBezTo>
                  <a:cubicBezTo>
                    <a:pt x="14250" y="2658"/>
                    <a:pt x="7785" y="5378"/>
                    <a:pt x="1131" y="7763"/>
                  </a:cubicBezTo>
                  <a:cubicBezTo>
                    <a:pt x="754" y="8454"/>
                    <a:pt x="378" y="9123"/>
                    <a:pt x="1" y="9793"/>
                  </a:cubicBezTo>
                  <a:cubicBezTo>
                    <a:pt x="210" y="9751"/>
                    <a:pt x="378" y="9688"/>
                    <a:pt x="566" y="9625"/>
                  </a:cubicBezTo>
                  <a:cubicBezTo>
                    <a:pt x="7073" y="7303"/>
                    <a:pt x="13455" y="4771"/>
                    <a:pt x="19774" y="2114"/>
                  </a:cubicBezTo>
                  <a:cubicBezTo>
                    <a:pt x="20213" y="1402"/>
                    <a:pt x="20653" y="712"/>
                    <a:pt x="2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7"/>
            <p:cNvSpPr/>
            <p:nvPr/>
          </p:nvSpPr>
          <p:spPr>
            <a:xfrm>
              <a:off x="4636355" y="4600039"/>
              <a:ext cx="503185" cy="270621"/>
            </a:xfrm>
            <a:custGeom>
              <a:rect b="b" l="l" r="r" t="t"/>
              <a:pathLst>
                <a:path extrusionOk="0" h="10567" w="19648">
                  <a:moveTo>
                    <a:pt x="19647" y="0"/>
                  </a:moveTo>
                  <a:lnTo>
                    <a:pt x="19647" y="0"/>
                  </a:lnTo>
                  <a:cubicBezTo>
                    <a:pt x="13454" y="2783"/>
                    <a:pt x="7302" y="5712"/>
                    <a:pt x="1067" y="8411"/>
                  </a:cubicBezTo>
                  <a:lnTo>
                    <a:pt x="1067" y="8432"/>
                  </a:lnTo>
                  <a:cubicBezTo>
                    <a:pt x="712" y="9144"/>
                    <a:pt x="356" y="9855"/>
                    <a:pt x="0" y="10567"/>
                  </a:cubicBezTo>
                  <a:cubicBezTo>
                    <a:pt x="126" y="10504"/>
                    <a:pt x="251" y="10462"/>
                    <a:pt x="398" y="10378"/>
                  </a:cubicBezTo>
                  <a:cubicBezTo>
                    <a:pt x="3160" y="9165"/>
                    <a:pt x="5921" y="7930"/>
                    <a:pt x="8683" y="6717"/>
                  </a:cubicBezTo>
                  <a:cubicBezTo>
                    <a:pt x="12031" y="5273"/>
                    <a:pt x="15274" y="3641"/>
                    <a:pt x="18538" y="2072"/>
                  </a:cubicBezTo>
                  <a:cubicBezTo>
                    <a:pt x="18559" y="2030"/>
                    <a:pt x="18580" y="1988"/>
                    <a:pt x="18601" y="1946"/>
                  </a:cubicBezTo>
                  <a:cubicBezTo>
                    <a:pt x="18957" y="1297"/>
                    <a:pt x="19313" y="628"/>
                    <a:pt x="19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7"/>
            <p:cNvSpPr/>
            <p:nvPr/>
          </p:nvSpPr>
          <p:spPr>
            <a:xfrm>
              <a:off x="5267590" y="3504212"/>
              <a:ext cx="543367" cy="195071"/>
            </a:xfrm>
            <a:custGeom>
              <a:rect b="b" l="l" r="r" t="t"/>
              <a:pathLst>
                <a:path extrusionOk="0" h="7617" w="21217">
                  <a:moveTo>
                    <a:pt x="21217" y="0"/>
                  </a:moveTo>
                  <a:cubicBezTo>
                    <a:pt x="20568" y="42"/>
                    <a:pt x="19940" y="105"/>
                    <a:pt x="19292" y="210"/>
                  </a:cubicBezTo>
                  <a:cubicBezTo>
                    <a:pt x="13056" y="1256"/>
                    <a:pt x="7177" y="3076"/>
                    <a:pt x="1486" y="5336"/>
                  </a:cubicBezTo>
                  <a:cubicBezTo>
                    <a:pt x="984" y="6089"/>
                    <a:pt x="481" y="6842"/>
                    <a:pt x="0" y="7616"/>
                  </a:cubicBezTo>
                  <a:cubicBezTo>
                    <a:pt x="3222" y="6236"/>
                    <a:pt x="6507" y="5043"/>
                    <a:pt x="9876" y="4039"/>
                  </a:cubicBezTo>
                  <a:cubicBezTo>
                    <a:pt x="13161" y="3076"/>
                    <a:pt x="16425" y="2114"/>
                    <a:pt x="19878" y="1549"/>
                  </a:cubicBezTo>
                  <a:cubicBezTo>
                    <a:pt x="20296" y="1005"/>
                    <a:pt x="20756" y="502"/>
                    <a:pt x="21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7"/>
            <p:cNvSpPr/>
            <p:nvPr/>
          </p:nvSpPr>
          <p:spPr>
            <a:xfrm>
              <a:off x="4740306" y="4409808"/>
              <a:ext cx="503185" cy="253488"/>
            </a:xfrm>
            <a:custGeom>
              <a:rect b="b" l="l" r="r" t="t"/>
              <a:pathLst>
                <a:path extrusionOk="0" h="9898" w="19648">
                  <a:moveTo>
                    <a:pt x="19627" y="0"/>
                  </a:moveTo>
                  <a:cubicBezTo>
                    <a:pt x="13412" y="2574"/>
                    <a:pt x="7282" y="5315"/>
                    <a:pt x="1046" y="7847"/>
                  </a:cubicBezTo>
                  <a:cubicBezTo>
                    <a:pt x="900" y="8139"/>
                    <a:pt x="733" y="8432"/>
                    <a:pt x="586" y="8725"/>
                  </a:cubicBezTo>
                  <a:cubicBezTo>
                    <a:pt x="398" y="9123"/>
                    <a:pt x="210" y="9520"/>
                    <a:pt x="0" y="9897"/>
                  </a:cubicBezTo>
                  <a:cubicBezTo>
                    <a:pt x="126" y="9876"/>
                    <a:pt x="251" y="9813"/>
                    <a:pt x="398" y="9751"/>
                  </a:cubicBezTo>
                  <a:cubicBezTo>
                    <a:pt x="6508" y="7303"/>
                    <a:pt x="12554" y="4708"/>
                    <a:pt x="18539" y="2009"/>
                  </a:cubicBezTo>
                  <a:cubicBezTo>
                    <a:pt x="18894" y="1339"/>
                    <a:pt x="19271" y="670"/>
                    <a:pt x="196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7"/>
            <p:cNvSpPr/>
            <p:nvPr/>
          </p:nvSpPr>
          <p:spPr>
            <a:xfrm>
              <a:off x="4471836" y="4968157"/>
              <a:ext cx="475859" cy="276537"/>
            </a:xfrm>
            <a:custGeom>
              <a:rect b="b" l="l" r="r" t="t"/>
              <a:pathLst>
                <a:path extrusionOk="0" h="10798" w="18581">
                  <a:moveTo>
                    <a:pt x="18581" y="1"/>
                  </a:moveTo>
                  <a:lnTo>
                    <a:pt x="18581" y="1"/>
                  </a:lnTo>
                  <a:cubicBezTo>
                    <a:pt x="16216" y="1130"/>
                    <a:pt x="13831" y="2239"/>
                    <a:pt x="11488" y="3453"/>
                  </a:cubicBezTo>
                  <a:cubicBezTo>
                    <a:pt x="7700" y="5441"/>
                    <a:pt x="3955" y="7512"/>
                    <a:pt x="210" y="9542"/>
                  </a:cubicBezTo>
                  <a:cubicBezTo>
                    <a:pt x="1" y="10149"/>
                    <a:pt x="22" y="10190"/>
                    <a:pt x="566" y="10504"/>
                  </a:cubicBezTo>
                  <a:cubicBezTo>
                    <a:pt x="691" y="10588"/>
                    <a:pt x="817" y="10651"/>
                    <a:pt x="942" y="10714"/>
                  </a:cubicBezTo>
                  <a:cubicBezTo>
                    <a:pt x="1005" y="10734"/>
                    <a:pt x="1047" y="10776"/>
                    <a:pt x="1110" y="10797"/>
                  </a:cubicBezTo>
                  <a:cubicBezTo>
                    <a:pt x="6550" y="7889"/>
                    <a:pt x="11927" y="4792"/>
                    <a:pt x="17493" y="2093"/>
                  </a:cubicBezTo>
                  <a:cubicBezTo>
                    <a:pt x="17848" y="1402"/>
                    <a:pt x="18225" y="691"/>
                    <a:pt x="18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7"/>
            <p:cNvSpPr/>
            <p:nvPr/>
          </p:nvSpPr>
          <p:spPr>
            <a:xfrm>
              <a:off x="5417613" y="3396164"/>
              <a:ext cx="481750" cy="84487"/>
            </a:xfrm>
            <a:custGeom>
              <a:rect b="b" l="l" r="r" t="t"/>
              <a:pathLst>
                <a:path extrusionOk="0" h="3299" w="18811">
                  <a:moveTo>
                    <a:pt x="11054" y="1"/>
                  </a:moveTo>
                  <a:cubicBezTo>
                    <a:pt x="7796" y="1"/>
                    <a:pt x="4631" y="473"/>
                    <a:pt x="1528" y="1269"/>
                  </a:cubicBezTo>
                  <a:cubicBezTo>
                    <a:pt x="1005" y="1939"/>
                    <a:pt x="503" y="2608"/>
                    <a:pt x="1" y="3299"/>
                  </a:cubicBezTo>
                  <a:cubicBezTo>
                    <a:pt x="273" y="3215"/>
                    <a:pt x="524" y="3131"/>
                    <a:pt x="775" y="3048"/>
                  </a:cubicBezTo>
                  <a:cubicBezTo>
                    <a:pt x="4226" y="2061"/>
                    <a:pt x="7763" y="1481"/>
                    <a:pt x="11416" y="1481"/>
                  </a:cubicBezTo>
                  <a:cubicBezTo>
                    <a:pt x="12878" y="1481"/>
                    <a:pt x="14359" y="1574"/>
                    <a:pt x="15861" y="1771"/>
                  </a:cubicBezTo>
                  <a:cubicBezTo>
                    <a:pt x="16426" y="1834"/>
                    <a:pt x="16991" y="1939"/>
                    <a:pt x="17535" y="2064"/>
                  </a:cubicBezTo>
                  <a:cubicBezTo>
                    <a:pt x="17932" y="1708"/>
                    <a:pt x="18351" y="1353"/>
                    <a:pt x="18811" y="1018"/>
                  </a:cubicBezTo>
                  <a:cubicBezTo>
                    <a:pt x="18706" y="997"/>
                    <a:pt x="18623" y="955"/>
                    <a:pt x="18560" y="913"/>
                  </a:cubicBezTo>
                  <a:cubicBezTo>
                    <a:pt x="18016" y="788"/>
                    <a:pt x="17535" y="683"/>
                    <a:pt x="17053" y="579"/>
                  </a:cubicBezTo>
                  <a:cubicBezTo>
                    <a:pt x="16781" y="516"/>
                    <a:pt x="16530" y="453"/>
                    <a:pt x="16258" y="411"/>
                  </a:cubicBezTo>
                  <a:cubicBezTo>
                    <a:pt x="14495" y="131"/>
                    <a:pt x="12762" y="1"/>
                    <a:pt x="11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7"/>
            <p:cNvSpPr/>
            <p:nvPr/>
          </p:nvSpPr>
          <p:spPr>
            <a:xfrm>
              <a:off x="6037068" y="3268421"/>
              <a:ext cx="308677" cy="387991"/>
            </a:xfrm>
            <a:custGeom>
              <a:rect b="b" l="l" r="r" t="t"/>
              <a:pathLst>
                <a:path extrusionOk="0" h="15150" w="12053">
                  <a:moveTo>
                    <a:pt x="11174" y="1"/>
                  </a:moveTo>
                  <a:cubicBezTo>
                    <a:pt x="11111" y="252"/>
                    <a:pt x="11048" y="482"/>
                    <a:pt x="11027" y="733"/>
                  </a:cubicBezTo>
                  <a:cubicBezTo>
                    <a:pt x="10818" y="2010"/>
                    <a:pt x="10399" y="3265"/>
                    <a:pt x="9751" y="4395"/>
                  </a:cubicBezTo>
                  <a:cubicBezTo>
                    <a:pt x="8181" y="7178"/>
                    <a:pt x="5964" y="9563"/>
                    <a:pt x="3306" y="11342"/>
                  </a:cubicBezTo>
                  <a:cubicBezTo>
                    <a:pt x="2511" y="11865"/>
                    <a:pt x="1674" y="12346"/>
                    <a:pt x="858" y="12827"/>
                  </a:cubicBezTo>
                  <a:cubicBezTo>
                    <a:pt x="607" y="13601"/>
                    <a:pt x="314" y="14375"/>
                    <a:pt x="0" y="15150"/>
                  </a:cubicBezTo>
                  <a:cubicBezTo>
                    <a:pt x="63" y="15129"/>
                    <a:pt x="105" y="15129"/>
                    <a:pt x="147" y="15108"/>
                  </a:cubicBezTo>
                  <a:cubicBezTo>
                    <a:pt x="335" y="15045"/>
                    <a:pt x="503" y="14961"/>
                    <a:pt x="670" y="14857"/>
                  </a:cubicBezTo>
                  <a:cubicBezTo>
                    <a:pt x="2051" y="14124"/>
                    <a:pt x="3369" y="13308"/>
                    <a:pt x="4666" y="12409"/>
                  </a:cubicBezTo>
                  <a:cubicBezTo>
                    <a:pt x="7868" y="10065"/>
                    <a:pt x="10483" y="7199"/>
                    <a:pt x="11885" y="3537"/>
                  </a:cubicBezTo>
                  <a:lnTo>
                    <a:pt x="12052" y="3056"/>
                  </a:lnTo>
                  <a:cubicBezTo>
                    <a:pt x="11885" y="2010"/>
                    <a:pt x="11571" y="984"/>
                    <a:pt x="11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7"/>
            <p:cNvSpPr/>
            <p:nvPr/>
          </p:nvSpPr>
          <p:spPr>
            <a:xfrm>
              <a:off x="6000087" y="3074989"/>
              <a:ext cx="175249" cy="424409"/>
            </a:xfrm>
            <a:custGeom>
              <a:rect b="b" l="l" r="r" t="t"/>
              <a:pathLst>
                <a:path extrusionOk="0" h="16572" w="6843">
                  <a:moveTo>
                    <a:pt x="1" y="0"/>
                  </a:moveTo>
                  <a:lnTo>
                    <a:pt x="1" y="0"/>
                  </a:lnTo>
                  <a:cubicBezTo>
                    <a:pt x="2951" y="1402"/>
                    <a:pt x="4792" y="5399"/>
                    <a:pt x="4332" y="9437"/>
                  </a:cubicBezTo>
                  <a:cubicBezTo>
                    <a:pt x="4123" y="10985"/>
                    <a:pt x="3662" y="12471"/>
                    <a:pt x="3014" y="13873"/>
                  </a:cubicBezTo>
                  <a:cubicBezTo>
                    <a:pt x="3055" y="13998"/>
                    <a:pt x="3097" y="14124"/>
                    <a:pt x="3118" y="14249"/>
                  </a:cubicBezTo>
                  <a:cubicBezTo>
                    <a:pt x="3244" y="14919"/>
                    <a:pt x="3265" y="15589"/>
                    <a:pt x="3181" y="16237"/>
                  </a:cubicBezTo>
                  <a:cubicBezTo>
                    <a:pt x="3181" y="16342"/>
                    <a:pt x="3160" y="16467"/>
                    <a:pt x="3139" y="16572"/>
                  </a:cubicBezTo>
                  <a:cubicBezTo>
                    <a:pt x="3307" y="16446"/>
                    <a:pt x="3432" y="16300"/>
                    <a:pt x="3537" y="16133"/>
                  </a:cubicBezTo>
                  <a:cubicBezTo>
                    <a:pt x="3579" y="16049"/>
                    <a:pt x="3641" y="15944"/>
                    <a:pt x="3683" y="15861"/>
                  </a:cubicBezTo>
                  <a:cubicBezTo>
                    <a:pt x="4248" y="14835"/>
                    <a:pt x="4708" y="13789"/>
                    <a:pt x="5064" y="12680"/>
                  </a:cubicBezTo>
                  <a:cubicBezTo>
                    <a:pt x="6843" y="7617"/>
                    <a:pt x="5608" y="3139"/>
                    <a:pt x="3348" y="503"/>
                  </a:cubicBezTo>
                  <a:cubicBezTo>
                    <a:pt x="2260" y="210"/>
                    <a:pt x="1131"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7"/>
            <p:cNvSpPr/>
            <p:nvPr/>
          </p:nvSpPr>
          <p:spPr>
            <a:xfrm>
              <a:off x="5976501" y="3536891"/>
              <a:ext cx="359590" cy="255101"/>
            </a:xfrm>
            <a:custGeom>
              <a:rect b="b" l="l" r="r" t="t"/>
              <a:pathLst>
                <a:path extrusionOk="0" h="9961" w="14041">
                  <a:moveTo>
                    <a:pt x="14041" y="1"/>
                  </a:moveTo>
                  <a:lnTo>
                    <a:pt x="14041" y="1"/>
                  </a:lnTo>
                  <a:cubicBezTo>
                    <a:pt x="12702" y="1319"/>
                    <a:pt x="11132" y="2365"/>
                    <a:pt x="9542" y="3369"/>
                  </a:cubicBezTo>
                  <a:cubicBezTo>
                    <a:pt x="6780" y="5064"/>
                    <a:pt x="3914" y="6571"/>
                    <a:pt x="963" y="7889"/>
                  </a:cubicBezTo>
                  <a:cubicBezTo>
                    <a:pt x="650" y="8579"/>
                    <a:pt x="315" y="9270"/>
                    <a:pt x="1" y="9960"/>
                  </a:cubicBezTo>
                  <a:lnTo>
                    <a:pt x="252" y="9960"/>
                  </a:lnTo>
                  <a:cubicBezTo>
                    <a:pt x="399" y="9918"/>
                    <a:pt x="566" y="9877"/>
                    <a:pt x="712" y="9793"/>
                  </a:cubicBezTo>
                  <a:cubicBezTo>
                    <a:pt x="4688" y="8035"/>
                    <a:pt x="8580" y="6110"/>
                    <a:pt x="12095" y="3620"/>
                  </a:cubicBezTo>
                  <a:cubicBezTo>
                    <a:pt x="12513" y="3327"/>
                    <a:pt x="12932" y="3014"/>
                    <a:pt x="13350" y="2679"/>
                  </a:cubicBezTo>
                  <a:lnTo>
                    <a:pt x="13371" y="2679"/>
                  </a:lnTo>
                  <a:cubicBezTo>
                    <a:pt x="13601" y="1842"/>
                    <a:pt x="13811" y="1005"/>
                    <a:pt x="13999" y="168"/>
                  </a:cubicBezTo>
                  <a:cubicBezTo>
                    <a:pt x="14020" y="105"/>
                    <a:pt x="14020" y="63"/>
                    <a:pt x="14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7"/>
            <p:cNvSpPr/>
            <p:nvPr/>
          </p:nvSpPr>
          <p:spPr>
            <a:xfrm>
              <a:off x="4570435" y="5125172"/>
              <a:ext cx="295283" cy="175249"/>
            </a:xfrm>
            <a:custGeom>
              <a:rect b="b" l="l" r="r" t="t"/>
              <a:pathLst>
                <a:path extrusionOk="0" h="6843" w="11530">
                  <a:moveTo>
                    <a:pt x="11529" y="0"/>
                  </a:moveTo>
                  <a:lnTo>
                    <a:pt x="11425" y="63"/>
                  </a:lnTo>
                  <a:cubicBezTo>
                    <a:pt x="7721" y="1988"/>
                    <a:pt x="4018" y="3913"/>
                    <a:pt x="335" y="5838"/>
                  </a:cubicBezTo>
                  <a:cubicBezTo>
                    <a:pt x="231" y="5901"/>
                    <a:pt x="105" y="5963"/>
                    <a:pt x="1" y="6026"/>
                  </a:cubicBezTo>
                  <a:cubicBezTo>
                    <a:pt x="565" y="6298"/>
                    <a:pt x="1109" y="6570"/>
                    <a:pt x="1674" y="6842"/>
                  </a:cubicBezTo>
                  <a:cubicBezTo>
                    <a:pt x="4583" y="5294"/>
                    <a:pt x="7470" y="3746"/>
                    <a:pt x="10379" y="2197"/>
                  </a:cubicBezTo>
                  <a:cubicBezTo>
                    <a:pt x="10755" y="1465"/>
                    <a:pt x="11153" y="733"/>
                    <a:pt x="115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7"/>
            <p:cNvSpPr/>
            <p:nvPr/>
          </p:nvSpPr>
          <p:spPr>
            <a:xfrm>
              <a:off x="5778791" y="3105542"/>
              <a:ext cx="221322" cy="282401"/>
            </a:xfrm>
            <a:custGeom>
              <a:rect b="b" l="l" r="r" t="t"/>
              <a:pathLst>
                <a:path extrusionOk="0" h="11027" w="8642">
                  <a:moveTo>
                    <a:pt x="1528" y="0"/>
                  </a:moveTo>
                  <a:cubicBezTo>
                    <a:pt x="1214" y="126"/>
                    <a:pt x="900" y="272"/>
                    <a:pt x="607" y="440"/>
                  </a:cubicBezTo>
                  <a:cubicBezTo>
                    <a:pt x="398" y="523"/>
                    <a:pt x="209" y="649"/>
                    <a:pt x="0" y="753"/>
                  </a:cubicBezTo>
                  <a:cubicBezTo>
                    <a:pt x="63" y="1025"/>
                    <a:pt x="251" y="1235"/>
                    <a:pt x="481" y="1339"/>
                  </a:cubicBezTo>
                  <a:cubicBezTo>
                    <a:pt x="691" y="1465"/>
                    <a:pt x="921" y="1548"/>
                    <a:pt x="1109" y="1674"/>
                  </a:cubicBezTo>
                  <a:cubicBezTo>
                    <a:pt x="4248" y="3683"/>
                    <a:pt x="6152" y="6905"/>
                    <a:pt x="7093" y="11027"/>
                  </a:cubicBezTo>
                  <a:cubicBezTo>
                    <a:pt x="7595" y="10839"/>
                    <a:pt x="8119" y="10755"/>
                    <a:pt x="8642" y="10734"/>
                  </a:cubicBezTo>
                  <a:cubicBezTo>
                    <a:pt x="8621" y="10567"/>
                    <a:pt x="8579" y="10378"/>
                    <a:pt x="8537" y="10211"/>
                  </a:cubicBezTo>
                  <a:cubicBezTo>
                    <a:pt x="7972" y="7805"/>
                    <a:pt x="7114" y="5608"/>
                    <a:pt x="5754" y="3766"/>
                  </a:cubicBezTo>
                  <a:cubicBezTo>
                    <a:pt x="4582" y="2176"/>
                    <a:pt x="3222" y="816"/>
                    <a:pt x="15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7"/>
            <p:cNvSpPr/>
            <p:nvPr/>
          </p:nvSpPr>
          <p:spPr>
            <a:xfrm>
              <a:off x="5930428" y="3845005"/>
              <a:ext cx="293670" cy="151150"/>
            </a:xfrm>
            <a:custGeom>
              <a:rect b="b" l="l" r="r" t="t"/>
              <a:pathLst>
                <a:path extrusionOk="0" h="5902" w="11467">
                  <a:moveTo>
                    <a:pt x="11467" y="1"/>
                  </a:moveTo>
                  <a:cubicBezTo>
                    <a:pt x="11425" y="22"/>
                    <a:pt x="11383" y="43"/>
                    <a:pt x="11341" y="63"/>
                  </a:cubicBezTo>
                  <a:cubicBezTo>
                    <a:pt x="7826" y="1884"/>
                    <a:pt x="4102" y="3328"/>
                    <a:pt x="356" y="4709"/>
                  </a:cubicBezTo>
                  <a:cubicBezTo>
                    <a:pt x="231" y="4750"/>
                    <a:pt x="105" y="4792"/>
                    <a:pt x="1" y="4834"/>
                  </a:cubicBezTo>
                  <a:cubicBezTo>
                    <a:pt x="252" y="5022"/>
                    <a:pt x="503" y="5190"/>
                    <a:pt x="796" y="5336"/>
                  </a:cubicBezTo>
                  <a:cubicBezTo>
                    <a:pt x="1151" y="5525"/>
                    <a:pt x="1528" y="5713"/>
                    <a:pt x="1905" y="5901"/>
                  </a:cubicBezTo>
                  <a:cubicBezTo>
                    <a:pt x="4834" y="4855"/>
                    <a:pt x="7680" y="3620"/>
                    <a:pt x="10462" y="2240"/>
                  </a:cubicBezTo>
                  <a:cubicBezTo>
                    <a:pt x="10797" y="1486"/>
                    <a:pt x="11132" y="754"/>
                    <a:pt x="114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7"/>
            <p:cNvSpPr/>
            <p:nvPr/>
          </p:nvSpPr>
          <p:spPr>
            <a:xfrm>
              <a:off x="4657253" y="2131849"/>
              <a:ext cx="1129606" cy="2609710"/>
            </a:xfrm>
            <a:custGeom>
              <a:rect b="b" l="l" r="r" t="t"/>
              <a:pathLst>
                <a:path extrusionOk="0" h="101902" w="44108">
                  <a:moveTo>
                    <a:pt x="30437" y="0"/>
                  </a:moveTo>
                  <a:cubicBezTo>
                    <a:pt x="29670" y="0"/>
                    <a:pt x="28904" y="56"/>
                    <a:pt x="28142" y="169"/>
                  </a:cubicBezTo>
                  <a:cubicBezTo>
                    <a:pt x="27012" y="316"/>
                    <a:pt x="25904" y="567"/>
                    <a:pt x="24836" y="923"/>
                  </a:cubicBezTo>
                  <a:lnTo>
                    <a:pt x="24816" y="923"/>
                  </a:lnTo>
                  <a:cubicBezTo>
                    <a:pt x="22514" y="1676"/>
                    <a:pt x="20380" y="2952"/>
                    <a:pt x="18643" y="4647"/>
                  </a:cubicBezTo>
                  <a:cubicBezTo>
                    <a:pt x="18413" y="4877"/>
                    <a:pt x="18183" y="5128"/>
                    <a:pt x="17953" y="5379"/>
                  </a:cubicBezTo>
                  <a:cubicBezTo>
                    <a:pt x="17806" y="5568"/>
                    <a:pt x="17660" y="5735"/>
                    <a:pt x="17513" y="5902"/>
                  </a:cubicBezTo>
                  <a:cubicBezTo>
                    <a:pt x="15442" y="8434"/>
                    <a:pt x="13768" y="11280"/>
                    <a:pt x="12596" y="14314"/>
                  </a:cubicBezTo>
                  <a:cubicBezTo>
                    <a:pt x="11655" y="16699"/>
                    <a:pt x="10859" y="19105"/>
                    <a:pt x="10148" y="21553"/>
                  </a:cubicBezTo>
                  <a:cubicBezTo>
                    <a:pt x="9918" y="22348"/>
                    <a:pt x="9688" y="23164"/>
                    <a:pt x="9479" y="24001"/>
                  </a:cubicBezTo>
                  <a:cubicBezTo>
                    <a:pt x="8997" y="25738"/>
                    <a:pt x="8579" y="27496"/>
                    <a:pt x="8160" y="29253"/>
                  </a:cubicBezTo>
                  <a:cubicBezTo>
                    <a:pt x="8014" y="29965"/>
                    <a:pt x="7846" y="30697"/>
                    <a:pt x="7700" y="31408"/>
                  </a:cubicBezTo>
                  <a:lnTo>
                    <a:pt x="7700" y="31429"/>
                  </a:lnTo>
                  <a:cubicBezTo>
                    <a:pt x="7491" y="32308"/>
                    <a:pt x="7323" y="33187"/>
                    <a:pt x="7135" y="34086"/>
                  </a:cubicBezTo>
                  <a:cubicBezTo>
                    <a:pt x="6110" y="39338"/>
                    <a:pt x="5315" y="44611"/>
                    <a:pt x="4624" y="49905"/>
                  </a:cubicBezTo>
                  <a:cubicBezTo>
                    <a:pt x="4520" y="50679"/>
                    <a:pt x="4415" y="51432"/>
                    <a:pt x="4310" y="52206"/>
                  </a:cubicBezTo>
                  <a:cubicBezTo>
                    <a:pt x="3976" y="54822"/>
                    <a:pt x="3662" y="57458"/>
                    <a:pt x="3348" y="60074"/>
                  </a:cubicBezTo>
                  <a:cubicBezTo>
                    <a:pt x="3348" y="60115"/>
                    <a:pt x="3348" y="60157"/>
                    <a:pt x="3348" y="60178"/>
                  </a:cubicBezTo>
                  <a:cubicBezTo>
                    <a:pt x="3243" y="60973"/>
                    <a:pt x="3160" y="61789"/>
                    <a:pt x="3076" y="62584"/>
                  </a:cubicBezTo>
                  <a:cubicBezTo>
                    <a:pt x="2657" y="66518"/>
                    <a:pt x="2323" y="70452"/>
                    <a:pt x="1988" y="74364"/>
                  </a:cubicBezTo>
                  <a:cubicBezTo>
                    <a:pt x="1946" y="74699"/>
                    <a:pt x="1925" y="75013"/>
                    <a:pt x="1883" y="75348"/>
                  </a:cubicBezTo>
                  <a:cubicBezTo>
                    <a:pt x="1862" y="75787"/>
                    <a:pt x="1820" y="76227"/>
                    <a:pt x="1779" y="76666"/>
                  </a:cubicBezTo>
                  <a:cubicBezTo>
                    <a:pt x="1569" y="78884"/>
                    <a:pt x="1360" y="81081"/>
                    <a:pt x="1151" y="83278"/>
                  </a:cubicBezTo>
                  <a:cubicBezTo>
                    <a:pt x="1088" y="84094"/>
                    <a:pt x="1025" y="84889"/>
                    <a:pt x="942" y="85663"/>
                  </a:cubicBezTo>
                  <a:cubicBezTo>
                    <a:pt x="628" y="89325"/>
                    <a:pt x="314" y="92986"/>
                    <a:pt x="105" y="96648"/>
                  </a:cubicBezTo>
                  <a:cubicBezTo>
                    <a:pt x="21" y="97883"/>
                    <a:pt x="0" y="99117"/>
                    <a:pt x="42" y="100372"/>
                  </a:cubicBezTo>
                  <a:cubicBezTo>
                    <a:pt x="84" y="101021"/>
                    <a:pt x="126" y="101042"/>
                    <a:pt x="732" y="101147"/>
                  </a:cubicBezTo>
                  <a:cubicBezTo>
                    <a:pt x="879" y="101168"/>
                    <a:pt x="1025" y="101189"/>
                    <a:pt x="1172" y="101189"/>
                  </a:cubicBezTo>
                  <a:cubicBezTo>
                    <a:pt x="1235" y="101189"/>
                    <a:pt x="1297" y="101209"/>
                    <a:pt x="1360" y="101209"/>
                  </a:cubicBezTo>
                  <a:cubicBezTo>
                    <a:pt x="2365" y="101293"/>
                    <a:pt x="3390" y="101398"/>
                    <a:pt x="4394" y="101481"/>
                  </a:cubicBezTo>
                  <a:cubicBezTo>
                    <a:pt x="5022" y="101523"/>
                    <a:pt x="5629" y="101565"/>
                    <a:pt x="6256" y="101628"/>
                  </a:cubicBezTo>
                  <a:cubicBezTo>
                    <a:pt x="6549" y="101649"/>
                    <a:pt x="6821" y="101670"/>
                    <a:pt x="7114" y="101691"/>
                  </a:cubicBezTo>
                  <a:cubicBezTo>
                    <a:pt x="8265" y="101795"/>
                    <a:pt x="9416" y="101858"/>
                    <a:pt x="10567" y="101900"/>
                  </a:cubicBezTo>
                  <a:cubicBezTo>
                    <a:pt x="10628" y="101901"/>
                    <a:pt x="10687" y="101902"/>
                    <a:pt x="10743" y="101902"/>
                  </a:cubicBezTo>
                  <a:cubicBezTo>
                    <a:pt x="11692" y="101902"/>
                    <a:pt x="11829" y="101715"/>
                    <a:pt x="11948" y="100707"/>
                  </a:cubicBezTo>
                  <a:cubicBezTo>
                    <a:pt x="11989" y="100247"/>
                    <a:pt x="12031" y="99787"/>
                    <a:pt x="12073" y="99326"/>
                  </a:cubicBezTo>
                  <a:cubicBezTo>
                    <a:pt x="12261" y="97590"/>
                    <a:pt x="12471" y="95832"/>
                    <a:pt x="12659" y="94095"/>
                  </a:cubicBezTo>
                  <a:cubicBezTo>
                    <a:pt x="12743" y="93279"/>
                    <a:pt x="12826" y="92463"/>
                    <a:pt x="12931" y="91647"/>
                  </a:cubicBezTo>
                  <a:cubicBezTo>
                    <a:pt x="13036" y="90622"/>
                    <a:pt x="13161" y="89597"/>
                    <a:pt x="13266" y="88572"/>
                  </a:cubicBezTo>
                  <a:cubicBezTo>
                    <a:pt x="13308" y="88090"/>
                    <a:pt x="13370" y="87588"/>
                    <a:pt x="13412" y="87107"/>
                  </a:cubicBezTo>
                  <a:cubicBezTo>
                    <a:pt x="13496" y="86333"/>
                    <a:pt x="13580" y="85559"/>
                    <a:pt x="13663" y="84763"/>
                  </a:cubicBezTo>
                  <a:cubicBezTo>
                    <a:pt x="14124" y="80160"/>
                    <a:pt x="14584" y="75578"/>
                    <a:pt x="15107" y="70975"/>
                  </a:cubicBezTo>
                  <a:cubicBezTo>
                    <a:pt x="15107" y="70933"/>
                    <a:pt x="15107" y="70891"/>
                    <a:pt x="15107" y="70849"/>
                  </a:cubicBezTo>
                  <a:cubicBezTo>
                    <a:pt x="15191" y="70096"/>
                    <a:pt x="15274" y="69364"/>
                    <a:pt x="15379" y="68631"/>
                  </a:cubicBezTo>
                  <a:cubicBezTo>
                    <a:pt x="15609" y="66602"/>
                    <a:pt x="15860" y="64572"/>
                    <a:pt x="16111" y="62522"/>
                  </a:cubicBezTo>
                  <a:cubicBezTo>
                    <a:pt x="16216" y="61768"/>
                    <a:pt x="16321" y="61015"/>
                    <a:pt x="16425" y="60241"/>
                  </a:cubicBezTo>
                  <a:cubicBezTo>
                    <a:pt x="16969" y="56014"/>
                    <a:pt x="17576" y="51809"/>
                    <a:pt x="18245" y="47603"/>
                  </a:cubicBezTo>
                  <a:cubicBezTo>
                    <a:pt x="18266" y="47561"/>
                    <a:pt x="18266" y="47519"/>
                    <a:pt x="18266" y="47478"/>
                  </a:cubicBezTo>
                  <a:cubicBezTo>
                    <a:pt x="18392" y="46724"/>
                    <a:pt x="18518" y="45950"/>
                    <a:pt x="18643" y="45197"/>
                  </a:cubicBezTo>
                  <a:lnTo>
                    <a:pt x="18643" y="45176"/>
                  </a:lnTo>
                  <a:cubicBezTo>
                    <a:pt x="19041" y="42728"/>
                    <a:pt x="19459" y="40259"/>
                    <a:pt x="19898" y="37811"/>
                  </a:cubicBezTo>
                  <a:cubicBezTo>
                    <a:pt x="20045" y="36995"/>
                    <a:pt x="20191" y="36179"/>
                    <a:pt x="20359" y="35384"/>
                  </a:cubicBezTo>
                  <a:cubicBezTo>
                    <a:pt x="20924" y="32182"/>
                    <a:pt x="21551" y="29002"/>
                    <a:pt x="22221" y="25822"/>
                  </a:cubicBezTo>
                  <a:cubicBezTo>
                    <a:pt x="22577" y="24252"/>
                    <a:pt x="22953" y="22683"/>
                    <a:pt x="23414" y="21156"/>
                  </a:cubicBezTo>
                  <a:cubicBezTo>
                    <a:pt x="23623" y="20507"/>
                    <a:pt x="23853" y="19858"/>
                    <a:pt x="24104" y="19231"/>
                  </a:cubicBezTo>
                  <a:lnTo>
                    <a:pt x="24104" y="19210"/>
                  </a:lnTo>
                  <a:cubicBezTo>
                    <a:pt x="24397" y="18394"/>
                    <a:pt x="24753" y="17578"/>
                    <a:pt x="25150" y="16783"/>
                  </a:cubicBezTo>
                  <a:cubicBezTo>
                    <a:pt x="25213" y="16657"/>
                    <a:pt x="25276" y="16552"/>
                    <a:pt x="25339" y="16427"/>
                  </a:cubicBezTo>
                  <a:cubicBezTo>
                    <a:pt x="25590" y="15946"/>
                    <a:pt x="25841" y="15464"/>
                    <a:pt x="26134" y="15004"/>
                  </a:cubicBezTo>
                  <a:cubicBezTo>
                    <a:pt x="26385" y="14586"/>
                    <a:pt x="26657" y="14209"/>
                    <a:pt x="26950" y="13832"/>
                  </a:cubicBezTo>
                  <a:cubicBezTo>
                    <a:pt x="27222" y="13477"/>
                    <a:pt x="27536" y="13163"/>
                    <a:pt x="27870" y="12870"/>
                  </a:cubicBezTo>
                  <a:cubicBezTo>
                    <a:pt x="28268" y="12514"/>
                    <a:pt x="28728" y="12242"/>
                    <a:pt x="29209" y="12033"/>
                  </a:cubicBezTo>
                  <a:cubicBezTo>
                    <a:pt x="29314" y="11970"/>
                    <a:pt x="29440" y="11928"/>
                    <a:pt x="29544" y="11887"/>
                  </a:cubicBezTo>
                  <a:cubicBezTo>
                    <a:pt x="29860" y="11776"/>
                    <a:pt x="30187" y="11722"/>
                    <a:pt x="30511" y="11722"/>
                  </a:cubicBezTo>
                  <a:cubicBezTo>
                    <a:pt x="31348" y="11722"/>
                    <a:pt x="32167" y="12081"/>
                    <a:pt x="32725" y="12744"/>
                  </a:cubicBezTo>
                  <a:cubicBezTo>
                    <a:pt x="32808" y="12849"/>
                    <a:pt x="32892" y="12954"/>
                    <a:pt x="32955" y="13058"/>
                  </a:cubicBezTo>
                  <a:cubicBezTo>
                    <a:pt x="33310" y="13623"/>
                    <a:pt x="33582" y="14230"/>
                    <a:pt x="33750" y="14879"/>
                  </a:cubicBezTo>
                  <a:cubicBezTo>
                    <a:pt x="33771" y="14983"/>
                    <a:pt x="33813" y="15109"/>
                    <a:pt x="33834" y="15213"/>
                  </a:cubicBezTo>
                  <a:cubicBezTo>
                    <a:pt x="34168" y="16469"/>
                    <a:pt x="34378" y="17766"/>
                    <a:pt x="34440" y="19063"/>
                  </a:cubicBezTo>
                  <a:cubicBezTo>
                    <a:pt x="34503" y="19879"/>
                    <a:pt x="34503" y="20695"/>
                    <a:pt x="34503" y="21532"/>
                  </a:cubicBezTo>
                  <a:cubicBezTo>
                    <a:pt x="34482" y="21825"/>
                    <a:pt x="34482" y="22118"/>
                    <a:pt x="34461" y="22432"/>
                  </a:cubicBezTo>
                  <a:cubicBezTo>
                    <a:pt x="34440" y="23311"/>
                    <a:pt x="34399" y="24169"/>
                    <a:pt x="34357" y="25047"/>
                  </a:cubicBezTo>
                  <a:cubicBezTo>
                    <a:pt x="34315" y="25801"/>
                    <a:pt x="34273" y="26575"/>
                    <a:pt x="34231" y="27328"/>
                  </a:cubicBezTo>
                  <a:lnTo>
                    <a:pt x="34210" y="27328"/>
                  </a:lnTo>
                  <a:cubicBezTo>
                    <a:pt x="34147" y="28374"/>
                    <a:pt x="34085" y="29421"/>
                    <a:pt x="33980" y="30467"/>
                  </a:cubicBezTo>
                  <a:cubicBezTo>
                    <a:pt x="33896" y="31429"/>
                    <a:pt x="33813" y="32413"/>
                    <a:pt x="33771" y="33396"/>
                  </a:cubicBezTo>
                  <a:cubicBezTo>
                    <a:pt x="33750" y="34024"/>
                    <a:pt x="33792" y="34086"/>
                    <a:pt x="34399" y="34233"/>
                  </a:cubicBezTo>
                  <a:cubicBezTo>
                    <a:pt x="34629" y="34275"/>
                    <a:pt x="34859" y="34338"/>
                    <a:pt x="35089" y="34400"/>
                  </a:cubicBezTo>
                  <a:cubicBezTo>
                    <a:pt x="35382" y="34484"/>
                    <a:pt x="35696" y="34547"/>
                    <a:pt x="36010" y="34589"/>
                  </a:cubicBezTo>
                  <a:cubicBezTo>
                    <a:pt x="36407" y="34630"/>
                    <a:pt x="36826" y="34672"/>
                    <a:pt x="37244" y="34714"/>
                  </a:cubicBezTo>
                  <a:cubicBezTo>
                    <a:pt x="38437" y="34798"/>
                    <a:pt x="39629" y="34882"/>
                    <a:pt x="40843" y="34882"/>
                  </a:cubicBezTo>
                  <a:cubicBezTo>
                    <a:pt x="40937" y="34885"/>
                    <a:pt x="41032" y="34887"/>
                    <a:pt x="41127" y="34887"/>
                  </a:cubicBezTo>
                  <a:cubicBezTo>
                    <a:pt x="41603" y="34887"/>
                    <a:pt x="42088" y="34843"/>
                    <a:pt x="42559" y="34756"/>
                  </a:cubicBezTo>
                  <a:cubicBezTo>
                    <a:pt x="42998" y="34693"/>
                    <a:pt x="43354" y="34338"/>
                    <a:pt x="43396" y="33898"/>
                  </a:cubicBezTo>
                  <a:cubicBezTo>
                    <a:pt x="43437" y="33689"/>
                    <a:pt x="43458" y="33501"/>
                    <a:pt x="43479" y="33291"/>
                  </a:cubicBezTo>
                  <a:cubicBezTo>
                    <a:pt x="43647" y="31576"/>
                    <a:pt x="43772" y="29860"/>
                    <a:pt x="43877" y="28165"/>
                  </a:cubicBezTo>
                  <a:cubicBezTo>
                    <a:pt x="43919" y="27349"/>
                    <a:pt x="43940" y="26533"/>
                    <a:pt x="43982" y="25717"/>
                  </a:cubicBezTo>
                  <a:cubicBezTo>
                    <a:pt x="44086" y="22830"/>
                    <a:pt x="44107" y="19942"/>
                    <a:pt x="44065" y="17034"/>
                  </a:cubicBezTo>
                  <a:cubicBezTo>
                    <a:pt x="44065" y="16573"/>
                    <a:pt x="44023" y="16113"/>
                    <a:pt x="44002" y="15653"/>
                  </a:cubicBezTo>
                  <a:cubicBezTo>
                    <a:pt x="43919" y="14795"/>
                    <a:pt x="43793" y="13937"/>
                    <a:pt x="43668" y="13079"/>
                  </a:cubicBezTo>
                  <a:cubicBezTo>
                    <a:pt x="43668" y="13016"/>
                    <a:pt x="43668" y="12975"/>
                    <a:pt x="43647" y="12933"/>
                  </a:cubicBezTo>
                  <a:cubicBezTo>
                    <a:pt x="43396" y="10757"/>
                    <a:pt x="42747" y="8664"/>
                    <a:pt x="41764" y="6718"/>
                  </a:cubicBezTo>
                  <a:cubicBezTo>
                    <a:pt x="41617" y="6425"/>
                    <a:pt x="41450" y="6153"/>
                    <a:pt x="41282" y="5861"/>
                  </a:cubicBezTo>
                  <a:cubicBezTo>
                    <a:pt x="40738" y="4961"/>
                    <a:pt x="40090" y="4103"/>
                    <a:pt x="39336" y="3350"/>
                  </a:cubicBezTo>
                  <a:cubicBezTo>
                    <a:pt x="37997" y="1990"/>
                    <a:pt x="36323" y="1027"/>
                    <a:pt x="34482" y="525"/>
                  </a:cubicBezTo>
                  <a:cubicBezTo>
                    <a:pt x="33157" y="177"/>
                    <a:pt x="31797" y="0"/>
                    <a:pt x="304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7"/>
            <p:cNvSpPr/>
            <p:nvPr/>
          </p:nvSpPr>
          <p:spPr>
            <a:xfrm>
              <a:off x="4736003" y="3289319"/>
              <a:ext cx="398722" cy="445332"/>
            </a:xfrm>
            <a:custGeom>
              <a:rect b="b" l="l" r="r" t="t"/>
              <a:pathLst>
                <a:path extrusionOk="0" h="17389" w="15569">
                  <a:moveTo>
                    <a:pt x="15568" y="1"/>
                  </a:moveTo>
                  <a:lnTo>
                    <a:pt x="15568" y="1"/>
                  </a:lnTo>
                  <a:cubicBezTo>
                    <a:pt x="14459" y="1005"/>
                    <a:pt x="13329" y="1989"/>
                    <a:pt x="12262" y="3014"/>
                  </a:cubicBezTo>
                  <a:cubicBezTo>
                    <a:pt x="8182" y="6906"/>
                    <a:pt x="4227" y="10902"/>
                    <a:pt x="273" y="14878"/>
                  </a:cubicBezTo>
                  <a:cubicBezTo>
                    <a:pt x="273" y="14919"/>
                    <a:pt x="273" y="14961"/>
                    <a:pt x="273" y="14982"/>
                  </a:cubicBezTo>
                  <a:cubicBezTo>
                    <a:pt x="168" y="15777"/>
                    <a:pt x="85" y="16593"/>
                    <a:pt x="1" y="17388"/>
                  </a:cubicBezTo>
                  <a:cubicBezTo>
                    <a:pt x="85" y="17305"/>
                    <a:pt x="168" y="17221"/>
                    <a:pt x="252" y="17137"/>
                  </a:cubicBezTo>
                  <a:cubicBezTo>
                    <a:pt x="3370" y="14020"/>
                    <a:pt x="6466" y="10860"/>
                    <a:pt x="9626" y="7764"/>
                  </a:cubicBezTo>
                  <a:cubicBezTo>
                    <a:pt x="11488" y="5943"/>
                    <a:pt x="13308" y="4081"/>
                    <a:pt x="15191" y="2282"/>
                  </a:cubicBezTo>
                  <a:cubicBezTo>
                    <a:pt x="15317" y="1528"/>
                    <a:pt x="15443" y="754"/>
                    <a:pt x="155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7"/>
            <p:cNvSpPr/>
            <p:nvPr/>
          </p:nvSpPr>
          <p:spPr>
            <a:xfrm>
              <a:off x="4767632" y="3038008"/>
              <a:ext cx="411015" cy="430863"/>
            </a:xfrm>
            <a:custGeom>
              <a:rect b="b" l="l" r="r" t="t"/>
              <a:pathLst>
                <a:path extrusionOk="0" h="16824" w="16049">
                  <a:moveTo>
                    <a:pt x="16028" y="1"/>
                  </a:moveTo>
                  <a:cubicBezTo>
                    <a:pt x="15965" y="64"/>
                    <a:pt x="15902" y="126"/>
                    <a:pt x="15819" y="189"/>
                  </a:cubicBezTo>
                  <a:cubicBezTo>
                    <a:pt x="10650" y="4960"/>
                    <a:pt x="5629" y="9856"/>
                    <a:pt x="314" y="14522"/>
                  </a:cubicBezTo>
                  <a:cubicBezTo>
                    <a:pt x="210" y="15296"/>
                    <a:pt x="105" y="16049"/>
                    <a:pt x="0" y="16823"/>
                  </a:cubicBezTo>
                  <a:cubicBezTo>
                    <a:pt x="168" y="16698"/>
                    <a:pt x="314" y="16593"/>
                    <a:pt x="461" y="16468"/>
                  </a:cubicBezTo>
                  <a:cubicBezTo>
                    <a:pt x="5671" y="11927"/>
                    <a:pt x="10671" y="7219"/>
                    <a:pt x="15588" y="2428"/>
                  </a:cubicBezTo>
                  <a:cubicBezTo>
                    <a:pt x="15735" y="1612"/>
                    <a:pt x="15881" y="796"/>
                    <a:pt x="16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7"/>
            <p:cNvSpPr/>
            <p:nvPr/>
          </p:nvSpPr>
          <p:spPr>
            <a:xfrm>
              <a:off x="4681352" y="3889489"/>
              <a:ext cx="369757" cy="436215"/>
            </a:xfrm>
            <a:custGeom>
              <a:rect b="b" l="l" r="r" t="t"/>
              <a:pathLst>
                <a:path extrusionOk="0" h="17033" w="14438">
                  <a:moveTo>
                    <a:pt x="14438" y="0"/>
                  </a:moveTo>
                  <a:cubicBezTo>
                    <a:pt x="9688" y="4876"/>
                    <a:pt x="5022" y="9834"/>
                    <a:pt x="210" y="14647"/>
                  </a:cubicBezTo>
                  <a:lnTo>
                    <a:pt x="210" y="14668"/>
                  </a:lnTo>
                  <a:cubicBezTo>
                    <a:pt x="147" y="15463"/>
                    <a:pt x="84" y="16258"/>
                    <a:pt x="1" y="17032"/>
                  </a:cubicBezTo>
                  <a:cubicBezTo>
                    <a:pt x="105" y="16949"/>
                    <a:pt x="210" y="16844"/>
                    <a:pt x="315" y="16739"/>
                  </a:cubicBezTo>
                  <a:cubicBezTo>
                    <a:pt x="2428" y="14584"/>
                    <a:pt x="4541" y="12429"/>
                    <a:pt x="6696" y="10274"/>
                  </a:cubicBezTo>
                  <a:cubicBezTo>
                    <a:pt x="9270" y="7700"/>
                    <a:pt x="11676" y="5001"/>
                    <a:pt x="14166" y="2344"/>
                  </a:cubicBezTo>
                  <a:cubicBezTo>
                    <a:pt x="14166" y="2302"/>
                    <a:pt x="14166" y="2260"/>
                    <a:pt x="14166" y="2218"/>
                  </a:cubicBezTo>
                  <a:cubicBezTo>
                    <a:pt x="14250" y="1465"/>
                    <a:pt x="14333" y="733"/>
                    <a:pt x="14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7"/>
            <p:cNvSpPr/>
            <p:nvPr/>
          </p:nvSpPr>
          <p:spPr>
            <a:xfrm>
              <a:off x="4839980" y="2624330"/>
              <a:ext cx="434602" cy="380488"/>
            </a:xfrm>
            <a:custGeom>
              <a:rect b="b" l="l" r="r" t="t"/>
              <a:pathLst>
                <a:path extrusionOk="0" h="14857" w="16970">
                  <a:moveTo>
                    <a:pt x="16969" y="1"/>
                  </a:moveTo>
                  <a:cubicBezTo>
                    <a:pt x="16383" y="294"/>
                    <a:pt x="15818" y="587"/>
                    <a:pt x="15253" y="900"/>
                  </a:cubicBezTo>
                  <a:cubicBezTo>
                    <a:pt x="9834" y="4144"/>
                    <a:pt x="5022" y="8014"/>
                    <a:pt x="544" y="12178"/>
                  </a:cubicBezTo>
                  <a:lnTo>
                    <a:pt x="544" y="12199"/>
                  </a:lnTo>
                  <a:cubicBezTo>
                    <a:pt x="356" y="13078"/>
                    <a:pt x="188" y="13957"/>
                    <a:pt x="0" y="14856"/>
                  </a:cubicBezTo>
                  <a:cubicBezTo>
                    <a:pt x="2490" y="12387"/>
                    <a:pt x="5126" y="10065"/>
                    <a:pt x="7888" y="7910"/>
                  </a:cubicBezTo>
                  <a:cubicBezTo>
                    <a:pt x="10587" y="5817"/>
                    <a:pt x="13287" y="3704"/>
                    <a:pt x="16279" y="1926"/>
                  </a:cubicBezTo>
                  <a:cubicBezTo>
                    <a:pt x="16488" y="1277"/>
                    <a:pt x="16718" y="628"/>
                    <a:pt x="16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7"/>
            <p:cNvSpPr/>
            <p:nvPr/>
          </p:nvSpPr>
          <p:spPr>
            <a:xfrm>
              <a:off x="4702787" y="3674621"/>
              <a:ext cx="375135" cy="420670"/>
            </a:xfrm>
            <a:custGeom>
              <a:rect b="b" l="l" r="r" t="t"/>
              <a:pathLst>
                <a:path extrusionOk="0" h="16426" w="14648">
                  <a:moveTo>
                    <a:pt x="14647" y="0"/>
                  </a:moveTo>
                  <a:lnTo>
                    <a:pt x="14626" y="21"/>
                  </a:lnTo>
                  <a:cubicBezTo>
                    <a:pt x="9793" y="4687"/>
                    <a:pt x="5085" y="9499"/>
                    <a:pt x="210" y="14123"/>
                  </a:cubicBezTo>
                  <a:cubicBezTo>
                    <a:pt x="168" y="14458"/>
                    <a:pt x="147" y="14772"/>
                    <a:pt x="105" y="15107"/>
                  </a:cubicBezTo>
                  <a:cubicBezTo>
                    <a:pt x="84" y="15546"/>
                    <a:pt x="42" y="15986"/>
                    <a:pt x="1" y="16425"/>
                  </a:cubicBezTo>
                  <a:cubicBezTo>
                    <a:pt x="84" y="16341"/>
                    <a:pt x="189" y="16258"/>
                    <a:pt x="314" y="16132"/>
                  </a:cubicBezTo>
                  <a:cubicBezTo>
                    <a:pt x="5106" y="11613"/>
                    <a:pt x="9772" y="6988"/>
                    <a:pt x="14333" y="2281"/>
                  </a:cubicBezTo>
                  <a:cubicBezTo>
                    <a:pt x="14438" y="1527"/>
                    <a:pt x="14543" y="774"/>
                    <a:pt x="14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7"/>
            <p:cNvSpPr/>
            <p:nvPr/>
          </p:nvSpPr>
          <p:spPr>
            <a:xfrm>
              <a:off x="4658303" y="4302630"/>
              <a:ext cx="348885" cy="421208"/>
            </a:xfrm>
            <a:custGeom>
              <a:rect b="b" l="l" r="r" t="t"/>
              <a:pathLst>
                <a:path extrusionOk="0" h="16447" w="13623">
                  <a:moveTo>
                    <a:pt x="13622" y="0"/>
                  </a:moveTo>
                  <a:lnTo>
                    <a:pt x="13622" y="0"/>
                  </a:lnTo>
                  <a:cubicBezTo>
                    <a:pt x="11823" y="1925"/>
                    <a:pt x="10002" y="3830"/>
                    <a:pt x="8287" y="5817"/>
                  </a:cubicBezTo>
                  <a:cubicBezTo>
                    <a:pt x="5483" y="9039"/>
                    <a:pt x="2763" y="12345"/>
                    <a:pt x="1" y="15609"/>
                  </a:cubicBezTo>
                  <a:cubicBezTo>
                    <a:pt x="43" y="16258"/>
                    <a:pt x="85" y="16279"/>
                    <a:pt x="691" y="16384"/>
                  </a:cubicBezTo>
                  <a:cubicBezTo>
                    <a:pt x="838" y="16405"/>
                    <a:pt x="984" y="16426"/>
                    <a:pt x="1131" y="16426"/>
                  </a:cubicBezTo>
                  <a:cubicBezTo>
                    <a:pt x="1194" y="16426"/>
                    <a:pt x="1256" y="16446"/>
                    <a:pt x="1319" y="16446"/>
                  </a:cubicBezTo>
                  <a:cubicBezTo>
                    <a:pt x="5316" y="11739"/>
                    <a:pt x="9166" y="6905"/>
                    <a:pt x="13371" y="2344"/>
                  </a:cubicBezTo>
                  <a:cubicBezTo>
                    <a:pt x="13455" y="1570"/>
                    <a:pt x="13539" y="796"/>
                    <a:pt x="136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7"/>
            <p:cNvSpPr/>
            <p:nvPr/>
          </p:nvSpPr>
          <p:spPr>
            <a:xfrm>
              <a:off x="4899984" y="2516102"/>
              <a:ext cx="426560" cy="229901"/>
            </a:xfrm>
            <a:custGeom>
              <a:rect b="b" l="l" r="r" t="t"/>
              <a:pathLst>
                <a:path extrusionOk="0" h="8977" w="16656">
                  <a:moveTo>
                    <a:pt x="16384" y="0"/>
                  </a:moveTo>
                  <a:cubicBezTo>
                    <a:pt x="15840" y="84"/>
                    <a:pt x="15338" y="147"/>
                    <a:pt x="14856" y="230"/>
                  </a:cubicBezTo>
                  <a:cubicBezTo>
                    <a:pt x="14584" y="251"/>
                    <a:pt x="14333" y="314"/>
                    <a:pt x="14061" y="356"/>
                  </a:cubicBezTo>
                  <a:cubicBezTo>
                    <a:pt x="8977" y="1465"/>
                    <a:pt x="4625" y="3683"/>
                    <a:pt x="670" y="6549"/>
                  </a:cubicBezTo>
                  <a:cubicBezTo>
                    <a:pt x="440" y="7344"/>
                    <a:pt x="210" y="8160"/>
                    <a:pt x="1" y="8976"/>
                  </a:cubicBezTo>
                  <a:cubicBezTo>
                    <a:pt x="210" y="8830"/>
                    <a:pt x="419" y="8642"/>
                    <a:pt x="628" y="8495"/>
                  </a:cubicBezTo>
                  <a:cubicBezTo>
                    <a:pt x="4625" y="5419"/>
                    <a:pt x="9060" y="3034"/>
                    <a:pt x="14187" y="1779"/>
                  </a:cubicBezTo>
                  <a:cubicBezTo>
                    <a:pt x="14752" y="1632"/>
                    <a:pt x="15296" y="1507"/>
                    <a:pt x="15861" y="1423"/>
                  </a:cubicBezTo>
                  <a:cubicBezTo>
                    <a:pt x="16112" y="942"/>
                    <a:pt x="16363" y="460"/>
                    <a:pt x="166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7"/>
            <p:cNvSpPr/>
            <p:nvPr/>
          </p:nvSpPr>
          <p:spPr>
            <a:xfrm>
              <a:off x="5539261" y="2217617"/>
              <a:ext cx="176325" cy="465692"/>
            </a:xfrm>
            <a:custGeom>
              <a:rect b="b" l="l" r="r" t="t"/>
              <a:pathLst>
                <a:path extrusionOk="0" h="18184" w="6885">
                  <a:moveTo>
                    <a:pt x="4896" y="1"/>
                  </a:moveTo>
                  <a:lnTo>
                    <a:pt x="4896" y="1"/>
                  </a:lnTo>
                  <a:cubicBezTo>
                    <a:pt x="4938" y="252"/>
                    <a:pt x="4980" y="482"/>
                    <a:pt x="5043" y="733"/>
                  </a:cubicBezTo>
                  <a:cubicBezTo>
                    <a:pt x="5315" y="1988"/>
                    <a:pt x="5357" y="3307"/>
                    <a:pt x="5189" y="4604"/>
                  </a:cubicBezTo>
                  <a:cubicBezTo>
                    <a:pt x="4750" y="7784"/>
                    <a:pt x="3557" y="10797"/>
                    <a:pt x="1737" y="13434"/>
                  </a:cubicBezTo>
                  <a:cubicBezTo>
                    <a:pt x="1172" y="14208"/>
                    <a:pt x="586" y="14961"/>
                    <a:pt x="0" y="15714"/>
                  </a:cubicBezTo>
                  <a:cubicBezTo>
                    <a:pt x="42" y="16530"/>
                    <a:pt x="63" y="17346"/>
                    <a:pt x="63" y="18183"/>
                  </a:cubicBezTo>
                  <a:cubicBezTo>
                    <a:pt x="105" y="18141"/>
                    <a:pt x="126" y="18121"/>
                    <a:pt x="168" y="18100"/>
                  </a:cubicBezTo>
                  <a:cubicBezTo>
                    <a:pt x="314" y="17974"/>
                    <a:pt x="461" y="17828"/>
                    <a:pt x="565" y="17660"/>
                  </a:cubicBezTo>
                  <a:cubicBezTo>
                    <a:pt x="1570" y="16468"/>
                    <a:pt x="2511" y="15233"/>
                    <a:pt x="3390" y="13936"/>
                  </a:cubicBezTo>
                  <a:cubicBezTo>
                    <a:pt x="5524" y="10567"/>
                    <a:pt x="6884" y="6947"/>
                    <a:pt x="6863" y="3035"/>
                  </a:cubicBezTo>
                  <a:lnTo>
                    <a:pt x="6842" y="2512"/>
                  </a:lnTo>
                  <a:cubicBezTo>
                    <a:pt x="6298" y="1591"/>
                    <a:pt x="5650" y="754"/>
                    <a:pt x="48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7"/>
            <p:cNvSpPr/>
            <p:nvPr/>
          </p:nvSpPr>
          <p:spPr>
            <a:xfrm>
              <a:off x="5293303" y="2136178"/>
              <a:ext cx="241169" cy="385302"/>
            </a:xfrm>
            <a:custGeom>
              <a:rect b="b" l="l" r="r" t="t"/>
              <a:pathLst>
                <a:path extrusionOk="0" h="15045" w="9417">
                  <a:moveTo>
                    <a:pt x="3306" y="0"/>
                  </a:moveTo>
                  <a:cubicBezTo>
                    <a:pt x="2176" y="147"/>
                    <a:pt x="1068" y="398"/>
                    <a:pt x="0" y="754"/>
                  </a:cubicBezTo>
                  <a:cubicBezTo>
                    <a:pt x="3265" y="984"/>
                    <a:pt x="6445" y="4039"/>
                    <a:pt x="7470" y="7972"/>
                  </a:cubicBezTo>
                  <a:cubicBezTo>
                    <a:pt x="7847" y="9479"/>
                    <a:pt x="7993" y="11027"/>
                    <a:pt x="7889" y="12575"/>
                  </a:cubicBezTo>
                  <a:cubicBezTo>
                    <a:pt x="7972" y="12680"/>
                    <a:pt x="8056" y="12785"/>
                    <a:pt x="8119" y="12889"/>
                  </a:cubicBezTo>
                  <a:cubicBezTo>
                    <a:pt x="8474" y="13454"/>
                    <a:pt x="8746" y="14061"/>
                    <a:pt x="8914" y="14710"/>
                  </a:cubicBezTo>
                  <a:cubicBezTo>
                    <a:pt x="8935" y="14814"/>
                    <a:pt x="8977" y="14940"/>
                    <a:pt x="8998" y="15044"/>
                  </a:cubicBezTo>
                  <a:cubicBezTo>
                    <a:pt x="9081" y="14856"/>
                    <a:pt x="9165" y="14689"/>
                    <a:pt x="9186" y="14479"/>
                  </a:cubicBezTo>
                  <a:cubicBezTo>
                    <a:pt x="9207" y="14396"/>
                    <a:pt x="9228" y="14270"/>
                    <a:pt x="9228" y="14166"/>
                  </a:cubicBezTo>
                  <a:cubicBezTo>
                    <a:pt x="9374" y="13015"/>
                    <a:pt x="9416" y="11864"/>
                    <a:pt x="9353" y="10713"/>
                  </a:cubicBezTo>
                  <a:cubicBezTo>
                    <a:pt x="9144" y="5357"/>
                    <a:pt x="6361" y="1632"/>
                    <a:pt x="3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7"/>
            <p:cNvSpPr/>
            <p:nvPr/>
          </p:nvSpPr>
          <p:spPr>
            <a:xfrm>
              <a:off x="5533909" y="2463038"/>
              <a:ext cx="250261" cy="368707"/>
            </a:xfrm>
            <a:custGeom>
              <a:rect b="b" l="l" r="r" t="t"/>
              <a:pathLst>
                <a:path extrusionOk="0" h="14397" w="9772">
                  <a:moveTo>
                    <a:pt x="9416" y="1"/>
                  </a:moveTo>
                  <a:cubicBezTo>
                    <a:pt x="8662" y="1696"/>
                    <a:pt x="7574" y="3244"/>
                    <a:pt x="6466" y="4750"/>
                  </a:cubicBezTo>
                  <a:cubicBezTo>
                    <a:pt x="4520" y="7345"/>
                    <a:pt x="2385" y="9814"/>
                    <a:pt x="126" y="12115"/>
                  </a:cubicBezTo>
                  <a:cubicBezTo>
                    <a:pt x="84" y="12869"/>
                    <a:pt x="42" y="13643"/>
                    <a:pt x="0" y="14396"/>
                  </a:cubicBezTo>
                  <a:cubicBezTo>
                    <a:pt x="63" y="14375"/>
                    <a:pt x="147" y="14333"/>
                    <a:pt x="230" y="14292"/>
                  </a:cubicBezTo>
                  <a:cubicBezTo>
                    <a:pt x="356" y="14208"/>
                    <a:pt x="481" y="14103"/>
                    <a:pt x="586" y="13978"/>
                  </a:cubicBezTo>
                  <a:cubicBezTo>
                    <a:pt x="3641" y="10881"/>
                    <a:pt x="6570" y="7659"/>
                    <a:pt x="8934" y="4081"/>
                  </a:cubicBezTo>
                  <a:cubicBezTo>
                    <a:pt x="9206" y="3620"/>
                    <a:pt x="9499" y="3181"/>
                    <a:pt x="9771" y="2721"/>
                  </a:cubicBezTo>
                  <a:cubicBezTo>
                    <a:pt x="9688" y="1863"/>
                    <a:pt x="9562" y="1005"/>
                    <a:pt x="9437" y="147"/>
                  </a:cubicBezTo>
                  <a:cubicBezTo>
                    <a:pt x="9437" y="84"/>
                    <a:pt x="9437" y="43"/>
                    <a:pt x="9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7"/>
            <p:cNvSpPr/>
            <p:nvPr/>
          </p:nvSpPr>
          <p:spPr>
            <a:xfrm>
              <a:off x="4769783" y="4478929"/>
              <a:ext cx="218633" cy="255613"/>
            </a:xfrm>
            <a:custGeom>
              <a:rect b="b" l="l" r="r" t="t"/>
              <a:pathLst>
                <a:path extrusionOk="0" h="9981" w="8537">
                  <a:moveTo>
                    <a:pt x="8537" y="0"/>
                  </a:moveTo>
                  <a:lnTo>
                    <a:pt x="8453" y="105"/>
                  </a:lnTo>
                  <a:cubicBezTo>
                    <a:pt x="5712" y="3244"/>
                    <a:pt x="2971" y="6382"/>
                    <a:pt x="251" y="9542"/>
                  </a:cubicBezTo>
                  <a:cubicBezTo>
                    <a:pt x="167" y="9625"/>
                    <a:pt x="84" y="9730"/>
                    <a:pt x="0" y="9834"/>
                  </a:cubicBezTo>
                  <a:cubicBezTo>
                    <a:pt x="628" y="9876"/>
                    <a:pt x="1235" y="9918"/>
                    <a:pt x="1862" y="9981"/>
                  </a:cubicBezTo>
                  <a:cubicBezTo>
                    <a:pt x="3996" y="7470"/>
                    <a:pt x="6131" y="4959"/>
                    <a:pt x="8265" y="2448"/>
                  </a:cubicBezTo>
                  <a:cubicBezTo>
                    <a:pt x="8349" y="1632"/>
                    <a:pt x="8432" y="816"/>
                    <a:pt x="8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7"/>
            <p:cNvSpPr/>
            <p:nvPr/>
          </p:nvSpPr>
          <p:spPr>
            <a:xfrm>
              <a:off x="5105761" y="2250833"/>
              <a:ext cx="299560" cy="210617"/>
            </a:xfrm>
            <a:custGeom>
              <a:rect b="b" l="l" r="r" t="t"/>
              <a:pathLst>
                <a:path extrusionOk="0" h="8224" w="11697">
                  <a:moveTo>
                    <a:pt x="1130" y="1"/>
                  </a:moveTo>
                  <a:cubicBezTo>
                    <a:pt x="900" y="231"/>
                    <a:pt x="649" y="482"/>
                    <a:pt x="440" y="733"/>
                  </a:cubicBezTo>
                  <a:cubicBezTo>
                    <a:pt x="293" y="901"/>
                    <a:pt x="147" y="1089"/>
                    <a:pt x="0" y="1256"/>
                  </a:cubicBezTo>
                  <a:cubicBezTo>
                    <a:pt x="147" y="1487"/>
                    <a:pt x="398" y="1612"/>
                    <a:pt x="670" y="1633"/>
                  </a:cubicBezTo>
                  <a:cubicBezTo>
                    <a:pt x="900" y="1675"/>
                    <a:pt x="1130" y="1654"/>
                    <a:pt x="1360" y="1696"/>
                  </a:cubicBezTo>
                  <a:cubicBezTo>
                    <a:pt x="5022" y="2428"/>
                    <a:pt x="7951" y="4730"/>
                    <a:pt x="10357" y="8224"/>
                  </a:cubicBezTo>
                  <a:cubicBezTo>
                    <a:pt x="10755" y="7868"/>
                    <a:pt x="11215" y="7596"/>
                    <a:pt x="11696" y="7387"/>
                  </a:cubicBezTo>
                  <a:cubicBezTo>
                    <a:pt x="11613" y="7241"/>
                    <a:pt x="11508" y="7073"/>
                    <a:pt x="11404" y="6948"/>
                  </a:cubicBezTo>
                  <a:cubicBezTo>
                    <a:pt x="9981" y="4918"/>
                    <a:pt x="8391" y="3181"/>
                    <a:pt x="6445" y="1968"/>
                  </a:cubicBezTo>
                  <a:cubicBezTo>
                    <a:pt x="4771" y="901"/>
                    <a:pt x="3034" y="147"/>
                    <a:pt x="1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7"/>
            <p:cNvSpPr/>
            <p:nvPr/>
          </p:nvSpPr>
          <p:spPr>
            <a:xfrm>
              <a:off x="5555856" y="2790462"/>
              <a:ext cx="227775" cy="230439"/>
            </a:xfrm>
            <a:custGeom>
              <a:rect b="b" l="l" r="r" t="t"/>
              <a:pathLst>
                <a:path extrusionOk="0" h="8998" w="8894">
                  <a:moveTo>
                    <a:pt x="8894" y="0"/>
                  </a:moveTo>
                  <a:lnTo>
                    <a:pt x="8894" y="0"/>
                  </a:lnTo>
                  <a:cubicBezTo>
                    <a:pt x="8873" y="21"/>
                    <a:pt x="8831" y="63"/>
                    <a:pt x="8789" y="84"/>
                  </a:cubicBezTo>
                  <a:cubicBezTo>
                    <a:pt x="6194" y="3076"/>
                    <a:pt x="3265" y="5775"/>
                    <a:pt x="273" y="8432"/>
                  </a:cubicBezTo>
                  <a:cubicBezTo>
                    <a:pt x="189" y="8516"/>
                    <a:pt x="85" y="8600"/>
                    <a:pt x="1" y="8704"/>
                  </a:cubicBezTo>
                  <a:cubicBezTo>
                    <a:pt x="294" y="8767"/>
                    <a:pt x="608" y="8830"/>
                    <a:pt x="922" y="8872"/>
                  </a:cubicBezTo>
                  <a:cubicBezTo>
                    <a:pt x="1319" y="8913"/>
                    <a:pt x="1738" y="8955"/>
                    <a:pt x="2156" y="8997"/>
                  </a:cubicBezTo>
                  <a:cubicBezTo>
                    <a:pt x="4500" y="6926"/>
                    <a:pt x="6697" y="4750"/>
                    <a:pt x="8789" y="2448"/>
                  </a:cubicBezTo>
                  <a:cubicBezTo>
                    <a:pt x="8831" y="1632"/>
                    <a:pt x="8852" y="816"/>
                    <a:pt x="8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7"/>
            <p:cNvSpPr/>
            <p:nvPr/>
          </p:nvSpPr>
          <p:spPr>
            <a:xfrm>
              <a:off x="3762362" y="2131849"/>
              <a:ext cx="1129606" cy="2609710"/>
            </a:xfrm>
            <a:custGeom>
              <a:rect b="b" l="l" r="r" t="t"/>
              <a:pathLst>
                <a:path extrusionOk="0" h="101902" w="44108">
                  <a:moveTo>
                    <a:pt x="13671" y="0"/>
                  </a:moveTo>
                  <a:cubicBezTo>
                    <a:pt x="12310" y="0"/>
                    <a:pt x="10951" y="177"/>
                    <a:pt x="9626" y="525"/>
                  </a:cubicBezTo>
                  <a:cubicBezTo>
                    <a:pt x="7784" y="1027"/>
                    <a:pt x="6110" y="1990"/>
                    <a:pt x="4771" y="3350"/>
                  </a:cubicBezTo>
                  <a:cubicBezTo>
                    <a:pt x="4018" y="4103"/>
                    <a:pt x="3369" y="4961"/>
                    <a:pt x="2825" y="5861"/>
                  </a:cubicBezTo>
                  <a:cubicBezTo>
                    <a:pt x="2658" y="6153"/>
                    <a:pt x="2491" y="6425"/>
                    <a:pt x="2344" y="6718"/>
                  </a:cubicBezTo>
                  <a:cubicBezTo>
                    <a:pt x="1361" y="8664"/>
                    <a:pt x="712" y="10757"/>
                    <a:pt x="461" y="12933"/>
                  </a:cubicBezTo>
                  <a:cubicBezTo>
                    <a:pt x="440" y="12975"/>
                    <a:pt x="440" y="13016"/>
                    <a:pt x="440" y="13079"/>
                  </a:cubicBezTo>
                  <a:cubicBezTo>
                    <a:pt x="315" y="13937"/>
                    <a:pt x="189" y="14795"/>
                    <a:pt x="105" y="15653"/>
                  </a:cubicBezTo>
                  <a:cubicBezTo>
                    <a:pt x="84" y="16113"/>
                    <a:pt x="64" y="16573"/>
                    <a:pt x="43" y="17034"/>
                  </a:cubicBezTo>
                  <a:cubicBezTo>
                    <a:pt x="1" y="19942"/>
                    <a:pt x="22" y="22830"/>
                    <a:pt x="126" y="25717"/>
                  </a:cubicBezTo>
                  <a:cubicBezTo>
                    <a:pt x="168" y="26533"/>
                    <a:pt x="189" y="27349"/>
                    <a:pt x="252" y="28165"/>
                  </a:cubicBezTo>
                  <a:cubicBezTo>
                    <a:pt x="336" y="29860"/>
                    <a:pt x="461" y="31576"/>
                    <a:pt x="628" y="33291"/>
                  </a:cubicBezTo>
                  <a:cubicBezTo>
                    <a:pt x="649" y="33501"/>
                    <a:pt x="691" y="33689"/>
                    <a:pt x="712" y="33898"/>
                  </a:cubicBezTo>
                  <a:cubicBezTo>
                    <a:pt x="754" y="34338"/>
                    <a:pt x="1110" y="34693"/>
                    <a:pt x="1549" y="34756"/>
                  </a:cubicBezTo>
                  <a:cubicBezTo>
                    <a:pt x="2020" y="34843"/>
                    <a:pt x="2505" y="34887"/>
                    <a:pt x="2981" y="34887"/>
                  </a:cubicBezTo>
                  <a:cubicBezTo>
                    <a:pt x="3076" y="34887"/>
                    <a:pt x="3171" y="34885"/>
                    <a:pt x="3265" y="34882"/>
                  </a:cubicBezTo>
                  <a:cubicBezTo>
                    <a:pt x="4478" y="34882"/>
                    <a:pt x="5671" y="34798"/>
                    <a:pt x="6864" y="34714"/>
                  </a:cubicBezTo>
                  <a:cubicBezTo>
                    <a:pt x="7282" y="34672"/>
                    <a:pt x="7701" y="34630"/>
                    <a:pt x="8119" y="34589"/>
                  </a:cubicBezTo>
                  <a:cubicBezTo>
                    <a:pt x="8412" y="34547"/>
                    <a:pt x="8726" y="34484"/>
                    <a:pt x="9019" y="34400"/>
                  </a:cubicBezTo>
                  <a:cubicBezTo>
                    <a:pt x="9249" y="34338"/>
                    <a:pt x="9479" y="34275"/>
                    <a:pt x="9709" y="34233"/>
                  </a:cubicBezTo>
                  <a:cubicBezTo>
                    <a:pt x="10316" y="34086"/>
                    <a:pt x="10358" y="34024"/>
                    <a:pt x="10337" y="33396"/>
                  </a:cubicBezTo>
                  <a:cubicBezTo>
                    <a:pt x="10295" y="32413"/>
                    <a:pt x="10211" y="31429"/>
                    <a:pt x="10128" y="30467"/>
                  </a:cubicBezTo>
                  <a:cubicBezTo>
                    <a:pt x="10044" y="29421"/>
                    <a:pt x="9960" y="28374"/>
                    <a:pt x="9898" y="27328"/>
                  </a:cubicBezTo>
                  <a:lnTo>
                    <a:pt x="9877" y="27328"/>
                  </a:lnTo>
                  <a:cubicBezTo>
                    <a:pt x="9835" y="26575"/>
                    <a:pt x="9793" y="25801"/>
                    <a:pt x="9751" y="25047"/>
                  </a:cubicBezTo>
                  <a:cubicBezTo>
                    <a:pt x="9709" y="24169"/>
                    <a:pt x="9667" y="23311"/>
                    <a:pt x="9647" y="22432"/>
                  </a:cubicBezTo>
                  <a:cubicBezTo>
                    <a:pt x="9626" y="22118"/>
                    <a:pt x="9626" y="21825"/>
                    <a:pt x="9605" y="21532"/>
                  </a:cubicBezTo>
                  <a:cubicBezTo>
                    <a:pt x="9605" y="20695"/>
                    <a:pt x="9626" y="19879"/>
                    <a:pt x="9667" y="19063"/>
                  </a:cubicBezTo>
                  <a:cubicBezTo>
                    <a:pt x="9730" y="17766"/>
                    <a:pt x="9939" y="16469"/>
                    <a:pt x="10274" y="15213"/>
                  </a:cubicBezTo>
                  <a:cubicBezTo>
                    <a:pt x="10295" y="15109"/>
                    <a:pt x="10337" y="14983"/>
                    <a:pt x="10358" y="14879"/>
                  </a:cubicBezTo>
                  <a:cubicBezTo>
                    <a:pt x="10525" y="14230"/>
                    <a:pt x="10797" y="13623"/>
                    <a:pt x="11153" y="13058"/>
                  </a:cubicBezTo>
                  <a:cubicBezTo>
                    <a:pt x="11216" y="12954"/>
                    <a:pt x="11299" y="12849"/>
                    <a:pt x="11383" y="12744"/>
                  </a:cubicBezTo>
                  <a:cubicBezTo>
                    <a:pt x="11941" y="12081"/>
                    <a:pt x="12760" y="11722"/>
                    <a:pt x="13597" y="11722"/>
                  </a:cubicBezTo>
                  <a:cubicBezTo>
                    <a:pt x="13921" y="11722"/>
                    <a:pt x="14248" y="11776"/>
                    <a:pt x="14564" y="11887"/>
                  </a:cubicBezTo>
                  <a:cubicBezTo>
                    <a:pt x="14668" y="11928"/>
                    <a:pt x="14794" y="11970"/>
                    <a:pt x="14898" y="12033"/>
                  </a:cubicBezTo>
                  <a:cubicBezTo>
                    <a:pt x="15380" y="12242"/>
                    <a:pt x="15840" y="12514"/>
                    <a:pt x="16237" y="12870"/>
                  </a:cubicBezTo>
                  <a:cubicBezTo>
                    <a:pt x="16572" y="13163"/>
                    <a:pt x="16886" y="13477"/>
                    <a:pt x="17158" y="13832"/>
                  </a:cubicBezTo>
                  <a:cubicBezTo>
                    <a:pt x="17451" y="14209"/>
                    <a:pt x="17723" y="14586"/>
                    <a:pt x="17974" y="15004"/>
                  </a:cubicBezTo>
                  <a:cubicBezTo>
                    <a:pt x="18267" y="15464"/>
                    <a:pt x="18539" y="15946"/>
                    <a:pt x="18769" y="16427"/>
                  </a:cubicBezTo>
                  <a:cubicBezTo>
                    <a:pt x="18832" y="16552"/>
                    <a:pt x="18895" y="16657"/>
                    <a:pt x="18958" y="16783"/>
                  </a:cubicBezTo>
                  <a:cubicBezTo>
                    <a:pt x="19355" y="17578"/>
                    <a:pt x="19711" y="18394"/>
                    <a:pt x="20004" y="19210"/>
                  </a:cubicBezTo>
                  <a:lnTo>
                    <a:pt x="20004" y="19231"/>
                  </a:lnTo>
                  <a:cubicBezTo>
                    <a:pt x="20276" y="19858"/>
                    <a:pt x="20485" y="20507"/>
                    <a:pt x="20694" y="21156"/>
                  </a:cubicBezTo>
                  <a:cubicBezTo>
                    <a:pt x="21154" y="22683"/>
                    <a:pt x="21531" y="24252"/>
                    <a:pt x="21887" y="25822"/>
                  </a:cubicBezTo>
                  <a:cubicBezTo>
                    <a:pt x="22556" y="29002"/>
                    <a:pt x="23184" y="32182"/>
                    <a:pt x="23770" y="35384"/>
                  </a:cubicBezTo>
                  <a:cubicBezTo>
                    <a:pt x="23916" y="36179"/>
                    <a:pt x="24063" y="36995"/>
                    <a:pt x="24209" y="37811"/>
                  </a:cubicBezTo>
                  <a:cubicBezTo>
                    <a:pt x="24649" y="40259"/>
                    <a:pt x="25067" y="42728"/>
                    <a:pt x="25465" y="45176"/>
                  </a:cubicBezTo>
                  <a:lnTo>
                    <a:pt x="25465" y="45197"/>
                  </a:lnTo>
                  <a:cubicBezTo>
                    <a:pt x="25590" y="45950"/>
                    <a:pt x="25716" y="46724"/>
                    <a:pt x="25841" y="47478"/>
                  </a:cubicBezTo>
                  <a:cubicBezTo>
                    <a:pt x="25841" y="47519"/>
                    <a:pt x="25841" y="47561"/>
                    <a:pt x="25862" y="47603"/>
                  </a:cubicBezTo>
                  <a:cubicBezTo>
                    <a:pt x="26532" y="51809"/>
                    <a:pt x="27139" y="56014"/>
                    <a:pt x="27683" y="60241"/>
                  </a:cubicBezTo>
                  <a:cubicBezTo>
                    <a:pt x="27787" y="61015"/>
                    <a:pt x="27892" y="61768"/>
                    <a:pt x="27997" y="62522"/>
                  </a:cubicBezTo>
                  <a:cubicBezTo>
                    <a:pt x="28248" y="64572"/>
                    <a:pt x="28499" y="66602"/>
                    <a:pt x="28750" y="68631"/>
                  </a:cubicBezTo>
                  <a:cubicBezTo>
                    <a:pt x="28833" y="69364"/>
                    <a:pt x="28917" y="70096"/>
                    <a:pt x="29001" y="70849"/>
                  </a:cubicBezTo>
                  <a:cubicBezTo>
                    <a:pt x="29001" y="70891"/>
                    <a:pt x="29001" y="70933"/>
                    <a:pt x="29001" y="70975"/>
                  </a:cubicBezTo>
                  <a:cubicBezTo>
                    <a:pt x="29524" y="75578"/>
                    <a:pt x="29984" y="80160"/>
                    <a:pt x="30445" y="84763"/>
                  </a:cubicBezTo>
                  <a:cubicBezTo>
                    <a:pt x="30528" y="85559"/>
                    <a:pt x="30612" y="86333"/>
                    <a:pt x="30696" y="87107"/>
                  </a:cubicBezTo>
                  <a:cubicBezTo>
                    <a:pt x="30737" y="87588"/>
                    <a:pt x="30800" y="88090"/>
                    <a:pt x="30842" y="88572"/>
                  </a:cubicBezTo>
                  <a:cubicBezTo>
                    <a:pt x="30947" y="89597"/>
                    <a:pt x="31072" y="90622"/>
                    <a:pt x="31177" y="91647"/>
                  </a:cubicBezTo>
                  <a:cubicBezTo>
                    <a:pt x="31282" y="92463"/>
                    <a:pt x="31365" y="93279"/>
                    <a:pt x="31449" y="94095"/>
                  </a:cubicBezTo>
                  <a:cubicBezTo>
                    <a:pt x="31637" y="95832"/>
                    <a:pt x="31846" y="97590"/>
                    <a:pt x="32035" y="99326"/>
                  </a:cubicBezTo>
                  <a:cubicBezTo>
                    <a:pt x="32077" y="99787"/>
                    <a:pt x="32118" y="100247"/>
                    <a:pt x="32160" y="100707"/>
                  </a:cubicBezTo>
                  <a:cubicBezTo>
                    <a:pt x="32279" y="101715"/>
                    <a:pt x="32416" y="101902"/>
                    <a:pt x="33365" y="101902"/>
                  </a:cubicBezTo>
                  <a:cubicBezTo>
                    <a:pt x="33421" y="101902"/>
                    <a:pt x="33480" y="101901"/>
                    <a:pt x="33541" y="101900"/>
                  </a:cubicBezTo>
                  <a:cubicBezTo>
                    <a:pt x="34692" y="101858"/>
                    <a:pt x="35843" y="101795"/>
                    <a:pt x="36994" y="101691"/>
                  </a:cubicBezTo>
                  <a:cubicBezTo>
                    <a:pt x="37287" y="101670"/>
                    <a:pt x="37559" y="101649"/>
                    <a:pt x="37852" y="101628"/>
                  </a:cubicBezTo>
                  <a:cubicBezTo>
                    <a:pt x="38479" y="101565"/>
                    <a:pt x="39086" y="101523"/>
                    <a:pt x="39714" y="101481"/>
                  </a:cubicBezTo>
                  <a:cubicBezTo>
                    <a:pt x="40718" y="101398"/>
                    <a:pt x="41743" y="101293"/>
                    <a:pt x="42748" y="101209"/>
                  </a:cubicBezTo>
                  <a:cubicBezTo>
                    <a:pt x="42810" y="101209"/>
                    <a:pt x="42873" y="101189"/>
                    <a:pt x="42936" y="101189"/>
                  </a:cubicBezTo>
                  <a:cubicBezTo>
                    <a:pt x="43082" y="101189"/>
                    <a:pt x="43229" y="101168"/>
                    <a:pt x="43375" y="101147"/>
                  </a:cubicBezTo>
                  <a:cubicBezTo>
                    <a:pt x="43982" y="101042"/>
                    <a:pt x="44024" y="101021"/>
                    <a:pt x="44066" y="100372"/>
                  </a:cubicBezTo>
                  <a:cubicBezTo>
                    <a:pt x="44108" y="99117"/>
                    <a:pt x="44087" y="97883"/>
                    <a:pt x="44003" y="96648"/>
                  </a:cubicBezTo>
                  <a:cubicBezTo>
                    <a:pt x="43794" y="92986"/>
                    <a:pt x="43480" y="89325"/>
                    <a:pt x="43166" y="85663"/>
                  </a:cubicBezTo>
                  <a:cubicBezTo>
                    <a:pt x="43103" y="84889"/>
                    <a:pt x="43020" y="84094"/>
                    <a:pt x="42957" y="83278"/>
                  </a:cubicBezTo>
                  <a:cubicBezTo>
                    <a:pt x="42748" y="81081"/>
                    <a:pt x="42538" y="78884"/>
                    <a:pt x="42350" y="76666"/>
                  </a:cubicBezTo>
                  <a:cubicBezTo>
                    <a:pt x="42287" y="76227"/>
                    <a:pt x="42245" y="75787"/>
                    <a:pt x="42225" y="75348"/>
                  </a:cubicBezTo>
                  <a:cubicBezTo>
                    <a:pt x="42183" y="75013"/>
                    <a:pt x="42162" y="74699"/>
                    <a:pt x="42120" y="74364"/>
                  </a:cubicBezTo>
                  <a:cubicBezTo>
                    <a:pt x="41785" y="70452"/>
                    <a:pt x="41471" y="66518"/>
                    <a:pt x="41032" y="62584"/>
                  </a:cubicBezTo>
                  <a:cubicBezTo>
                    <a:pt x="40948" y="61789"/>
                    <a:pt x="40865" y="60973"/>
                    <a:pt x="40760" y="60178"/>
                  </a:cubicBezTo>
                  <a:cubicBezTo>
                    <a:pt x="40760" y="60157"/>
                    <a:pt x="40760" y="60115"/>
                    <a:pt x="40760" y="60074"/>
                  </a:cubicBezTo>
                  <a:cubicBezTo>
                    <a:pt x="40446" y="57458"/>
                    <a:pt x="40132" y="54822"/>
                    <a:pt x="39797" y="52206"/>
                  </a:cubicBezTo>
                  <a:cubicBezTo>
                    <a:pt x="39693" y="51432"/>
                    <a:pt x="39588" y="50679"/>
                    <a:pt x="39484" y="49905"/>
                  </a:cubicBezTo>
                  <a:cubicBezTo>
                    <a:pt x="38793" y="44611"/>
                    <a:pt x="37998" y="39338"/>
                    <a:pt x="36973" y="34086"/>
                  </a:cubicBezTo>
                  <a:cubicBezTo>
                    <a:pt x="36784" y="33187"/>
                    <a:pt x="36617" y="32308"/>
                    <a:pt x="36429" y="31429"/>
                  </a:cubicBezTo>
                  <a:lnTo>
                    <a:pt x="36429" y="31408"/>
                  </a:lnTo>
                  <a:cubicBezTo>
                    <a:pt x="36261" y="30697"/>
                    <a:pt x="36115" y="29965"/>
                    <a:pt x="35947" y="29253"/>
                  </a:cubicBezTo>
                  <a:cubicBezTo>
                    <a:pt x="35529" y="27496"/>
                    <a:pt x="35111" y="25738"/>
                    <a:pt x="34629" y="24001"/>
                  </a:cubicBezTo>
                  <a:cubicBezTo>
                    <a:pt x="34420" y="23164"/>
                    <a:pt x="34190" y="22348"/>
                    <a:pt x="33960" y="21553"/>
                  </a:cubicBezTo>
                  <a:cubicBezTo>
                    <a:pt x="33248" y="19105"/>
                    <a:pt x="32453" y="16699"/>
                    <a:pt x="31512" y="14314"/>
                  </a:cubicBezTo>
                  <a:cubicBezTo>
                    <a:pt x="30340" y="11280"/>
                    <a:pt x="28666" y="8434"/>
                    <a:pt x="26595" y="5902"/>
                  </a:cubicBezTo>
                  <a:cubicBezTo>
                    <a:pt x="26448" y="5735"/>
                    <a:pt x="26302" y="5568"/>
                    <a:pt x="26155" y="5379"/>
                  </a:cubicBezTo>
                  <a:cubicBezTo>
                    <a:pt x="25946" y="5128"/>
                    <a:pt x="25695" y="4877"/>
                    <a:pt x="25465" y="4647"/>
                  </a:cubicBezTo>
                  <a:cubicBezTo>
                    <a:pt x="23728" y="2952"/>
                    <a:pt x="21615" y="1676"/>
                    <a:pt x="19292" y="923"/>
                  </a:cubicBezTo>
                  <a:lnTo>
                    <a:pt x="19271" y="923"/>
                  </a:lnTo>
                  <a:cubicBezTo>
                    <a:pt x="18204" y="567"/>
                    <a:pt x="17095" y="316"/>
                    <a:pt x="15965" y="169"/>
                  </a:cubicBezTo>
                  <a:cubicBezTo>
                    <a:pt x="15204" y="56"/>
                    <a:pt x="14437" y="0"/>
                    <a:pt x="13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7"/>
            <p:cNvSpPr/>
            <p:nvPr/>
          </p:nvSpPr>
          <p:spPr>
            <a:xfrm>
              <a:off x="4414495" y="3289319"/>
              <a:ext cx="398696" cy="445332"/>
            </a:xfrm>
            <a:custGeom>
              <a:rect b="b" l="l" r="r" t="t"/>
              <a:pathLst>
                <a:path extrusionOk="0" h="17389" w="15568">
                  <a:moveTo>
                    <a:pt x="1" y="1"/>
                  </a:moveTo>
                  <a:lnTo>
                    <a:pt x="1" y="1"/>
                  </a:lnTo>
                  <a:cubicBezTo>
                    <a:pt x="126" y="754"/>
                    <a:pt x="252" y="1528"/>
                    <a:pt x="377" y="2282"/>
                  </a:cubicBezTo>
                  <a:cubicBezTo>
                    <a:pt x="2281" y="4081"/>
                    <a:pt x="4081" y="5943"/>
                    <a:pt x="5943" y="7764"/>
                  </a:cubicBezTo>
                  <a:cubicBezTo>
                    <a:pt x="9103" y="10860"/>
                    <a:pt x="12199" y="14020"/>
                    <a:pt x="15317" y="17137"/>
                  </a:cubicBezTo>
                  <a:cubicBezTo>
                    <a:pt x="15401" y="17221"/>
                    <a:pt x="15484" y="17305"/>
                    <a:pt x="15568" y="17388"/>
                  </a:cubicBezTo>
                  <a:cubicBezTo>
                    <a:pt x="15484" y="16593"/>
                    <a:pt x="15401" y="15777"/>
                    <a:pt x="15296" y="14982"/>
                  </a:cubicBezTo>
                  <a:cubicBezTo>
                    <a:pt x="15296" y="14961"/>
                    <a:pt x="15296" y="14919"/>
                    <a:pt x="15296" y="14878"/>
                  </a:cubicBezTo>
                  <a:cubicBezTo>
                    <a:pt x="11341" y="10902"/>
                    <a:pt x="7387" y="6906"/>
                    <a:pt x="3307" y="3014"/>
                  </a:cubicBezTo>
                  <a:cubicBezTo>
                    <a:pt x="2240" y="1989"/>
                    <a:pt x="1110" y="100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7"/>
            <p:cNvSpPr/>
            <p:nvPr/>
          </p:nvSpPr>
          <p:spPr>
            <a:xfrm>
              <a:off x="4371086" y="3038008"/>
              <a:ext cx="410503" cy="430863"/>
            </a:xfrm>
            <a:custGeom>
              <a:rect b="b" l="l" r="r" t="t"/>
              <a:pathLst>
                <a:path extrusionOk="0" h="16824" w="16029">
                  <a:moveTo>
                    <a:pt x="1" y="1"/>
                  </a:moveTo>
                  <a:lnTo>
                    <a:pt x="1" y="1"/>
                  </a:lnTo>
                  <a:cubicBezTo>
                    <a:pt x="147" y="796"/>
                    <a:pt x="294" y="1612"/>
                    <a:pt x="440" y="2428"/>
                  </a:cubicBezTo>
                  <a:cubicBezTo>
                    <a:pt x="5357" y="7219"/>
                    <a:pt x="10358" y="11927"/>
                    <a:pt x="15568" y="16468"/>
                  </a:cubicBezTo>
                  <a:cubicBezTo>
                    <a:pt x="15715" y="16593"/>
                    <a:pt x="15861" y="16698"/>
                    <a:pt x="16028" y="16823"/>
                  </a:cubicBezTo>
                  <a:cubicBezTo>
                    <a:pt x="15924" y="16049"/>
                    <a:pt x="15819" y="15296"/>
                    <a:pt x="15715" y="14522"/>
                  </a:cubicBezTo>
                  <a:cubicBezTo>
                    <a:pt x="10400" y="9856"/>
                    <a:pt x="5378" y="4960"/>
                    <a:pt x="210" y="189"/>
                  </a:cubicBezTo>
                  <a:cubicBezTo>
                    <a:pt x="126" y="126"/>
                    <a:pt x="64" y="6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7"/>
            <p:cNvSpPr/>
            <p:nvPr/>
          </p:nvSpPr>
          <p:spPr>
            <a:xfrm>
              <a:off x="4498624" y="3889489"/>
              <a:ext cx="369245" cy="436215"/>
            </a:xfrm>
            <a:custGeom>
              <a:rect b="b" l="l" r="r" t="t"/>
              <a:pathLst>
                <a:path extrusionOk="0" h="17033" w="14418">
                  <a:moveTo>
                    <a:pt x="1" y="0"/>
                  </a:moveTo>
                  <a:lnTo>
                    <a:pt x="1" y="0"/>
                  </a:lnTo>
                  <a:cubicBezTo>
                    <a:pt x="84" y="733"/>
                    <a:pt x="168" y="1465"/>
                    <a:pt x="252" y="2218"/>
                  </a:cubicBezTo>
                  <a:cubicBezTo>
                    <a:pt x="252" y="2260"/>
                    <a:pt x="252" y="2302"/>
                    <a:pt x="252" y="2344"/>
                  </a:cubicBezTo>
                  <a:cubicBezTo>
                    <a:pt x="2742" y="5001"/>
                    <a:pt x="5148" y="7700"/>
                    <a:pt x="7722" y="10274"/>
                  </a:cubicBezTo>
                  <a:cubicBezTo>
                    <a:pt x="9877" y="12429"/>
                    <a:pt x="11990" y="14584"/>
                    <a:pt x="14103" y="16739"/>
                  </a:cubicBezTo>
                  <a:cubicBezTo>
                    <a:pt x="14208" y="16844"/>
                    <a:pt x="14312" y="16949"/>
                    <a:pt x="14417" y="17032"/>
                  </a:cubicBezTo>
                  <a:cubicBezTo>
                    <a:pt x="14354" y="16258"/>
                    <a:pt x="14271" y="15463"/>
                    <a:pt x="14208" y="14668"/>
                  </a:cubicBezTo>
                  <a:lnTo>
                    <a:pt x="14208" y="14647"/>
                  </a:lnTo>
                  <a:cubicBezTo>
                    <a:pt x="9395" y="9834"/>
                    <a:pt x="4729" y="487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7"/>
            <p:cNvSpPr/>
            <p:nvPr/>
          </p:nvSpPr>
          <p:spPr>
            <a:xfrm>
              <a:off x="4274639" y="2624330"/>
              <a:ext cx="434602" cy="380488"/>
            </a:xfrm>
            <a:custGeom>
              <a:rect b="b" l="l" r="r" t="t"/>
              <a:pathLst>
                <a:path extrusionOk="0" h="14857" w="16970">
                  <a:moveTo>
                    <a:pt x="1" y="1"/>
                  </a:moveTo>
                  <a:lnTo>
                    <a:pt x="1" y="1"/>
                  </a:lnTo>
                  <a:cubicBezTo>
                    <a:pt x="273" y="628"/>
                    <a:pt x="482" y="1277"/>
                    <a:pt x="691" y="1926"/>
                  </a:cubicBezTo>
                  <a:cubicBezTo>
                    <a:pt x="3683" y="3704"/>
                    <a:pt x="6382" y="5817"/>
                    <a:pt x="9082" y="7910"/>
                  </a:cubicBezTo>
                  <a:cubicBezTo>
                    <a:pt x="11843" y="10065"/>
                    <a:pt x="14480" y="12387"/>
                    <a:pt x="16970" y="14856"/>
                  </a:cubicBezTo>
                  <a:cubicBezTo>
                    <a:pt x="16781" y="13957"/>
                    <a:pt x="16614" y="13078"/>
                    <a:pt x="16426" y="12199"/>
                  </a:cubicBezTo>
                  <a:lnTo>
                    <a:pt x="16426" y="12178"/>
                  </a:lnTo>
                  <a:cubicBezTo>
                    <a:pt x="11948" y="8014"/>
                    <a:pt x="7136" y="4144"/>
                    <a:pt x="1716" y="900"/>
                  </a:cubicBezTo>
                  <a:cubicBezTo>
                    <a:pt x="1151" y="587"/>
                    <a:pt x="587" y="2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7"/>
            <p:cNvSpPr/>
            <p:nvPr/>
          </p:nvSpPr>
          <p:spPr>
            <a:xfrm>
              <a:off x="4471298" y="3674621"/>
              <a:ext cx="375673" cy="420670"/>
            </a:xfrm>
            <a:custGeom>
              <a:rect b="b" l="l" r="r" t="t"/>
              <a:pathLst>
                <a:path extrusionOk="0" h="16426" w="14669">
                  <a:moveTo>
                    <a:pt x="1" y="0"/>
                  </a:moveTo>
                  <a:cubicBezTo>
                    <a:pt x="105" y="774"/>
                    <a:pt x="210" y="1527"/>
                    <a:pt x="315" y="2281"/>
                  </a:cubicBezTo>
                  <a:cubicBezTo>
                    <a:pt x="4876" y="6988"/>
                    <a:pt x="9542" y="11613"/>
                    <a:pt x="14333" y="16132"/>
                  </a:cubicBezTo>
                  <a:cubicBezTo>
                    <a:pt x="14459" y="16258"/>
                    <a:pt x="14563" y="16341"/>
                    <a:pt x="14668" y="16425"/>
                  </a:cubicBezTo>
                  <a:cubicBezTo>
                    <a:pt x="14605" y="15986"/>
                    <a:pt x="14563" y="15546"/>
                    <a:pt x="14543" y="15107"/>
                  </a:cubicBezTo>
                  <a:cubicBezTo>
                    <a:pt x="14501" y="14772"/>
                    <a:pt x="14480" y="14458"/>
                    <a:pt x="14438" y="14123"/>
                  </a:cubicBezTo>
                  <a:cubicBezTo>
                    <a:pt x="9563" y="9499"/>
                    <a:pt x="4855" y="4687"/>
                    <a:pt x="22" y="21"/>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7"/>
            <p:cNvSpPr/>
            <p:nvPr/>
          </p:nvSpPr>
          <p:spPr>
            <a:xfrm>
              <a:off x="4542571" y="4302630"/>
              <a:ext cx="348322" cy="421208"/>
            </a:xfrm>
            <a:custGeom>
              <a:rect b="b" l="l" r="r" t="t"/>
              <a:pathLst>
                <a:path extrusionOk="0" h="16447" w="13601">
                  <a:moveTo>
                    <a:pt x="0" y="0"/>
                  </a:moveTo>
                  <a:lnTo>
                    <a:pt x="0" y="0"/>
                  </a:lnTo>
                  <a:cubicBezTo>
                    <a:pt x="63" y="796"/>
                    <a:pt x="147" y="1570"/>
                    <a:pt x="231" y="2344"/>
                  </a:cubicBezTo>
                  <a:cubicBezTo>
                    <a:pt x="4436" y="6905"/>
                    <a:pt x="8286" y="11739"/>
                    <a:pt x="12283" y="16446"/>
                  </a:cubicBezTo>
                  <a:cubicBezTo>
                    <a:pt x="12345" y="16446"/>
                    <a:pt x="12408" y="16426"/>
                    <a:pt x="12471" y="16426"/>
                  </a:cubicBezTo>
                  <a:cubicBezTo>
                    <a:pt x="12617" y="16426"/>
                    <a:pt x="12764" y="16405"/>
                    <a:pt x="12910" y="16384"/>
                  </a:cubicBezTo>
                  <a:cubicBezTo>
                    <a:pt x="13517" y="16279"/>
                    <a:pt x="13559" y="16258"/>
                    <a:pt x="13601" y="15609"/>
                  </a:cubicBezTo>
                  <a:cubicBezTo>
                    <a:pt x="10839" y="12345"/>
                    <a:pt x="8119" y="9039"/>
                    <a:pt x="5315" y="5817"/>
                  </a:cubicBezTo>
                  <a:cubicBezTo>
                    <a:pt x="3599" y="3830"/>
                    <a:pt x="1779" y="192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7"/>
            <p:cNvSpPr/>
            <p:nvPr/>
          </p:nvSpPr>
          <p:spPr>
            <a:xfrm>
              <a:off x="4222677" y="2516102"/>
              <a:ext cx="426560" cy="229901"/>
            </a:xfrm>
            <a:custGeom>
              <a:rect b="b" l="l" r="r" t="t"/>
              <a:pathLst>
                <a:path extrusionOk="0" h="8977" w="16656">
                  <a:moveTo>
                    <a:pt x="0" y="0"/>
                  </a:moveTo>
                  <a:cubicBezTo>
                    <a:pt x="293" y="460"/>
                    <a:pt x="565" y="942"/>
                    <a:pt x="795" y="1423"/>
                  </a:cubicBezTo>
                  <a:cubicBezTo>
                    <a:pt x="1360" y="1507"/>
                    <a:pt x="1925" y="1632"/>
                    <a:pt x="2469" y="1779"/>
                  </a:cubicBezTo>
                  <a:cubicBezTo>
                    <a:pt x="7595" y="3034"/>
                    <a:pt x="12031" y="5419"/>
                    <a:pt x="16028" y="8495"/>
                  </a:cubicBezTo>
                  <a:cubicBezTo>
                    <a:pt x="16237" y="8642"/>
                    <a:pt x="16446" y="8830"/>
                    <a:pt x="16655" y="8976"/>
                  </a:cubicBezTo>
                  <a:cubicBezTo>
                    <a:pt x="16446" y="8160"/>
                    <a:pt x="16216" y="7344"/>
                    <a:pt x="15986" y="6549"/>
                  </a:cubicBezTo>
                  <a:cubicBezTo>
                    <a:pt x="12031" y="3683"/>
                    <a:pt x="7679" y="1465"/>
                    <a:pt x="2595" y="356"/>
                  </a:cubicBezTo>
                  <a:cubicBezTo>
                    <a:pt x="2323" y="314"/>
                    <a:pt x="2072" y="251"/>
                    <a:pt x="1800" y="230"/>
                  </a:cubicBezTo>
                  <a:cubicBezTo>
                    <a:pt x="1318" y="147"/>
                    <a:pt x="816" y="84"/>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7"/>
            <p:cNvSpPr/>
            <p:nvPr/>
          </p:nvSpPr>
          <p:spPr>
            <a:xfrm>
              <a:off x="3833635" y="2217617"/>
              <a:ext cx="176325" cy="465692"/>
            </a:xfrm>
            <a:custGeom>
              <a:rect b="b" l="l" r="r" t="t"/>
              <a:pathLst>
                <a:path extrusionOk="0" h="18184" w="6885">
                  <a:moveTo>
                    <a:pt x="1988" y="1"/>
                  </a:moveTo>
                  <a:cubicBezTo>
                    <a:pt x="1235" y="754"/>
                    <a:pt x="586" y="1591"/>
                    <a:pt x="42" y="2512"/>
                  </a:cubicBezTo>
                  <a:lnTo>
                    <a:pt x="63" y="2512"/>
                  </a:lnTo>
                  <a:lnTo>
                    <a:pt x="22" y="3035"/>
                  </a:lnTo>
                  <a:cubicBezTo>
                    <a:pt x="1" y="6947"/>
                    <a:pt x="1382" y="10567"/>
                    <a:pt x="3495" y="13936"/>
                  </a:cubicBezTo>
                  <a:cubicBezTo>
                    <a:pt x="4374" y="15233"/>
                    <a:pt x="5315" y="16468"/>
                    <a:pt x="6320" y="17660"/>
                  </a:cubicBezTo>
                  <a:cubicBezTo>
                    <a:pt x="6445" y="17828"/>
                    <a:pt x="6571" y="17974"/>
                    <a:pt x="6717" y="18100"/>
                  </a:cubicBezTo>
                  <a:cubicBezTo>
                    <a:pt x="6759" y="18121"/>
                    <a:pt x="6780" y="18141"/>
                    <a:pt x="6822" y="18183"/>
                  </a:cubicBezTo>
                  <a:cubicBezTo>
                    <a:pt x="6822" y="17346"/>
                    <a:pt x="6843" y="16530"/>
                    <a:pt x="6884" y="15714"/>
                  </a:cubicBezTo>
                  <a:cubicBezTo>
                    <a:pt x="6299" y="14961"/>
                    <a:pt x="5713" y="14208"/>
                    <a:pt x="5148" y="13434"/>
                  </a:cubicBezTo>
                  <a:cubicBezTo>
                    <a:pt x="3327" y="10797"/>
                    <a:pt x="2135" y="7784"/>
                    <a:pt x="1695" y="4604"/>
                  </a:cubicBezTo>
                  <a:cubicBezTo>
                    <a:pt x="1528" y="3307"/>
                    <a:pt x="1570" y="1988"/>
                    <a:pt x="1863" y="733"/>
                  </a:cubicBezTo>
                  <a:cubicBezTo>
                    <a:pt x="1905" y="482"/>
                    <a:pt x="1967" y="252"/>
                    <a:pt x="19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7"/>
            <p:cNvSpPr/>
            <p:nvPr/>
          </p:nvSpPr>
          <p:spPr>
            <a:xfrm>
              <a:off x="4014749" y="2136178"/>
              <a:ext cx="241169" cy="385302"/>
            </a:xfrm>
            <a:custGeom>
              <a:rect b="b" l="l" r="r" t="t"/>
              <a:pathLst>
                <a:path extrusionOk="0" h="15045" w="9417">
                  <a:moveTo>
                    <a:pt x="6110" y="0"/>
                  </a:moveTo>
                  <a:cubicBezTo>
                    <a:pt x="3056" y="1632"/>
                    <a:pt x="273" y="5357"/>
                    <a:pt x="64" y="10713"/>
                  </a:cubicBezTo>
                  <a:cubicBezTo>
                    <a:pt x="1" y="11864"/>
                    <a:pt x="43" y="13015"/>
                    <a:pt x="189" y="14166"/>
                  </a:cubicBezTo>
                  <a:cubicBezTo>
                    <a:pt x="189" y="14270"/>
                    <a:pt x="210" y="14396"/>
                    <a:pt x="231" y="14479"/>
                  </a:cubicBezTo>
                  <a:cubicBezTo>
                    <a:pt x="252" y="14689"/>
                    <a:pt x="336" y="14856"/>
                    <a:pt x="419" y="15044"/>
                  </a:cubicBezTo>
                  <a:cubicBezTo>
                    <a:pt x="440" y="14940"/>
                    <a:pt x="482" y="14814"/>
                    <a:pt x="503" y="14710"/>
                  </a:cubicBezTo>
                  <a:cubicBezTo>
                    <a:pt x="670" y="14061"/>
                    <a:pt x="942" y="13454"/>
                    <a:pt x="1298" y="12889"/>
                  </a:cubicBezTo>
                  <a:cubicBezTo>
                    <a:pt x="1361" y="12785"/>
                    <a:pt x="1444" y="12680"/>
                    <a:pt x="1528" y="12575"/>
                  </a:cubicBezTo>
                  <a:cubicBezTo>
                    <a:pt x="1444" y="11027"/>
                    <a:pt x="1570" y="9479"/>
                    <a:pt x="1947" y="7972"/>
                  </a:cubicBezTo>
                  <a:cubicBezTo>
                    <a:pt x="2972" y="4039"/>
                    <a:pt x="6152" y="984"/>
                    <a:pt x="9416" y="754"/>
                  </a:cubicBezTo>
                  <a:cubicBezTo>
                    <a:pt x="8349" y="398"/>
                    <a:pt x="7240" y="147"/>
                    <a:pt x="6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7"/>
            <p:cNvSpPr/>
            <p:nvPr/>
          </p:nvSpPr>
          <p:spPr>
            <a:xfrm>
              <a:off x="3765051" y="2463038"/>
              <a:ext cx="250799" cy="368707"/>
            </a:xfrm>
            <a:custGeom>
              <a:rect b="b" l="l" r="r" t="t"/>
              <a:pathLst>
                <a:path extrusionOk="0" h="14397" w="9793">
                  <a:moveTo>
                    <a:pt x="356" y="1"/>
                  </a:moveTo>
                  <a:cubicBezTo>
                    <a:pt x="335" y="43"/>
                    <a:pt x="335" y="84"/>
                    <a:pt x="335" y="147"/>
                  </a:cubicBezTo>
                  <a:cubicBezTo>
                    <a:pt x="210" y="1005"/>
                    <a:pt x="84" y="1863"/>
                    <a:pt x="0" y="2721"/>
                  </a:cubicBezTo>
                  <a:cubicBezTo>
                    <a:pt x="272" y="3181"/>
                    <a:pt x="565" y="3620"/>
                    <a:pt x="837" y="4081"/>
                  </a:cubicBezTo>
                  <a:cubicBezTo>
                    <a:pt x="3202" y="7659"/>
                    <a:pt x="6131" y="10881"/>
                    <a:pt x="9186" y="13978"/>
                  </a:cubicBezTo>
                  <a:cubicBezTo>
                    <a:pt x="9290" y="14103"/>
                    <a:pt x="9416" y="14208"/>
                    <a:pt x="9562" y="14292"/>
                  </a:cubicBezTo>
                  <a:cubicBezTo>
                    <a:pt x="9625" y="14333"/>
                    <a:pt x="9709" y="14375"/>
                    <a:pt x="9793" y="14396"/>
                  </a:cubicBezTo>
                  <a:cubicBezTo>
                    <a:pt x="9730" y="13643"/>
                    <a:pt x="9688" y="12869"/>
                    <a:pt x="9646" y="12115"/>
                  </a:cubicBezTo>
                  <a:cubicBezTo>
                    <a:pt x="7386" y="9814"/>
                    <a:pt x="5252" y="7345"/>
                    <a:pt x="3306" y="4750"/>
                  </a:cubicBezTo>
                  <a:cubicBezTo>
                    <a:pt x="2197" y="3244"/>
                    <a:pt x="1109" y="1696"/>
                    <a:pt x="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7"/>
            <p:cNvSpPr/>
            <p:nvPr/>
          </p:nvSpPr>
          <p:spPr>
            <a:xfrm>
              <a:off x="4560780" y="4478929"/>
              <a:ext cx="218658" cy="255613"/>
            </a:xfrm>
            <a:custGeom>
              <a:rect b="b" l="l" r="r" t="t"/>
              <a:pathLst>
                <a:path extrusionOk="0" h="9981" w="8538">
                  <a:moveTo>
                    <a:pt x="1" y="0"/>
                  </a:moveTo>
                  <a:lnTo>
                    <a:pt x="1" y="0"/>
                  </a:lnTo>
                  <a:cubicBezTo>
                    <a:pt x="106" y="816"/>
                    <a:pt x="189" y="1632"/>
                    <a:pt x="273" y="2448"/>
                  </a:cubicBezTo>
                  <a:cubicBezTo>
                    <a:pt x="2407" y="4959"/>
                    <a:pt x="4541" y="7470"/>
                    <a:pt x="6676" y="9981"/>
                  </a:cubicBezTo>
                  <a:cubicBezTo>
                    <a:pt x="7303" y="9918"/>
                    <a:pt x="7910" y="9876"/>
                    <a:pt x="8538" y="9834"/>
                  </a:cubicBezTo>
                  <a:cubicBezTo>
                    <a:pt x="8454" y="9730"/>
                    <a:pt x="8370" y="9625"/>
                    <a:pt x="8287" y="9542"/>
                  </a:cubicBezTo>
                  <a:cubicBezTo>
                    <a:pt x="5567" y="6382"/>
                    <a:pt x="2826" y="3244"/>
                    <a:pt x="85" y="105"/>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7"/>
            <p:cNvSpPr/>
            <p:nvPr/>
          </p:nvSpPr>
          <p:spPr>
            <a:xfrm>
              <a:off x="4143900" y="2250833"/>
              <a:ext cx="299560" cy="210617"/>
            </a:xfrm>
            <a:custGeom>
              <a:rect b="b" l="l" r="r" t="t"/>
              <a:pathLst>
                <a:path extrusionOk="0" h="8224" w="11697">
                  <a:moveTo>
                    <a:pt x="10567" y="1"/>
                  </a:moveTo>
                  <a:cubicBezTo>
                    <a:pt x="8663" y="147"/>
                    <a:pt x="6926" y="901"/>
                    <a:pt x="5252" y="1968"/>
                  </a:cubicBezTo>
                  <a:cubicBezTo>
                    <a:pt x="3306" y="3181"/>
                    <a:pt x="1716" y="4918"/>
                    <a:pt x="293" y="6948"/>
                  </a:cubicBezTo>
                  <a:cubicBezTo>
                    <a:pt x="189" y="7073"/>
                    <a:pt x="84" y="7241"/>
                    <a:pt x="0" y="7387"/>
                  </a:cubicBezTo>
                  <a:cubicBezTo>
                    <a:pt x="482" y="7596"/>
                    <a:pt x="942" y="7868"/>
                    <a:pt x="1339" y="8224"/>
                  </a:cubicBezTo>
                  <a:cubicBezTo>
                    <a:pt x="3746" y="4730"/>
                    <a:pt x="6675" y="2428"/>
                    <a:pt x="10337" y="1696"/>
                  </a:cubicBezTo>
                  <a:cubicBezTo>
                    <a:pt x="10567" y="1654"/>
                    <a:pt x="10797" y="1675"/>
                    <a:pt x="11027" y="1633"/>
                  </a:cubicBezTo>
                  <a:cubicBezTo>
                    <a:pt x="11299" y="1612"/>
                    <a:pt x="11550" y="1487"/>
                    <a:pt x="11697" y="1256"/>
                  </a:cubicBezTo>
                  <a:cubicBezTo>
                    <a:pt x="11550" y="1089"/>
                    <a:pt x="11404" y="901"/>
                    <a:pt x="11257" y="733"/>
                  </a:cubicBezTo>
                  <a:cubicBezTo>
                    <a:pt x="11048" y="482"/>
                    <a:pt x="10797" y="231"/>
                    <a:pt x="10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7"/>
            <p:cNvSpPr/>
            <p:nvPr/>
          </p:nvSpPr>
          <p:spPr>
            <a:xfrm>
              <a:off x="3765589" y="2790462"/>
              <a:ext cx="227750" cy="230439"/>
            </a:xfrm>
            <a:custGeom>
              <a:rect b="b" l="l" r="r" t="t"/>
              <a:pathLst>
                <a:path extrusionOk="0" h="8998" w="8893">
                  <a:moveTo>
                    <a:pt x="0" y="0"/>
                  </a:moveTo>
                  <a:lnTo>
                    <a:pt x="0" y="0"/>
                  </a:lnTo>
                  <a:cubicBezTo>
                    <a:pt x="42" y="816"/>
                    <a:pt x="63" y="1632"/>
                    <a:pt x="126" y="2448"/>
                  </a:cubicBezTo>
                  <a:cubicBezTo>
                    <a:pt x="2197" y="4750"/>
                    <a:pt x="4415" y="6926"/>
                    <a:pt x="6738" y="8997"/>
                  </a:cubicBezTo>
                  <a:cubicBezTo>
                    <a:pt x="7156" y="8955"/>
                    <a:pt x="7575" y="8913"/>
                    <a:pt x="7993" y="8872"/>
                  </a:cubicBezTo>
                  <a:cubicBezTo>
                    <a:pt x="8286" y="8830"/>
                    <a:pt x="8600" y="8767"/>
                    <a:pt x="8893" y="8704"/>
                  </a:cubicBezTo>
                  <a:cubicBezTo>
                    <a:pt x="8809" y="8600"/>
                    <a:pt x="8705" y="8516"/>
                    <a:pt x="8621" y="8432"/>
                  </a:cubicBezTo>
                  <a:cubicBezTo>
                    <a:pt x="5629" y="5775"/>
                    <a:pt x="2699" y="3076"/>
                    <a:pt x="105" y="84"/>
                  </a:cubicBezTo>
                  <a:cubicBezTo>
                    <a:pt x="63" y="63"/>
                    <a:pt x="42" y="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7"/>
            <p:cNvSpPr/>
            <p:nvPr/>
          </p:nvSpPr>
          <p:spPr>
            <a:xfrm>
              <a:off x="3204013" y="3073708"/>
              <a:ext cx="1882463" cy="2280007"/>
            </a:xfrm>
            <a:custGeom>
              <a:rect b="b" l="l" r="r" t="t"/>
              <a:pathLst>
                <a:path extrusionOk="0" h="89028" w="73505">
                  <a:moveTo>
                    <a:pt x="14800" y="1"/>
                  </a:moveTo>
                  <a:cubicBezTo>
                    <a:pt x="14484" y="1"/>
                    <a:pt x="14168" y="10"/>
                    <a:pt x="13852" y="30"/>
                  </a:cubicBezTo>
                  <a:lnTo>
                    <a:pt x="13831" y="50"/>
                  </a:lnTo>
                  <a:cubicBezTo>
                    <a:pt x="12701" y="92"/>
                    <a:pt x="11571" y="260"/>
                    <a:pt x="10483" y="553"/>
                  </a:cubicBezTo>
                  <a:cubicBezTo>
                    <a:pt x="8412" y="1034"/>
                    <a:pt x="6445" y="1934"/>
                    <a:pt x="4708" y="3189"/>
                  </a:cubicBezTo>
                  <a:cubicBezTo>
                    <a:pt x="3181" y="4340"/>
                    <a:pt x="1967" y="5846"/>
                    <a:pt x="1214" y="7604"/>
                  </a:cubicBezTo>
                  <a:cubicBezTo>
                    <a:pt x="816" y="8587"/>
                    <a:pt x="503" y="9613"/>
                    <a:pt x="335" y="10659"/>
                  </a:cubicBezTo>
                  <a:cubicBezTo>
                    <a:pt x="293" y="10973"/>
                    <a:pt x="231" y="11307"/>
                    <a:pt x="210" y="11642"/>
                  </a:cubicBezTo>
                  <a:cubicBezTo>
                    <a:pt x="0" y="13797"/>
                    <a:pt x="168" y="15994"/>
                    <a:pt x="712" y="18087"/>
                  </a:cubicBezTo>
                  <a:cubicBezTo>
                    <a:pt x="733" y="18149"/>
                    <a:pt x="733" y="18191"/>
                    <a:pt x="754" y="18254"/>
                  </a:cubicBezTo>
                  <a:cubicBezTo>
                    <a:pt x="963" y="19091"/>
                    <a:pt x="1151" y="19928"/>
                    <a:pt x="1402" y="20765"/>
                  </a:cubicBezTo>
                  <a:cubicBezTo>
                    <a:pt x="1528" y="21204"/>
                    <a:pt x="1674" y="21644"/>
                    <a:pt x="1842" y="22083"/>
                  </a:cubicBezTo>
                  <a:cubicBezTo>
                    <a:pt x="2846" y="24782"/>
                    <a:pt x="3934" y="27460"/>
                    <a:pt x="5085" y="30118"/>
                  </a:cubicBezTo>
                  <a:cubicBezTo>
                    <a:pt x="5420" y="30871"/>
                    <a:pt x="5754" y="31624"/>
                    <a:pt x="6089" y="32357"/>
                  </a:cubicBezTo>
                  <a:cubicBezTo>
                    <a:pt x="6801" y="33905"/>
                    <a:pt x="7554" y="35453"/>
                    <a:pt x="8328" y="36981"/>
                  </a:cubicBezTo>
                  <a:cubicBezTo>
                    <a:pt x="8412" y="37169"/>
                    <a:pt x="8516" y="37336"/>
                    <a:pt x="8621" y="37525"/>
                  </a:cubicBezTo>
                  <a:cubicBezTo>
                    <a:pt x="8792" y="37849"/>
                    <a:pt x="9130" y="38034"/>
                    <a:pt x="9488" y="38034"/>
                  </a:cubicBezTo>
                  <a:cubicBezTo>
                    <a:pt x="9568" y="38034"/>
                    <a:pt x="9649" y="38025"/>
                    <a:pt x="9730" y="38006"/>
                  </a:cubicBezTo>
                  <a:cubicBezTo>
                    <a:pt x="10295" y="37901"/>
                    <a:pt x="10839" y="37734"/>
                    <a:pt x="11383" y="37504"/>
                  </a:cubicBezTo>
                  <a:cubicBezTo>
                    <a:pt x="12492" y="37064"/>
                    <a:pt x="13580" y="36562"/>
                    <a:pt x="14647" y="36018"/>
                  </a:cubicBezTo>
                  <a:cubicBezTo>
                    <a:pt x="15024" y="35830"/>
                    <a:pt x="15400" y="35642"/>
                    <a:pt x="15756" y="35453"/>
                  </a:cubicBezTo>
                  <a:cubicBezTo>
                    <a:pt x="16049" y="35307"/>
                    <a:pt x="16300" y="35139"/>
                    <a:pt x="16551" y="34951"/>
                  </a:cubicBezTo>
                  <a:cubicBezTo>
                    <a:pt x="16739" y="34805"/>
                    <a:pt x="16928" y="34679"/>
                    <a:pt x="17116" y="34533"/>
                  </a:cubicBezTo>
                  <a:cubicBezTo>
                    <a:pt x="17639" y="34177"/>
                    <a:pt x="17660" y="34093"/>
                    <a:pt x="17409" y="33528"/>
                  </a:cubicBezTo>
                  <a:cubicBezTo>
                    <a:pt x="17011" y="32629"/>
                    <a:pt x="16572" y="31750"/>
                    <a:pt x="16132" y="30871"/>
                  </a:cubicBezTo>
                  <a:cubicBezTo>
                    <a:pt x="15672" y="29929"/>
                    <a:pt x="15212" y="28988"/>
                    <a:pt x="14772" y="28046"/>
                  </a:cubicBezTo>
                  <a:lnTo>
                    <a:pt x="14752" y="28046"/>
                  </a:lnTo>
                  <a:cubicBezTo>
                    <a:pt x="14438" y="27356"/>
                    <a:pt x="14124" y="26665"/>
                    <a:pt x="13810" y="25975"/>
                  </a:cubicBezTo>
                  <a:cubicBezTo>
                    <a:pt x="13433" y="25180"/>
                    <a:pt x="13078" y="24385"/>
                    <a:pt x="12743" y="23569"/>
                  </a:cubicBezTo>
                  <a:cubicBezTo>
                    <a:pt x="12617" y="23297"/>
                    <a:pt x="12492" y="23025"/>
                    <a:pt x="12387" y="22753"/>
                  </a:cubicBezTo>
                  <a:cubicBezTo>
                    <a:pt x="12073" y="21978"/>
                    <a:pt x="11780" y="21204"/>
                    <a:pt x="11529" y="20430"/>
                  </a:cubicBezTo>
                  <a:cubicBezTo>
                    <a:pt x="11132" y="19196"/>
                    <a:pt x="10839" y="17919"/>
                    <a:pt x="10692" y="16622"/>
                  </a:cubicBezTo>
                  <a:cubicBezTo>
                    <a:pt x="10671" y="16517"/>
                    <a:pt x="10671" y="16392"/>
                    <a:pt x="10650" y="16287"/>
                  </a:cubicBezTo>
                  <a:cubicBezTo>
                    <a:pt x="10567" y="15639"/>
                    <a:pt x="10588" y="14969"/>
                    <a:pt x="10713" y="14299"/>
                  </a:cubicBezTo>
                  <a:cubicBezTo>
                    <a:pt x="10734" y="14174"/>
                    <a:pt x="10776" y="14048"/>
                    <a:pt x="10818" y="13923"/>
                  </a:cubicBezTo>
                  <a:cubicBezTo>
                    <a:pt x="11194" y="12793"/>
                    <a:pt x="12262" y="11998"/>
                    <a:pt x="13454" y="11977"/>
                  </a:cubicBezTo>
                  <a:lnTo>
                    <a:pt x="13831" y="11977"/>
                  </a:lnTo>
                  <a:cubicBezTo>
                    <a:pt x="14354" y="11998"/>
                    <a:pt x="14877" y="12082"/>
                    <a:pt x="15379" y="12270"/>
                  </a:cubicBezTo>
                  <a:cubicBezTo>
                    <a:pt x="15798" y="12416"/>
                    <a:pt x="16195" y="12605"/>
                    <a:pt x="16593" y="12835"/>
                  </a:cubicBezTo>
                  <a:cubicBezTo>
                    <a:pt x="16990" y="13065"/>
                    <a:pt x="17388" y="13337"/>
                    <a:pt x="17765" y="13609"/>
                  </a:cubicBezTo>
                  <a:cubicBezTo>
                    <a:pt x="18225" y="13944"/>
                    <a:pt x="18643" y="14299"/>
                    <a:pt x="19041" y="14655"/>
                  </a:cubicBezTo>
                  <a:cubicBezTo>
                    <a:pt x="19145" y="14739"/>
                    <a:pt x="19250" y="14823"/>
                    <a:pt x="19334" y="14906"/>
                  </a:cubicBezTo>
                  <a:cubicBezTo>
                    <a:pt x="20003" y="15513"/>
                    <a:pt x="20631" y="16141"/>
                    <a:pt x="21217" y="16789"/>
                  </a:cubicBezTo>
                  <a:lnTo>
                    <a:pt x="21217" y="16810"/>
                  </a:lnTo>
                  <a:cubicBezTo>
                    <a:pt x="21698" y="17312"/>
                    <a:pt x="22138" y="17815"/>
                    <a:pt x="22556" y="18359"/>
                  </a:cubicBezTo>
                  <a:cubicBezTo>
                    <a:pt x="23560" y="19614"/>
                    <a:pt x="24481" y="20911"/>
                    <a:pt x="25360" y="22250"/>
                  </a:cubicBezTo>
                  <a:cubicBezTo>
                    <a:pt x="27159" y="24971"/>
                    <a:pt x="28917" y="27711"/>
                    <a:pt x="30612" y="30452"/>
                  </a:cubicBezTo>
                  <a:cubicBezTo>
                    <a:pt x="31051" y="31164"/>
                    <a:pt x="31490" y="31854"/>
                    <a:pt x="31930" y="32566"/>
                  </a:cubicBezTo>
                  <a:cubicBezTo>
                    <a:pt x="33227" y="34679"/>
                    <a:pt x="34524" y="36813"/>
                    <a:pt x="35801" y="38968"/>
                  </a:cubicBezTo>
                  <a:cubicBezTo>
                    <a:pt x="36198" y="39638"/>
                    <a:pt x="36596" y="40308"/>
                    <a:pt x="36993" y="40956"/>
                  </a:cubicBezTo>
                  <a:lnTo>
                    <a:pt x="36993" y="40977"/>
                  </a:lnTo>
                  <a:cubicBezTo>
                    <a:pt x="37014" y="40998"/>
                    <a:pt x="37035" y="41040"/>
                    <a:pt x="37035" y="41061"/>
                  </a:cubicBezTo>
                  <a:cubicBezTo>
                    <a:pt x="39211" y="44743"/>
                    <a:pt x="41324" y="48447"/>
                    <a:pt x="43375" y="52171"/>
                  </a:cubicBezTo>
                  <a:cubicBezTo>
                    <a:pt x="43752" y="52841"/>
                    <a:pt x="44128" y="53510"/>
                    <a:pt x="44484" y="54180"/>
                  </a:cubicBezTo>
                  <a:cubicBezTo>
                    <a:pt x="45488" y="55979"/>
                    <a:pt x="46451" y="57779"/>
                    <a:pt x="47434" y="59599"/>
                  </a:cubicBezTo>
                  <a:cubicBezTo>
                    <a:pt x="47769" y="60248"/>
                    <a:pt x="48125" y="60896"/>
                    <a:pt x="48480" y="61545"/>
                  </a:cubicBezTo>
                  <a:cubicBezTo>
                    <a:pt x="48501" y="61587"/>
                    <a:pt x="48522" y="61629"/>
                    <a:pt x="48543" y="61671"/>
                  </a:cubicBezTo>
                  <a:cubicBezTo>
                    <a:pt x="50698" y="65751"/>
                    <a:pt x="52812" y="69873"/>
                    <a:pt x="54925" y="73974"/>
                  </a:cubicBezTo>
                  <a:cubicBezTo>
                    <a:pt x="55280" y="74664"/>
                    <a:pt x="55657" y="75375"/>
                    <a:pt x="56013" y="76066"/>
                  </a:cubicBezTo>
                  <a:cubicBezTo>
                    <a:pt x="56222" y="76505"/>
                    <a:pt x="56473" y="76945"/>
                    <a:pt x="56682" y="77363"/>
                  </a:cubicBezTo>
                  <a:cubicBezTo>
                    <a:pt x="57164" y="78284"/>
                    <a:pt x="57645" y="79205"/>
                    <a:pt x="58126" y="80104"/>
                  </a:cubicBezTo>
                  <a:cubicBezTo>
                    <a:pt x="58503" y="80837"/>
                    <a:pt x="58900" y="81569"/>
                    <a:pt x="59277" y="82301"/>
                  </a:cubicBezTo>
                  <a:cubicBezTo>
                    <a:pt x="60093" y="83850"/>
                    <a:pt x="60909" y="85398"/>
                    <a:pt x="61725" y="86946"/>
                  </a:cubicBezTo>
                  <a:cubicBezTo>
                    <a:pt x="61934" y="87344"/>
                    <a:pt x="62143" y="87762"/>
                    <a:pt x="62353" y="88181"/>
                  </a:cubicBezTo>
                  <a:cubicBezTo>
                    <a:pt x="62670" y="88775"/>
                    <a:pt x="62870" y="89028"/>
                    <a:pt x="63227" y="89028"/>
                  </a:cubicBezTo>
                  <a:cubicBezTo>
                    <a:pt x="63436" y="89028"/>
                    <a:pt x="63698" y="88942"/>
                    <a:pt x="64068" y="88788"/>
                  </a:cubicBezTo>
                  <a:cubicBezTo>
                    <a:pt x="65135" y="88327"/>
                    <a:pt x="66182" y="87846"/>
                    <a:pt x="67207" y="87323"/>
                  </a:cubicBezTo>
                  <a:cubicBezTo>
                    <a:pt x="67479" y="87197"/>
                    <a:pt x="67730" y="87072"/>
                    <a:pt x="67981" y="86946"/>
                  </a:cubicBezTo>
                  <a:cubicBezTo>
                    <a:pt x="68546" y="86674"/>
                    <a:pt x="69090" y="86402"/>
                    <a:pt x="69655" y="86130"/>
                  </a:cubicBezTo>
                  <a:cubicBezTo>
                    <a:pt x="70576" y="85691"/>
                    <a:pt x="71475" y="85231"/>
                    <a:pt x="72396" y="84770"/>
                  </a:cubicBezTo>
                  <a:cubicBezTo>
                    <a:pt x="72459" y="84749"/>
                    <a:pt x="72501" y="84707"/>
                    <a:pt x="72563" y="84687"/>
                  </a:cubicBezTo>
                  <a:cubicBezTo>
                    <a:pt x="72689" y="84624"/>
                    <a:pt x="72814" y="84561"/>
                    <a:pt x="72940" y="84477"/>
                  </a:cubicBezTo>
                  <a:cubicBezTo>
                    <a:pt x="73484" y="84163"/>
                    <a:pt x="73505" y="84122"/>
                    <a:pt x="73296" y="83515"/>
                  </a:cubicBezTo>
                  <a:cubicBezTo>
                    <a:pt x="72898" y="82343"/>
                    <a:pt x="72417" y="81192"/>
                    <a:pt x="71894" y="80062"/>
                  </a:cubicBezTo>
                  <a:cubicBezTo>
                    <a:pt x="70345" y="76736"/>
                    <a:pt x="68734" y="73451"/>
                    <a:pt x="67081" y="70166"/>
                  </a:cubicBezTo>
                  <a:cubicBezTo>
                    <a:pt x="66726" y="69454"/>
                    <a:pt x="66370" y="68743"/>
                    <a:pt x="66014" y="68031"/>
                  </a:cubicBezTo>
                  <a:lnTo>
                    <a:pt x="66014" y="68010"/>
                  </a:lnTo>
                  <a:cubicBezTo>
                    <a:pt x="65010" y="66044"/>
                    <a:pt x="64006" y="64056"/>
                    <a:pt x="63022" y="62089"/>
                  </a:cubicBezTo>
                  <a:lnTo>
                    <a:pt x="63022" y="62068"/>
                  </a:lnTo>
                  <a:cubicBezTo>
                    <a:pt x="62813" y="61691"/>
                    <a:pt x="62625" y="61294"/>
                    <a:pt x="62436" y="60896"/>
                  </a:cubicBezTo>
                  <a:cubicBezTo>
                    <a:pt x="62290" y="60603"/>
                    <a:pt x="62122" y="60310"/>
                    <a:pt x="61976" y="60018"/>
                  </a:cubicBezTo>
                  <a:cubicBezTo>
                    <a:pt x="60218" y="56502"/>
                    <a:pt x="58482" y="52945"/>
                    <a:pt x="56661" y="49451"/>
                  </a:cubicBezTo>
                  <a:cubicBezTo>
                    <a:pt x="56285" y="48740"/>
                    <a:pt x="55908" y="48028"/>
                    <a:pt x="55532" y="47317"/>
                  </a:cubicBezTo>
                  <a:cubicBezTo>
                    <a:pt x="55511" y="47296"/>
                    <a:pt x="55490" y="47254"/>
                    <a:pt x="55490" y="47233"/>
                  </a:cubicBezTo>
                  <a:cubicBezTo>
                    <a:pt x="54234" y="44890"/>
                    <a:pt x="52979" y="42567"/>
                    <a:pt x="51703" y="40245"/>
                  </a:cubicBezTo>
                  <a:cubicBezTo>
                    <a:pt x="51326" y="39575"/>
                    <a:pt x="50949" y="38906"/>
                    <a:pt x="50573" y="38215"/>
                  </a:cubicBezTo>
                  <a:cubicBezTo>
                    <a:pt x="47999" y="33549"/>
                    <a:pt x="45321" y="28925"/>
                    <a:pt x="42433" y="24426"/>
                  </a:cubicBezTo>
                  <a:cubicBezTo>
                    <a:pt x="41952" y="23652"/>
                    <a:pt x="41450" y="22899"/>
                    <a:pt x="40948" y="22146"/>
                  </a:cubicBezTo>
                  <a:cubicBezTo>
                    <a:pt x="40529" y="21518"/>
                    <a:pt x="40132" y="20911"/>
                    <a:pt x="39713" y="20305"/>
                  </a:cubicBezTo>
                  <a:cubicBezTo>
                    <a:pt x="38688" y="18798"/>
                    <a:pt x="37642" y="17333"/>
                    <a:pt x="36575" y="15890"/>
                  </a:cubicBezTo>
                  <a:cubicBezTo>
                    <a:pt x="36073" y="15199"/>
                    <a:pt x="35570" y="14530"/>
                    <a:pt x="35047" y="13860"/>
                  </a:cubicBezTo>
                  <a:cubicBezTo>
                    <a:pt x="33499" y="11851"/>
                    <a:pt x="31867" y="9906"/>
                    <a:pt x="30130" y="8022"/>
                  </a:cubicBezTo>
                  <a:cubicBezTo>
                    <a:pt x="27912" y="5616"/>
                    <a:pt x="25318" y="3587"/>
                    <a:pt x="22472" y="1996"/>
                  </a:cubicBezTo>
                  <a:cubicBezTo>
                    <a:pt x="22263" y="1892"/>
                    <a:pt x="22075" y="1766"/>
                    <a:pt x="21866" y="1683"/>
                  </a:cubicBezTo>
                  <a:cubicBezTo>
                    <a:pt x="21573" y="1515"/>
                    <a:pt x="21259" y="1369"/>
                    <a:pt x="20945" y="1243"/>
                  </a:cubicBezTo>
                  <a:cubicBezTo>
                    <a:pt x="18998" y="424"/>
                    <a:pt x="16908" y="1"/>
                    <a:pt x="14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7"/>
            <p:cNvSpPr/>
            <p:nvPr/>
          </p:nvSpPr>
          <p:spPr>
            <a:xfrm>
              <a:off x="4120851" y="4071679"/>
              <a:ext cx="534276" cy="268495"/>
            </a:xfrm>
            <a:custGeom>
              <a:rect b="b" l="l" r="r" t="t"/>
              <a:pathLst>
                <a:path extrusionOk="0" h="10484" w="20862">
                  <a:moveTo>
                    <a:pt x="1" y="0"/>
                  </a:moveTo>
                  <a:cubicBezTo>
                    <a:pt x="398" y="670"/>
                    <a:pt x="796" y="1340"/>
                    <a:pt x="1193" y="1988"/>
                  </a:cubicBezTo>
                  <a:lnTo>
                    <a:pt x="1193" y="2009"/>
                  </a:lnTo>
                  <a:cubicBezTo>
                    <a:pt x="3599" y="2992"/>
                    <a:pt x="5985" y="4039"/>
                    <a:pt x="8370" y="5064"/>
                  </a:cubicBezTo>
                  <a:cubicBezTo>
                    <a:pt x="12450" y="6780"/>
                    <a:pt x="16467" y="8579"/>
                    <a:pt x="20527" y="10358"/>
                  </a:cubicBezTo>
                  <a:cubicBezTo>
                    <a:pt x="20631" y="10399"/>
                    <a:pt x="20736" y="10462"/>
                    <a:pt x="20861" y="10483"/>
                  </a:cubicBezTo>
                  <a:cubicBezTo>
                    <a:pt x="20485" y="9772"/>
                    <a:pt x="20108" y="9060"/>
                    <a:pt x="19732" y="8349"/>
                  </a:cubicBezTo>
                  <a:cubicBezTo>
                    <a:pt x="19711" y="8328"/>
                    <a:pt x="19690" y="8286"/>
                    <a:pt x="19690" y="8265"/>
                  </a:cubicBezTo>
                  <a:cubicBezTo>
                    <a:pt x="14543" y="5985"/>
                    <a:pt x="9395" y="3725"/>
                    <a:pt x="4185" y="1591"/>
                  </a:cubicBezTo>
                  <a:cubicBezTo>
                    <a:pt x="2804" y="1047"/>
                    <a:pt x="1403" y="52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7"/>
            <p:cNvSpPr/>
            <p:nvPr/>
          </p:nvSpPr>
          <p:spPr>
            <a:xfrm>
              <a:off x="3987961" y="3853584"/>
              <a:ext cx="540166" cy="250799"/>
            </a:xfrm>
            <a:custGeom>
              <a:rect b="b" l="l" r="r" t="t"/>
              <a:pathLst>
                <a:path extrusionOk="0" h="9793" w="21092">
                  <a:moveTo>
                    <a:pt x="1" y="0"/>
                  </a:moveTo>
                  <a:cubicBezTo>
                    <a:pt x="440" y="712"/>
                    <a:pt x="879" y="1402"/>
                    <a:pt x="1319" y="2114"/>
                  </a:cubicBezTo>
                  <a:cubicBezTo>
                    <a:pt x="7638" y="4771"/>
                    <a:pt x="14019" y="7303"/>
                    <a:pt x="20527" y="9625"/>
                  </a:cubicBezTo>
                  <a:cubicBezTo>
                    <a:pt x="20715" y="9688"/>
                    <a:pt x="20882" y="9751"/>
                    <a:pt x="21092" y="9793"/>
                  </a:cubicBezTo>
                  <a:cubicBezTo>
                    <a:pt x="20715" y="9123"/>
                    <a:pt x="20338" y="8454"/>
                    <a:pt x="19962" y="7763"/>
                  </a:cubicBezTo>
                  <a:cubicBezTo>
                    <a:pt x="13308" y="5378"/>
                    <a:pt x="6843" y="2658"/>
                    <a:pt x="273" y="105"/>
                  </a:cubicBezTo>
                  <a:cubicBezTo>
                    <a:pt x="189" y="84"/>
                    <a:pt x="105"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7"/>
            <p:cNvSpPr/>
            <p:nvPr/>
          </p:nvSpPr>
          <p:spPr>
            <a:xfrm>
              <a:off x="4418798" y="4600039"/>
              <a:ext cx="503185" cy="270621"/>
            </a:xfrm>
            <a:custGeom>
              <a:rect b="b" l="l" r="r" t="t"/>
              <a:pathLst>
                <a:path extrusionOk="0" h="10567" w="19648">
                  <a:moveTo>
                    <a:pt x="0" y="0"/>
                  </a:moveTo>
                  <a:lnTo>
                    <a:pt x="0" y="0"/>
                  </a:lnTo>
                  <a:cubicBezTo>
                    <a:pt x="335" y="628"/>
                    <a:pt x="691" y="1297"/>
                    <a:pt x="1046" y="1946"/>
                  </a:cubicBezTo>
                  <a:cubicBezTo>
                    <a:pt x="1067" y="1988"/>
                    <a:pt x="1088" y="2030"/>
                    <a:pt x="1109" y="2072"/>
                  </a:cubicBezTo>
                  <a:cubicBezTo>
                    <a:pt x="4373" y="3641"/>
                    <a:pt x="7616" y="5273"/>
                    <a:pt x="10964" y="6717"/>
                  </a:cubicBezTo>
                  <a:cubicBezTo>
                    <a:pt x="13747" y="7930"/>
                    <a:pt x="16488" y="9165"/>
                    <a:pt x="19250" y="10378"/>
                  </a:cubicBezTo>
                  <a:cubicBezTo>
                    <a:pt x="19396" y="10462"/>
                    <a:pt x="19522" y="10504"/>
                    <a:pt x="19647" y="10567"/>
                  </a:cubicBezTo>
                  <a:cubicBezTo>
                    <a:pt x="19292" y="9855"/>
                    <a:pt x="18936" y="9144"/>
                    <a:pt x="18580" y="8432"/>
                  </a:cubicBezTo>
                  <a:lnTo>
                    <a:pt x="18580" y="8411"/>
                  </a:lnTo>
                  <a:cubicBezTo>
                    <a:pt x="12345" y="5712"/>
                    <a:pt x="6194" y="27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7"/>
            <p:cNvSpPr/>
            <p:nvPr/>
          </p:nvSpPr>
          <p:spPr>
            <a:xfrm>
              <a:off x="3747355" y="3504212"/>
              <a:ext cx="543393" cy="195071"/>
            </a:xfrm>
            <a:custGeom>
              <a:rect b="b" l="l" r="r" t="t"/>
              <a:pathLst>
                <a:path extrusionOk="0" h="7617" w="21218">
                  <a:moveTo>
                    <a:pt x="1" y="0"/>
                  </a:moveTo>
                  <a:lnTo>
                    <a:pt x="1" y="0"/>
                  </a:lnTo>
                  <a:cubicBezTo>
                    <a:pt x="482" y="502"/>
                    <a:pt x="922" y="1005"/>
                    <a:pt x="1340" y="1549"/>
                  </a:cubicBezTo>
                  <a:cubicBezTo>
                    <a:pt x="4792" y="2114"/>
                    <a:pt x="8056" y="3076"/>
                    <a:pt x="11341" y="4039"/>
                  </a:cubicBezTo>
                  <a:cubicBezTo>
                    <a:pt x="14710" y="5043"/>
                    <a:pt x="17995" y="6236"/>
                    <a:pt x="21217" y="7616"/>
                  </a:cubicBezTo>
                  <a:cubicBezTo>
                    <a:pt x="20736" y="6842"/>
                    <a:pt x="20234" y="6089"/>
                    <a:pt x="19732" y="5336"/>
                  </a:cubicBezTo>
                  <a:cubicBezTo>
                    <a:pt x="14041" y="3076"/>
                    <a:pt x="8161" y="1256"/>
                    <a:pt x="1926" y="210"/>
                  </a:cubicBezTo>
                  <a:cubicBezTo>
                    <a:pt x="1277" y="105"/>
                    <a:pt x="650"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7"/>
            <p:cNvSpPr/>
            <p:nvPr/>
          </p:nvSpPr>
          <p:spPr>
            <a:xfrm>
              <a:off x="4314821" y="4409808"/>
              <a:ext cx="503211" cy="253488"/>
            </a:xfrm>
            <a:custGeom>
              <a:rect b="b" l="l" r="r" t="t"/>
              <a:pathLst>
                <a:path extrusionOk="0" h="9898" w="19649">
                  <a:moveTo>
                    <a:pt x="1" y="0"/>
                  </a:moveTo>
                  <a:cubicBezTo>
                    <a:pt x="378" y="670"/>
                    <a:pt x="754" y="1339"/>
                    <a:pt x="1110" y="2009"/>
                  </a:cubicBezTo>
                  <a:cubicBezTo>
                    <a:pt x="7094" y="4708"/>
                    <a:pt x="13141" y="7303"/>
                    <a:pt x="19251" y="9751"/>
                  </a:cubicBezTo>
                  <a:cubicBezTo>
                    <a:pt x="19397" y="9813"/>
                    <a:pt x="19544" y="9876"/>
                    <a:pt x="19648" y="9897"/>
                  </a:cubicBezTo>
                  <a:cubicBezTo>
                    <a:pt x="19439" y="9520"/>
                    <a:pt x="19251" y="9123"/>
                    <a:pt x="19062" y="8725"/>
                  </a:cubicBezTo>
                  <a:cubicBezTo>
                    <a:pt x="18916" y="8432"/>
                    <a:pt x="18748" y="8139"/>
                    <a:pt x="18602" y="7847"/>
                  </a:cubicBezTo>
                  <a:cubicBezTo>
                    <a:pt x="12367" y="5315"/>
                    <a:pt x="6236" y="2574"/>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7"/>
            <p:cNvSpPr/>
            <p:nvPr/>
          </p:nvSpPr>
          <p:spPr>
            <a:xfrm>
              <a:off x="4610617" y="4968157"/>
              <a:ext cx="475859" cy="276537"/>
            </a:xfrm>
            <a:custGeom>
              <a:rect b="b" l="l" r="r" t="t"/>
              <a:pathLst>
                <a:path extrusionOk="0" h="10798" w="18581">
                  <a:moveTo>
                    <a:pt x="1" y="1"/>
                  </a:moveTo>
                  <a:cubicBezTo>
                    <a:pt x="356" y="691"/>
                    <a:pt x="733" y="1402"/>
                    <a:pt x="1089" y="2093"/>
                  </a:cubicBezTo>
                  <a:cubicBezTo>
                    <a:pt x="6654" y="4792"/>
                    <a:pt x="12032" y="7889"/>
                    <a:pt x="17472" y="10797"/>
                  </a:cubicBezTo>
                  <a:cubicBezTo>
                    <a:pt x="17535" y="10776"/>
                    <a:pt x="17577" y="10734"/>
                    <a:pt x="17639" y="10714"/>
                  </a:cubicBezTo>
                  <a:cubicBezTo>
                    <a:pt x="17765" y="10651"/>
                    <a:pt x="17890" y="10588"/>
                    <a:pt x="18016" y="10504"/>
                  </a:cubicBezTo>
                  <a:cubicBezTo>
                    <a:pt x="18560" y="10190"/>
                    <a:pt x="18581" y="10149"/>
                    <a:pt x="18372" y="9542"/>
                  </a:cubicBezTo>
                  <a:cubicBezTo>
                    <a:pt x="14626" y="7512"/>
                    <a:pt x="10881" y="5441"/>
                    <a:pt x="7094" y="3453"/>
                  </a:cubicBezTo>
                  <a:cubicBezTo>
                    <a:pt x="4750" y="2239"/>
                    <a:pt x="2365" y="11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7"/>
            <p:cNvSpPr/>
            <p:nvPr/>
          </p:nvSpPr>
          <p:spPr>
            <a:xfrm>
              <a:off x="3658949" y="3396164"/>
              <a:ext cx="481750" cy="84487"/>
            </a:xfrm>
            <a:custGeom>
              <a:rect b="b" l="l" r="r" t="t"/>
              <a:pathLst>
                <a:path extrusionOk="0" h="3299" w="18811">
                  <a:moveTo>
                    <a:pt x="7757" y="1"/>
                  </a:moveTo>
                  <a:cubicBezTo>
                    <a:pt x="6049" y="1"/>
                    <a:pt x="4316" y="131"/>
                    <a:pt x="2553" y="411"/>
                  </a:cubicBezTo>
                  <a:cubicBezTo>
                    <a:pt x="2281" y="453"/>
                    <a:pt x="2030" y="516"/>
                    <a:pt x="1779" y="579"/>
                  </a:cubicBezTo>
                  <a:cubicBezTo>
                    <a:pt x="1277" y="683"/>
                    <a:pt x="796" y="788"/>
                    <a:pt x="273" y="913"/>
                  </a:cubicBezTo>
                  <a:cubicBezTo>
                    <a:pt x="189" y="955"/>
                    <a:pt x="105" y="997"/>
                    <a:pt x="1" y="1018"/>
                  </a:cubicBezTo>
                  <a:cubicBezTo>
                    <a:pt x="461" y="1353"/>
                    <a:pt x="879" y="1708"/>
                    <a:pt x="1277" y="2064"/>
                  </a:cubicBezTo>
                  <a:cubicBezTo>
                    <a:pt x="1842" y="1939"/>
                    <a:pt x="2386" y="1834"/>
                    <a:pt x="2951" y="1771"/>
                  </a:cubicBezTo>
                  <a:cubicBezTo>
                    <a:pt x="4452" y="1574"/>
                    <a:pt x="5933" y="1481"/>
                    <a:pt x="7396" y="1481"/>
                  </a:cubicBezTo>
                  <a:cubicBezTo>
                    <a:pt x="11048" y="1481"/>
                    <a:pt x="14585" y="2061"/>
                    <a:pt x="18037" y="3048"/>
                  </a:cubicBezTo>
                  <a:cubicBezTo>
                    <a:pt x="18288" y="3131"/>
                    <a:pt x="18539" y="3215"/>
                    <a:pt x="18811" y="3299"/>
                  </a:cubicBezTo>
                  <a:cubicBezTo>
                    <a:pt x="18309" y="2608"/>
                    <a:pt x="17806" y="1939"/>
                    <a:pt x="17283" y="1269"/>
                  </a:cubicBezTo>
                  <a:cubicBezTo>
                    <a:pt x="14181" y="473"/>
                    <a:pt x="11015" y="1"/>
                    <a:pt x="7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7"/>
            <p:cNvSpPr/>
            <p:nvPr/>
          </p:nvSpPr>
          <p:spPr>
            <a:xfrm>
              <a:off x="3212592" y="3268421"/>
              <a:ext cx="308677" cy="387991"/>
            </a:xfrm>
            <a:custGeom>
              <a:rect b="b" l="l" r="r" t="t"/>
              <a:pathLst>
                <a:path extrusionOk="0" h="15150" w="12053">
                  <a:moveTo>
                    <a:pt x="879" y="1"/>
                  </a:moveTo>
                  <a:cubicBezTo>
                    <a:pt x="481" y="984"/>
                    <a:pt x="168" y="2010"/>
                    <a:pt x="0" y="3056"/>
                  </a:cubicBezTo>
                  <a:lnTo>
                    <a:pt x="168" y="3537"/>
                  </a:lnTo>
                  <a:cubicBezTo>
                    <a:pt x="1569" y="7199"/>
                    <a:pt x="4185" y="10065"/>
                    <a:pt x="7386" y="12409"/>
                  </a:cubicBezTo>
                  <a:cubicBezTo>
                    <a:pt x="8683" y="13308"/>
                    <a:pt x="10002" y="14124"/>
                    <a:pt x="11383" y="14857"/>
                  </a:cubicBezTo>
                  <a:cubicBezTo>
                    <a:pt x="11550" y="14961"/>
                    <a:pt x="11717" y="15045"/>
                    <a:pt x="11906" y="15108"/>
                  </a:cubicBezTo>
                  <a:cubicBezTo>
                    <a:pt x="11948" y="15129"/>
                    <a:pt x="11989" y="15129"/>
                    <a:pt x="12052" y="15150"/>
                  </a:cubicBezTo>
                  <a:cubicBezTo>
                    <a:pt x="11738" y="14375"/>
                    <a:pt x="11445" y="13601"/>
                    <a:pt x="11194" y="12827"/>
                  </a:cubicBezTo>
                  <a:cubicBezTo>
                    <a:pt x="10378" y="12346"/>
                    <a:pt x="9541" y="11865"/>
                    <a:pt x="8746" y="11342"/>
                  </a:cubicBezTo>
                  <a:cubicBezTo>
                    <a:pt x="6089" y="9563"/>
                    <a:pt x="3871" y="7178"/>
                    <a:pt x="2302" y="4395"/>
                  </a:cubicBezTo>
                  <a:cubicBezTo>
                    <a:pt x="1653" y="3265"/>
                    <a:pt x="1235" y="2010"/>
                    <a:pt x="1025" y="733"/>
                  </a:cubicBezTo>
                  <a:cubicBezTo>
                    <a:pt x="1004" y="482"/>
                    <a:pt x="942" y="252"/>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7"/>
            <p:cNvSpPr/>
            <p:nvPr/>
          </p:nvSpPr>
          <p:spPr>
            <a:xfrm>
              <a:off x="3382976" y="3074989"/>
              <a:ext cx="175249" cy="424409"/>
            </a:xfrm>
            <a:custGeom>
              <a:rect b="b" l="l" r="r" t="t"/>
              <a:pathLst>
                <a:path extrusionOk="0" h="16572" w="6843">
                  <a:moveTo>
                    <a:pt x="6843" y="0"/>
                  </a:moveTo>
                  <a:cubicBezTo>
                    <a:pt x="5713" y="42"/>
                    <a:pt x="4583" y="210"/>
                    <a:pt x="3495" y="503"/>
                  </a:cubicBezTo>
                  <a:cubicBezTo>
                    <a:pt x="1235" y="3139"/>
                    <a:pt x="1" y="7617"/>
                    <a:pt x="1779" y="12680"/>
                  </a:cubicBezTo>
                  <a:cubicBezTo>
                    <a:pt x="2135" y="13789"/>
                    <a:pt x="2616" y="14835"/>
                    <a:pt x="3160" y="15861"/>
                  </a:cubicBezTo>
                  <a:cubicBezTo>
                    <a:pt x="3202" y="15944"/>
                    <a:pt x="3265" y="16049"/>
                    <a:pt x="3307" y="16133"/>
                  </a:cubicBezTo>
                  <a:cubicBezTo>
                    <a:pt x="3411" y="16300"/>
                    <a:pt x="3537" y="16446"/>
                    <a:pt x="3704" y="16572"/>
                  </a:cubicBezTo>
                  <a:cubicBezTo>
                    <a:pt x="3683" y="16467"/>
                    <a:pt x="3662" y="16342"/>
                    <a:pt x="3662" y="16237"/>
                  </a:cubicBezTo>
                  <a:cubicBezTo>
                    <a:pt x="3579" y="15589"/>
                    <a:pt x="3600" y="14919"/>
                    <a:pt x="3725" y="14249"/>
                  </a:cubicBezTo>
                  <a:cubicBezTo>
                    <a:pt x="3746" y="14124"/>
                    <a:pt x="3788" y="13998"/>
                    <a:pt x="3830" y="13873"/>
                  </a:cubicBezTo>
                  <a:cubicBezTo>
                    <a:pt x="3181" y="12471"/>
                    <a:pt x="2721" y="10985"/>
                    <a:pt x="2512" y="9437"/>
                  </a:cubicBezTo>
                  <a:cubicBezTo>
                    <a:pt x="2051" y="5399"/>
                    <a:pt x="3893" y="1402"/>
                    <a:pt x="6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7"/>
            <p:cNvSpPr/>
            <p:nvPr/>
          </p:nvSpPr>
          <p:spPr>
            <a:xfrm>
              <a:off x="3222222" y="3536891"/>
              <a:ext cx="359590" cy="255101"/>
            </a:xfrm>
            <a:custGeom>
              <a:rect b="b" l="l" r="r" t="t"/>
              <a:pathLst>
                <a:path extrusionOk="0" h="9961" w="14041">
                  <a:moveTo>
                    <a:pt x="1" y="1"/>
                  </a:moveTo>
                  <a:lnTo>
                    <a:pt x="1" y="1"/>
                  </a:lnTo>
                  <a:cubicBezTo>
                    <a:pt x="22" y="63"/>
                    <a:pt x="22" y="105"/>
                    <a:pt x="43" y="168"/>
                  </a:cubicBezTo>
                  <a:cubicBezTo>
                    <a:pt x="252" y="1005"/>
                    <a:pt x="440" y="1842"/>
                    <a:pt x="691" y="2679"/>
                  </a:cubicBezTo>
                  <a:cubicBezTo>
                    <a:pt x="1110" y="3014"/>
                    <a:pt x="1528" y="3327"/>
                    <a:pt x="1947" y="3620"/>
                  </a:cubicBezTo>
                  <a:cubicBezTo>
                    <a:pt x="5462" y="6110"/>
                    <a:pt x="9354" y="8035"/>
                    <a:pt x="13350" y="9793"/>
                  </a:cubicBezTo>
                  <a:cubicBezTo>
                    <a:pt x="13476" y="9877"/>
                    <a:pt x="13643" y="9918"/>
                    <a:pt x="13789" y="9960"/>
                  </a:cubicBezTo>
                  <a:lnTo>
                    <a:pt x="14041" y="9960"/>
                  </a:lnTo>
                  <a:cubicBezTo>
                    <a:pt x="13727" y="9270"/>
                    <a:pt x="13413" y="8579"/>
                    <a:pt x="13099" y="7889"/>
                  </a:cubicBezTo>
                  <a:cubicBezTo>
                    <a:pt x="10128" y="6571"/>
                    <a:pt x="7261" y="5064"/>
                    <a:pt x="4499" y="3369"/>
                  </a:cubicBezTo>
                  <a:cubicBezTo>
                    <a:pt x="2909" y="2365"/>
                    <a:pt x="1340" y="131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7"/>
            <p:cNvSpPr/>
            <p:nvPr/>
          </p:nvSpPr>
          <p:spPr>
            <a:xfrm>
              <a:off x="4692620" y="5125172"/>
              <a:ext cx="295258" cy="175249"/>
            </a:xfrm>
            <a:custGeom>
              <a:rect b="b" l="l" r="r" t="t"/>
              <a:pathLst>
                <a:path extrusionOk="0" h="6843" w="11529">
                  <a:moveTo>
                    <a:pt x="0" y="0"/>
                  </a:moveTo>
                  <a:cubicBezTo>
                    <a:pt x="377" y="733"/>
                    <a:pt x="774" y="1465"/>
                    <a:pt x="1151" y="2197"/>
                  </a:cubicBezTo>
                  <a:cubicBezTo>
                    <a:pt x="4059" y="3746"/>
                    <a:pt x="6968" y="5294"/>
                    <a:pt x="9855" y="6842"/>
                  </a:cubicBezTo>
                  <a:cubicBezTo>
                    <a:pt x="10420" y="6570"/>
                    <a:pt x="10985" y="6298"/>
                    <a:pt x="11529" y="6026"/>
                  </a:cubicBezTo>
                  <a:cubicBezTo>
                    <a:pt x="11424" y="5963"/>
                    <a:pt x="11299" y="5901"/>
                    <a:pt x="11194" y="5838"/>
                  </a:cubicBezTo>
                  <a:cubicBezTo>
                    <a:pt x="7512" y="3913"/>
                    <a:pt x="3808" y="1988"/>
                    <a:pt x="126" y="6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7"/>
            <p:cNvSpPr/>
            <p:nvPr/>
          </p:nvSpPr>
          <p:spPr>
            <a:xfrm>
              <a:off x="3558199" y="3105542"/>
              <a:ext cx="221347" cy="282401"/>
            </a:xfrm>
            <a:custGeom>
              <a:rect b="b" l="l" r="r" t="t"/>
              <a:pathLst>
                <a:path extrusionOk="0" h="11027" w="8643">
                  <a:moveTo>
                    <a:pt x="7115" y="0"/>
                  </a:moveTo>
                  <a:cubicBezTo>
                    <a:pt x="5420" y="816"/>
                    <a:pt x="4060" y="2176"/>
                    <a:pt x="2888" y="3766"/>
                  </a:cubicBezTo>
                  <a:cubicBezTo>
                    <a:pt x="1528" y="5608"/>
                    <a:pt x="670" y="7805"/>
                    <a:pt x="105" y="10211"/>
                  </a:cubicBezTo>
                  <a:cubicBezTo>
                    <a:pt x="64" y="10378"/>
                    <a:pt x="22" y="10567"/>
                    <a:pt x="1" y="10734"/>
                  </a:cubicBezTo>
                  <a:cubicBezTo>
                    <a:pt x="524" y="10755"/>
                    <a:pt x="1047" y="10839"/>
                    <a:pt x="1549" y="11027"/>
                  </a:cubicBezTo>
                  <a:cubicBezTo>
                    <a:pt x="2512" y="6905"/>
                    <a:pt x="4395" y="3683"/>
                    <a:pt x="7533" y="1674"/>
                  </a:cubicBezTo>
                  <a:cubicBezTo>
                    <a:pt x="7722" y="1548"/>
                    <a:pt x="7952" y="1465"/>
                    <a:pt x="8161" y="1339"/>
                  </a:cubicBezTo>
                  <a:cubicBezTo>
                    <a:pt x="8391" y="1235"/>
                    <a:pt x="8580" y="1025"/>
                    <a:pt x="8642" y="753"/>
                  </a:cubicBezTo>
                  <a:cubicBezTo>
                    <a:pt x="8433" y="649"/>
                    <a:pt x="8245" y="523"/>
                    <a:pt x="8036" y="440"/>
                  </a:cubicBezTo>
                  <a:cubicBezTo>
                    <a:pt x="7743" y="272"/>
                    <a:pt x="7429" y="126"/>
                    <a:pt x="7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7"/>
            <p:cNvSpPr/>
            <p:nvPr/>
          </p:nvSpPr>
          <p:spPr>
            <a:xfrm>
              <a:off x="3334214" y="3845005"/>
              <a:ext cx="293670" cy="151150"/>
            </a:xfrm>
            <a:custGeom>
              <a:rect b="b" l="l" r="r" t="t"/>
              <a:pathLst>
                <a:path extrusionOk="0" h="5902" w="11467">
                  <a:moveTo>
                    <a:pt x="1" y="1"/>
                  </a:moveTo>
                  <a:lnTo>
                    <a:pt x="1" y="1"/>
                  </a:lnTo>
                  <a:cubicBezTo>
                    <a:pt x="336" y="754"/>
                    <a:pt x="670" y="1486"/>
                    <a:pt x="1005" y="2240"/>
                  </a:cubicBezTo>
                  <a:cubicBezTo>
                    <a:pt x="3788" y="3620"/>
                    <a:pt x="6634" y="4855"/>
                    <a:pt x="9563" y="5901"/>
                  </a:cubicBezTo>
                  <a:cubicBezTo>
                    <a:pt x="9940" y="5713"/>
                    <a:pt x="10316" y="5525"/>
                    <a:pt x="10672" y="5336"/>
                  </a:cubicBezTo>
                  <a:cubicBezTo>
                    <a:pt x="10965" y="5190"/>
                    <a:pt x="11216" y="5022"/>
                    <a:pt x="11467" y="4834"/>
                  </a:cubicBezTo>
                  <a:cubicBezTo>
                    <a:pt x="11362" y="4792"/>
                    <a:pt x="11237" y="4750"/>
                    <a:pt x="11111" y="4709"/>
                  </a:cubicBezTo>
                  <a:cubicBezTo>
                    <a:pt x="7366" y="3328"/>
                    <a:pt x="3642" y="1884"/>
                    <a:pt x="126" y="63"/>
                  </a:cubicBezTo>
                  <a:cubicBezTo>
                    <a:pt x="85" y="43"/>
                    <a:pt x="43" y="2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7"/>
            <p:cNvSpPr/>
            <p:nvPr/>
          </p:nvSpPr>
          <p:spPr>
            <a:xfrm>
              <a:off x="3715752" y="4135422"/>
              <a:ext cx="2118254" cy="1196141"/>
            </a:xfrm>
            <a:custGeom>
              <a:rect b="b" l="l" r="r" t="t"/>
              <a:pathLst>
                <a:path extrusionOk="0" h="46706" w="82712">
                  <a:moveTo>
                    <a:pt x="72254" y="3784"/>
                  </a:moveTo>
                  <a:cubicBezTo>
                    <a:pt x="72992" y="3784"/>
                    <a:pt x="73736" y="3861"/>
                    <a:pt x="74488" y="4040"/>
                  </a:cubicBezTo>
                  <a:cubicBezTo>
                    <a:pt x="75367" y="4249"/>
                    <a:pt x="76204" y="4646"/>
                    <a:pt x="76915" y="5232"/>
                  </a:cubicBezTo>
                  <a:cubicBezTo>
                    <a:pt x="78171" y="6257"/>
                    <a:pt x="78317" y="7701"/>
                    <a:pt x="77313" y="8978"/>
                  </a:cubicBezTo>
                  <a:cubicBezTo>
                    <a:pt x="76664" y="9752"/>
                    <a:pt x="75869" y="10379"/>
                    <a:pt x="74991" y="10840"/>
                  </a:cubicBezTo>
                  <a:cubicBezTo>
                    <a:pt x="72898" y="12032"/>
                    <a:pt x="70597" y="12660"/>
                    <a:pt x="68274" y="13141"/>
                  </a:cubicBezTo>
                  <a:cubicBezTo>
                    <a:pt x="62814" y="14319"/>
                    <a:pt x="57292" y="14538"/>
                    <a:pt x="51619" y="14538"/>
                  </a:cubicBezTo>
                  <a:cubicBezTo>
                    <a:pt x="50640" y="14538"/>
                    <a:pt x="49657" y="14532"/>
                    <a:pt x="48669" y="14522"/>
                  </a:cubicBezTo>
                  <a:cubicBezTo>
                    <a:pt x="48773" y="14355"/>
                    <a:pt x="48878" y="14208"/>
                    <a:pt x="49003" y="14062"/>
                  </a:cubicBezTo>
                  <a:cubicBezTo>
                    <a:pt x="54778" y="9731"/>
                    <a:pt x="61014" y="6278"/>
                    <a:pt x="68065" y="4437"/>
                  </a:cubicBezTo>
                  <a:cubicBezTo>
                    <a:pt x="69441" y="4066"/>
                    <a:pt x="70835" y="3784"/>
                    <a:pt x="72254" y="3784"/>
                  </a:cubicBezTo>
                  <a:close/>
                  <a:moveTo>
                    <a:pt x="13714" y="10481"/>
                  </a:moveTo>
                  <a:cubicBezTo>
                    <a:pt x="16510" y="10481"/>
                    <a:pt x="19292" y="10803"/>
                    <a:pt x="22012" y="11447"/>
                  </a:cubicBezTo>
                  <a:cubicBezTo>
                    <a:pt x="27138" y="12576"/>
                    <a:pt x="32181" y="14125"/>
                    <a:pt x="37056" y="16071"/>
                  </a:cubicBezTo>
                  <a:cubicBezTo>
                    <a:pt x="37600" y="16238"/>
                    <a:pt x="38102" y="16489"/>
                    <a:pt x="38563" y="16824"/>
                  </a:cubicBezTo>
                  <a:cubicBezTo>
                    <a:pt x="36868" y="17410"/>
                    <a:pt x="35110" y="17807"/>
                    <a:pt x="33311" y="18037"/>
                  </a:cubicBezTo>
                  <a:cubicBezTo>
                    <a:pt x="28885" y="18698"/>
                    <a:pt x="24413" y="19028"/>
                    <a:pt x="19931" y="19028"/>
                  </a:cubicBezTo>
                  <a:cubicBezTo>
                    <a:pt x="17738" y="19028"/>
                    <a:pt x="15543" y="18949"/>
                    <a:pt x="13350" y="18791"/>
                  </a:cubicBezTo>
                  <a:cubicBezTo>
                    <a:pt x="11111" y="18665"/>
                    <a:pt x="8893" y="18163"/>
                    <a:pt x="6801" y="17326"/>
                  </a:cubicBezTo>
                  <a:cubicBezTo>
                    <a:pt x="6089" y="17075"/>
                    <a:pt x="5441" y="16657"/>
                    <a:pt x="4897" y="16133"/>
                  </a:cubicBezTo>
                  <a:cubicBezTo>
                    <a:pt x="4373" y="15631"/>
                    <a:pt x="4206" y="14857"/>
                    <a:pt x="4520" y="14188"/>
                  </a:cubicBezTo>
                  <a:cubicBezTo>
                    <a:pt x="4876" y="13330"/>
                    <a:pt x="5482" y="12597"/>
                    <a:pt x="6257" y="12095"/>
                  </a:cubicBezTo>
                  <a:cubicBezTo>
                    <a:pt x="7742" y="11049"/>
                    <a:pt x="9437" y="10714"/>
                    <a:pt x="11195" y="10568"/>
                  </a:cubicBezTo>
                  <a:cubicBezTo>
                    <a:pt x="12035" y="10510"/>
                    <a:pt x="12875" y="10481"/>
                    <a:pt x="13714" y="10481"/>
                  </a:cubicBezTo>
                  <a:close/>
                  <a:moveTo>
                    <a:pt x="72445" y="1"/>
                  </a:moveTo>
                  <a:cubicBezTo>
                    <a:pt x="71718" y="1"/>
                    <a:pt x="70983" y="54"/>
                    <a:pt x="70241" y="148"/>
                  </a:cubicBezTo>
                  <a:cubicBezTo>
                    <a:pt x="68337" y="399"/>
                    <a:pt x="66454" y="838"/>
                    <a:pt x="64633" y="1466"/>
                  </a:cubicBezTo>
                  <a:cubicBezTo>
                    <a:pt x="56766" y="4040"/>
                    <a:pt x="49547" y="8308"/>
                    <a:pt x="43480" y="13957"/>
                  </a:cubicBezTo>
                  <a:cubicBezTo>
                    <a:pt x="43016" y="14398"/>
                    <a:pt x="42803" y="14588"/>
                    <a:pt x="42545" y="14588"/>
                  </a:cubicBezTo>
                  <a:cubicBezTo>
                    <a:pt x="42337" y="14588"/>
                    <a:pt x="42100" y="14465"/>
                    <a:pt x="41680" y="14250"/>
                  </a:cubicBezTo>
                  <a:cubicBezTo>
                    <a:pt x="33227" y="10045"/>
                    <a:pt x="24335" y="7387"/>
                    <a:pt x="14877" y="6697"/>
                  </a:cubicBezTo>
                  <a:cubicBezTo>
                    <a:pt x="14276" y="6645"/>
                    <a:pt x="13671" y="6618"/>
                    <a:pt x="13067" y="6618"/>
                  </a:cubicBezTo>
                  <a:cubicBezTo>
                    <a:pt x="11253" y="6618"/>
                    <a:pt x="9437" y="6854"/>
                    <a:pt x="7679" y="7325"/>
                  </a:cubicBezTo>
                  <a:cubicBezTo>
                    <a:pt x="4855" y="8120"/>
                    <a:pt x="2490" y="9605"/>
                    <a:pt x="1172" y="12367"/>
                  </a:cubicBezTo>
                  <a:cubicBezTo>
                    <a:pt x="0" y="14815"/>
                    <a:pt x="503" y="17263"/>
                    <a:pt x="2490" y="19084"/>
                  </a:cubicBezTo>
                  <a:cubicBezTo>
                    <a:pt x="3055" y="19586"/>
                    <a:pt x="3683" y="20025"/>
                    <a:pt x="4353" y="20360"/>
                  </a:cubicBezTo>
                  <a:cubicBezTo>
                    <a:pt x="5399" y="20883"/>
                    <a:pt x="6487" y="21302"/>
                    <a:pt x="7617" y="21615"/>
                  </a:cubicBezTo>
                  <a:cubicBezTo>
                    <a:pt x="10211" y="22348"/>
                    <a:pt x="12847" y="22620"/>
                    <a:pt x="15526" y="22724"/>
                  </a:cubicBezTo>
                  <a:cubicBezTo>
                    <a:pt x="17053" y="22784"/>
                    <a:pt x="18579" y="22817"/>
                    <a:pt x="20101" y="22817"/>
                  </a:cubicBezTo>
                  <a:cubicBezTo>
                    <a:pt x="24961" y="22817"/>
                    <a:pt x="29797" y="22486"/>
                    <a:pt x="34608" y="21657"/>
                  </a:cubicBezTo>
                  <a:cubicBezTo>
                    <a:pt x="35968" y="21427"/>
                    <a:pt x="37286" y="21134"/>
                    <a:pt x="38876" y="20820"/>
                  </a:cubicBezTo>
                  <a:lnTo>
                    <a:pt x="38876" y="20820"/>
                  </a:lnTo>
                  <a:cubicBezTo>
                    <a:pt x="37412" y="23624"/>
                    <a:pt x="36073" y="26219"/>
                    <a:pt x="34713" y="28792"/>
                  </a:cubicBezTo>
                  <a:cubicBezTo>
                    <a:pt x="33269" y="31429"/>
                    <a:pt x="31595" y="33939"/>
                    <a:pt x="29691" y="36283"/>
                  </a:cubicBezTo>
                  <a:cubicBezTo>
                    <a:pt x="28561" y="37768"/>
                    <a:pt x="27243" y="39128"/>
                    <a:pt x="25799" y="40321"/>
                  </a:cubicBezTo>
                  <a:cubicBezTo>
                    <a:pt x="24355" y="41535"/>
                    <a:pt x="22619" y="42372"/>
                    <a:pt x="20778" y="42769"/>
                  </a:cubicBezTo>
                  <a:cubicBezTo>
                    <a:pt x="20257" y="42868"/>
                    <a:pt x="19768" y="42920"/>
                    <a:pt x="19309" y="42920"/>
                  </a:cubicBezTo>
                  <a:cubicBezTo>
                    <a:pt x="17240" y="42920"/>
                    <a:pt x="15789" y="41852"/>
                    <a:pt x="14898" y="39128"/>
                  </a:cubicBezTo>
                  <a:cubicBezTo>
                    <a:pt x="14396" y="37643"/>
                    <a:pt x="15275" y="35718"/>
                    <a:pt x="16656" y="34923"/>
                  </a:cubicBezTo>
                  <a:cubicBezTo>
                    <a:pt x="16982" y="34732"/>
                    <a:pt x="17281" y="34636"/>
                    <a:pt x="17572" y="34636"/>
                  </a:cubicBezTo>
                  <a:cubicBezTo>
                    <a:pt x="17951" y="34636"/>
                    <a:pt x="18315" y="34800"/>
                    <a:pt x="18706" y="35132"/>
                  </a:cubicBezTo>
                  <a:cubicBezTo>
                    <a:pt x="18894" y="35320"/>
                    <a:pt x="19083" y="35467"/>
                    <a:pt x="19271" y="35634"/>
                  </a:cubicBezTo>
                  <a:cubicBezTo>
                    <a:pt x="19589" y="35823"/>
                    <a:pt x="19945" y="35917"/>
                    <a:pt x="20298" y="35917"/>
                  </a:cubicBezTo>
                  <a:cubicBezTo>
                    <a:pt x="20688" y="35917"/>
                    <a:pt x="21076" y="35802"/>
                    <a:pt x="21405" y="35571"/>
                  </a:cubicBezTo>
                  <a:cubicBezTo>
                    <a:pt x="22054" y="35069"/>
                    <a:pt x="22305" y="34211"/>
                    <a:pt x="22012" y="33437"/>
                  </a:cubicBezTo>
                  <a:cubicBezTo>
                    <a:pt x="21866" y="33102"/>
                    <a:pt x="21677" y="32768"/>
                    <a:pt x="21426" y="32496"/>
                  </a:cubicBezTo>
                  <a:cubicBezTo>
                    <a:pt x="20500" y="31425"/>
                    <a:pt x="19093" y="30844"/>
                    <a:pt x="17629" y="30844"/>
                  </a:cubicBezTo>
                  <a:cubicBezTo>
                    <a:pt x="16976" y="30844"/>
                    <a:pt x="16311" y="30960"/>
                    <a:pt x="15672" y="31198"/>
                  </a:cubicBezTo>
                  <a:cubicBezTo>
                    <a:pt x="12973" y="32203"/>
                    <a:pt x="10818" y="35509"/>
                    <a:pt x="10964" y="38417"/>
                  </a:cubicBezTo>
                  <a:cubicBezTo>
                    <a:pt x="11191" y="43207"/>
                    <a:pt x="14970" y="46706"/>
                    <a:pt x="19559" y="46706"/>
                  </a:cubicBezTo>
                  <a:cubicBezTo>
                    <a:pt x="20061" y="46706"/>
                    <a:pt x="20573" y="46664"/>
                    <a:pt x="21091" y="46577"/>
                  </a:cubicBezTo>
                  <a:cubicBezTo>
                    <a:pt x="21573" y="46473"/>
                    <a:pt x="22075" y="46368"/>
                    <a:pt x="22556" y="46222"/>
                  </a:cubicBezTo>
                  <a:cubicBezTo>
                    <a:pt x="25883" y="45280"/>
                    <a:pt x="28498" y="43292"/>
                    <a:pt x="30800" y="40781"/>
                  </a:cubicBezTo>
                  <a:cubicBezTo>
                    <a:pt x="34420" y="36848"/>
                    <a:pt x="37244" y="32391"/>
                    <a:pt x="39630" y="27620"/>
                  </a:cubicBezTo>
                  <a:cubicBezTo>
                    <a:pt x="41157" y="24587"/>
                    <a:pt x="42705" y="21532"/>
                    <a:pt x="44526" y="18561"/>
                  </a:cubicBezTo>
                  <a:cubicBezTo>
                    <a:pt x="44923" y="18895"/>
                    <a:pt x="45258" y="19293"/>
                    <a:pt x="45509" y="19732"/>
                  </a:cubicBezTo>
                  <a:cubicBezTo>
                    <a:pt x="46388" y="21092"/>
                    <a:pt x="47267" y="22473"/>
                    <a:pt x="48104" y="23854"/>
                  </a:cubicBezTo>
                  <a:cubicBezTo>
                    <a:pt x="49861" y="26763"/>
                    <a:pt x="51870" y="29483"/>
                    <a:pt x="54109" y="32014"/>
                  </a:cubicBezTo>
                  <a:cubicBezTo>
                    <a:pt x="55825" y="33960"/>
                    <a:pt x="57729" y="35739"/>
                    <a:pt x="59800" y="37287"/>
                  </a:cubicBezTo>
                  <a:cubicBezTo>
                    <a:pt x="62014" y="38898"/>
                    <a:pt x="64421" y="39948"/>
                    <a:pt x="67145" y="39948"/>
                  </a:cubicBezTo>
                  <a:cubicBezTo>
                    <a:pt x="67536" y="39948"/>
                    <a:pt x="67933" y="39926"/>
                    <a:pt x="68337" y="39882"/>
                  </a:cubicBezTo>
                  <a:cubicBezTo>
                    <a:pt x="72396" y="39421"/>
                    <a:pt x="75430" y="35258"/>
                    <a:pt x="74488" y="31261"/>
                  </a:cubicBezTo>
                  <a:cubicBezTo>
                    <a:pt x="73819" y="28332"/>
                    <a:pt x="71852" y="26491"/>
                    <a:pt x="69090" y="25528"/>
                  </a:cubicBezTo>
                  <a:cubicBezTo>
                    <a:pt x="68729" y="25401"/>
                    <a:pt x="68353" y="25342"/>
                    <a:pt x="67976" y="25342"/>
                  </a:cubicBezTo>
                  <a:cubicBezTo>
                    <a:pt x="66738" y="25342"/>
                    <a:pt x="65492" y="25987"/>
                    <a:pt x="64738" y="27014"/>
                  </a:cubicBezTo>
                  <a:cubicBezTo>
                    <a:pt x="64110" y="27872"/>
                    <a:pt x="64110" y="28813"/>
                    <a:pt x="64738" y="29525"/>
                  </a:cubicBezTo>
                  <a:cubicBezTo>
                    <a:pt x="65101" y="29922"/>
                    <a:pt x="65556" y="30122"/>
                    <a:pt x="66047" y="30122"/>
                  </a:cubicBezTo>
                  <a:cubicBezTo>
                    <a:pt x="66462" y="30122"/>
                    <a:pt x="66902" y="29979"/>
                    <a:pt x="67332" y="29692"/>
                  </a:cubicBezTo>
                  <a:cubicBezTo>
                    <a:pt x="67740" y="29409"/>
                    <a:pt x="67981" y="29268"/>
                    <a:pt x="68217" y="29268"/>
                  </a:cubicBezTo>
                  <a:cubicBezTo>
                    <a:pt x="68452" y="29268"/>
                    <a:pt x="68682" y="29409"/>
                    <a:pt x="69069" y="29692"/>
                  </a:cubicBezTo>
                  <a:cubicBezTo>
                    <a:pt x="69404" y="29943"/>
                    <a:pt x="69718" y="30236"/>
                    <a:pt x="70011" y="30529"/>
                  </a:cubicBezTo>
                  <a:cubicBezTo>
                    <a:pt x="70952" y="31575"/>
                    <a:pt x="71057" y="32768"/>
                    <a:pt x="70534" y="34023"/>
                  </a:cubicBezTo>
                  <a:cubicBezTo>
                    <a:pt x="70053" y="35258"/>
                    <a:pt x="69153" y="35990"/>
                    <a:pt x="67814" y="36115"/>
                  </a:cubicBezTo>
                  <a:cubicBezTo>
                    <a:pt x="67602" y="36134"/>
                    <a:pt x="67391" y="36143"/>
                    <a:pt x="67180" y="36143"/>
                  </a:cubicBezTo>
                  <a:cubicBezTo>
                    <a:pt x="66431" y="36143"/>
                    <a:pt x="65687" y="36026"/>
                    <a:pt x="64968" y="35781"/>
                  </a:cubicBezTo>
                  <a:cubicBezTo>
                    <a:pt x="62939" y="35111"/>
                    <a:pt x="61348" y="33772"/>
                    <a:pt x="59800" y="32370"/>
                  </a:cubicBezTo>
                  <a:cubicBezTo>
                    <a:pt x="55490" y="28478"/>
                    <a:pt x="52351" y="23729"/>
                    <a:pt x="49443" y="18770"/>
                  </a:cubicBezTo>
                  <a:cubicBezTo>
                    <a:pt x="49380" y="18623"/>
                    <a:pt x="49359" y="18477"/>
                    <a:pt x="49338" y="18309"/>
                  </a:cubicBezTo>
                  <a:lnTo>
                    <a:pt x="50740" y="18309"/>
                  </a:lnTo>
                  <a:cubicBezTo>
                    <a:pt x="51328" y="18313"/>
                    <a:pt x="51916" y="18315"/>
                    <a:pt x="52504" y="18315"/>
                  </a:cubicBezTo>
                  <a:cubicBezTo>
                    <a:pt x="55970" y="18315"/>
                    <a:pt x="59423" y="18240"/>
                    <a:pt x="62876" y="17828"/>
                  </a:cubicBezTo>
                  <a:cubicBezTo>
                    <a:pt x="66307" y="17431"/>
                    <a:pt x="69739" y="16908"/>
                    <a:pt x="73024" y="15799"/>
                  </a:cubicBezTo>
                  <a:cubicBezTo>
                    <a:pt x="75618" y="14941"/>
                    <a:pt x="78066" y="13790"/>
                    <a:pt x="79949" y="11719"/>
                  </a:cubicBezTo>
                  <a:cubicBezTo>
                    <a:pt x="82711" y="8664"/>
                    <a:pt x="82314" y="4542"/>
                    <a:pt x="79050" y="2073"/>
                  </a:cubicBezTo>
                  <a:cubicBezTo>
                    <a:pt x="77036" y="555"/>
                    <a:pt x="74791" y="1"/>
                    <a:pt x="724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7"/>
            <p:cNvSpPr/>
            <p:nvPr/>
          </p:nvSpPr>
          <p:spPr>
            <a:xfrm>
              <a:off x="4405916" y="4670774"/>
              <a:ext cx="729859" cy="80390"/>
            </a:xfrm>
            <a:custGeom>
              <a:rect b="b" l="l" r="r" t="t"/>
              <a:pathLst>
                <a:path extrusionOk="0" h="3139" w="28499">
                  <a:moveTo>
                    <a:pt x="1" y="0"/>
                  </a:moveTo>
                  <a:lnTo>
                    <a:pt x="1821" y="3139"/>
                  </a:lnTo>
                  <a:lnTo>
                    <a:pt x="26679" y="3139"/>
                  </a:lnTo>
                  <a:lnTo>
                    <a:pt x="2849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7"/>
            <p:cNvSpPr/>
            <p:nvPr/>
          </p:nvSpPr>
          <p:spPr>
            <a:xfrm>
              <a:off x="4506128" y="4791320"/>
              <a:ext cx="542855" cy="80415"/>
            </a:xfrm>
            <a:custGeom>
              <a:rect b="b" l="l" r="r" t="t"/>
              <a:pathLst>
                <a:path extrusionOk="0" h="3140" w="21197">
                  <a:moveTo>
                    <a:pt x="1" y="1"/>
                  </a:moveTo>
                  <a:lnTo>
                    <a:pt x="1319" y="3139"/>
                  </a:lnTo>
                  <a:lnTo>
                    <a:pt x="19878" y="3139"/>
                  </a:lnTo>
                  <a:lnTo>
                    <a:pt x="21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 name="Google Shape;1049;p6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about Four Columns?</a:t>
            </a:r>
            <a:endParaRPr/>
          </a:p>
        </p:txBody>
      </p:sp>
      <p:sp>
        <p:nvSpPr>
          <p:cNvPr id="1050" name="Google Shape;1050;p67"/>
          <p:cNvSpPr txBox="1"/>
          <p:nvPr>
            <p:ph idx="1" type="subTitle"/>
          </p:nvPr>
        </p:nvSpPr>
        <p:spPr>
          <a:xfrm>
            <a:off x="1253400" y="1522769"/>
            <a:ext cx="2157600" cy="95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051" name="Google Shape;1051;p67"/>
          <p:cNvSpPr txBox="1"/>
          <p:nvPr>
            <p:ph idx="7" type="subTitle"/>
          </p:nvPr>
        </p:nvSpPr>
        <p:spPr>
          <a:xfrm>
            <a:off x="1253425" y="2345703"/>
            <a:ext cx="2157600" cy="71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1052" name="Google Shape;1052;p67"/>
          <p:cNvSpPr txBox="1"/>
          <p:nvPr>
            <p:ph idx="2" type="subTitle"/>
          </p:nvPr>
        </p:nvSpPr>
        <p:spPr>
          <a:xfrm>
            <a:off x="720000" y="2623819"/>
            <a:ext cx="2157600" cy="95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053" name="Google Shape;1053;p67"/>
          <p:cNvSpPr txBox="1"/>
          <p:nvPr>
            <p:ph idx="3" type="subTitle"/>
          </p:nvPr>
        </p:nvSpPr>
        <p:spPr>
          <a:xfrm>
            <a:off x="720025" y="3446753"/>
            <a:ext cx="2157600" cy="71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1054" name="Google Shape;1054;p67"/>
          <p:cNvSpPr txBox="1"/>
          <p:nvPr>
            <p:ph idx="4" type="subTitle"/>
          </p:nvPr>
        </p:nvSpPr>
        <p:spPr>
          <a:xfrm>
            <a:off x="5732950" y="1522769"/>
            <a:ext cx="2157600" cy="95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055" name="Google Shape;1055;p67"/>
          <p:cNvSpPr txBox="1"/>
          <p:nvPr>
            <p:ph idx="8" type="subTitle"/>
          </p:nvPr>
        </p:nvSpPr>
        <p:spPr>
          <a:xfrm>
            <a:off x="5732975" y="2345703"/>
            <a:ext cx="2157600" cy="7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056" name="Google Shape;1056;p67"/>
          <p:cNvSpPr txBox="1"/>
          <p:nvPr>
            <p:ph idx="5" type="subTitle"/>
          </p:nvPr>
        </p:nvSpPr>
        <p:spPr>
          <a:xfrm>
            <a:off x="6266375" y="2623819"/>
            <a:ext cx="2157600" cy="95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057" name="Google Shape;1057;p67"/>
          <p:cNvSpPr txBox="1"/>
          <p:nvPr>
            <p:ph idx="6" type="subTitle"/>
          </p:nvPr>
        </p:nvSpPr>
        <p:spPr>
          <a:xfrm>
            <a:off x="6266400" y="3446753"/>
            <a:ext cx="2157600" cy="7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049"/>
                                        </p:tgtEl>
                                        <p:attrNameLst>
                                          <p:attrName>style.visibility</p:attrName>
                                        </p:attrNameLst>
                                      </p:cBhvr>
                                      <p:to>
                                        <p:strVal val="visible"/>
                                      </p:to>
                                    </p:set>
                                    <p:animEffect filter="fade" transition="in">
                                      <p:cBhvr>
                                        <p:cTn dur="1000"/>
                                        <p:tgtEl>
                                          <p:spTgt spid="104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989"/>
                                        </p:tgtEl>
                                        <p:attrNameLst>
                                          <p:attrName>style.visibility</p:attrName>
                                        </p:attrNameLst>
                                      </p:cBhvr>
                                      <p:to>
                                        <p:strVal val="visible"/>
                                      </p:to>
                                    </p:set>
                                    <p:animEffect filter="fade" transition="in">
                                      <p:cBhvr>
                                        <p:cTn dur="1000"/>
                                        <p:tgtEl>
                                          <p:spTgt spid="98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050"/>
                                        </p:tgtEl>
                                        <p:attrNameLst>
                                          <p:attrName>style.visibility</p:attrName>
                                        </p:attrNameLst>
                                      </p:cBhvr>
                                      <p:to>
                                        <p:strVal val="visible"/>
                                      </p:to>
                                    </p:set>
                                    <p:animEffect filter="fade" transition="in">
                                      <p:cBhvr>
                                        <p:cTn dur="1000"/>
                                        <p:tgtEl>
                                          <p:spTgt spid="1050"/>
                                        </p:tgtEl>
                                      </p:cBhvr>
                                    </p:animEffect>
                                  </p:childTnLst>
                                </p:cTn>
                              </p:par>
                              <p:par>
                                <p:cTn fill="hold" nodeType="withEffect" presetClass="entr" presetID="10" presetSubtype="0">
                                  <p:stCondLst>
                                    <p:cond delay="0"/>
                                  </p:stCondLst>
                                  <p:childTnLst>
                                    <p:set>
                                      <p:cBhvr>
                                        <p:cTn dur="1" fill="hold">
                                          <p:stCondLst>
                                            <p:cond delay="0"/>
                                          </p:stCondLst>
                                        </p:cTn>
                                        <p:tgtEl>
                                          <p:spTgt spid="1051"/>
                                        </p:tgtEl>
                                        <p:attrNameLst>
                                          <p:attrName>style.visibility</p:attrName>
                                        </p:attrNameLst>
                                      </p:cBhvr>
                                      <p:to>
                                        <p:strVal val="visible"/>
                                      </p:to>
                                    </p:set>
                                    <p:animEffect filter="fade" transition="in">
                                      <p:cBhvr>
                                        <p:cTn dur="1000"/>
                                        <p:tgtEl>
                                          <p:spTgt spid="105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052"/>
                                        </p:tgtEl>
                                        <p:attrNameLst>
                                          <p:attrName>style.visibility</p:attrName>
                                        </p:attrNameLst>
                                      </p:cBhvr>
                                      <p:to>
                                        <p:strVal val="visible"/>
                                      </p:to>
                                    </p:set>
                                    <p:animEffect filter="fade" transition="in">
                                      <p:cBhvr>
                                        <p:cTn dur="1000"/>
                                        <p:tgtEl>
                                          <p:spTgt spid="1052"/>
                                        </p:tgtEl>
                                      </p:cBhvr>
                                    </p:animEffect>
                                  </p:childTnLst>
                                </p:cTn>
                              </p:par>
                              <p:par>
                                <p:cTn fill="hold" nodeType="withEffect" presetClass="entr" presetID="10" presetSubtype="0">
                                  <p:stCondLst>
                                    <p:cond delay="0"/>
                                  </p:stCondLst>
                                  <p:childTnLst>
                                    <p:set>
                                      <p:cBhvr>
                                        <p:cTn dur="1" fill="hold">
                                          <p:stCondLst>
                                            <p:cond delay="0"/>
                                          </p:stCondLst>
                                        </p:cTn>
                                        <p:tgtEl>
                                          <p:spTgt spid="1053"/>
                                        </p:tgtEl>
                                        <p:attrNameLst>
                                          <p:attrName>style.visibility</p:attrName>
                                        </p:attrNameLst>
                                      </p:cBhvr>
                                      <p:to>
                                        <p:strVal val="visible"/>
                                      </p:to>
                                    </p:set>
                                    <p:animEffect filter="fade" transition="in">
                                      <p:cBhvr>
                                        <p:cTn dur="1000"/>
                                        <p:tgtEl>
                                          <p:spTgt spid="1053"/>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054"/>
                                        </p:tgtEl>
                                        <p:attrNameLst>
                                          <p:attrName>style.visibility</p:attrName>
                                        </p:attrNameLst>
                                      </p:cBhvr>
                                      <p:to>
                                        <p:strVal val="visible"/>
                                      </p:to>
                                    </p:set>
                                    <p:animEffect filter="fade" transition="in">
                                      <p:cBhvr>
                                        <p:cTn dur="1000"/>
                                        <p:tgtEl>
                                          <p:spTgt spid="1054"/>
                                        </p:tgtEl>
                                      </p:cBhvr>
                                    </p:animEffect>
                                  </p:childTnLst>
                                </p:cTn>
                              </p:par>
                              <p:par>
                                <p:cTn fill="hold" nodeType="withEffect" presetClass="entr" presetID="10" presetSubtype="0">
                                  <p:stCondLst>
                                    <p:cond delay="0"/>
                                  </p:stCondLst>
                                  <p:childTnLst>
                                    <p:set>
                                      <p:cBhvr>
                                        <p:cTn dur="1" fill="hold">
                                          <p:stCondLst>
                                            <p:cond delay="0"/>
                                          </p:stCondLst>
                                        </p:cTn>
                                        <p:tgtEl>
                                          <p:spTgt spid="1055"/>
                                        </p:tgtEl>
                                        <p:attrNameLst>
                                          <p:attrName>style.visibility</p:attrName>
                                        </p:attrNameLst>
                                      </p:cBhvr>
                                      <p:to>
                                        <p:strVal val="visible"/>
                                      </p:to>
                                    </p:set>
                                    <p:animEffect filter="fade" transition="in">
                                      <p:cBhvr>
                                        <p:cTn dur="1000"/>
                                        <p:tgtEl>
                                          <p:spTgt spid="1055"/>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056"/>
                                        </p:tgtEl>
                                        <p:attrNameLst>
                                          <p:attrName>style.visibility</p:attrName>
                                        </p:attrNameLst>
                                      </p:cBhvr>
                                      <p:to>
                                        <p:strVal val="visible"/>
                                      </p:to>
                                    </p:set>
                                    <p:animEffect filter="fade" transition="in">
                                      <p:cBhvr>
                                        <p:cTn dur="1000"/>
                                        <p:tgtEl>
                                          <p:spTgt spid="1056"/>
                                        </p:tgtEl>
                                      </p:cBhvr>
                                    </p:animEffect>
                                  </p:childTnLst>
                                </p:cTn>
                              </p:par>
                              <p:par>
                                <p:cTn fill="hold" nodeType="withEffect" presetClass="entr" presetID="10" presetSubtype="0">
                                  <p:stCondLst>
                                    <p:cond delay="0"/>
                                  </p:stCondLst>
                                  <p:childTnLst>
                                    <p:set>
                                      <p:cBhvr>
                                        <p:cTn dur="1" fill="hold">
                                          <p:stCondLst>
                                            <p:cond delay="0"/>
                                          </p:stCondLst>
                                        </p:cTn>
                                        <p:tgtEl>
                                          <p:spTgt spid="1057"/>
                                        </p:tgtEl>
                                        <p:attrNameLst>
                                          <p:attrName>style.visibility</p:attrName>
                                        </p:attrNameLst>
                                      </p:cBhvr>
                                      <p:to>
                                        <p:strVal val="visible"/>
                                      </p:to>
                                    </p:set>
                                    <p:animEffect filter="fade" transition="in">
                                      <p:cBhvr>
                                        <p:cTn dur="1000"/>
                                        <p:tgtEl>
                                          <p:spTgt spid="10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 name="Shape 1061"/>
        <p:cNvGrpSpPr/>
        <p:nvPr/>
      </p:nvGrpSpPr>
      <p:grpSpPr>
        <a:xfrm>
          <a:off x="0" y="0"/>
          <a:ext cx="0" cy="0"/>
          <a:chOff x="0" y="0"/>
          <a:chExt cx="0" cy="0"/>
        </a:xfrm>
      </p:grpSpPr>
      <p:sp>
        <p:nvSpPr>
          <p:cNvPr id="1062" name="Google Shape;1062;p6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Wishes for This Season</a:t>
            </a:r>
            <a:endParaRPr/>
          </a:p>
        </p:txBody>
      </p:sp>
      <p:sp>
        <p:nvSpPr>
          <p:cNvPr id="1063" name="Google Shape;1063;p68"/>
          <p:cNvSpPr txBox="1"/>
          <p:nvPr>
            <p:ph idx="1" type="subTitle"/>
          </p:nvPr>
        </p:nvSpPr>
        <p:spPr>
          <a:xfrm>
            <a:off x="902749" y="3033225"/>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064" name="Google Shape;1064;p68"/>
          <p:cNvSpPr txBox="1"/>
          <p:nvPr>
            <p:ph idx="2" type="subTitle"/>
          </p:nvPr>
        </p:nvSpPr>
        <p:spPr>
          <a:xfrm>
            <a:off x="1081559" y="2737000"/>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65" name="Google Shape;1065;p68"/>
          <p:cNvSpPr txBox="1"/>
          <p:nvPr>
            <p:ph idx="3" type="subTitle"/>
          </p:nvPr>
        </p:nvSpPr>
        <p:spPr>
          <a:xfrm>
            <a:off x="2770000" y="3033225"/>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066" name="Google Shape;1066;p68"/>
          <p:cNvSpPr txBox="1"/>
          <p:nvPr>
            <p:ph idx="4" type="subTitle"/>
          </p:nvPr>
        </p:nvSpPr>
        <p:spPr>
          <a:xfrm>
            <a:off x="2948805" y="2737000"/>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67" name="Google Shape;1067;p68"/>
          <p:cNvSpPr txBox="1"/>
          <p:nvPr>
            <p:ph idx="5" type="subTitle"/>
          </p:nvPr>
        </p:nvSpPr>
        <p:spPr>
          <a:xfrm>
            <a:off x="4637250" y="3033225"/>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 </a:t>
            </a:r>
            <a:endParaRPr/>
          </a:p>
        </p:txBody>
      </p:sp>
      <p:sp>
        <p:nvSpPr>
          <p:cNvPr id="1068" name="Google Shape;1068;p68"/>
          <p:cNvSpPr txBox="1"/>
          <p:nvPr>
            <p:ph idx="6" type="subTitle"/>
          </p:nvPr>
        </p:nvSpPr>
        <p:spPr>
          <a:xfrm>
            <a:off x="4816050" y="2737000"/>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69" name="Google Shape;1069;p68"/>
          <p:cNvSpPr txBox="1"/>
          <p:nvPr>
            <p:ph idx="7" type="subTitle"/>
          </p:nvPr>
        </p:nvSpPr>
        <p:spPr>
          <a:xfrm>
            <a:off x="6504501" y="3033225"/>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p:txBody>
      </p:sp>
      <p:sp>
        <p:nvSpPr>
          <p:cNvPr id="1070" name="Google Shape;1070;p68"/>
          <p:cNvSpPr txBox="1"/>
          <p:nvPr>
            <p:ph idx="8" type="subTitle"/>
          </p:nvPr>
        </p:nvSpPr>
        <p:spPr>
          <a:xfrm>
            <a:off x="6683296" y="2737000"/>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1071" name="Google Shape;1071;p68"/>
          <p:cNvGrpSpPr/>
          <p:nvPr/>
        </p:nvGrpSpPr>
        <p:grpSpPr>
          <a:xfrm>
            <a:off x="1457734" y="2024875"/>
            <a:ext cx="697518" cy="603026"/>
            <a:chOff x="1457734" y="2024875"/>
            <a:chExt cx="697518" cy="603026"/>
          </a:xfrm>
        </p:grpSpPr>
        <p:sp>
          <p:nvSpPr>
            <p:cNvPr id="1072" name="Google Shape;1072;p68"/>
            <p:cNvSpPr/>
            <p:nvPr/>
          </p:nvSpPr>
          <p:spPr>
            <a:xfrm>
              <a:off x="1457734" y="20248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8"/>
            <p:cNvSpPr/>
            <p:nvPr/>
          </p:nvSpPr>
          <p:spPr>
            <a:xfrm>
              <a:off x="1769257" y="2073494"/>
              <a:ext cx="115963" cy="83754"/>
            </a:xfrm>
            <a:custGeom>
              <a:rect b="b" l="l" r="r" t="t"/>
              <a:pathLst>
                <a:path extrusionOk="0" h="3552" w="4918">
                  <a:moveTo>
                    <a:pt x="2451" y="0"/>
                  </a:moveTo>
                  <a:cubicBezTo>
                    <a:pt x="2137" y="0"/>
                    <a:pt x="1870" y="268"/>
                    <a:pt x="1870" y="582"/>
                  </a:cubicBezTo>
                  <a:lnTo>
                    <a:pt x="1870" y="1242"/>
                  </a:lnTo>
                  <a:lnTo>
                    <a:pt x="1838" y="1242"/>
                  </a:lnTo>
                  <a:cubicBezTo>
                    <a:pt x="817" y="1242"/>
                    <a:pt x="0" y="2074"/>
                    <a:pt x="0" y="3080"/>
                  </a:cubicBezTo>
                  <a:lnTo>
                    <a:pt x="0" y="3551"/>
                  </a:lnTo>
                  <a:lnTo>
                    <a:pt x="4918" y="3551"/>
                  </a:lnTo>
                  <a:lnTo>
                    <a:pt x="4918" y="3080"/>
                  </a:lnTo>
                  <a:cubicBezTo>
                    <a:pt x="4918" y="2074"/>
                    <a:pt x="4085" y="1242"/>
                    <a:pt x="3080" y="1242"/>
                  </a:cubicBezTo>
                  <a:lnTo>
                    <a:pt x="3032" y="1242"/>
                  </a:lnTo>
                  <a:lnTo>
                    <a:pt x="3032" y="582"/>
                  </a:lnTo>
                  <a:cubicBezTo>
                    <a:pt x="3032" y="268"/>
                    <a:pt x="2781" y="0"/>
                    <a:pt x="2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8"/>
            <p:cNvSpPr/>
            <p:nvPr/>
          </p:nvSpPr>
          <p:spPr>
            <a:xfrm>
              <a:off x="1636619" y="2184627"/>
              <a:ext cx="380854" cy="358265"/>
            </a:xfrm>
            <a:custGeom>
              <a:rect b="b" l="l" r="r" t="t"/>
              <a:pathLst>
                <a:path extrusionOk="0" h="15194" w="16152">
                  <a:moveTo>
                    <a:pt x="9333" y="3406"/>
                  </a:moveTo>
                  <a:cubicBezTo>
                    <a:pt x="9482" y="3406"/>
                    <a:pt x="9632" y="3465"/>
                    <a:pt x="9742" y="3583"/>
                  </a:cubicBezTo>
                  <a:cubicBezTo>
                    <a:pt x="9977" y="3803"/>
                    <a:pt x="9977" y="4180"/>
                    <a:pt x="9742" y="4400"/>
                  </a:cubicBezTo>
                  <a:lnTo>
                    <a:pt x="8657" y="5484"/>
                  </a:lnTo>
                  <a:lnTo>
                    <a:pt x="8657" y="6521"/>
                  </a:lnTo>
                  <a:lnTo>
                    <a:pt x="9710" y="6521"/>
                  </a:lnTo>
                  <a:lnTo>
                    <a:pt x="10794" y="5452"/>
                  </a:lnTo>
                  <a:cubicBezTo>
                    <a:pt x="10904" y="5335"/>
                    <a:pt x="11053" y="5276"/>
                    <a:pt x="11203" y="5276"/>
                  </a:cubicBezTo>
                  <a:cubicBezTo>
                    <a:pt x="11352" y="5276"/>
                    <a:pt x="11501" y="5335"/>
                    <a:pt x="11611" y="5452"/>
                  </a:cubicBezTo>
                  <a:cubicBezTo>
                    <a:pt x="11847" y="5672"/>
                    <a:pt x="11847" y="6049"/>
                    <a:pt x="11611" y="6269"/>
                  </a:cubicBezTo>
                  <a:lnTo>
                    <a:pt x="10778" y="7118"/>
                  </a:lnTo>
                  <a:lnTo>
                    <a:pt x="11611" y="7950"/>
                  </a:lnTo>
                  <a:cubicBezTo>
                    <a:pt x="11847" y="8170"/>
                    <a:pt x="11847" y="8547"/>
                    <a:pt x="11611" y="8767"/>
                  </a:cubicBezTo>
                  <a:cubicBezTo>
                    <a:pt x="11501" y="8885"/>
                    <a:pt x="11352" y="8944"/>
                    <a:pt x="11203" y="8944"/>
                  </a:cubicBezTo>
                  <a:cubicBezTo>
                    <a:pt x="11053" y="8944"/>
                    <a:pt x="10904" y="8885"/>
                    <a:pt x="10794" y="8767"/>
                  </a:cubicBezTo>
                  <a:lnTo>
                    <a:pt x="9710" y="7699"/>
                  </a:lnTo>
                  <a:lnTo>
                    <a:pt x="8657" y="7699"/>
                  </a:lnTo>
                  <a:lnTo>
                    <a:pt x="8657" y="8736"/>
                  </a:lnTo>
                  <a:lnTo>
                    <a:pt x="9742" y="9820"/>
                  </a:lnTo>
                  <a:cubicBezTo>
                    <a:pt x="9977" y="10056"/>
                    <a:pt x="9977" y="10417"/>
                    <a:pt x="9742" y="10653"/>
                  </a:cubicBezTo>
                  <a:cubicBezTo>
                    <a:pt x="9632" y="10763"/>
                    <a:pt x="9482" y="10818"/>
                    <a:pt x="9333" y="10818"/>
                  </a:cubicBezTo>
                  <a:cubicBezTo>
                    <a:pt x="9184" y="10818"/>
                    <a:pt x="9035" y="10763"/>
                    <a:pt x="8925" y="10653"/>
                  </a:cubicBezTo>
                  <a:lnTo>
                    <a:pt x="8076" y="9804"/>
                  </a:lnTo>
                  <a:lnTo>
                    <a:pt x="7244" y="10653"/>
                  </a:lnTo>
                  <a:cubicBezTo>
                    <a:pt x="7134" y="10763"/>
                    <a:pt x="6984" y="10818"/>
                    <a:pt x="6835" y="10818"/>
                  </a:cubicBezTo>
                  <a:cubicBezTo>
                    <a:pt x="6686" y="10818"/>
                    <a:pt x="6537" y="10763"/>
                    <a:pt x="6427" y="10653"/>
                  </a:cubicBezTo>
                  <a:cubicBezTo>
                    <a:pt x="6191" y="10417"/>
                    <a:pt x="6191" y="10056"/>
                    <a:pt x="6427" y="9820"/>
                  </a:cubicBezTo>
                  <a:lnTo>
                    <a:pt x="7495" y="8736"/>
                  </a:lnTo>
                  <a:lnTo>
                    <a:pt x="7495" y="7699"/>
                  </a:lnTo>
                  <a:lnTo>
                    <a:pt x="6442" y="7699"/>
                  </a:lnTo>
                  <a:lnTo>
                    <a:pt x="5374" y="8767"/>
                  </a:lnTo>
                  <a:cubicBezTo>
                    <a:pt x="5256" y="8885"/>
                    <a:pt x="5107" y="8944"/>
                    <a:pt x="4958" y="8944"/>
                  </a:cubicBezTo>
                  <a:cubicBezTo>
                    <a:pt x="4808" y="8944"/>
                    <a:pt x="4659" y="8885"/>
                    <a:pt x="4541" y="8767"/>
                  </a:cubicBezTo>
                  <a:cubicBezTo>
                    <a:pt x="4321" y="8547"/>
                    <a:pt x="4321" y="8170"/>
                    <a:pt x="4541" y="7950"/>
                  </a:cubicBezTo>
                  <a:lnTo>
                    <a:pt x="5390" y="7118"/>
                  </a:lnTo>
                  <a:lnTo>
                    <a:pt x="4541" y="6269"/>
                  </a:lnTo>
                  <a:cubicBezTo>
                    <a:pt x="4321" y="6049"/>
                    <a:pt x="4321" y="5672"/>
                    <a:pt x="4541" y="5452"/>
                  </a:cubicBezTo>
                  <a:cubicBezTo>
                    <a:pt x="4659" y="5335"/>
                    <a:pt x="4808" y="5276"/>
                    <a:pt x="4958" y="5276"/>
                  </a:cubicBezTo>
                  <a:cubicBezTo>
                    <a:pt x="5107" y="5276"/>
                    <a:pt x="5256" y="5335"/>
                    <a:pt x="5374" y="5452"/>
                  </a:cubicBezTo>
                  <a:lnTo>
                    <a:pt x="6442" y="6521"/>
                  </a:lnTo>
                  <a:lnTo>
                    <a:pt x="7495" y="6521"/>
                  </a:lnTo>
                  <a:lnTo>
                    <a:pt x="7495" y="5484"/>
                  </a:lnTo>
                  <a:lnTo>
                    <a:pt x="6427" y="4400"/>
                  </a:lnTo>
                  <a:cubicBezTo>
                    <a:pt x="6191" y="4180"/>
                    <a:pt x="6191" y="3803"/>
                    <a:pt x="6427" y="3583"/>
                  </a:cubicBezTo>
                  <a:cubicBezTo>
                    <a:pt x="6537" y="3465"/>
                    <a:pt x="6686" y="3406"/>
                    <a:pt x="6835" y="3406"/>
                  </a:cubicBezTo>
                  <a:cubicBezTo>
                    <a:pt x="6984" y="3406"/>
                    <a:pt x="7134" y="3465"/>
                    <a:pt x="7244" y="3583"/>
                  </a:cubicBezTo>
                  <a:lnTo>
                    <a:pt x="8076" y="4415"/>
                  </a:lnTo>
                  <a:lnTo>
                    <a:pt x="8925" y="3583"/>
                  </a:lnTo>
                  <a:cubicBezTo>
                    <a:pt x="9035" y="3465"/>
                    <a:pt x="9184" y="3406"/>
                    <a:pt x="9333" y="3406"/>
                  </a:cubicBezTo>
                  <a:close/>
                  <a:moveTo>
                    <a:pt x="4258" y="1"/>
                  </a:moveTo>
                  <a:cubicBezTo>
                    <a:pt x="1729" y="1368"/>
                    <a:pt x="1" y="4038"/>
                    <a:pt x="1" y="7118"/>
                  </a:cubicBezTo>
                  <a:cubicBezTo>
                    <a:pt x="1" y="11564"/>
                    <a:pt x="3630" y="15193"/>
                    <a:pt x="8076" y="15193"/>
                  </a:cubicBezTo>
                  <a:cubicBezTo>
                    <a:pt x="12538" y="15193"/>
                    <a:pt x="16152" y="11564"/>
                    <a:pt x="16152" y="7118"/>
                  </a:cubicBezTo>
                  <a:cubicBezTo>
                    <a:pt x="16152" y="4038"/>
                    <a:pt x="14439" y="1368"/>
                    <a:pt x="1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68"/>
          <p:cNvGrpSpPr/>
          <p:nvPr/>
        </p:nvGrpSpPr>
        <p:grpSpPr>
          <a:xfrm>
            <a:off x="3324997" y="2024875"/>
            <a:ext cx="697518" cy="603026"/>
            <a:chOff x="3324997" y="2024875"/>
            <a:chExt cx="697518" cy="603026"/>
          </a:xfrm>
        </p:grpSpPr>
        <p:sp>
          <p:nvSpPr>
            <p:cNvPr id="1076" name="Google Shape;1076;p68"/>
            <p:cNvSpPr/>
            <p:nvPr/>
          </p:nvSpPr>
          <p:spPr>
            <a:xfrm>
              <a:off x="3324997" y="20248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8"/>
            <p:cNvSpPr/>
            <p:nvPr/>
          </p:nvSpPr>
          <p:spPr>
            <a:xfrm>
              <a:off x="3728525" y="2356583"/>
              <a:ext cx="97257" cy="133204"/>
            </a:xfrm>
            <a:custGeom>
              <a:rect b="b" l="l" r="r" t="t"/>
              <a:pathLst>
                <a:path extrusionOk="0" h="5940" w="4337">
                  <a:moveTo>
                    <a:pt x="4337" y="1"/>
                  </a:moveTo>
                  <a:cubicBezTo>
                    <a:pt x="1949" y="1"/>
                    <a:pt x="1" y="1933"/>
                    <a:pt x="1" y="4321"/>
                  </a:cubicBezTo>
                  <a:lnTo>
                    <a:pt x="1" y="5939"/>
                  </a:lnTo>
                  <a:lnTo>
                    <a:pt x="4038" y="3598"/>
                  </a:lnTo>
                  <a:cubicBezTo>
                    <a:pt x="4227" y="3504"/>
                    <a:pt x="4337" y="3300"/>
                    <a:pt x="4337" y="3096"/>
                  </a:cubicBezTo>
                  <a:lnTo>
                    <a:pt x="43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8"/>
            <p:cNvSpPr/>
            <p:nvPr/>
          </p:nvSpPr>
          <p:spPr>
            <a:xfrm>
              <a:off x="3659478" y="2198396"/>
              <a:ext cx="166304" cy="52519"/>
            </a:xfrm>
            <a:custGeom>
              <a:rect b="b" l="l" r="r" t="t"/>
              <a:pathLst>
                <a:path extrusionOk="0" h="2342" w="7416">
                  <a:moveTo>
                    <a:pt x="0" y="0"/>
                  </a:moveTo>
                  <a:lnTo>
                    <a:pt x="0" y="1760"/>
                  </a:lnTo>
                  <a:lnTo>
                    <a:pt x="582" y="2341"/>
                  </a:lnTo>
                  <a:lnTo>
                    <a:pt x="1430" y="1509"/>
                  </a:lnTo>
                  <a:cubicBezTo>
                    <a:pt x="1540" y="1399"/>
                    <a:pt x="1681" y="1336"/>
                    <a:pt x="1839" y="1336"/>
                  </a:cubicBezTo>
                  <a:cubicBezTo>
                    <a:pt x="1996" y="1336"/>
                    <a:pt x="2137" y="1399"/>
                    <a:pt x="2247" y="1509"/>
                  </a:cubicBezTo>
                  <a:lnTo>
                    <a:pt x="3080" y="2341"/>
                  </a:lnTo>
                  <a:lnTo>
                    <a:pt x="3928" y="1509"/>
                  </a:lnTo>
                  <a:cubicBezTo>
                    <a:pt x="4038" y="1399"/>
                    <a:pt x="4180" y="1336"/>
                    <a:pt x="4337" y="1336"/>
                  </a:cubicBezTo>
                  <a:cubicBezTo>
                    <a:pt x="4494" y="1336"/>
                    <a:pt x="4635" y="1399"/>
                    <a:pt x="4745" y="1509"/>
                  </a:cubicBezTo>
                  <a:lnTo>
                    <a:pt x="5578" y="2341"/>
                  </a:lnTo>
                  <a:lnTo>
                    <a:pt x="6426" y="1509"/>
                  </a:lnTo>
                  <a:cubicBezTo>
                    <a:pt x="6536" y="1399"/>
                    <a:pt x="6678" y="1336"/>
                    <a:pt x="6835" y="1336"/>
                  </a:cubicBezTo>
                  <a:cubicBezTo>
                    <a:pt x="6992" y="1336"/>
                    <a:pt x="7133" y="1399"/>
                    <a:pt x="7243" y="1509"/>
                  </a:cubicBezTo>
                  <a:lnTo>
                    <a:pt x="7416" y="1681"/>
                  </a:lnTo>
                  <a:lnTo>
                    <a:pt x="74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3507638" y="2260043"/>
              <a:ext cx="318143" cy="289462"/>
            </a:xfrm>
            <a:custGeom>
              <a:rect b="b" l="l" r="r" t="t"/>
              <a:pathLst>
                <a:path extrusionOk="0" h="12908" w="14187">
                  <a:moveTo>
                    <a:pt x="8610" y="1"/>
                  </a:moveTo>
                  <a:lnTo>
                    <a:pt x="7777" y="833"/>
                  </a:lnTo>
                  <a:cubicBezTo>
                    <a:pt x="7667" y="943"/>
                    <a:pt x="7510" y="1006"/>
                    <a:pt x="7353" y="1006"/>
                  </a:cubicBezTo>
                  <a:cubicBezTo>
                    <a:pt x="7211" y="1006"/>
                    <a:pt x="7054" y="943"/>
                    <a:pt x="6944" y="833"/>
                  </a:cubicBezTo>
                  <a:lnTo>
                    <a:pt x="6771" y="661"/>
                  </a:lnTo>
                  <a:lnTo>
                    <a:pt x="6771" y="3457"/>
                  </a:lnTo>
                  <a:lnTo>
                    <a:pt x="2388" y="5987"/>
                  </a:lnTo>
                  <a:cubicBezTo>
                    <a:pt x="613" y="7024"/>
                    <a:pt x="0" y="9286"/>
                    <a:pt x="1021" y="11061"/>
                  </a:cubicBezTo>
                  <a:cubicBezTo>
                    <a:pt x="1717" y="12243"/>
                    <a:pt x="2966" y="12907"/>
                    <a:pt x="4249" y="12907"/>
                  </a:cubicBezTo>
                  <a:cubicBezTo>
                    <a:pt x="4877" y="12907"/>
                    <a:pt x="5512" y="12748"/>
                    <a:pt x="6096" y="12412"/>
                  </a:cubicBezTo>
                  <a:lnTo>
                    <a:pt x="8688" y="10904"/>
                  </a:lnTo>
                  <a:lnTo>
                    <a:pt x="8688" y="8626"/>
                  </a:lnTo>
                  <a:cubicBezTo>
                    <a:pt x="8688" y="5594"/>
                    <a:pt x="11155" y="3127"/>
                    <a:pt x="14187" y="3127"/>
                  </a:cubicBezTo>
                  <a:lnTo>
                    <a:pt x="14187" y="582"/>
                  </a:lnTo>
                  <a:lnTo>
                    <a:pt x="13606" y="1"/>
                  </a:lnTo>
                  <a:lnTo>
                    <a:pt x="12773" y="833"/>
                  </a:lnTo>
                  <a:cubicBezTo>
                    <a:pt x="12663" y="943"/>
                    <a:pt x="12506" y="1006"/>
                    <a:pt x="12349" y="1006"/>
                  </a:cubicBezTo>
                  <a:cubicBezTo>
                    <a:pt x="12192" y="1006"/>
                    <a:pt x="12050" y="943"/>
                    <a:pt x="11940" y="833"/>
                  </a:cubicBezTo>
                  <a:lnTo>
                    <a:pt x="11108" y="1"/>
                  </a:lnTo>
                  <a:lnTo>
                    <a:pt x="10275" y="833"/>
                  </a:lnTo>
                  <a:cubicBezTo>
                    <a:pt x="10165" y="943"/>
                    <a:pt x="10008" y="1006"/>
                    <a:pt x="9851" y="1006"/>
                  </a:cubicBezTo>
                  <a:cubicBezTo>
                    <a:pt x="9694" y="1006"/>
                    <a:pt x="9552" y="943"/>
                    <a:pt x="9442" y="833"/>
                  </a:cubicBezTo>
                  <a:lnTo>
                    <a:pt x="86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8"/>
            <p:cNvSpPr/>
            <p:nvPr/>
          </p:nvSpPr>
          <p:spPr>
            <a:xfrm>
              <a:off x="3645372" y="2103269"/>
              <a:ext cx="194514" cy="69069"/>
            </a:xfrm>
            <a:custGeom>
              <a:rect b="b" l="l" r="r" t="t"/>
              <a:pathLst>
                <a:path extrusionOk="0" h="3080" w="8674">
                  <a:moveTo>
                    <a:pt x="598" y="0"/>
                  </a:moveTo>
                  <a:cubicBezTo>
                    <a:pt x="268" y="0"/>
                    <a:pt x="1" y="268"/>
                    <a:pt x="1" y="582"/>
                  </a:cubicBezTo>
                  <a:lnTo>
                    <a:pt x="1" y="2498"/>
                  </a:lnTo>
                  <a:cubicBezTo>
                    <a:pt x="1" y="2813"/>
                    <a:pt x="268" y="3080"/>
                    <a:pt x="598" y="3080"/>
                  </a:cubicBezTo>
                  <a:lnTo>
                    <a:pt x="8092" y="3080"/>
                  </a:lnTo>
                  <a:cubicBezTo>
                    <a:pt x="8406" y="3080"/>
                    <a:pt x="8673" y="2813"/>
                    <a:pt x="8673" y="2498"/>
                  </a:cubicBezTo>
                  <a:lnTo>
                    <a:pt x="8673" y="582"/>
                  </a:lnTo>
                  <a:cubicBezTo>
                    <a:pt x="8673" y="268"/>
                    <a:pt x="8406" y="0"/>
                    <a:pt x="80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68"/>
          <p:cNvGrpSpPr/>
          <p:nvPr/>
        </p:nvGrpSpPr>
        <p:grpSpPr>
          <a:xfrm>
            <a:off x="5192272" y="2024875"/>
            <a:ext cx="697518" cy="603026"/>
            <a:chOff x="5192272" y="2024875"/>
            <a:chExt cx="697518" cy="603026"/>
          </a:xfrm>
        </p:grpSpPr>
        <p:sp>
          <p:nvSpPr>
            <p:cNvPr id="1082" name="Google Shape;1082;p68"/>
            <p:cNvSpPr/>
            <p:nvPr/>
          </p:nvSpPr>
          <p:spPr>
            <a:xfrm>
              <a:off x="5192272" y="20248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8"/>
            <p:cNvSpPr/>
            <p:nvPr/>
          </p:nvSpPr>
          <p:spPr>
            <a:xfrm>
              <a:off x="5341873" y="2176975"/>
              <a:ext cx="445519" cy="383638"/>
            </a:xfrm>
            <a:custGeom>
              <a:rect b="b" l="l" r="r" t="t"/>
              <a:pathLst>
                <a:path extrusionOk="0" h="17142" w="19907">
                  <a:moveTo>
                    <a:pt x="19514" y="8060"/>
                  </a:moveTo>
                  <a:cubicBezTo>
                    <a:pt x="19765" y="7840"/>
                    <a:pt x="19907" y="7526"/>
                    <a:pt x="19907" y="7180"/>
                  </a:cubicBezTo>
                  <a:cubicBezTo>
                    <a:pt x="19907" y="6851"/>
                    <a:pt x="19765" y="6536"/>
                    <a:pt x="19514" y="6316"/>
                  </a:cubicBezTo>
                  <a:cubicBezTo>
                    <a:pt x="19294" y="6112"/>
                    <a:pt x="19262" y="5798"/>
                    <a:pt x="19420" y="5562"/>
                  </a:cubicBezTo>
                  <a:cubicBezTo>
                    <a:pt x="19592" y="5279"/>
                    <a:pt x="19655" y="4934"/>
                    <a:pt x="19561" y="4604"/>
                  </a:cubicBezTo>
                  <a:cubicBezTo>
                    <a:pt x="19482" y="4290"/>
                    <a:pt x="19262" y="4023"/>
                    <a:pt x="18964" y="3865"/>
                  </a:cubicBezTo>
                  <a:cubicBezTo>
                    <a:pt x="18697" y="3740"/>
                    <a:pt x="18587" y="3441"/>
                    <a:pt x="18665" y="3158"/>
                  </a:cubicBezTo>
                  <a:cubicBezTo>
                    <a:pt x="18775" y="2844"/>
                    <a:pt x="18744" y="2499"/>
                    <a:pt x="18571" y="2216"/>
                  </a:cubicBezTo>
                  <a:cubicBezTo>
                    <a:pt x="18398" y="1917"/>
                    <a:pt x="18116" y="1713"/>
                    <a:pt x="17801" y="1650"/>
                  </a:cubicBezTo>
                  <a:cubicBezTo>
                    <a:pt x="17519" y="1587"/>
                    <a:pt x="17314" y="1336"/>
                    <a:pt x="17330" y="1037"/>
                  </a:cubicBezTo>
                  <a:cubicBezTo>
                    <a:pt x="17346" y="708"/>
                    <a:pt x="17220" y="378"/>
                    <a:pt x="16984" y="142"/>
                  </a:cubicBezTo>
                  <a:cubicBezTo>
                    <a:pt x="16937" y="95"/>
                    <a:pt x="16874" y="48"/>
                    <a:pt x="16812" y="1"/>
                  </a:cubicBezTo>
                  <a:cubicBezTo>
                    <a:pt x="16607" y="1053"/>
                    <a:pt x="15649" y="1682"/>
                    <a:pt x="14738" y="1367"/>
                  </a:cubicBezTo>
                  <a:lnTo>
                    <a:pt x="11517" y="268"/>
                  </a:lnTo>
                  <a:cubicBezTo>
                    <a:pt x="11486" y="299"/>
                    <a:pt x="11438" y="330"/>
                    <a:pt x="11407" y="362"/>
                  </a:cubicBezTo>
                  <a:lnTo>
                    <a:pt x="11878" y="1305"/>
                  </a:lnTo>
                  <a:cubicBezTo>
                    <a:pt x="12020" y="1587"/>
                    <a:pt x="11910" y="1949"/>
                    <a:pt x="11627" y="2090"/>
                  </a:cubicBezTo>
                  <a:cubicBezTo>
                    <a:pt x="11328" y="2232"/>
                    <a:pt x="10983" y="2122"/>
                    <a:pt x="10841" y="1823"/>
                  </a:cubicBezTo>
                  <a:lnTo>
                    <a:pt x="10292" y="739"/>
                  </a:lnTo>
                  <a:lnTo>
                    <a:pt x="9616" y="739"/>
                  </a:lnTo>
                  <a:lnTo>
                    <a:pt x="9066" y="1823"/>
                  </a:lnTo>
                  <a:cubicBezTo>
                    <a:pt x="8925" y="2122"/>
                    <a:pt x="8579" y="2232"/>
                    <a:pt x="8296" y="2090"/>
                  </a:cubicBezTo>
                  <a:cubicBezTo>
                    <a:pt x="7998" y="1949"/>
                    <a:pt x="7888" y="1587"/>
                    <a:pt x="8029" y="1305"/>
                  </a:cubicBezTo>
                  <a:lnTo>
                    <a:pt x="8500" y="362"/>
                  </a:lnTo>
                  <a:cubicBezTo>
                    <a:pt x="8469" y="330"/>
                    <a:pt x="8438" y="299"/>
                    <a:pt x="8406" y="268"/>
                  </a:cubicBezTo>
                  <a:lnTo>
                    <a:pt x="5170" y="1367"/>
                  </a:lnTo>
                  <a:cubicBezTo>
                    <a:pt x="4243" y="1682"/>
                    <a:pt x="3300" y="1053"/>
                    <a:pt x="3096" y="1"/>
                  </a:cubicBezTo>
                  <a:cubicBezTo>
                    <a:pt x="3033" y="48"/>
                    <a:pt x="2970" y="95"/>
                    <a:pt x="2923" y="142"/>
                  </a:cubicBezTo>
                  <a:cubicBezTo>
                    <a:pt x="2687" y="378"/>
                    <a:pt x="2562" y="708"/>
                    <a:pt x="2577" y="1037"/>
                  </a:cubicBezTo>
                  <a:cubicBezTo>
                    <a:pt x="2593" y="1336"/>
                    <a:pt x="2405" y="1587"/>
                    <a:pt x="2122" y="1650"/>
                  </a:cubicBezTo>
                  <a:cubicBezTo>
                    <a:pt x="1792" y="1713"/>
                    <a:pt x="1509" y="1917"/>
                    <a:pt x="1336" y="2216"/>
                  </a:cubicBezTo>
                  <a:cubicBezTo>
                    <a:pt x="1179" y="2499"/>
                    <a:pt x="1132" y="2844"/>
                    <a:pt x="1242" y="3158"/>
                  </a:cubicBezTo>
                  <a:cubicBezTo>
                    <a:pt x="1336" y="3441"/>
                    <a:pt x="1211" y="3740"/>
                    <a:pt x="944" y="3865"/>
                  </a:cubicBezTo>
                  <a:cubicBezTo>
                    <a:pt x="645" y="4023"/>
                    <a:pt x="425" y="4290"/>
                    <a:pt x="347" y="4604"/>
                  </a:cubicBezTo>
                  <a:cubicBezTo>
                    <a:pt x="252" y="4934"/>
                    <a:pt x="315" y="5279"/>
                    <a:pt x="504" y="5562"/>
                  </a:cubicBezTo>
                  <a:cubicBezTo>
                    <a:pt x="661" y="5798"/>
                    <a:pt x="614" y="6112"/>
                    <a:pt x="394" y="6316"/>
                  </a:cubicBezTo>
                  <a:cubicBezTo>
                    <a:pt x="142" y="6536"/>
                    <a:pt x="1" y="6851"/>
                    <a:pt x="1" y="7180"/>
                  </a:cubicBezTo>
                  <a:cubicBezTo>
                    <a:pt x="1" y="7510"/>
                    <a:pt x="142" y="7840"/>
                    <a:pt x="394" y="8060"/>
                  </a:cubicBezTo>
                  <a:cubicBezTo>
                    <a:pt x="614" y="8249"/>
                    <a:pt x="661" y="8579"/>
                    <a:pt x="504" y="8814"/>
                  </a:cubicBezTo>
                  <a:cubicBezTo>
                    <a:pt x="315" y="9097"/>
                    <a:pt x="252" y="9443"/>
                    <a:pt x="347" y="9757"/>
                  </a:cubicBezTo>
                  <a:cubicBezTo>
                    <a:pt x="425" y="10087"/>
                    <a:pt x="645" y="10354"/>
                    <a:pt x="944" y="10511"/>
                  </a:cubicBezTo>
                  <a:cubicBezTo>
                    <a:pt x="1211" y="10637"/>
                    <a:pt x="1336" y="10935"/>
                    <a:pt x="1242" y="11202"/>
                  </a:cubicBezTo>
                  <a:cubicBezTo>
                    <a:pt x="1132" y="11517"/>
                    <a:pt x="1179" y="11878"/>
                    <a:pt x="1336" y="12161"/>
                  </a:cubicBezTo>
                  <a:cubicBezTo>
                    <a:pt x="1509" y="12444"/>
                    <a:pt x="1792" y="12648"/>
                    <a:pt x="2122" y="12726"/>
                  </a:cubicBezTo>
                  <a:cubicBezTo>
                    <a:pt x="2405" y="12774"/>
                    <a:pt x="2593" y="13041"/>
                    <a:pt x="2577" y="13323"/>
                  </a:cubicBezTo>
                  <a:cubicBezTo>
                    <a:pt x="2562" y="13653"/>
                    <a:pt x="2687" y="13983"/>
                    <a:pt x="2923" y="14219"/>
                  </a:cubicBezTo>
                  <a:cubicBezTo>
                    <a:pt x="3159" y="14455"/>
                    <a:pt x="3489" y="14580"/>
                    <a:pt x="3819" y="14565"/>
                  </a:cubicBezTo>
                  <a:cubicBezTo>
                    <a:pt x="4101" y="14549"/>
                    <a:pt x="4353" y="14737"/>
                    <a:pt x="4416" y="15020"/>
                  </a:cubicBezTo>
                  <a:cubicBezTo>
                    <a:pt x="4494" y="15350"/>
                    <a:pt x="4698" y="15633"/>
                    <a:pt x="4981" y="15806"/>
                  </a:cubicBezTo>
                  <a:cubicBezTo>
                    <a:pt x="5264" y="15963"/>
                    <a:pt x="5610" y="16010"/>
                    <a:pt x="5940" y="15900"/>
                  </a:cubicBezTo>
                  <a:cubicBezTo>
                    <a:pt x="6207" y="15806"/>
                    <a:pt x="6505" y="15931"/>
                    <a:pt x="6631" y="16183"/>
                  </a:cubicBezTo>
                  <a:cubicBezTo>
                    <a:pt x="6788" y="16481"/>
                    <a:pt x="7055" y="16717"/>
                    <a:pt x="7385" y="16796"/>
                  </a:cubicBezTo>
                  <a:cubicBezTo>
                    <a:pt x="7699" y="16874"/>
                    <a:pt x="8045" y="16827"/>
                    <a:pt x="8328" y="16638"/>
                  </a:cubicBezTo>
                  <a:cubicBezTo>
                    <a:pt x="8563" y="16481"/>
                    <a:pt x="8893" y="16528"/>
                    <a:pt x="9082" y="16748"/>
                  </a:cubicBezTo>
                  <a:cubicBezTo>
                    <a:pt x="9302" y="16984"/>
                    <a:pt x="9616" y="17141"/>
                    <a:pt x="9962" y="17141"/>
                  </a:cubicBezTo>
                  <a:cubicBezTo>
                    <a:pt x="10292" y="17141"/>
                    <a:pt x="10606" y="16984"/>
                    <a:pt x="10826" y="16748"/>
                  </a:cubicBezTo>
                  <a:cubicBezTo>
                    <a:pt x="11030" y="16528"/>
                    <a:pt x="11344" y="16481"/>
                    <a:pt x="11580" y="16638"/>
                  </a:cubicBezTo>
                  <a:cubicBezTo>
                    <a:pt x="11863" y="16827"/>
                    <a:pt x="12208" y="16874"/>
                    <a:pt x="12538" y="16796"/>
                  </a:cubicBezTo>
                  <a:cubicBezTo>
                    <a:pt x="12852" y="16717"/>
                    <a:pt x="13119" y="16481"/>
                    <a:pt x="13277" y="16183"/>
                  </a:cubicBezTo>
                  <a:cubicBezTo>
                    <a:pt x="13402" y="15931"/>
                    <a:pt x="13701" y="15806"/>
                    <a:pt x="13984" y="15900"/>
                  </a:cubicBezTo>
                  <a:cubicBezTo>
                    <a:pt x="14298" y="16010"/>
                    <a:pt x="14643" y="15963"/>
                    <a:pt x="14926" y="15806"/>
                  </a:cubicBezTo>
                  <a:cubicBezTo>
                    <a:pt x="15225" y="15633"/>
                    <a:pt x="15429" y="15350"/>
                    <a:pt x="15492" y="15020"/>
                  </a:cubicBezTo>
                  <a:cubicBezTo>
                    <a:pt x="15555" y="14737"/>
                    <a:pt x="15806" y="14549"/>
                    <a:pt x="16089" y="14565"/>
                  </a:cubicBezTo>
                  <a:cubicBezTo>
                    <a:pt x="16434" y="14580"/>
                    <a:pt x="16749" y="14455"/>
                    <a:pt x="16984" y="14219"/>
                  </a:cubicBezTo>
                  <a:cubicBezTo>
                    <a:pt x="17220" y="13983"/>
                    <a:pt x="17346" y="13653"/>
                    <a:pt x="17330" y="13323"/>
                  </a:cubicBezTo>
                  <a:cubicBezTo>
                    <a:pt x="17314" y="13041"/>
                    <a:pt x="17519" y="12774"/>
                    <a:pt x="17801" y="12726"/>
                  </a:cubicBezTo>
                  <a:cubicBezTo>
                    <a:pt x="18116" y="12648"/>
                    <a:pt x="18398" y="12444"/>
                    <a:pt x="18571" y="12161"/>
                  </a:cubicBezTo>
                  <a:cubicBezTo>
                    <a:pt x="18744" y="11878"/>
                    <a:pt x="18775" y="11517"/>
                    <a:pt x="18665" y="11202"/>
                  </a:cubicBezTo>
                  <a:cubicBezTo>
                    <a:pt x="18587" y="10935"/>
                    <a:pt x="18697" y="10637"/>
                    <a:pt x="18964" y="10511"/>
                  </a:cubicBezTo>
                  <a:cubicBezTo>
                    <a:pt x="19262" y="10354"/>
                    <a:pt x="19482" y="10087"/>
                    <a:pt x="19561" y="9757"/>
                  </a:cubicBezTo>
                  <a:cubicBezTo>
                    <a:pt x="19655" y="9443"/>
                    <a:pt x="19592" y="9097"/>
                    <a:pt x="19420" y="8814"/>
                  </a:cubicBezTo>
                  <a:cubicBezTo>
                    <a:pt x="19262" y="8579"/>
                    <a:pt x="19294" y="8249"/>
                    <a:pt x="19514" y="8060"/>
                  </a:cubicBezTo>
                  <a:close/>
                  <a:moveTo>
                    <a:pt x="3709" y="7762"/>
                  </a:moveTo>
                  <a:cubicBezTo>
                    <a:pt x="3394" y="7762"/>
                    <a:pt x="3127" y="7510"/>
                    <a:pt x="3127" y="7180"/>
                  </a:cubicBezTo>
                  <a:cubicBezTo>
                    <a:pt x="3127" y="6866"/>
                    <a:pt x="3394" y="6599"/>
                    <a:pt x="3709" y="6599"/>
                  </a:cubicBezTo>
                  <a:cubicBezTo>
                    <a:pt x="4039" y="6599"/>
                    <a:pt x="4290" y="6866"/>
                    <a:pt x="4290" y="7180"/>
                  </a:cubicBezTo>
                  <a:cubicBezTo>
                    <a:pt x="4290" y="7510"/>
                    <a:pt x="4039" y="7762"/>
                    <a:pt x="3709" y="7762"/>
                  </a:cubicBezTo>
                  <a:close/>
                  <a:moveTo>
                    <a:pt x="5578" y="12145"/>
                  </a:moveTo>
                  <a:cubicBezTo>
                    <a:pt x="5264" y="12145"/>
                    <a:pt x="4997" y="11878"/>
                    <a:pt x="4997" y="11564"/>
                  </a:cubicBezTo>
                  <a:cubicBezTo>
                    <a:pt x="4997" y="11234"/>
                    <a:pt x="5264" y="10967"/>
                    <a:pt x="5578" y="10967"/>
                  </a:cubicBezTo>
                  <a:cubicBezTo>
                    <a:pt x="5908" y="10967"/>
                    <a:pt x="6160" y="11234"/>
                    <a:pt x="6160" y="11564"/>
                  </a:cubicBezTo>
                  <a:cubicBezTo>
                    <a:pt x="6160" y="11878"/>
                    <a:pt x="5908" y="12145"/>
                    <a:pt x="5578" y="12145"/>
                  </a:cubicBezTo>
                  <a:close/>
                  <a:moveTo>
                    <a:pt x="6207" y="4023"/>
                  </a:moveTo>
                  <a:cubicBezTo>
                    <a:pt x="5892" y="4023"/>
                    <a:pt x="5625" y="3755"/>
                    <a:pt x="5625" y="3441"/>
                  </a:cubicBezTo>
                  <a:cubicBezTo>
                    <a:pt x="5625" y="3111"/>
                    <a:pt x="5892" y="2860"/>
                    <a:pt x="6207" y="2860"/>
                  </a:cubicBezTo>
                  <a:cubicBezTo>
                    <a:pt x="6537" y="2860"/>
                    <a:pt x="6788" y="3111"/>
                    <a:pt x="6788" y="3441"/>
                  </a:cubicBezTo>
                  <a:cubicBezTo>
                    <a:pt x="6788" y="3755"/>
                    <a:pt x="6537" y="4023"/>
                    <a:pt x="6207" y="4023"/>
                  </a:cubicBezTo>
                  <a:close/>
                  <a:moveTo>
                    <a:pt x="9962" y="14015"/>
                  </a:moveTo>
                  <a:cubicBezTo>
                    <a:pt x="9632" y="14015"/>
                    <a:pt x="9365" y="13748"/>
                    <a:pt x="9365" y="13433"/>
                  </a:cubicBezTo>
                  <a:cubicBezTo>
                    <a:pt x="9365" y="13103"/>
                    <a:pt x="9632" y="12852"/>
                    <a:pt x="9962" y="12852"/>
                  </a:cubicBezTo>
                  <a:cubicBezTo>
                    <a:pt x="10276" y="12852"/>
                    <a:pt x="10543" y="13103"/>
                    <a:pt x="10543" y="13433"/>
                  </a:cubicBezTo>
                  <a:cubicBezTo>
                    <a:pt x="10543" y="13748"/>
                    <a:pt x="10276" y="14015"/>
                    <a:pt x="9962" y="14015"/>
                  </a:cubicBezTo>
                  <a:close/>
                  <a:moveTo>
                    <a:pt x="12507" y="7872"/>
                  </a:moveTo>
                  <a:cubicBezTo>
                    <a:pt x="12303" y="8013"/>
                    <a:pt x="12193" y="8249"/>
                    <a:pt x="12240" y="8500"/>
                  </a:cubicBezTo>
                  <a:cubicBezTo>
                    <a:pt x="12303" y="8767"/>
                    <a:pt x="12224" y="9050"/>
                    <a:pt x="12020" y="9254"/>
                  </a:cubicBezTo>
                  <a:cubicBezTo>
                    <a:pt x="11831" y="9459"/>
                    <a:pt x="11548" y="9537"/>
                    <a:pt x="11266" y="9474"/>
                  </a:cubicBezTo>
                  <a:cubicBezTo>
                    <a:pt x="11030" y="9427"/>
                    <a:pt x="10779" y="9521"/>
                    <a:pt x="10653" y="9726"/>
                  </a:cubicBezTo>
                  <a:cubicBezTo>
                    <a:pt x="10496" y="9977"/>
                    <a:pt x="10244" y="10118"/>
                    <a:pt x="9962" y="10118"/>
                  </a:cubicBezTo>
                  <a:cubicBezTo>
                    <a:pt x="9679" y="10118"/>
                    <a:pt x="9412" y="9977"/>
                    <a:pt x="9270" y="9726"/>
                  </a:cubicBezTo>
                  <a:cubicBezTo>
                    <a:pt x="9129" y="9521"/>
                    <a:pt x="8878" y="9427"/>
                    <a:pt x="8642" y="9474"/>
                  </a:cubicBezTo>
                  <a:cubicBezTo>
                    <a:pt x="8375" y="9537"/>
                    <a:pt x="8092" y="9459"/>
                    <a:pt x="7888" y="9254"/>
                  </a:cubicBezTo>
                  <a:cubicBezTo>
                    <a:pt x="7684" y="9050"/>
                    <a:pt x="7605" y="8767"/>
                    <a:pt x="7668" y="8500"/>
                  </a:cubicBezTo>
                  <a:cubicBezTo>
                    <a:pt x="7715" y="8249"/>
                    <a:pt x="7621" y="8013"/>
                    <a:pt x="7401" y="7872"/>
                  </a:cubicBezTo>
                  <a:cubicBezTo>
                    <a:pt x="7165" y="7730"/>
                    <a:pt x="7024" y="7463"/>
                    <a:pt x="7024" y="7180"/>
                  </a:cubicBezTo>
                  <a:cubicBezTo>
                    <a:pt x="7024" y="6898"/>
                    <a:pt x="7165" y="6646"/>
                    <a:pt x="7416" y="6489"/>
                  </a:cubicBezTo>
                  <a:cubicBezTo>
                    <a:pt x="7621" y="6363"/>
                    <a:pt x="7715" y="6112"/>
                    <a:pt x="7668" y="5876"/>
                  </a:cubicBezTo>
                  <a:cubicBezTo>
                    <a:pt x="7605" y="5594"/>
                    <a:pt x="7684" y="5311"/>
                    <a:pt x="7888" y="5122"/>
                  </a:cubicBezTo>
                  <a:cubicBezTo>
                    <a:pt x="8092" y="4918"/>
                    <a:pt x="8375" y="4840"/>
                    <a:pt x="8642" y="4887"/>
                  </a:cubicBezTo>
                  <a:cubicBezTo>
                    <a:pt x="8878" y="4949"/>
                    <a:pt x="9129" y="4840"/>
                    <a:pt x="9255" y="4635"/>
                  </a:cubicBezTo>
                  <a:cubicBezTo>
                    <a:pt x="9412" y="4400"/>
                    <a:pt x="9679" y="4258"/>
                    <a:pt x="9962" y="4258"/>
                  </a:cubicBezTo>
                  <a:cubicBezTo>
                    <a:pt x="10244" y="4258"/>
                    <a:pt x="10496" y="4400"/>
                    <a:pt x="10653" y="4635"/>
                  </a:cubicBezTo>
                  <a:cubicBezTo>
                    <a:pt x="10779" y="4840"/>
                    <a:pt x="11030" y="4949"/>
                    <a:pt x="11266" y="4887"/>
                  </a:cubicBezTo>
                  <a:cubicBezTo>
                    <a:pt x="11548" y="4840"/>
                    <a:pt x="11831" y="4918"/>
                    <a:pt x="12020" y="5122"/>
                  </a:cubicBezTo>
                  <a:cubicBezTo>
                    <a:pt x="12224" y="5311"/>
                    <a:pt x="12303" y="5594"/>
                    <a:pt x="12240" y="5876"/>
                  </a:cubicBezTo>
                  <a:cubicBezTo>
                    <a:pt x="12193" y="6112"/>
                    <a:pt x="12303" y="6363"/>
                    <a:pt x="12507" y="6489"/>
                  </a:cubicBezTo>
                  <a:cubicBezTo>
                    <a:pt x="12742" y="6646"/>
                    <a:pt x="12884" y="6898"/>
                    <a:pt x="12884" y="7180"/>
                  </a:cubicBezTo>
                  <a:cubicBezTo>
                    <a:pt x="12884" y="7463"/>
                    <a:pt x="12742" y="7730"/>
                    <a:pt x="12507" y="7872"/>
                  </a:cubicBezTo>
                  <a:close/>
                  <a:moveTo>
                    <a:pt x="13119" y="3441"/>
                  </a:moveTo>
                  <a:cubicBezTo>
                    <a:pt x="13119" y="3111"/>
                    <a:pt x="13387" y="2860"/>
                    <a:pt x="13701" y="2860"/>
                  </a:cubicBezTo>
                  <a:cubicBezTo>
                    <a:pt x="14031" y="2860"/>
                    <a:pt x="14282" y="3111"/>
                    <a:pt x="14282" y="3441"/>
                  </a:cubicBezTo>
                  <a:cubicBezTo>
                    <a:pt x="14282" y="3755"/>
                    <a:pt x="14031" y="4023"/>
                    <a:pt x="13701" y="4023"/>
                  </a:cubicBezTo>
                  <a:cubicBezTo>
                    <a:pt x="13387" y="4023"/>
                    <a:pt x="13119" y="3755"/>
                    <a:pt x="13119" y="3441"/>
                  </a:cubicBezTo>
                  <a:close/>
                  <a:moveTo>
                    <a:pt x="14329" y="12145"/>
                  </a:moveTo>
                  <a:cubicBezTo>
                    <a:pt x="13999" y="12145"/>
                    <a:pt x="13748" y="11878"/>
                    <a:pt x="13748" y="11564"/>
                  </a:cubicBezTo>
                  <a:cubicBezTo>
                    <a:pt x="13748" y="11234"/>
                    <a:pt x="13999" y="10967"/>
                    <a:pt x="14329" y="10967"/>
                  </a:cubicBezTo>
                  <a:cubicBezTo>
                    <a:pt x="14643" y="10967"/>
                    <a:pt x="14911" y="11234"/>
                    <a:pt x="14911" y="11564"/>
                  </a:cubicBezTo>
                  <a:cubicBezTo>
                    <a:pt x="14911" y="11878"/>
                    <a:pt x="14643" y="12145"/>
                    <a:pt x="14329" y="12145"/>
                  </a:cubicBezTo>
                  <a:close/>
                  <a:moveTo>
                    <a:pt x="16199" y="7762"/>
                  </a:moveTo>
                  <a:cubicBezTo>
                    <a:pt x="15885" y="7762"/>
                    <a:pt x="15618" y="7510"/>
                    <a:pt x="15618" y="7180"/>
                  </a:cubicBezTo>
                  <a:cubicBezTo>
                    <a:pt x="15618" y="6866"/>
                    <a:pt x="15885" y="6599"/>
                    <a:pt x="16199" y="6599"/>
                  </a:cubicBezTo>
                  <a:cubicBezTo>
                    <a:pt x="16529" y="6599"/>
                    <a:pt x="16780" y="6866"/>
                    <a:pt x="16780" y="7180"/>
                  </a:cubicBezTo>
                  <a:cubicBezTo>
                    <a:pt x="16780" y="7510"/>
                    <a:pt x="16529" y="7762"/>
                    <a:pt x="16199" y="776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8"/>
            <p:cNvSpPr/>
            <p:nvPr/>
          </p:nvSpPr>
          <p:spPr>
            <a:xfrm>
              <a:off x="5546155" y="2130914"/>
              <a:ext cx="36949" cy="36591"/>
            </a:xfrm>
            <a:custGeom>
              <a:rect b="b" l="l" r="r" t="t"/>
              <a:pathLst>
                <a:path extrusionOk="0" h="1635" w="1651">
                  <a:moveTo>
                    <a:pt x="394" y="1634"/>
                  </a:moveTo>
                  <a:lnTo>
                    <a:pt x="1258" y="1634"/>
                  </a:lnTo>
                  <a:cubicBezTo>
                    <a:pt x="1478" y="1634"/>
                    <a:pt x="1651" y="1462"/>
                    <a:pt x="1651" y="1257"/>
                  </a:cubicBezTo>
                  <a:lnTo>
                    <a:pt x="1651" y="377"/>
                  </a:lnTo>
                  <a:cubicBezTo>
                    <a:pt x="1651" y="173"/>
                    <a:pt x="1478" y="0"/>
                    <a:pt x="1258" y="0"/>
                  </a:cubicBezTo>
                  <a:lnTo>
                    <a:pt x="394" y="0"/>
                  </a:lnTo>
                  <a:cubicBezTo>
                    <a:pt x="174" y="0"/>
                    <a:pt x="1" y="173"/>
                    <a:pt x="1" y="377"/>
                  </a:cubicBezTo>
                  <a:lnTo>
                    <a:pt x="1" y="1257"/>
                  </a:lnTo>
                  <a:cubicBezTo>
                    <a:pt x="1" y="1462"/>
                    <a:pt x="174" y="1634"/>
                    <a:pt x="394" y="163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5609109" y="2114397"/>
              <a:ext cx="84059" cy="69624"/>
            </a:xfrm>
            <a:custGeom>
              <a:rect b="b" l="l" r="r" t="t"/>
              <a:pathLst>
                <a:path extrusionOk="0" h="3111" w="3756">
                  <a:moveTo>
                    <a:pt x="3519" y="2969"/>
                  </a:moveTo>
                  <a:cubicBezTo>
                    <a:pt x="3661" y="2844"/>
                    <a:pt x="3755" y="2639"/>
                    <a:pt x="3755" y="2404"/>
                  </a:cubicBezTo>
                  <a:lnTo>
                    <a:pt x="3755" y="707"/>
                  </a:lnTo>
                  <a:cubicBezTo>
                    <a:pt x="3755" y="471"/>
                    <a:pt x="3661" y="267"/>
                    <a:pt x="3519" y="141"/>
                  </a:cubicBezTo>
                  <a:cubicBezTo>
                    <a:pt x="3457" y="79"/>
                    <a:pt x="3331" y="0"/>
                    <a:pt x="3174" y="47"/>
                  </a:cubicBezTo>
                  <a:lnTo>
                    <a:pt x="0" y="1131"/>
                  </a:lnTo>
                  <a:lnTo>
                    <a:pt x="0" y="1980"/>
                  </a:lnTo>
                  <a:lnTo>
                    <a:pt x="3174" y="3064"/>
                  </a:lnTo>
                  <a:cubicBezTo>
                    <a:pt x="3331" y="3111"/>
                    <a:pt x="3457" y="3032"/>
                    <a:pt x="3519" y="296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8"/>
            <p:cNvSpPr/>
            <p:nvPr/>
          </p:nvSpPr>
          <p:spPr>
            <a:xfrm>
              <a:off x="5436114" y="2114397"/>
              <a:ext cx="84059" cy="69624"/>
            </a:xfrm>
            <a:custGeom>
              <a:rect b="b" l="l" r="r" t="t"/>
              <a:pathLst>
                <a:path extrusionOk="0" h="3111" w="3756">
                  <a:moveTo>
                    <a:pt x="582" y="3064"/>
                  </a:moveTo>
                  <a:lnTo>
                    <a:pt x="3755" y="1980"/>
                  </a:lnTo>
                  <a:lnTo>
                    <a:pt x="3755" y="1131"/>
                  </a:lnTo>
                  <a:lnTo>
                    <a:pt x="582" y="47"/>
                  </a:lnTo>
                  <a:cubicBezTo>
                    <a:pt x="425" y="0"/>
                    <a:pt x="299" y="79"/>
                    <a:pt x="236" y="141"/>
                  </a:cubicBezTo>
                  <a:cubicBezTo>
                    <a:pt x="95" y="267"/>
                    <a:pt x="0" y="471"/>
                    <a:pt x="0" y="707"/>
                  </a:cubicBezTo>
                  <a:lnTo>
                    <a:pt x="0" y="2404"/>
                  </a:lnTo>
                  <a:cubicBezTo>
                    <a:pt x="0" y="2639"/>
                    <a:pt x="95" y="2844"/>
                    <a:pt x="236" y="2969"/>
                  </a:cubicBezTo>
                  <a:cubicBezTo>
                    <a:pt x="299" y="3032"/>
                    <a:pt x="425" y="3111"/>
                    <a:pt x="582" y="306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68"/>
          <p:cNvGrpSpPr/>
          <p:nvPr/>
        </p:nvGrpSpPr>
        <p:grpSpPr>
          <a:xfrm>
            <a:off x="7059547" y="2024875"/>
            <a:ext cx="697518" cy="603026"/>
            <a:chOff x="7059547" y="2024875"/>
            <a:chExt cx="697518" cy="603026"/>
          </a:xfrm>
        </p:grpSpPr>
        <p:sp>
          <p:nvSpPr>
            <p:cNvPr id="1088" name="Google Shape;1088;p68"/>
            <p:cNvSpPr/>
            <p:nvPr/>
          </p:nvSpPr>
          <p:spPr>
            <a:xfrm>
              <a:off x="7059547" y="20248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7219087" y="2214510"/>
              <a:ext cx="58950" cy="100975"/>
            </a:xfrm>
            <a:custGeom>
              <a:rect b="b" l="l" r="r" t="t"/>
              <a:pathLst>
                <a:path extrusionOk="0" h="4039" w="2358">
                  <a:moveTo>
                    <a:pt x="2027" y="1"/>
                  </a:moveTo>
                  <a:cubicBezTo>
                    <a:pt x="912" y="1"/>
                    <a:pt x="1" y="912"/>
                    <a:pt x="1" y="2012"/>
                  </a:cubicBezTo>
                  <a:cubicBezTo>
                    <a:pt x="1" y="3127"/>
                    <a:pt x="912" y="4038"/>
                    <a:pt x="2027" y="4038"/>
                  </a:cubicBezTo>
                  <a:lnTo>
                    <a:pt x="2357" y="4038"/>
                  </a:lnTo>
                  <a:lnTo>
                    <a:pt x="23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7302362" y="2082160"/>
              <a:ext cx="243550" cy="412825"/>
            </a:xfrm>
            <a:custGeom>
              <a:rect b="b" l="l" r="r" t="t"/>
              <a:pathLst>
                <a:path extrusionOk="0" h="16513" w="9742">
                  <a:moveTo>
                    <a:pt x="7856" y="5295"/>
                  </a:moveTo>
                  <a:cubicBezTo>
                    <a:pt x="8186" y="4761"/>
                    <a:pt x="8359" y="4132"/>
                    <a:pt x="8359" y="3488"/>
                  </a:cubicBezTo>
                  <a:cubicBezTo>
                    <a:pt x="8359" y="1571"/>
                    <a:pt x="6787" y="0"/>
                    <a:pt x="4871" y="0"/>
                  </a:cubicBezTo>
                  <a:cubicBezTo>
                    <a:pt x="2938" y="0"/>
                    <a:pt x="1383" y="1571"/>
                    <a:pt x="1383" y="3488"/>
                  </a:cubicBezTo>
                  <a:cubicBezTo>
                    <a:pt x="1383" y="4132"/>
                    <a:pt x="1556" y="4761"/>
                    <a:pt x="1870" y="5295"/>
                  </a:cubicBezTo>
                  <a:lnTo>
                    <a:pt x="126" y="5295"/>
                  </a:lnTo>
                  <a:lnTo>
                    <a:pt x="126" y="9332"/>
                  </a:lnTo>
                  <a:lnTo>
                    <a:pt x="1964" y="9332"/>
                  </a:lnTo>
                  <a:lnTo>
                    <a:pt x="1964" y="11076"/>
                  </a:lnTo>
                  <a:lnTo>
                    <a:pt x="0" y="14486"/>
                  </a:lnTo>
                  <a:lnTo>
                    <a:pt x="3520" y="16512"/>
                  </a:lnTo>
                  <a:lnTo>
                    <a:pt x="4871" y="14171"/>
                  </a:lnTo>
                  <a:lnTo>
                    <a:pt x="6222" y="16512"/>
                  </a:lnTo>
                  <a:lnTo>
                    <a:pt x="9741" y="14486"/>
                  </a:lnTo>
                  <a:lnTo>
                    <a:pt x="7777" y="11076"/>
                  </a:lnTo>
                  <a:lnTo>
                    <a:pt x="7777" y="9332"/>
                  </a:lnTo>
                  <a:lnTo>
                    <a:pt x="9615" y="9332"/>
                  </a:lnTo>
                  <a:lnTo>
                    <a:pt x="9615" y="5295"/>
                  </a:lnTo>
                  <a:close/>
                  <a:moveTo>
                    <a:pt x="4871" y="10762"/>
                  </a:moveTo>
                  <a:cubicBezTo>
                    <a:pt x="4557" y="10762"/>
                    <a:pt x="4321" y="10511"/>
                    <a:pt x="4321" y="10212"/>
                  </a:cubicBezTo>
                  <a:cubicBezTo>
                    <a:pt x="4321" y="9898"/>
                    <a:pt x="4557" y="9662"/>
                    <a:pt x="4871" y="9662"/>
                  </a:cubicBezTo>
                  <a:cubicBezTo>
                    <a:pt x="5169" y="9662"/>
                    <a:pt x="5421" y="9898"/>
                    <a:pt x="5421" y="10212"/>
                  </a:cubicBezTo>
                  <a:cubicBezTo>
                    <a:pt x="5421" y="10511"/>
                    <a:pt x="5169" y="10762"/>
                    <a:pt x="4871" y="10762"/>
                  </a:cubicBezTo>
                  <a:close/>
                  <a:moveTo>
                    <a:pt x="4871" y="8154"/>
                  </a:moveTo>
                  <a:cubicBezTo>
                    <a:pt x="4557" y="8154"/>
                    <a:pt x="4321" y="7903"/>
                    <a:pt x="4321" y="7604"/>
                  </a:cubicBezTo>
                  <a:cubicBezTo>
                    <a:pt x="4321" y="7306"/>
                    <a:pt x="4557" y="7054"/>
                    <a:pt x="4871" y="7054"/>
                  </a:cubicBezTo>
                  <a:cubicBezTo>
                    <a:pt x="5169" y="7054"/>
                    <a:pt x="5421" y="7306"/>
                    <a:pt x="5421" y="7604"/>
                  </a:cubicBezTo>
                  <a:cubicBezTo>
                    <a:pt x="5421" y="7903"/>
                    <a:pt x="5169" y="8154"/>
                    <a:pt x="4871" y="815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a:off x="7471637" y="2467860"/>
              <a:ext cx="105675" cy="89975"/>
            </a:xfrm>
            <a:custGeom>
              <a:rect b="b" l="l" r="r" t="t"/>
              <a:pathLst>
                <a:path extrusionOk="0" h="3599" w="4227">
                  <a:moveTo>
                    <a:pt x="158" y="2310"/>
                  </a:moveTo>
                  <a:cubicBezTo>
                    <a:pt x="723" y="3268"/>
                    <a:pt x="1965" y="3598"/>
                    <a:pt x="2923" y="3048"/>
                  </a:cubicBezTo>
                  <a:cubicBezTo>
                    <a:pt x="3897" y="2483"/>
                    <a:pt x="4227" y="1241"/>
                    <a:pt x="3661" y="267"/>
                  </a:cubicBezTo>
                  <a:lnTo>
                    <a:pt x="3520" y="0"/>
                  </a:lnTo>
                  <a:lnTo>
                    <a:pt x="1" y="204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a:off x="7570237" y="2214510"/>
              <a:ext cx="58550" cy="100975"/>
            </a:xfrm>
            <a:custGeom>
              <a:rect b="b" l="l" r="r" t="t"/>
              <a:pathLst>
                <a:path extrusionOk="0" h="4039" w="2342">
                  <a:moveTo>
                    <a:pt x="330" y="4038"/>
                  </a:moveTo>
                  <a:cubicBezTo>
                    <a:pt x="1446" y="4038"/>
                    <a:pt x="2341" y="3127"/>
                    <a:pt x="2341" y="2012"/>
                  </a:cubicBezTo>
                  <a:cubicBezTo>
                    <a:pt x="2341" y="912"/>
                    <a:pt x="1446" y="1"/>
                    <a:pt x="330" y="1"/>
                  </a:cubicBezTo>
                  <a:lnTo>
                    <a:pt x="0" y="1"/>
                  </a:lnTo>
                  <a:lnTo>
                    <a:pt x="0" y="403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a:off x="7270937" y="2467860"/>
              <a:ext cx="105675" cy="89975"/>
            </a:xfrm>
            <a:custGeom>
              <a:rect b="b" l="l" r="r" t="t"/>
              <a:pathLst>
                <a:path extrusionOk="0" h="3599" w="4227">
                  <a:moveTo>
                    <a:pt x="550" y="267"/>
                  </a:moveTo>
                  <a:cubicBezTo>
                    <a:pt x="0" y="1241"/>
                    <a:pt x="330" y="2483"/>
                    <a:pt x="1289" y="3048"/>
                  </a:cubicBezTo>
                  <a:cubicBezTo>
                    <a:pt x="2263" y="3598"/>
                    <a:pt x="3504" y="3268"/>
                    <a:pt x="4070" y="2310"/>
                  </a:cubicBezTo>
                  <a:lnTo>
                    <a:pt x="4227" y="2027"/>
                  </a:lnTo>
                  <a:lnTo>
                    <a:pt x="7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062"/>
                                        </p:tgtEl>
                                        <p:attrNameLst>
                                          <p:attrName>style.visibility</p:attrName>
                                        </p:attrNameLst>
                                      </p:cBhvr>
                                      <p:to>
                                        <p:strVal val="visible"/>
                                      </p:to>
                                    </p:set>
                                    <p:animEffect filter="fade" transition="in">
                                      <p:cBhvr>
                                        <p:cTn dur="1000"/>
                                        <p:tgtEl>
                                          <p:spTgt spid="106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071"/>
                                        </p:tgtEl>
                                        <p:attrNameLst>
                                          <p:attrName>style.visibility</p:attrName>
                                        </p:attrNameLst>
                                      </p:cBhvr>
                                      <p:to>
                                        <p:strVal val="visible"/>
                                      </p:to>
                                    </p:set>
                                    <p:animEffect filter="fade" transition="in">
                                      <p:cBhvr>
                                        <p:cTn dur="1000"/>
                                        <p:tgtEl>
                                          <p:spTgt spid="107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064"/>
                                        </p:tgtEl>
                                        <p:attrNameLst>
                                          <p:attrName>style.visibility</p:attrName>
                                        </p:attrNameLst>
                                      </p:cBhvr>
                                      <p:to>
                                        <p:strVal val="visible"/>
                                      </p:to>
                                    </p:set>
                                    <p:animEffect filter="fade" transition="in">
                                      <p:cBhvr>
                                        <p:cTn dur="1000"/>
                                        <p:tgtEl>
                                          <p:spTgt spid="1064"/>
                                        </p:tgtEl>
                                      </p:cBhvr>
                                    </p:animEffect>
                                  </p:childTnLst>
                                </p:cTn>
                              </p:par>
                              <p:par>
                                <p:cTn fill="hold" nodeType="withEffect" presetClass="entr" presetID="10" presetSubtype="0">
                                  <p:stCondLst>
                                    <p:cond delay="0"/>
                                  </p:stCondLst>
                                  <p:childTnLst>
                                    <p:set>
                                      <p:cBhvr>
                                        <p:cTn dur="1" fill="hold">
                                          <p:stCondLst>
                                            <p:cond delay="0"/>
                                          </p:stCondLst>
                                        </p:cTn>
                                        <p:tgtEl>
                                          <p:spTgt spid="1063"/>
                                        </p:tgtEl>
                                        <p:attrNameLst>
                                          <p:attrName>style.visibility</p:attrName>
                                        </p:attrNameLst>
                                      </p:cBhvr>
                                      <p:to>
                                        <p:strVal val="visible"/>
                                      </p:to>
                                    </p:set>
                                    <p:animEffect filter="fade" transition="in">
                                      <p:cBhvr>
                                        <p:cTn dur="1000"/>
                                        <p:tgtEl>
                                          <p:spTgt spid="106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075"/>
                                        </p:tgtEl>
                                        <p:attrNameLst>
                                          <p:attrName>style.visibility</p:attrName>
                                        </p:attrNameLst>
                                      </p:cBhvr>
                                      <p:to>
                                        <p:strVal val="visible"/>
                                      </p:to>
                                    </p:set>
                                    <p:animEffect filter="fade" transition="in">
                                      <p:cBhvr>
                                        <p:cTn dur="1000"/>
                                        <p:tgtEl>
                                          <p:spTgt spid="1075"/>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066"/>
                                        </p:tgtEl>
                                        <p:attrNameLst>
                                          <p:attrName>style.visibility</p:attrName>
                                        </p:attrNameLst>
                                      </p:cBhvr>
                                      <p:to>
                                        <p:strVal val="visible"/>
                                      </p:to>
                                    </p:set>
                                    <p:animEffect filter="fade" transition="in">
                                      <p:cBhvr>
                                        <p:cTn dur="1000"/>
                                        <p:tgtEl>
                                          <p:spTgt spid="1066"/>
                                        </p:tgtEl>
                                      </p:cBhvr>
                                    </p:animEffect>
                                  </p:childTnLst>
                                </p:cTn>
                              </p:par>
                              <p:par>
                                <p:cTn fill="hold" nodeType="withEffect" presetClass="entr" presetID="10" presetSubtype="0">
                                  <p:stCondLst>
                                    <p:cond delay="0"/>
                                  </p:stCondLst>
                                  <p:childTnLst>
                                    <p:set>
                                      <p:cBhvr>
                                        <p:cTn dur="1" fill="hold">
                                          <p:stCondLst>
                                            <p:cond delay="0"/>
                                          </p:stCondLst>
                                        </p:cTn>
                                        <p:tgtEl>
                                          <p:spTgt spid="1065"/>
                                        </p:tgtEl>
                                        <p:attrNameLst>
                                          <p:attrName>style.visibility</p:attrName>
                                        </p:attrNameLst>
                                      </p:cBhvr>
                                      <p:to>
                                        <p:strVal val="visible"/>
                                      </p:to>
                                    </p:set>
                                    <p:animEffect filter="fade" transition="in">
                                      <p:cBhvr>
                                        <p:cTn dur="1000"/>
                                        <p:tgtEl>
                                          <p:spTgt spid="1065"/>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081"/>
                                        </p:tgtEl>
                                        <p:attrNameLst>
                                          <p:attrName>style.visibility</p:attrName>
                                        </p:attrNameLst>
                                      </p:cBhvr>
                                      <p:to>
                                        <p:strVal val="visible"/>
                                      </p:to>
                                    </p:set>
                                    <p:animEffect filter="fade" transition="in">
                                      <p:cBhvr>
                                        <p:cTn dur="1000"/>
                                        <p:tgtEl>
                                          <p:spTgt spid="1081"/>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068"/>
                                        </p:tgtEl>
                                        <p:attrNameLst>
                                          <p:attrName>style.visibility</p:attrName>
                                        </p:attrNameLst>
                                      </p:cBhvr>
                                      <p:to>
                                        <p:strVal val="visible"/>
                                      </p:to>
                                    </p:set>
                                    <p:animEffect filter="fade" transition="in">
                                      <p:cBhvr>
                                        <p:cTn dur="1000"/>
                                        <p:tgtEl>
                                          <p:spTgt spid="1068"/>
                                        </p:tgtEl>
                                      </p:cBhvr>
                                    </p:animEffect>
                                  </p:childTnLst>
                                </p:cTn>
                              </p:par>
                              <p:par>
                                <p:cTn fill="hold" nodeType="withEffect" presetClass="entr" presetID="10" presetSubtype="0">
                                  <p:stCondLst>
                                    <p:cond delay="0"/>
                                  </p:stCondLst>
                                  <p:childTnLst>
                                    <p:set>
                                      <p:cBhvr>
                                        <p:cTn dur="1" fill="hold">
                                          <p:stCondLst>
                                            <p:cond delay="0"/>
                                          </p:stCondLst>
                                        </p:cTn>
                                        <p:tgtEl>
                                          <p:spTgt spid="1067"/>
                                        </p:tgtEl>
                                        <p:attrNameLst>
                                          <p:attrName>style.visibility</p:attrName>
                                        </p:attrNameLst>
                                      </p:cBhvr>
                                      <p:to>
                                        <p:strVal val="visible"/>
                                      </p:to>
                                    </p:set>
                                    <p:animEffect filter="fade" transition="in">
                                      <p:cBhvr>
                                        <p:cTn dur="1000"/>
                                        <p:tgtEl>
                                          <p:spTgt spid="1067"/>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087"/>
                                        </p:tgtEl>
                                        <p:attrNameLst>
                                          <p:attrName>style.visibility</p:attrName>
                                        </p:attrNameLst>
                                      </p:cBhvr>
                                      <p:to>
                                        <p:strVal val="visible"/>
                                      </p:to>
                                    </p:set>
                                    <p:animEffect filter="fade" transition="in">
                                      <p:cBhvr>
                                        <p:cTn dur="1000"/>
                                        <p:tgtEl>
                                          <p:spTgt spid="1087"/>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070"/>
                                        </p:tgtEl>
                                        <p:attrNameLst>
                                          <p:attrName>style.visibility</p:attrName>
                                        </p:attrNameLst>
                                      </p:cBhvr>
                                      <p:to>
                                        <p:strVal val="visible"/>
                                      </p:to>
                                    </p:set>
                                    <p:animEffect filter="fade" transition="in">
                                      <p:cBhvr>
                                        <p:cTn dur="1000"/>
                                        <p:tgtEl>
                                          <p:spTgt spid="1070"/>
                                        </p:tgtEl>
                                      </p:cBhvr>
                                    </p:animEffect>
                                  </p:childTnLst>
                                </p:cTn>
                              </p:par>
                              <p:par>
                                <p:cTn fill="hold" nodeType="withEffect" presetClass="entr" presetID="10" presetSubtype="0">
                                  <p:stCondLst>
                                    <p:cond delay="0"/>
                                  </p:stCondLst>
                                  <p:childTnLst>
                                    <p:set>
                                      <p:cBhvr>
                                        <p:cTn dur="1" fill="hold">
                                          <p:stCondLst>
                                            <p:cond delay="0"/>
                                          </p:stCondLst>
                                        </p:cTn>
                                        <p:tgtEl>
                                          <p:spTgt spid="1069"/>
                                        </p:tgtEl>
                                        <p:attrNameLst>
                                          <p:attrName>style.visibility</p:attrName>
                                        </p:attrNameLst>
                                      </p:cBhvr>
                                      <p:to>
                                        <p:strVal val="visible"/>
                                      </p:to>
                                    </p:set>
                                    <p:animEffect filter="fade" transition="in">
                                      <p:cBhvr>
                                        <p:cTn dur="1000"/>
                                        <p:tgtEl>
                                          <p:spTgt spid="106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 name="Shape 1097"/>
        <p:cNvGrpSpPr/>
        <p:nvPr/>
      </p:nvGrpSpPr>
      <p:grpSpPr>
        <a:xfrm>
          <a:off x="0" y="0"/>
          <a:ext cx="0" cy="0"/>
          <a:chOff x="0" y="0"/>
          <a:chExt cx="0" cy="0"/>
        </a:xfrm>
      </p:grpSpPr>
      <p:sp>
        <p:nvSpPr>
          <p:cNvPr id="1098" name="Google Shape;1098;p69"/>
          <p:cNvSpPr/>
          <p:nvPr/>
        </p:nvSpPr>
        <p:spPr>
          <a:xfrm>
            <a:off x="5385138" y="3033713"/>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9"/>
          <p:cNvSpPr/>
          <p:nvPr/>
        </p:nvSpPr>
        <p:spPr>
          <a:xfrm>
            <a:off x="2984626" y="3033713"/>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9"/>
          <p:cNvSpPr/>
          <p:nvPr/>
        </p:nvSpPr>
        <p:spPr>
          <a:xfrm>
            <a:off x="5385138" y="1299676"/>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9"/>
          <p:cNvSpPr/>
          <p:nvPr/>
        </p:nvSpPr>
        <p:spPr>
          <a:xfrm>
            <a:off x="2984626" y="1299676"/>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Best Reason of the Season</a:t>
            </a:r>
            <a:endParaRPr/>
          </a:p>
        </p:txBody>
      </p:sp>
      <p:sp>
        <p:nvSpPr>
          <p:cNvPr id="1103" name="Google Shape;1103;p69"/>
          <p:cNvSpPr txBox="1"/>
          <p:nvPr>
            <p:ph idx="1" type="subTitle"/>
          </p:nvPr>
        </p:nvSpPr>
        <p:spPr>
          <a:xfrm>
            <a:off x="2467999" y="2370675"/>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104" name="Google Shape;1104;p69"/>
          <p:cNvSpPr txBox="1"/>
          <p:nvPr>
            <p:ph idx="2" type="subTitle"/>
          </p:nvPr>
        </p:nvSpPr>
        <p:spPr>
          <a:xfrm>
            <a:off x="2646809" y="2074450"/>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05" name="Google Shape;1105;p69"/>
          <p:cNvSpPr txBox="1"/>
          <p:nvPr>
            <p:ph idx="3" type="subTitle"/>
          </p:nvPr>
        </p:nvSpPr>
        <p:spPr>
          <a:xfrm>
            <a:off x="4868500" y="2370675"/>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 gas giant and the biggest </a:t>
            </a:r>
            <a:endParaRPr/>
          </a:p>
        </p:txBody>
      </p:sp>
      <p:sp>
        <p:nvSpPr>
          <p:cNvPr id="1106" name="Google Shape;1106;p69"/>
          <p:cNvSpPr txBox="1"/>
          <p:nvPr>
            <p:ph idx="4" type="subTitle"/>
          </p:nvPr>
        </p:nvSpPr>
        <p:spPr>
          <a:xfrm>
            <a:off x="5047305" y="2074450"/>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07" name="Google Shape;1107;p69"/>
          <p:cNvSpPr txBox="1"/>
          <p:nvPr>
            <p:ph idx="5" type="subTitle"/>
          </p:nvPr>
        </p:nvSpPr>
        <p:spPr>
          <a:xfrm>
            <a:off x="2468000" y="4109012"/>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 </a:t>
            </a:r>
            <a:endParaRPr/>
          </a:p>
        </p:txBody>
      </p:sp>
      <p:sp>
        <p:nvSpPr>
          <p:cNvPr id="1108" name="Google Shape;1108;p69"/>
          <p:cNvSpPr txBox="1"/>
          <p:nvPr>
            <p:ph idx="6" type="subTitle"/>
          </p:nvPr>
        </p:nvSpPr>
        <p:spPr>
          <a:xfrm>
            <a:off x="2646800" y="3812787"/>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09" name="Google Shape;1109;p69"/>
          <p:cNvSpPr txBox="1"/>
          <p:nvPr>
            <p:ph idx="7" type="subTitle"/>
          </p:nvPr>
        </p:nvSpPr>
        <p:spPr>
          <a:xfrm>
            <a:off x="4868501" y="4109012"/>
            <a:ext cx="18075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p:txBody>
      </p:sp>
      <p:sp>
        <p:nvSpPr>
          <p:cNvPr id="1110" name="Google Shape;1110;p69"/>
          <p:cNvSpPr txBox="1"/>
          <p:nvPr>
            <p:ph idx="8" type="subTitle"/>
          </p:nvPr>
        </p:nvSpPr>
        <p:spPr>
          <a:xfrm>
            <a:off x="5047296" y="3812787"/>
            <a:ext cx="14499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11" name="Google Shape;1111;p69"/>
          <p:cNvSpPr txBox="1"/>
          <p:nvPr>
            <p:ph idx="9" type="title"/>
          </p:nvPr>
        </p:nvSpPr>
        <p:spPr>
          <a:xfrm>
            <a:off x="2901199" y="1431238"/>
            <a:ext cx="941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12" name="Google Shape;1112;p69"/>
          <p:cNvSpPr txBox="1"/>
          <p:nvPr>
            <p:ph idx="13" type="title"/>
          </p:nvPr>
        </p:nvSpPr>
        <p:spPr>
          <a:xfrm>
            <a:off x="5301699" y="1431238"/>
            <a:ext cx="941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13" name="Google Shape;1113;p69"/>
          <p:cNvSpPr txBox="1"/>
          <p:nvPr>
            <p:ph idx="14" type="title"/>
          </p:nvPr>
        </p:nvSpPr>
        <p:spPr>
          <a:xfrm>
            <a:off x="2934201" y="3169575"/>
            <a:ext cx="875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14" name="Google Shape;1114;p69"/>
          <p:cNvSpPr txBox="1"/>
          <p:nvPr>
            <p:ph idx="15" type="title"/>
          </p:nvPr>
        </p:nvSpPr>
        <p:spPr>
          <a:xfrm>
            <a:off x="5334701" y="3169575"/>
            <a:ext cx="875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102"/>
                                        </p:tgtEl>
                                        <p:attrNameLst>
                                          <p:attrName>style.visibility</p:attrName>
                                        </p:attrNameLst>
                                      </p:cBhvr>
                                      <p:to>
                                        <p:strVal val="visible"/>
                                      </p:to>
                                    </p:set>
                                    <p:animEffect filter="fade" transition="in">
                                      <p:cBhvr>
                                        <p:cTn dur="1000"/>
                                        <p:tgtEl>
                                          <p:spTgt spid="110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101"/>
                                        </p:tgtEl>
                                        <p:attrNameLst>
                                          <p:attrName>style.visibility</p:attrName>
                                        </p:attrNameLst>
                                      </p:cBhvr>
                                      <p:to>
                                        <p:strVal val="visible"/>
                                      </p:to>
                                    </p:set>
                                    <p:animEffect filter="fade" transition="in">
                                      <p:cBhvr>
                                        <p:cTn dur="1000"/>
                                        <p:tgtEl>
                                          <p:spTgt spid="110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111"/>
                                        </p:tgtEl>
                                        <p:attrNameLst>
                                          <p:attrName>style.visibility</p:attrName>
                                        </p:attrNameLst>
                                      </p:cBhvr>
                                      <p:to>
                                        <p:strVal val="visible"/>
                                      </p:to>
                                    </p:set>
                                    <p:animEffect filter="fade" transition="in">
                                      <p:cBhvr>
                                        <p:cTn dur="1000"/>
                                        <p:tgtEl>
                                          <p:spTgt spid="111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104"/>
                                        </p:tgtEl>
                                        <p:attrNameLst>
                                          <p:attrName>style.visibility</p:attrName>
                                        </p:attrNameLst>
                                      </p:cBhvr>
                                      <p:to>
                                        <p:strVal val="visible"/>
                                      </p:to>
                                    </p:set>
                                    <p:animEffect filter="fade" transition="in">
                                      <p:cBhvr>
                                        <p:cTn dur="1000"/>
                                        <p:tgtEl>
                                          <p:spTgt spid="1104"/>
                                        </p:tgtEl>
                                      </p:cBhvr>
                                    </p:animEffect>
                                  </p:childTnLst>
                                </p:cTn>
                              </p:par>
                              <p:par>
                                <p:cTn fill="hold" nodeType="withEffect" presetClass="entr" presetID="10" presetSubtype="0">
                                  <p:stCondLst>
                                    <p:cond delay="0"/>
                                  </p:stCondLst>
                                  <p:childTnLst>
                                    <p:set>
                                      <p:cBhvr>
                                        <p:cTn dur="1" fill="hold">
                                          <p:stCondLst>
                                            <p:cond delay="0"/>
                                          </p:stCondLst>
                                        </p:cTn>
                                        <p:tgtEl>
                                          <p:spTgt spid="1103"/>
                                        </p:tgtEl>
                                        <p:attrNameLst>
                                          <p:attrName>style.visibility</p:attrName>
                                        </p:attrNameLst>
                                      </p:cBhvr>
                                      <p:to>
                                        <p:strVal val="visible"/>
                                      </p:to>
                                    </p:set>
                                    <p:animEffect filter="fade" transition="in">
                                      <p:cBhvr>
                                        <p:cTn dur="1000"/>
                                        <p:tgtEl>
                                          <p:spTgt spid="1103"/>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112"/>
                                        </p:tgtEl>
                                        <p:attrNameLst>
                                          <p:attrName>style.visibility</p:attrName>
                                        </p:attrNameLst>
                                      </p:cBhvr>
                                      <p:to>
                                        <p:strVal val="visible"/>
                                      </p:to>
                                    </p:set>
                                    <p:animEffect filter="fade" transition="in">
                                      <p:cBhvr>
                                        <p:cTn dur="1000"/>
                                        <p:tgtEl>
                                          <p:spTgt spid="1112"/>
                                        </p:tgtEl>
                                      </p:cBhvr>
                                    </p:animEffect>
                                  </p:childTnLst>
                                </p:cTn>
                              </p:par>
                              <p:par>
                                <p:cTn fill="hold" nodeType="withEffect" presetClass="entr" presetID="10" presetSubtype="0">
                                  <p:stCondLst>
                                    <p:cond delay="0"/>
                                  </p:stCondLst>
                                  <p:childTnLst>
                                    <p:set>
                                      <p:cBhvr>
                                        <p:cTn dur="1" fill="hold">
                                          <p:stCondLst>
                                            <p:cond delay="0"/>
                                          </p:stCondLst>
                                        </p:cTn>
                                        <p:tgtEl>
                                          <p:spTgt spid="1100"/>
                                        </p:tgtEl>
                                        <p:attrNameLst>
                                          <p:attrName>style.visibility</p:attrName>
                                        </p:attrNameLst>
                                      </p:cBhvr>
                                      <p:to>
                                        <p:strVal val="visible"/>
                                      </p:to>
                                    </p:set>
                                    <p:animEffect filter="fade" transition="in">
                                      <p:cBhvr>
                                        <p:cTn dur="1000"/>
                                        <p:tgtEl>
                                          <p:spTgt spid="1100"/>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106"/>
                                        </p:tgtEl>
                                        <p:attrNameLst>
                                          <p:attrName>style.visibility</p:attrName>
                                        </p:attrNameLst>
                                      </p:cBhvr>
                                      <p:to>
                                        <p:strVal val="visible"/>
                                      </p:to>
                                    </p:set>
                                    <p:animEffect filter="fade" transition="in">
                                      <p:cBhvr>
                                        <p:cTn dur="1000"/>
                                        <p:tgtEl>
                                          <p:spTgt spid="1106"/>
                                        </p:tgtEl>
                                      </p:cBhvr>
                                    </p:animEffect>
                                  </p:childTnLst>
                                </p:cTn>
                              </p:par>
                              <p:par>
                                <p:cTn fill="hold" nodeType="withEffect" presetClass="entr" presetID="10" presetSubtype="0">
                                  <p:stCondLst>
                                    <p:cond delay="0"/>
                                  </p:stCondLst>
                                  <p:childTnLst>
                                    <p:set>
                                      <p:cBhvr>
                                        <p:cTn dur="1" fill="hold">
                                          <p:stCondLst>
                                            <p:cond delay="0"/>
                                          </p:stCondLst>
                                        </p:cTn>
                                        <p:tgtEl>
                                          <p:spTgt spid="1105"/>
                                        </p:tgtEl>
                                        <p:attrNameLst>
                                          <p:attrName>style.visibility</p:attrName>
                                        </p:attrNameLst>
                                      </p:cBhvr>
                                      <p:to>
                                        <p:strVal val="visible"/>
                                      </p:to>
                                    </p:set>
                                    <p:animEffect filter="fade" transition="in">
                                      <p:cBhvr>
                                        <p:cTn dur="1000"/>
                                        <p:tgtEl>
                                          <p:spTgt spid="1105"/>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113"/>
                                        </p:tgtEl>
                                        <p:attrNameLst>
                                          <p:attrName>style.visibility</p:attrName>
                                        </p:attrNameLst>
                                      </p:cBhvr>
                                      <p:to>
                                        <p:strVal val="visible"/>
                                      </p:to>
                                    </p:set>
                                    <p:animEffect filter="fade" transition="in">
                                      <p:cBhvr>
                                        <p:cTn dur="1000"/>
                                        <p:tgtEl>
                                          <p:spTgt spid="1113"/>
                                        </p:tgtEl>
                                      </p:cBhvr>
                                    </p:animEffect>
                                  </p:childTnLst>
                                </p:cTn>
                              </p:par>
                              <p:par>
                                <p:cTn fill="hold" nodeType="withEffect" presetClass="entr" presetID="10" presetSubtype="0">
                                  <p:stCondLst>
                                    <p:cond delay="0"/>
                                  </p:stCondLst>
                                  <p:childTnLst>
                                    <p:set>
                                      <p:cBhvr>
                                        <p:cTn dur="1" fill="hold">
                                          <p:stCondLst>
                                            <p:cond delay="0"/>
                                          </p:stCondLst>
                                        </p:cTn>
                                        <p:tgtEl>
                                          <p:spTgt spid="1099"/>
                                        </p:tgtEl>
                                        <p:attrNameLst>
                                          <p:attrName>style.visibility</p:attrName>
                                        </p:attrNameLst>
                                      </p:cBhvr>
                                      <p:to>
                                        <p:strVal val="visible"/>
                                      </p:to>
                                    </p:set>
                                    <p:animEffect filter="fade" transition="in">
                                      <p:cBhvr>
                                        <p:cTn dur="1000"/>
                                        <p:tgtEl>
                                          <p:spTgt spid="1099"/>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108"/>
                                        </p:tgtEl>
                                        <p:attrNameLst>
                                          <p:attrName>style.visibility</p:attrName>
                                        </p:attrNameLst>
                                      </p:cBhvr>
                                      <p:to>
                                        <p:strVal val="visible"/>
                                      </p:to>
                                    </p:set>
                                    <p:animEffect filter="fade" transition="in">
                                      <p:cBhvr>
                                        <p:cTn dur="1000"/>
                                        <p:tgtEl>
                                          <p:spTgt spid="1108"/>
                                        </p:tgtEl>
                                      </p:cBhvr>
                                    </p:animEffect>
                                  </p:childTnLst>
                                </p:cTn>
                              </p:par>
                              <p:par>
                                <p:cTn fill="hold" nodeType="withEffect" presetClass="entr" presetID="10" presetSubtype="0">
                                  <p:stCondLst>
                                    <p:cond delay="0"/>
                                  </p:stCondLst>
                                  <p:childTnLst>
                                    <p:set>
                                      <p:cBhvr>
                                        <p:cTn dur="1" fill="hold">
                                          <p:stCondLst>
                                            <p:cond delay="0"/>
                                          </p:stCondLst>
                                        </p:cTn>
                                        <p:tgtEl>
                                          <p:spTgt spid="1107"/>
                                        </p:tgtEl>
                                        <p:attrNameLst>
                                          <p:attrName>style.visibility</p:attrName>
                                        </p:attrNameLst>
                                      </p:cBhvr>
                                      <p:to>
                                        <p:strVal val="visible"/>
                                      </p:to>
                                    </p:set>
                                    <p:animEffect filter="fade" transition="in">
                                      <p:cBhvr>
                                        <p:cTn dur="1000"/>
                                        <p:tgtEl>
                                          <p:spTgt spid="1107"/>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114"/>
                                        </p:tgtEl>
                                        <p:attrNameLst>
                                          <p:attrName>style.visibility</p:attrName>
                                        </p:attrNameLst>
                                      </p:cBhvr>
                                      <p:to>
                                        <p:strVal val="visible"/>
                                      </p:to>
                                    </p:set>
                                    <p:animEffect filter="fade" transition="in">
                                      <p:cBhvr>
                                        <p:cTn dur="1000"/>
                                        <p:tgtEl>
                                          <p:spTgt spid="1114"/>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1098"/>
                                        </p:tgtEl>
                                        <p:attrNameLst>
                                          <p:attrName>style.visibility</p:attrName>
                                        </p:attrNameLst>
                                      </p:cBhvr>
                                      <p:to>
                                        <p:strVal val="visible"/>
                                      </p:to>
                                    </p:set>
                                    <p:animEffect filter="fade" transition="in">
                                      <p:cBhvr>
                                        <p:cTn dur="1000"/>
                                        <p:tgtEl>
                                          <p:spTgt spid="1098"/>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1110"/>
                                        </p:tgtEl>
                                        <p:attrNameLst>
                                          <p:attrName>style.visibility</p:attrName>
                                        </p:attrNameLst>
                                      </p:cBhvr>
                                      <p:to>
                                        <p:strVal val="visible"/>
                                      </p:to>
                                    </p:set>
                                    <p:animEffect filter="fade" transition="in">
                                      <p:cBhvr>
                                        <p:cTn dur="1000"/>
                                        <p:tgtEl>
                                          <p:spTgt spid="1110"/>
                                        </p:tgtEl>
                                      </p:cBhvr>
                                    </p:animEffect>
                                  </p:childTnLst>
                                </p:cTn>
                              </p:par>
                              <p:par>
                                <p:cTn fill="hold" nodeType="withEffect" presetClass="entr" presetID="10" presetSubtype="0">
                                  <p:stCondLst>
                                    <p:cond delay="0"/>
                                  </p:stCondLst>
                                  <p:childTnLst>
                                    <p:set>
                                      <p:cBhvr>
                                        <p:cTn dur="1" fill="hold">
                                          <p:stCondLst>
                                            <p:cond delay="0"/>
                                          </p:stCondLst>
                                        </p:cTn>
                                        <p:tgtEl>
                                          <p:spTgt spid="1109"/>
                                        </p:tgtEl>
                                        <p:attrNameLst>
                                          <p:attrName>style.visibility</p:attrName>
                                        </p:attrNameLst>
                                      </p:cBhvr>
                                      <p:to>
                                        <p:strVal val="visible"/>
                                      </p:to>
                                    </p:set>
                                    <p:animEffect filter="fade" transition="in">
                                      <p:cBhvr>
                                        <p:cTn dur="1000"/>
                                        <p:tgtEl>
                                          <p:spTgt spid="110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 name="Shape 1118"/>
        <p:cNvGrpSpPr/>
        <p:nvPr/>
      </p:nvGrpSpPr>
      <p:grpSpPr>
        <a:xfrm>
          <a:off x="0" y="0"/>
          <a:ext cx="0" cy="0"/>
          <a:chOff x="0" y="0"/>
          <a:chExt cx="0" cy="0"/>
        </a:xfrm>
      </p:grpSpPr>
      <p:sp>
        <p:nvSpPr>
          <p:cNvPr id="1119" name="Google Shape;1119;p70"/>
          <p:cNvSpPr txBox="1"/>
          <p:nvPr>
            <p:ph type="ctrTitle"/>
          </p:nvPr>
        </p:nvSpPr>
        <p:spPr>
          <a:xfrm>
            <a:off x="1392900" y="1686300"/>
            <a:ext cx="6358200" cy="177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119"/>
                                        </p:tgtEl>
                                        <p:attrNameLst>
                                          <p:attrName>style.visibility</p:attrName>
                                        </p:attrNameLst>
                                      </p:cBhvr>
                                      <p:to>
                                        <p:strVal val="visible"/>
                                      </p:to>
                                    </p:set>
                                    <p:animEffect filter="fade" transition="in">
                                      <p:cBhvr>
                                        <p:cTn dur="1000"/>
                                        <p:tgtEl>
                                          <p:spTgt spid="111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 name="Shape 1123"/>
        <p:cNvGrpSpPr/>
        <p:nvPr/>
      </p:nvGrpSpPr>
      <p:grpSpPr>
        <a:xfrm>
          <a:off x="0" y="0"/>
          <a:ext cx="0" cy="0"/>
          <a:chOff x="0" y="0"/>
          <a:chExt cx="0" cy="0"/>
        </a:xfrm>
      </p:grpSpPr>
      <p:sp>
        <p:nvSpPr>
          <p:cNvPr id="1124" name="Google Shape;1124;p71"/>
          <p:cNvSpPr txBox="1"/>
          <p:nvPr>
            <p:ph type="ctrTitle"/>
          </p:nvPr>
        </p:nvSpPr>
        <p:spPr>
          <a:xfrm>
            <a:off x="1392900" y="1686300"/>
            <a:ext cx="6358200" cy="177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t>Some </a:t>
            </a:r>
            <a:r>
              <a:rPr lang="en" sz="6000">
                <a:solidFill>
                  <a:schemeClr val="accent2"/>
                </a:solidFill>
              </a:rPr>
              <a:t>Awesome</a:t>
            </a:r>
            <a:r>
              <a:rPr lang="en" sz="6000">
                <a:solidFill>
                  <a:schemeClr val="dk1"/>
                </a:solidFill>
              </a:rPr>
              <a:t> </a:t>
            </a:r>
            <a:r>
              <a:rPr lang="en" sz="6000"/>
              <a:t>Words!</a:t>
            </a:r>
            <a:endParaRPr sz="6000"/>
          </a:p>
        </p:txBody>
      </p:sp>
      <p:grpSp>
        <p:nvGrpSpPr>
          <p:cNvPr id="1125" name="Google Shape;1125;p71"/>
          <p:cNvGrpSpPr/>
          <p:nvPr/>
        </p:nvGrpSpPr>
        <p:grpSpPr>
          <a:xfrm rot="-1571300">
            <a:off x="-288190" y="-53632"/>
            <a:ext cx="2300593" cy="1345084"/>
            <a:chOff x="721672" y="533706"/>
            <a:chExt cx="1544425" cy="902977"/>
          </a:xfrm>
        </p:grpSpPr>
        <p:sp>
          <p:nvSpPr>
            <p:cNvPr id="1126" name="Google Shape;1126;p71"/>
            <p:cNvSpPr/>
            <p:nvPr/>
          </p:nvSpPr>
          <p:spPr>
            <a:xfrm>
              <a:off x="721672" y="533706"/>
              <a:ext cx="1544425" cy="902977"/>
            </a:xfrm>
            <a:custGeom>
              <a:rect b="b" l="l" r="r" t="t"/>
              <a:pathLst>
                <a:path extrusionOk="0" h="28174" w="48188">
                  <a:moveTo>
                    <a:pt x="18130" y="1"/>
                  </a:moveTo>
                  <a:cubicBezTo>
                    <a:pt x="17870" y="1"/>
                    <a:pt x="17623" y="177"/>
                    <a:pt x="17460" y="530"/>
                  </a:cubicBezTo>
                  <a:cubicBezTo>
                    <a:pt x="17243" y="981"/>
                    <a:pt x="17093" y="1466"/>
                    <a:pt x="17043" y="1967"/>
                  </a:cubicBezTo>
                  <a:cubicBezTo>
                    <a:pt x="16926" y="3320"/>
                    <a:pt x="16909" y="4690"/>
                    <a:pt x="17210" y="6027"/>
                  </a:cubicBezTo>
                  <a:cubicBezTo>
                    <a:pt x="17594" y="7698"/>
                    <a:pt x="18129" y="9319"/>
                    <a:pt x="19081" y="10756"/>
                  </a:cubicBezTo>
                  <a:cubicBezTo>
                    <a:pt x="19115" y="10822"/>
                    <a:pt x="19131" y="10889"/>
                    <a:pt x="19165" y="10956"/>
                  </a:cubicBezTo>
                  <a:cubicBezTo>
                    <a:pt x="18597" y="10572"/>
                    <a:pt x="18079" y="10221"/>
                    <a:pt x="17577" y="9853"/>
                  </a:cubicBezTo>
                  <a:cubicBezTo>
                    <a:pt x="15038" y="8116"/>
                    <a:pt x="12097" y="7046"/>
                    <a:pt x="9023" y="6779"/>
                  </a:cubicBezTo>
                  <a:cubicBezTo>
                    <a:pt x="8455" y="6729"/>
                    <a:pt x="7886" y="6645"/>
                    <a:pt x="7318" y="6578"/>
                  </a:cubicBezTo>
                  <a:cubicBezTo>
                    <a:pt x="7218" y="6570"/>
                    <a:pt x="7122" y="6566"/>
                    <a:pt x="7026" y="6566"/>
                  </a:cubicBezTo>
                  <a:cubicBezTo>
                    <a:pt x="6930" y="6566"/>
                    <a:pt x="6834" y="6570"/>
                    <a:pt x="6734" y="6578"/>
                  </a:cubicBezTo>
                  <a:cubicBezTo>
                    <a:pt x="6299" y="6629"/>
                    <a:pt x="6032" y="7063"/>
                    <a:pt x="6165" y="7481"/>
                  </a:cubicBezTo>
                  <a:cubicBezTo>
                    <a:pt x="6232" y="7681"/>
                    <a:pt x="6333" y="7865"/>
                    <a:pt x="6450" y="8032"/>
                  </a:cubicBezTo>
                  <a:cubicBezTo>
                    <a:pt x="7084" y="9018"/>
                    <a:pt x="7987" y="9753"/>
                    <a:pt x="8939" y="10405"/>
                  </a:cubicBezTo>
                  <a:cubicBezTo>
                    <a:pt x="11262" y="11992"/>
                    <a:pt x="13835" y="12878"/>
                    <a:pt x="16592" y="13228"/>
                  </a:cubicBezTo>
                  <a:cubicBezTo>
                    <a:pt x="17494" y="13345"/>
                    <a:pt x="18396" y="13412"/>
                    <a:pt x="19332" y="13479"/>
                  </a:cubicBezTo>
                  <a:cubicBezTo>
                    <a:pt x="19265" y="13563"/>
                    <a:pt x="19165" y="13629"/>
                    <a:pt x="19048" y="13646"/>
                  </a:cubicBezTo>
                  <a:cubicBezTo>
                    <a:pt x="17728" y="14147"/>
                    <a:pt x="16441" y="14749"/>
                    <a:pt x="15222" y="15434"/>
                  </a:cubicBezTo>
                  <a:cubicBezTo>
                    <a:pt x="15127" y="15491"/>
                    <a:pt x="15021" y="15521"/>
                    <a:pt x="14914" y="15521"/>
                  </a:cubicBezTo>
                  <a:cubicBezTo>
                    <a:pt x="14832" y="15521"/>
                    <a:pt x="14750" y="15504"/>
                    <a:pt x="14670" y="15467"/>
                  </a:cubicBezTo>
                  <a:cubicBezTo>
                    <a:pt x="12910" y="14814"/>
                    <a:pt x="11167" y="14487"/>
                    <a:pt x="9440" y="14487"/>
                  </a:cubicBezTo>
                  <a:cubicBezTo>
                    <a:pt x="7281" y="14487"/>
                    <a:pt x="5148" y="14998"/>
                    <a:pt x="3041" y="16019"/>
                  </a:cubicBezTo>
                  <a:cubicBezTo>
                    <a:pt x="2206" y="16420"/>
                    <a:pt x="1420" y="16871"/>
                    <a:pt x="618" y="17322"/>
                  </a:cubicBezTo>
                  <a:cubicBezTo>
                    <a:pt x="0" y="17673"/>
                    <a:pt x="234" y="18274"/>
                    <a:pt x="652" y="18475"/>
                  </a:cubicBezTo>
                  <a:cubicBezTo>
                    <a:pt x="718" y="18492"/>
                    <a:pt x="785" y="18525"/>
                    <a:pt x="852" y="18542"/>
                  </a:cubicBezTo>
                  <a:cubicBezTo>
                    <a:pt x="2594" y="19185"/>
                    <a:pt x="4351" y="19494"/>
                    <a:pt x="6117" y="19494"/>
                  </a:cubicBezTo>
                  <a:cubicBezTo>
                    <a:pt x="7653" y="19494"/>
                    <a:pt x="9197" y="19260"/>
                    <a:pt x="10744" y="18809"/>
                  </a:cubicBezTo>
                  <a:cubicBezTo>
                    <a:pt x="10844" y="18776"/>
                    <a:pt x="10944" y="18742"/>
                    <a:pt x="11078" y="18709"/>
                  </a:cubicBezTo>
                  <a:lnTo>
                    <a:pt x="11078" y="18709"/>
                  </a:lnTo>
                  <a:cubicBezTo>
                    <a:pt x="11095" y="18876"/>
                    <a:pt x="10961" y="18943"/>
                    <a:pt x="10894" y="19010"/>
                  </a:cubicBezTo>
                  <a:cubicBezTo>
                    <a:pt x="10125" y="19845"/>
                    <a:pt x="9424" y="20731"/>
                    <a:pt x="8822" y="21683"/>
                  </a:cubicBezTo>
                  <a:cubicBezTo>
                    <a:pt x="8020" y="22986"/>
                    <a:pt x="7502" y="24457"/>
                    <a:pt x="7285" y="25977"/>
                  </a:cubicBezTo>
                  <a:cubicBezTo>
                    <a:pt x="7218" y="26445"/>
                    <a:pt x="7168" y="26913"/>
                    <a:pt x="7118" y="27397"/>
                  </a:cubicBezTo>
                  <a:cubicBezTo>
                    <a:pt x="7068" y="27564"/>
                    <a:pt x="7118" y="27748"/>
                    <a:pt x="7218" y="27915"/>
                  </a:cubicBezTo>
                  <a:cubicBezTo>
                    <a:pt x="7313" y="28085"/>
                    <a:pt x="7489" y="28173"/>
                    <a:pt x="7673" y="28173"/>
                  </a:cubicBezTo>
                  <a:cubicBezTo>
                    <a:pt x="7779" y="28173"/>
                    <a:pt x="7889" y="28144"/>
                    <a:pt x="7987" y="28082"/>
                  </a:cubicBezTo>
                  <a:cubicBezTo>
                    <a:pt x="8054" y="28049"/>
                    <a:pt x="8120" y="27999"/>
                    <a:pt x="8187" y="27932"/>
                  </a:cubicBezTo>
                  <a:cubicBezTo>
                    <a:pt x="9357" y="26796"/>
                    <a:pt x="10493" y="25643"/>
                    <a:pt x="11412" y="24273"/>
                  </a:cubicBezTo>
                  <a:cubicBezTo>
                    <a:pt x="12130" y="23220"/>
                    <a:pt x="12699" y="22067"/>
                    <a:pt x="13116" y="20848"/>
                  </a:cubicBezTo>
                  <a:cubicBezTo>
                    <a:pt x="13484" y="19761"/>
                    <a:pt x="13768" y="18659"/>
                    <a:pt x="13935" y="17523"/>
                  </a:cubicBezTo>
                  <a:cubicBezTo>
                    <a:pt x="13952" y="17339"/>
                    <a:pt x="14069" y="17155"/>
                    <a:pt x="14236" y="17071"/>
                  </a:cubicBezTo>
                  <a:cubicBezTo>
                    <a:pt x="15188" y="16520"/>
                    <a:pt x="16174" y="16019"/>
                    <a:pt x="17176" y="15584"/>
                  </a:cubicBezTo>
                  <a:cubicBezTo>
                    <a:pt x="18964" y="14766"/>
                    <a:pt x="20769" y="14064"/>
                    <a:pt x="22707" y="13730"/>
                  </a:cubicBezTo>
                  <a:cubicBezTo>
                    <a:pt x="22813" y="13698"/>
                    <a:pt x="22912" y="13686"/>
                    <a:pt x="23013" y="13686"/>
                  </a:cubicBezTo>
                  <a:cubicBezTo>
                    <a:pt x="23071" y="13686"/>
                    <a:pt x="23130" y="13690"/>
                    <a:pt x="23192" y="13696"/>
                  </a:cubicBezTo>
                  <a:cubicBezTo>
                    <a:pt x="23108" y="13813"/>
                    <a:pt x="23008" y="13930"/>
                    <a:pt x="22891" y="13997"/>
                  </a:cubicBezTo>
                  <a:cubicBezTo>
                    <a:pt x="21187" y="15534"/>
                    <a:pt x="19766" y="17339"/>
                    <a:pt x="18697" y="19360"/>
                  </a:cubicBezTo>
                  <a:cubicBezTo>
                    <a:pt x="17962" y="20781"/>
                    <a:pt x="17427" y="22284"/>
                    <a:pt x="17110" y="23838"/>
                  </a:cubicBezTo>
                  <a:cubicBezTo>
                    <a:pt x="17093" y="23905"/>
                    <a:pt x="17076" y="23972"/>
                    <a:pt x="17059" y="24056"/>
                  </a:cubicBezTo>
                  <a:cubicBezTo>
                    <a:pt x="16993" y="24563"/>
                    <a:pt x="17235" y="24889"/>
                    <a:pt x="17650" y="24889"/>
                  </a:cubicBezTo>
                  <a:cubicBezTo>
                    <a:pt x="17755" y="24889"/>
                    <a:pt x="17871" y="24868"/>
                    <a:pt x="17995" y="24824"/>
                  </a:cubicBezTo>
                  <a:cubicBezTo>
                    <a:pt x="18430" y="24691"/>
                    <a:pt x="18831" y="24490"/>
                    <a:pt x="19198" y="24256"/>
                  </a:cubicBezTo>
                  <a:cubicBezTo>
                    <a:pt x="20485" y="23437"/>
                    <a:pt x="21454" y="22318"/>
                    <a:pt x="22273" y="21048"/>
                  </a:cubicBezTo>
                  <a:cubicBezTo>
                    <a:pt x="22573" y="20580"/>
                    <a:pt x="22841" y="20079"/>
                    <a:pt x="23091" y="19578"/>
                  </a:cubicBezTo>
                  <a:cubicBezTo>
                    <a:pt x="23192" y="19695"/>
                    <a:pt x="23242" y="19862"/>
                    <a:pt x="23242" y="20012"/>
                  </a:cubicBezTo>
                  <a:cubicBezTo>
                    <a:pt x="23425" y="21232"/>
                    <a:pt x="23893" y="22385"/>
                    <a:pt x="24578" y="23421"/>
                  </a:cubicBezTo>
                  <a:cubicBezTo>
                    <a:pt x="25180" y="24273"/>
                    <a:pt x="25882" y="25058"/>
                    <a:pt x="26650" y="25760"/>
                  </a:cubicBezTo>
                  <a:cubicBezTo>
                    <a:pt x="26829" y="25932"/>
                    <a:pt x="27033" y="26015"/>
                    <a:pt x="27228" y="26015"/>
                  </a:cubicBezTo>
                  <a:cubicBezTo>
                    <a:pt x="27543" y="26015"/>
                    <a:pt x="27836" y="25801"/>
                    <a:pt x="27970" y="25409"/>
                  </a:cubicBezTo>
                  <a:cubicBezTo>
                    <a:pt x="28087" y="25058"/>
                    <a:pt x="28154" y="24691"/>
                    <a:pt x="28204" y="24306"/>
                  </a:cubicBezTo>
                  <a:cubicBezTo>
                    <a:pt x="28522" y="22134"/>
                    <a:pt x="28121" y="20046"/>
                    <a:pt x="27436" y="17974"/>
                  </a:cubicBezTo>
                  <a:cubicBezTo>
                    <a:pt x="26951" y="16503"/>
                    <a:pt x="26232" y="15133"/>
                    <a:pt x="25280" y="13897"/>
                  </a:cubicBezTo>
                  <a:cubicBezTo>
                    <a:pt x="25197" y="13780"/>
                    <a:pt x="25046" y="13680"/>
                    <a:pt x="25096" y="13546"/>
                  </a:cubicBezTo>
                  <a:cubicBezTo>
                    <a:pt x="25144" y="13427"/>
                    <a:pt x="25251" y="13410"/>
                    <a:pt x="25364" y="13410"/>
                  </a:cubicBezTo>
                  <a:cubicBezTo>
                    <a:pt x="25409" y="13410"/>
                    <a:pt x="25454" y="13412"/>
                    <a:pt x="25497" y="13412"/>
                  </a:cubicBezTo>
                  <a:cubicBezTo>
                    <a:pt x="26216" y="13357"/>
                    <a:pt x="26936" y="13329"/>
                    <a:pt x="27656" y="13329"/>
                  </a:cubicBezTo>
                  <a:cubicBezTo>
                    <a:pt x="29097" y="13329"/>
                    <a:pt x="30538" y="13440"/>
                    <a:pt x="31964" y="13663"/>
                  </a:cubicBezTo>
                  <a:cubicBezTo>
                    <a:pt x="34603" y="14097"/>
                    <a:pt x="37160" y="14899"/>
                    <a:pt x="39599" y="16035"/>
                  </a:cubicBezTo>
                  <a:lnTo>
                    <a:pt x="40351" y="16386"/>
                  </a:lnTo>
                  <a:cubicBezTo>
                    <a:pt x="40251" y="16475"/>
                    <a:pt x="40158" y="16483"/>
                    <a:pt x="40073" y="16483"/>
                  </a:cubicBezTo>
                  <a:cubicBezTo>
                    <a:pt x="40056" y="16483"/>
                    <a:pt x="40039" y="16483"/>
                    <a:pt x="40022" y="16483"/>
                  </a:cubicBezTo>
                  <a:cubicBezTo>
                    <a:pt x="39998" y="16483"/>
                    <a:pt x="39974" y="16483"/>
                    <a:pt x="39950" y="16487"/>
                  </a:cubicBezTo>
                  <a:cubicBezTo>
                    <a:pt x="37761" y="16553"/>
                    <a:pt x="35639" y="17222"/>
                    <a:pt x="33801" y="18408"/>
                  </a:cubicBezTo>
                  <a:cubicBezTo>
                    <a:pt x="32899" y="19026"/>
                    <a:pt x="32047" y="19711"/>
                    <a:pt x="31262" y="20463"/>
                  </a:cubicBezTo>
                  <a:cubicBezTo>
                    <a:pt x="31061" y="20647"/>
                    <a:pt x="30861" y="20831"/>
                    <a:pt x="30660" y="21031"/>
                  </a:cubicBezTo>
                  <a:cubicBezTo>
                    <a:pt x="30243" y="21466"/>
                    <a:pt x="30343" y="21984"/>
                    <a:pt x="30928" y="22168"/>
                  </a:cubicBezTo>
                  <a:cubicBezTo>
                    <a:pt x="31880" y="22481"/>
                    <a:pt x="32839" y="22677"/>
                    <a:pt x="33812" y="22677"/>
                  </a:cubicBezTo>
                  <a:cubicBezTo>
                    <a:pt x="34393" y="22677"/>
                    <a:pt x="34979" y="22608"/>
                    <a:pt x="35573" y="22452"/>
                  </a:cubicBezTo>
                  <a:cubicBezTo>
                    <a:pt x="37010" y="22084"/>
                    <a:pt x="38329" y="21382"/>
                    <a:pt x="39449" y="20396"/>
                  </a:cubicBezTo>
                  <a:cubicBezTo>
                    <a:pt x="39533" y="20330"/>
                    <a:pt x="39616" y="20263"/>
                    <a:pt x="39700" y="20179"/>
                  </a:cubicBezTo>
                  <a:cubicBezTo>
                    <a:pt x="39733" y="20179"/>
                    <a:pt x="39750" y="20162"/>
                    <a:pt x="39783" y="20162"/>
                  </a:cubicBezTo>
                  <a:cubicBezTo>
                    <a:pt x="39817" y="20196"/>
                    <a:pt x="39833" y="20229"/>
                    <a:pt x="39817" y="20279"/>
                  </a:cubicBezTo>
                  <a:cubicBezTo>
                    <a:pt x="39416" y="21549"/>
                    <a:pt x="39432" y="22853"/>
                    <a:pt x="39549" y="24173"/>
                  </a:cubicBezTo>
                  <a:cubicBezTo>
                    <a:pt x="39649" y="25192"/>
                    <a:pt x="39850" y="26211"/>
                    <a:pt x="40151" y="27197"/>
                  </a:cubicBezTo>
                  <a:cubicBezTo>
                    <a:pt x="40167" y="27247"/>
                    <a:pt x="40184" y="27297"/>
                    <a:pt x="40201" y="27347"/>
                  </a:cubicBezTo>
                  <a:cubicBezTo>
                    <a:pt x="40285" y="27661"/>
                    <a:pt x="40562" y="27853"/>
                    <a:pt x="40848" y="27853"/>
                  </a:cubicBezTo>
                  <a:cubicBezTo>
                    <a:pt x="40957" y="27853"/>
                    <a:pt x="41068" y="27825"/>
                    <a:pt x="41170" y="27765"/>
                  </a:cubicBezTo>
                  <a:cubicBezTo>
                    <a:pt x="41521" y="27598"/>
                    <a:pt x="41805" y="27347"/>
                    <a:pt x="42039" y="27046"/>
                  </a:cubicBezTo>
                  <a:cubicBezTo>
                    <a:pt x="42323" y="26679"/>
                    <a:pt x="42557" y="26278"/>
                    <a:pt x="42741" y="25860"/>
                  </a:cubicBezTo>
                  <a:cubicBezTo>
                    <a:pt x="43342" y="24640"/>
                    <a:pt x="43676" y="23320"/>
                    <a:pt x="43760" y="21967"/>
                  </a:cubicBezTo>
                  <a:cubicBezTo>
                    <a:pt x="43793" y="21065"/>
                    <a:pt x="43643" y="20146"/>
                    <a:pt x="43292" y="19310"/>
                  </a:cubicBezTo>
                  <a:cubicBezTo>
                    <a:pt x="43125" y="18876"/>
                    <a:pt x="42924" y="18475"/>
                    <a:pt x="42741" y="18057"/>
                  </a:cubicBezTo>
                  <a:cubicBezTo>
                    <a:pt x="42690" y="17957"/>
                    <a:pt x="42607" y="17873"/>
                    <a:pt x="42640" y="17723"/>
                  </a:cubicBezTo>
                  <a:cubicBezTo>
                    <a:pt x="42659" y="17721"/>
                    <a:pt x="42678" y="17721"/>
                    <a:pt x="42696" y="17721"/>
                  </a:cubicBezTo>
                  <a:cubicBezTo>
                    <a:pt x="42858" y="17721"/>
                    <a:pt x="43005" y="17785"/>
                    <a:pt x="43125" y="17890"/>
                  </a:cubicBezTo>
                  <a:cubicBezTo>
                    <a:pt x="44462" y="18742"/>
                    <a:pt x="45765" y="19661"/>
                    <a:pt x="47001" y="20664"/>
                  </a:cubicBezTo>
                  <a:cubicBezTo>
                    <a:pt x="47101" y="20747"/>
                    <a:pt x="47218" y="20831"/>
                    <a:pt x="47335" y="20914"/>
                  </a:cubicBezTo>
                  <a:cubicBezTo>
                    <a:pt x="47422" y="20968"/>
                    <a:pt x="47523" y="20995"/>
                    <a:pt x="47622" y="20995"/>
                  </a:cubicBezTo>
                  <a:cubicBezTo>
                    <a:pt x="47772" y="20995"/>
                    <a:pt x="47920" y="20934"/>
                    <a:pt x="48020" y="20814"/>
                  </a:cubicBezTo>
                  <a:cubicBezTo>
                    <a:pt x="48188" y="20614"/>
                    <a:pt x="48171" y="20313"/>
                    <a:pt x="48004" y="20112"/>
                  </a:cubicBezTo>
                  <a:cubicBezTo>
                    <a:pt x="47937" y="20062"/>
                    <a:pt x="47887" y="19995"/>
                    <a:pt x="47820" y="19945"/>
                  </a:cubicBezTo>
                  <a:cubicBezTo>
                    <a:pt x="46299" y="18776"/>
                    <a:pt x="44762" y="17606"/>
                    <a:pt x="43091" y="16637"/>
                  </a:cubicBezTo>
                  <a:cubicBezTo>
                    <a:pt x="41604" y="15785"/>
                    <a:pt x="40034" y="15033"/>
                    <a:pt x="38430" y="14381"/>
                  </a:cubicBezTo>
                  <a:cubicBezTo>
                    <a:pt x="38196" y="14298"/>
                    <a:pt x="37979" y="14181"/>
                    <a:pt x="37728" y="14114"/>
                  </a:cubicBezTo>
                  <a:cubicBezTo>
                    <a:pt x="37544" y="14064"/>
                    <a:pt x="37394" y="13897"/>
                    <a:pt x="37394" y="13696"/>
                  </a:cubicBezTo>
                  <a:cubicBezTo>
                    <a:pt x="37344" y="13362"/>
                    <a:pt x="37260" y="13045"/>
                    <a:pt x="37227" y="12710"/>
                  </a:cubicBezTo>
                  <a:cubicBezTo>
                    <a:pt x="36959" y="10555"/>
                    <a:pt x="36291" y="8450"/>
                    <a:pt x="35272" y="6528"/>
                  </a:cubicBezTo>
                  <a:cubicBezTo>
                    <a:pt x="34587" y="5258"/>
                    <a:pt x="33735" y="4106"/>
                    <a:pt x="32732" y="3053"/>
                  </a:cubicBezTo>
                  <a:cubicBezTo>
                    <a:pt x="32498" y="2802"/>
                    <a:pt x="32248" y="2568"/>
                    <a:pt x="31997" y="2318"/>
                  </a:cubicBezTo>
                  <a:cubicBezTo>
                    <a:pt x="31863" y="2167"/>
                    <a:pt x="31713" y="2067"/>
                    <a:pt x="31529" y="1984"/>
                  </a:cubicBezTo>
                  <a:cubicBezTo>
                    <a:pt x="31432" y="1937"/>
                    <a:pt x="31329" y="1915"/>
                    <a:pt x="31229" y="1915"/>
                  </a:cubicBezTo>
                  <a:cubicBezTo>
                    <a:pt x="30967" y="1915"/>
                    <a:pt x="30719" y="2064"/>
                    <a:pt x="30610" y="2318"/>
                  </a:cubicBezTo>
                  <a:cubicBezTo>
                    <a:pt x="30493" y="2518"/>
                    <a:pt x="30426" y="2752"/>
                    <a:pt x="30393" y="2986"/>
                  </a:cubicBezTo>
                  <a:cubicBezTo>
                    <a:pt x="30142" y="5492"/>
                    <a:pt x="30660" y="7815"/>
                    <a:pt x="32181" y="9853"/>
                  </a:cubicBezTo>
                  <a:cubicBezTo>
                    <a:pt x="33050" y="11006"/>
                    <a:pt x="34035" y="12059"/>
                    <a:pt x="35121" y="12995"/>
                  </a:cubicBezTo>
                  <a:cubicBezTo>
                    <a:pt x="35205" y="13061"/>
                    <a:pt x="35272" y="13111"/>
                    <a:pt x="35339" y="13195"/>
                  </a:cubicBezTo>
                  <a:cubicBezTo>
                    <a:pt x="35355" y="13212"/>
                    <a:pt x="35355" y="13245"/>
                    <a:pt x="35389" y="13295"/>
                  </a:cubicBezTo>
                  <a:cubicBezTo>
                    <a:pt x="35021" y="13245"/>
                    <a:pt x="34654" y="13162"/>
                    <a:pt x="34303" y="13045"/>
                  </a:cubicBezTo>
                  <a:cubicBezTo>
                    <a:pt x="32133" y="12525"/>
                    <a:pt x="29906" y="12264"/>
                    <a:pt x="27680" y="12264"/>
                  </a:cubicBezTo>
                  <a:cubicBezTo>
                    <a:pt x="26974" y="12264"/>
                    <a:pt x="26268" y="12291"/>
                    <a:pt x="25564" y="12343"/>
                  </a:cubicBezTo>
                  <a:cubicBezTo>
                    <a:pt x="24445" y="12410"/>
                    <a:pt x="23342" y="12543"/>
                    <a:pt x="22239" y="12744"/>
                  </a:cubicBezTo>
                  <a:cubicBezTo>
                    <a:pt x="22176" y="12756"/>
                    <a:pt x="22120" y="12762"/>
                    <a:pt x="22071" y="12762"/>
                  </a:cubicBezTo>
                  <a:cubicBezTo>
                    <a:pt x="21848" y="12762"/>
                    <a:pt x="21773" y="12637"/>
                    <a:pt x="21855" y="12376"/>
                  </a:cubicBezTo>
                  <a:cubicBezTo>
                    <a:pt x="22473" y="10405"/>
                    <a:pt x="22206" y="8433"/>
                    <a:pt x="21788" y="6478"/>
                  </a:cubicBezTo>
                  <a:cubicBezTo>
                    <a:pt x="21471" y="4974"/>
                    <a:pt x="20869" y="3538"/>
                    <a:pt x="20017" y="2251"/>
                  </a:cubicBezTo>
                  <a:cubicBezTo>
                    <a:pt x="19683" y="1750"/>
                    <a:pt x="19349" y="1232"/>
                    <a:pt x="19014" y="714"/>
                  </a:cubicBezTo>
                  <a:cubicBezTo>
                    <a:pt x="18948" y="597"/>
                    <a:pt x="18864" y="480"/>
                    <a:pt x="18780" y="380"/>
                  </a:cubicBezTo>
                  <a:cubicBezTo>
                    <a:pt x="18581" y="127"/>
                    <a:pt x="18351" y="1"/>
                    <a:pt x="18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1"/>
            <p:cNvSpPr/>
            <p:nvPr/>
          </p:nvSpPr>
          <p:spPr>
            <a:xfrm>
              <a:off x="1097586" y="1022500"/>
              <a:ext cx="182108" cy="175634"/>
            </a:xfrm>
            <a:custGeom>
              <a:rect b="b" l="l" r="r" t="t"/>
              <a:pathLst>
                <a:path extrusionOk="0" h="5480" w="5682">
                  <a:moveTo>
                    <a:pt x="2804" y="0"/>
                  </a:moveTo>
                  <a:cubicBezTo>
                    <a:pt x="1773" y="0"/>
                    <a:pt x="773" y="614"/>
                    <a:pt x="368" y="1687"/>
                  </a:cubicBezTo>
                  <a:cubicBezTo>
                    <a:pt x="0" y="2606"/>
                    <a:pt x="117" y="4343"/>
                    <a:pt x="1354" y="5112"/>
                  </a:cubicBezTo>
                  <a:cubicBezTo>
                    <a:pt x="1721" y="5346"/>
                    <a:pt x="2173" y="5480"/>
                    <a:pt x="2607" y="5480"/>
                  </a:cubicBezTo>
                  <a:cubicBezTo>
                    <a:pt x="2619" y="5480"/>
                    <a:pt x="2631" y="5480"/>
                    <a:pt x="2643" y="5480"/>
                  </a:cubicBezTo>
                  <a:cubicBezTo>
                    <a:pt x="3965" y="5480"/>
                    <a:pt x="5116" y="4582"/>
                    <a:pt x="5431" y="3307"/>
                  </a:cubicBezTo>
                  <a:cubicBezTo>
                    <a:pt x="5681" y="2338"/>
                    <a:pt x="5230" y="1185"/>
                    <a:pt x="4378" y="534"/>
                  </a:cubicBezTo>
                  <a:cubicBezTo>
                    <a:pt x="3900" y="171"/>
                    <a:pt x="3348" y="0"/>
                    <a:pt x="2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1"/>
            <p:cNvSpPr/>
            <p:nvPr/>
          </p:nvSpPr>
          <p:spPr>
            <a:xfrm>
              <a:off x="1618623" y="935196"/>
              <a:ext cx="186948" cy="167333"/>
            </a:xfrm>
            <a:custGeom>
              <a:rect b="b" l="l" r="r" t="t"/>
              <a:pathLst>
                <a:path extrusionOk="0" h="5221" w="5833">
                  <a:moveTo>
                    <a:pt x="3000" y="0"/>
                  </a:moveTo>
                  <a:cubicBezTo>
                    <a:pt x="1950" y="0"/>
                    <a:pt x="898" y="675"/>
                    <a:pt x="502" y="1704"/>
                  </a:cubicBezTo>
                  <a:cubicBezTo>
                    <a:pt x="1" y="3057"/>
                    <a:pt x="619" y="4561"/>
                    <a:pt x="1906" y="5046"/>
                  </a:cubicBezTo>
                  <a:cubicBezTo>
                    <a:pt x="2225" y="5164"/>
                    <a:pt x="2553" y="5221"/>
                    <a:pt x="2875" y="5221"/>
                  </a:cubicBezTo>
                  <a:cubicBezTo>
                    <a:pt x="3918" y="5221"/>
                    <a:pt x="4894" y="4623"/>
                    <a:pt x="5264" y="3575"/>
                  </a:cubicBezTo>
                  <a:cubicBezTo>
                    <a:pt x="5832" y="2239"/>
                    <a:pt x="5181" y="685"/>
                    <a:pt x="3827" y="150"/>
                  </a:cubicBezTo>
                  <a:cubicBezTo>
                    <a:pt x="3560" y="48"/>
                    <a:pt x="3280" y="0"/>
                    <a:pt x="3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1"/>
            <p:cNvSpPr/>
            <p:nvPr/>
          </p:nvSpPr>
          <p:spPr>
            <a:xfrm>
              <a:off x="1457988" y="797926"/>
              <a:ext cx="167109" cy="163519"/>
            </a:xfrm>
            <a:custGeom>
              <a:rect b="b" l="l" r="r" t="t"/>
              <a:pathLst>
                <a:path extrusionOk="0" h="5102" w="5214">
                  <a:moveTo>
                    <a:pt x="2424" y="0"/>
                  </a:moveTo>
                  <a:cubicBezTo>
                    <a:pt x="1780" y="0"/>
                    <a:pt x="1263" y="252"/>
                    <a:pt x="852" y="724"/>
                  </a:cubicBezTo>
                  <a:cubicBezTo>
                    <a:pt x="134" y="1626"/>
                    <a:pt x="0" y="2862"/>
                    <a:pt x="502" y="3898"/>
                  </a:cubicBezTo>
                  <a:cubicBezTo>
                    <a:pt x="910" y="4672"/>
                    <a:pt x="1720" y="5102"/>
                    <a:pt x="2565" y="5102"/>
                  </a:cubicBezTo>
                  <a:cubicBezTo>
                    <a:pt x="2999" y="5102"/>
                    <a:pt x="3441" y="4988"/>
                    <a:pt x="3843" y="4751"/>
                  </a:cubicBezTo>
                  <a:cubicBezTo>
                    <a:pt x="4712" y="4266"/>
                    <a:pt x="5213" y="3297"/>
                    <a:pt x="5113" y="2294"/>
                  </a:cubicBezTo>
                  <a:cubicBezTo>
                    <a:pt x="5096" y="1442"/>
                    <a:pt x="4578" y="674"/>
                    <a:pt x="3793" y="306"/>
                  </a:cubicBezTo>
                  <a:cubicBezTo>
                    <a:pt x="3284" y="100"/>
                    <a:pt x="2829" y="0"/>
                    <a:pt x="24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1"/>
            <p:cNvSpPr/>
            <p:nvPr/>
          </p:nvSpPr>
          <p:spPr>
            <a:xfrm>
              <a:off x="1905118" y="848597"/>
              <a:ext cx="178358" cy="162045"/>
            </a:xfrm>
            <a:custGeom>
              <a:rect b="b" l="l" r="r" t="t"/>
              <a:pathLst>
                <a:path extrusionOk="0" h="5056" w="5565">
                  <a:moveTo>
                    <a:pt x="2531" y="1"/>
                  </a:moveTo>
                  <a:cubicBezTo>
                    <a:pt x="1717" y="1"/>
                    <a:pt x="937" y="445"/>
                    <a:pt x="536" y="1198"/>
                  </a:cubicBezTo>
                  <a:cubicBezTo>
                    <a:pt x="285" y="1582"/>
                    <a:pt x="135" y="2033"/>
                    <a:pt x="85" y="2484"/>
                  </a:cubicBezTo>
                  <a:cubicBezTo>
                    <a:pt x="1" y="3153"/>
                    <a:pt x="268" y="3821"/>
                    <a:pt x="786" y="4222"/>
                  </a:cubicBezTo>
                  <a:cubicBezTo>
                    <a:pt x="987" y="4406"/>
                    <a:pt x="1187" y="4573"/>
                    <a:pt x="1421" y="4723"/>
                  </a:cubicBezTo>
                  <a:cubicBezTo>
                    <a:pt x="1801" y="4948"/>
                    <a:pt x="2221" y="5055"/>
                    <a:pt x="2636" y="5055"/>
                  </a:cubicBezTo>
                  <a:cubicBezTo>
                    <a:pt x="3425" y="5055"/>
                    <a:pt x="4197" y="4667"/>
                    <a:pt x="4646" y="3955"/>
                  </a:cubicBezTo>
                  <a:cubicBezTo>
                    <a:pt x="5565" y="2568"/>
                    <a:pt x="5014" y="814"/>
                    <a:pt x="3443" y="195"/>
                  </a:cubicBezTo>
                  <a:cubicBezTo>
                    <a:pt x="3147" y="63"/>
                    <a:pt x="2837" y="1"/>
                    <a:pt x="25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1"/>
            <p:cNvSpPr/>
            <p:nvPr/>
          </p:nvSpPr>
          <p:spPr>
            <a:xfrm>
              <a:off x="2044952" y="980355"/>
              <a:ext cx="158487" cy="125732"/>
            </a:xfrm>
            <a:custGeom>
              <a:rect b="b" l="l" r="r" t="t"/>
              <a:pathLst>
                <a:path extrusionOk="0" h="3923" w="4945">
                  <a:moveTo>
                    <a:pt x="2254" y="1"/>
                  </a:moveTo>
                  <a:cubicBezTo>
                    <a:pt x="850" y="1"/>
                    <a:pt x="0" y="1225"/>
                    <a:pt x="216" y="2534"/>
                  </a:cubicBezTo>
                  <a:cubicBezTo>
                    <a:pt x="300" y="3069"/>
                    <a:pt x="667" y="3520"/>
                    <a:pt x="1202" y="3670"/>
                  </a:cubicBezTo>
                  <a:cubicBezTo>
                    <a:pt x="1581" y="3841"/>
                    <a:pt x="1965" y="3923"/>
                    <a:pt x="2328" y="3923"/>
                  </a:cubicBezTo>
                  <a:cubicBezTo>
                    <a:pt x="2924" y="3923"/>
                    <a:pt x="3462" y="3701"/>
                    <a:pt x="3825" y="3286"/>
                  </a:cubicBezTo>
                  <a:cubicBezTo>
                    <a:pt x="4945" y="2133"/>
                    <a:pt x="4226" y="195"/>
                    <a:pt x="2622" y="28"/>
                  </a:cubicBezTo>
                  <a:cubicBezTo>
                    <a:pt x="2496" y="9"/>
                    <a:pt x="2373" y="1"/>
                    <a:pt x="2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1"/>
            <p:cNvSpPr/>
            <p:nvPr/>
          </p:nvSpPr>
          <p:spPr>
            <a:xfrm>
              <a:off x="1500294" y="1000578"/>
              <a:ext cx="118906" cy="348832"/>
            </a:xfrm>
            <a:custGeom>
              <a:rect b="b" l="l" r="r" t="t"/>
              <a:pathLst>
                <a:path extrusionOk="0" h="10884" w="3710">
                  <a:moveTo>
                    <a:pt x="676" y="1"/>
                  </a:moveTo>
                  <a:cubicBezTo>
                    <a:pt x="647" y="1"/>
                    <a:pt x="617" y="5"/>
                    <a:pt x="585" y="15"/>
                  </a:cubicBezTo>
                  <a:cubicBezTo>
                    <a:pt x="418" y="65"/>
                    <a:pt x="368" y="182"/>
                    <a:pt x="418" y="416"/>
                  </a:cubicBezTo>
                  <a:cubicBezTo>
                    <a:pt x="585" y="1101"/>
                    <a:pt x="719" y="1803"/>
                    <a:pt x="903" y="2488"/>
                  </a:cubicBezTo>
                  <a:cubicBezTo>
                    <a:pt x="1053" y="2989"/>
                    <a:pt x="1053" y="3540"/>
                    <a:pt x="903" y="4042"/>
                  </a:cubicBezTo>
                  <a:cubicBezTo>
                    <a:pt x="652" y="4977"/>
                    <a:pt x="451" y="5930"/>
                    <a:pt x="101" y="6849"/>
                  </a:cubicBezTo>
                  <a:cubicBezTo>
                    <a:pt x="0" y="7149"/>
                    <a:pt x="34" y="7300"/>
                    <a:pt x="184" y="7367"/>
                  </a:cubicBezTo>
                  <a:cubicBezTo>
                    <a:pt x="220" y="7381"/>
                    <a:pt x="252" y="7388"/>
                    <a:pt x="282" y="7388"/>
                  </a:cubicBezTo>
                  <a:cubicBezTo>
                    <a:pt x="395" y="7388"/>
                    <a:pt x="480" y="7286"/>
                    <a:pt x="585" y="7049"/>
                  </a:cubicBezTo>
                  <a:cubicBezTo>
                    <a:pt x="836" y="6398"/>
                    <a:pt x="1053" y="5729"/>
                    <a:pt x="1220" y="5061"/>
                  </a:cubicBezTo>
                  <a:cubicBezTo>
                    <a:pt x="1253" y="4944"/>
                    <a:pt x="1287" y="4844"/>
                    <a:pt x="1304" y="4743"/>
                  </a:cubicBezTo>
                  <a:lnTo>
                    <a:pt x="1404" y="4727"/>
                  </a:lnTo>
                  <a:cubicBezTo>
                    <a:pt x="1471" y="5061"/>
                    <a:pt x="1554" y="5395"/>
                    <a:pt x="1621" y="5729"/>
                  </a:cubicBezTo>
                  <a:cubicBezTo>
                    <a:pt x="1905" y="7300"/>
                    <a:pt x="2339" y="8820"/>
                    <a:pt x="2690" y="10374"/>
                  </a:cubicBezTo>
                  <a:cubicBezTo>
                    <a:pt x="2707" y="10491"/>
                    <a:pt x="2741" y="10608"/>
                    <a:pt x="2791" y="10725"/>
                  </a:cubicBezTo>
                  <a:cubicBezTo>
                    <a:pt x="2832" y="10822"/>
                    <a:pt x="2919" y="10884"/>
                    <a:pt x="3004" y="10884"/>
                  </a:cubicBezTo>
                  <a:cubicBezTo>
                    <a:pt x="3023" y="10884"/>
                    <a:pt x="3040" y="10881"/>
                    <a:pt x="3058" y="10875"/>
                  </a:cubicBezTo>
                  <a:cubicBezTo>
                    <a:pt x="3192" y="10859"/>
                    <a:pt x="3275" y="10725"/>
                    <a:pt x="3258" y="10591"/>
                  </a:cubicBezTo>
                  <a:cubicBezTo>
                    <a:pt x="3242" y="10491"/>
                    <a:pt x="3225" y="10408"/>
                    <a:pt x="3192" y="10307"/>
                  </a:cubicBezTo>
                  <a:cubicBezTo>
                    <a:pt x="2824" y="8570"/>
                    <a:pt x="2440" y="6832"/>
                    <a:pt x="2055" y="5094"/>
                  </a:cubicBezTo>
                  <a:cubicBezTo>
                    <a:pt x="2039" y="4977"/>
                    <a:pt x="2022" y="4877"/>
                    <a:pt x="2005" y="4760"/>
                  </a:cubicBezTo>
                  <a:cubicBezTo>
                    <a:pt x="2156" y="4760"/>
                    <a:pt x="2189" y="4877"/>
                    <a:pt x="2223" y="4944"/>
                  </a:cubicBezTo>
                  <a:cubicBezTo>
                    <a:pt x="2507" y="5362"/>
                    <a:pt x="2774" y="5779"/>
                    <a:pt x="3058" y="6197"/>
                  </a:cubicBezTo>
                  <a:cubicBezTo>
                    <a:pt x="3108" y="6297"/>
                    <a:pt x="3175" y="6381"/>
                    <a:pt x="3258" y="6464"/>
                  </a:cubicBezTo>
                  <a:cubicBezTo>
                    <a:pt x="3307" y="6513"/>
                    <a:pt x="3367" y="6539"/>
                    <a:pt x="3429" y="6539"/>
                  </a:cubicBezTo>
                  <a:cubicBezTo>
                    <a:pt x="3473" y="6539"/>
                    <a:pt x="3517" y="6526"/>
                    <a:pt x="3559" y="6498"/>
                  </a:cubicBezTo>
                  <a:cubicBezTo>
                    <a:pt x="3659" y="6448"/>
                    <a:pt x="3710" y="6331"/>
                    <a:pt x="3693" y="6214"/>
                  </a:cubicBezTo>
                  <a:cubicBezTo>
                    <a:pt x="3659" y="6080"/>
                    <a:pt x="3593" y="5963"/>
                    <a:pt x="3492" y="5846"/>
                  </a:cubicBezTo>
                  <a:cubicBezTo>
                    <a:pt x="2924" y="4994"/>
                    <a:pt x="2406" y="4108"/>
                    <a:pt x="1721" y="3323"/>
                  </a:cubicBezTo>
                  <a:cubicBezTo>
                    <a:pt x="1654" y="3206"/>
                    <a:pt x="1604" y="3073"/>
                    <a:pt x="1588" y="2939"/>
                  </a:cubicBezTo>
                  <a:cubicBezTo>
                    <a:pt x="1404" y="2137"/>
                    <a:pt x="1220" y="1335"/>
                    <a:pt x="1036" y="533"/>
                  </a:cubicBezTo>
                  <a:cubicBezTo>
                    <a:pt x="1020" y="433"/>
                    <a:pt x="986" y="349"/>
                    <a:pt x="969" y="249"/>
                  </a:cubicBezTo>
                  <a:cubicBezTo>
                    <a:pt x="902" y="86"/>
                    <a:pt x="801" y="1"/>
                    <a:pt x="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1"/>
            <p:cNvSpPr/>
            <p:nvPr/>
          </p:nvSpPr>
          <p:spPr>
            <a:xfrm>
              <a:off x="954611" y="777414"/>
              <a:ext cx="350242" cy="149000"/>
            </a:xfrm>
            <a:custGeom>
              <a:rect b="b" l="l" r="r" t="t"/>
              <a:pathLst>
                <a:path extrusionOk="0" h="4649" w="10928">
                  <a:moveTo>
                    <a:pt x="253" y="0"/>
                  </a:moveTo>
                  <a:cubicBezTo>
                    <a:pt x="167" y="0"/>
                    <a:pt x="77" y="51"/>
                    <a:pt x="50" y="144"/>
                  </a:cubicBezTo>
                  <a:cubicBezTo>
                    <a:pt x="0" y="244"/>
                    <a:pt x="34" y="378"/>
                    <a:pt x="134" y="445"/>
                  </a:cubicBezTo>
                  <a:cubicBezTo>
                    <a:pt x="251" y="495"/>
                    <a:pt x="368" y="562"/>
                    <a:pt x="485" y="595"/>
                  </a:cubicBezTo>
                  <a:cubicBezTo>
                    <a:pt x="2206" y="1330"/>
                    <a:pt x="3960" y="1949"/>
                    <a:pt x="5664" y="2717"/>
                  </a:cubicBezTo>
                  <a:cubicBezTo>
                    <a:pt x="5815" y="2751"/>
                    <a:pt x="5949" y="2834"/>
                    <a:pt x="6049" y="2934"/>
                  </a:cubicBezTo>
                  <a:cubicBezTo>
                    <a:pt x="5848" y="3001"/>
                    <a:pt x="5648" y="3035"/>
                    <a:pt x="5447" y="3051"/>
                  </a:cubicBezTo>
                  <a:cubicBezTo>
                    <a:pt x="5080" y="3101"/>
                    <a:pt x="4729" y="3118"/>
                    <a:pt x="4361" y="3168"/>
                  </a:cubicBezTo>
                  <a:cubicBezTo>
                    <a:pt x="4261" y="3168"/>
                    <a:pt x="4177" y="3185"/>
                    <a:pt x="4077" y="3218"/>
                  </a:cubicBezTo>
                  <a:cubicBezTo>
                    <a:pt x="3843" y="3319"/>
                    <a:pt x="3877" y="3670"/>
                    <a:pt x="4127" y="3720"/>
                  </a:cubicBezTo>
                  <a:cubicBezTo>
                    <a:pt x="4177" y="3728"/>
                    <a:pt x="4223" y="3732"/>
                    <a:pt x="4269" y="3732"/>
                  </a:cubicBezTo>
                  <a:cubicBezTo>
                    <a:pt x="4315" y="3732"/>
                    <a:pt x="4361" y="3728"/>
                    <a:pt x="4411" y="3720"/>
                  </a:cubicBezTo>
                  <a:cubicBezTo>
                    <a:pt x="5263" y="3670"/>
                    <a:pt x="6099" y="3553"/>
                    <a:pt x="6934" y="3369"/>
                  </a:cubicBezTo>
                  <a:cubicBezTo>
                    <a:pt x="6979" y="3360"/>
                    <a:pt x="7024" y="3356"/>
                    <a:pt x="7068" y="3356"/>
                  </a:cubicBezTo>
                  <a:cubicBezTo>
                    <a:pt x="7190" y="3356"/>
                    <a:pt x="7309" y="3387"/>
                    <a:pt x="7419" y="3436"/>
                  </a:cubicBezTo>
                  <a:cubicBezTo>
                    <a:pt x="8371" y="3803"/>
                    <a:pt x="9307" y="4171"/>
                    <a:pt x="10259" y="4538"/>
                  </a:cubicBezTo>
                  <a:cubicBezTo>
                    <a:pt x="10343" y="4572"/>
                    <a:pt x="10410" y="4605"/>
                    <a:pt x="10493" y="4622"/>
                  </a:cubicBezTo>
                  <a:cubicBezTo>
                    <a:pt x="10529" y="4640"/>
                    <a:pt x="10567" y="4648"/>
                    <a:pt x="10605" y="4648"/>
                  </a:cubicBezTo>
                  <a:cubicBezTo>
                    <a:pt x="10708" y="4648"/>
                    <a:pt x="10807" y="4586"/>
                    <a:pt x="10844" y="4488"/>
                  </a:cubicBezTo>
                  <a:cubicBezTo>
                    <a:pt x="10928" y="4338"/>
                    <a:pt x="10844" y="4171"/>
                    <a:pt x="10677" y="4121"/>
                  </a:cubicBezTo>
                  <a:cubicBezTo>
                    <a:pt x="10593" y="4071"/>
                    <a:pt x="10510" y="4037"/>
                    <a:pt x="10410" y="4004"/>
                  </a:cubicBezTo>
                  <a:cubicBezTo>
                    <a:pt x="9558" y="3670"/>
                    <a:pt x="8705" y="3319"/>
                    <a:pt x="7853" y="2985"/>
                  </a:cubicBezTo>
                  <a:cubicBezTo>
                    <a:pt x="7653" y="2934"/>
                    <a:pt x="7502" y="2817"/>
                    <a:pt x="7402" y="2634"/>
                  </a:cubicBezTo>
                  <a:cubicBezTo>
                    <a:pt x="7352" y="2550"/>
                    <a:pt x="7285" y="2467"/>
                    <a:pt x="7185" y="2383"/>
                  </a:cubicBezTo>
                  <a:cubicBezTo>
                    <a:pt x="6533" y="1748"/>
                    <a:pt x="5915" y="1080"/>
                    <a:pt x="5280" y="411"/>
                  </a:cubicBezTo>
                  <a:cubicBezTo>
                    <a:pt x="5163" y="278"/>
                    <a:pt x="5046" y="177"/>
                    <a:pt x="4913" y="77"/>
                  </a:cubicBezTo>
                  <a:cubicBezTo>
                    <a:pt x="4862" y="37"/>
                    <a:pt x="4809" y="20"/>
                    <a:pt x="4758" y="20"/>
                  </a:cubicBezTo>
                  <a:cubicBezTo>
                    <a:pt x="4577" y="20"/>
                    <a:pt x="4435" y="241"/>
                    <a:pt x="4578" y="411"/>
                  </a:cubicBezTo>
                  <a:cubicBezTo>
                    <a:pt x="4645" y="495"/>
                    <a:pt x="4712" y="562"/>
                    <a:pt x="4779" y="629"/>
                  </a:cubicBezTo>
                  <a:cubicBezTo>
                    <a:pt x="5230" y="1130"/>
                    <a:pt x="5681" y="1614"/>
                    <a:pt x="6132" y="2116"/>
                  </a:cubicBezTo>
                  <a:cubicBezTo>
                    <a:pt x="6182" y="2149"/>
                    <a:pt x="6216" y="2216"/>
                    <a:pt x="6249" y="2266"/>
                  </a:cubicBezTo>
                  <a:lnTo>
                    <a:pt x="6216" y="2316"/>
                  </a:lnTo>
                  <a:cubicBezTo>
                    <a:pt x="6099" y="2266"/>
                    <a:pt x="5965" y="2216"/>
                    <a:pt x="5848" y="2166"/>
                  </a:cubicBezTo>
                  <a:cubicBezTo>
                    <a:pt x="4144" y="1431"/>
                    <a:pt x="2406" y="779"/>
                    <a:pt x="685" y="127"/>
                  </a:cubicBezTo>
                  <a:cubicBezTo>
                    <a:pt x="568" y="77"/>
                    <a:pt x="451" y="27"/>
                    <a:pt x="318" y="10"/>
                  </a:cubicBezTo>
                  <a:cubicBezTo>
                    <a:pt x="297" y="4"/>
                    <a:pt x="275"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1"/>
            <p:cNvSpPr/>
            <p:nvPr/>
          </p:nvSpPr>
          <p:spPr>
            <a:xfrm>
              <a:off x="1280207" y="997726"/>
              <a:ext cx="212075" cy="321013"/>
            </a:xfrm>
            <a:custGeom>
              <a:rect b="b" l="l" r="r" t="t"/>
              <a:pathLst>
                <a:path extrusionOk="0" h="10016" w="6617">
                  <a:moveTo>
                    <a:pt x="6321" y="0"/>
                  </a:moveTo>
                  <a:cubicBezTo>
                    <a:pt x="6249" y="0"/>
                    <a:pt x="6180" y="30"/>
                    <a:pt x="6132" y="87"/>
                  </a:cubicBezTo>
                  <a:cubicBezTo>
                    <a:pt x="6065" y="154"/>
                    <a:pt x="6015" y="238"/>
                    <a:pt x="5965" y="321"/>
                  </a:cubicBezTo>
                  <a:cubicBezTo>
                    <a:pt x="5514" y="1006"/>
                    <a:pt x="5079" y="1708"/>
                    <a:pt x="4645" y="2410"/>
                  </a:cubicBezTo>
                  <a:cubicBezTo>
                    <a:pt x="4562" y="2543"/>
                    <a:pt x="4478" y="2660"/>
                    <a:pt x="4294" y="2660"/>
                  </a:cubicBezTo>
                  <a:cubicBezTo>
                    <a:pt x="4144" y="2677"/>
                    <a:pt x="4010" y="2761"/>
                    <a:pt x="3893" y="2877"/>
                  </a:cubicBezTo>
                  <a:cubicBezTo>
                    <a:pt x="3225" y="3462"/>
                    <a:pt x="2490" y="3964"/>
                    <a:pt x="1771" y="4498"/>
                  </a:cubicBezTo>
                  <a:cubicBezTo>
                    <a:pt x="1688" y="4548"/>
                    <a:pt x="1621" y="4615"/>
                    <a:pt x="1554" y="4682"/>
                  </a:cubicBezTo>
                  <a:cubicBezTo>
                    <a:pt x="1454" y="4766"/>
                    <a:pt x="1454" y="4916"/>
                    <a:pt x="1537" y="5016"/>
                  </a:cubicBezTo>
                  <a:cubicBezTo>
                    <a:pt x="1587" y="5076"/>
                    <a:pt x="1650" y="5106"/>
                    <a:pt x="1713" y="5106"/>
                  </a:cubicBezTo>
                  <a:cubicBezTo>
                    <a:pt x="1755" y="5106"/>
                    <a:pt x="1798" y="5093"/>
                    <a:pt x="1838" y="5066"/>
                  </a:cubicBezTo>
                  <a:cubicBezTo>
                    <a:pt x="1922" y="5016"/>
                    <a:pt x="2005" y="4949"/>
                    <a:pt x="2089" y="4899"/>
                  </a:cubicBezTo>
                  <a:cubicBezTo>
                    <a:pt x="2556" y="4565"/>
                    <a:pt x="3041" y="4231"/>
                    <a:pt x="3526" y="3880"/>
                  </a:cubicBezTo>
                  <a:cubicBezTo>
                    <a:pt x="3551" y="3867"/>
                    <a:pt x="3576" y="3835"/>
                    <a:pt x="3624" y="3835"/>
                  </a:cubicBezTo>
                  <a:cubicBezTo>
                    <a:pt x="3639" y="3835"/>
                    <a:pt x="3656" y="3839"/>
                    <a:pt x="3676" y="3847"/>
                  </a:cubicBezTo>
                  <a:cubicBezTo>
                    <a:pt x="3693" y="3947"/>
                    <a:pt x="3609" y="4047"/>
                    <a:pt x="3559" y="4131"/>
                  </a:cubicBezTo>
                  <a:cubicBezTo>
                    <a:pt x="2440" y="5885"/>
                    <a:pt x="1370" y="7673"/>
                    <a:pt x="201" y="9410"/>
                  </a:cubicBezTo>
                  <a:cubicBezTo>
                    <a:pt x="150" y="9494"/>
                    <a:pt x="100" y="9578"/>
                    <a:pt x="50" y="9661"/>
                  </a:cubicBezTo>
                  <a:cubicBezTo>
                    <a:pt x="0" y="9761"/>
                    <a:pt x="33" y="9895"/>
                    <a:pt x="117" y="9962"/>
                  </a:cubicBezTo>
                  <a:cubicBezTo>
                    <a:pt x="160" y="9998"/>
                    <a:pt x="216" y="10015"/>
                    <a:pt x="271" y="10015"/>
                  </a:cubicBezTo>
                  <a:cubicBezTo>
                    <a:pt x="343" y="10015"/>
                    <a:pt x="413" y="9985"/>
                    <a:pt x="451" y="9928"/>
                  </a:cubicBezTo>
                  <a:cubicBezTo>
                    <a:pt x="535" y="9845"/>
                    <a:pt x="602" y="9745"/>
                    <a:pt x="668" y="9661"/>
                  </a:cubicBezTo>
                  <a:cubicBezTo>
                    <a:pt x="1521" y="8391"/>
                    <a:pt x="2373" y="7121"/>
                    <a:pt x="3175" y="5818"/>
                  </a:cubicBezTo>
                  <a:cubicBezTo>
                    <a:pt x="3409" y="5400"/>
                    <a:pt x="3659" y="4999"/>
                    <a:pt x="3960" y="4632"/>
                  </a:cubicBezTo>
                  <a:lnTo>
                    <a:pt x="3960" y="4632"/>
                  </a:lnTo>
                  <a:cubicBezTo>
                    <a:pt x="3943" y="4999"/>
                    <a:pt x="3893" y="5384"/>
                    <a:pt x="3843" y="5751"/>
                  </a:cubicBezTo>
                  <a:cubicBezTo>
                    <a:pt x="3793" y="6085"/>
                    <a:pt x="3860" y="6236"/>
                    <a:pt x="4044" y="6269"/>
                  </a:cubicBezTo>
                  <a:cubicBezTo>
                    <a:pt x="4062" y="6273"/>
                    <a:pt x="4079" y="6274"/>
                    <a:pt x="4096" y="6274"/>
                  </a:cubicBezTo>
                  <a:cubicBezTo>
                    <a:pt x="4253" y="6274"/>
                    <a:pt x="4364" y="6133"/>
                    <a:pt x="4394" y="5801"/>
                  </a:cubicBezTo>
                  <a:cubicBezTo>
                    <a:pt x="4495" y="5100"/>
                    <a:pt x="4578" y="4398"/>
                    <a:pt x="4645" y="3696"/>
                  </a:cubicBezTo>
                  <a:cubicBezTo>
                    <a:pt x="4662" y="3496"/>
                    <a:pt x="4729" y="3312"/>
                    <a:pt x="4829" y="3145"/>
                  </a:cubicBezTo>
                  <a:cubicBezTo>
                    <a:pt x="5364" y="2343"/>
                    <a:pt x="5865" y="1524"/>
                    <a:pt x="6383" y="722"/>
                  </a:cubicBezTo>
                  <a:cubicBezTo>
                    <a:pt x="6450" y="605"/>
                    <a:pt x="6516" y="471"/>
                    <a:pt x="6567" y="354"/>
                  </a:cubicBezTo>
                  <a:cubicBezTo>
                    <a:pt x="6617" y="238"/>
                    <a:pt x="6583" y="121"/>
                    <a:pt x="6483" y="54"/>
                  </a:cubicBezTo>
                  <a:cubicBezTo>
                    <a:pt x="6432" y="18"/>
                    <a:pt x="6376" y="0"/>
                    <a:pt x="6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1"/>
            <p:cNvSpPr/>
            <p:nvPr/>
          </p:nvSpPr>
          <p:spPr>
            <a:xfrm>
              <a:off x="1709132" y="617549"/>
              <a:ext cx="163904" cy="310020"/>
            </a:xfrm>
            <a:custGeom>
              <a:rect b="b" l="l" r="r" t="t"/>
              <a:pathLst>
                <a:path extrusionOk="0" h="9673" w="5114">
                  <a:moveTo>
                    <a:pt x="422" y="0"/>
                  </a:moveTo>
                  <a:cubicBezTo>
                    <a:pt x="387" y="0"/>
                    <a:pt x="352" y="6"/>
                    <a:pt x="318" y="19"/>
                  </a:cubicBezTo>
                  <a:cubicBezTo>
                    <a:pt x="168" y="86"/>
                    <a:pt x="118" y="236"/>
                    <a:pt x="168" y="370"/>
                  </a:cubicBezTo>
                  <a:cubicBezTo>
                    <a:pt x="218" y="487"/>
                    <a:pt x="268" y="604"/>
                    <a:pt x="318" y="721"/>
                  </a:cubicBezTo>
                  <a:cubicBezTo>
                    <a:pt x="920" y="2175"/>
                    <a:pt x="1638" y="3578"/>
                    <a:pt x="2306" y="4998"/>
                  </a:cubicBezTo>
                  <a:cubicBezTo>
                    <a:pt x="2373" y="5165"/>
                    <a:pt x="2457" y="5333"/>
                    <a:pt x="2524" y="5500"/>
                  </a:cubicBezTo>
                  <a:cubicBezTo>
                    <a:pt x="2512" y="5501"/>
                    <a:pt x="2500" y="5501"/>
                    <a:pt x="2489" y="5501"/>
                  </a:cubicBezTo>
                  <a:cubicBezTo>
                    <a:pt x="2331" y="5501"/>
                    <a:pt x="2266" y="5394"/>
                    <a:pt x="2173" y="5316"/>
                  </a:cubicBezTo>
                  <a:cubicBezTo>
                    <a:pt x="1655" y="4965"/>
                    <a:pt x="1154" y="4597"/>
                    <a:pt x="636" y="4230"/>
                  </a:cubicBezTo>
                  <a:cubicBezTo>
                    <a:pt x="552" y="4180"/>
                    <a:pt x="485" y="4130"/>
                    <a:pt x="385" y="4079"/>
                  </a:cubicBezTo>
                  <a:cubicBezTo>
                    <a:pt x="350" y="4050"/>
                    <a:pt x="308" y="4037"/>
                    <a:pt x="267" y="4037"/>
                  </a:cubicBezTo>
                  <a:cubicBezTo>
                    <a:pt x="189" y="4037"/>
                    <a:pt x="111" y="4081"/>
                    <a:pt x="67" y="4146"/>
                  </a:cubicBezTo>
                  <a:cubicBezTo>
                    <a:pt x="1" y="4247"/>
                    <a:pt x="1" y="4380"/>
                    <a:pt x="101" y="4464"/>
                  </a:cubicBezTo>
                  <a:cubicBezTo>
                    <a:pt x="184" y="4531"/>
                    <a:pt x="268" y="4597"/>
                    <a:pt x="352" y="4664"/>
                  </a:cubicBezTo>
                  <a:cubicBezTo>
                    <a:pt x="1237" y="5299"/>
                    <a:pt x="2106" y="5967"/>
                    <a:pt x="2941" y="6636"/>
                  </a:cubicBezTo>
                  <a:cubicBezTo>
                    <a:pt x="3108" y="6769"/>
                    <a:pt x="3242" y="6937"/>
                    <a:pt x="3342" y="7120"/>
                  </a:cubicBezTo>
                  <a:cubicBezTo>
                    <a:pt x="3727" y="7839"/>
                    <a:pt x="4111" y="8574"/>
                    <a:pt x="4495" y="9292"/>
                  </a:cubicBezTo>
                  <a:cubicBezTo>
                    <a:pt x="4562" y="9409"/>
                    <a:pt x="4629" y="9510"/>
                    <a:pt x="4712" y="9610"/>
                  </a:cubicBezTo>
                  <a:cubicBezTo>
                    <a:pt x="4753" y="9650"/>
                    <a:pt x="4812" y="9673"/>
                    <a:pt x="4870" y="9673"/>
                  </a:cubicBezTo>
                  <a:cubicBezTo>
                    <a:pt x="4909" y="9673"/>
                    <a:pt x="4947" y="9663"/>
                    <a:pt x="4980" y="9643"/>
                  </a:cubicBezTo>
                  <a:cubicBezTo>
                    <a:pt x="5080" y="9593"/>
                    <a:pt x="5113" y="9493"/>
                    <a:pt x="5097" y="9393"/>
                  </a:cubicBezTo>
                  <a:cubicBezTo>
                    <a:pt x="5047" y="9259"/>
                    <a:pt x="4997" y="9125"/>
                    <a:pt x="4930" y="9008"/>
                  </a:cubicBezTo>
                  <a:cubicBezTo>
                    <a:pt x="4579" y="8307"/>
                    <a:pt x="4211" y="7588"/>
                    <a:pt x="3844" y="6886"/>
                  </a:cubicBezTo>
                  <a:cubicBezTo>
                    <a:pt x="3760" y="6719"/>
                    <a:pt x="3710" y="6519"/>
                    <a:pt x="3727" y="6335"/>
                  </a:cubicBezTo>
                  <a:cubicBezTo>
                    <a:pt x="3777" y="5333"/>
                    <a:pt x="3743" y="4347"/>
                    <a:pt x="3743" y="3361"/>
                  </a:cubicBezTo>
                  <a:cubicBezTo>
                    <a:pt x="3743" y="3311"/>
                    <a:pt x="3743" y="3244"/>
                    <a:pt x="3727" y="3194"/>
                  </a:cubicBezTo>
                  <a:cubicBezTo>
                    <a:pt x="3727" y="3043"/>
                    <a:pt x="3593" y="2943"/>
                    <a:pt x="3443" y="2943"/>
                  </a:cubicBezTo>
                  <a:cubicBezTo>
                    <a:pt x="3276" y="2943"/>
                    <a:pt x="3209" y="3060"/>
                    <a:pt x="3192" y="3211"/>
                  </a:cubicBezTo>
                  <a:cubicBezTo>
                    <a:pt x="3175" y="3328"/>
                    <a:pt x="3175" y="3445"/>
                    <a:pt x="3175" y="3545"/>
                  </a:cubicBezTo>
                  <a:cubicBezTo>
                    <a:pt x="3192" y="4146"/>
                    <a:pt x="3192" y="4748"/>
                    <a:pt x="3192" y="5383"/>
                  </a:cubicBezTo>
                  <a:cubicBezTo>
                    <a:pt x="3092" y="5349"/>
                    <a:pt x="3025" y="5266"/>
                    <a:pt x="3008" y="5165"/>
                  </a:cubicBezTo>
                  <a:cubicBezTo>
                    <a:pt x="2256" y="3578"/>
                    <a:pt x="1471" y="2024"/>
                    <a:pt x="803" y="420"/>
                  </a:cubicBezTo>
                  <a:cubicBezTo>
                    <a:pt x="769" y="337"/>
                    <a:pt x="719" y="236"/>
                    <a:pt x="669" y="153"/>
                  </a:cubicBezTo>
                  <a:cubicBezTo>
                    <a:pt x="619" y="53"/>
                    <a:pt x="523"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1"/>
            <p:cNvSpPr/>
            <p:nvPr/>
          </p:nvSpPr>
          <p:spPr>
            <a:xfrm>
              <a:off x="1278572" y="589954"/>
              <a:ext cx="121566" cy="334442"/>
            </a:xfrm>
            <a:custGeom>
              <a:rect b="b" l="l" r="r" t="t"/>
              <a:pathLst>
                <a:path extrusionOk="0" h="10435" w="3793">
                  <a:moveTo>
                    <a:pt x="1277" y="0"/>
                  </a:moveTo>
                  <a:cubicBezTo>
                    <a:pt x="1254" y="0"/>
                    <a:pt x="1229" y="4"/>
                    <a:pt x="1204" y="11"/>
                  </a:cubicBezTo>
                  <a:cubicBezTo>
                    <a:pt x="1037" y="62"/>
                    <a:pt x="970" y="195"/>
                    <a:pt x="1020" y="463"/>
                  </a:cubicBezTo>
                  <a:cubicBezTo>
                    <a:pt x="1254" y="1565"/>
                    <a:pt x="1505" y="2668"/>
                    <a:pt x="1739" y="3771"/>
                  </a:cubicBezTo>
                  <a:cubicBezTo>
                    <a:pt x="1872" y="4372"/>
                    <a:pt x="2023" y="4991"/>
                    <a:pt x="2156" y="5609"/>
                  </a:cubicBezTo>
                  <a:cubicBezTo>
                    <a:pt x="2131" y="5617"/>
                    <a:pt x="2109" y="5621"/>
                    <a:pt x="2090" y="5621"/>
                  </a:cubicBezTo>
                  <a:cubicBezTo>
                    <a:pt x="1994" y="5621"/>
                    <a:pt x="1964" y="5531"/>
                    <a:pt x="1922" y="5475"/>
                  </a:cubicBezTo>
                  <a:cubicBezTo>
                    <a:pt x="1471" y="4957"/>
                    <a:pt x="1037" y="4422"/>
                    <a:pt x="602" y="3904"/>
                  </a:cubicBezTo>
                  <a:cubicBezTo>
                    <a:pt x="552" y="3804"/>
                    <a:pt x="469" y="3737"/>
                    <a:pt x="369" y="3671"/>
                  </a:cubicBezTo>
                  <a:cubicBezTo>
                    <a:pt x="330" y="3647"/>
                    <a:pt x="287" y="3635"/>
                    <a:pt x="245" y="3635"/>
                  </a:cubicBezTo>
                  <a:cubicBezTo>
                    <a:pt x="196" y="3635"/>
                    <a:pt x="146" y="3651"/>
                    <a:pt x="101" y="3687"/>
                  </a:cubicBezTo>
                  <a:cubicBezTo>
                    <a:pt x="18" y="3754"/>
                    <a:pt x="1" y="3854"/>
                    <a:pt x="34" y="3955"/>
                  </a:cubicBezTo>
                  <a:cubicBezTo>
                    <a:pt x="84" y="4038"/>
                    <a:pt x="135" y="4122"/>
                    <a:pt x="185" y="4205"/>
                  </a:cubicBezTo>
                  <a:cubicBezTo>
                    <a:pt x="903" y="5091"/>
                    <a:pt x="1588" y="6010"/>
                    <a:pt x="2374" y="6828"/>
                  </a:cubicBezTo>
                  <a:cubicBezTo>
                    <a:pt x="2474" y="6945"/>
                    <a:pt x="2541" y="7096"/>
                    <a:pt x="2557" y="7246"/>
                  </a:cubicBezTo>
                  <a:cubicBezTo>
                    <a:pt x="2758" y="8132"/>
                    <a:pt x="2975" y="9017"/>
                    <a:pt x="3176" y="9886"/>
                  </a:cubicBezTo>
                  <a:cubicBezTo>
                    <a:pt x="3209" y="10020"/>
                    <a:pt x="3242" y="10137"/>
                    <a:pt x="3276" y="10254"/>
                  </a:cubicBezTo>
                  <a:cubicBezTo>
                    <a:pt x="3310" y="10378"/>
                    <a:pt x="3411" y="10434"/>
                    <a:pt x="3511" y="10434"/>
                  </a:cubicBezTo>
                  <a:cubicBezTo>
                    <a:pt x="3652" y="10434"/>
                    <a:pt x="3793" y="10323"/>
                    <a:pt x="3744" y="10137"/>
                  </a:cubicBezTo>
                  <a:cubicBezTo>
                    <a:pt x="3744" y="10070"/>
                    <a:pt x="3727" y="10003"/>
                    <a:pt x="3710" y="9936"/>
                  </a:cubicBezTo>
                  <a:cubicBezTo>
                    <a:pt x="3493" y="8900"/>
                    <a:pt x="3259" y="7864"/>
                    <a:pt x="3025" y="6828"/>
                  </a:cubicBezTo>
                  <a:cubicBezTo>
                    <a:pt x="2975" y="6645"/>
                    <a:pt x="2992" y="6444"/>
                    <a:pt x="3042" y="6260"/>
                  </a:cubicBezTo>
                  <a:cubicBezTo>
                    <a:pt x="3293" y="5392"/>
                    <a:pt x="3460" y="4506"/>
                    <a:pt x="3560" y="3604"/>
                  </a:cubicBezTo>
                  <a:cubicBezTo>
                    <a:pt x="3577" y="3537"/>
                    <a:pt x="3577" y="3470"/>
                    <a:pt x="3577" y="3387"/>
                  </a:cubicBezTo>
                  <a:cubicBezTo>
                    <a:pt x="3560" y="3270"/>
                    <a:pt x="3460" y="3153"/>
                    <a:pt x="3326" y="3153"/>
                  </a:cubicBezTo>
                  <a:cubicBezTo>
                    <a:pt x="3314" y="3151"/>
                    <a:pt x="3302" y="3150"/>
                    <a:pt x="3290" y="3150"/>
                  </a:cubicBezTo>
                  <a:cubicBezTo>
                    <a:pt x="3186" y="3150"/>
                    <a:pt x="3089" y="3215"/>
                    <a:pt x="3059" y="3320"/>
                  </a:cubicBezTo>
                  <a:cubicBezTo>
                    <a:pt x="3025" y="3437"/>
                    <a:pt x="2992" y="3587"/>
                    <a:pt x="2975" y="3721"/>
                  </a:cubicBezTo>
                  <a:cubicBezTo>
                    <a:pt x="2925" y="4222"/>
                    <a:pt x="2808" y="4723"/>
                    <a:pt x="2641" y="5208"/>
                  </a:cubicBezTo>
                  <a:cubicBezTo>
                    <a:pt x="2457" y="4406"/>
                    <a:pt x="2290" y="3620"/>
                    <a:pt x="2106" y="2818"/>
                  </a:cubicBezTo>
                  <a:cubicBezTo>
                    <a:pt x="1939" y="2033"/>
                    <a:pt x="1755" y="1231"/>
                    <a:pt x="1588" y="446"/>
                  </a:cubicBezTo>
                  <a:cubicBezTo>
                    <a:pt x="1572" y="412"/>
                    <a:pt x="1572" y="362"/>
                    <a:pt x="1555" y="329"/>
                  </a:cubicBezTo>
                  <a:cubicBezTo>
                    <a:pt x="1498" y="116"/>
                    <a:pt x="1406"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1"/>
            <p:cNvSpPr/>
            <p:nvPr/>
          </p:nvSpPr>
          <p:spPr>
            <a:xfrm>
              <a:off x="1724132" y="1081024"/>
              <a:ext cx="319731" cy="151052"/>
            </a:xfrm>
            <a:custGeom>
              <a:rect b="b" l="l" r="r" t="t"/>
              <a:pathLst>
                <a:path extrusionOk="0" h="4713" w="9976">
                  <a:moveTo>
                    <a:pt x="9712" y="1"/>
                  </a:moveTo>
                  <a:cubicBezTo>
                    <a:pt x="9689" y="1"/>
                    <a:pt x="9665" y="4"/>
                    <a:pt x="9641" y="11"/>
                  </a:cubicBezTo>
                  <a:cubicBezTo>
                    <a:pt x="9508" y="45"/>
                    <a:pt x="9374" y="95"/>
                    <a:pt x="9257" y="162"/>
                  </a:cubicBezTo>
                  <a:cubicBezTo>
                    <a:pt x="8472" y="546"/>
                    <a:pt x="7703" y="930"/>
                    <a:pt x="6935" y="1314"/>
                  </a:cubicBezTo>
                  <a:cubicBezTo>
                    <a:pt x="6767" y="1398"/>
                    <a:pt x="6600" y="1431"/>
                    <a:pt x="6417" y="1431"/>
                  </a:cubicBezTo>
                  <a:lnTo>
                    <a:pt x="3192" y="1431"/>
                  </a:lnTo>
                  <a:cubicBezTo>
                    <a:pt x="3160" y="1427"/>
                    <a:pt x="3128" y="1425"/>
                    <a:pt x="3095" y="1425"/>
                  </a:cubicBezTo>
                  <a:cubicBezTo>
                    <a:pt x="3004" y="1425"/>
                    <a:pt x="2910" y="1440"/>
                    <a:pt x="2824" y="1465"/>
                  </a:cubicBezTo>
                  <a:cubicBezTo>
                    <a:pt x="2707" y="1481"/>
                    <a:pt x="2640" y="1598"/>
                    <a:pt x="2657" y="1715"/>
                  </a:cubicBezTo>
                  <a:cubicBezTo>
                    <a:pt x="2657" y="1816"/>
                    <a:pt x="2741" y="1899"/>
                    <a:pt x="2841" y="1916"/>
                  </a:cubicBezTo>
                  <a:cubicBezTo>
                    <a:pt x="2924" y="1933"/>
                    <a:pt x="3025" y="1933"/>
                    <a:pt x="3125" y="1933"/>
                  </a:cubicBezTo>
                  <a:cubicBezTo>
                    <a:pt x="3726" y="1949"/>
                    <a:pt x="4328" y="1966"/>
                    <a:pt x="4930" y="1983"/>
                  </a:cubicBezTo>
                  <a:cubicBezTo>
                    <a:pt x="4970" y="1974"/>
                    <a:pt x="5011" y="1970"/>
                    <a:pt x="5053" y="1970"/>
                  </a:cubicBezTo>
                  <a:cubicBezTo>
                    <a:pt x="5168" y="1970"/>
                    <a:pt x="5287" y="2001"/>
                    <a:pt x="5397" y="2050"/>
                  </a:cubicBezTo>
                  <a:cubicBezTo>
                    <a:pt x="4645" y="2384"/>
                    <a:pt x="3944" y="2701"/>
                    <a:pt x="3242" y="3019"/>
                  </a:cubicBezTo>
                  <a:cubicBezTo>
                    <a:pt x="2290" y="3420"/>
                    <a:pt x="1354" y="3821"/>
                    <a:pt x="368" y="4155"/>
                  </a:cubicBezTo>
                  <a:cubicBezTo>
                    <a:pt x="335" y="4172"/>
                    <a:pt x="285" y="4188"/>
                    <a:pt x="251" y="4205"/>
                  </a:cubicBezTo>
                  <a:cubicBezTo>
                    <a:pt x="117" y="4272"/>
                    <a:pt x="0" y="4339"/>
                    <a:pt x="51" y="4522"/>
                  </a:cubicBezTo>
                  <a:cubicBezTo>
                    <a:pt x="76" y="4637"/>
                    <a:pt x="189" y="4713"/>
                    <a:pt x="308" y="4713"/>
                  </a:cubicBezTo>
                  <a:cubicBezTo>
                    <a:pt x="345" y="4713"/>
                    <a:pt x="382" y="4705"/>
                    <a:pt x="418" y="4690"/>
                  </a:cubicBezTo>
                  <a:cubicBezTo>
                    <a:pt x="970" y="4489"/>
                    <a:pt x="1521" y="4305"/>
                    <a:pt x="2072" y="4088"/>
                  </a:cubicBezTo>
                  <a:cubicBezTo>
                    <a:pt x="3075" y="3720"/>
                    <a:pt x="4061" y="3286"/>
                    <a:pt x="5030" y="2835"/>
                  </a:cubicBezTo>
                  <a:cubicBezTo>
                    <a:pt x="5113" y="2780"/>
                    <a:pt x="5207" y="2747"/>
                    <a:pt x="5294" y="2747"/>
                  </a:cubicBezTo>
                  <a:cubicBezTo>
                    <a:pt x="5312" y="2747"/>
                    <a:pt x="5330" y="2748"/>
                    <a:pt x="5347" y="2751"/>
                  </a:cubicBezTo>
                  <a:cubicBezTo>
                    <a:pt x="5063" y="3069"/>
                    <a:pt x="4796" y="3370"/>
                    <a:pt x="4545" y="3670"/>
                  </a:cubicBezTo>
                  <a:cubicBezTo>
                    <a:pt x="4445" y="3754"/>
                    <a:pt x="4361" y="3854"/>
                    <a:pt x="4295" y="3954"/>
                  </a:cubicBezTo>
                  <a:cubicBezTo>
                    <a:pt x="4194" y="4055"/>
                    <a:pt x="4211" y="4238"/>
                    <a:pt x="4328" y="4322"/>
                  </a:cubicBezTo>
                  <a:cubicBezTo>
                    <a:pt x="4378" y="4372"/>
                    <a:pt x="4441" y="4397"/>
                    <a:pt x="4503" y="4397"/>
                  </a:cubicBezTo>
                  <a:cubicBezTo>
                    <a:pt x="4566" y="4397"/>
                    <a:pt x="4629" y="4372"/>
                    <a:pt x="4679" y="4322"/>
                  </a:cubicBezTo>
                  <a:cubicBezTo>
                    <a:pt x="4762" y="4238"/>
                    <a:pt x="4863" y="4155"/>
                    <a:pt x="4946" y="4055"/>
                  </a:cubicBezTo>
                  <a:cubicBezTo>
                    <a:pt x="5481" y="3470"/>
                    <a:pt x="6032" y="2868"/>
                    <a:pt x="6567" y="2267"/>
                  </a:cubicBezTo>
                  <a:cubicBezTo>
                    <a:pt x="6701" y="2100"/>
                    <a:pt x="6884" y="1966"/>
                    <a:pt x="7085" y="1866"/>
                  </a:cubicBezTo>
                  <a:cubicBezTo>
                    <a:pt x="7920" y="1465"/>
                    <a:pt x="8739" y="1047"/>
                    <a:pt x="9558" y="646"/>
                  </a:cubicBezTo>
                  <a:cubicBezTo>
                    <a:pt x="9675" y="596"/>
                    <a:pt x="9792" y="529"/>
                    <a:pt x="9875" y="446"/>
                  </a:cubicBezTo>
                  <a:cubicBezTo>
                    <a:pt x="9959" y="362"/>
                    <a:pt x="9975" y="245"/>
                    <a:pt x="9925" y="145"/>
                  </a:cubicBezTo>
                  <a:cubicBezTo>
                    <a:pt x="9885" y="52"/>
                    <a:pt x="9803" y="1"/>
                    <a:pt x="9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1"/>
            <p:cNvSpPr/>
            <p:nvPr/>
          </p:nvSpPr>
          <p:spPr>
            <a:xfrm>
              <a:off x="1994569" y="1103266"/>
              <a:ext cx="108746" cy="300020"/>
            </a:xfrm>
            <a:custGeom>
              <a:rect b="b" l="l" r="r" t="t"/>
              <a:pathLst>
                <a:path extrusionOk="0" h="9361" w="3393">
                  <a:moveTo>
                    <a:pt x="2023" y="1"/>
                  </a:moveTo>
                  <a:cubicBezTo>
                    <a:pt x="1844" y="1"/>
                    <a:pt x="1754" y="138"/>
                    <a:pt x="1738" y="453"/>
                  </a:cubicBezTo>
                  <a:cubicBezTo>
                    <a:pt x="1688" y="1122"/>
                    <a:pt x="1654" y="1773"/>
                    <a:pt x="1621" y="2442"/>
                  </a:cubicBezTo>
                  <a:cubicBezTo>
                    <a:pt x="1621" y="2592"/>
                    <a:pt x="1571" y="2742"/>
                    <a:pt x="1504" y="2893"/>
                  </a:cubicBezTo>
                  <a:cubicBezTo>
                    <a:pt x="1036" y="3879"/>
                    <a:pt x="568" y="4881"/>
                    <a:pt x="101" y="5867"/>
                  </a:cubicBezTo>
                  <a:cubicBezTo>
                    <a:pt x="67" y="5934"/>
                    <a:pt x="50" y="6001"/>
                    <a:pt x="34" y="6067"/>
                  </a:cubicBezTo>
                  <a:cubicBezTo>
                    <a:pt x="0" y="6168"/>
                    <a:pt x="34" y="6268"/>
                    <a:pt x="134" y="6318"/>
                  </a:cubicBezTo>
                  <a:cubicBezTo>
                    <a:pt x="167" y="6345"/>
                    <a:pt x="209" y="6358"/>
                    <a:pt x="252" y="6358"/>
                  </a:cubicBezTo>
                  <a:cubicBezTo>
                    <a:pt x="316" y="6358"/>
                    <a:pt x="385" y="6328"/>
                    <a:pt x="435" y="6268"/>
                  </a:cubicBezTo>
                  <a:cubicBezTo>
                    <a:pt x="502" y="6184"/>
                    <a:pt x="552" y="6101"/>
                    <a:pt x="602" y="6001"/>
                  </a:cubicBezTo>
                  <a:cubicBezTo>
                    <a:pt x="869" y="5466"/>
                    <a:pt x="1136" y="4948"/>
                    <a:pt x="1404" y="4430"/>
                  </a:cubicBezTo>
                  <a:cubicBezTo>
                    <a:pt x="1471" y="4647"/>
                    <a:pt x="1471" y="4864"/>
                    <a:pt x="1421" y="5098"/>
                  </a:cubicBezTo>
                  <a:cubicBezTo>
                    <a:pt x="1354" y="6368"/>
                    <a:pt x="1237" y="7638"/>
                    <a:pt x="1086" y="8925"/>
                  </a:cubicBezTo>
                  <a:cubicBezTo>
                    <a:pt x="1086" y="8958"/>
                    <a:pt x="1070" y="9008"/>
                    <a:pt x="1070" y="9041"/>
                  </a:cubicBezTo>
                  <a:cubicBezTo>
                    <a:pt x="1053" y="9192"/>
                    <a:pt x="1103" y="9326"/>
                    <a:pt x="1270" y="9359"/>
                  </a:cubicBezTo>
                  <a:cubicBezTo>
                    <a:pt x="1282" y="9360"/>
                    <a:pt x="1294" y="9361"/>
                    <a:pt x="1305" y="9361"/>
                  </a:cubicBezTo>
                  <a:cubicBezTo>
                    <a:pt x="1449" y="9361"/>
                    <a:pt x="1524" y="9264"/>
                    <a:pt x="1571" y="9125"/>
                  </a:cubicBezTo>
                  <a:cubicBezTo>
                    <a:pt x="1604" y="8975"/>
                    <a:pt x="1621" y="8824"/>
                    <a:pt x="1638" y="8674"/>
                  </a:cubicBezTo>
                  <a:cubicBezTo>
                    <a:pt x="1788" y="7471"/>
                    <a:pt x="1922" y="6268"/>
                    <a:pt x="2005" y="5065"/>
                  </a:cubicBezTo>
                  <a:cubicBezTo>
                    <a:pt x="1989" y="4898"/>
                    <a:pt x="2005" y="4747"/>
                    <a:pt x="2089" y="4614"/>
                  </a:cubicBezTo>
                  <a:cubicBezTo>
                    <a:pt x="2206" y="4781"/>
                    <a:pt x="2273" y="4965"/>
                    <a:pt x="2323" y="5148"/>
                  </a:cubicBezTo>
                  <a:cubicBezTo>
                    <a:pt x="2490" y="5666"/>
                    <a:pt x="2640" y="6184"/>
                    <a:pt x="2807" y="6702"/>
                  </a:cubicBezTo>
                  <a:cubicBezTo>
                    <a:pt x="2824" y="6786"/>
                    <a:pt x="2857" y="6869"/>
                    <a:pt x="2891" y="6936"/>
                  </a:cubicBezTo>
                  <a:cubicBezTo>
                    <a:pt x="2931" y="7029"/>
                    <a:pt x="3013" y="7080"/>
                    <a:pt x="3104" y="7080"/>
                  </a:cubicBezTo>
                  <a:cubicBezTo>
                    <a:pt x="3127" y="7080"/>
                    <a:pt x="3151" y="7077"/>
                    <a:pt x="3175" y="7070"/>
                  </a:cubicBezTo>
                  <a:cubicBezTo>
                    <a:pt x="3292" y="7053"/>
                    <a:pt x="3375" y="6970"/>
                    <a:pt x="3392" y="6853"/>
                  </a:cubicBezTo>
                  <a:cubicBezTo>
                    <a:pt x="3392" y="6719"/>
                    <a:pt x="3375" y="6602"/>
                    <a:pt x="3325" y="6485"/>
                  </a:cubicBezTo>
                  <a:cubicBezTo>
                    <a:pt x="2991" y="5416"/>
                    <a:pt x="2690" y="4346"/>
                    <a:pt x="2256" y="3310"/>
                  </a:cubicBezTo>
                  <a:cubicBezTo>
                    <a:pt x="2189" y="3143"/>
                    <a:pt x="2156" y="2943"/>
                    <a:pt x="2172" y="2742"/>
                  </a:cubicBezTo>
                  <a:cubicBezTo>
                    <a:pt x="2223" y="1990"/>
                    <a:pt x="2256" y="1239"/>
                    <a:pt x="2289" y="487"/>
                  </a:cubicBezTo>
                  <a:cubicBezTo>
                    <a:pt x="2306" y="153"/>
                    <a:pt x="2239" y="19"/>
                    <a:pt x="2055" y="2"/>
                  </a:cubicBezTo>
                  <a:cubicBezTo>
                    <a:pt x="2044" y="1"/>
                    <a:pt x="2034" y="1"/>
                    <a:pt x="2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1"/>
            <p:cNvSpPr/>
            <p:nvPr/>
          </p:nvSpPr>
          <p:spPr>
            <a:xfrm>
              <a:off x="761285" y="1034776"/>
              <a:ext cx="320276" cy="106662"/>
            </a:xfrm>
            <a:custGeom>
              <a:rect b="b" l="l" r="r" t="t"/>
              <a:pathLst>
                <a:path extrusionOk="0" h="3328" w="9993">
                  <a:moveTo>
                    <a:pt x="3769" y="0"/>
                  </a:moveTo>
                  <a:cubicBezTo>
                    <a:pt x="3678" y="0"/>
                    <a:pt x="3594" y="37"/>
                    <a:pt x="3543" y="151"/>
                  </a:cubicBezTo>
                  <a:cubicBezTo>
                    <a:pt x="3476" y="335"/>
                    <a:pt x="3593" y="435"/>
                    <a:pt x="3743" y="502"/>
                  </a:cubicBezTo>
                  <a:cubicBezTo>
                    <a:pt x="4244" y="736"/>
                    <a:pt x="4762" y="970"/>
                    <a:pt x="5264" y="1203"/>
                  </a:cubicBezTo>
                  <a:cubicBezTo>
                    <a:pt x="5347" y="1237"/>
                    <a:pt x="5447" y="1254"/>
                    <a:pt x="5514" y="1371"/>
                  </a:cubicBezTo>
                  <a:lnTo>
                    <a:pt x="5531" y="1371"/>
                  </a:lnTo>
                  <a:cubicBezTo>
                    <a:pt x="5394" y="1412"/>
                    <a:pt x="5256" y="1442"/>
                    <a:pt x="5128" y="1442"/>
                  </a:cubicBezTo>
                  <a:cubicBezTo>
                    <a:pt x="5100" y="1442"/>
                    <a:pt x="5073" y="1440"/>
                    <a:pt x="5046" y="1437"/>
                  </a:cubicBezTo>
                  <a:cubicBezTo>
                    <a:pt x="3576" y="1571"/>
                    <a:pt x="2106" y="1705"/>
                    <a:pt x="635" y="1838"/>
                  </a:cubicBezTo>
                  <a:cubicBezTo>
                    <a:pt x="485" y="1855"/>
                    <a:pt x="335" y="1872"/>
                    <a:pt x="184" y="1905"/>
                  </a:cubicBezTo>
                  <a:cubicBezTo>
                    <a:pt x="67" y="1939"/>
                    <a:pt x="0" y="2056"/>
                    <a:pt x="17" y="2173"/>
                  </a:cubicBezTo>
                  <a:cubicBezTo>
                    <a:pt x="34" y="2290"/>
                    <a:pt x="134" y="2373"/>
                    <a:pt x="251" y="2373"/>
                  </a:cubicBezTo>
                  <a:cubicBezTo>
                    <a:pt x="351" y="2373"/>
                    <a:pt x="435" y="2373"/>
                    <a:pt x="535" y="2356"/>
                  </a:cubicBezTo>
                  <a:cubicBezTo>
                    <a:pt x="2039" y="2239"/>
                    <a:pt x="3526" y="2122"/>
                    <a:pt x="5030" y="2006"/>
                  </a:cubicBezTo>
                  <a:cubicBezTo>
                    <a:pt x="5080" y="2006"/>
                    <a:pt x="5126" y="1997"/>
                    <a:pt x="5174" y="1997"/>
                  </a:cubicBezTo>
                  <a:cubicBezTo>
                    <a:pt x="5222" y="1997"/>
                    <a:pt x="5272" y="2006"/>
                    <a:pt x="5331" y="2039"/>
                  </a:cubicBezTo>
                  <a:cubicBezTo>
                    <a:pt x="5314" y="2156"/>
                    <a:pt x="5214" y="2173"/>
                    <a:pt x="5147" y="2223"/>
                  </a:cubicBezTo>
                  <a:cubicBezTo>
                    <a:pt x="4879" y="2356"/>
                    <a:pt x="4629" y="2507"/>
                    <a:pt x="4361" y="2640"/>
                  </a:cubicBezTo>
                  <a:cubicBezTo>
                    <a:pt x="4261" y="2691"/>
                    <a:pt x="4178" y="2741"/>
                    <a:pt x="4077" y="2808"/>
                  </a:cubicBezTo>
                  <a:cubicBezTo>
                    <a:pt x="3944" y="2874"/>
                    <a:pt x="3894" y="3041"/>
                    <a:pt x="3960" y="3175"/>
                  </a:cubicBezTo>
                  <a:cubicBezTo>
                    <a:pt x="4004" y="3272"/>
                    <a:pt x="4095" y="3328"/>
                    <a:pt x="4196" y="3328"/>
                  </a:cubicBezTo>
                  <a:cubicBezTo>
                    <a:pt x="4251" y="3328"/>
                    <a:pt x="4308" y="3311"/>
                    <a:pt x="4361" y="3275"/>
                  </a:cubicBezTo>
                  <a:cubicBezTo>
                    <a:pt x="4662" y="3142"/>
                    <a:pt x="4946" y="2975"/>
                    <a:pt x="5247" y="2808"/>
                  </a:cubicBezTo>
                  <a:cubicBezTo>
                    <a:pt x="5498" y="2691"/>
                    <a:pt x="5748" y="2540"/>
                    <a:pt x="5999" y="2373"/>
                  </a:cubicBezTo>
                  <a:cubicBezTo>
                    <a:pt x="6534" y="1972"/>
                    <a:pt x="7185" y="1772"/>
                    <a:pt x="7870" y="1772"/>
                  </a:cubicBezTo>
                  <a:cubicBezTo>
                    <a:pt x="8388" y="1772"/>
                    <a:pt x="8923" y="1688"/>
                    <a:pt x="9441" y="1655"/>
                  </a:cubicBezTo>
                  <a:cubicBezTo>
                    <a:pt x="9508" y="1638"/>
                    <a:pt x="9591" y="1638"/>
                    <a:pt x="9658" y="1621"/>
                  </a:cubicBezTo>
                  <a:cubicBezTo>
                    <a:pt x="9859" y="1588"/>
                    <a:pt x="9992" y="1454"/>
                    <a:pt x="9959" y="1304"/>
                  </a:cubicBezTo>
                  <a:cubicBezTo>
                    <a:pt x="9930" y="1158"/>
                    <a:pt x="9812" y="1063"/>
                    <a:pt x="9672" y="1063"/>
                  </a:cubicBezTo>
                  <a:cubicBezTo>
                    <a:pt x="9651" y="1063"/>
                    <a:pt x="9629" y="1066"/>
                    <a:pt x="9608" y="1070"/>
                  </a:cubicBezTo>
                  <a:cubicBezTo>
                    <a:pt x="9107" y="1103"/>
                    <a:pt x="8605" y="1137"/>
                    <a:pt x="8121" y="1203"/>
                  </a:cubicBezTo>
                  <a:cubicBezTo>
                    <a:pt x="7919" y="1238"/>
                    <a:pt x="7716" y="1255"/>
                    <a:pt x="7516" y="1255"/>
                  </a:cubicBezTo>
                  <a:cubicBezTo>
                    <a:pt x="7037" y="1255"/>
                    <a:pt x="6568" y="1158"/>
                    <a:pt x="6133" y="970"/>
                  </a:cubicBezTo>
                  <a:cubicBezTo>
                    <a:pt x="5598" y="736"/>
                    <a:pt x="5046" y="535"/>
                    <a:pt x="4512" y="285"/>
                  </a:cubicBezTo>
                  <a:cubicBezTo>
                    <a:pt x="4328" y="184"/>
                    <a:pt x="4127" y="117"/>
                    <a:pt x="3944" y="34"/>
                  </a:cubicBezTo>
                  <a:cubicBezTo>
                    <a:pt x="3886" y="15"/>
                    <a:pt x="3826" y="0"/>
                    <a:pt x="3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1"/>
            <p:cNvSpPr/>
            <p:nvPr/>
          </p:nvSpPr>
          <p:spPr>
            <a:xfrm>
              <a:off x="964771" y="1164290"/>
              <a:ext cx="153744" cy="243644"/>
            </a:xfrm>
            <a:custGeom>
              <a:rect b="b" l="l" r="r" t="t"/>
              <a:pathLst>
                <a:path extrusionOk="0" h="7602" w="4797">
                  <a:moveTo>
                    <a:pt x="4491" y="1"/>
                  </a:moveTo>
                  <a:cubicBezTo>
                    <a:pt x="4394" y="1"/>
                    <a:pt x="4299" y="56"/>
                    <a:pt x="4245" y="153"/>
                  </a:cubicBezTo>
                  <a:cubicBezTo>
                    <a:pt x="4094" y="387"/>
                    <a:pt x="3944" y="621"/>
                    <a:pt x="3810" y="872"/>
                  </a:cubicBezTo>
                  <a:cubicBezTo>
                    <a:pt x="3510" y="1457"/>
                    <a:pt x="3075" y="1975"/>
                    <a:pt x="2540" y="2376"/>
                  </a:cubicBezTo>
                  <a:cubicBezTo>
                    <a:pt x="1922" y="2827"/>
                    <a:pt x="1354" y="3345"/>
                    <a:pt x="769" y="3829"/>
                  </a:cubicBezTo>
                  <a:cubicBezTo>
                    <a:pt x="686" y="3896"/>
                    <a:pt x="602" y="3980"/>
                    <a:pt x="519" y="4046"/>
                  </a:cubicBezTo>
                  <a:cubicBezTo>
                    <a:pt x="418" y="4180"/>
                    <a:pt x="352" y="4330"/>
                    <a:pt x="502" y="4464"/>
                  </a:cubicBezTo>
                  <a:cubicBezTo>
                    <a:pt x="552" y="4508"/>
                    <a:pt x="600" y="4526"/>
                    <a:pt x="647" y="4526"/>
                  </a:cubicBezTo>
                  <a:cubicBezTo>
                    <a:pt x="724" y="4526"/>
                    <a:pt x="797" y="4477"/>
                    <a:pt x="870" y="4414"/>
                  </a:cubicBezTo>
                  <a:cubicBezTo>
                    <a:pt x="1237" y="4113"/>
                    <a:pt x="1605" y="3829"/>
                    <a:pt x="1989" y="3528"/>
                  </a:cubicBezTo>
                  <a:cubicBezTo>
                    <a:pt x="2051" y="3482"/>
                    <a:pt x="2098" y="3393"/>
                    <a:pt x="2224" y="3393"/>
                  </a:cubicBezTo>
                  <a:cubicBezTo>
                    <a:pt x="2234" y="3393"/>
                    <a:pt x="2245" y="3394"/>
                    <a:pt x="2256" y="3395"/>
                  </a:cubicBezTo>
                  <a:cubicBezTo>
                    <a:pt x="1972" y="3896"/>
                    <a:pt x="1688" y="4381"/>
                    <a:pt x="1404" y="4865"/>
                  </a:cubicBezTo>
                  <a:cubicBezTo>
                    <a:pt x="970" y="5617"/>
                    <a:pt x="535" y="6352"/>
                    <a:pt x="118" y="7104"/>
                  </a:cubicBezTo>
                  <a:cubicBezTo>
                    <a:pt x="84" y="7154"/>
                    <a:pt x="51" y="7204"/>
                    <a:pt x="34" y="7254"/>
                  </a:cubicBezTo>
                  <a:cubicBezTo>
                    <a:pt x="1" y="7355"/>
                    <a:pt x="34" y="7488"/>
                    <a:pt x="118" y="7555"/>
                  </a:cubicBezTo>
                  <a:cubicBezTo>
                    <a:pt x="162" y="7587"/>
                    <a:pt x="211" y="7602"/>
                    <a:pt x="258" y="7602"/>
                  </a:cubicBezTo>
                  <a:cubicBezTo>
                    <a:pt x="336" y="7602"/>
                    <a:pt x="410" y="7561"/>
                    <a:pt x="452" y="7488"/>
                  </a:cubicBezTo>
                  <a:cubicBezTo>
                    <a:pt x="619" y="7254"/>
                    <a:pt x="769" y="7037"/>
                    <a:pt x="903" y="6787"/>
                  </a:cubicBezTo>
                  <a:cubicBezTo>
                    <a:pt x="1421" y="5934"/>
                    <a:pt x="1922" y="5066"/>
                    <a:pt x="2440" y="4197"/>
                  </a:cubicBezTo>
                  <a:cubicBezTo>
                    <a:pt x="2490" y="4130"/>
                    <a:pt x="2557" y="4046"/>
                    <a:pt x="2607" y="3980"/>
                  </a:cubicBezTo>
                  <a:lnTo>
                    <a:pt x="2674" y="3996"/>
                  </a:lnTo>
                  <a:cubicBezTo>
                    <a:pt x="2607" y="4381"/>
                    <a:pt x="2557" y="4765"/>
                    <a:pt x="2490" y="5149"/>
                  </a:cubicBezTo>
                  <a:cubicBezTo>
                    <a:pt x="2423" y="5550"/>
                    <a:pt x="2457" y="5717"/>
                    <a:pt x="2657" y="5751"/>
                  </a:cubicBezTo>
                  <a:cubicBezTo>
                    <a:pt x="2682" y="5757"/>
                    <a:pt x="2705" y="5760"/>
                    <a:pt x="2727" y="5760"/>
                  </a:cubicBezTo>
                  <a:cubicBezTo>
                    <a:pt x="2886" y="5760"/>
                    <a:pt x="2983" y="5597"/>
                    <a:pt x="3042" y="5216"/>
                  </a:cubicBezTo>
                  <a:cubicBezTo>
                    <a:pt x="3175" y="4431"/>
                    <a:pt x="3326" y="3629"/>
                    <a:pt x="3443" y="2843"/>
                  </a:cubicBezTo>
                  <a:cubicBezTo>
                    <a:pt x="3510" y="2493"/>
                    <a:pt x="3660" y="2175"/>
                    <a:pt x="3860" y="1891"/>
                  </a:cubicBezTo>
                  <a:cubicBezTo>
                    <a:pt x="4111" y="1473"/>
                    <a:pt x="4362" y="1056"/>
                    <a:pt x="4612" y="638"/>
                  </a:cubicBezTo>
                  <a:cubicBezTo>
                    <a:pt x="4646" y="571"/>
                    <a:pt x="4679" y="521"/>
                    <a:pt x="4713" y="454"/>
                  </a:cubicBezTo>
                  <a:cubicBezTo>
                    <a:pt x="4796" y="304"/>
                    <a:pt x="4796" y="153"/>
                    <a:pt x="4646" y="53"/>
                  </a:cubicBezTo>
                  <a:cubicBezTo>
                    <a:pt x="4598" y="18"/>
                    <a:pt x="4545" y="1"/>
                    <a:pt x="4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71"/>
          <p:cNvGrpSpPr/>
          <p:nvPr/>
        </p:nvGrpSpPr>
        <p:grpSpPr>
          <a:xfrm rot="8739485">
            <a:off x="7355945" y="3926907"/>
            <a:ext cx="2300498" cy="1345029"/>
            <a:chOff x="721672" y="533706"/>
            <a:chExt cx="1544425" cy="902977"/>
          </a:xfrm>
        </p:grpSpPr>
        <p:sp>
          <p:nvSpPr>
            <p:cNvPr id="1142" name="Google Shape;1142;p71"/>
            <p:cNvSpPr/>
            <p:nvPr/>
          </p:nvSpPr>
          <p:spPr>
            <a:xfrm>
              <a:off x="721672" y="533706"/>
              <a:ext cx="1544425" cy="902977"/>
            </a:xfrm>
            <a:custGeom>
              <a:rect b="b" l="l" r="r" t="t"/>
              <a:pathLst>
                <a:path extrusionOk="0" h="28174" w="48188">
                  <a:moveTo>
                    <a:pt x="18130" y="1"/>
                  </a:moveTo>
                  <a:cubicBezTo>
                    <a:pt x="17870" y="1"/>
                    <a:pt x="17623" y="177"/>
                    <a:pt x="17460" y="530"/>
                  </a:cubicBezTo>
                  <a:cubicBezTo>
                    <a:pt x="17243" y="981"/>
                    <a:pt x="17093" y="1466"/>
                    <a:pt x="17043" y="1967"/>
                  </a:cubicBezTo>
                  <a:cubicBezTo>
                    <a:pt x="16926" y="3320"/>
                    <a:pt x="16909" y="4690"/>
                    <a:pt x="17210" y="6027"/>
                  </a:cubicBezTo>
                  <a:cubicBezTo>
                    <a:pt x="17594" y="7698"/>
                    <a:pt x="18129" y="9319"/>
                    <a:pt x="19081" y="10756"/>
                  </a:cubicBezTo>
                  <a:cubicBezTo>
                    <a:pt x="19115" y="10822"/>
                    <a:pt x="19131" y="10889"/>
                    <a:pt x="19165" y="10956"/>
                  </a:cubicBezTo>
                  <a:cubicBezTo>
                    <a:pt x="18597" y="10572"/>
                    <a:pt x="18079" y="10221"/>
                    <a:pt x="17577" y="9853"/>
                  </a:cubicBezTo>
                  <a:cubicBezTo>
                    <a:pt x="15038" y="8116"/>
                    <a:pt x="12097" y="7046"/>
                    <a:pt x="9023" y="6779"/>
                  </a:cubicBezTo>
                  <a:cubicBezTo>
                    <a:pt x="8455" y="6729"/>
                    <a:pt x="7886" y="6645"/>
                    <a:pt x="7318" y="6578"/>
                  </a:cubicBezTo>
                  <a:cubicBezTo>
                    <a:pt x="7218" y="6570"/>
                    <a:pt x="7122" y="6566"/>
                    <a:pt x="7026" y="6566"/>
                  </a:cubicBezTo>
                  <a:cubicBezTo>
                    <a:pt x="6930" y="6566"/>
                    <a:pt x="6834" y="6570"/>
                    <a:pt x="6734" y="6578"/>
                  </a:cubicBezTo>
                  <a:cubicBezTo>
                    <a:pt x="6299" y="6629"/>
                    <a:pt x="6032" y="7063"/>
                    <a:pt x="6165" y="7481"/>
                  </a:cubicBezTo>
                  <a:cubicBezTo>
                    <a:pt x="6232" y="7681"/>
                    <a:pt x="6333" y="7865"/>
                    <a:pt x="6450" y="8032"/>
                  </a:cubicBezTo>
                  <a:cubicBezTo>
                    <a:pt x="7084" y="9018"/>
                    <a:pt x="7987" y="9753"/>
                    <a:pt x="8939" y="10405"/>
                  </a:cubicBezTo>
                  <a:cubicBezTo>
                    <a:pt x="11262" y="11992"/>
                    <a:pt x="13835" y="12878"/>
                    <a:pt x="16592" y="13228"/>
                  </a:cubicBezTo>
                  <a:cubicBezTo>
                    <a:pt x="17494" y="13345"/>
                    <a:pt x="18396" y="13412"/>
                    <a:pt x="19332" y="13479"/>
                  </a:cubicBezTo>
                  <a:cubicBezTo>
                    <a:pt x="19265" y="13563"/>
                    <a:pt x="19165" y="13629"/>
                    <a:pt x="19048" y="13646"/>
                  </a:cubicBezTo>
                  <a:cubicBezTo>
                    <a:pt x="17728" y="14147"/>
                    <a:pt x="16441" y="14749"/>
                    <a:pt x="15222" y="15434"/>
                  </a:cubicBezTo>
                  <a:cubicBezTo>
                    <a:pt x="15127" y="15491"/>
                    <a:pt x="15021" y="15521"/>
                    <a:pt x="14914" y="15521"/>
                  </a:cubicBezTo>
                  <a:cubicBezTo>
                    <a:pt x="14832" y="15521"/>
                    <a:pt x="14750" y="15504"/>
                    <a:pt x="14670" y="15467"/>
                  </a:cubicBezTo>
                  <a:cubicBezTo>
                    <a:pt x="12910" y="14814"/>
                    <a:pt x="11167" y="14487"/>
                    <a:pt x="9440" y="14487"/>
                  </a:cubicBezTo>
                  <a:cubicBezTo>
                    <a:pt x="7281" y="14487"/>
                    <a:pt x="5148" y="14998"/>
                    <a:pt x="3041" y="16019"/>
                  </a:cubicBezTo>
                  <a:cubicBezTo>
                    <a:pt x="2206" y="16420"/>
                    <a:pt x="1420" y="16871"/>
                    <a:pt x="618" y="17322"/>
                  </a:cubicBezTo>
                  <a:cubicBezTo>
                    <a:pt x="0" y="17673"/>
                    <a:pt x="234" y="18274"/>
                    <a:pt x="652" y="18475"/>
                  </a:cubicBezTo>
                  <a:cubicBezTo>
                    <a:pt x="718" y="18492"/>
                    <a:pt x="785" y="18525"/>
                    <a:pt x="852" y="18542"/>
                  </a:cubicBezTo>
                  <a:cubicBezTo>
                    <a:pt x="2594" y="19185"/>
                    <a:pt x="4351" y="19494"/>
                    <a:pt x="6117" y="19494"/>
                  </a:cubicBezTo>
                  <a:cubicBezTo>
                    <a:pt x="7653" y="19494"/>
                    <a:pt x="9197" y="19260"/>
                    <a:pt x="10744" y="18809"/>
                  </a:cubicBezTo>
                  <a:cubicBezTo>
                    <a:pt x="10844" y="18776"/>
                    <a:pt x="10944" y="18742"/>
                    <a:pt x="11078" y="18709"/>
                  </a:cubicBezTo>
                  <a:lnTo>
                    <a:pt x="11078" y="18709"/>
                  </a:lnTo>
                  <a:cubicBezTo>
                    <a:pt x="11095" y="18876"/>
                    <a:pt x="10961" y="18943"/>
                    <a:pt x="10894" y="19010"/>
                  </a:cubicBezTo>
                  <a:cubicBezTo>
                    <a:pt x="10125" y="19845"/>
                    <a:pt x="9424" y="20731"/>
                    <a:pt x="8822" y="21683"/>
                  </a:cubicBezTo>
                  <a:cubicBezTo>
                    <a:pt x="8020" y="22986"/>
                    <a:pt x="7502" y="24457"/>
                    <a:pt x="7285" y="25977"/>
                  </a:cubicBezTo>
                  <a:cubicBezTo>
                    <a:pt x="7218" y="26445"/>
                    <a:pt x="7168" y="26913"/>
                    <a:pt x="7118" y="27397"/>
                  </a:cubicBezTo>
                  <a:cubicBezTo>
                    <a:pt x="7068" y="27564"/>
                    <a:pt x="7118" y="27748"/>
                    <a:pt x="7218" y="27915"/>
                  </a:cubicBezTo>
                  <a:cubicBezTo>
                    <a:pt x="7313" y="28085"/>
                    <a:pt x="7489" y="28173"/>
                    <a:pt x="7673" y="28173"/>
                  </a:cubicBezTo>
                  <a:cubicBezTo>
                    <a:pt x="7779" y="28173"/>
                    <a:pt x="7889" y="28144"/>
                    <a:pt x="7987" y="28082"/>
                  </a:cubicBezTo>
                  <a:cubicBezTo>
                    <a:pt x="8054" y="28049"/>
                    <a:pt x="8120" y="27999"/>
                    <a:pt x="8187" y="27932"/>
                  </a:cubicBezTo>
                  <a:cubicBezTo>
                    <a:pt x="9357" y="26796"/>
                    <a:pt x="10493" y="25643"/>
                    <a:pt x="11412" y="24273"/>
                  </a:cubicBezTo>
                  <a:cubicBezTo>
                    <a:pt x="12130" y="23220"/>
                    <a:pt x="12699" y="22067"/>
                    <a:pt x="13116" y="20848"/>
                  </a:cubicBezTo>
                  <a:cubicBezTo>
                    <a:pt x="13484" y="19761"/>
                    <a:pt x="13768" y="18659"/>
                    <a:pt x="13935" y="17523"/>
                  </a:cubicBezTo>
                  <a:cubicBezTo>
                    <a:pt x="13952" y="17339"/>
                    <a:pt x="14069" y="17155"/>
                    <a:pt x="14236" y="17071"/>
                  </a:cubicBezTo>
                  <a:cubicBezTo>
                    <a:pt x="15188" y="16520"/>
                    <a:pt x="16174" y="16019"/>
                    <a:pt x="17176" y="15584"/>
                  </a:cubicBezTo>
                  <a:cubicBezTo>
                    <a:pt x="18964" y="14766"/>
                    <a:pt x="20769" y="14064"/>
                    <a:pt x="22707" y="13730"/>
                  </a:cubicBezTo>
                  <a:cubicBezTo>
                    <a:pt x="22813" y="13698"/>
                    <a:pt x="22912" y="13686"/>
                    <a:pt x="23013" y="13686"/>
                  </a:cubicBezTo>
                  <a:cubicBezTo>
                    <a:pt x="23071" y="13686"/>
                    <a:pt x="23130" y="13690"/>
                    <a:pt x="23192" y="13696"/>
                  </a:cubicBezTo>
                  <a:cubicBezTo>
                    <a:pt x="23108" y="13813"/>
                    <a:pt x="23008" y="13930"/>
                    <a:pt x="22891" y="13997"/>
                  </a:cubicBezTo>
                  <a:cubicBezTo>
                    <a:pt x="21187" y="15534"/>
                    <a:pt x="19766" y="17339"/>
                    <a:pt x="18697" y="19360"/>
                  </a:cubicBezTo>
                  <a:cubicBezTo>
                    <a:pt x="17962" y="20781"/>
                    <a:pt x="17427" y="22284"/>
                    <a:pt x="17110" y="23838"/>
                  </a:cubicBezTo>
                  <a:cubicBezTo>
                    <a:pt x="17093" y="23905"/>
                    <a:pt x="17076" y="23972"/>
                    <a:pt x="17059" y="24056"/>
                  </a:cubicBezTo>
                  <a:cubicBezTo>
                    <a:pt x="16993" y="24563"/>
                    <a:pt x="17235" y="24889"/>
                    <a:pt x="17650" y="24889"/>
                  </a:cubicBezTo>
                  <a:cubicBezTo>
                    <a:pt x="17755" y="24889"/>
                    <a:pt x="17871" y="24868"/>
                    <a:pt x="17995" y="24824"/>
                  </a:cubicBezTo>
                  <a:cubicBezTo>
                    <a:pt x="18430" y="24691"/>
                    <a:pt x="18831" y="24490"/>
                    <a:pt x="19198" y="24256"/>
                  </a:cubicBezTo>
                  <a:cubicBezTo>
                    <a:pt x="20485" y="23437"/>
                    <a:pt x="21454" y="22318"/>
                    <a:pt x="22273" y="21048"/>
                  </a:cubicBezTo>
                  <a:cubicBezTo>
                    <a:pt x="22573" y="20580"/>
                    <a:pt x="22841" y="20079"/>
                    <a:pt x="23091" y="19578"/>
                  </a:cubicBezTo>
                  <a:cubicBezTo>
                    <a:pt x="23192" y="19695"/>
                    <a:pt x="23242" y="19862"/>
                    <a:pt x="23242" y="20012"/>
                  </a:cubicBezTo>
                  <a:cubicBezTo>
                    <a:pt x="23425" y="21232"/>
                    <a:pt x="23893" y="22385"/>
                    <a:pt x="24578" y="23421"/>
                  </a:cubicBezTo>
                  <a:cubicBezTo>
                    <a:pt x="25180" y="24273"/>
                    <a:pt x="25882" y="25058"/>
                    <a:pt x="26650" y="25760"/>
                  </a:cubicBezTo>
                  <a:cubicBezTo>
                    <a:pt x="26829" y="25932"/>
                    <a:pt x="27033" y="26015"/>
                    <a:pt x="27228" y="26015"/>
                  </a:cubicBezTo>
                  <a:cubicBezTo>
                    <a:pt x="27543" y="26015"/>
                    <a:pt x="27836" y="25801"/>
                    <a:pt x="27970" y="25409"/>
                  </a:cubicBezTo>
                  <a:cubicBezTo>
                    <a:pt x="28087" y="25058"/>
                    <a:pt x="28154" y="24691"/>
                    <a:pt x="28204" y="24306"/>
                  </a:cubicBezTo>
                  <a:cubicBezTo>
                    <a:pt x="28522" y="22134"/>
                    <a:pt x="28121" y="20046"/>
                    <a:pt x="27436" y="17974"/>
                  </a:cubicBezTo>
                  <a:cubicBezTo>
                    <a:pt x="26951" y="16503"/>
                    <a:pt x="26232" y="15133"/>
                    <a:pt x="25280" y="13897"/>
                  </a:cubicBezTo>
                  <a:cubicBezTo>
                    <a:pt x="25197" y="13780"/>
                    <a:pt x="25046" y="13680"/>
                    <a:pt x="25096" y="13546"/>
                  </a:cubicBezTo>
                  <a:cubicBezTo>
                    <a:pt x="25144" y="13427"/>
                    <a:pt x="25251" y="13410"/>
                    <a:pt x="25364" y="13410"/>
                  </a:cubicBezTo>
                  <a:cubicBezTo>
                    <a:pt x="25409" y="13410"/>
                    <a:pt x="25454" y="13412"/>
                    <a:pt x="25497" y="13412"/>
                  </a:cubicBezTo>
                  <a:cubicBezTo>
                    <a:pt x="26216" y="13357"/>
                    <a:pt x="26936" y="13329"/>
                    <a:pt x="27656" y="13329"/>
                  </a:cubicBezTo>
                  <a:cubicBezTo>
                    <a:pt x="29097" y="13329"/>
                    <a:pt x="30538" y="13440"/>
                    <a:pt x="31964" y="13663"/>
                  </a:cubicBezTo>
                  <a:cubicBezTo>
                    <a:pt x="34603" y="14097"/>
                    <a:pt x="37160" y="14899"/>
                    <a:pt x="39599" y="16035"/>
                  </a:cubicBezTo>
                  <a:lnTo>
                    <a:pt x="40351" y="16386"/>
                  </a:lnTo>
                  <a:cubicBezTo>
                    <a:pt x="40251" y="16475"/>
                    <a:pt x="40158" y="16483"/>
                    <a:pt x="40073" y="16483"/>
                  </a:cubicBezTo>
                  <a:cubicBezTo>
                    <a:pt x="40056" y="16483"/>
                    <a:pt x="40039" y="16483"/>
                    <a:pt x="40022" y="16483"/>
                  </a:cubicBezTo>
                  <a:cubicBezTo>
                    <a:pt x="39998" y="16483"/>
                    <a:pt x="39974" y="16483"/>
                    <a:pt x="39950" y="16487"/>
                  </a:cubicBezTo>
                  <a:cubicBezTo>
                    <a:pt x="37761" y="16553"/>
                    <a:pt x="35639" y="17222"/>
                    <a:pt x="33801" y="18408"/>
                  </a:cubicBezTo>
                  <a:cubicBezTo>
                    <a:pt x="32899" y="19026"/>
                    <a:pt x="32047" y="19711"/>
                    <a:pt x="31262" y="20463"/>
                  </a:cubicBezTo>
                  <a:cubicBezTo>
                    <a:pt x="31061" y="20647"/>
                    <a:pt x="30861" y="20831"/>
                    <a:pt x="30660" y="21031"/>
                  </a:cubicBezTo>
                  <a:cubicBezTo>
                    <a:pt x="30243" y="21466"/>
                    <a:pt x="30343" y="21984"/>
                    <a:pt x="30928" y="22168"/>
                  </a:cubicBezTo>
                  <a:cubicBezTo>
                    <a:pt x="31880" y="22481"/>
                    <a:pt x="32839" y="22677"/>
                    <a:pt x="33812" y="22677"/>
                  </a:cubicBezTo>
                  <a:cubicBezTo>
                    <a:pt x="34393" y="22677"/>
                    <a:pt x="34979" y="22608"/>
                    <a:pt x="35573" y="22452"/>
                  </a:cubicBezTo>
                  <a:cubicBezTo>
                    <a:pt x="37010" y="22084"/>
                    <a:pt x="38329" y="21382"/>
                    <a:pt x="39449" y="20396"/>
                  </a:cubicBezTo>
                  <a:cubicBezTo>
                    <a:pt x="39533" y="20330"/>
                    <a:pt x="39616" y="20263"/>
                    <a:pt x="39700" y="20179"/>
                  </a:cubicBezTo>
                  <a:cubicBezTo>
                    <a:pt x="39733" y="20179"/>
                    <a:pt x="39750" y="20162"/>
                    <a:pt x="39783" y="20162"/>
                  </a:cubicBezTo>
                  <a:cubicBezTo>
                    <a:pt x="39817" y="20196"/>
                    <a:pt x="39833" y="20229"/>
                    <a:pt x="39817" y="20279"/>
                  </a:cubicBezTo>
                  <a:cubicBezTo>
                    <a:pt x="39416" y="21549"/>
                    <a:pt x="39432" y="22853"/>
                    <a:pt x="39549" y="24173"/>
                  </a:cubicBezTo>
                  <a:cubicBezTo>
                    <a:pt x="39649" y="25192"/>
                    <a:pt x="39850" y="26211"/>
                    <a:pt x="40151" y="27197"/>
                  </a:cubicBezTo>
                  <a:cubicBezTo>
                    <a:pt x="40167" y="27247"/>
                    <a:pt x="40184" y="27297"/>
                    <a:pt x="40201" y="27347"/>
                  </a:cubicBezTo>
                  <a:cubicBezTo>
                    <a:pt x="40285" y="27661"/>
                    <a:pt x="40562" y="27853"/>
                    <a:pt x="40848" y="27853"/>
                  </a:cubicBezTo>
                  <a:cubicBezTo>
                    <a:pt x="40957" y="27853"/>
                    <a:pt x="41068" y="27825"/>
                    <a:pt x="41170" y="27765"/>
                  </a:cubicBezTo>
                  <a:cubicBezTo>
                    <a:pt x="41521" y="27598"/>
                    <a:pt x="41805" y="27347"/>
                    <a:pt x="42039" y="27046"/>
                  </a:cubicBezTo>
                  <a:cubicBezTo>
                    <a:pt x="42323" y="26679"/>
                    <a:pt x="42557" y="26278"/>
                    <a:pt x="42741" y="25860"/>
                  </a:cubicBezTo>
                  <a:cubicBezTo>
                    <a:pt x="43342" y="24640"/>
                    <a:pt x="43676" y="23320"/>
                    <a:pt x="43760" y="21967"/>
                  </a:cubicBezTo>
                  <a:cubicBezTo>
                    <a:pt x="43793" y="21065"/>
                    <a:pt x="43643" y="20146"/>
                    <a:pt x="43292" y="19310"/>
                  </a:cubicBezTo>
                  <a:cubicBezTo>
                    <a:pt x="43125" y="18876"/>
                    <a:pt x="42924" y="18475"/>
                    <a:pt x="42741" y="18057"/>
                  </a:cubicBezTo>
                  <a:cubicBezTo>
                    <a:pt x="42690" y="17957"/>
                    <a:pt x="42607" y="17873"/>
                    <a:pt x="42640" y="17723"/>
                  </a:cubicBezTo>
                  <a:cubicBezTo>
                    <a:pt x="42659" y="17721"/>
                    <a:pt x="42678" y="17721"/>
                    <a:pt x="42696" y="17721"/>
                  </a:cubicBezTo>
                  <a:cubicBezTo>
                    <a:pt x="42858" y="17721"/>
                    <a:pt x="43005" y="17785"/>
                    <a:pt x="43125" y="17890"/>
                  </a:cubicBezTo>
                  <a:cubicBezTo>
                    <a:pt x="44462" y="18742"/>
                    <a:pt x="45765" y="19661"/>
                    <a:pt x="47001" y="20664"/>
                  </a:cubicBezTo>
                  <a:cubicBezTo>
                    <a:pt x="47101" y="20747"/>
                    <a:pt x="47218" y="20831"/>
                    <a:pt x="47335" y="20914"/>
                  </a:cubicBezTo>
                  <a:cubicBezTo>
                    <a:pt x="47422" y="20968"/>
                    <a:pt x="47523" y="20995"/>
                    <a:pt x="47622" y="20995"/>
                  </a:cubicBezTo>
                  <a:cubicBezTo>
                    <a:pt x="47772" y="20995"/>
                    <a:pt x="47920" y="20934"/>
                    <a:pt x="48020" y="20814"/>
                  </a:cubicBezTo>
                  <a:cubicBezTo>
                    <a:pt x="48188" y="20614"/>
                    <a:pt x="48171" y="20313"/>
                    <a:pt x="48004" y="20112"/>
                  </a:cubicBezTo>
                  <a:cubicBezTo>
                    <a:pt x="47937" y="20062"/>
                    <a:pt x="47887" y="19995"/>
                    <a:pt x="47820" y="19945"/>
                  </a:cubicBezTo>
                  <a:cubicBezTo>
                    <a:pt x="46299" y="18776"/>
                    <a:pt x="44762" y="17606"/>
                    <a:pt x="43091" y="16637"/>
                  </a:cubicBezTo>
                  <a:cubicBezTo>
                    <a:pt x="41604" y="15785"/>
                    <a:pt x="40034" y="15033"/>
                    <a:pt x="38430" y="14381"/>
                  </a:cubicBezTo>
                  <a:cubicBezTo>
                    <a:pt x="38196" y="14298"/>
                    <a:pt x="37979" y="14181"/>
                    <a:pt x="37728" y="14114"/>
                  </a:cubicBezTo>
                  <a:cubicBezTo>
                    <a:pt x="37544" y="14064"/>
                    <a:pt x="37394" y="13897"/>
                    <a:pt x="37394" y="13696"/>
                  </a:cubicBezTo>
                  <a:cubicBezTo>
                    <a:pt x="37344" y="13362"/>
                    <a:pt x="37260" y="13045"/>
                    <a:pt x="37227" y="12710"/>
                  </a:cubicBezTo>
                  <a:cubicBezTo>
                    <a:pt x="36959" y="10555"/>
                    <a:pt x="36291" y="8450"/>
                    <a:pt x="35272" y="6528"/>
                  </a:cubicBezTo>
                  <a:cubicBezTo>
                    <a:pt x="34587" y="5258"/>
                    <a:pt x="33735" y="4106"/>
                    <a:pt x="32732" y="3053"/>
                  </a:cubicBezTo>
                  <a:cubicBezTo>
                    <a:pt x="32498" y="2802"/>
                    <a:pt x="32248" y="2568"/>
                    <a:pt x="31997" y="2318"/>
                  </a:cubicBezTo>
                  <a:cubicBezTo>
                    <a:pt x="31863" y="2167"/>
                    <a:pt x="31713" y="2067"/>
                    <a:pt x="31529" y="1984"/>
                  </a:cubicBezTo>
                  <a:cubicBezTo>
                    <a:pt x="31432" y="1937"/>
                    <a:pt x="31329" y="1915"/>
                    <a:pt x="31229" y="1915"/>
                  </a:cubicBezTo>
                  <a:cubicBezTo>
                    <a:pt x="30967" y="1915"/>
                    <a:pt x="30719" y="2064"/>
                    <a:pt x="30610" y="2318"/>
                  </a:cubicBezTo>
                  <a:cubicBezTo>
                    <a:pt x="30493" y="2518"/>
                    <a:pt x="30426" y="2752"/>
                    <a:pt x="30393" y="2986"/>
                  </a:cubicBezTo>
                  <a:cubicBezTo>
                    <a:pt x="30142" y="5492"/>
                    <a:pt x="30660" y="7815"/>
                    <a:pt x="32181" y="9853"/>
                  </a:cubicBezTo>
                  <a:cubicBezTo>
                    <a:pt x="33050" y="11006"/>
                    <a:pt x="34035" y="12059"/>
                    <a:pt x="35121" y="12995"/>
                  </a:cubicBezTo>
                  <a:cubicBezTo>
                    <a:pt x="35205" y="13061"/>
                    <a:pt x="35272" y="13111"/>
                    <a:pt x="35339" y="13195"/>
                  </a:cubicBezTo>
                  <a:cubicBezTo>
                    <a:pt x="35355" y="13212"/>
                    <a:pt x="35355" y="13245"/>
                    <a:pt x="35389" y="13295"/>
                  </a:cubicBezTo>
                  <a:cubicBezTo>
                    <a:pt x="35021" y="13245"/>
                    <a:pt x="34654" y="13162"/>
                    <a:pt x="34303" y="13045"/>
                  </a:cubicBezTo>
                  <a:cubicBezTo>
                    <a:pt x="32133" y="12525"/>
                    <a:pt x="29906" y="12264"/>
                    <a:pt x="27680" y="12264"/>
                  </a:cubicBezTo>
                  <a:cubicBezTo>
                    <a:pt x="26974" y="12264"/>
                    <a:pt x="26268" y="12291"/>
                    <a:pt x="25564" y="12343"/>
                  </a:cubicBezTo>
                  <a:cubicBezTo>
                    <a:pt x="24445" y="12410"/>
                    <a:pt x="23342" y="12543"/>
                    <a:pt x="22239" y="12744"/>
                  </a:cubicBezTo>
                  <a:cubicBezTo>
                    <a:pt x="22176" y="12756"/>
                    <a:pt x="22120" y="12762"/>
                    <a:pt x="22071" y="12762"/>
                  </a:cubicBezTo>
                  <a:cubicBezTo>
                    <a:pt x="21848" y="12762"/>
                    <a:pt x="21773" y="12637"/>
                    <a:pt x="21855" y="12376"/>
                  </a:cubicBezTo>
                  <a:cubicBezTo>
                    <a:pt x="22473" y="10405"/>
                    <a:pt x="22206" y="8433"/>
                    <a:pt x="21788" y="6478"/>
                  </a:cubicBezTo>
                  <a:cubicBezTo>
                    <a:pt x="21471" y="4974"/>
                    <a:pt x="20869" y="3538"/>
                    <a:pt x="20017" y="2251"/>
                  </a:cubicBezTo>
                  <a:cubicBezTo>
                    <a:pt x="19683" y="1750"/>
                    <a:pt x="19349" y="1232"/>
                    <a:pt x="19014" y="714"/>
                  </a:cubicBezTo>
                  <a:cubicBezTo>
                    <a:pt x="18948" y="597"/>
                    <a:pt x="18864" y="480"/>
                    <a:pt x="18780" y="380"/>
                  </a:cubicBezTo>
                  <a:cubicBezTo>
                    <a:pt x="18581" y="127"/>
                    <a:pt x="18351" y="1"/>
                    <a:pt x="18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1"/>
            <p:cNvSpPr/>
            <p:nvPr/>
          </p:nvSpPr>
          <p:spPr>
            <a:xfrm>
              <a:off x="1097586" y="1022500"/>
              <a:ext cx="182108" cy="175634"/>
            </a:xfrm>
            <a:custGeom>
              <a:rect b="b" l="l" r="r" t="t"/>
              <a:pathLst>
                <a:path extrusionOk="0" h="5480" w="5682">
                  <a:moveTo>
                    <a:pt x="2804" y="0"/>
                  </a:moveTo>
                  <a:cubicBezTo>
                    <a:pt x="1773" y="0"/>
                    <a:pt x="773" y="614"/>
                    <a:pt x="368" y="1687"/>
                  </a:cubicBezTo>
                  <a:cubicBezTo>
                    <a:pt x="0" y="2606"/>
                    <a:pt x="117" y="4343"/>
                    <a:pt x="1354" y="5112"/>
                  </a:cubicBezTo>
                  <a:cubicBezTo>
                    <a:pt x="1721" y="5346"/>
                    <a:pt x="2173" y="5480"/>
                    <a:pt x="2607" y="5480"/>
                  </a:cubicBezTo>
                  <a:cubicBezTo>
                    <a:pt x="2619" y="5480"/>
                    <a:pt x="2631" y="5480"/>
                    <a:pt x="2643" y="5480"/>
                  </a:cubicBezTo>
                  <a:cubicBezTo>
                    <a:pt x="3965" y="5480"/>
                    <a:pt x="5116" y="4582"/>
                    <a:pt x="5431" y="3307"/>
                  </a:cubicBezTo>
                  <a:cubicBezTo>
                    <a:pt x="5681" y="2338"/>
                    <a:pt x="5230" y="1185"/>
                    <a:pt x="4378" y="534"/>
                  </a:cubicBezTo>
                  <a:cubicBezTo>
                    <a:pt x="3900" y="171"/>
                    <a:pt x="3348" y="0"/>
                    <a:pt x="2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1"/>
            <p:cNvSpPr/>
            <p:nvPr/>
          </p:nvSpPr>
          <p:spPr>
            <a:xfrm>
              <a:off x="1618623" y="935196"/>
              <a:ext cx="186948" cy="167333"/>
            </a:xfrm>
            <a:custGeom>
              <a:rect b="b" l="l" r="r" t="t"/>
              <a:pathLst>
                <a:path extrusionOk="0" h="5221" w="5833">
                  <a:moveTo>
                    <a:pt x="3000" y="0"/>
                  </a:moveTo>
                  <a:cubicBezTo>
                    <a:pt x="1950" y="0"/>
                    <a:pt x="898" y="675"/>
                    <a:pt x="502" y="1704"/>
                  </a:cubicBezTo>
                  <a:cubicBezTo>
                    <a:pt x="1" y="3057"/>
                    <a:pt x="619" y="4561"/>
                    <a:pt x="1906" y="5046"/>
                  </a:cubicBezTo>
                  <a:cubicBezTo>
                    <a:pt x="2225" y="5164"/>
                    <a:pt x="2553" y="5221"/>
                    <a:pt x="2875" y="5221"/>
                  </a:cubicBezTo>
                  <a:cubicBezTo>
                    <a:pt x="3918" y="5221"/>
                    <a:pt x="4894" y="4623"/>
                    <a:pt x="5264" y="3575"/>
                  </a:cubicBezTo>
                  <a:cubicBezTo>
                    <a:pt x="5832" y="2239"/>
                    <a:pt x="5181" y="685"/>
                    <a:pt x="3827" y="150"/>
                  </a:cubicBezTo>
                  <a:cubicBezTo>
                    <a:pt x="3560" y="48"/>
                    <a:pt x="3280" y="0"/>
                    <a:pt x="3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1"/>
            <p:cNvSpPr/>
            <p:nvPr/>
          </p:nvSpPr>
          <p:spPr>
            <a:xfrm>
              <a:off x="1457988" y="797926"/>
              <a:ext cx="167109" cy="163519"/>
            </a:xfrm>
            <a:custGeom>
              <a:rect b="b" l="l" r="r" t="t"/>
              <a:pathLst>
                <a:path extrusionOk="0" h="5102" w="5214">
                  <a:moveTo>
                    <a:pt x="2424" y="0"/>
                  </a:moveTo>
                  <a:cubicBezTo>
                    <a:pt x="1780" y="0"/>
                    <a:pt x="1263" y="252"/>
                    <a:pt x="852" y="724"/>
                  </a:cubicBezTo>
                  <a:cubicBezTo>
                    <a:pt x="134" y="1626"/>
                    <a:pt x="0" y="2862"/>
                    <a:pt x="502" y="3898"/>
                  </a:cubicBezTo>
                  <a:cubicBezTo>
                    <a:pt x="910" y="4672"/>
                    <a:pt x="1720" y="5102"/>
                    <a:pt x="2565" y="5102"/>
                  </a:cubicBezTo>
                  <a:cubicBezTo>
                    <a:pt x="2999" y="5102"/>
                    <a:pt x="3441" y="4988"/>
                    <a:pt x="3843" y="4751"/>
                  </a:cubicBezTo>
                  <a:cubicBezTo>
                    <a:pt x="4712" y="4266"/>
                    <a:pt x="5213" y="3297"/>
                    <a:pt x="5113" y="2294"/>
                  </a:cubicBezTo>
                  <a:cubicBezTo>
                    <a:pt x="5096" y="1442"/>
                    <a:pt x="4578" y="674"/>
                    <a:pt x="3793" y="306"/>
                  </a:cubicBezTo>
                  <a:cubicBezTo>
                    <a:pt x="3284" y="100"/>
                    <a:pt x="2829" y="0"/>
                    <a:pt x="24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1"/>
            <p:cNvSpPr/>
            <p:nvPr/>
          </p:nvSpPr>
          <p:spPr>
            <a:xfrm>
              <a:off x="1905118" y="848597"/>
              <a:ext cx="178358" cy="162045"/>
            </a:xfrm>
            <a:custGeom>
              <a:rect b="b" l="l" r="r" t="t"/>
              <a:pathLst>
                <a:path extrusionOk="0" h="5056" w="5565">
                  <a:moveTo>
                    <a:pt x="2531" y="1"/>
                  </a:moveTo>
                  <a:cubicBezTo>
                    <a:pt x="1717" y="1"/>
                    <a:pt x="937" y="445"/>
                    <a:pt x="536" y="1198"/>
                  </a:cubicBezTo>
                  <a:cubicBezTo>
                    <a:pt x="285" y="1582"/>
                    <a:pt x="135" y="2033"/>
                    <a:pt x="85" y="2484"/>
                  </a:cubicBezTo>
                  <a:cubicBezTo>
                    <a:pt x="1" y="3153"/>
                    <a:pt x="268" y="3821"/>
                    <a:pt x="786" y="4222"/>
                  </a:cubicBezTo>
                  <a:cubicBezTo>
                    <a:pt x="987" y="4406"/>
                    <a:pt x="1187" y="4573"/>
                    <a:pt x="1421" y="4723"/>
                  </a:cubicBezTo>
                  <a:cubicBezTo>
                    <a:pt x="1801" y="4948"/>
                    <a:pt x="2221" y="5055"/>
                    <a:pt x="2636" y="5055"/>
                  </a:cubicBezTo>
                  <a:cubicBezTo>
                    <a:pt x="3425" y="5055"/>
                    <a:pt x="4197" y="4667"/>
                    <a:pt x="4646" y="3955"/>
                  </a:cubicBezTo>
                  <a:cubicBezTo>
                    <a:pt x="5565" y="2568"/>
                    <a:pt x="5014" y="814"/>
                    <a:pt x="3443" y="195"/>
                  </a:cubicBezTo>
                  <a:cubicBezTo>
                    <a:pt x="3147" y="63"/>
                    <a:pt x="2837" y="1"/>
                    <a:pt x="25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1"/>
            <p:cNvSpPr/>
            <p:nvPr/>
          </p:nvSpPr>
          <p:spPr>
            <a:xfrm>
              <a:off x="2044952" y="980355"/>
              <a:ext cx="158487" cy="125732"/>
            </a:xfrm>
            <a:custGeom>
              <a:rect b="b" l="l" r="r" t="t"/>
              <a:pathLst>
                <a:path extrusionOk="0" h="3923" w="4945">
                  <a:moveTo>
                    <a:pt x="2254" y="1"/>
                  </a:moveTo>
                  <a:cubicBezTo>
                    <a:pt x="850" y="1"/>
                    <a:pt x="0" y="1225"/>
                    <a:pt x="216" y="2534"/>
                  </a:cubicBezTo>
                  <a:cubicBezTo>
                    <a:pt x="300" y="3069"/>
                    <a:pt x="667" y="3520"/>
                    <a:pt x="1202" y="3670"/>
                  </a:cubicBezTo>
                  <a:cubicBezTo>
                    <a:pt x="1581" y="3841"/>
                    <a:pt x="1965" y="3923"/>
                    <a:pt x="2328" y="3923"/>
                  </a:cubicBezTo>
                  <a:cubicBezTo>
                    <a:pt x="2924" y="3923"/>
                    <a:pt x="3462" y="3701"/>
                    <a:pt x="3825" y="3286"/>
                  </a:cubicBezTo>
                  <a:cubicBezTo>
                    <a:pt x="4945" y="2133"/>
                    <a:pt x="4226" y="195"/>
                    <a:pt x="2622" y="28"/>
                  </a:cubicBezTo>
                  <a:cubicBezTo>
                    <a:pt x="2496" y="9"/>
                    <a:pt x="2373" y="1"/>
                    <a:pt x="2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1"/>
            <p:cNvSpPr/>
            <p:nvPr/>
          </p:nvSpPr>
          <p:spPr>
            <a:xfrm>
              <a:off x="1500294" y="1000578"/>
              <a:ext cx="118906" cy="348832"/>
            </a:xfrm>
            <a:custGeom>
              <a:rect b="b" l="l" r="r" t="t"/>
              <a:pathLst>
                <a:path extrusionOk="0" h="10884" w="3710">
                  <a:moveTo>
                    <a:pt x="676" y="1"/>
                  </a:moveTo>
                  <a:cubicBezTo>
                    <a:pt x="647" y="1"/>
                    <a:pt x="617" y="5"/>
                    <a:pt x="585" y="15"/>
                  </a:cubicBezTo>
                  <a:cubicBezTo>
                    <a:pt x="418" y="65"/>
                    <a:pt x="368" y="182"/>
                    <a:pt x="418" y="416"/>
                  </a:cubicBezTo>
                  <a:cubicBezTo>
                    <a:pt x="585" y="1101"/>
                    <a:pt x="719" y="1803"/>
                    <a:pt x="903" y="2488"/>
                  </a:cubicBezTo>
                  <a:cubicBezTo>
                    <a:pt x="1053" y="2989"/>
                    <a:pt x="1053" y="3540"/>
                    <a:pt x="903" y="4042"/>
                  </a:cubicBezTo>
                  <a:cubicBezTo>
                    <a:pt x="652" y="4977"/>
                    <a:pt x="451" y="5930"/>
                    <a:pt x="101" y="6849"/>
                  </a:cubicBezTo>
                  <a:cubicBezTo>
                    <a:pt x="0" y="7149"/>
                    <a:pt x="34" y="7300"/>
                    <a:pt x="184" y="7367"/>
                  </a:cubicBezTo>
                  <a:cubicBezTo>
                    <a:pt x="220" y="7381"/>
                    <a:pt x="252" y="7388"/>
                    <a:pt x="282" y="7388"/>
                  </a:cubicBezTo>
                  <a:cubicBezTo>
                    <a:pt x="395" y="7388"/>
                    <a:pt x="480" y="7286"/>
                    <a:pt x="585" y="7049"/>
                  </a:cubicBezTo>
                  <a:cubicBezTo>
                    <a:pt x="836" y="6398"/>
                    <a:pt x="1053" y="5729"/>
                    <a:pt x="1220" y="5061"/>
                  </a:cubicBezTo>
                  <a:cubicBezTo>
                    <a:pt x="1253" y="4944"/>
                    <a:pt x="1287" y="4844"/>
                    <a:pt x="1304" y="4743"/>
                  </a:cubicBezTo>
                  <a:lnTo>
                    <a:pt x="1404" y="4727"/>
                  </a:lnTo>
                  <a:cubicBezTo>
                    <a:pt x="1471" y="5061"/>
                    <a:pt x="1554" y="5395"/>
                    <a:pt x="1621" y="5729"/>
                  </a:cubicBezTo>
                  <a:cubicBezTo>
                    <a:pt x="1905" y="7300"/>
                    <a:pt x="2339" y="8820"/>
                    <a:pt x="2690" y="10374"/>
                  </a:cubicBezTo>
                  <a:cubicBezTo>
                    <a:pt x="2707" y="10491"/>
                    <a:pt x="2741" y="10608"/>
                    <a:pt x="2791" y="10725"/>
                  </a:cubicBezTo>
                  <a:cubicBezTo>
                    <a:pt x="2832" y="10822"/>
                    <a:pt x="2919" y="10884"/>
                    <a:pt x="3004" y="10884"/>
                  </a:cubicBezTo>
                  <a:cubicBezTo>
                    <a:pt x="3023" y="10884"/>
                    <a:pt x="3040" y="10881"/>
                    <a:pt x="3058" y="10875"/>
                  </a:cubicBezTo>
                  <a:cubicBezTo>
                    <a:pt x="3192" y="10859"/>
                    <a:pt x="3275" y="10725"/>
                    <a:pt x="3258" y="10591"/>
                  </a:cubicBezTo>
                  <a:cubicBezTo>
                    <a:pt x="3242" y="10491"/>
                    <a:pt x="3225" y="10408"/>
                    <a:pt x="3192" y="10307"/>
                  </a:cubicBezTo>
                  <a:cubicBezTo>
                    <a:pt x="2824" y="8570"/>
                    <a:pt x="2440" y="6832"/>
                    <a:pt x="2055" y="5094"/>
                  </a:cubicBezTo>
                  <a:cubicBezTo>
                    <a:pt x="2039" y="4977"/>
                    <a:pt x="2022" y="4877"/>
                    <a:pt x="2005" y="4760"/>
                  </a:cubicBezTo>
                  <a:cubicBezTo>
                    <a:pt x="2156" y="4760"/>
                    <a:pt x="2189" y="4877"/>
                    <a:pt x="2223" y="4944"/>
                  </a:cubicBezTo>
                  <a:cubicBezTo>
                    <a:pt x="2507" y="5362"/>
                    <a:pt x="2774" y="5779"/>
                    <a:pt x="3058" y="6197"/>
                  </a:cubicBezTo>
                  <a:cubicBezTo>
                    <a:pt x="3108" y="6297"/>
                    <a:pt x="3175" y="6381"/>
                    <a:pt x="3258" y="6464"/>
                  </a:cubicBezTo>
                  <a:cubicBezTo>
                    <a:pt x="3307" y="6513"/>
                    <a:pt x="3367" y="6539"/>
                    <a:pt x="3429" y="6539"/>
                  </a:cubicBezTo>
                  <a:cubicBezTo>
                    <a:pt x="3473" y="6539"/>
                    <a:pt x="3517" y="6526"/>
                    <a:pt x="3559" y="6498"/>
                  </a:cubicBezTo>
                  <a:cubicBezTo>
                    <a:pt x="3659" y="6448"/>
                    <a:pt x="3710" y="6331"/>
                    <a:pt x="3693" y="6214"/>
                  </a:cubicBezTo>
                  <a:cubicBezTo>
                    <a:pt x="3659" y="6080"/>
                    <a:pt x="3593" y="5963"/>
                    <a:pt x="3492" y="5846"/>
                  </a:cubicBezTo>
                  <a:cubicBezTo>
                    <a:pt x="2924" y="4994"/>
                    <a:pt x="2406" y="4108"/>
                    <a:pt x="1721" y="3323"/>
                  </a:cubicBezTo>
                  <a:cubicBezTo>
                    <a:pt x="1654" y="3206"/>
                    <a:pt x="1604" y="3073"/>
                    <a:pt x="1588" y="2939"/>
                  </a:cubicBezTo>
                  <a:cubicBezTo>
                    <a:pt x="1404" y="2137"/>
                    <a:pt x="1220" y="1335"/>
                    <a:pt x="1036" y="533"/>
                  </a:cubicBezTo>
                  <a:cubicBezTo>
                    <a:pt x="1020" y="433"/>
                    <a:pt x="986" y="349"/>
                    <a:pt x="969" y="249"/>
                  </a:cubicBezTo>
                  <a:cubicBezTo>
                    <a:pt x="902" y="86"/>
                    <a:pt x="801" y="1"/>
                    <a:pt x="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1"/>
            <p:cNvSpPr/>
            <p:nvPr/>
          </p:nvSpPr>
          <p:spPr>
            <a:xfrm>
              <a:off x="954611" y="777414"/>
              <a:ext cx="350242" cy="149000"/>
            </a:xfrm>
            <a:custGeom>
              <a:rect b="b" l="l" r="r" t="t"/>
              <a:pathLst>
                <a:path extrusionOk="0" h="4649" w="10928">
                  <a:moveTo>
                    <a:pt x="253" y="0"/>
                  </a:moveTo>
                  <a:cubicBezTo>
                    <a:pt x="167" y="0"/>
                    <a:pt x="77" y="51"/>
                    <a:pt x="50" y="144"/>
                  </a:cubicBezTo>
                  <a:cubicBezTo>
                    <a:pt x="0" y="244"/>
                    <a:pt x="34" y="378"/>
                    <a:pt x="134" y="445"/>
                  </a:cubicBezTo>
                  <a:cubicBezTo>
                    <a:pt x="251" y="495"/>
                    <a:pt x="368" y="562"/>
                    <a:pt x="485" y="595"/>
                  </a:cubicBezTo>
                  <a:cubicBezTo>
                    <a:pt x="2206" y="1330"/>
                    <a:pt x="3960" y="1949"/>
                    <a:pt x="5664" y="2717"/>
                  </a:cubicBezTo>
                  <a:cubicBezTo>
                    <a:pt x="5815" y="2751"/>
                    <a:pt x="5949" y="2834"/>
                    <a:pt x="6049" y="2934"/>
                  </a:cubicBezTo>
                  <a:cubicBezTo>
                    <a:pt x="5848" y="3001"/>
                    <a:pt x="5648" y="3035"/>
                    <a:pt x="5447" y="3051"/>
                  </a:cubicBezTo>
                  <a:cubicBezTo>
                    <a:pt x="5080" y="3101"/>
                    <a:pt x="4729" y="3118"/>
                    <a:pt x="4361" y="3168"/>
                  </a:cubicBezTo>
                  <a:cubicBezTo>
                    <a:pt x="4261" y="3168"/>
                    <a:pt x="4177" y="3185"/>
                    <a:pt x="4077" y="3218"/>
                  </a:cubicBezTo>
                  <a:cubicBezTo>
                    <a:pt x="3843" y="3319"/>
                    <a:pt x="3877" y="3670"/>
                    <a:pt x="4127" y="3720"/>
                  </a:cubicBezTo>
                  <a:cubicBezTo>
                    <a:pt x="4177" y="3728"/>
                    <a:pt x="4223" y="3732"/>
                    <a:pt x="4269" y="3732"/>
                  </a:cubicBezTo>
                  <a:cubicBezTo>
                    <a:pt x="4315" y="3732"/>
                    <a:pt x="4361" y="3728"/>
                    <a:pt x="4411" y="3720"/>
                  </a:cubicBezTo>
                  <a:cubicBezTo>
                    <a:pt x="5263" y="3670"/>
                    <a:pt x="6099" y="3553"/>
                    <a:pt x="6934" y="3369"/>
                  </a:cubicBezTo>
                  <a:cubicBezTo>
                    <a:pt x="6979" y="3360"/>
                    <a:pt x="7024" y="3356"/>
                    <a:pt x="7068" y="3356"/>
                  </a:cubicBezTo>
                  <a:cubicBezTo>
                    <a:pt x="7190" y="3356"/>
                    <a:pt x="7309" y="3387"/>
                    <a:pt x="7419" y="3436"/>
                  </a:cubicBezTo>
                  <a:cubicBezTo>
                    <a:pt x="8371" y="3803"/>
                    <a:pt x="9307" y="4171"/>
                    <a:pt x="10259" y="4538"/>
                  </a:cubicBezTo>
                  <a:cubicBezTo>
                    <a:pt x="10343" y="4572"/>
                    <a:pt x="10410" y="4605"/>
                    <a:pt x="10493" y="4622"/>
                  </a:cubicBezTo>
                  <a:cubicBezTo>
                    <a:pt x="10529" y="4640"/>
                    <a:pt x="10567" y="4648"/>
                    <a:pt x="10605" y="4648"/>
                  </a:cubicBezTo>
                  <a:cubicBezTo>
                    <a:pt x="10708" y="4648"/>
                    <a:pt x="10807" y="4586"/>
                    <a:pt x="10844" y="4488"/>
                  </a:cubicBezTo>
                  <a:cubicBezTo>
                    <a:pt x="10928" y="4338"/>
                    <a:pt x="10844" y="4171"/>
                    <a:pt x="10677" y="4121"/>
                  </a:cubicBezTo>
                  <a:cubicBezTo>
                    <a:pt x="10593" y="4071"/>
                    <a:pt x="10510" y="4037"/>
                    <a:pt x="10410" y="4004"/>
                  </a:cubicBezTo>
                  <a:cubicBezTo>
                    <a:pt x="9558" y="3670"/>
                    <a:pt x="8705" y="3319"/>
                    <a:pt x="7853" y="2985"/>
                  </a:cubicBezTo>
                  <a:cubicBezTo>
                    <a:pt x="7653" y="2934"/>
                    <a:pt x="7502" y="2817"/>
                    <a:pt x="7402" y="2634"/>
                  </a:cubicBezTo>
                  <a:cubicBezTo>
                    <a:pt x="7352" y="2550"/>
                    <a:pt x="7285" y="2467"/>
                    <a:pt x="7185" y="2383"/>
                  </a:cubicBezTo>
                  <a:cubicBezTo>
                    <a:pt x="6533" y="1748"/>
                    <a:pt x="5915" y="1080"/>
                    <a:pt x="5280" y="411"/>
                  </a:cubicBezTo>
                  <a:cubicBezTo>
                    <a:pt x="5163" y="278"/>
                    <a:pt x="5046" y="177"/>
                    <a:pt x="4913" y="77"/>
                  </a:cubicBezTo>
                  <a:cubicBezTo>
                    <a:pt x="4862" y="37"/>
                    <a:pt x="4809" y="20"/>
                    <a:pt x="4758" y="20"/>
                  </a:cubicBezTo>
                  <a:cubicBezTo>
                    <a:pt x="4577" y="20"/>
                    <a:pt x="4435" y="241"/>
                    <a:pt x="4578" y="411"/>
                  </a:cubicBezTo>
                  <a:cubicBezTo>
                    <a:pt x="4645" y="495"/>
                    <a:pt x="4712" y="562"/>
                    <a:pt x="4779" y="629"/>
                  </a:cubicBezTo>
                  <a:cubicBezTo>
                    <a:pt x="5230" y="1130"/>
                    <a:pt x="5681" y="1614"/>
                    <a:pt x="6132" y="2116"/>
                  </a:cubicBezTo>
                  <a:cubicBezTo>
                    <a:pt x="6182" y="2149"/>
                    <a:pt x="6216" y="2216"/>
                    <a:pt x="6249" y="2266"/>
                  </a:cubicBezTo>
                  <a:lnTo>
                    <a:pt x="6216" y="2316"/>
                  </a:lnTo>
                  <a:cubicBezTo>
                    <a:pt x="6099" y="2266"/>
                    <a:pt x="5965" y="2216"/>
                    <a:pt x="5848" y="2166"/>
                  </a:cubicBezTo>
                  <a:cubicBezTo>
                    <a:pt x="4144" y="1431"/>
                    <a:pt x="2406" y="779"/>
                    <a:pt x="685" y="127"/>
                  </a:cubicBezTo>
                  <a:cubicBezTo>
                    <a:pt x="568" y="77"/>
                    <a:pt x="451" y="27"/>
                    <a:pt x="318" y="10"/>
                  </a:cubicBezTo>
                  <a:cubicBezTo>
                    <a:pt x="297" y="4"/>
                    <a:pt x="275"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1"/>
            <p:cNvSpPr/>
            <p:nvPr/>
          </p:nvSpPr>
          <p:spPr>
            <a:xfrm>
              <a:off x="1280207" y="997726"/>
              <a:ext cx="212075" cy="321013"/>
            </a:xfrm>
            <a:custGeom>
              <a:rect b="b" l="l" r="r" t="t"/>
              <a:pathLst>
                <a:path extrusionOk="0" h="10016" w="6617">
                  <a:moveTo>
                    <a:pt x="6321" y="0"/>
                  </a:moveTo>
                  <a:cubicBezTo>
                    <a:pt x="6249" y="0"/>
                    <a:pt x="6180" y="30"/>
                    <a:pt x="6132" y="87"/>
                  </a:cubicBezTo>
                  <a:cubicBezTo>
                    <a:pt x="6065" y="154"/>
                    <a:pt x="6015" y="238"/>
                    <a:pt x="5965" y="321"/>
                  </a:cubicBezTo>
                  <a:cubicBezTo>
                    <a:pt x="5514" y="1006"/>
                    <a:pt x="5079" y="1708"/>
                    <a:pt x="4645" y="2410"/>
                  </a:cubicBezTo>
                  <a:cubicBezTo>
                    <a:pt x="4562" y="2543"/>
                    <a:pt x="4478" y="2660"/>
                    <a:pt x="4294" y="2660"/>
                  </a:cubicBezTo>
                  <a:cubicBezTo>
                    <a:pt x="4144" y="2677"/>
                    <a:pt x="4010" y="2761"/>
                    <a:pt x="3893" y="2877"/>
                  </a:cubicBezTo>
                  <a:cubicBezTo>
                    <a:pt x="3225" y="3462"/>
                    <a:pt x="2490" y="3964"/>
                    <a:pt x="1771" y="4498"/>
                  </a:cubicBezTo>
                  <a:cubicBezTo>
                    <a:pt x="1688" y="4548"/>
                    <a:pt x="1621" y="4615"/>
                    <a:pt x="1554" y="4682"/>
                  </a:cubicBezTo>
                  <a:cubicBezTo>
                    <a:pt x="1454" y="4766"/>
                    <a:pt x="1454" y="4916"/>
                    <a:pt x="1537" y="5016"/>
                  </a:cubicBezTo>
                  <a:cubicBezTo>
                    <a:pt x="1587" y="5076"/>
                    <a:pt x="1650" y="5106"/>
                    <a:pt x="1713" y="5106"/>
                  </a:cubicBezTo>
                  <a:cubicBezTo>
                    <a:pt x="1755" y="5106"/>
                    <a:pt x="1798" y="5093"/>
                    <a:pt x="1838" y="5066"/>
                  </a:cubicBezTo>
                  <a:cubicBezTo>
                    <a:pt x="1922" y="5016"/>
                    <a:pt x="2005" y="4949"/>
                    <a:pt x="2089" y="4899"/>
                  </a:cubicBezTo>
                  <a:cubicBezTo>
                    <a:pt x="2556" y="4565"/>
                    <a:pt x="3041" y="4231"/>
                    <a:pt x="3526" y="3880"/>
                  </a:cubicBezTo>
                  <a:cubicBezTo>
                    <a:pt x="3551" y="3867"/>
                    <a:pt x="3576" y="3835"/>
                    <a:pt x="3624" y="3835"/>
                  </a:cubicBezTo>
                  <a:cubicBezTo>
                    <a:pt x="3639" y="3835"/>
                    <a:pt x="3656" y="3839"/>
                    <a:pt x="3676" y="3847"/>
                  </a:cubicBezTo>
                  <a:cubicBezTo>
                    <a:pt x="3693" y="3947"/>
                    <a:pt x="3609" y="4047"/>
                    <a:pt x="3559" y="4131"/>
                  </a:cubicBezTo>
                  <a:cubicBezTo>
                    <a:pt x="2440" y="5885"/>
                    <a:pt x="1370" y="7673"/>
                    <a:pt x="201" y="9410"/>
                  </a:cubicBezTo>
                  <a:cubicBezTo>
                    <a:pt x="150" y="9494"/>
                    <a:pt x="100" y="9578"/>
                    <a:pt x="50" y="9661"/>
                  </a:cubicBezTo>
                  <a:cubicBezTo>
                    <a:pt x="0" y="9761"/>
                    <a:pt x="33" y="9895"/>
                    <a:pt x="117" y="9962"/>
                  </a:cubicBezTo>
                  <a:cubicBezTo>
                    <a:pt x="160" y="9998"/>
                    <a:pt x="216" y="10015"/>
                    <a:pt x="271" y="10015"/>
                  </a:cubicBezTo>
                  <a:cubicBezTo>
                    <a:pt x="343" y="10015"/>
                    <a:pt x="413" y="9985"/>
                    <a:pt x="451" y="9928"/>
                  </a:cubicBezTo>
                  <a:cubicBezTo>
                    <a:pt x="535" y="9845"/>
                    <a:pt x="602" y="9745"/>
                    <a:pt x="668" y="9661"/>
                  </a:cubicBezTo>
                  <a:cubicBezTo>
                    <a:pt x="1521" y="8391"/>
                    <a:pt x="2373" y="7121"/>
                    <a:pt x="3175" y="5818"/>
                  </a:cubicBezTo>
                  <a:cubicBezTo>
                    <a:pt x="3409" y="5400"/>
                    <a:pt x="3659" y="4999"/>
                    <a:pt x="3960" y="4632"/>
                  </a:cubicBezTo>
                  <a:lnTo>
                    <a:pt x="3960" y="4632"/>
                  </a:lnTo>
                  <a:cubicBezTo>
                    <a:pt x="3943" y="4999"/>
                    <a:pt x="3893" y="5384"/>
                    <a:pt x="3843" y="5751"/>
                  </a:cubicBezTo>
                  <a:cubicBezTo>
                    <a:pt x="3793" y="6085"/>
                    <a:pt x="3860" y="6236"/>
                    <a:pt x="4044" y="6269"/>
                  </a:cubicBezTo>
                  <a:cubicBezTo>
                    <a:pt x="4062" y="6273"/>
                    <a:pt x="4079" y="6274"/>
                    <a:pt x="4096" y="6274"/>
                  </a:cubicBezTo>
                  <a:cubicBezTo>
                    <a:pt x="4253" y="6274"/>
                    <a:pt x="4364" y="6133"/>
                    <a:pt x="4394" y="5801"/>
                  </a:cubicBezTo>
                  <a:cubicBezTo>
                    <a:pt x="4495" y="5100"/>
                    <a:pt x="4578" y="4398"/>
                    <a:pt x="4645" y="3696"/>
                  </a:cubicBezTo>
                  <a:cubicBezTo>
                    <a:pt x="4662" y="3496"/>
                    <a:pt x="4729" y="3312"/>
                    <a:pt x="4829" y="3145"/>
                  </a:cubicBezTo>
                  <a:cubicBezTo>
                    <a:pt x="5364" y="2343"/>
                    <a:pt x="5865" y="1524"/>
                    <a:pt x="6383" y="722"/>
                  </a:cubicBezTo>
                  <a:cubicBezTo>
                    <a:pt x="6450" y="605"/>
                    <a:pt x="6516" y="471"/>
                    <a:pt x="6567" y="354"/>
                  </a:cubicBezTo>
                  <a:cubicBezTo>
                    <a:pt x="6617" y="238"/>
                    <a:pt x="6583" y="121"/>
                    <a:pt x="6483" y="54"/>
                  </a:cubicBezTo>
                  <a:cubicBezTo>
                    <a:pt x="6432" y="18"/>
                    <a:pt x="6376" y="0"/>
                    <a:pt x="6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1"/>
            <p:cNvSpPr/>
            <p:nvPr/>
          </p:nvSpPr>
          <p:spPr>
            <a:xfrm>
              <a:off x="1709132" y="617549"/>
              <a:ext cx="163904" cy="310020"/>
            </a:xfrm>
            <a:custGeom>
              <a:rect b="b" l="l" r="r" t="t"/>
              <a:pathLst>
                <a:path extrusionOk="0" h="9673" w="5114">
                  <a:moveTo>
                    <a:pt x="422" y="0"/>
                  </a:moveTo>
                  <a:cubicBezTo>
                    <a:pt x="387" y="0"/>
                    <a:pt x="352" y="6"/>
                    <a:pt x="318" y="19"/>
                  </a:cubicBezTo>
                  <a:cubicBezTo>
                    <a:pt x="168" y="86"/>
                    <a:pt x="118" y="236"/>
                    <a:pt x="168" y="370"/>
                  </a:cubicBezTo>
                  <a:cubicBezTo>
                    <a:pt x="218" y="487"/>
                    <a:pt x="268" y="604"/>
                    <a:pt x="318" y="721"/>
                  </a:cubicBezTo>
                  <a:cubicBezTo>
                    <a:pt x="920" y="2175"/>
                    <a:pt x="1638" y="3578"/>
                    <a:pt x="2306" y="4998"/>
                  </a:cubicBezTo>
                  <a:cubicBezTo>
                    <a:pt x="2373" y="5165"/>
                    <a:pt x="2457" y="5333"/>
                    <a:pt x="2524" y="5500"/>
                  </a:cubicBezTo>
                  <a:cubicBezTo>
                    <a:pt x="2512" y="5501"/>
                    <a:pt x="2500" y="5501"/>
                    <a:pt x="2489" y="5501"/>
                  </a:cubicBezTo>
                  <a:cubicBezTo>
                    <a:pt x="2331" y="5501"/>
                    <a:pt x="2266" y="5394"/>
                    <a:pt x="2173" y="5316"/>
                  </a:cubicBezTo>
                  <a:cubicBezTo>
                    <a:pt x="1655" y="4965"/>
                    <a:pt x="1154" y="4597"/>
                    <a:pt x="636" y="4230"/>
                  </a:cubicBezTo>
                  <a:cubicBezTo>
                    <a:pt x="552" y="4180"/>
                    <a:pt x="485" y="4130"/>
                    <a:pt x="385" y="4079"/>
                  </a:cubicBezTo>
                  <a:cubicBezTo>
                    <a:pt x="350" y="4050"/>
                    <a:pt x="308" y="4037"/>
                    <a:pt x="267" y="4037"/>
                  </a:cubicBezTo>
                  <a:cubicBezTo>
                    <a:pt x="189" y="4037"/>
                    <a:pt x="111" y="4081"/>
                    <a:pt x="67" y="4146"/>
                  </a:cubicBezTo>
                  <a:cubicBezTo>
                    <a:pt x="1" y="4247"/>
                    <a:pt x="1" y="4380"/>
                    <a:pt x="101" y="4464"/>
                  </a:cubicBezTo>
                  <a:cubicBezTo>
                    <a:pt x="184" y="4531"/>
                    <a:pt x="268" y="4597"/>
                    <a:pt x="352" y="4664"/>
                  </a:cubicBezTo>
                  <a:cubicBezTo>
                    <a:pt x="1237" y="5299"/>
                    <a:pt x="2106" y="5967"/>
                    <a:pt x="2941" y="6636"/>
                  </a:cubicBezTo>
                  <a:cubicBezTo>
                    <a:pt x="3108" y="6769"/>
                    <a:pt x="3242" y="6937"/>
                    <a:pt x="3342" y="7120"/>
                  </a:cubicBezTo>
                  <a:cubicBezTo>
                    <a:pt x="3727" y="7839"/>
                    <a:pt x="4111" y="8574"/>
                    <a:pt x="4495" y="9292"/>
                  </a:cubicBezTo>
                  <a:cubicBezTo>
                    <a:pt x="4562" y="9409"/>
                    <a:pt x="4629" y="9510"/>
                    <a:pt x="4712" y="9610"/>
                  </a:cubicBezTo>
                  <a:cubicBezTo>
                    <a:pt x="4753" y="9650"/>
                    <a:pt x="4812" y="9673"/>
                    <a:pt x="4870" y="9673"/>
                  </a:cubicBezTo>
                  <a:cubicBezTo>
                    <a:pt x="4909" y="9673"/>
                    <a:pt x="4947" y="9663"/>
                    <a:pt x="4980" y="9643"/>
                  </a:cubicBezTo>
                  <a:cubicBezTo>
                    <a:pt x="5080" y="9593"/>
                    <a:pt x="5113" y="9493"/>
                    <a:pt x="5097" y="9393"/>
                  </a:cubicBezTo>
                  <a:cubicBezTo>
                    <a:pt x="5047" y="9259"/>
                    <a:pt x="4997" y="9125"/>
                    <a:pt x="4930" y="9008"/>
                  </a:cubicBezTo>
                  <a:cubicBezTo>
                    <a:pt x="4579" y="8307"/>
                    <a:pt x="4211" y="7588"/>
                    <a:pt x="3844" y="6886"/>
                  </a:cubicBezTo>
                  <a:cubicBezTo>
                    <a:pt x="3760" y="6719"/>
                    <a:pt x="3710" y="6519"/>
                    <a:pt x="3727" y="6335"/>
                  </a:cubicBezTo>
                  <a:cubicBezTo>
                    <a:pt x="3777" y="5333"/>
                    <a:pt x="3743" y="4347"/>
                    <a:pt x="3743" y="3361"/>
                  </a:cubicBezTo>
                  <a:cubicBezTo>
                    <a:pt x="3743" y="3311"/>
                    <a:pt x="3743" y="3244"/>
                    <a:pt x="3727" y="3194"/>
                  </a:cubicBezTo>
                  <a:cubicBezTo>
                    <a:pt x="3727" y="3043"/>
                    <a:pt x="3593" y="2943"/>
                    <a:pt x="3443" y="2943"/>
                  </a:cubicBezTo>
                  <a:cubicBezTo>
                    <a:pt x="3276" y="2943"/>
                    <a:pt x="3209" y="3060"/>
                    <a:pt x="3192" y="3211"/>
                  </a:cubicBezTo>
                  <a:cubicBezTo>
                    <a:pt x="3175" y="3328"/>
                    <a:pt x="3175" y="3445"/>
                    <a:pt x="3175" y="3545"/>
                  </a:cubicBezTo>
                  <a:cubicBezTo>
                    <a:pt x="3192" y="4146"/>
                    <a:pt x="3192" y="4748"/>
                    <a:pt x="3192" y="5383"/>
                  </a:cubicBezTo>
                  <a:cubicBezTo>
                    <a:pt x="3092" y="5349"/>
                    <a:pt x="3025" y="5266"/>
                    <a:pt x="3008" y="5165"/>
                  </a:cubicBezTo>
                  <a:cubicBezTo>
                    <a:pt x="2256" y="3578"/>
                    <a:pt x="1471" y="2024"/>
                    <a:pt x="803" y="420"/>
                  </a:cubicBezTo>
                  <a:cubicBezTo>
                    <a:pt x="769" y="337"/>
                    <a:pt x="719" y="236"/>
                    <a:pt x="669" y="153"/>
                  </a:cubicBezTo>
                  <a:cubicBezTo>
                    <a:pt x="619" y="53"/>
                    <a:pt x="523"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1"/>
            <p:cNvSpPr/>
            <p:nvPr/>
          </p:nvSpPr>
          <p:spPr>
            <a:xfrm>
              <a:off x="1278572" y="589954"/>
              <a:ext cx="121566" cy="334442"/>
            </a:xfrm>
            <a:custGeom>
              <a:rect b="b" l="l" r="r" t="t"/>
              <a:pathLst>
                <a:path extrusionOk="0" h="10435" w="3793">
                  <a:moveTo>
                    <a:pt x="1277" y="0"/>
                  </a:moveTo>
                  <a:cubicBezTo>
                    <a:pt x="1254" y="0"/>
                    <a:pt x="1229" y="4"/>
                    <a:pt x="1204" y="11"/>
                  </a:cubicBezTo>
                  <a:cubicBezTo>
                    <a:pt x="1037" y="62"/>
                    <a:pt x="970" y="195"/>
                    <a:pt x="1020" y="463"/>
                  </a:cubicBezTo>
                  <a:cubicBezTo>
                    <a:pt x="1254" y="1565"/>
                    <a:pt x="1505" y="2668"/>
                    <a:pt x="1739" y="3771"/>
                  </a:cubicBezTo>
                  <a:cubicBezTo>
                    <a:pt x="1872" y="4372"/>
                    <a:pt x="2023" y="4991"/>
                    <a:pt x="2156" y="5609"/>
                  </a:cubicBezTo>
                  <a:cubicBezTo>
                    <a:pt x="2131" y="5617"/>
                    <a:pt x="2109" y="5621"/>
                    <a:pt x="2090" y="5621"/>
                  </a:cubicBezTo>
                  <a:cubicBezTo>
                    <a:pt x="1994" y="5621"/>
                    <a:pt x="1964" y="5531"/>
                    <a:pt x="1922" y="5475"/>
                  </a:cubicBezTo>
                  <a:cubicBezTo>
                    <a:pt x="1471" y="4957"/>
                    <a:pt x="1037" y="4422"/>
                    <a:pt x="602" y="3904"/>
                  </a:cubicBezTo>
                  <a:cubicBezTo>
                    <a:pt x="552" y="3804"/>
                    <a:pt x="469" y="3737"/>
                    <a:pt x="369" y="3671"/>
                  </a:cubicBezTo>
                  <a:cubicBezTo>
                    <a:pt x="330" y="3647"/>
                    <a:pt x="287" y="3635"/>
                    <a:pt x="245" y="3635"/>
                  </a:cubicBezTo>
                  <a:cubicBezTo>
                    <a:pt x="196" y="3635"/>
                    <a:pt x="146" y="3651"/>
                    <a:pt x="101" y="3687"/>
                  </a:cubicBezTo>
                  <a:cubicBezTo>
                    <a:pt x="18" y="3754"/>
                    <a:pt x="1" y="3854"/>
                    <a:pt x="34" y="3955"/>
                  </a:cubicBezTo>
                  <a:cubicBezTo>
                    <a:pt x="84" y="4038"/>
                    <a:pt x="135" y="4122"/>
                    <a:pt x="185" y="4205"/>
                  </a:cubicBezTo>
                  <a:cubicBezTo>
                    <a:pt x="903" y="5091"/>
                    <a:pt x="1588" y="6010"/>
                    <a:pt x="2374" y="6828"/>
                  </a:cubicBezTo>
                  <a:cubicBezTo>
                    <a:pt x="2474" y="6945"/>
                    <a:pt x="2541" y="7096"/>
                    <a:pt x="2557" y="7246"/>
                  </a:cubicBezTo>
                  <a:cubicBezTo>
                    <a:pt x="2758" y="8132"/>
                    <a:pt x="2975" y="9017"/>
                    <a:pt x="3176" y="9886"/>
                  </a:cubicBezTo>
                  <a:cubicBezTo>
                    <a:pt x="3209" y="10020"/>
                    <a:pt x="3242" y="10137"/>
                    <a:pt x="3276" y="10254"/>
                  </a:cubicBezTo>
                  <a:cubicBezTo>
                    <a:pt x="3310" y="10378"/>
                    <a:pt x="3411" y="10434"/>
                    <a:pt x="3511" y="10434"/>
                  </a:cubicBezTo>
                  <a:cubicBezTo>
                    <a:pt x="3652" y="10434"/>
                    <a:pt x="3793" y="10323"/>
                    <a:pt x="3744" y="10137"/>
                  </a:cubicBezTo>
                  <a:cubicBezTo>
                    <a:pt x="3744" y="10070"/>
                    <a:pt x="3727" y="10003"/>
                    <a:pt x="3710" y="9936"/>
                  </a:cubicBezTo>
                  <a:cubicBezTo>
                    <a:pt x="3493" y="8900"/>
                    <a:pt x="3259" y="7864"/>
                    <a:pt x="3025" y="6828"/>
                  </a:cubicBezTo>
                  <a:cubicBezTo>
                    <a:pt x="2975" y="6645"/>
                    <a:pt x="2992" y="6444"/>
                    <a:pt x="3042" y="6260"/>
                  </a:cubicBezTo>
                  <a:cubicBezTo>
                    <a:pt x="3293" y="5392"/>
                    <a:pt x="3460" y="4506"/>
                    <a:pt x="3560" y="3604"/>
                  </a:cubicBezTo>
                  <a:cubicBezTo>
                    <a:pt x="3577" y="3537"/>
                    <a:pt x="3577" y="3470"/>
                    <a:pt x="3577" y="3387"/>
                  </a:cubicBezTo>
                  <a:cubicBezTo>
                    <a:pt x="3560" y="3270"/>
                    <a:pt x="3460" y="3153"/>
                    <a:pt x="3326" y="3153"/>
                  </a:cubicBezTo>
                  <a:cubicBezTo>
                    <a:pt x="3314" y="3151"/>
                    <a:pt x="3302" y="3150"/>
                    <a:pt x="3290" y="3150"/>
                  </a:cubicBezTo>
                  <a:cubicBezTo>
                    <a:pt x="3186" y="3150"/>
                    <a:pt x="3089" y="3215"/>
                    <a:pt x="3059" y="3320"/>
                  </a:cubicBezTo>
                  <a:cubicBezTo>
                    <a:pt x="3025" y="3437"/>
                    <a:pt x="2992" y="3587"/>
                    <a:pt x="2975" y="3721"/>
                  </a:cubicBezTo>
                  <a:cubicBezTo>
                    <a:pt x="2925" y="4222"/>
                    <a:pt x="2808" y="4723"/>
                    <a:pt x="2641" y="5208"/>
                  </a:cubicBezTo>
                  <a:cubicBezTo>
                    <a:pt x="2457" y="4406"/>
                    <a:pt x="2290" y="3620"/>
                    <a:pt x="2106" y="2818"/>
                  </a:cubicBezTo>
                  <a:cubicBezTo>
                    <a:pt x="1939" y="2033"/>
                    <a:pt x="1755" y="1231"/>
                    <a:pt x="1588" y="446"/>
                  </a:cubicBezTo>
                  <a:cubicBezTo>
                    <a:pt x="1572" y="412"/>
                    <a:pt x="1572" y="362"/>
                    <a:pt x="1555" y="329"/>
                  </a:cubicBezTo>
                  <a:cubicBezTo>
                    <a:pt x="1498" y="116"/>
                    <a:pt x="1406"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1"/>
            <p:cNvSpPr/>
            <p:nvPr/>
          </p:nvSpPr>
          <p:spPr>
            <a:xfrm>
              <a:off x="1724132" y="1081024"/>
              <a:ext cx="319731" cy="151052"/>
            </a:xfrm>
            <a:custGeom>
              <a:rect b="b" l="l" r="r" t="t"/>
              <a:pathLst>
                <a:path extrusionOk="0" h="4713" w="9976">
                  <a:moveTo>
                    <a:pt x="9712" y="1"/>
                  </a:moveTo>
                  <a:cubicBezTo>
                    <a:pt x="9689" y="1"/>
                    <a:pt x="9665" y="4"/>
                    <a:pt x="9641" y="11"/>
                  </a:cubicBezTo>
                  <a:cubicBezTo>
                    <a:pt x="9508" y="45"/>
                    <a:pt x="9374" y="95"/>
                    <a:pt x="9257" y="162"/>
                  </a:cubicBezTo>
                  <a:cubicBezTo>
                    <a:pt x="8472" y="546"/>
                    <a:pt x="7703" y="930"/>
                    <a:pt x="6935" y="1314"/>
                  </a:cubicBezTo>
                  <a:cubicBezTo>
                    <a:pt x="6767" y="1398"/>
                    <a:pt x="6600" y="1431"/>
                    <a:pt x="6417" y="1431"/>
                  </a:cubicBezTo>
                  <a:lnTo>
                    <a:pt x="3192" y="1431"/>
                  </a:lnTo>
                  <a:cubicBezTo>
                    <a:pt x="3160" y="1427"/>
                    <a:pt x="3128" y="1425"/>
                    <a:pt x="3095" y="1425"/>
                  </a:cubicBezTo>
                  <a:cubicBezTo>
                    <a:pt x="3004" y="1425"/>
                    <a:pt x="2910" y="1440"/>
                    <a:pt x="2824" y="1465"/>
                  </a:cubicBezTo>
                  <a:cubicBezTo>
                    <a:pt x="2707" y="1481"/>
                    <a:pt x="2640" y="1598"/>
                    <a:pt x="2657" y="1715"/>
                  </a:cubicBezTo>
                  <a:cubicBezTo>
                    <a:pt x="2657" y="1816"/>
                    <a:pt x="2741" y="1899"/>
                    <a:pt x="2841" y="1916"/>
                  </a:cubicBezTo>
                  <a:cubicBezTo>
                    <a:pt x="2924" y="1933"/>
                    <a:pt x="3025" y="1933"/>
                    <a:pt x="3125" y="1933"/>
                  </a:cubicBezTo>
                  <a:cubicBezTo>
                    <a:pt x="3726" y="1949"/>
                    <a:pt x="4328" y="1966"/>
                    <a:pt x="4930" y="1983"/>
                  </a:cubicBezTo>
                  <a:cubicBezTo>
                    <a:pt x="4970" y="1974"/>
                    <a:pt x="5011" y="1970"/>
                    <a:pt x="5053" y="1970"/>
                  </a:cubicBezTo>
                  <a:cubicBezTo>
                    <a:pt x="5168" y="1970"/>
                    <a:pt x="5287" y="2001"/>
                    <a:pt x="5397" y="2050"/>
                  </a:cubicBezTo>
                  <a:cubicBezTo>
                    <a:pt x="4645" y="2384"/>
                    <a:pt x="3944" y="2701"/>
                    <a:pt x="3242" y="3019"/>
                  </a:cubicBezTo>
                  <a:cubicBezTo>
                    <a:pt x="2290" y="3420"/>
                    <a:pt x="1354" y="3821"/>
                    <a:pt x="368" y="4155"/>
                  </a:cubicBezTo>
                  <a:cubicBezTo>
                    <a:pt x="335" y="4172"/>
                    <a:pt x="285" y="4188"/>
                    <a:pt x="251" y="4205"/>
                  </a:cubicBezTo>
                  <a:cubicBezTo>
                    <a:pt x="117" y="4272"/>
                    <a:pt x="0" y="4339"/>
                    <a:pt x="51" y="4522"/>
                  </a:cubicBezTo>
                  <a:cubicBezTo>
                    <a:pt x="76" y="4637"/>
                    <a:pt x="189" y="4713"/>
                    <a:pt x="308" y="4713"/>
                  </a:cubicBezTo>
                  <a:cubicBezTo>
                    <a:pt x="345" y="4713"/>
                    <a:pt x="382" y="4705"/>
                    <a:pt x="418" y="4690"/>
                  </a:cubicBezTo>
                  <a:cubicBezTo>
                    <a:pt x="970" y="4489"/>
                    <a:pt x="1521" y="4305"/>
                    <a:pt x="2072" y="4088"/>
                  </a:cubicBezTo>
                  <a:cubicBezTo>
                    <a:pt x="3075" y="3720"/>
                    <a:pt x="4061" y="3286"/>
                    <a:pt x="5030" y="2835"/>
                  </a:cubicBezTo>
                  <a:cubicBezTo>
                    <a:pt x="5113" y="2780"/>
                    <a:pt x="5207" y="2747"/>
                    <a:pt x="5294" y="2747"/>
                  </a:cubicBezTo>
                  <a:cubicBezTo>
                    <a:pt x="5312" y="2747"/>
                    <a:pt x="5330" y="2748"/>
                    <a:pt x="5347" y="2751"/>
                  </a:cubicBezTo>
                  <a:cubicBezTo>
                    <a:pt x="5063" y="3069"/>
                    <a:pt x="4796" y="3370"/>
                    <a:pt x="4545" y="3670"/>
                  </a:cubicBezTo>
                  <a:cubicBezTo>
                    <a:pt x="4445" y="3754"/>
                    <a:pt x="4361" y="3854"/>
                    <a:pt x="4295" y="3954"/>
                  </a:cubicBezTo>
                  <a:cubicBezTo>
                    <a:pt x="4194" y="4055"/>
                    <a:pt x="4211" y="4238"/>
                    <a:pt x="4328" y="4322"/>
                  </a:cubicBezTo>
                  <a:cubicBezTo>
                    <a:pt x="4378" y="4372"/>
                    <a:pt x="4441" y="4397"/>
                    <a:pt x="4503" y="4397"/>
                  </a:cubicBezTo>
                  <a:cubicBezTo>
                    <a:pt x="4566" y="4397"/>
                    <a:pt x="4629" y="4372"/>
                    <a:pt x="4679" y="4322"/>
                  </a:cubicBezTo>
                  <a:cubicBezTo>
                    <a:pt x="4762" y="4238"/>
                    <a:pt x="4863" y="4155"/>
                    <a:pt x="4946" y="4055"/>
                  </a:cubicBezTo>
                  <a:cubicBezTo>
                    <a:pt x="5481" y="3470"/>
                    <a:pt x="6032" y="2868"/>
                    <a:pt x="6567" y="2267"/>
                  </a:cubicBezTo>
                  <a:cubicBezTo>
                    <a:pt x="6701" y="2100"/>
                    <a:pt x="6884" y="1966"/>
                    <a:pt x="7085" y="1866"/>
                  </a:cubicBezTo>
                  <a:cubicBezTo>
                    <a:pt x="7920" y="1465"/>
                    <a:pt x="8739" y="1047"/>
                    <a:pt x="9558" y="646"/>
                  </a:cubicBezTo>
                  <a:cubicBezTo>
                    <a:pt x="9675" y="596"/>
                    <a:pt x="9792" y="529"/>
                    <a:pt x="9875" y="446"/>
                  </a:cubicBezTo>
                  <a:cubicBezTo>
                    <a:pt x="9959" y="362"/>
                    <a:pt x="9975" y="245"/>
                    <a:pt x="9925" y="145"/>
                  </a:cubicBezTo>
                  <a:cubicBezTo>
                    <a:pt x="9885" y="52"/>
                    <a:pt x="9803" y="1"/>
                    <a:pt x="9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1"/>
            <p:cNvSpPr/>
            <p:nvPr/>
          </p:nvSpPr>
          <p:spPr>
            <a:xfrm>
              <a:off x="1994569" y="1103266"/>
              <a:ext cx="108746" cy="300020"/>
            </a:xfrm>
            <a:custGeom>
              <a:rect b="b" l="l" r="r" t="t"/>
              <a:pathLst>
                <a:path extrusionOk="0" h="9361" w="3393">
                  <a:moveTo>
                    <a:pt x="2023" y="1"/>
                  </a:moveTo>
                  <a:cubicBezTo>
                    <a:pt x="1844" y="1"/>
                    <a:pt x="1754" y="138"/>
                    <a:pt x="1738" y="453"/>
                  </a:cubicBezTo>
                  <a:cubicBezTo>
                    <a:pt x="1688" y="1122"/>
                    <a:pt x="1654" y="1773"/>
                    <a:pt x="1621" y="2442"/>
                  </a:cubicBezTo>
                  <a:cubicBezTo>
                    <a:pt x="1621" y="2592"/>
                    <a:pt x="1571" y="2742"/>
                    <a:pt x="1504" y="2893"/>
                  </a:cubicBezTo>
                  <a:cubicBezTo>
                    <a:pt x="1036" y="3879"/>
                    <a:pt x="568" y="4881"/>
                    <a:pt x="101" y="5867"/>
                  </a:cubicBezTo>
                  <a:cubicBezTo>
                    <a:pt x="67" y="5934"/>
                    <a:pt x="50" y="6001"/>
                    <a:pt x="34" y="6067"/>
                  </a:cubicBezTo>
                  <a:cubicBezTo>
                    <a:pt x="0" y="6168"/>
                    <a:pt x="34" y="6268"/>
                    <a:pt x="134" y="6318"/>
                  </a:cubicBezTo>
                  <a:cubicBezTo>
                    <a:pt x="167" y="6345"/>
                    <a:pt x="209" y="6358"/>
                    <a:pt x="252" y="6358"/>
                  </a:cubicBezTo>
                  <a:cubicBezTo>
                    <a:pt x="316" y="6358"/>
                    <a:pt x="385" y="6328"/>
                    <a:pt x="435" y="6268"/>
                  </a:cubicBezTo>
                  <a:cubicBezTo>
                    <a:pt x="502" y="6184"/>
                    <a:pt x="552" y="6101"/>
                    <a:pt x="602" y="6001"/>
                  </a:cubicBezTo>
                  <a:cubicBezTo>
                    <a:pt x="869" y="5466"/>
                    <a:pt x="1136" y="4948"/>
                    <a:pt x="1404" y="4430"/>
                  </a:cubicBezTo>
                  <a:cubicBezTo>
                    <a:pt x="1471" y="4647"/>
                    <a:pt x="1471" y="4864"/>
                    <a:pt x="1421" y="5098"/>
                  </a:cubicBezTo>
                  <a:cubicBezTo>
                    <a:pt x="1354" y="6368"/>
                    <a:pt x="1237" y="7638"/>
                    <a:pt x="1086" y="8925"/>
                  </a:cubicBezTo>
                  <a:cubicBezTo>
                    <a:pt x="1086" y="8958"/>
                    <a:pt x="1070" y="9008"/>
                    <a:pt x="1070" y="9041"/>
                  </a:cubicBezTo>
                  <a:cubicBezTo>
                    <a:pt x="1053" y="9192"/>
                    <a:pt x="1103" y="9326"/>
                    <a:pt x="1270" y="9359"/>
                  </a:cubicBezTo>
                  <a:cubicBezTo>
                    <a:pt x="1282" y="9360"/>
                    <a:pt x="1294" y="9361"/>
                    <a:pt x="1305" y="9361"/>
                  </a:cubicBezTo>
                  <a:cubicBezTo>
                    <a:pt x="1449" y="9361"/>
                    <a:pt x="1524" y="9264"/>
                    <a:pt x="1571" y="9125"/>
                  </a:cubicBezTo>
                  <a:cubicBezTo>
                    <a:pt x="1604" y="8975"/>
                    <a:pt x="1621" y="8824"/>
                    <a:pt x="1638" y="8674"/>
                  </a:cubicBezTo>
                  <a:cubicBezTo>
                    <a:pt x="1788" y="7471"/>
                    <a:pt x="1922" y="6268"/>
                    <a:pt x="2005" y="5065"/>
                  </a:cubicBezTo>
                  <a:cubicBezTo>
                    <a:pt x="1989" y="4898"/>
                    <a:pt x="2005" y="4747"/>
                    <a:pt x="2089" y="4614"/>
                  </a:cubicBezTo>
                  <a:cubicBezTo>
                    <a:pt x="2206" y="4781"/>
                    <a:pt x="2273" y="4965"/>
                    <a:pt x="2323" y="5148"/>
                  </a:cubicBezTo>
                  <a:cubicBezTo>
                    <a:pt x="2490" y="5666"/>
                    <a:pt x="2640" y="6184"/>
                    <a:pt x="2807" y="6702"/>
                  </a:cubicBezTo>
                  <a:cubicBezTo>
                    <a:pt x="2824" y="6786"/>
                    <a:pt x="2857" y="6869"/>
                    <a:pt x="2891" y="6936"/>
                  </a:cubicBezTo>
                  <a:cubicBezTo>
                    <a:pt x="2931" y="7029"/>
                    <a:pt x="3013" y="7080"/>
                    <a:pt x="3104" y="7080"/>
                  </a:cubicBezTo>
                  <a:cubicBezTo>
                    <a:pt x="3127" y="7080"/>
                    <a:pt x="3151" y="7077"/>
                    <a:pt x="3175" y="7070"/>
                  </a:cubicBezTo>
                  <a:cubicBezTo>
                    <a:pt x="3292" y="7053"/>
                    <a:pt x="3375" y="6970"/>
                    <a:pt x="3392" y="6853"/>
                  </a:cubicBezTo>
                  <a:cubicBezTo>
                    <a:pt x="3392" y="6719"/>
                    <a:pt x="3375" y="6602"/>
                    <a:pt x="3325" y="6485"/>
                  </a:cubicBezTo>
                  <a:cubicBezTo>
                    <a:pt x="2991" y="5416"/>
                    <a:pt x="2690" y="4346"/>
                    <a:pt x="2256" y="3310"/>
                  </a:cubicBezTo>
                  <a:cubicBezTo>
                    <a:pt x="2189" y="3143"/>
                    <a:pt x="2156" y="2943"/>
                    <a:pt x="2172" y="2742"/>
                  </a:cubicBezTo>
                  <a:cubicBezTo>
                    <a:pt x="2223" y="1990"/>
                    <a:pt x="2256" y="1239"/>
                    <a:pt x="2289" y="487"/>
                  </a:cubicBezTo>
                  <a:cubicBezTo>
                    <a:pt x="2306" y="153"/>
                    <a:pt x="2239" y="19"/>
                    <a:pt x="2055" y="2"/>
                  </a:cubicBezTo>
                  <a:cubicBezTo>
                    <a:pt x="2044" y="1"/>
                    <a:pt x="2034" y="1"/>
                    <a:pt x="2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1"/>
            <p:cNvSpPr/>
            <p:nvPr/>
          </p:nvSpPr>
          <p:spPr>
            <a:xfrm>
              <a:off x="761285" y="1034776"/>
              <a:ext cx="320276" cy="106662"/>
            </a:xfrm>
            <a:custGeom>
              <a:rect b="b" l="l" r="r" t="t"/>
              <a:pathLst>
                <a:path extrusionOk="0" h="3328" w="9993">
                  <a:moveTo>
                    <a:pt x="3769" y="0"/>
                  </a:moveTo>
                  <a:cubicBezTo>
                    <a:pt x="3678" y="0"/>
                    <a:pt x="3594" y="37"/>
                    <a:pt x="3543" y="151"/>
                  </a:cubicBezTo>
                  <a:cubicBezTo>
                    <a:pt x="3476" y="335"/>
                    <a:pt x="3593" y="435"/>
                    <a:pt x="3743" y="502"/>
                  </a:cubicBezTo>
                  <a:cubicBezTo>
                    <a:pt x="4244" y="736"/>
                    <a:pt x="4762" y="970"/>
                    <a:pt x="5264" y="1203"/>
                  </a:cubicBezTo>
                  <a:cubicBezTo>
                    <a:pt x="5347" y="1237"/>
                    <a:pt x="5447" y="1254"/>
                    <a:pt x="5514" y="1371"/>
                  </a:cubicBezTo>
                  <a:lnTo>
                    <a:pt x="5531" y="1371"/>
                  </a:lnTo>
                  <a:cubicBezTo>
                    <a:pt x="5394" y="1412"/>
                    <a:pt x="5256" y="1442"/>
                    <a:pt x="5128" y="1442"/>
                  </a:cubicBezTo>
                  <a:cubicBezTo>
                    <a:pt x="5100" y="1442"/>
                    <a:pt x="5073" y="1440"/>
                    <a:pt x="5046" y="1437"/>
                  </a:cubicBezTo>
                  <a:cubicBezTo>
                    <a:pt x="3576" y="1571"/>
                    <a:pt x="2106" y="1705"/>
                    <a:pt x="635" y="1838"/>
                  </a:cubicBezTo>
                  <a:cubicBezTo>
                    <a:pt x="485" y="1855"/>
                    <a:pt x="335" y="1872"/>
                    <a:pt x="184" y="1905"/>
                  </a:cubicBezTo>
                  <a:cubicBezTo>
                    <a:pt x="67" y="1939"/>
                    <a:pt x="0" y="2056"/>
                    <a:pt x="17" y="2173"/>
                  </a:cubicBezTo>
                  <a:cubicBezTo>
                    <a:pt x="34" y="2290"/>
                    <a:pt x="134" y="2373"/>
                    <a:pt x="251" y="2373"/>
                  </a:cubicBezTo>
                  <a:cubicBezTo>
                    <a:pt x="351" y="2373"/>
                    <a:pt x="435" y="2373"/>
                    <a:pt x="535" y="2356"/>
                  </a:cubicBezTo>
                  <a:cubicBezTo>
                    <a:pt x="2039" y="2239"/>
                    <a:pt x="3526" y="2122"/>
                    <a:pt x="5030" y="2006"/>
                  </a:cubicBezTo>
                  <a:cubicBezTo>
                    <a:pt x="5080" y="2006"/>
                    <a:pt x="5126" y="1997"/>
                    <a:pt x="5174" y="1997"/>
                  </a:cubicBezTo>
                  <a:cubicBezTo>
                    <a:pt x="5222" y="1997"/>
                    <a:pt x="5272" y="2006"/>
                    <a:pt x="5331" y="2039"/>
                  </a:cubicBezTo>
                  <a:cubicBezTo>
                    <a:pt x="5314" y="2156"/>
                    <a:pt x="5214" y="2173"/>
                    <a:pt x="5147" y="2223"/>
                  </a:cubicBezTo>
                  <a:cubicBezTo>
                    <a:pt x="4879" y="2356"/>
                    <a:pt x="4629" y="2507"/>
                    <a:pt x="4361" y="2640"/>
                  </a:cubicBezTo>
                  <a:cubicBezTo>
                    <a:pt x="4261" y="2691"/>
                    <a:pt x="4178" y="2741"/>
                    <a:pt x="4077" y="2808"/>
                  </a:cubicBezTo>
                  <a:cubicBezTo>
                    <a:pt x="3944" y="2874"/>
                    <a:pt x="3894" y="3041"/>
                    <a:pt x="3960" y="3175"/>
                  </a:cubicBezTo>
                  <a:cubicBezTo>
                    <a:pt x="4004" y="3272"/>
                    <a:pt x="4095" y="3328"/>
                    <a:pt x="4196" y="3328"/>
                  </a:cubicBezTo>
                  <a:cubicBezTo>
                    <a:pt x="4251" y="3328"/>
                    <a:pt x="4308" y="3311"/>
                    <a:pt x="4361" y="3275"/>
                  </a:cubicBezTo>
                  <a:cubicBezTo>
                    <a:pt x="4662" y="3142"/>
                    <a:pt x="4946" y="2975"/>
                    <a:pt x="5247" y="2808"/>
                  </a:cubicBezTo>
                  <a:cubicBezTo>
                    <a:pt x="5498" y="2691"/>
                    <a:pt x="5748" y="2540"/>
                    <a:pt x="5999" y="2373"/>
                  </a:cubicBezTo>
                  <a:cubicBezTo>
                    <a:pt x="6534" y="1972"/>
                    <a:pt x="7185" y="1772"/>
                    <a:pt x="7870" y="1772"/>
                  </a:cubicBezTo>
                  <a:cubicBezTo>
                    <a:pt x="8388" y="1772"/>
                    <a:pt x="8923" y="1688"/>
                    <a:pt x="9441" y="1655"/>
                  </a:cubicBezTo>
                  <a:cubicBezTo>
                    <a:pt x="9508" y="1638"/>
                    <a:pt x="9591" y="1638"/>
                    <a:pt x="9658" y="1621"/>
                  </a:cubicBezTo>
                  <a:cubicBezTo>
                    <a:pt x="9859" y="1588"/>
                    <a:pt x="9992" y="1454"/>
                    <a:pt x="9959" y="1304"/>
                  </a:cubicBezTo>
                  <a:cubicBezTo>
                    <a:pt x="9930" y="1158"/>
                    <a:pt x="9812" y="1063"/>
                    <a:pt x="9672" y="1063"/>
                  </a:cubicBezTo>
                  <a:cubicBezTo>
                    <a:pt x="9651" y="1063"/>
                    <a:pt x="9629" y="1066"/>
                    <a:pt x="9608" y="1070"/>
                  </a:cubicBezTo>
                  <a:cubicBezTo>
                    <a:pt x="9107" y="1103"/>
                    <a:pt x="8605" y="1137"/>
                    <a:pt x="8121" y="1203"/>
                  </a:cubicBezTo>
                  <a:cubicBezTo>
                    <a:pt x="7919" y="1238"/>
                    <a:pt x="7716" y="1255"/>
                    <a:pt x="7516" y="1255"/>
                  </a:cubicBezTo>
                  <a:cubicBezTo>
                    <a:pt x="7037" y="1255"/>
                    <a:pt x="6568" y="1158"/>
                    <a:pt x="6133" y="970"/>
                  </a:cubicBezTo>
                  <a:cubicBezTo>
                    <a:pt x="5598" y="736"/>
                    <a:pt x="5046" y="535"/>
                    <a:pt x="4512" y="285"/>
                  </a:cubicBezTo>
                  <a:cubicBezTo>
                    <a:pt x="4328" y="184"/>
                    <a:pt x="4127" y="117"/>
                    <a:pt x="3944" y="34"/>
                  </a:cubicBezTo>
                  <a:cubicBezTo>
                    <a:pt x="3886" y="15"/>
                    <a:pt x="3826" y="0"/>
                    <a:pt x="3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1"/>
            <p:cNvSpPr/>
            <p:nvPr/>
          </p:nvSpPr>
          <p:spPr>
            <a:xfrm>
              <a:off x="964771" y="1164290"/>
              <a:ext cx="153744" cy="243644"/>
            </a:xfrm>
            <a:custGeom>
              <a:rect b="b" l="l" r="r" t="t"/>
              <a:pathLst>
                <a:path extrusionOk="0" h="7602" w="4797">
                  <a:moveTo>
                    <a:pt x="4491" y="1"/>
                  </a:moveTo>
                  <a:cubicBezTo>
                    <a:pt x="4394" y="1"/>
                    <a:pt x="4299" y="56"/>
                    <a:pt x="4245" y="153"/>
                  </a:cubicBezTo>
                  <a:cubicBezTo>
                    <a:pt x="4094" y="387"/>
                    <a:pt x="3944" y="621"/>
                    <a:pt x="3810" y="872"/>
                  </a:cubicBezTo>
                  <a:cubicBezTo>
                    <a:pt x="3510" y="1457"/>
                    <a:pt x="3075" y="1975"/>
                    <a:pt x="2540" y="2376"/>
                  </a:cubicBezTo>
                  <a:cubicBezTo>
                    <a:pt x="1922" y="2827"/>
                    <a:pt x="1354" y="3345"/>
                    <a:pt x="769" y="3829"/>
                  </a:cubicBezTo>
                  <a:cubicBezTo>
                    <a:pt x="686" y="3896"/>
                    <a:pt x="602" y="3980"/>
                    <a:pt x="519" y="4046"/>
                  </a:cubicBezTo>
                  <a:cubicBezTo>
                    <a:pt x="418" y="4180"/>
                    <a:pt x="352" y="4330"/>
                    <a:pt x="502" y="4464"/>
                  </a:cubicBezTo>
                  <a:cubicBezTo>
                    <a:pt x="552" y="4508"/>
                    <a:pt x="600" y="4526"/>
                    <a:pt x="647" y="4526"/>
                  </a:cubicBezTo>
                  <a:cubicBezTo>
                    <a:pt x="724" y="4526"/>
                    <a:pt x="797" y="4477"/>
                    <a:pt x="870" y="4414"/>
                  </a:cubicBezTo>
                  <a:cubicBezTo>
                    <a:pt x="1237" y="4113"/>
                    <a:pt x="1605" y="3829"/>
                    <a:pt x="1989" y="3528"/>
                  </a:cubicBezTo>
                  <a:cubicBezTo>
                    <a:pt x="2051" y="3482"/>
                    <a:pt x="2098" y="3393"/>
                    <a:pt x="2224" y="3393"/>
                  </a:cubicBezTo>
                  <a:cubicBezTo>
                    <a:pt x="2234" y="3393"/>
                    <a:pt x="2245" y="3394"/>
                    <a:pt x="2256" y="3395"/>
                  </a:cubicBezTo>
                  <a:cubicBezTo>
                    <a:pt x="1972" y="3896"/>
                    <a:pt x="1688" y="4381"/>
                    <a:pt x="1404" y="4865"/>
                  </a:cubicBezTo>
                  <a:cubicBezTo>
                    <a:pt x="970" y="5617"/>
                    <a:pt x="535" y="6352"/>
                    <a:pt x="118" y="7104"/>
                  </a:cubicBezTo>
                  <a:cubicBezTo>
                    <a:pt x="84" y="7154"/>
                    <a:pt x="51" y="7204"/>
                    <a:pt x="34" y="7254"/>
                  </a:cubicBezTo>
                  <a:cubicBezTo>
                    <a:pt x="1" y="7355"/>
                    <a:pt x="34" y="7488"/>
                    <a:pt x="118" y="7555"/>
                  </a:cubicBezTo>
                  <a:cubicBezTo>
                    <a:pt x="162" y="7587"/>
                    <a:pt x="211" y="7602"/>
                    <a:pt x="258" y="7602"/>
                  </a:cubicBezTo>
                  <a:cubicBezTo>
                    <a:pt x="336" y="7602"/>
                    <a:pt x="410" y="7561"/>
                    <a:pt x="452" y="7488"/>
                  </a:cubicBezTo>
                  <a:cubicBezTo>
                    <a:pt x="619" y="7254"/>
                    <a:pt x="769" y="7037"/>
                    <a:pt x="903" y="6787"/>
                  </a:cubicBezTo>
                  <a:cubicBezTo>
                    <a:pt x="1421" y="5934"/>
                    <a:pt x="1922" y="5066"/>
                    <a:pt x="2440" y="4197"/>
                  </a:cubicBezTo>
                  <a:cubicBezTo>
                    <a:pt x="2490" y="4130"/>
                    <a:pt x="2557" y="4046"/>
                    <a:pt x="2607" y="3980"/>
                  </a:cubicBezTo>
                  <a:lnTo>
                    <a:pt x="2674" y="3996"/>
                  </a:lnTo>
                  <a:cubicBezTo>
                    <a:pt x="2607" y="4381"/>
                    <a:pt x="2557" y="4765"/>
                    <a:pt x="2490" y="5149"/>
                  </a:cubicBezTo>
                  <a:cubicBezTo>
                    <a:pt x="2423" y="5550"/>
                    <a:pt x="2457" y="5717"/>
                    <a:pt x="2657" y="5751"/>
                  </a:cubicBezTo>
                  <a:cubicBezTo>
                    <a:pt x="2682" y="5757"/>
                    <a:pt x="2705" y="5760"/>
                    <a:pt x="2727" y="5760"/>
                  </a:cubicBezTo>
                  <a:cubicBezTo>
                    <a:pt x="2886" y="5760"/>
                    <a:pt x="2983" y="5597"/>
                    <a:pt x="3042" y="5216"/>
                  </a:cubicBezTo>
                  <a:cubicBezTo>
                    <a:pt x="3175" y="4431"/>
                    <a:pt x="3326" y="3629"/>
                    <a:pt x="3443" y="2843"/>
                  </a:cubicBezTo>
                  <a:cubicBezTo>
                    <a:pt x="3510" y="2493"/>
                    <a:pt x="3660" y="2175"/>
                    <a:pt x="3860" y="1891"/>
                  </a:cubicBezTo>
                  <a:cubicBezTo>
                    <a:pt x="4111" y="1473"/>
                    <a:pt x="4362" y="1056"/>
                    <a:pt x="4612" y="638"/>
                  </a:cubicBezTo>
                  <a:cubicBezTo>
                    <a:pt x="4646" y="571"/>
                    <a:pt x="4679" y="521"/>
                    <a:pt x="4713" y="454"/>
                  </a:cubicBezTo>
                  <a:cubicBezTo>
                    <a:pt x="4796" y="304"/>
                    <a:pt x="4796" y="153"/>
                    <a:pt x="4646" y="53"/>
                  </a:cubicBezTo>
                  <a:cubicBezTo>
                    <a:pt x="4598" y="18"/>
                    <a:pt x="4545" y="1"/>
                    <a:pt x="4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124"/>
                                        </p:tgtEl>
                                        <p:attrNameLst>
                                          <p:attrName>style.visibility</p:attrName>
                                        </p:attrNameLst>
                                      </p:cBhvr>
                                      <p:to>
                                        <p:strVal val="visible"/>
                                      </p:to>
                                    </p:set>
                                    <p:animEffect filter="fade" transition="in">
                                      <p:cBhvr>
                                        <p:cTn dur="1000"/>
                                        <p:tgtEl>
                                          <p:spTgt spid="11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0" name="Shape 1160"/>
        <p:cNvGrpSpPr/>
        <p:nvPr/>
      </p:nvGrpSpPr>
      <p:grpSpPr>
        <a:xfrm>
          <a:off x="0" y="0"/>
          <a:ext cx="0" cy="0"/>
          <a:chOff x="0" y="0"/>
          <a:chExt cx="0" cy="0"/>
        </a:xfrm>
      </p:grpSpPr>
      <p:sp>
        <p:nvSpPr>
          <p:cNvPr id="1161" name="Google Shape;1161;p7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r>
              <a:rPr lang="en"/>
              <a:t>pecial Events</a:t>
            </a:r>
            <a:endParaRPr/>
          </a:p>
        </p:txBody>
      </p:sp>
      <p:sp>
        <p:nvSpPr>
          <p:cNvPr id="1162" name="Google Shape;1162;p72"/>
          <p:cNvSpPr txBox="1"/>
          <p:nvPr>
            <p:ph idx="1" type="subTitle"/>
          </p:nvPr>
        </p:nvSpPr>
        <p:spPr>
          <a:xfrm>
            <a:off x="2482359" y="2271786"/>
            <a:ext cx="179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farthest planet from the Sun </a:t>
            </a:r>
            <a:endParaRPr/>
          </a:p>
        </p:txBody>
      </p:sp>
      <p:sp>
        <p:nvSpPr>
          <p:cNvPr id="1163" name="Google Shape;1163;p72"/>
          <p:cNvSpPr txBox="1"/>
          <p:nvPr>
            <p:ph idx="2" type="subTitle"/>
          </p:nvPr>
        </p:nvSpPr>
        <p:spPr>
          <a:xfrm>
            <a:off x="5750016" y="3618711"/>
            <a:ext cx="179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164" name="Google Shape;1164;p72"/>
          <p:cNvSpPr txBox="1"/>
          <p:nvPr>
            <p:ph idx="3" type="subTitle"/>
          </p:nvPr>
        </p:nvSpPr>
        <p:spPr>
          <a:xfrm>
            <a:off x="2482359" y="2015905"/>
            <a:ext cx="1555200" cy="28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165" name="Google Shape;1165;p72"/>
          <p:cNvSpPr txBox="1"/>
          <p:nvPr>
            <p:ph idx="4" type="subTitle"/>
          </p:nvPr>
        </p:nvSpPr>
        <p:spPr>
          <a:xfrm>
            <a:off x="5750017" y="3362830"/>
            <a:ext cx="1555200" cy="28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66" name="Google Shape;1166;p72"/>
          <p:cNvSpPr txBox="1"/>
          <p:nvPr>
            <p:ph idx="5" type="subTitle"/>
          </p:nvPr>
        </p:nvSpPr>
        <p:spPr>
          <a:xfrm>
            <a:off x="2482359" y="3618711"/>
            <a:ext cx="179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ringed one and a gas giant </a:t>
            </a:r>
            <a:endParaRPr/>
          </a:p>
        </p:txBody>
      </p:sp>
      <p:sp>
        <p:nvSpPr>
          <p:cNvPr id="1167" name="Google Shape;1167;p72"/>
          <p:cNvSpPr txBox="1"/>
          <p:nvPr>
            <p:ph idx="6" type="subTitle"/>
          </p:nvPr>
        </p:nvSpPr>
        <p:spPr>
          <a:xfrm>
            <a:off x="5750009" y="2271786"/>
            <a:ext cx="179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168" name="Google Shape;1168;p72"/>
          <p:cNvSpPr txBox="1"/>
          <p:nvPr>
            <p:ph idx="7" type="subTitle"/>
          </p:nvPr>
        </p:nvSpPr>
        <p:spPr>
          <a:xfrm>
            <a:off x="2482350" y="3362830"/>
            <a:ext cx="1555200" cy="28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69" name="Google Shape;1169;p72"/>
          <p:cNvSpPr txBox="1"/>
          <p:nvPr>
            <p:ph idx="8" type="subTitle"/>
          </p:nvPr>
        </p:nvSpPr>
        <p:spPr>
          <a:xfrm>
            <a:off x="5750009" y="2015905"/>
            <a:ext cx="1555200" cy="288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grpSp>
        <p:nvGrpSpPr>
          <p:cNvPr id="1170" name="Google Shape;1170;p72"/>
          <p:cNvGrpSpPr/>
          <p:nvPr/>
        </p:nvGrpSpPr>
        <p:grpSpPr>
          <a:xfrm>
            <a:off x="1708126" y="2030826"/>
            <a:ext cx="774226" cy="669342"/>
            <a:chOff x="1708126" y="2030826"/>
            <a:chExt cx="774226" cy="669342"/>
          </a:xfrm>
        </p:grpSpPr>
        <p:sp>
          <p:nvSpPr>
            <p:cNvPr id="1171" name="Google Shape;1171;p72"/>
            <p:cNvSpPr/>
            <p:nvPr/>
          </p:nvSpPr>
          <p:spPr>
            <a:xfrm>
              <a:off x="1708126" y="2030826"/>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2"/>
            <p:cNvSpPr/>
            <p:nvPr/>
          </p:nvSpPr>
          <p:spPr>
            <a:xfrm>
              <a:off x="2225475" y="2144446"/>
              <a:ext cx="93125" cy="73075"/>
            </a:xfrm>
            <a:custGeom>
              <a:rect b="b" l="l" r="r" t="t"/>
              <a:pathLst>
                <a:path extrusionOk="0" h="2923" w="3725">
                  <a:moveTo>
                    <a:pt x="2672" y="1"/>
                  </a:moveTo>
                  <a:lnTo>
                    <a:pt x="1" y="2656"/>
                  </a:lnTo>
                  <a:cubicBezTo>
                    <a:pt x="32" y="2750"/>
                    <a:pt x="48" y="2829"/>
                    <a:pt x="64" y="2923"/>
                  </a:cubicBezTo>
                  <a:lnTo>
                    <a:pt x="3724" y="2923"/>
                  </a:lnTo>
                  <a:cubicBezTo>
                    <a:pt x="3709" y="1886"/>
                    <a:pt x="3347" y="849"/>
                    <a:pt x="26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2"/>
            <p:cNvSpPr/>
            <p:nvPr/>
          </p:nvSpPr>
          <p:spPr>
            <a:xfrm>
              <a:off x="2122975" y="2100071"/>
              <a:ext cx="46375" cy="146925"/>
            </a:xfrm>
            <a:custGeom>
              <a:rect b="b" l="l" r="r" t="t"/>
              <a:pathLst>
                <a:path extrusionOk="0" h="5877" w="1855">
                  <a:moveTo>
                    <a:pt x="1854" y="0"/>
                  </a:moveTo>
                  <a:cubicBezTo>
                    <a:pt x="1194" y="142"/>
                    <a:pt x="566" y="409"/>
                    <a:pt x="0" y="802"/>
                  </a:cubicBezTo>
                  <a:lnTo>
                    <a:pt x="0" y="5876"/>
                  </a:lnTo>
                  <a:lnTo>
                    <a:pt x="1854" y="4022"/>
                  </a:lnTo>
                  <a:lnTo>
                    <a:pt x="18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2"/>
            <p:cNvSpPr/>
            <p:nvPr/>
          </p:nvSpPr>
          <p:spPr>
            <a:xfrm>
              <a:off x="2092725" y="2321996"/>
              <a:ext cx="175975" cy="46350"/>
            </a:xfrm>
            <a:custGeom>
              <a:rect b="b" l="l" r="r" t="t"/>
              <a:pathLst>
                <a:path extrusionOk="0" h="1854" w="7039">
                  <a:moveTo>
                    <a:pt x="1854" y="0"/>
                  </a:moveTo>
                  <a:lnTo>
                    <a:pt x="0" y="1854"/>
                  </a:lnTo>
                  <a:lnTo>
                    <a:pt x="5185" y="1854"/>
                  </a:lnTo>
                  <a:lnTo>
                    <a:pt x="70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2"/>
            <p:cNvSpPr/>
            <p:nvPr/>
          </p:nvSpPr>
          <p:spPr>
            <a:xfrm>
              <a:off x="2024375" y="2146821"/>
              <a:ext cx="69550" cy="132675"/>
            </a:xfrm>
            <a:custGeom>
              <a:rect b="b" l="l" r="r" t="t"/>
              <a:pathLst>
                <a:path extrusionOk="0" h="5307" w="2782">
                  <a:moveTo>
                    <a:pt x="2782" y="0"/>
                  </a:moveTo>
                  <a:lnTo>
                    <a:pt x="221" y="2545"/>
                  </a:lnTo>
                  <a:cubicBezTo>
                    <a:pt x="1" y="2781"/>
                    <a:pt x="1" y="3142"/>
                    <a:pt x="221" y="3378"/>
                  </a:cubicBezTo>
                  <a:lnTo>
                    <a:pt x="1996" y="5137"/>
                  </a:lnTo>
                  <a:cubicBezTo>
                    <a:pt x="2110" y="5252"/>
                    <a:pt x="2254" y="5307"/>
                    <a:pt x="2399" y="5307"/>
                  </a:cubicBezTo>
                  <a:cubicBezTo>
                    <a:pt x="2533" y="5307"/>
                    <a:pt x="2668" y="5260"/>
                    <a:pt x="2782" y="5169"/>
                  </a:cubicBezTo>
                  <a:lnTo>
                    <a:pt x="27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2"/>
            <p:cNvSpPr/>
            <p:nvPr/>
          </p:nvSpPr>
          <p:spPr>
            <a:xfrm>
              <a:off x="2168525" y="2246571"/>
              <a:ext cx="147700" cy="46375"/>
            </a:xfrm>
            <a:custGeom>
              <a:rect b="b" l="l" r="r" t="t"/>
              <a:pathLst>
                <a:path extrusionOk="0" h="1855" w="5908">
                  <a:moveTo>
                    <a:pt x="1839" y="1"/>
                  </a:moveTo>
                  <a:lnTo>
                    <a:pt x="1" y="1854"/>
                  </a:lnTo>
                  <a:lnTo>
                    <a:pt x="5075" y="1854"/>
                  </a:lnTo>
                  <a:cubicBezTo>
                    <a:pt x="5484" y="1289"/>
                    <a:pt x="5767" y="660"/>
                    <a:pt x="59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2"/>
            <p:cNvSpPr/>
            <p:nvPr/>
          </p:nvSpPr>
          <p:spPr>
            <a:xfrm>
              <a:off x="2198375" y="2097321"/>
              <a:ext cx="73475" cy="93100"/>
            </a:xfrm>
            <a:custGeom>
              <a:rect b="b" l="l" r="r" t="t"/>
              <a:pathLst>
                <a:path extrusionOk="0" h="3724" w="2939">
                  <a:moveTo>
                    <a:pt x="1" y="0"/>
                  </a:moveTo>
                  <a:lnTo>
                    <a:pt x="1" y="3661"/>
                  </a:lnTo>
                  <a:cubicBezTo>
                    <a:pt x="95" y="3677"/>
                    <a:pt x="189" y="3693"/>
                    <a:pt x="268" y="3724"/>
                  </a:cubicBezTo>
                  <a:lnTo>
                    <a:pt x="2939" y="1053"/>
                  </a:lnTo>
                  <a:cubicBezTo>
                    <a:pt x="2075" y="378"/>
                    <a:pt x="1038" y="3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2"/>
            <p:cNvSpPr/>
            <p:nvPr/>
          </p:nvSpPr>
          <p:spPr>
            <a:xfrm>
              <a:off x="2017300" y="2397396"/>
              <a:ext cx="176000" cy="46375"/>
            </a:xfrm>
            <a:custGeom>
              <a:rect b="b" l="l" r="r" t="t"/>
              <a:pathLst>
                <a:path extrusionOk="0" h="1855" w="7040">
                  <a:moveTo>
                    <a:pt x="1855" y="1"/>
                  </a:moveTo>
                  <a:lnTo>
                    <a:pt x="1" y="1854"/>
                  </a:lnTo>
                  <a:lnTo>
                    <a:pt x="5186" y="1854"/>
                  </a:lnTo>
                  <a:lnTo>
                    <a:pt x="70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2"/>
            <p:cNvSpPr/>
            <p:nvPr/>
          </p:nvSpPr>
          <p:spPr>
            <a:xfrm>
              <a:off x="1937575" y="2548621"/>
              <a:ext cx="104900" cy="46175"/>
            </a:xfrm>
            <a:custGeom>
              <a:rect b="b" l="l" r="r" t="t"/>
              <a:pathLst>
                <a:path extrusionOk="0" h="1847" w="4196">
                  <a:moveTo>
                    <a:pt x="1" y="0"/>
                  </a:moveTo>
                  <a:lnTo>
                    <a:pt x="1682" y="1681"/>
                  </a:lnTo>
                  <a:cubicBezTo>
                    <a:pt x="1800" y="1791"/>
                    <a:pt x="1949" y="1846"/>
                    <a:pt x="2098" y="1846"/>
                  </a:cubicBezTo>
                  <a:cubicBezTo>
                    <a:pt x="2247" y="1846"/>
                    <a:pt x="2397" y="1791"/>
                    <a:pt x="2514" y="1681"/>
                  </a:cubicBezTo>
                  <a:lnTo>
                    <a:pt x="41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2"/>
            <p:cNvSpPr/>
            <p:nvPr/>
          </p:nvSpPr>
          <p:spPr>
            <a:xfrm>
              <a:off x="1941900" y="2473196"/>
              <a:ext cx="175975" cy="45975"/>
            </a:xfrm>
            <a:custGeom>
              <a:rect b="b" l="l" r="r" t="t"/>
              <a:pathLst>
                <a:path extrusionOk="0" h="1839" w="7039">
                  <a:moveTo>
                    <a:pt x="1854" y="1"/>
                  </a:moveTo>
                  <a:lnTo>
                    <a:pt x="0" y="1839"/>
                  </a:lnTo>
                  <a:lnTo>
                    <a:pt x="5185" y="1839"/>
                  </a:lnTo>
                  <a:lnTo>
                    <a:pt x="70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72"/>
          <p:cNvGrpSpPr/>
          <p:nvPr/>
        </p:nvGrpSpPr>
        <p:grpSpPr>
          <a:xfrm>
            <a:off x="4975801" y="2030826"/>
            <a:ext cx="774226" cy="669342"/>
            <a:chOff x="4975801" y="2030826"/>
            <a:chExt cx="774226" cy="669342"/>
          </a:xfrm>
        </p:grpSpPr>
        <p:sp>
          <p:nvSpPr>
            <p:cNvPr id="1182" name="Google Shape;1182;p72"/>
            <p:cNvSpPr/>
            <p:nvPr/>
          </p:nvSpPr>
          <p:spPr>
            <a:xfrm>
              <a:off x="4975801" y="2030826"/>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2"/>
            <p:cNvSpPr/>
            <p:nvPr/>
          </p:nvSpPr>
          <p:spPr>
            <a:xfrm>
              <a:off x="5139270" y="2559655"/>
              <a:ext cx="497650" cy="29500"/>
            </a:xfrm>
            <a:custGeom>
              <a:rect b="b" l="l" r="r" t="t"/>
              <a:pathLst>
                <a:path extrusionOk="0" h="1180" w="19906">
                  <a:moveTo>
                    <a:pt x="581" y="1"/>
                  </a:moveTo>
                  <a:cubicBezTo>
                    <a:pt x="267" y="1"/>
                    <a:pt x="0" y="268"/>
                    <a:pt x="0" y="582"/>
                  </a:cubicBezTo>
                  <a:cubicBezTo>
                    <a:pt x="0" y="912"/>
                    <a:pt x="267" y="1179"/>
                    <a:pt x="581" y="1179"/>
                  </a:cubicBezTo>
                  <a:lnTo>
                    <a:pt x="19325" y="1179"/>
                  </a:lnTo>
                  <a:cubicBezTo>
                    <a:pt x="19639" y="1179"/>
                    <a:pt x="19906" y="912"/>
                    <a:pt x="19906" y="582"/>
                  </a:cubicBezTo>
                  <a:cubicBezTo>
                    <a:pt x="19906" y="268"/>
                    <a:pt x="19639" y="1"/>
                    <a:pt x="193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2"/>
            <p:cNvSpPr/>
            <p:nvPr/>
          </p:nvSpPr>
          <p:spPr>
            <a:xfrm>
              <a:off x="5439345" y="2091480"/>
              <a:ext cx="84075" cy="126900"/>
            </a:xfrm>
            <a:custGeom>
              <a:rect b="b" l="l" r="r" t="t"/>
              <a:pathLst>
                <a:path extrusionOk="0" h="5076" w="3363">
                  <a:moveTo>
                    <a:pt x="1681" y="0"/>
                  </a:moveTo>
                  <a:cubicBezTo>
                    <a:pt x="1524" y="0"/>
                    <a:pt x="1367" y="63"/>
                    <a:pt x="1273" y="189"/>
                  </a:cubicBezTo>
                  <a:cubicBezTo>
                    <a:pt x="1226" y="252"/>
                    <a:pt x="0" y="1744"/>
                    <a:pt x="0" y="3394"/>
                  </a:cubicBezTo>
                  <a:cubicBezTo>
                    <a:pt x="0" y="4321"/>
                    <a:pt x="754" y="5075"/>
                    <a:pt x="1681" y="5075"/>
                  </a:cubicBezTo>
                  <a:cubicBezTo>
                    <a:pt x="2608" y="5075"/>
                    <a:pt x="3362" y="4321"/>
                    <a:pt x="3362" y="3394"/>
                  </a:cubicBezTo>
                  <a:cubicBezTo>
                    <a:pt x="3362" y="1744"/>
                    <a:pt x="2137" y="252"/>
                    <a:pt x="2090" y="189"/>
                  </a:cubicBezTo>
                  <a:cubicBezTo>
                    <a:pt x="1996" y="63"/>
                    <a:pt x="1838" y="0"/>
                    <a:pt x="16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2"/>
            <p:cNvSpPr/>
            <p:nvPr/>
          </p:nvSpPr>
          <p:spPr>
            <a:xfrm>
              <a:off x="5251995" y="2263130"/>
              <a:ext cx="84075" cy="126875"/>
            </a:xfrm>
            <a:custGeom>
              <a:rect b="b" l="l" r="r" t="t"/>
              <a:pathLst>
                <a:path extrusionOk="0" h="5075" w="3363">
                  <a:moveTo>
                    <a:pt x="1681" y="0"/>
                  </a:moveTo>
                  <a:cubicBezTo>
                    <a:pt x="1524" y="0"/>
                    <a:pt x="1367" y="79"/>
                    <a:pt x="1273" y="189"/>
                  </a:cubicBezTo>
                  <a:cubicBezTo>
                    <a:pt x="1226" y="251"/>
                    <a:pt x="0" y="1744"/>
                    <a:pt x="0" y="3409"/>
                  </a:cubicBezTo>
                  <a:cubicBezTo>
                    <a:pt x="0" y="4321"/>
                    <a:pt x="754" y="5075"/>
                    <a:pt x="1681" y="5075"/>
                  </a:cubicBezTo>
                  <a:cubicBezTo>
                    <a:pt x="2608" y="5075"/>
                    <a:pt x="3362" y="4321"/>
                    <a:pt x="3362" y="3409"/>
                  </a:cubicBezTo>
                  <a:cubicBezTo>
                    <a:pt x="3362" y="1744"/>
                    <a:pt x="2153" y="251"/>
                    <a:pt x="2090" y="189"/>
                  </a:cubicBezTo>
                  <a:cubicBezTo>
                    <a:pt x="1995" y="79"/>
                    <a:pt x="1838" y="0"/>
                    <a:pt x="16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2"/>
            <p:cNvSpPr/>
            <p:nvPr/>
          </p:nvSpPr>
          <p:spPr>
            <a:xfrm>
              <a:off x="5517895" y="2247405"/>
              <a:ext cx="42450" cy="111575"/>
            </a:xfrm>
            <a:custGeom>
              <a:rect b="b" l="l" r="r" t="t"/>
              <a:pathLst>
                <a:path extrusionOk="0" h="4463" w="1698">
                  <a:moveTo>
                    <a:pt x="0" y="1"/>
                  </a:moveTo>
                  <a:cubicBezTo>
                    <a:pt x="252" y="393"/>
                    <a:pt x="378" y="833"/>
                    <a:pt x="378" y="1305"/>
                  </a:cubicBezTo>
                  <a:lnTo>
                    <a:pt x="378" y="3803"/>
                  </a:lnTo>
                  <a:cubicBezTo>
                    <a:pt x="378" y="3976"/>
                    <a:pt x="440" y="4148"/>
                    <a:pt x="566" y="4274"/>
                  </a:cubicBezTo>
                  <a:cubicBezTo>
                    <a:pt x="692" y="4384"/>
                    <a:pt x="865" y="4463"/>
                    <a:pt x="1037" y="4463"/>
                  </a:cubicBezTo>
                  <a:cubicBezTo>
                    <a:pt x="1210" y="4463"/>
                    <a:pt x="1383" y="4384"/>
                    <a:pt x="1509" y="4274"/>
                  </a:cubicBezTo>
                  <a:cubicBezTo>
                    <a:pt x="1634" y="4148"/>
                    <a:pt x="1697" y="3976"/>
                    <a:pt x="1697" y="3803"/>
                  </a:cubicBezTo>
                  <a:lnTo>
                    <a:pt x="1697" y="598"/>
                  </a:lnTo>
                  <a:cubicBezTo>
                    <a:pt x="1697" y="268"/>
                    <a:pt x="1446" y="1"/>
                    <a:pt x="11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2"/>
            <p:cNvSpPr/>
            <p:nvPr/>
          </p:nvSpPr>
          <p:spPr>
            <a:xfrm>
              <a:off x="5402420" y="2247405"/>
              <a:ext cx="73475" cy="75450"/>
            </a:xfrm>
            <a:custGeom>
              <a:rect b="b" l="l" r="r" t="t"/>
              <a:pathLst>
                <a:path extrusionOk="0" h="3018" w="2939">
                  <a:moveTo>
                    <a:pt x="582" y="1"/>
                  </a:moveTo>
                  <a:cubicBezTo>
                    <a:pt x="252" y="1"/>
                    <a:pt x="0" y="268"/>
                    <a:pt x="0" y="598"/>
                  </a:cubicBezTo>
                  <a:lnTo>
                    <a:pt x="0" y="3017"/>
                  </a:lnTo>
                  <a:lnTo>
                    <a:pt x="2938" y="79"/>
                  </a:lnTo>
                  <a:cubicBezTo>
                    <a:pt x="2813" y="32"/>
                    <a:pt x="2671" y="1"/>
                    <a:pt x="2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2"/>
            <p:cNvSpPr/>
            <p:nvPr/>
          </p:nvSpPr>
          <p:spPr>
            <a:xfrm>
              <a:off x="5485295" y="2455580"/>
              <a:ext cx="75050" cy="75050"/>
            </a:xfrm>
            <a:custGeom>
              <a:rect b="b" l="l" r="r" t="t"/>
              <a:pathLst>
                <a:path extrusionOk="0" h="3002" w="3002">
                  <a:moveTo>
                    <a:pt x="3001" y="0"/>
                  </a:moveTo>
                  <a:lnTo>
                    <a:pt x="0" y="3001"/>
                  </a:lnTo>
                  <a:lnTo>
                    <a:pt x="3001" y="3001"/>
                  </a:lnTo>
                  <a:lnTo>
                    <a:pt x="30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2"/>
            <p:cNvSpPr/>
            <p:nvPr/>
          </p:nvSpPr>
          <p:spPr>
            <a:xfrm>
              <a:off x="5251595" y="2419455"/>
              <a:ext cx="51475" cy="48725"/>
            </a:xfrm>
            <a:custGeom>
              <a:rect b="b" l="l" r="r" t="t"/>
              <a:pathLst>
                <a:path extrusionOk="0" h="1949" w="2059">
                  <a:moveTo>
                    <a:pt x="0" y="0"/>
                  </a:moveTo>
                  <a:cubicBezTo>
                    <a:pt x="236" y="377"/>
                    <a:pt x="362" y="817"/>
                    <a:pt x="362" y="1288"/>
                  </a:cubicBezTo>
                  <a:cubicBezTo>
                    <a:pt x="362" y="1461"/>
                    <a:pt x="440" y="1634"/>
                    <a:pt x="566" y="1760"/>
                  </a:cubicBezTo>
                  <a:cubicBezTo>
                    <a:pt x="692" y="1885"/>
                    <a:pt x="865" y="1948"/>
                    <a:pt x="1037" y="1948"/>
                  </a:cubicBezTo>
                  <a:cubicBezTo>
                    <a:pt x="1210" y="1948"/>
                    <a:pt x="1383" y="1885"/>
                    <a:pt x="1509" y="1760"/>
                  </a:cubicBezTo>
                  <a:cubicBezTo>
                    <a:pt x="1634" y="1634"/>
                    <a:pt x="1697" y="1461"/>
                    <a:pt x="1697" y="1288"/>
                  </a:cubicBezTo>
                  <a:cubicBezTo>
                    <a:pt x="1697" y="817"/>
                    <a:pt x="1839" y="377"/>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2"/>
            <p:cNvSpPr/>
            <p:nvPr/>
          </p:nvSpPr>
          <p:spPr>
            <a:xfrm>
              <a:off x="5402420" y="2269805"/>
              <a:ext cx="96650" cy="162225"/>
            </a:xfrm>
            <a:custGeom>
              <a:rect b="b" l="l" r="r" t="t"/>
              <a:pathLst>
                <a:path extrusionOk="0" h="6489" w="3866">
                  <a:moveTo>
                    <a:pt x="3755" y="0"/>
                  </a:moveTo>
                  <a:lnTo>
                    <a:pt x="0" y="3771"/>
                  </a:lnTo>
                  <a:lnTo>
                    <a:pt x="0" y="5232"/>
                  </a:lnTo>
                  <a:cubicBezTo>
                    <a:pt x="362" y="5530"/>
                    <a:pt x="597" y="5986"/>
                    <a:pt x="613" y="6489"/>
                  </a:cubicBezTo>
                  <a:lnTo>
                    <a:pt x="3865" y="3252"/>
                  </a:lnTo>
                  <a:cubicBezTo>
                    <a:pt x="3834" y="3142"/>
                    <a:pt x="3818" y="3017"/>
                    <a:pt x="3818" y="2907"/>
                  </a:cubicBezTo>
                  <a:lnTo>
                    <a:pt x="3818" y="409"/>
                  </a:lnTo>
                  <a:cubicBezTo>
                    <a:pt x="3818" y="267"/>
                    <a:pt x="3802" y="126"/>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2"/>
            <p:cNvSpPr/>
            <p:nvPr/>
          </p:nvSpPr>
          <p:spPr>
            <a:xfrm>
              <a:off x="5417745" y="2377030"/>
              <a:ext cx="142600" cy="153600"/>
            </a:xfrm>
            <a:custGeom>
              <a:rect b="b" l="l" r="r" t="t"/>
              <a:pathLst>
                <a:path extrusionOk="0" h="6144" w="5704">
                  <a:moveTo>
                    <a:pt x="3849" y="0"/>
                  </a:moveTo>
                  <a:lnTo>
                    <a:pt x="0" y="3849"/>
                  </a:lnTo>
                  <a:lnTo>
                    <a:pt x="0" y="6143"/>
                  </a:lnTo>
                  <a:lnTo>
                    <a:pt x="1053" y="6143"/>
                  </a:lnTo>
                  <a:lnTo>
                    <a:pt x="5703" y="1493"/>
                  </a:lnTo>
                  <a:lnTo>
                    <a:pt x="5703" y="314"/>
                  </a:lnTo>
                  <a:cubicBezTo>
                    <a:pt x="5499" y="393"/>
                    <a:pt x="5279" y="440"/>
                    <a:pt x="5043" y="440"/>
                  </a:cubicBezTo>
                  <a:cubicBezTo>
                    <a:pt x="4603" y="440"/>
                    <a:pt x="4179" y="283"/>
                    <a:pt x="38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2"/>
            <p:cNvSpPr/>
            <p:nvPr/>
          </p:nvSpPr>
          <p:spPr>
            <a:xfrm>
              <a:off x="5199345" y="2419455"/>
              <a:ext cx="189350" cy="111175"/>
            </a:xfrm>
            <a:custGeom>
              <a:rect b="b" l="l" r="r" t="t"/>
              <a:pathLst>
                <a:path extrusionOk="0" h="4447" w="7574">
                  <a:moveTo>
                    <a:pt x="6238" y="0"/>
                  </a:moveTo>
                  <a:cubicBezTo>
                    <a:pt x="5531" y="0"/>
                    <a:pt x="4950" y="581"/>
                    <a:pt x="4950" y="1288"/>
                  </a:cubicBezTo>
                  <a:cubicBezTo>
                    <a:pt x="4950" y="1775"/>
                    <a:pt x="4761" y="2231"/>
                    <a:pt x="4416" y="2577"/>
                  </a:cubicBezTo>
                  <a:cubicBezTo>
                    <a:pt x="4070" y="2922"/>
                    <a:pt x="3599" y="3111"/>
                    <a:pt x="3127" y="3111"/>
                  </a:cubicBezTo>
                  <a:cubicBezTo>
                    <a:pt x="2640" y="3111"/>
                    <a:pt x="2169" y="2922"/>
                    <a:pt x="1823" y="2577"/>
                  </a:cubicBezTo>
                  <a:cubicBezTo>
                    <a:pt x="1478" y="2231"/>
                    <a:pt x="1289" y="1775"/>
                    <a:pt x="1289" y="1288"/>
                  </a:cubicBezTo>
                  <a:cubicBezTo>
                    <a:pt x="1289" y="786"/>
                    <a:pt x="1006" y="346"/>
                    <a:pt x="582" y="141"/>
                  </a:cubicBezTo>
                  <a:cubicBezTo>
                    <a:pt x="268" y="141"/>
                    <a:pt x="1" y="393"/>
                    <a:pt x="1" y="723"/>
                  </a:cubicBezTo>
                  <a:lnTo>
                    <a:pt x="1" y="4446"/>
                  </a:lnTo>
                  <a:lnTo>
                    <a:pt x="7574" y="4446"/>
                  </a:lnTo>
                  <a:lnTo>
                    <a:pt x="7574" y="581"/>
                  </a:lnTo>
                  <a:cubicBezTo>
                    <a:pt x="7574" y="251"/>
                    <a:pt x="7322" y="0"/>
                    <a:pt x="69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72"/>
          <p:cNvGrpSpPr/>
          <p:nvPr/>
        </p:nvGrpSpPr>
        <p:grpSpPr>
          <a:xfrm>
            <a:off x="1708126" y="3362826"/>
            <a:ext cx="774226" cy="669342"/>
            <a:chOff x="1708126" y="3362826"/>
            <a:chExt cx="774226" cy="669342"/>
          </a:xfrm>
        </p:grpSpPr>
        <p:sp>
          <p:nvSpPr>
            <p:cNvPr id="1194" name="Google Shape;1194;p72"/>
            <p:cNvSpPr/>
            <p:nvPr/>
          </p:nvSpPr>
          <p:spPr>
            <a:xfrm>
              <a:off x="1708126" y="3362826"/>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2"/>
            <p:cNvSpPr/>
            <p:nvPr/>
          </p:nvSpPr>
          <p:spPr>
            <a:xfrm>
              <a:off x="1880812" y="3442367"/>
              <a:ext cx="466625" cy="409675"/>
            </a:xfrm>
            <a:custGeom>
              <a:rect b="b" l="l" r="r" t="t"/>
              <a:pathLst>
                <a:path extrusionOk="0" h="16387" w="18665">
                  <a:moveTo>
                    <a:pt x="7463" y="2498"/>
                  </a:moveTo>
                  <a:cubicBezTo>
                    <a:pt x="7777" y="2498"/>
                    <a:pt x="8044" y="2766"/>
                    <a:pt x="8044" y="3080"/>
                  </a:cubicBezTo>
                  <a:cubicBezTo>
                    <a:pt x="8044" y="3410"/>
                    <a:pt x="7777" y="3661"/>
                    <a:pt x="7463" y="3661"/>
                  </a:cubicBezTo>
                  <a:cubicBezTo>
                    <a:pt x="7133" y="3661"/>
                    <a:pt x="6882" y="3410"/>
                    <a:pt x="6882" y="3080"/>
                  </a:cubicBezTo>
                  <a:cubicBezTo>
                    <a:pt x="6882" y="2766"/>
                    <a:pt x="7133" y="2498"/>
                    <a:pt x="7463" y="2498"/>
                  </a:cubicBezTo>
                  <a:close/>
                  <a:moveTo>
                    <a:pt x="11202" y="2498"/>
                  </a:moveTo>
                  <a:cubicBezTo>
                    <a:pt x="11532" y="2498"/>
                    <a:pt x="11783" y="2766"/>
                    <a:pt x="11783" y="3080"/>
                  </a:cubicBezTo>
                  <a:cubicBezTo>
                    <a:pt x="11783" y="3410"/>
                    <a:pt x="11532" y="3661"/>
                    <a:pt x="11202" y="3661"/>
                  </a:cubicBezTo>
                  <a:cubicBezTo>
                    <a:pt x="10888" y="3661"/>
                    <a:pt x="10621" y="3410"/>
                    <a:pt x="10621" y="3080"/>
                  </a:cubicBezTo>
                  <a:cubicBezTo>
                    <a:pt x="10621" y="2766"/>
                    <a:pt x="10888" y="2498"/>
                    <a:pt x="11202" y="2498"/>
                  </a:cubicBezTo>
                  <a:close/>
                  <a:moveTo>
                    <a:pt x="4965" y="4997"/>
                  </a:moveTo>
                  <a:cubicBezTo>
                    <a:pt x="5279" y="4997"/>
                    <a:pt x="5546" y="5264"/>
                    <a:pt x="5546" y="5578"/>
                  </a:cubicBezTo>
                  <a:cubicBezTo>
                    <a:pt x="5546" y="5908"/>
                    <a:pt x="5279" y="6159"/>
                    <a:pt x="4965" y="6159"/>
                  </a:cubicBezTo>
                  <a:cubicBezTo>
                    <a:pt x="4635" y="6159"/>
                    <a:pt x="4384" y="5908"/>
                    <a:pt x="4384" y="5578"/>
                  </a:cubicBezTo>
                  <a:cubicBezTo>
                    <a:pt x="4384" y="5264"/>
                    <a:pt x="4635" y="4997"/>
                    <a:pt x="4965" y="4997"/>
                  </a:cubicBezTo>
                  <a:close/>
                  <a:moveTo>
                    <a:pt x="9333" y="4997"/>
                  </a:moveTo>
                  <a:cubicBezTo>
                    <a:pt x="9647" y="4997"/>
                    <a:pt x="9914" y="5264"/>
                    <a:pt x="9914" y="5578"/>
                  </a:cubicBezTo>
                  <a:cubicBezTo>
                    <a:pt x="9914" y="5908"/>
                    <a:pt x="9647" y="6159"/>
                    <a:pt x="9333" y="6159"/>
                  </a:cubicBezTo>
                  <a:cubicBezTo>
                    <a:pt x="9003" y="6159"/>
                    <a:pt x="8751" y="5908"/>
                    <a:pt x="8751" y="5578"/>
                  </a:cubicBezTo>
                  <a:cubicBezTo>
                    <a:pt x="8751" y="5264"/>
                    <a:pt x="9003" y="4997"/>
                    <a:pt x="9333" y="4997"/>
                  </a:cubicBezTo>
                  <a:close/>
                  <a:moveTo>
                    <a:pt x="13700" y="4997"/>
                  </a:moveTo>
                  <a:cubicBezTo>
                    <a:pt x="14030" y="4997"/>
                    <a:pt x="14281" y="5264"/>
                    <a:pt x="14281" y="5578"/>
                  </a:cubicBezTo>
                  <a:cubicBezTo>
                    <a:pt x="14281" y="5908"/>
                    <a:pt x="14030" y="6159"/>
                    <a:pt x="13700" y="6159"/>
                  </a:cubicBezTo>
                  <a:cubicBezTo>
                    <a:pt x="13386" y="6159"/>
                    <a:pt x="13119" y="5908"/>
                    <a:pt x="13119" y="5578"/>
                  </a:cubicBezTo>
                  <a:cubicBezTo>
                    <a:pt x="13119" y="5264"/>
                    <a:pt x="13386" y="4997"/>
                    <a:pt x="13700" y="4997"/>
                  </a:cubicBezTo>
                  <a:close/>
                  <a:moveTo>
                    <a:pt x="3080" y="7495"/>
                  </a:moveTo>
                  <a:cubicBezTo>
                    <a:pt x="3410" y="7495"/>
                    <a:pt x="3677" y="7762"/>
                    <a:pt x="3677" y="8076"/>
                  </a:cubicBezTo>
                  <a:cubicBezTo>
                    <a:pt x="3677" y="8406"/>
                    <a:pt x="3410" y="8657"/>
                    <a:pt x="3080" y="8657"/>
                  </a:cubicBezTo>
                  <a:cubicBezTo>
                    <a:pt x="2765" y="8657"/>
                    <a:pt x="2498" y="8406"/>
                    <a:pt x="2498" y="8076"/>
                  </a:cubicBezTo>
                  <a:cubicBezTo>
                    <a:pt x="2498" y="7762"/>
                    <a:pt x="2765" y="7495"/>
                    <a:pt x="3080" y="7495"/>
                  </a:cubicBezTo>
                  <a:close/>
                  <a:moveTo>
                    <a:pt x="6835" y="7495"/>
                  </a:moveTo>
                  <a:cubicBezTo>
                    <a:pt x="7149" y="7495"/>
                    <a:pt x="7416" y="7762"/>
                    <a:pt x="7416" y="8076"/>
                  </a:cubicBezTo>
                  <a:cubicBezTo>
                    <a:pt x="7416" y="8406"/>
                    <a:pt x="7149" y="8657"/>
                    <a:pt x="6835" y="8657"/>
                  </a:cubicBezTo>
                  <a:cubicBezTo>
                    <a:pt x="6520" y="8657"/>
                    <a:pt x="6253" y="8406"/>
                    <a:pt x="6253" y="8076"/>
                  </a:cubicBezTo>
                  <a:cubicBezTo>
                    <a:pt x="6253" y="7762"/>
                    <a:pt x="6520" y="7495"/>
                    <a:pt x="6835" y="7495"/>
                  </a:cubicBezTo>
                  <a:close/>
                  <a:moveTo>
                    <a:pt x="11831" y="7495"/>
                  </a:moveTo>
                  <a:cubicBezTo>
                    <a:pt x="12145" y="7495"/>
                    <a:pt x="12412" y="7762"/>
                    <a:pt x="12412" y="8076"/>
                  </a:cubicBezTo>
                  <a:cubicBezTo>
                    <a:pt x="12412" y="8406"/>
                    <a:pt x="12145" y="8657"/>
                    <a:pt x="11831" y="8657"/>
                  </a:cubicBezTo>
                  <a:cubicBezTo>
                    <a:pt x="11501" y="8657"/>
                    <a:pt x="11249" y="8406"/>
                    <a:pt x="11249" y="8076"/>
                  </a:cubicBezTo>
                  <a:cubicBezTo>
                    <a:pt x="11249" y="7762"/>
                    <a:pt x="11501" y="7495"/>
                    <a:pt x="11831" y="7495"/>
                  </a:cubicBezTo>
                  <a:close/>
                  <a:moveTo>
                    <a:pt x="15570" y="7495"/>
                  </a:moveTo>
                  <a:cubicBezTo>
                    <a:pt x="15900" y="7495"/>
                    <a:pt x="16167" y="7762"/>
                    <a:pt x="16167" y="8076"/>
                  </a:cubicBezTo>
                  <a:cubicBezTo>
                    <a:pt x="16167" y="8406"/>
                    <a:pt x="15900" y="8657"/>
                    <a:pt x="15570" y="8657"/>
                  </a:cubicBezTo>
                  <a:cubicBezTo>
                    <a:pt x="15256" y="8657"/>
                    <a:pt x="14988" y="8406"/>
                    <a:pt x="14988" y="8076"/>
                  </a:cubicBezTo>
                  <a:cubicBezTo>
                    <a:pt x="14988" y="7762"/>
                    <a:pt x="15256" y="7495"/>
                    <a:pt x="15570" y="7495"/>
                  </a:cubicBezTo>
                  <a:close/>
                  <a:moveTo>
                    <a:pt x="4965" y="9993"/>
                  </a:moveTo>
                  <a:cubicBezTo>
                    <a:pt x="5279" y="9993"/>
                    <a:pt x="5546" y="10260"/>
                    <a:pt x="5546" y="10574"/>
                  </a:cubicBezTo>
                  <a:cubicBezTo>
                    <a:pt x="5546" y="10904"/>
                    <a:pt x="5279" y="11155"/>
                    <a:pt x="4965" y="11155"/>
                  </a:cubicBezTo>
                  <a:cubicBezTo>
                    <a:pt x="4635" y="11155"/>
                    <a:pt x="4384" y="10904"/>
                    <a:pt x="4384" y="10574"/>
                  </a:cubicBezTo>
                  <a:cubicBezTo>
                    <a:pt x="4384" y="10260"/>
                    <a:pt x="4635" y="9993"/>
                    <a:pt x="4965" y="9993"/>
                  </a:cubicBezTo>
                  <a:close/>
                  <a:moveTo>
                    <a:pt x="13700" y="9993"/>
                  </a:moveTo>
                  <a:cubicBezTo>
                    <a:pt x="14030" y="9993"/>
                    <a:pt x="14281" y="10260"/>
                    <a:pt x="14281" y="10574"/>
                  </a:cubicBezTo>
                  <a:cubicBezTo>
                    <a:pt x="14281" y="10904"/>
                    <a:pt x="14030" y="11155"/>
                    <a:pt x="13700" y="11155"/>
                  </a:cubicBezTo>
                  <a:cubicBezTo>
                    <a:pt x="13386" y="11155"/>
                    <a:pt x="13119" y="10904"/>
                    <a:pt x="13119" y="10574"/>
                  </a:cubicBezTo>
                  <a:cubicBezTo>
                    <a:pt x="13119" y="10260"/>
                    <a:pt x="13386" y="9993"/>
                    <a:pt x="13700" y="9993"/>
                  </a:cubicBezTo>
                  <a:close/>
                  <a:moveTo>
                    <a:pt x="9333" y="0"/>
                  </a:moveTo>
                  <a:cubicBezTo>
                    <a:pt x="4179" y="0"/>
                    <a:pt x="0" y="4180"/>
                    <a:pt x="0" y="9333"/>
                  </a:cubicBezTo>
                  <a:cubicBezTo>
                    <a:pt x="0" y="12145"/>
                    <a:pt x="1257" y="14690"/>
                    <a:pt x="3252" y="16387"/>
                  </a:cubicBezTo>
                  <a:cubicBezTo>
                    <a:pt x="3535" y="16293"/>
                    <a:pt x="3849" y="16230"/>
                    <a:pt x="4179" y="16230"/>
                  </a:cubicBezTo>
                  <a:lnTo>
                    <a:pt x="8751" y="16230"/>
                  </a:lnTo>
                  <a:lnTo>
                    <a:pt x="8751" y="14910"/>
                  </a:lnTo>
                  <a:lnTo>
                    <a:pt x="6835" y="14910"/>
                  </a:lnTo>
                  <a:cubicBezTo>
                    <a:pt x="6630" y="14910"/>
                    <a:pt x="6457" y="14800"/>
                    <a:pt x="6347" y="14643"/>
                  </a:cubicBezTo>
                  <a:cubicBezTo>
                    <a:pt x="6238" y="14470"/>
                    <a:pt x="6222" y="14266"/>
                    <a:pt x="6300" y="14077"/>
                  </a:cubicBezTo>
                  <a:lnTo>
                    <a:pt x="8798" y="8469"/>
                  </a:lnTo>
                  <a:cubicBezTo>
                    <a:pt x="8893" y="8249"/>
                    <a:pt x="9097" y="8123"/>
                    <a:pt x="9333" y="8123"/>
                  </a:cubicBezTo>
                  <a:cubicBezTo>
                    <a:pt x="9568" y="8123"/>
                    <a:pt x="9772" y="8249"/>
                    <a:pt x="9867" y="8469"/>
                  </a:cubicBezTo>
                  <a:lnTo>
                    <a:pt x="12365" y="14077"/>
                  </a:lnTo>
                  <a:cubicBezTo>
                    <a:pt x="12443" y="14266"/>
                    <a:pt x="12428" y="14470"/>
                    <a:pt x="12318" y="14643"/>
                  </a:cubicBezTo>
                  <a:cubicBezTo>
                    <a:pt x="12208" y="14800"/>
                    <a:pt x="12035" y="14910"/>
                    <a:pt x="11831" y="14910"/>
                  </a:cubicBezTo>
                  <a:lnTo>
                    <a:pt x="9914" y="14910"/>
                  </a:lnTo>
                  <a:lnTo>
                    <a:pt x="9914" y="16230"/>
                  </a:lnTo>
                  <a:lnTo>
                    <a:pt x="14486" y="16230"/>
                  </a:lnTo>
                  <a:cubicBezTo>
                    <a:pt x="14816" y="16230"/>
                    <a:pt x="15130" y="16293"/>
                    <a:pt x="15413" y="16387"/>
                  </a:cubicBezTo>
                  <a:cubicBezTo>
                    <a:pt x="17408" y="14690"/>
                    <a:pt x="18665" y="12145"/>
                    <a:pt x="18665" y="9333"/>
                  </a:cubicBezTo>
                  <a:cubicBezTo>
                    <a:pt x="18665" y="4180"/>
                    <a:pt x="14486" y="0"/>
                    <a:pt x="9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2"/>
            <p:cNvSpPr/>
            <p:nvPr/>
          </p:nvSpPr>
          <p:spPr>
            <a:xfrm>
              <a:off x="2074062" y="3695692"/>
              <a:ext cx="80150" cy="89975"/>
            </a:xfrm>
            <a:custGeom>
              <a:rect b="b" l="l" r="r" t="t"/>
              <a:pathLst>
                <a:path extrusionOk="0" h="3599" w="3206">
                  <a:moveTo>
                    <a:pt x="1603" y="1"/>
                  </a:moveTo>
                  <a:lnTo>
                    <a:pt x="0" y="3599"/>
                  </a:lnTo>
                  <a:lnTo>
                    <a:pt x="3205" y="3599"/>
                  </a:lnTo>
                  <a:lnTo>
                    <a:pt x="16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2"/>
            <p:cNvSpPr/>
            <p:nvPr/>
          </p:nvSpPr>
          <p:spPr>
            <a:xfrm>
              <a:off x="1927937" y="3877567"/>
              <a:ext cx="372375" cy="62475"/>
            </a:xfrm>
            <a:custGeom>
              <a:rect b="b" l="l" r="r" t="t"/>
              <a:pathLst>
                <a:path extrusionOk="0" h="2499" w="14895">
                  <a:moveTo>
                    <a:pt x="2294" y="0"/>
                  </a:moveTo>
                  <a:cubicBezTo>
                    <a:pt x="1493" y="0"/>
                    <a:pt x="818" y="566"/>
                    <a:pt x="660" y="1320"/>
                  </a:cubicBezTo>
                  <a:lnTo>
                    <a:pt x="582" y="1320"/>
                  </a:lnTo>
                  <a:cubicBezTo>
                    <a:pt x="252" y="1320"/>
                    <a:pt x="1" y="1587"/>
                    <a:pt x="1" y="1901"/>
                  </a:cubicBezTo>
                  <a:cubicBezTo>
                    <a:pt x="1" y="2231"/>
                    <a:pt x="252" y="2498"/>
                    <a:pt x="582" y="2498"/>
                  </a:cubicBezTo>
                  <a:lnTo>
                    <a:pt x="14313" y="2498"/>
                  </a:lnTo>
                  <a:cubicBezTo>
                    <a:pt x="14643" y="2498"/>
                    <a:pt x="14895" y="2231"/>
                    <a:pt x="14895" y="1901"/>
                  </a:cubicBezTo>
                  <a:cubicBezTo>
                    <a:pt x="14895" y="1587"/>
                    <a:pt x="14643" y="1320"/>
                    <a:pt x="14313" y="1320"/>
                  </a:cubicBezTo>
                  <a:lnTo>
                    <a:pt x="14235" y="1320"/>
                  </a:lnTo>
                  <a:cubicBezTo>
                    <a:pt x="14078" y="566"/>
                    <a:pt x="13402" y="0"/>
                    <a:pt x="12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72"/>
          <p:cNvGrpSpPr/>
          <p:nvPr/>
        </p:nvGrpSpPr>
        <p:grpSpPr>
          <a:xfrm>
            <a:off x="4975801" y="3362826"/>
            <a:ext cx="774226" cy="669342"/>
            <a:chOff x="4975801" y="3362826"/>
            <a:chExt cx="774226" cy="669342"/>
          </a:xfrm>
        </p:grpSpPr>
        <p:sp>
          <p:nvSpPr>
            <p:cNvPr id="1199" name="Google Shape;1199;p72"/>
            <p:cNvSpPr/>
            <p:nvPr/>
          </p:nvSpPr>
          <p:spPr>
            <a:xfrm>
              <a:off x="4975801" y="3362826"/>
              <a:ext cx="774226" cy="669342"/>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2"/>
            <p:cNvSpPr/>
            <p:nvPr/>
          </p:nvSpPr>
          <p:spPr>
            <a:xfrm>
              <a:off x="5209917" y="3464175"/>
              <a:ext cx="27036" cy="58678"/>
            </a:xfrm>
            <a:custGeom>
              <a:rect b="b" l="l" r="r" t="t"/>
              <a:pathLst>
                <a:path extrusionOk="0" h="2357" w="1086">
                  <a:moveTo>
                    <a:pt x="535" y="0"/>
                  </a:moveTo>
                  <a:cubicBezTo>
                    <a:pt x="237" y="0"/>
                    <a:pt x="1" y="252"/>
                    <a:pt x="1" y="550"/>
                  </a:cubicBezTo>
                  <a:lnTo>
                    <a:pt x="1" y="1807"/>
                  </a:lnTo>
                  <a:cubicBezTo>
                    <a:pt x="1" y="2105"/>
                    <a:pt x="237" y="2357"/>
                    <a:pt x="535" y="2357"/>
                  </a:cubicBezTo>
                  <a:cubicBezTo>
                    <a:pt x="849" y="2357"/>
                    <a:pt x="1085" y="2105"/>
                    <a:pt x="1085" y="1807"/>
                  </a:cubicBezTo>
                  <a:lnTo>
                    <a:pt x="1085" y="550"/>
                  </a:lnTo>
                  <a:cubicBezTo>
                    <a:pt x="1085" y="252"/>
                    <a:pt x="849" y="0"/>
                    <a:pt x="5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2"/>
            <p:cNvSpPr/>
            <p:nvPr/>
          </p:nvSpPr>
          <p:spPr>
            <a:xfrm>
              <a:off x="5319453" y="3464175"/>
              <a:ext cx="27385" cy="58678"/>
            </a:xfrm>
            <a:custGeom>
              <a:rect b="b" l="l" r="r" t="t"/>
              <a:pathLst>
                <a:path extrusionOk="0" h="2357" w="1100">
                  <a:moveTo>
                    <a:pt x="550" y="0"/>
                  </a:moveTo>
                  <a:cubicBezTo>
                    <a:pt x="251" y="0"/>
                    <a:pt x="0" y="252"/>
                    <a:pt x="0" y="550"/>
                  </a:cubicBezTo>
                  <a:lnTo>
                    <a:pt x="0" y="1807"/>
                  </a:lnTo>
                  <a:cubicBezTo>
                    <a:pt x="0" y="2105"/>
                    <a:pt x="251" y="2357"/>
                    <a:pt x="550" y="2357"/>
                  </a:cubicBezTo>
                  <a:cubicBezTo>
                    <a:pt x="848" y="2357"/>
                    <a:pt x="1100" y="2105"/>
                    <a:pt x="1100" y="1807"/>
                  </a:cubicBezTo>
                  <a:lnTo>
                    <a:pt x="1100" y="550"/>
                  </a:lnTo>
                  <a:cubicBezTo>
                    <a:pt x="1100" y="252"/>
                    <a:pt x="848" y="0"/>
                    <a:pt x="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2"/>
            <p:cNvSpPr/>
            <p:nvPr/>
          </p:nvSpPr>
          <p:spPr>
            <a:xfrm>
              <a:off x="5429338" y="3464175"/>
              <a:ext cx="27409" cy="58678"/>
            </a:xfrm>
            <a:custGeom>
              <a:rect b="b" l="l" r="r" t="t"/>
              <a:pathLst>
                <a:path extrusionOk="0" h="2357" w="1101">
                  <a:moveTo>
                    <a:pt x="551" y="0"/>
                  </a:moveTo>
                  <a:cubicBezTo>
                    <a:pt x="236" y="0"/>
                    <a:pt x="1" y="252"/>
                    <a:pt x="1" y="550"/>
                  </a:cubicBezTo>
                  <a:lnTo>
                    <a:pt x="1" y="1807"/>
                  </a:lnTo>
                  <a:cubicBezTo>
                    <a:pt x="1" y="2105"/>
                    <a:pt x="236" y="2357"/>
                    <a:pt x="551" y="2357"/>
                  </a:cubicBezTo>
                  <a:cubicBezTo>
                    <a:pt x="849" y="2357"/>
                    <a:pt x="1101" y="2105"/>
                    <a:pt x="1101" y="1807"/>
                  </a:cubicBezTo>
                  <a:lnTo>
                    <a:pt x="1101" y="550"/>
                  </a:lnTo>
                  <a:cubicBezTo>
                    <a:pt x="1101" y="252"/>
                    <a:pt x="849" y="0"/>
                    <a:pt x="5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2"/>
            <p:cNvSpPr/>
            <p:nvPr/>
          </p:nvSpPr>
          <p:spPr>
            <a:xfrm>
              <a:off x="5154775" y="3606149"/>
              <a:ext cx="466632" cy="324656"/>
            </a:xfrm>
            <a:custGeom>
              <a:rect b="b" l="l" r="r" t="t"/>
              <a:pathLst>
                <a:path extrusionOk="0" h="13041" w="18744">
                  <a:moveTo>
                    <a:pt x="6128" y="2498"/>
                  </a:moveTo>
                  <a:cubicBezTo>
                    <a:pt x="7573" y="2498"/>
                    <a:pt x="8736" y="3661"/>
                    <a:pt x="8736" y="5106"/>
                  </a:cubicBezTo>
                  <a:lnTo>
                    <a:pt x="8736" y="5389"/>
                  </a:lnTo>
                  <a:cubicBezTo>
                    <a:pt x="8736" y="6316"/>
                    <a:pt x="8249" y="7180"/>
                    <a:pt x="7448" y="7636"/>
                  </a:cubicBezTo>
                  <a:lnTo>
                    <a:pt x="5374" y="8814"/>
                  </a:lnTo>
                  <a:cubicBezTo>
                    <a:pt x="5075" y="8987"/>
                    <a:pt x="4855" y="9238"/>
                    <a:pt x="4730" y="9552"/>
                  </a:cubicBezTo>
                  <a:lnTo>
                    <a:pt x="8186" y="9552"/>
                  </a:lnTo>
                  <a:cubicBezTo>
                    <a:pt x="8500" y="9552"/>
                    <a:pt x="8736" y="9788"/>
                    <a:pt x="8736" y="10102"/>
                  </a:cubicBezTo>
                  <a:cubicBezTo>
                    <a:pt x="8736" y="10401"/>
                    <a:pt x="8500" y="10652"/>
                    <a:pt x="8186" y="10652"/>
                  </a:cubicBezTo>
                  <a:lnTo>
                    <a:pt x="4070" y="10652"/>
                  </a:lnTo>
                  <a:cubicBezTo>
                    <a:pt x="3771" y="10652"/>
                    <a:pt x="3520" y="10401"/>
                    <a:pt x="3520" y="10102"/>
                  </a:cubicBezTo>
                  <a:cubicBezTo>
                    <a:pt x="3520" y="9175"/>
                    <a:pt x="4023" y="8327"/>
                    <a:pt x="4824" y="7856"/>
                  </a:cubicBezTo>
                  <a:lnTo>
                    <a:pt x="6898" y="6677"/>
                  </a:lnTo>
                  <a:cubicBezTo>
                    <a:pt x="7353" y="6410"/>
                    <a:pt x="7636" y="5923"/>
                    <a:pt x="7636" y="5389"/>
                  </a:cubicBezTo>
                  <a:lnTo>
                    <a:pt x="7636" y="5106"/>
                  </a:lnTo>
                  <a:cubicBezTo>
                    <a:pt x="7636" y="4274"/>
                    <a:pt x="6976" y="3598"/>
                    <a:pt x="6128" y="3598"/>
                  </a:cubicBezTo>
                  <a:cubicBezTo>
                    <a:pt x="5295" y="3598"/>
                    <a:pt x="4620" y="4274"/>
                    <a:pt x="4620" y="5106"/>
                  </a:cubicBezTo>
                  <a:lnTo>
                    <a:pt x="4620" y="5389"/>
                  </a:lnTo>
                  <a:cubicBezTo>
                    <a:pt x="4620" y="5703"/>
                    <a:pt x="4384" y="5939"/>
                    <a:pt x="4070" y="5939"/>
                  </a:cubicBezTo>
                  <a:cubicBezTo>
                    <a:pt x="3771" y="5939"/>
                    <a:pt x="3520" y="5703"/>
                    <a:pt x="3520" y="5389"/>
                  </a:cubicBezTo>
                  <a:lnTo>
                    <a:pt x="3520" y="5106"/>
                  </a:lnTo>
                  <a:cubicBezTo>
                    <a:pt x="3520" y="3661"/>
                    <a:pt x="4698" y="2498"/>
                    <a:pt x="6128" y="2498"/>
                  </a:cubicBezTo>
                  <a:close/>
                  <a:moveTo>
                    <a:pt x="14659" y="2498"/>
                  </a:moveTo>
                  <a:cubicBezTo>
                    <a:pt x="14973" y="2498"/>
                    <a:pt x="15209" y="2734"/>
                    <a:pt x="15209" y="3048"/>
                  </a:cubicBezTo>
                  <a:cubicBezTo>
                    <a:pt x="15209" y="3347"/>
                    <a:pt x="14973" y="3598"/>
                    <a:pt x="14659" y="3598"/>
                  </a:cubicBezTo>
                  <a:lnTo>
                    <a:pt x="11690" y="3598"/>
                  </a:lnTo>
                  <a:lnTo>
                    <a:pt x="11690" y="4839"/>
                  </a:lnTo>
                  <a:lnTo>
                    <a:pt x="12899" y="4839"/>
                  </a:lnTo>
                  <a:cubicBezTo>
                    <a:pt x="14502" y="4839"/>
                    <a:pt x="15806" y="6143"/>
                    <a:pt x="15806" y="7746"/>
                  </a:cubicBezTo>
                  <a:cubicBezTo>
                    <a:pt x="15806" y="9348"/>
                    <a:pt x="14502" y="10652"/>
                    <a:pt x="12899" y="10652"/>
                  </a:cubicBezTo>
                  <a:cubicBezTo>
                    <a:pt x="11297" y="10652"/>
                    <a:pt x="9993" y="9348"/>
                    <a:pt x="9993" y="7746"/>
                  </a:cubicBezTo>
                  <a:cubicBezTo>
                    <a:pt x="9993" y="7447"/>
                    <a:pt x="10244" y="7196"/>
                    <a:pt x="10543" y="7196"/>
                  </a:cubicBezTo>
                  <a:cubicBezTo>
                    <a:pt x="10841" y="7196"/>
                    <a:pt x="11093" y="7447"/>
                    <a:pt x="11093" y="7746"/>
                  </a:cubicBezTo>
                  <a:cubicBezTo>
                    <a:pt x="11093" y="8735"/>
                    <a:pt x="11910" y="9552"/>
                    <a:pt x="12899" y="9552"/>
                  </a:cubicBezTo>
                  <a:cubicBezTo>
                    <a:pt x="13889" y="9552"/>
                    <a:pt x="14706" y="8735"/>
                    <a:pt x="14706" y="7746"/>
                  </a:cubicBezTo>
                  <a:cubicBezTo>
                    <a:pt x="14706" y="6756"/>
                    <a:pt x="13889" y="5939"/>
                    <a:pt x="12899" y="5939"/>
                  </a:cubicBezTo>
                  <a:lnTo>
                    <a:pt x="11140" y="5939"/>
                  </a:lnTo>
                  <a:cubicBezTo>
                    <a:pt x="10826" y="5939"/>
                    <a:pt x="10590" y="5703"/>
                    <a:pt x="10590" y="5389"/>
                  </a:cubicBezTo>
                  <a:lnTo>
                    <a:pt x="10590" y="3048"/>
                  </a:lnTo>
                  <a:cubicBezTo>
                    <a:pt x="10590" y="2734"/>
                    <a:pt x="10826" y="2498"/>
                    <a:pt x="11140" y="2498"/>
                  </a:cubicBezTo>
                  <a:close/>
                  <a:moveTo>
                    <a:pt x="1" y="0"/>
                  </a:moveTo>
                  <a:lnTo>
                    <a:pt x="1" y="12490"/>
                  </a:lnTo>
                  <a:cubicBezTo>
                    <a:pt x="1" y="12789"/>
                    <a:pt x="236" y="13040"/>
                    <a:pt x="551" y="13040"/>
                  </a:cubicBezTo>
                  <a:lnTo>
                    <a:pt x="18194" y="13040"/>
                  </a:lnTo>
                  <a:cubicBezTo>
                    <a:pt x="18492" y="13040"/>
                    <a:pt x="18744" y="12789"/>
                    <a:pt x="18744" y="12490"/>
                  </a:cubicBezTo>
                  <a:lnTo>
                    <a:pt x="18744" y="0"/>
                  </a:lnTo>
                  <a:cubicBezTo>
                    <a:pt x="18571" y="63"/>
                    <a:pt x="18382" y="94"/>
                    <a:pt x="18194" y="94"/>
                  </a:cubicBezTo>
                  <a:lnTo>
                    <a:pt x="551" y="94"/>
                  </a:lnTo>
                  <a:cubicBezTo>
                    <a:pt x="362" y="94"/>
                    <a:pt x="174" y="6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2"/>
            <p:cNvSpPr/>
            <p:nvPr/>
          </p:nvSpPr>
          <p:spPr>
            <a:xfrm>
              <a:off x="5154775" y="3493501"/>
              <a:ext cx="466632" cy="87630"/>
            </a:xfrm>
            <a:custGeom>
              <a:rect b="b" l="l" r="r" t="t"/>
              <a:pathLst>
                <a:path extrusionOk="0" h="3520" w="18744">
                  <a:moveTo>
                    <a:pt x="551" y="0"/>
                  </a:moveTo>
                  <a:cubicBezTo>
                    <a:pt x="236" y="0"/>
                    <a:pt x="1" y="252"/>
                    <a:pt x="1" y="550"/>
                  </a:cubicBezTo>
                  <a:lnTo>
                    <a:pt x="1" y="2986"/>
                  </a:lnTo>
                  <a:cubicBezTo>
                    <a:pt x="1" y="3284"/>
                    <a:pt x="236" y="3520"/>
                    <a:pt x="551" y="3520"/>
                  </a:cubicBezTo>
                  <a:lnTo>
                    <a:pt x="18194" y="3520"/>
                  </a:lnTo>
                  <a:cubicBezTo>
                    <a:pt x="18492" y="3520"/>
                    <a:pt x="18744" y="3284"/>
                    <a:pt x="18744" y="2986"/>
                  </a:cubicBezTo>
                  <a:lnTo>
                    <a:pt x="18744" y="550"/>
                  </a:lnTo>
                  <a:cubicBezTo>
                    <a:pt x="18744" y="252"/>
                    <a:pt x="18492" y="0"/>
                    <a:pt x="18194" y="0"/>
                  </a:cubicBezTo>
                  <a:lnTo>
                    <a:pt x="17628" y="0"/>
                  </a:lnTo>
                  <a:lnTo>
                    <a:pt x="17628" y="629"/>
                  </a:lnTo>
                  <a:cubicBezTo>
                    <a:pt x="17628" y="1540"/>
                    <a:pt x="16890" y="2279"/>
                    <a:pt x="15979" y="2279"/>
                  </a:cubicBezTo>
                  <a:cubicBezTo>
                    <a:pt x="15067" y="2279"/>
                    <a:pt x="14329" y="1540"/>
                    <a:pt x="14329" y="629"/>
                  </a:cubicBezTo>
                  <a:lnTo>
                    <a:pt x="14329" y="0"/>
                  </a:lnTo>
                  <a:lnTo>
                    <a:pt x="13214" y="0"/>
                  </a:lnTo>
                  <a:lnTo>
                    <a:pt x="13214" y="629"/>
                  </a:lnTo>
                  <a:cubicBezTo>
                    <a:pt x="13214" y="1540"/>
                    <a:pt x="12475" y="2279"/>
                    <a:pt x="11580" y="2279"/>
                  </a:cubicBezTo>
                  <a:cubicBezTo>
                    <a:pt x="10668" y="2279"/>
                    <a:pt x="9930" y="1540"/>
                    <a:pt x="9930" y="629"/>
                  </a:cubicBezTo>
                  <a:lnTo>
                    <a:pt x="9930" y="0"/>
                  </a:lnTo>
                  <a:lnTo>
                    <a:pt x="8815" y="0"/>
                  </a:lnTo>
                  <a:lnTo>
                    <a:pt x="8815" y="629"/>
                  </a:lnTo>
                  <a:cubicBezTo>
                    <a:pt x="8815" y="1540"/>
                    <a:pt x="8076" y="2279"/>
                    <a:pt x="7165" y="2279"/>
                  </a:cubicBezTo>
                  <a:cubicBezTo>
                    <a:pt x="6254" y="2279"/>
                    <a:pt x="5515" y="1540"/>
                    <a:pt x="5515" y="629"/>
                  </a:cubicBezTo>
                  <a:lnTo>
                    <a:pt x="5515" y="0"/>
                  </a:lnTo>
                  <a:lnTo>
                    <a:pt x="4400" y="0"/>
                  </a:lnTo>
                  <a:lnTo>
                    <a:pt x="4400" y="629"/>
                  </a:lnTo>
                  <a:cubicBezTo>
                    <a:pt x="4400" y="1540"/>
                    <a:pt x="3661" y="2279"/>
                    <a:pt x="2750" y="2279"/>
                  </a:cubicBezTo>
                  <a:cubicBezTo>
                    <a:pt x="1855" y="2279"/>
                    <a:pt x="1116" y="1540"/>
                    <a:pt x="1116" y="629"/>
                  </a:cubicBezTo>
                  <a:lnTo>
                    <a:pt x="11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2"/>
            <p:cNvSpPr/>
            <p:nvPr/>
          </p:nvSpPr>
          <p:spPr>
            <a:xfrm>
              <a:off x="5538849" y="3464175"/>
              <a:ext cx="27409" cy="58678"/>
            </a:xfrm>
            <a:custGeom>
              <a:rect b="b" l="l" r="r" t="t"/>
              <a:pathLst>
                <a:path extrusionOk="0" h="2357" w="1101">
                  <a:moveTo>
                    <a:pt x="551" y="0"/>
                  </a:moveTo>
                  <a:cubicBezTo>
                    <a:pt x="252" y="0"/>
                    <a:pt x="1" y="252"/>
                    <a:pt x="1" y="550"/>
                  </a:cubicBezTo>
                  <a:lnTo>
                    <a:pt x="1" y="1807"/>
                  </a:lnTo>
                  <a:cubicBezTo>
                    <a:pt x="1" y="2105"/>
                    <a:pt x="252" y="2357"/>
                    <a:pt x="551" y="2357"/>
                  </a:cubicBezTo>
                  <a:cubicBezTo>
                    <a:pt x="849" y="2357"/>
                    <a:pt x="1101" y="2105"/>
                    <a:pt x="1101" y="1807"/>
                  </a:cubicBezTo>
                  <a:lnTo>
                    <a:pt x="1101" y="550"/>
                  </a:lnTo>
                  <a:cubicBezTo>
                    <a:pt x="1101" y="252"/>
                    <a:pt x="849" y="0"/>
                    <a:pt x="5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161"/>
                                        </p:tgtEl>
                                        <p:attrNameLst>
                                          <p:attrName>style.visibility</p:attrName>
                                        </p:attrNameLst>
                                      </p:cBhvr>
                                      <p:to>
                                        <p:strVal val="visible"/>
                                      </p:to>
                                    </p:set>
                                    <p:animEffect filter="fade" transition="in">
                                      <p:cBhvr>
                                        <p:cTn dur="1000"/>
                                        <p:tgtEl>
                                          <p:spTgt spid="116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170"/>
                                        </p:tgtEl>
                                        <p:attrNameLst>
                                          <p:attrName>style.visibility</p:attrName>
                                        </p:attrNameLst>
                                      </p:cBhvr>
                                      <p:to>
                                        <p:strVal val="visible"/>
                                      </p:to>
                                    </p:set>
                                    <p:animEffect filter="fade" transition="in">
                                      <p:cBhvr>
                                        <p:cTn dur="1000"/>
                                        <p:tgtEl>
                                          <p:spTgt spid="117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164"/>
                                        </p:tgtEl>
                                        <p:attrNameLst>
                                          <p:attrName>style.visibility</p:attrName>
                                        </p:attrNameLst>
                                      </p:cBhvr>
                                      <p:to>
                                        <p:strVal val="visible"/>
                                      </p:to>
                                    </p:set>
                                    <p:animEffect filter="fade" transition="in">
                                      <p:cBhvr>
                                        <p:cTn dur="1000"/>
                                        <p:tgtEl>
                                          <p:spTgt spid="1164"/>
                                        </p:tgtEl>
                                      </p:cBhvr>
                                    </p:animEffect>
                                  </p:childTnLst>
                                </p:cTn>
                              </p:par>
                              <p:par>
                                <p:cTn fill="hold" nodeType="withEffect" presetClass="entr" presetID="10" presetSubtype="0">
                                  <p:stCondLst>
                                    <p:cond delay="0"/>
                                  </p:stCondLst>
                                  <p:childTnLst>
                                    <p:set>
                                      <p:cBhvr>
                                        <p:cTn dur="1" fill="hold">
                                          <p:stCondLst>
                                            <p:cond delay="0"/>
                                          </p:stCondLst>
                                        </p:cTn>
                                        <p:tgtEl>
                                          <p:spTgt spid="1162"/>
                                        </p:tgtEl>
                                        <p:attrNameLst>
                                          <p:attrName>style.visibility</p:attrName>
                                        </p:attrNameLst>
                                      </p:cBhvr>
                                      <p:to>
                                        <p:strVal val="visible"/>
                                      </p:to>
                                    </p:set>
                                    <p:animEffect filter="fade" transition="in">
                                      <p:cBhvr>
                                        <p:cTn dur="1000"/>
                                        <p:tgtEl>
                                          <p:spTgt spid="116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193"/>
                                        </p:tgtEl>
                                        <p:attrNameLst>
                                          <p:attrName>style.visibility</p:attrName>
                                        </p:attrNameLst>
                                      </p:cBhvr>
                                      <p:to>
                                        <p:strVal val="visible"/>
                                      </p:to>
                                    </p:set>
                                    <p:animEffect filter="fade" transition="in">
                                      <p:cBhvr>
                                        <p:cTn dur="1000"/>
                                        <p:tgtEl>
                                          <p:spTgt spid="1193"/>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168"/>
                                        </p:tgtEl>
                                        <p:attrNameLst>
                                          <p:attrName>style.visibility</p:attrName>
                                        </p:attrNameLst>
                                      </p:cBhvr>
                                      <p:to>
                                        <p:strVal val="visible"/>
                                      </p:to>
                                    </p:set>
                                    <p:animEffect filter="fade" transition="in">
                                      <p:cBhvr>
                                        <p:cTn dur="1000"/>
                                        <p:tgtEl>
                                          <p:spTgt spid="1168"/>
                                        </p:tgtEl>
                                      </p:cBhvr>
                                    </p:animEffect>
                                  </p:childTnLst>
                                </p:cTn>
                              </p:par>
                              <p:par>
                                <p:cTn fill="hold" nodeType="withEffect" presetClass="entr" presetID="10" presetSubtype="0">
                                  <p:stCondLst>
                                    <p:cond delay="0"/>
                                  </p:stCondLst>
                                  <p:childTnLst>
                                    <p:set>
                                      <p:cBhvr>
                                        <p:cTn dur="1" fill="hold">
                                          <p:stCondLst>
                                            <p:cond delay="0"/>
                                          </p:stCondLst>
                                        </p:cTn>
                                        <p:tgtEl>
                                          <p:spTgt spid="1166"/>
                                        </p:tgtEl>
                                        <p:attrNameLst>
                                          <p:attrName>style.visibility</p:attrName>
                                        </p:attrNameLst>
                                      </p:cBhvr>
                                      <p:to>
                                        <p:strVal val="visible"/>
                                      </p:to>
                                    </p:set>
                                    <p:animEffect filter="fade" transition="in">
                                      <p:cBhvr>
                                        <p:cTn dur="1000"/>
                                        <p:tgtEl>
                                          <p:spTgt spid="1166"/>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198"/>
                                        </p:tgtEl>
                                        <p:attrNameLst>
                                          <p:attrName>style.visibility</p:attrName>
                                        </p:attrNameLst>
                                      </p:cBhvr>
                                      <p:to>
                                        <p:strVal val="visible"/>
                                      </p:to>
                                    </p:set>
                                    <p:animEffect filter="fade" transition="in">
                                      <p:cBhvr>
                                        <p:cTn dur="1000"/>
                                        <p:tgtEl>
                                          <p:spTgt spid="1198"/>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165"/>
                                        </p:tgtEl>
                                        <p:attrNameLst>
                                          <p:attrName>style.visibility</p:attrName>
                                        </p:attrNameLst>
                                      </p:cBhvr>
                                      <p:to>
                                        <p:strVal val="visible"/>
                                      </p:to>
                                    </p:set>
                                    <p:animEffect filter="fade" transition="in">
                                      <p:cBhvr>
                                        <p:cTn dur="1000"/>
                                        <p:tgtEl>
                                          <p:spTgt spid="1165"/>
                                        </p:tgtEl>
                                      </p:cBhvr>
                                    </p:animEffect>
                                  </p:childTnLst>
                                </p:cTn>
                              </p:par>
                              <p:par>
                                <p:cTn fill="hold" nodeType="withEffect" presetClass="entr" presetID="10" presetSubtype="0">
                                  <p:stCondLst>
                                    <p:cond delay="0"/>
                                  </p:stCondLst>
                                  <p:childTnLst>
                                    <p:set>
                                      <p:cBhvr>
                                        <p:cTn dur="1" fill="hold">
                                          <p:stCondLst>
                                            <p:cond delay="0"/>
                                          </p:stCondLst>
                                        </p:cTn>
                                        <p:tgtEl>
                                          <p:spTgt spid="1163"/>
                                        </p:tgtEl>
                                        <p:attrNameLst>
                                          <p:attrName>style.visibility</p:attrName>
                                        </p:attrNameLst>
                                      </p:cBhvr>
                                      <p:to>
                                        <p:strVal val="visible"/>
                                      </p:to>
                                    </p:set>
                                    <p:animEffect filter="fade" transition="in">
                                      <p:cBhvr>
                                        <p:cTn dur="1000"/>
                                        <p:tgtEl>
                                          <p:spTgt spid="11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 name="Shape 1209"/>
        <p:cNvGrpSpPr/>
        <p:nvPr/>
      </p:nvGrpSpPr>
      <p:grpSpPr>
        <a:xfrm>
          <a:off x="0" y="0"/>
          <a:ext cx="0" cy="0"/>
          <a:chOff x="0" y="0"/>
          <a:chExt cx="0" cy="0"/>
        </a:xfrm>
      </p:grpSpPr>
      <p:sp>
        <p:nvSpPr>
          <p:cNvPr id="1210" name="Google Shape;1210;p7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to Follow the Winter Season</a:t>
            </a:r>
            <a:endParaRPr/>
          </a:p>
        </p:txBody>
      </p:sp>
      <p:sp>
        <p:nvSpPr>
          <p:cNvPr id="1211" name="Google Shape;1211;p73"/>
          <p:cNvSpPr/>
          <p:nvPr/>
        </p:nvSpPr>
        <p:spPr>
          <a:xfrm>
            <a:off x="1390376" y="2735929"/>
            <a:ext cx="283200" cy="283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3"/>
          <p:cNvSpPr/>
          <p:nvPr/>
        </p:nvSpPr>
        <p:spPr>
          <a:xfrm>
            <a:off x="7489470" y="2735929"/>
            <a:ext cx="283200" cy="283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3" name="Google Shape;1213;p73"/>
          <p:cNvCxnSpPr>
            <a:stCxn id="1211" idx="6"/>
            <a:endCxn id="1212" idx="2"/>
          </p:cNvCxnSpPr>
          <p:nvPr/>
        </p:nvCxnSpPr>
        <p:spPr>
          <a:xfrm>
            <a:off x="1673576" y="2877529"/>
            <a:ext cx="5815800" cy="0"/>
          </a:xfrm>
          <a:prstGeom prst="straightConnector1">
            <a:avLst/>
          </a:prstGeom>
          <a:noFill/>
          <a:ln cap="flat" cmpd="sng" w="19050">
            <a:solidFill>
              <a:schemeClr val="accent1"/>
            </a:solidFill>
            <a:prstDash val="solid"/>
            <a:round/>
            <a:headEnd len="med" w="med" type="none"/>
            <a:tailEnd len="med" w="med" type="none"/>
          </a:ln>
        </p:spPr>
      </p:cxnSp>
      <p:sp>
        <p:nvSpPr>
          <p:cNvPr id="1214" name="Google Shape;1214;p73"/>
          <p:cNvSpPr txBox="1"/>
          <p:nvPr/>
        </p:nvSpPr>
        <p:spPr>
          <a:xfrm flipH="1">
            <a:off x="801476" y="1811750"/>
            <a:ext cx="1461000" cy="232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Step 1</a:t>
            </a:r>
            <a:endParaRPr b="1" sz="1600">
              <a:solidFill>
                <a:schemeClr val="accent1"/>
              </a:solidFill>
              <a:latin typeface="Merriweather Sans"/>
              <a:ea typeface="Merriweather Sans"/>
              <a:cs typeface="Merriweather Sans"/>
              <a:sym typeface="Merriweather Sans"/>
            </a:endParaRPr>
          </a:p>
        </p:txBody>
      </p:sp>
      <p:sp>
        <p:nvSpPr>
          <p:cNvPr id="1215" name="Google Shape;1215;p73"/>
          <p:cNvSpPr txBox="1"/>
          <p:nvPr/>
        </p:nvSpPr>
        <p:spPr>
          <a:xfrm flipH="1">
            <a:off x="2322775" y="3869453"/>
            <a:ext cx="1461000" cy="232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Step 2</a:t>
            </a:r>
            <a:endParaRPr b="1" sz="1600">
              <a:solidFill>
                <a:schemeClr val="accent1"/>
              </a:solidFill>
              <a:latin typeface="Merriweather Sans"/>
              <a:ea typeface="Merriweather Sans"/>
              <a:cs typeface="Merriweather Sans"/>
              <a:sym typeface="Merriweather Sans"/>
            </a:endParaRPr>
          </a:p>
        </p:txBody>
      </p:sp>
      <p:sp>
        <p:nvSpPr>
          <p:cNvPr id="1216" name="Google Shape;1216;p73"/>
          <p:cNvSpPr txBox="1"/>
          <p:nvPr/>
        </p:nvSpPr>
        <p:spPr>
          <a:xfrm>
            <a:off x="2322775" y="4065174"/>
            <a:ext cx="14610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Venus has a beautiful name </a:t>
            </a:r>
            <a:endParaRPr sz="1200">
              <a:solidFill>
                <a:schemeClr val="accent1"/>
              </a:solidFill>
              <a:latin typeface="Merriweather Sans"/>
              <a:ea typeface="Merriweather Sans"/>
              <a:cs typeface="Merriweather Sans"/>
              <a:sym typeface="Merriweather Sans"/>
            </a:endParaRPr>
          </a:p>
        </p:txBody>
      </p:sp>
      <p:sp>
        <p:nvSpPr>
          <p:cNvPr id="1217" name="Google Shape;1217;p73"/>
          <p:cNvSpPr txBox="1"/>
          <p:nvPr/>
        </p:nvSpPr>
        <p:spPr>
          <a:xfrm flipH="1">
            <a:off x="3840729" y="1811750"/>
            <a:ext cx="1461000" cy="232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Step 3</a:t>
            </a:r>
            <a:endParaRPr b="1" sz="1600">
              <a:solidFill>
                <a:schemeClr val="accent1"/>
              </a:solidFill>
              <a:latin typeface="Merriweather Sans"/>
              <a:ea typeface="Merriweather Sans"/>
              <a:cs typeface="Merriweather Sans"/>
              <a:sym typeface="Merriweather Sans"/>
            </a:endParaRPr>
          </a:p>
        </p:txBody>
      </p:sp>
      <p:sp>
        <p:nvSpPr>
          <p:cNvPr id="1218" name="Google Shape;1218;p73"/>
          <p:cNvSpPr txBox="1"/>
          <p:nvPr/>
        </p:nvSpPr>
        <p:spPr>
          <a:xfrm>
            <a:off x="3840729" y="1993600"/>
            <a:ext cx="14610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Mercury is the smallest planet </a:t>
            </a:r>
            <a:endParaRPr sz="1200">
              <a:solidFill>
                <a:schemeClr val="accent1"/>
              </a:solidFill>
              <a:latin typeface="Merriweather Sans"/>
              <a:ea typeface="Merriweather Sans"/>
              <a:cs typeface="Merriweather Sans"/>
              <a:sym typeface="Merriweather Sans"/>
            </a:endParaRPr>
          </a:p>
        </p:txBody>
      </p:sp>
      <p:sp>
        <p:nvSpPr>
          <p:cNvPr id="1219" name="Google Shape;1219;p73"/>
          <p:cNvSpPr txBox="1"/>
          <p:nvPr/>
        </p:nvSpPr>
        <p:spPr>
          <a:xfrm flipH="1">
            <a:off x="5357426" y="3869441"/>
            <a:ext cx="1461000" cy="232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Step 4</a:t>
            </a:r>
            <a:endParaRPr b="1" sz="1600">
              <a:solidFill>
                <a:schemeClr val="accent1"/>
              </a:solidFill>
              <a:latin typeface="Merriweather Sans"/>
              <a:ea typeface="Merriweather Sans"/>
              <a:cs typeface="Merriweather Sans"/>
              <a:sym typeface="Merriweather Sans"/>
            </a:endParaRPr>
          </a:p>
        </p:txBody>
      </p:sp>
      <p:sp>
        <p:nvSpPr>
          <p:cNvPr id="1220" name="Google Shape;1220;p73"/>
          <p:cNvSpPr txBox="1"/>
          <p:nvPr/>
        </p:nvSpPr>
        <p:spPr>
          <a:xfrm>
            <a:off x="5357425" y="4065155"/>
            <a:ext cx="14610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Jupiter is the biggest planet </a:t>
            </a:r>
            <a:endParaRPr sz="1200">
              <a:solidFill>
                <a:schemeClr val="accent1"/>
              </a:solidFill>
              <a:latin typeface="Merriweather Sans"/>
              <a:ea typeface="Merriweather Sans"/>
              <a:cs typeface="Merriweather Sans"/>
              <a:sym typeface="Merriweather Sans"/>
            </a:endParaRPr>
          </a:p>
        </p:txBody>
      </p:sp>
      <p:sp>
        <p:nvSpPr>
          <p:cNvPr id="1221" name="Google Shape;1221;p73"/>
          <p:cNvSpPr txBox="1"/>
          <p:nvPr/>
        </p:nvSpPr>
        <p:spPr>
          <a:xfrm flipH="1">
            <a:off x="6881524" y="1811750"/>
            <a:ext cx="1461000" cy="2322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Step 5</a:t>
            </a:r>
            <a:endParaRPr b="1" sz="1600">
              <a:solidFill>
                <a:schemeClr val="accent1"/>
              </a:solidFill>
              <a:latin typeface="Merriweather Sans"/>
              <a:ea typeface="Merriweather Sans"/>
              <a:cs typeface="Merriweather Sans"/>
              <a:sym typeface="Merriweather Sans"/>
            </a:endParaRPr>
          </a:p>
        </p:txBody>
      </p:sp>
      <p:sp>
        <p:nvSpPr>
          <p:cNvPr id="1222" name="Google Shape;1222;p73"/>
          <p:cNvSpPr txBox="1"/>
          <p:nvPr/>
        </p:nvSpPr>
        <p:spPr>
          <a:xfrm>
            <a:off x="6880125" y="1993600"/>
            <a:ext cx="14610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Neptune is the farthest planet </a:t>
            </a:r>
            <a:endParaRPr sz="1200">
              <a:solidFill>
                <a:schemeClr val="accent1"/>
              </a:solidFill>
              <a:latin typeface="Merriweather Sans"/>
              <a:ea typeface="Merriweather Sans"/>
              <a:cs typeface="Merriweather Sans"/>
              <a:sym typeface="Merriweather Sans"/>
            </a:endParaRPr>
          </a:p>
        </p:txBody>
      </p:sp>
      <p:sp>
        <p:nvSpPr>
          <p:cNvPr id="1223" name="Google Shape;1223;p73"/>
          <p:cNvSpPr/>
          <p:nvPr/>
        </p:nvSpPr>
        <p:spPr>
          <a:xfrm>
            <a:off x="2911675" y="2735929"/>
            <a:ext cx="283200" cy="283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3"/>
          <p:cNvSpPr/>
          <p:nvPr/>
        </p:nvSpPr>
        <p:spPr>
          <a:xfrm>
            <a:off x="5946326" y="2735929"/>
            <a:ext cx="283200" cy="283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3"/>
          <p:cNvSpPr/>
          <p:nvPr/>
        </p:nvSpPr>
        <p:spPr>
          <a:xfrm>
            <a:off x="4429629" y="2735929"/>
            <a:ext cx="283200" cy="283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3"/>
          <p:cNvSpPr txBox="1"/>
          <p:nvPr/>
        </p:nvSpPr>
        <p:spPr>
          <a:xfrm>
            <a:off x="801475" y="1993600"/>
            <a:ext cx="1461000" cy="50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Mars is a very cold planet</a:t>
            </a:r>
            <a:endParaRPr sz="1200">
              <a:solidFill>
                <a:schemeClr val="accent1"/>
              </a:solidFill>
              <a:latin typeface="Merriweather Sans"/>
              <a:ea typeface="Merriweather Sans"/>
              <a:cs typeface="Merriweather Sans"/>
              <a:sym typeface="Merriweather Sans"/>
            </a:endParaRPr>
          </a:p>
        </p:txBody>
      </p:sp>
      <p:sp>
        <p:nvSpPr>
          <p:cNvPr id="1227" name="Google Shape;1227;p73"/>
          <p:cNvSpPr/>
          <p:nvPr/>
        </p:nvSpPr>
        <p:spPr>
          <a:xfrm>
            <a:off x="1333540" y="1304440"/>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3"/>
          <p:cNvSpPr/>
          <p:nvPr/>
        </p:nvSpPr>
        <p:spPr>
          <a:xfrm>
            <a:off x="4383040" y="1304440"/>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3"/>
          <p:cNvSpPr/>
          <p:nvPr/>
        </p:nvSpPr>
        <p:spPr>
          <a:xfrm>
            <a:off x="7412190" y="1304440"/>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3"/>
          <p:cNvSpPr/>
          <p:nvPr/>
        </p:nvSpPr>
        <p:spPr>
          <a:xfrm>
            <a:off x="2854840" y="3364715"/>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3"/>
          <p:cNvSpPr/>
          <p:nvPr/>
        </p:nvSpPr>
        <p:spPr>
          <a:xfrm>
            <a:off x="5902715" y="3364715"/>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213"/>
                                        </p:tgtEl>
                                        <p:attrNameLst>
                                          <p:attrName>style.visibility</p:attrName>
                                        </p:attrNameLst>
                                      </p:cBhvr>
                                      <p:to>
                                        <p:strVal val="visible"/>
                                      </p:to>
                                    </p:set>
                                    <p:animEffect filter="fade" transition="in">
                                      <p:cBhvr>
                                        <p:cTn dur="1000"/>
                                        <p:tgtEl>
                                          <p:spTgt spid="121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211"/>
                                        </p:tgtEl>
                                        <p:attrNameLst>
                                          <p:attrName>style.visibility</p:attrName>
                                        </p:attrNameLst>
                                      </p:cBhvr>
                                      <p:to>
                                        <p:strVal val="visible"/>
                                      </p:to>
                                    </p:set>
                                    <p:animEffect filter="fade" transition="in">
                                      <p:cBhvr>
                                        <p:cTn dur="1000"/>
                                        <p:tgtEl>
                                          <p:spTgt spid="121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227"/>
                                        </p:tgtEl>
                                        <p:attrNameLst>
                                          <p:attrName>style.visibility</p:attrName>
                                        </p:attrNameLst>
                                      </p:cBhvr>
                                      <p:to>
                                        <p:strVal val="visible"/>
                                      </p:to>
                                    </p:set>
                                    <p:animEffect filter="fade" transition="in">
                                      <p:cBhvr>
                                        <p:cTn dur="1000"/>
                                        <p:tgtEl>
                                          <p:spTgt spid="122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214"/>
                                        </p:tgtEl>
                                        <p:attrNameLst>
                                          <p:attrName>style.visibility</p:attrName>
                                        </p:attrNameLst>
                                      </p:cBhvr>
                                      <p:to>
                                        <p:strVal val="visible"/>
                                      </p:to>
                                    </p:set>
                                    <p:animEffect filter="fade" transition="in">
                                      <p:cBhvr>
                                        <p:cTn dur="1000"/>
                                        <p:tgtEl>
                                          <p:spTgt spid="1214"/>
                                        </p:tgtEl>
                                      </p:cBhvr>
                                    </p:animEffect>
                                  </p:childTnLst>
                                </p:cTn>
                              </p:par>
                              <p:par>
                                <p:cTn fill="hold" nodeType="withEffect" presetClass="entr" presetID="10" presetSubtype="0">
                                  <p:stCondLst>
                                    <p:cond delay="0"/>
                                  </p:stCondLst>
                                  <p:childTnLst>
                                    <p:set>
                                      <p:cBhvr>
                                        <p:cTn dur="1" fill="hold">
                                          <p:stCondLst>
                                            <p:cond delay="0"/>
                                          </p:stCondLst>
                                        </p:cTn>
                                        <p:tgtEl>
                                          <p:spTgt spid="1226"/>
                                        </p:tgtEl>
                                        <p:attrNameLst>
                                          <p:attrName>style.visibility</p:attrName>
                                        </p:attrNameLst>
                                      </p:cBhvr>
                                      <p:to>
                                        <p:strVal val="visible"/>
                                      </p:to>
                                    </p:set>
                                    <p:animEffect filter="fade" transition="in">
                                      <p:cBhvr>
                                        <p:cTn dur="1000"/>
                                        <p:tgtEl>
                                          <p:spTgt spid="1226"/>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223"/>
                                        </p:tgtEl>
                                        <p:attrNameLst>
                                          <p:attrName>style.visibility</p:attrName>
                                        </p:attrNameLst>
                                      </p:cBhvr>
                                      <p:to>
                                        <p:strVal val="visible"/>
                                      </p:to>
                                    </p:set>
                                    <p:animEffect filter="fade" transition="in">
                                      <p:cBhvr>
                                        <p:cTn dur="1000"/>
                                        <p:tgtEl>
                                          <p:spTgt spid="1223"/>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230"/>
                                        </p:tgtEl>
                                        <p:attrNameLst>
                                          <p:attrName>style.visibility</p:attrName>
                                        </p:attrNameLst>
                                      </p:cBhvr>
                                      <p:to>
                                        <p:strVal val="visible"/>
                                      </p:to>
                                    </p:set>
                                    <p:animEffect filter="fade" transition="in">
                                      <p:cBhvr>
                                        <p:cTn dur="1000"/>
                                        <p:tgtEl>
                                          <p:spTgt spid="1230"/>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215"/>
                                        </p:tgtEl>
                                        <p:attrNameLst>
                                          <p:attrName>style.visibility</p:attrName>
                                        </p:attrNameLst>
                                      </p:cBhvr>
                                      <p:to>
                                        <p:strVal val="visible"/>
                                      </p:to>
                                    </p:set>
                                    <p:animEffect filter="fade" transition="in">
                                      <p:cBhvr>
                                        <p:cTn dur="1000"/>
                                        <p:tgtEl>
                                          <p:spTgt spid="1215"/>
                                        </p:tgtEl>
                                      </p:cBhvr>
                                    </p:animEffect>
                                  </p:childTnLst>
                                </p:cTn>
                              </p:par>
                              <p:par>
                                <p:cTn fill="hold" nodeType="withEffect" presetClass="entr" presetID="10" presetSubtype="0">
                                  <p:stCondLst>
                                    <p:cond delay="0"/>
                                  </p:stCondLst>
                                  <p:childTnLst>
                                    <p:set>
                                      <p:cBhvr>
                                        <p:cTn dur="1" fill="hold">
                                          <p:stCondLst>
                                            <p:cond delay="0"/>
                                          </p:stCondLst>
                                        </p:cTn>
                                        <p:tgtEl>
                                          <p:spTgt spid="1216"/>
                                        </p:tgtEl>
                                        <p:attrNameLst>
                                          <p:attrName>style.visibility</p:attrName>
                                        </p:attrNameLst>
                                      </p:cBhvr>
                                      <p:to>
                                        <p:strVal val="visible"/>
                                      </p:to>
                                    </p:set>
                                    <p:animEffect filter="fade" transition="in">
                                      <p:cBhvr>
                                        <p:cTn dur="1000"/>
                                        <p:tgtEl>
                                          <p:spTgt spid="1216"/>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225"/>
                                        </p:tgtEl>
                                        <p:attrNameLst>
                                          <p:attrName>style.visibility</p:attrName>
                                        </p:attrNameLst>
                                      </p:cBhvr>
                                      <p:to>
                                        <p:strVal val="visible"/>
                                      </p:to>
                                    </p:set>
                                    <p:animEffect filter="fade" transition="in">
                                      <p:cBhvr>
                                        <p:cTn dur="1000"/>
                                        <p:tgtEl>
                                          <p:spTgt spid="1225"/>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228"/>
                                        </p:tgtEl>
                                        <p:attrNameLst>
                                          <p:attrName>style.visibility</p:attrName>
                                        </p:attrNameLst>
                                      </p:cBhvr>
                                      <p:to>
                                        <p:strVal val="visible"/>
                                      </p:to>
                                    </p:set>
                                    <p:animEffect filter="fade" transition="in">
                                      <p:cBhvr>
                                        <p:cTn dur="1000"/>
                                        <p:tgtEl>
                                          <p:spTgt spid="1228"/>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1217"/>
                                        </p:tgtEl>
                                        <p:attrNameLst>
                                          <p:attrName>style.visibility</p:attrName>
                                        </p:attrNameLst>
                                      </p:cBhvr>
                                      <p:to>
                                        <p:strVal val="visible"/>
                                      </p:to>
                                    </p:set>
                                    <p:animEffect filter="fade" transition="in">
                                      <p:cBhvr>
                                        <p:cTn dur="1000"/>
                                        <p:tgtEl>
                                          <p:spTgt spid="1217"/>
                                        </p:tgtEl>
                                      </p:cBhvr>
                                    </p:animEffect>
                                  </p:childTnLst>
                                </p:cTn>
                              </p:par>
                              <p:par>
                                <p:cTn fill="hold" nodeType="withEffect" presetClass="entr" presetID="10" presetSubtype="0">
                                  <p:stCondLst>
                                    <p:cond delay="0"/>
                                  </p:stCondLst>
                                  <p:childTnLst>
                                    <p:set>
                                      <p:cBhvr>
                                        <p:cTn dur="1" fill="hold">
                                          <p:stCondLst>
                                            <p:cond delay="0"/>
                                          </p:stCondLst>
                                        </p:cTn>
                                        <p:tgtEl>
                                          <p:spTgt spid="1218"/>
                                        </p:tgtEl>
                                        <p:attrNameLst>
                                          <p:attrName>style.visibility</p:attrName>
                                        </p:attrNameLst>
                                      </p:cBhvr>
                                      <p:to>
                                        <p:strVal val="visible"/>
                                      </p:to>
                                    </p:set>
                                    <p:animEffect filter="fade" transition="in">
                                      <p:cBhvr>
                                        <p:cTn dur="1100"/>
                                        <p:tgtEl>
                                          <p:spTgt spid="1218"/>
                                        </p:tgtEl>
                                      </p:cBhvr>
                                    </p:animEffect>
                                  </p:childTnLst>
                                </p:cTn>
                              </p:par>
                            </p:childTnLst>
                          </p:cTn>
                        </p:par>
                        <p:par>
                          <p:cTn fill="hold">
                            <p:stCondLst>
                              <p:cond delay="10100"/>
                            </p:stCondLst>
                            <p:childTnLst>
                              <p:par>
                                <p:cTn fill="hold" nodeType="afterEffect" presetClass="entr" presetID="10" presetSubtype="0">
                                  <p:stCondLst>
                                    <p:cond delay="0"/>
                                  </p:stCondLst>
                                  <p:childTnLst>
                                    <p:set>
                                      <p:cBhvr>
                                        <p:cTn dur="1" fill="hold">
                                          <p:stCondLst>
                                            <p:cond delay="0"/>
                                          </p:stCondLst>
                                        </p:cTn>
                                        <p:tgtEl>
                                          <p:spTgt spid="1224"/>
                                        </p:tgtEl>
                                        <p:attrNameLst>
                                          <p:attrName>style.visibility</p:attrName>
                                        </p:attrNameLst>
                                      </p:cBhvr>
                                      <p:to>
                                        <p:strVal val="visible"/>
                                      </p:to>
                                    </p:set>
                                    <p:animEffect filter="fade" transition="in">
                                      <p:cBhvr>
                                        <p:cTn dur="1000"/>
                                        <p:tgtEl>
                                          <p:spTgt spid="1224"/>
                                        </p:tgtEl>
                                      </p:cBhvr>
                                    </p:animEffect>
                                  </p:childTnLst>
                                </p:cTn>
                              </p:par>
                            </p:childTnLst>
                          </p:cTn>
                        </p:par>
                        <p:par>
                          <p:cTn fill="hold">
                            <p:stCondLst>
                              <p:cond delay="11100"/>
                            </p:stCondLst>
                            <p:childTnLst>
                              <p:par>
                                <p:cTn fill="hold" nodeType="afterEffect" presetClass="entr" presetID="10" presetSubtype="0">
                                  <p:stCondLst>
                                    <p:cond delay="0"/>
                                  </p:stCondLst>
                                  <p:childTnLst>
                                    <p:set>
                                      <p:cBhvr>
                                        <p:cTn dur="1" fill="hold">
                                          <p:stCondLst>
                                            <p:cond delay="0"/>
                                          </p:stCondLst>
                                        </p:cTn>
                                        <p:tgtEl>
                                          <p:spTgt spid="1231"/>
                                        </p:tgtEl>
                                        <p:attrNameLst>
                                          <p:attrName>style.visibility</p:attrName>
                                        </p:attrNameLst>
                                      </p:cBhvr>
                                      <p:to>
                                        <p:strVal val="visible"/>
                                      </p:to>
                                    </p:set>
                                    <p:animEffect filter="fade" transition="in">
                                      <p:cBhvr>
                                        <p:cTn dur="1000"/>
                                        <p:tgtEl>
                                          <p:spTgt spid="1231"/>
                                        </p:tgtEl>
                                      </p:cBhvr>
                                    </p:animEffect>
                                  </p:childTnLst>
                                </p:cTn>
                              </p:par>
                            </p:childTnLst>
                          </p:cTn>
                        </p:par>
                        <p:par>
                          <p:cTn fill="hold">
                            <p:stCondLst>
                              <p:cond delay="12100"/>
                            </p:stCondLst>
                            <p:childTnLst>
                              <p:par>
                                <p:cTn fill="hold" nodeType="afterEffect" presetClass="entr" presetID="10" presetSubtype="0">
                                  <p:stCondLst>
                                    <p:cond delay="0"/>
                                  </p:stCondLst>
                                  <p:childTnLst>
                                    <p:set>
                                      <p:cBhvr>
                                        <p:cTn dur="1" fill="hold">
                                          <p:stCondLst>
                                            <p:cond delay="0"/>
                                          </p:stCondLst>
                                        </p:cTn>
                                        <p:tgtEl>
                                          <p:spTgt spid="1219"/>
                                        </p:tgtEl>
                                        <p:attrNameLst>
                                          <p:attrName>style.visibility</p:attrName>
                                        </p:attrNameLst>
                                      </p:cBhvr>
                                      <p:to>
                                        <p:strVal val="visible"/>
                                      </p:to>
                                    </p:set>
                                    <p:animEffect filter="fade" transition="in">
                                      <p:cBhvr>
                                        <p:cTn dur="1000"/>
                                        <p:tgtEl>
                                          <p:spTgt spid="1219"/>
                                        </p:tgtEl>
                                      </p:cBhvr>
                                    </p:animEffect>
                                  </p:childTnLst>
                                </p:cTn>
                              </p:par>
                              <p:par>
                                <p:cTn fill="hold" nodeType="withEffect" presetClass="entr" presetID="10" presetSubtype="0">
                                  <p:stCondLst>
                                    <p:cond delay="0"/>
                                  </p:stCondLst>
                                  <p:childTnLst>
                                    <p:set>
                                      <p:cBhvr>
                                        <p:cTn dur="1" fill="hold">
                                          <p:stCondLst>
                                            <p:cond delay="0"/>
                                          </p:stCondLst>
                                        </p:cTn>
                                        <p:tgtEl>
                                          <p:spTgt spid="1220"/>
                                        </p:tgtEl>
                                        <p:attrNameLst>
                                          <p:attrName>style.visibility</p:attrName>
                                        </p:attrNameLst>
                                      </p:cBhvr>
                                      <p:to>
                                        <p:strVal val="visible"/>
                                      </p:to>
                                    </p:set>
                                    <p:animEffect filter="fade" transition="in">
                                      <p:cBhvr>
                                        <p:cTn dur="1000"/>
                                        <p:tgtEl>
                                          <p:spTgt spid="1220"/>
                                        </p:tgtEl>
                                      </p:cBhvr>
                                    </p:animEffect>
                                  </p:childTnLst>
                                </p:cTn>
                              </p:par>
                            </p:childTnLst>
                          </p:cTn>
                        </p:par>
                        <p:par>
                          <p:cTn fill="hold">
                            <p:stCondLst>
                              <p:cond delay="13100"/>
                            </p:stCondLst>
                            <p:childTnLst>
                              <p:par>
                                <p:cTn fill="hold" nodeType="afterEffect" presetClass="entr" presetID="10" presetSubtype="0">
                                  <p:stCondLst>
                                    <p:cond delay="0"/>
                                  </p:stCondLst>
                                  <p:childTnLst>
                                    <p:set>
                                      <p:cBhvr>
                                        <p:cTn dur="1" fill="hold">
                                          <p:stCondLst>
                                            <p:cond delay="0"/>
                                          </p:stCondLst>
                                        </p:cTn>
                                        <p:tgtEl>
                                          <p:spTgt spid="1212"/>
                                        </p:tgtEl>
                                        <p:attrNameLst>
                                          <p:attrName>style.visibility</p:attrName>
                                        </p:attrNameLst>
                                      </p:cBhvr>
                                      <p:to>
                                        <p:strVal val="visible"/>
                                      </p:to>
                                    </p:set>
                                    <p:animEffect filter="fade" transition="in">
                                      <p:cBhvr>
                                        <p:cTn dur="1000"/>
                                        <p:tgtEl>
                                          <p:spTgt spid="1212"/>
                                        </p:tgtEl>
                                      </p:cBhvr>
                                    </p:animEffect>
                                  </p:childTnLst>
                                </p:cTn>
                              </p:par>
                            </p:childTnLst>
                          </p:cTn>
                        </p:par>
                        <p:par>
                          <p:cTn fill="hold">
                            <p:stCondLst>
                              <p:cond delay="14100"/>
                            </p:stCondLst>
                            <p:childTnLst>
                              <p:par>
                                <p:cTn fill="hold" nodeType="afterEffect" presetClass="entr" presetID="10" presetSubtype="0">
                                  <p:stCondLst>
                                    <p:cond delay="0"/>
                                  </p:stCondLst>
                                  <p:childTnLst>
                                    <p:set>
                                      <p:cBhvr>
                                        <p:cTn dur="1" fill="hold">
                                          <p:stCondLst>
                                            <p:cond delay="0"/>
                                          </p:stCondLst>
                                        </p:cTn>
                                        <p:tgtEl>
                                          <p:spTgt spid="1229"/>
                                        </p:tgtEl>
                                        <p:attrNameLst>
                                          <p:attrName>style.visibility</p:attrName>
                                        </p:attrNameLst>
                                      </p:cBhvr>
                                      <p:to>
                                        <p:strVal val="visible"/>
                                      </p:to>
                                    </p:set>
                                    <p:animEffect filter="fade" transition="in">
                                      <p:cBhvr>
                                        <p:cTn dur="1000"/>
                                        <p:tgtEl>
                                          <p:spTgt spid="1229"/>
                                        </p:tgtEl>
                                      </p:cBhvr>
                                    </p:animEffect>
                                  </p:childTnLst>
                                </p:cTn>
                              </p:par>
                            </p:childTnLst>
                          </p:cTn>
                        </p:par>
                        <p:par>
                          <p:cTn fill="hold">
                            <p:stCondLst>
                              <p:cond delay="15100"/>
                            </p:stCondLst>
                            <p:childTnLst>
                              <p:par>
                                <p:cTn fill="hold" nodeType="afterEffect" presetClass="entr" presetID="10" presetSubtype="0">
                                  <p:stCondLst>
                                    <p:cond delay="0"/>
                                  </p:stCondLst>
                                  <p:childTnLst>
                                    <p:set>
                                      <p:cBhvr>
                                        <p:cTn dur="1" fill="hold">
                                          <p:stCondLst>
                                            <p:cond delay="0"/>
                                          </p:stCondLst>
                                        </p:cTn>
                                        <p:tgtEl>
                                          <p:spTgt spid="1221"/>
                                        </p:tgtEl>
                                        <p:attrNameLst>
                                          <p:attrName>style.visibility</p:attrName>
                                        </p:attrNameLst>
                                      </p:cBhvr>
                                      <p:to>
                                        <p:strVal val="visible"/>
                                      </p:to>
                                    </p:set>
                                    <p:animEffect filter="fade" transition="in">
                                      <p:cBhvr>
                                        <p:cTn dur="1000"/>
                                        <p:tgtEl>
                                          <p:spTgt spid="1221"/>
                                        </p:tgtEl>
                                      </p:cBhvr>
                                    </p:animEffect>
                                  </p:childTnLst>
                                </p:cTn>
                              </p:par>
                              <p:par>
                                <p:cTn fill="hold" nodeType="withEffect" presetClass="entr" presetID="10" presetSubtype="0">
                                  <p:stCondLst>
                                    <p:cond delay="0"/>
                                  </p:stCondLst>
                                  <p:childTnLst>
                                    <p:set>
                                      <p:cBhvr>
                                        <p:cTn dur="1" fill="hold">
                                          <p:stCondLst>
                                            <p:cond delay="0"/>
                                          </p:stCondLst>
                                        </p:cTn>
                                        <p:tgtEl>
                                          <p:spTgt spid="1222"/>
                                        </p:tgtEl>
                                        <p:attrNameLst>
                                          <p:attrName>style.visibility</p:attrName>
                                        </p:attrNameLst>
                                      </p:cBhvr>
                                      <p:to>
                                        <p:strVal val="visible"/>
                                      </p:to>
                                    </p:set>
                                    <p:animEffect filter="fade" transition="in">
                                      <p:cBhvr>
                                        <p:cTn dur="1000"/>
                                        <p:tgtEl>
                                          <p:spTgt spid="122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35" name="Shape 1235"/>
        <p:cNvGrpSpPr/>
        <p:nvPr/>
      </p:nvGrpSpPr>
      <p:grpSpPr>
        <a:xfrm>
          <a:off x="0" y="0"/>
          <a:ext cx="0" cy="0"/>
          <a:chOff x="0" y="0"/>
          <a:chExt cx="0" cy="0"/>
        </a:xfrm>
      </p:grpSpPr>
      <p:sp>
        <p:nvSpPr>
          <p:cNvPr id="1236" name="Google Shape;1236;p74"/>
          <p:cNvSpPr txBox="1"/>
          <p:nvPr>
            <p:ph idx="1" type="subTitle"/>
          </p:nvPr>
        </p:nvSpPr>
        <p:spPr>
          <a:xfrm>
            <a:off x="2784900" y="1844075"/>
            <a:ext cx="3574200" cy="63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1237" name="Google Shape;1237;p74"/>
          <p:cNvSpPr txBox="1"/>
          <p:nvPr>
            <p:ph idx="2" type="subTitle"/>
          </p:nvPr>
        </p:nvSpPr>
        <p:spPr>
          <a:xfrm>
            <a:off x="2784900" y="3723675"/>
            <a:ext cx="3574200" cy="63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 </a:t>
            </a:r>
            <a:endParaRPr/>
          </a:p>
        </p:txBody>
      </p:sp>
      <p:sp>
        <p:nvSpPr>
          <p:cNvPr id="1238" name="Google Shape;1238;p74"/>
          <p:cNvSpPr txBox="1"/>
          <p:nvPr>
            <p:ph type="ctrTitle"/>
          </p:nvPr>
        </p:nvSpPr>
        <p:spPr>
          <a:xfrm>
            <a:off x="2784900" y="1572255"/>
            <a:ext cx="2619300" cy="3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239" name="Google Shape;1239;p74"/>
          <p:cNvSpPr txBox="1"/>
          <p:nvPr>
            <p:ph idx="3" type="ctrTitle"/>
          </p:nvPr>
        </p:nvSpPr>
        <p:spPr>
          <a:xfrm>
            <a:off x="3739788" y="3453847"/>
            <a:ext cx="2619300" cy="384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240" name="Google Shape;1240;p74"/>
          <p:cNvSpPr txBox="1"/>
          <p:nvPr>
            <p:ph idx="4"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Best of the Season Is...</a:t>
            </a:r>
            <a:endParaRPr/>
          </a:p>
        </p:txBody>
      </p:sp>
      <p:grpSp>
        <p:nvGrpSpPr>
          <p:cNvPr id="1241" name="Google Shape;1241;p74"/>
          <p:cNvGrpSpPr/>
          <p:nvPr/>
        </p:nvGrpSpPr>
        <p:grpSpPr>
          <a:xfrm>
            <a:off x="1852975" y="1622248"/>
            <a:ext cx="931932" cy="805684"/>
            <a:chOff x="1852975" y="1622248"/>
            <a:chExt cx="931932" cy="805684"/>
          </a:xfrm>
        </p:grpSpPr>
        <p:sp>
          <p:nvSpPr>
            <p:cNvPr id="1242" name="Google Shape;1242;p74"/>
            <p:cNvSpPr/>
            <p:nvPr/>
          </p:nvSpPr>
          <p:spPr>
            <a:xfrm>
              <a:off x="1852975" y="1622248"/>
              <a:ext cx="931932" cy="805684"/>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4"/>
            <p:cNvSpPr/>
            <p:nvPr/>
          </p:nvSpPr>
          <p:spPr>
            <a:xfrm>
              <a:off x="2505987" y="1923142"/>
              <a:ext cx="92325" cy="257675"/>
            </a:xfrm>
            <a:custGeom>
              <a:rect b="b" l="l" r="r" t="t"/>
              <a:pathLst>
                <a:path extrusionOk="0" h="10307" w="3693">
                  <a:moveTo>
                    <a:pt x="990" y="0"/>
                  </a:moveTo>
                  <a:cubicBezTo>
                    <a:pt x="990" y="16"/>
                    <a:pt x="990" y="47"/>
                    <a:pt x="975" y="79"/>
                  </a:cubicBezTo>
                  <a:lnTo>
                    <a:pt x="880" y="1210"/>
                  </a:lnTo>
                  <a:cubicBezTo>
                    <a:pt x="1776" y="1398"/>
                    <a:pt x="2467" y="2200"/>
                    <a:pt x="2467" y="3174"/>
                  </a:cubicBezTo>
                  <a:lnTo>
                    <a:pt x="2467" y="7086"/>
                  </a:lnTo>
                  <a:cubicBezTo>
                    <a:pt x="2467" y="8201"/>
                    <a:pt x="1572" y="9097"/>
                    <a:pt x="472" y="9097"/>
                  </a:cubicBezTo>
                  <a:lnTo>
                    <a:pt x="126" y="9097"/>
                  </a:lnTo>
                  <a:lnTo>
                    <a:pt x="1" y="10306"/>
                  </a:lnTo>
                  <a:lnTo>
                    <a:pt x="472" y="10306"/>
                  </a:lnTo>
                  <a:cubicBezTo>
                    <a:pt x="2247" y="10306"/>
                    <a:pt x="3693" y="8861"/>
                    <a:pt x="3693" y="7086"/>
                  </a:cubicBezTo>
                  <a:lnTo>
                    <a:pt x="3693" y="3174"/>
                  </a:lnTo>
                  <a:cubicBezTo>
                    <a:pt x="3693" y="1571"/>
                    <a:pt x="2514" y="236"/>
                    <a:pt x="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4"/>
            <p:cNvSpPr/>
            <p:nvPr/>
          </p:nvSpPr>
          <p:spPr>
            <a:xfrm>
              <a:off x="2143062" y="1905467"/>
              <a:ext cx="357450" cy="373550"/>
            </a:xfrm>
            <a:custGeom>
              <a:rect b="b" l="l" r="r" t="t"/>
              <a:pathLst>
                <a:path extrusionOk="0" h="14942" w="14298">
                  <a:moveTo>
                    <a:pt x="8453" y="3264"/>
                  </a:moveTo>
                  <a:cubicBezTo>
                    <a:pt x="8606" y="3264"/>
                    <a:pt x="8759" y="3323"/>
                    <a:pt x="8877" y="3441"/>
                  </a:cubicBezTo>
                  <a:cubicBezTo>
                    <a:pt x="9129" y="3692"/>
                    <a:pt x="9129" y="4069"/>
                    <a:pt x="8877" y="4305"/>
                  </a:cubicBezTo>
                  <a:lnTo>
                    <a:pt x="7762" y="5436"/>
                  </a:lnTo>
                  <a:lnTo>
                    <a:pt x="7762" y="6536"/>
                  </a:lnTo>
                  <a:lnTo>
                    <a:pt x="8862" y="6536"/>
                  </a:lnTo>
                  <a:lnTo>
                    <a:pt x="9977" y="5405"/>
                  </a:lnTo>
                  <a:cubicBezTo>
                    <a:pt x="10095" y="5287"/>
                    <a:pt x="10252" y="5228"/>
                    <a:pt x="10409" y="5228"/>
                  </a:cubicBezTo>
                  <a:cubicBezTo>
                    <a:pt x="10566" y="5228"/>
                    <a:pt x="10723" y="5287"/>
                    <a:pt x="10841" y="5405"/>
                  </a:cubicBezTo>
                  <a:cubicBezTo>
                    <a:pt x="11077" y="5640"/>
                    <a:pt x="11077" y="6033"/>
                    <a:pt x="10841" y="6269"/>
                  </a:cubicBezTo>
                  <a:lnTo>
                    <a:pt x="9961" y="7149"/>
                  </a:lnTo>
                  <a:lnTo>
                    <a:pt x="10841" y="8013"/>
                  </a:lnTo>
                  <a:cubicBezTo>
                    <a:pt x="11077" y="8264"/>
                    <a:pt x="11077" y="8641"/>
                    <a:pt x="10841" y="8877"/>
                  </a:cubicBezTo>
                  <a:cubicBezTo>
                    <a:pt x="10723" y="8995"/>
                    <a:pt x="10566" y="9054"/>
                    <a:pt x="10409" y="9054"/>
                  </a:cubicBezTo>
                  <a:cubicBezTo>
                    <a:pt x="10252" y="9054"/>
                    <a:pt x="10095" y="8995"/>
                    <a:pt x="9977" y="8877"/>
                  </a:cubicBezTo>
                  <a:lnTo>
                    <a:pt x="8862" y="7746"/>
                  </a:lnTo>
                  <a:lnTo>
                    <a:pt x="7762" y="7746"/>
                  </a:lnTo>
                  <a:lnTo>
                    <a:pt x="7762" y="8845"/>
                  </a:lnTo>
                  <a:lnTo>
                    <a:pt x="8877" y="9977"/>
                  </a:lnTo>
                  <a:cubicBezTo>
                    <a:pt x="9129" y="10212"/>
                    <a:pt x="9129" y="10605"/>
                    <a:pt x="8877" y="10841"/>
                  </a:cubicBezTo>
                  <a:cubicBezTo>
                    <a:pt x="8759" y="10958"/>
                    <a:pt x="8606" y="11017"/>
                    <a:pt x="8453" y="11017"/>
                  </a:cubicBezTo>
                  <a:cubicBezTo>
                    <a:pt x="8300" y="11017"/>
                    <a:pt x="8147" y="10958"/>
                    <a:pt x="8029" y="10841"/>
                  </a:cubicBezTo>
                  <a:lnTo>
                    <a:pt x="7149" y="9961"/>
                  </a:lnTo>
                  <a:lnTo>
                    <a:pt x="6269" y="10841"/>
                  </a:lnTo>
                  <a:cubicBezTo>
                    <a:pt x="6151" y="10958"/>
                    <a:pt x="5994" y="11017"/>
                    <a:pt x="5837" y="11017"/>
                  </a:cubicBezTo>
                  <a:cubicBezTo>
                    <a:pt x="5680" y="11017"/>
                    <a:pt x="5523" y="10958"/>
                    <a:pt x="5405" y="10841"/>
                  </a:cubicBezTo>
                  <a:cubicBezTo>
                    <a:pt x="5170" y="10605"/>
                    <a:pt x="5170" y="10212"/>
                    <a:pt x="5405" y="9977"/>
                  </a:cubicBezTo>
                  <a:lnTo>
                    <a:pt x="6536" y="8845"/>
                  </a:lnTo>
                  <a:lnTo>
                    <a:pt x="6536" y="7746"/>
                  </a:lnTo>
                  <a:lnTo>
                    <a:pt x="5437" y="7746"/>
                  </a:lnTo>
                  <a:lnTo>
                    <a:pt x="4321" y="8877"/>
                  </a:lnTo>
                  <a:cubicBezTo>
                    <a:pt x="4195" y="8995"/>
                    <a:pt x="4038" y="9054"/>
                    <a:pt x="3883" y="9054"/>
                  </a:cubicBezTo>
                  <a:cubicBezTo>
                    <a:pt x="3728" y="9054"/>
                    <a:pt x="3575" y="8995"/>
                    <a:pt x="3457" y="8877"/>
                  </a:cubicBezTo>
                  <a:cubicBezTo>
                    <a:pt x="3206" y="8641"/>
                    <a:pt x="3206" y="8264"/>
                    <a:pt x="3457" y="8013"/>
                  </a:cubicBezTo>
                  <a:lnTo>
                    <a:pt x="4321" y="7149"/>
                  </a:lnTo>
                  <a:lnTo>
                    <a:pt x="3457" y="6269"/>
                  </a:lnTo>
                  <a:cubicBezTo>
                    <a:pt x="3206" y="6033"/>
                    <a:pt x="3206" y="5640"/>
                    <a:pt x="3457" y="5405"/>
                  </a:cubicBezTo>
                  <a:cubicBezTo>
                    <a:pt x="3575" y="5287"/>
                    <a:pt x="3728" y="5228"/>
                    <a:pt x="3883" y="5228"/>
                  </a:cubicBezTo>
                  <a:cubicBezTo>
                    <a:pt x="4038" y="5228"/>
                    <a:pt x="4195" y="5287"/>
                    <a:pt x="4321" y="5405"/>
                  </a:cubicBezTo>
                  <a:lnTo>
                    <a:pt x="5437" y="6536"/>
                  </a:lnTo>
                  <a:lnTo>
                    <a:pt x="6536" y="6536"/>
                  </a:lnTo>
                  <a:lnTo>
                    <a:pt x="6536" y="5436"/>
                  </a:lnTo>
                  <a:lnTo>
                    <a:pt x="5405" y="4305"/>
                  </a:lnTo>
                  <a:cubicBezTo>
                    <a:pt x="5170" y="4069"/>
                    <a:pt x="5170" y="3692"/>
                    <a:pt x="5405" y="3441"/>
                  </a:cubicBezTo>
                  <a:cubicBezTo>
                    <a:pt x="5523" y="3323"/>
                    <a:pt x="5680" y="3264"/>
                    <a:pt x="5837" y="3264"/>
                  </a:cubicBezTo>
                  <a:cubicBezTo>
                    <a:pt x="5994" y="3264"/>
                    <a:pt x="6151" y="3323"/>
                    <a:pt x="6269" y="3441"/>
                  </a:cubicBezTo>
                  <a:lnTo>
                    <a:pt x="7149" y="4321"/>
                  </a:lnTo>
                  <a:lnTo>
                    <a:pt x="8029" y="3441"/>
                  </a:lnTo>
                  <a:cubicBezTo>
                    <a:pt x="8147" y="3323"/>
                    <a:pt x="8300" y="3264"/>
                    <a:pt x="8453" y="3264"/>
                  </a:cubicBezTo>
                  <a:close/>
                  <a:moveTo>
                    <a:pt x="613" y="0"/>
                  </a:moveTo>
                  <a:cubicBezTo>
                    <a:pt x="441" y="0"/>
                    <a:pt x="283" y="79"/>
                    <a:pt x="173" y="204"/>
                  </a:cubicBezTo>
                  <a:cubicBezTo>
                    <a:pt x="48" y="330"/>
                    <a:pt x="1" y="503"/>
                    <a:pt x="16" y="676"/>
                  </a:cubicBezTo>
                  <a:cubicBezTo>
                    <a:pt x="16" y="676"/>
                    <a:pt x="833" y="9364"/>
                    <a:pt x="1179" y="12899"/>
                  </a:cubicBezTo>
                  <a:cubicBezTo>
                    <a:pt x="1289" y="14061"/>
                    <a:pt x="2247" y="14941"/>
                    <a:pt x="3410" y="14941"/>
                  </a:cubicBezTo>
                  <a:lnTo>
                    <a:pt x="10888" y="14941"/>
                  </a:lnTo>
                  <a:cubicBezTo>
                    <a:pt x="12051" y="14941"/>
                    <a:pt x="13009" y="14061"/>
                    <a:pt x="13119" y="12899"/>
                  </a:cubicBezTo>
                  <a:lnTo>
                    <a:pt x="14282" y="676"/>
                  </a:lnTo>
                  <a:cubicBezTo>
                    <a:pt x="14298" y="503"/>
                    <a:pt x="14250" y="330"/>
                    <a:pt x="14125" y="204"/>
                  </a:cubicBezTo>
                  <a:cubicBezTo>
                    <a:pt x="14015" y="79"/>
                    <a:pt x="13842" y="0"/>
                    <a:pt x="136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4"/>
            <p:cNvSpPr/>
            <p:nvPr/>
          </p:nvSpPr>
          <p:spPr>
            <a:xfrm>
              <a:off x="2218087" y="1774967"/>
              <a:ext cx="44025" cy="95750"/>
            </a:xfrm>
            <a:custGeom>
              <a:rect b="b" l="l" r="r" t="t"/>
              <a:pathLst>
                <a:path extrusionOk="0" h="3830" w="1761">
                  <a:moveTo>
                    <a:pt x="882" y="0"/>
                  </a:moveTo>
                  <a:cubicBezTo>
                    <a:pt x="727" y="0"/>
                    <a:pt x="574" y="59"/>
                    <a:pt x="456" y="177"/>
                  </a:cubicBezTo>
                  <a:cubicBezTo>
                    <a:pt x="220" y="413"/>
                    <a:pt x="220" y="805"/>
                    <a:pt x="456" y="1041"/>
                  </a:cubicBezTo>
                  <a:cubicBezTo>
                    <a:pt x="519" y="1104"/>
                    <a:pt x="629" y="1292"/>
                    <a:pt x="440" y="1497"/>
                  </a:cubicBezTo>
                  <a:cubicBezTo>
                    <a:pt x="158" y="1779"/>
                    <a:pt x="0" y="2172"/>
                    <a:pt x="0" y="2565"/>
                  </a:cubicBezTo>
                  <a:cubicBezTo>
                    <a:pt x="0" y="2973"/>
                    <a:pt x="158" y="3351"/>
                    <a:pt x="440" y="3633"/>
                  </a:cubicBezTo>
                  <a:cubicBezTo>
                    <a:pt x="562" y="3763"/>
                    <a:pt x="725" y="3830"/>
                    <a:pt x="889" y="3830"/>
                  </a:cubicBezTo>
                  <a:cubicBezTo>
                    <a:pt x="1043" y="3830"/>
                    <a:pt x="1198" y="3771"/>
                    <a:pt x="1320" y="3649"/>
                  </a:cubicBezTo>
                  <a:cubicBezTo>
                    <a:pt x="1556" y="3413"/>
                    <a:pt x="1556" y="3021"/>
                    <a:pt x="1320" y="2785"/>
                  </a:cubicBezTo>
                  <a:cubicBezTo>
                    <a:pt x="1257" y="2722"/>
                    <a:pt x="1132" y="2549"/>
                    <a:pt x="1320" y="2329"/>
                  </a:cubicBezTo>
                  <a:cubicBezTo>
                    <a:pt x="1603" y="2047"/>
                    <a:pt x="1760" y="1654"/>
                    <a:pt x="1760" y="1261"/>
                  </a:cubicBezTo>
                  <a:cubicBezTo>
                    <a:pt x="1760" y="853"/>
                    <a:pt x="1603" y="460"/>
                    <a:pt x="1320" y="177"/>
                  </a:cubicBezTo>
                  <a:cubicBezTo>
                    <a:pt x="1194" y="59"/>
                    <a:pt x="1037" y="0"/>
                    <a:pt x="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4"/>
            <p:cNvSpPr/>
            <p:nvPr/>
          </p:nvSpPr>
          <p:spPr>
            <a:xfrm>
              <a:off x="2381487" y="1774967"/>
              <a:ext cx="44000" cy="95750"/>
            </a:xfrm>
            <a:custGeom>
              <a:rect b="b" l="l" r="r" t="t"/>
              <a:pathLst>
                <a:path extrusionOk="0" h="3830" w="1760">
                  <a:moveTo>
                    <a:pt x="872" y="0"/>
                  </a:moveTo>
                  <a:cubicBezTo>
                    <a:pt x="715" y="0"/>
                    <a:pt x="558" y="59"/>
                    <a:pt x="440" y="177"/>
                  </a:cubicBezTo>
                  <a:cubicBezTo>
                    <a:pt x="204" y="413"/>
                    <a:pt x="204" y="805"/>
                    <a:pt x="440" y="1041"/>
                  </a:cubicBezTo>
                  <a:cubicBezTo>
                    <a:pt x="503" y="1104"/>
                    <a:pt x="629" y="1292"/>
                    <a:pt x="424" y="1497"/>
                  </a:cubicBezTo>
                  <a:cubicBezTo>
                    <a:pt x="157" y="1779"/>
                    <a:pt x="0" y="2172"/>
                    <a:pt x="0" y="2565"/>
                  </a:cubicBezTo>
                  <a:cubicBezTo>
                    <a:pt x="0" y="2973"/>
                    <a:pt x="157" y="3351"/>
                    <a:pt x="424" y="3633"/>
                  </a:cubicBezTo>
                  <a:cubicBezTo>
                    <a:pt x="546" y="3763"/>
                    <a:pt x="713" y="3830"/>
                    <a:pt x="879" y="3830"/>
                  </a:cubicBezTo>
                  <a:cubicBezTo>
                    <a:pt x="1035" y="3830"/>
                    <a:pt x="1190" y="3771"/>
                    <a:pt x="1304" y="3649"/>
                  </a:cubicBezTo>
                  <a:cubicBezTo>
                    <a:pt x="1540" y="3413"/>
                    <a:pt x="1540" y="3021"/>
                    <a:pt x="1304" y="2785"/>
                  </a:cubicBezTo>
                  <a:cubicBezTo>
                    <a:pt x="1241" y="2722"/>
                    <a:pt x="1131" y="2549"/>
                    <a:pt x="1320" y="2329"/>
                  </a:cubicBezTo>
                  <a:cubicBezTo>
                    <a:pt x="1603" y="2047"/>
                    <a:pt x="1760" y="1654"/>
                    <a:pt x="1760" y="1261"/>
                  </a:cubicBezTo>
                  <a:cubicBezTo>
                    <a:pt x="1760" y="853"/>
                    <a:pt x="1587" y="460"/>
                    <a:pt x="1304" y="177"/>
                  </a:cubicBezTo>
                  <a:cubicBezTo>
                    <a:pt x="1186" y="59"/>
                    <a:pt x="1029" y="0"/>
                    <a:pt x="8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4"/>
            <p:cNvSpPr/>
            <p:nvPr/>
          </p:nvSpPr>
          <p:spPr>
            <a:xfrm>
              <a:off x="2299787" y="1758567"/>
              <a:ext cx="44000" cy="95900"/>
            </a:xfrm>
            <a:custGeom>
              <a:rect b="b" l="l" r="r" t="t"/>
              <a:pathLst>
                <a:path extrusionOk="0" h="3836" w="1760">
                  <a:moveTo>
                    <a:pt x="878" y="0"/>
                  </a:moveTo>
                  <a:cubicBezTo>
                    <a:pt x="723" y="0"/>
                    <a:pt x="566" y="63"/>
                    <a:pt x="440" y="189"/>
                  </a:cubicBezTo>
                  <a:cubicBezTo>
                    <a:pt x="205" y="424"/>
                    <a:pt x="205" y="802"/>
                    <a:pt x="440" y="1037"/>
                  </a:cubicBezTo>
                  <a:cubicBezTo>
                    <a:pt x="503" y="1100"/>
                    <a:pt x="629" y="1289"/>
                    <a:pt x="440" y="1509"/>
                  </a:cubicBezTo>
                  <a:cubicBezTo>
                    <a:pt x="157" y="1791"/>
                    <a:pt x="0" y="2168"/>
                    <a:pt x="0" y="2577"/>
                  </a:cubicBezTo>
                  <a:cubicBezTo>
                    <a:pt x="0" y="2970"/>
                    <a:pt x="157" y="3362"/>
                    <a:pt x="440" y="3645"/>
                  </a:cubicBezTo>
                  <a:cubicBezTo>
                    <a:pt x="560" y="3773"/>
                    <a:pt x="720" y="3836"/>
                    <a:pt x="880" y="3836"/>
                  </a:cubicBezTo>
                  <a:cubicBezTo>
                    <a:pt x="1034" y="3836"/>
                    <a:pt x="1188" y="3777"/>
                    <a:pt x="1304" y="3661"/>
                  </a:cubicBezTo>
                  <a:cubicBezTo>
                    <a:pt x="1556" y="3410"/>
                    <a:pt x="1540" y="3032"/>
                    <a:pt x="1304" y="2797"/>
                  </a:cubicBezTo>
                  <a:cubicBezTo>
                    <a:pt x="1241" y="2734"/>
                    <a:pt x="1131" y="2545"/>
                    <a:pt x="1320" y="2341"/>
                  </a:cubicBezTo>
                  <a:cubicBezTo>
                    <a:pt x="1603" y="2043"/>
                    <a:pt x="1760" y="1666"/>
                    <a:pt x="1760" y="1273"/>
                  </a:cubicBezTo>
                  <a:cubicBezTo>
                    <a:pt x="1760" y="864"/>
                    <a:pt x="1603" y="472"/>
                    <a:pt x="1304" y="189"/>
                  </a:cubicBezTo>
                  <a:cubicBezTo>
                    <a:pt x="1186" y="63"/>
                    <a:pt x="1033" y="0"/>
                    <a:pt x="8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74"/>
          <p:cNvGrpSpPr/>
          <p:nvPr/>
        </p:nvGrpSpPr>
        <p:grpSpPr>
          <a:xfrm>
            <a:off x="6359100" y="3453848"/>
            <a:ext cx="931932" cy="805684"/>
            <a:chOff x="6359100" y="3453848"/>
            <a:chExt cx="931932" cy="805684"/>
          </a:xfrm>
        </p:grpSpPr>
        <p:sp>
          <p:nvSpPr>
            <p:cNvPr id="1249" name="Google Shape;1249;p74"/>
            <p:cNvSpPr/>
            <p:nvPr/>
          </p:nvSpPr>
          <p:spPr>
            <a:xfrm>
              <a:off x="6359100" y="3453848"/>
              <a:ext cx="931932" cy="805684"/>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4"/>
            <p:cNvSpPr/>
            <p:nvPr/>
          </p:nvSpPr>
          <p:spPr>
            <a:xfrm>
              <a:off x="6940313" y="3710763"/>
              <a:ext cx="30675" cy="30650"/>
            </a:xfrm>
            <a:custGeom>
              <a:rect b="b" l="l" r="r" t="t"/>
              <a:pathLst>
                <a:path extrusionOk="0" h="1226" w="1227">
                  <a:moveTo>
                    <a:pt x="1226" y="613"/>
                  </a:moveTo>
                  <a:cubicBezTo>
                    <a:pt x="1226" y="943"/>
                    <a:pt x="959" y="1226"/>
                    <a:pt x="614" y="1226"/>
                  </a:cubicBezTo>
                  <a:cubicBezTo>
                    <a:pt x="284" y="1226"/>
                    <a:pt x="1" y="943"/>
                    <a:pt x="1" y="613"/>
                  </a:cubicBezTo>
                  <a:cubicBezTo>
                    <a:pt x="1" y="283"/>
                    <a:pt x="284" y="0"/>
                    <a:pt x="614" y="0"/>
                  </a:cubicBezTo>
                  <a:cubicBezTo>
                    <a:pt x="959" y="0"/>
                    <a:pt x="1226" y="283"/>
                    <a:pt x="1226" y="6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4"/>
            <p:cNvSpPr/>
            <p:nvPr/>
          </p:nvSpPr>
          <p:spPr>
            <a:xfrm>
              <a:off x="6875113" y="3775963"/>
              <a:ext cx="30675" cy="30650"/>
            </a:xfrm>
            <a:custGeom>
              <a:rect b="b" l="l" r="r" t="t"/>
              <a:pathLst>
                <a:path extrusionOk="0" h="1226" w="1227">
                  <a:moveTo>
                    <a:pt x="1226" y="613"/>
                  </a:moveTo>
                  <a:cubicBezTo>
                    <a:pt x="1226" y="959"/>
                    <a:pt x="944" y="1226"/>
                    <a:pt x="614" y="1226"/>
                  </a:cubicBezTo>
                  <a:cubicBezTo>
                    <a:pt x="268" y="1226"/>
                    <a:pt x="1" y="959"/>
                    <a:pt x="1" y="613"/>
                  </a:cubicBezTo>
                  <a:cubicBezTo>
                    <a:pt x="1" y="283"/>
                    <a:pt x="268" y="0"/>
                    <a:pt x="614" y="0"/>
                  </a:cubicBezTo>
                  <a:cubicBezTo>
                    <a:pt x="944" y="0"/>
                    <a:pt x="1226" y="283"/>
                    <a:pt x="1226" y="6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4"/>
            <p:cNvSpPr/>
            <p:nvPr/>
          </p:nvSpPr>
          <p:spPr>
            <a:xfrm>
              <a:off x="6809913" y="3596463"/>
              <a:ext cx="30275" cy="30650"/>
            </a:xfrm>
            <a:custGeom>
              <a:rect b="b" l="l" r="r" t="t"/>
              <a:pathLst>
                <a:path extrusionOk="0" h="1226" w="1211">
                  <a:moveTo>
                    <a:pt x="1211" y="613"/>
                  </a:moveTo>
                  <a:cubicBezTo>
                    <a:pt x="1211" y="943"/>
                    <a:pt x="944" y="1226"/>
                    <a:pt x="614" y="1226"/>
                  </a:cubicBezTo>
                  <a:cubicBezTo>
                    <a:pt x="268" y="1226"/>
                    <a:pt x="1" y="943"/>
                    <a:pt x="1" y="613"/>
                  </a:cubicBezTo>
                  <a:cubicBezTo>
                    <a:pt x="1" y="283"/>
                    <a:pt x="268" y="0"/>
                    <a:pt x="614" y="0"/>
                  </a:cubicBezTo>
                  <a:cubicBezTo>
                    <a:pt x="944" y="0"/>
                    <a:pt x="1211" y="283"/>
                    <a:pt x="1211" y="6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4"/>
            <p:cNvSpPr/>
            <p:nvPr/>
          </p:nvSpPr>
          <p:spPr>
            <a:xfrm>
              <a:off x="7054613" y="3841538"/>
              <a:ext cx="30675" cy="30275"/>
            </a:xfrm>
            <a:custGeom>
              <a:rect b="b" l="l" r="r" t="t"/>
              <a:pathLst>
                <a:path extrusionOk="0" h="1211" w="1227">
                  <a:moveTo>
                    <a:pt x="1226" y="614"/>
                  </a:moveTo>
                  <a:cubicBezTo>
                    <a:pt x="1226" y="944"/>
                    <a:pt x="959" y="1211"/>
                    <a:pt x="614" y="1211"/>
                  </a:cubicBezTo>
                  <a:cubicBezTo>
                    <a:pt x="284" y="1211"/>
                    <a:pt x="1" y="944"/>
                    <a:pt x="1" y="614"/>
                  </a:cubicBezTo>
                  <a:cubicBezTo>
                    <a:pt x="1" y="268"/>
                    <a:pt x="284" y="1"/>
                    <a:pt x="614" y="1"/>
                  </a:cubicBezTo>
                  <a:cubicBezTo>
                    <a:pt x="959" y="1"/>
                    <a:pt x="1226" y="268"/>
                    <a:pt x="1226" y="6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4"/>
            <p:cNvSpPr/>
            <p:nvPr/>
          </p:nvSpPr>
          <p:spPr>
            <a:xfrm>
              <a:off x="6956813" y="3890263"/>
              <a:ext cx="30675" cy="30650"/>
            </a:xfrm>
            <a:custGeom>
              <a:rect b="b" l="l" r="r" t="t"/>
              <a:pathLst>
                <a:path extrusionOk="0" h="1226" w="1227">
                  <a:moveTo>
                    <a:pt x="1226" y="613"/>
                  </a:moveTo>
                  <a:cubicBezTo>
                    <a:pt x="1226" y="958"/>
                    <a:pt x="943" y="1225"/>
                    <a:pt x="614" y="1225"/>
                  </a:cubicBezTo>
                  <a:cubicBezTo>
                    <a:pt x="268" y="1225"/>
                    <a:pt x="1" y="958"/>
                    <a:pt x="1" y="613"/>
                  </a:cubicBezTo>
                  <a:cubicBezTo>
                    <a:pt x="1" y="283"/>
                    <a:pt x="268" y="0"/>
                    <a:pt x="614" y="0"/>
                  </a:cubicBezTo>
                  <a:cubicBezTo>
                    <a:pt x="943" y="0"/>
                    <a:pt x="1226" y="283"/>
                    <a:pt x="1226" y="6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4"/>
            <p:cNvSpPr/>
            <p:nvPr/>
          </p:nvSpPr>
          <p:spPr>
            <a:xfrm>
              <a:off x="6760838" y="3694638"/>
              <a:ext cx="30650" cy="30275"/>
            </a:xfrm>
            <a:custGeom>
              <a:rect b="b" l="l" r="r" t="t"/>
              <a:pathLst>
                <a:path extrusionOk="0" h="1211" w="1226">
                  <a:moveTo>
                    <a:pt x="1226" y="598"/>
                  </a:moveTo>
                  <a:cubicBezTo>
                    <a:pt x="1226" y="944"/>
                    <a:pt x="943" y="1211"/>
                    <a:pt x="613" y="1211"/>
                  </a:cubicBezTo>
                  <a:cubicBezTo>
                    <a:pt x="283" y="1211"/>
                    <a:pt x="0" y="944"/>
                    <a:pt x="0" y="598"/>
                  </a:cubicBezTo>
                  <a:cubicBezTo>
                    <a:pt x="0" y="268"/>
                    <a:pt x="283" y="1"/>
                    <a:pt x="613" y="1"/>
                  </a:cubicBezTo>
                  <a:cubicBezTo>
                    <a:pt x="943" y="1"/>
                    <a:pt x="1226" y="268"/>
                    <a:pt x="1226" y="59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4"/>
            <p:cNvSpPr/>
            <p:nvPr/>
          </p:nvSpPr>
          <p:spPr>
            <a:xfrm>
              <a:off x="6940313" y="3596463"/>
              <a:ext cx="30675" cy="30650"/>
            </a:xfrm>
            <a:custGeom>
              <a:rect b="b" l="l" r="r" t="t"/>
              <a:pathLst>
                <a:path extrusionOk="0" h="1226" w="1227">
                  <a:moveTo>
                    <a:pt x="1226" y="613"/>
                  </a:moveTo>
                  <a:cubicBezTo>
                    <a:pt x="1226" y="943"/>
                    <a:pt x="959" y="1226"/>
                    <a:pt x="614" y="1226"/>
                  </a:cubicBezTo>
                  <a:cubicBezTo>
                    <a:pt x="284" y="1226"/>
                    <a:pt x="1" y="943"/>
                    <a:pt x="1" y="613"/>
                  </a:cubicBezTo>
                  <a:cubicBezTo>
                    <a:pt x="1" y="283"/>
                    <a:pt x="284" y="0"/>
                    <a:pt x="614" y="0"/>
                  </a:cubicBezTo>
                  <a:cubicBezTo>
                    <a:pt x="959" y="0"/>
                    <a:pt x="1226" y="283"/>
                    <a:pt x="1226" y="6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4"/>
            <p:cNvSpPr/>
            <p:nvPr/>
          </p:nvSpPr>
          <p:spPr>
            <a:xfrm>
              <a:off x="7054613" y="3710763"/>
              <a:ext cx="30675" cy="30650"/>
            </a:xfrm>
            <a:custGeom>
              <a:rect b="b" l="l" r="r" t="t"/>
              <a:pathLst>
                <a:path extrusionOk="0" h="1226" w="1227">
                  <a:moveTo>
                    <a:pt x="1226" y="613"/>
                  </a:moveTo>
                  <a:cubicBezTo>
                    <a:pt x="1226" y="943"/>
                    <a:pt x="959" y="1226"/>
                    <a:pt x="614" y="1226"/>
                  </a:cubicBezTo>
                  <a:cubicBezTo>
                    <a:pt x="284" y="1226"/>
                    <a:pt x="1" y="943"/>
                    <a:pt x="1" y="613"/>
                  </a:cubicBezTo>
                  <a:cubicBezTo>
                    <a:pt x="1" y="283"/>
                    <a:pt x="284" y="0"/>
                    <a:pt x="614" y="0"/>
                  </a:cubicBezTo>
                  <a:cubicBezTo>
                    <a:pt x="959" y="0"/>
                    <a:pt x="1226" y="283"/>
                    <a:pt x="1226" y="6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4"/>
            <p:cNvSpPr/>
            <p:nvPr/>
          </p:nvSpPr>
          <p:spPr>
            <a:xfrm>
              <a:off x="6564838" y="4018688"/>
              <a:ext cx="98225" cy="98225"/>
            </a:xfrm>
            <a:custGeom>
              <a:rect b="b" l="l" r="r" t="t"/>
              <a:pathLst>
                <a:path extrusionOk="0" h="3929" w="3929">
                  <a:moveTo>
                    <a:pt x="613" y="0"/>
                  </a:moveTo>
                  <a:cubicBezTo>
                    <a:pt x="267" y="0"/>
                    <a:pt x="0" y="299"/>
                    <a:pt x="16" y="645"/>
                  </a:cubicBezTo>
                  <a:cubicBezTo>
                    <a:pt x="95" y="2404"/>
                    <a:pt x="1524" y="3834"/>
                    <a:pt x="3284" y="3928"/>
                  </a:cubicBezTo>
                  <a:cubicBezTo>
                    <a:pt x="3293" y="3929"/>
                    <a:pt x="3302" y="3929"/>
                    <a:pt x="3311" y="3929"/>
                  </a:cubicBezTo>
                  <a:cubicBezTo>
                    <a:pt x="3645" y="3929"/>
                    <a:pt x="3928" y="3652"/>
                    <a:pt x="3928" y="3315"/>
                  </a:cubicBezTo>
                  <a:lnTo>
                    <a:pt x="3928" y="1367"/>
                  </a:lnTo>
                  <a:lnTo>
                    <a:pt x="2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4"/>
            <p:cNvSpPr/>
            <p:nvPr/>
          </p:nvSpPr>
          <p:spPr>
            <a:xfrm>
              <a:off x="6989413" y="3596463"/>
              <a:ext cx="95875" cy="79750"/>
            </a:xfrm>
            <a:custGeom>
              <a:rect b="b" l="l" r="r" t="t"/>
              <a:pathLst>
                <a:path extrusionOk="0" h="3190" w="3835">
                  <a:moveTo>
                    <a:pt x="2892" y="0"/>
                  </a:moveTo>
                  <a:cubicBezTo>
                    <a:pt x="2012" y="0"/>
                    <a:pt x="1305" y="707"/>
                    <a:pt x="1305" y="1587"/>
                  </a:cubicBezTo>
                  <a:cubicBezTo>
                    <a:pt x="1305" y="1791"/>
                    <a:pt x="1148" y="1964"/>
                    <a:pt x="943" y="1964"/>
                  </a:cubicBezTo>
                  <a:lnTo>
                    <a:pt x="614" y="1964"/>
                  </a:lnTo>
                  <a:cubicBezTo>
                    <a:pt x="268" y="1964"/>
                    <a:pt x="1" y="2231"/>
                    <a:pt x="1" y="2577"/>
                  </a:cubicBezTo>
                  <a:cubicBezTo>
                    <a:pt x="1" y="2907"/>
                    <a:pt x="268" y="3190"/>
                    <a:pt x="614" y="3190"/>
                  </a:cubicBezTo>
                  <a:lnTo>
                    <a:pt x="943" y="3190"/>
                  </a:lnTo>
                  <a:cubicBezTo>
                    <a:pt x="1823" y="3190"/>
                    <a:pt x="2530" y="2467"/>
                    <a:pt x="2530" y="1587"/>
                  </a:cubicBezTo>
                  <a:cubicBezTo>
                    <a:pt x="2530" y="1383"/>
                    <a:pt x="2687" y="1226"/>
                    <a:pt x="2892" y="1226"/>
                  </a:cubicBezTo>
                  <a:lnTo>
                    <a:pt x="3222" y="1226"/>
                  </a:lnTo>
                  <a:cubicBezTo>
                    <a:pt x="3567" y="1226"/>
                    <a:pt x="3834" y="943"/>
                    <a:pt x="3834" y="613"/>
                  </a:cubicBezTo>
                  <a:cubicBezTo>
                    <a:pt x="3834" y="283"/>
                    <a:pt x="3567" y="0"/>
                    <a:pt x="3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4"/>
            <p:cNvSpPr/>
            <p:nvPr/>
          </p:nvSpPr>
          <p:spPr>
            <a:xfrm>
              <a:off x="6826038" y="3645563"/>
              <a:ext cx="95850" cy="79350"/>
            </a:xfrm>
            <a:custGeom>
              <a:rect b="b" l="l" r="r" t="t"/>
              <a:pathLst>
                <a:path extrusionOk="0" h="3174" w="3834">
                  <a:moveTo>
                    <a:pt x="2907" y="0"/>
                  </a:moveTo>
                  <a:cubicBezTo>
                    <a:pt x="2011" y="0"/>
                    <a:pt x="1320" y="723"/>
                    <a:pt x="1320" y="1587"/>
                  </a:cubicBezTo>
                  <a:cubicBezTo>
                    <a:pt x="1320" y="1791"/>
                    <a:pt x="1147" y="1964"/>
                    <a:pt x="943" y="1964"/>
                  </a:cubicBezTo>
                  <a:lnTo>
                    <a:pt x="613" y="1964"/>
                  </a:lnTo>
                  <a:cubicBezTo>
                    <a:pt x="283" y="1964"/>
                    <a:pt x="0" y="2231"/>
                    <a:pt x="0" y="2561"/>
                  </a:cubicBezTo>
                  <a:cubicBezTo>
                    <a:pt x="0" y="2907"/>
                    <a:pt x="283" y="3174"/>
                    <a:pt x="613" y="3174"/>
                  </a:cubicBezTo>
                  <a:lnTo>
                    <a:pt x="943" y="3174"/>
                  </a:lnTo>
                  <a:cubicBezTo>
                    <a:pt x="1823" y="3174"/>
                    <a:pt x="2530" y="2467"/>
                    <a:pt x="2530" y="1587"/>
                  </a:cubicBezTo>
                  <a:cubicBezTo>
                    <a:pt x="2530" y="1383"/>
                    <a:pt x="2702" y="1226"/>
                    <a:pt x="2907" y="1226"/>
                  </a:cubicBezTo>
                  <a:lnTo>
                    <a:pt x="3221" y="1226"/>
                  </a:lnTo>
                  <a:cubicBezTo>
                    <a:pt x="3566" y="1226"/>
                    <a:pt x="3834" y="943"/>
                    <a:pt x="3834" y="613"/>
                  </a:cubicBezTo>
                  <a:cubicBezTo>
                    <a:pt x="3834" y="267"/>
                    <a:pt x="3566" y="0"/>
                    <a:pt x="3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4"/>
            <p:cNvSpPr/>
            <p:nvPr/>
          </p:nvSpPr>
          <p:spPr>
            <a:xfrm>
              <a:off x="6940313" y="3775963"/>
              <a:ext cx="95875" cy="79750"/>
            </a:xfrm>
            <a:custGeom>
              <a:rect b="b" l="l" r="r" t="t"/>
              <a:pathLst>
                <a:path extrusionOk="0" h="3190" w="3835">
                  <a:moveTo>
                    <a:pt x="2907" y="0"/>
                  </a:moveTo>
                  <a:cubicBezTo>
                    <a:pt x="2028" y="0"/>
                    <a:pt x="1321" y="723"/>
                    <a:pt x="1321" y="1603"/>
                  </a:cubicBezTo>
                  <a:cubicBezTo>
                    <a:pt x="1321" y="1807"/>
                    <a:pt x="1148" y="1964"/>
                    <a:pt x="944" y="1964"/>
                  </a:cubicBezTo>
                  <a:lnTo>
                    <a:pt x="614" y="1964"/>
                  </a:lnTo>
                  <a:cubicBezTo>
                    <a:pt x="284" y="1964"/>
                    <a:pt x="1" y="2247"/>
                    <a:pt x="1" y="2577"/>
                  </a:cubicBezTo>
                  <a:cubicBezTo>
                    <a:pt x="1" y="2907"/>
                    <a:pt x="284" y="3189"/>
                    <a:pt x="614" y="3189"/>
                  </a:cubicBezTo>
                  <a:lnTo>
                    <a:pt x="944" y="3189"/>
                  </a:lnTo>
                  <a:cubicBezTo>
                    <a:pt x="1823" y="3189"/>
                    <a:pt x="2530" y="2482"/>
                    <a:pt x="2530" y="1603"/>
                  </a:cubicBezTo>
                  <a:cubicBezTo>
                    <a:pt x="2530" y="1398"/>
                    <a:pt x="2703" y="1226"/>
                    <a:pt x="2907" y="1226"/>
                  </a:cubicBezTo>
                  <a:lnTo>
                    <a:pt x="3222" y="1226"/>
                  </a:lnTo>
                  <a:cubicBezTo>
                    <a:pt x="3567" y="1226"/>
                    <a:pt x="3834" y="959"/>
                    <a:pt x="3834" y="613"/>
                  </a:cubicBezTo>
                  <a:cubicBezTo>
                    <a:pt x="3834" y="283"/>
                    <a:pt x="3567" y="0"/>
                    <a:pt x="3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4"/>
            <p:cNvSpPr/>
            <p:nvPr/>
          </p:nvSpPr>
          <p:spPr>
            <a:xfrm>
              <a:off x="6711738" y="3776038"/>
              <a:ext cx="146525" cy="74575"/>
            </a:xfrm>
            <a:custGeom>
              <a:rect b="b" l="l" r="r" t="t"/>
              <a:pathLst>
                <a:path extrusionOk="0" h="2983" w="5861">
                  <a:moveTo>
                    <a:pt x="3239" y="0"/>
                  </a:moveTo>
                  <a:cubicBezTo>
                    <a:pt x="3078" y="0"/>
                    <a:pt x="2915" y="67"/>
                    <a:pt x="2797" y="186"/>
                  </a:cubicBezTo>
                  <a:lnTo>
                    <a:pt x="0" y="2982"/>
                  </a:lnTo>
                  <a:lnTo>
                    <a:pt x="5860" y="2982"/>
                  </a:lnTo>
                  <a:cubicBezTo>
                    <a:pt x="5813" y="2857"/>
                    <a:pt x="5798" y="2715"/>
                    <a:pt x="5798" y="2574"/>
                  </a:cubicBezTo>
                  <a:cubicBezTo>
                    <a:pt x="5798" y="2244"/>
                    <a:pt x="5530" y="1961"/>
                    <a:pt x="5185" y="1961"/>
                  </a:cubicBezTo>
                  <a:cubicBezTo>
                    <a:pt x="4446" y="1961"/>
                    <a:pt x="3834" y="1364"/>
                    <a:pt x="3834" y="610"/>
                  </a:cubicBezTo>
                  <a:cubicBezTo>
                    <a:pt x="3834" y="374"/>
                    <a:pt x="3692" y="139"/>
                    <a:pt x="3457" y="44"/>
                  </a:cubicBezTo>
                  <a:cubicBezTo>
                    <a:pt x="3387" y="15"/>
                    <a:pt x="3313" y="0"/>
                    <a:pt x="3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4"/>
            <p:cNvSpPr/>
            <p:nvPr/>
          </p:nvSpPr>
          <p:spPr>
            <a:xfrm>
              <a:off x="6625713" y="3881213"/>
              <a:ext cx="281250" cy="81725"/>
            </a:xfrm>
            <a:custGeom>
              <a:rect b="b" l="l" r="r" t="t"/>
              <a:pathLst>
                <a:path extrusionOk="0" h="3269" w="11250">
                  <a:moveTo>
                    <a:pt x="2216" y="1"/>
                  </a:moveTo>
                  <a:lnTo>
                    <a:pt x="629" y="1587"/>
                  </a:lnTo>
                  <a:cubicBezTo>
                    <a:pt x="173" y="2043"/>
                    <a:pt x="1" y="2672"/>
                    <a:pt x="95" y="3269"/>
                  </a:cubicBezTo>
                  <a:lnTo>
                    <a:pt x="8516" y="3269"/>
                  </a:lnTo>
                  <a:lnTo>
                    <a:pt x="11014" y="755"/>
                  </a:lnTo>
                  <a:cubicBezTo>
                    <a:pt x="11187" y="582"/>
                    <a:pt x="11250" y="315"/>
                    <a:pt x="11155" y="95"/>
                  </a:cubicBezTo>
                  <a:cubicBezTo>
                    <a:pt x="11140" y="64"/>
                    <a:pt x="11124" y="32"/>
                    <a:pt x="11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4"/>
            <p:cNvSpPr/>
            <p:nvPr/>
          </p:nvSpPr>
          <p:spPr>
            <a:xfrm>
              <a:off x="6646138" y="3993163"/>
              <a:ext cx="161850" cy="61300"/>
            </a:xfrm>
            <a:custGeom>
              <a:rect b="b" l="l" r="r" t="t"/>
              <a:pathLst>
                <a:path extrusionOk="0" h="2452" w="6474">
                  <a:moveTo>
                    <a:pt x="1" y="0"/>
                  </a:moveTo>
                  <a:lnTo>
                    <a:pt x="1886" y="1886"/>
                  </a:lnTo>
                  <a:cubicBezTo>
                    <a:pt x="2263" y="2263"/>
                    <a:pt x="2754" y="2451"/>
                    <a:pt x="3243" y="2451"/>
                  </a:cubicBezTo>
                  <a:cubicBezTo>
                    <a:pt x="3732" y="2451"/>
                    <a:pt x="4219" y="2263"/>
                    <a:pt x="4588" y="1886"/>
                  </a:cubicBezTo>
                  <a:lnTo>
                    <a:pt x="64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240"/>
                                        </p:tgtEl>
                                        <p:attrNameLst>
                                          <p:attrName>style.visibility</p:attrName>
                                        </p:attrNameLst>
                                      </p:cBhvr>
                                      <p:to>
                                        <p:strVal val="visible"/>
                                      </p:to>
                                    </p:set>
                                    <p:animEffect filter="fade" transition="in">
                                      <p:cBhvr>
                                        <p:cTn dur="1000"/>
                                        <p:tgtEl>
                                          <p:spTgt spid="124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241"/>
                                        </p:tgtEl>
                                        <p:attrNameLst>
                                          <p:attrName>style.visibility</p:attrName>
                                        </p:attrNameLst>
                                      </p:cBhvr>
                                      <p:to>
                                        <p:strVal val="visible"/>
                                      </p:to>
                                    </p:set>
                                    <p:animEffect filter="fade" transition="in">
                                      <p:cBhvr>
                                        <p:cTn dur="1000"/>
                                        <p:tgtEl>
                                          <p:spTgt spid="1241"/>
                                        </p:tgtEl>
                                      </p:cBhvr>
                                    </p:animEffect>
                                  </p:childTnLst>
                                </p:cTn>
                              </p:par>
                              <p:par>
                                <p:cTn fill="hold" nodeType="withEffect" presetClass="entr" presetID="10" presetSubtype="0">
                                  <p:stCondLst>
                                    <p:cond delay="0"/>
                                  </p:stCondLst>
                                  <p:childTnLst>
                                    <p:set>
                                      <p:cBhvr>
                                        <p:cTn dur="1" fill="hold">
                                          <p:stCondLst>
                                            <p:cond delay="0"/>
                                          </p:stCondLst>
                                        </p:cTn>
                                        <p:tgtEl>
                                          <p:spTgt spid="1238"/>
                                        </p:tgtEl>
                                        <p:attrNameLst>
                                          <p:attrName>style.visibility</p:attrName>
                                        </p:attrNameLst>
                                      </p:cBhvr>
                                      <p:to>
                                        <p:strVal val="visible"/>
                                      </p:to>
                                    </p:set>
                                    <p:animEffect filter="fade" transition="in">
                                      <p:cBhvr>
                                        <p:cTn dur="1100"/>
                                        <p:tgtEl>
                                          <p:spTgt spid="123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1236"/>
                                        </p:tgtEl>
                                        <p:attrNameLst>
                                          <p:attrName>style.visibility</p:attrName>
                                        </p:attrNameLst>
                                      </p:cBhvr>
                                      <p:to>
                                        <p:strVal val="visible"/>
                                      </p:to>
                                    </p:set>
                                    <p:anim calcmode="lin" valueType="num">
                                      <p:cBhvr additive="base">
                                        <p:cTn dur="1000"/>
                                        <p:tgtEl>
                                          <p:spTgt spid="1236"/>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248"/>
                                        </p:tgtEl>
                                        <p:attrNameLst>
                                          <p:attrName>style.visibility</p:attrName>
                                        </p:attrNameLst>
                                      </p:cBhvr>
                                      <p:to>
                                        <p:strVal val="visible"/>
                                      </p:to>
                                    </p:set>
                                    <p:animEffect filter="fade" transition="in">
                                      <p:cBhvr>
                                        <p:cTn dur="1000"/>
                                        <p:tgtEl>
                                          <p:spTgt spid="124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239"/>
                                        </p:tgtEl>
                                        <p:attrNameLst>
                                          <p:attrName>style.visibility</p:attrName>
                                        </p:attrNameLst>
                                      </p:cBhvr>
                                      <p:to>
                                        <p:strVal val="visible"/>
                                      </p:to>
                                    </p:set>
                                    <p:animEffect filter="fade" transition="in">
                                      <p:cBhvr>
                                        <p:cTn dur="1000"/>
                                        <p:tgtEl>
                                          <p:spTgt spid="123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237"/>
                                        </p:tgtEl>
                                        <p:attrNameLst>
                                          <p:attrName>style.visibility</p:attrName>
                                        </p:attrNameLst>
                                      </p:cBhvr>
                                      <p:to>
                                        <p:strVal val="visible"/>
                                      </p:to>
                                    </p:set>
                                    <p:animEffect filter="fade" transition="in">
                                      <p:cBhvr>
                                        <p:cTn dur="1000"/>
                                        <p:tgtEl>
                                          <p:spTgt spid="123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8" name="Shape 1268"/>
        <p:cNvGrpSpPr/>
        <p:nvPr/>
      </p:nvGrpSpPr>
      <p:grpSpPr>
        <a:xfrm>
          <a:off x="0" y="0"/>
          <a:ext cx="0" cy="0"/>
          <a:chOff x="0" y="0"/>
          <a:chExt cx="0" cy="0"/>
        </a:xfrm>
      </p:grpSpPr>
      <p:grpSp>
        <p:nvGrpSpPr>
          <p:cNvPr id="1269" name="Google Shape;1269;p75"/>
          <p:cNvGrpSpPr/>
          <p:nvPr/>
        </p:nvGrpSpPr>
        <p:grpSpPr>
          <a:xfrm>
            <a:off x="3535157" y="550587"/>
            <a:ext cx="5065743" cy="4339471"/>
            <a:chOff x="3535157" y="550587"/>
            <a:chExt cx="5065743" cy="4339471"/>
          </a:xfrm>
        </p:grpSpPr>
        <p:sp>
          <p:nvSpPr>
            <p:cNvPr id="1270" name="Google Shape;1270;p75"/>
            <p:cNvSpPr/>
            <p:nvPr/>
          </p:nvSpPr>
          <p:spPr>
            <a:xfrm rot="-8715703">
              <a:off x="4993562" y="869440"/>
              <a:ext cx="1943057" cy="1758916"/>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5"/>
            <p:cNvSpPr/>
            <p:nvPr/>
          </p:nvSpPr>
          <p:spPr>
            <a:xfrm flipH="1" rot="-2084297">
              <a:off x="4993562" y="2812287"/>
              <a:ext cx="1943057" cy="1758916"/>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5"/>
            <p:cNvSpPr/>
            <p:nvPr/>
          </p:nvSpPr>
          <p:spPr>
            <a:xfrm rot="7970789">
              <a:off x="4040052" y="1797739"/>
              <a:ext cx="2138800" cy="2061442"/>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5"/>
            <p:cNvSpPr/>
            <p:nvPr/>
          </p:nvSpPr>
          <p:spPr>
            <a:xfrm flipH="1" rot="-7971096">
              <a:off x="5886837" y="1721280"/>
              <a:ext cx="2195646" cy="2116522"/>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5"/>
            <p:cNvSpPr/>
            <p:nvPr/>
          </p:nvSpPr>
          <p:spPr>
            <a:xfrm>
              <a:off x="4672231" y="1657017"/>
              <a:ext cx="2738517" cy="1974018"/>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75"/>
          <p:cNvGrpSpPr/>
          <p:nvPr/>
        </p:nvGrpSpPr>
        <p:grpSpPr>
          <a:xfrm>
            <a:off x="563741" y="539475"/>
            <a:ext cx="5065743" cy="4339476"/>
            <a:chOff x="563741" y="539475"/>
            <a:chExt cx="5065743" cy="4339476"/>
          </a:xfrm>
        </p:grpSpPr>
        <p:sp>
          <p:nvSpPr>
            <p:cNvPr id="1276" name="Google Shape;1276;p75"/>
            <p:cNvSpPr/>
            <p:nvPr/>
          </p:nvSpPr>
          <p:spPr>
            <a:xfrm rot="2084297">
              <a:off x="2228022" y="2801181"/>
              <a:ext cx="1943057" cy="1758916"/>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5"/>
            <p:cNvSpPr/>
            <p:nvPr/>
          </p:nvSpPr>
          <p:spPr>
            <a:xfrm flipH="1" rot="8715703">
              <a:off x="2228022" y="858329"/>
              <a:ext cx="1943057" cy="1758916"/>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5"/>
            <p:cNvSpPr/>
            <p:nvPr/>
          </p:nvSpPr>
          <p:spPr>
            <a:xfrm rot="-2829211">
              <a:off x="2985789" y="1570353"/>
              <a:ext cx="2138800" cy="2061442"/>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5"/>
            <p:cNvSpPr/>
            <p:nvPr/>
          </p:nvSpPr>
          <p:spPr>
            <a:xfrm flipH="1" rot="2828904">
              <a:off x="1082158" y="1591731"/>
              <a:ext cx="2195646" cy="2116522"/>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5"/>
            <p:cNvSpPr/>
            <p:nvPr/>
          </p:nvSpPr>
          <p:spPr>
            <a:xfrm rot="10800000">
              <a:off x="1753892" y="1798488"/>
              <a:ext cx="2738517" cy="1974018"/>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 name="Google Shape;1281;p75"/>
          <p:cNvSpPr txBox="1"/>
          <p:nvPr>
            <p:ph idx="1" type="subTitle"/>
          </p:nvPr>
        </p:nvSpPr>
        <p:spPr>
          <a:xfrm>
            <a:off x="2055700" y="2900897"/>
            <a:ext cx="2129400" cy="72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one</a:t>
            </a:r>
            <a:endParaRPr/>
          </a:p>
        </p:txBody>
      </p:sp>
      <p:sp>
        <p:nvSpPr>
          <p:cNvPr id="1282" name="Google Shape;1282;p75"/>
          <p:cNvSpPr txBox="1"/>
          <p:nvPr>
            <p:ph idx="2" type="ctrTitle"/>
          </p:nvPr>
        </p:nvSpPr>
        <p:spPr>
          <a:xfrm>
            <a:off x="2055700" y="2629069"/>
            <a:ext cx="21294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283" name="Google Shape;1283;p75"/>
          <p:cNvSpPr txBox="1"/>
          <p:nvPr>
            <p:ph idx="3" type="subTitle"/>
          </p:nvPr>
        </p:nvSpPr>
        <p:spPr>
          <a:xfrm>
            <a:off x="4958900" y="2900897"/>
            <a:ext cx="2129400" cy="72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a:t>
            </a:r>
            <a:endParaRPr/>
          </a:p>
        </p:txBody>
      </p:sp>
      <p:sp>
        <p:nvSpPr>
          <p:cNvPr id="1284" name="Google Shape;1284;p75"/>
          <p:cNvSpPr txBox="1"/>
          <p:nvPr>
            <p:ph idx="4" type="ctrTitle"/>
          </p:nvPr>
        </p:nvSpPr>
        <p:spPr>
          <a:xfrm>
            <a:off x="4958900" y="2629069"/>
            <a:ext cx="21294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1285" name="Google Shape;1285;p7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Great Things to Do </a:t>
            </a:r>
            <a:endParaRPr/>
          </a:p>
        </p:txBody>
      </p:sp>
      <p:sp>
        <p:nvSpPr>
          <p:cNvPr id="1286" name="Google Shape;1286;p75"/>
          <p:cNvSpPr/>
          <p:nvPr/>
        </p:nvSpPr>
        <p:spPr>
          <a:xfrm>
            <a:off x="2523714" y="1614740"/>
            <a:ext cx="1145782" cy="990565"/>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5"/>
          <p:cNvSpPr txBox="1"/>
          <p:nvPr>
            <p:ph idx="5" type="title"/>
          </p:nvPr>
        </p:nvSpPr>
        <p:spPr>
          <a:xfrm>
            <a:off x="2649850" y="1906931"/>
            <a:ext cx="941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88" name="Google Shape;1288;p75"/>
          <p:cNvSpPr/>
          <p:nvPr/>
        </p:nvSpPr>
        <p:spPr>
          <a:xfrm>
            <a:off x="5450701" y="1614740"/>
            <a:ext cx="1145782" cy="990565"/>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5"/>
          <p:cNvSpPr txBox="1"/>
          <p:nvPr>
            <p:ph idx="6" type="title"/>
          </p:nvPr>
        </p:nvSpPr>
        <p:spPr>
          <a:xfrm>
            <a:off x="5553050" y="1906931"/>
            <a:ext cx="941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290" name="Google Shape;1290;p75"/>
          <p:cNvGrpSpPr/>
          <p:nvPr/>
        </p:nvGrpSpPr>
        <p:grpSpPr>
          <a:xfrm>
            <a:off x="1288642" y="3174558"/>
            <a:ext cx="1361209" cy="1141555"/>
            <a:chOff x="1288642" y="3174558"/>
            <a:chExt cx="1361209" cy="1141555"/>
          </a:xfrm>
        </p:grpSpPr>
        <p:sp>
          <p:nvSpPr>
            <p:cNvPr id="1291" name="Google Shape;1291;p75"/>
            <p:cNvSpPr/>
            <p:nvPr/>
          </p:nvSpPr>
          <p:spPr>
            <a:xfrm rot="1589185">
              <a:off x="1380383" y="3401046"/>
              <a:ext cx="1177727" cy="688579"/>
            </a:xfrm>
            <a:custGeom>
              <a:rect b="b" l="l" r="r" t="t"/>
              <a:pathLst>
                <a:path extrusionOk="0" h="28174" w="48188">
                  <a:moveTo>
                    <a:pt x="18130" y="1"/>
                  </a:moveTo>
                  <a:cubicBezTo>
                    <a:pt x="17870" y="1"/>
                    <a:pt x="17623" y="177"/>
                    <a:pt x="17460" y="530"/>
                  </a:cubicBezTo>
                  <a:cubicBezTo>
                    <a:pt x="17243" y="981"/>
                    <a:pt x="17093" y="1466"/>
                    <a:pt x="17043" y="1967"/>
                  </a:cubicBezTo>
                  <a:cubicBezTo>
                    <a:pt x="16926" y="3320"/>
                    <a:pt x="16909" y="4690"/>
                    <a:pt x="17210" y="6027"/>
                  </a:cubicBezTo>
                  <a:cubicBezTo>
                    <a:pt x="17594" y="7698"/>
                    <a:pt x="18129" y="9319"/>
                    <a:pt x="19081" y="10756"/>
                  </a:cubicBezTo>
                  <a:cubicBezTo>
                    <a:pt x="19115" y="10822"/>
                    <a:pt x="19131" y="10889"/>
                    <a:pt x="19165" y="10956"/>
                  </a:cubicBezTo>
                  <a:cubicBezTo>
                    <a:pt x="18597" y="10572"/>
                    <a:pt x="18079" y="10221"/>
                    <a:pt x="17577" y="9853"/>
                  </a:cubicBezTo>
                  <a:cubicBezTo>
                    <a:pt x="15038" y="8116"/>
                    <a:pt x="12097" y="7046"/>
                    <a:pt x="9023" y="6779"/>
                  </a:cubicBezTo>
                  <a:cubicBezTo>
                    <a:pt x="8455" y="6729"/>
                    <a:pt x="7886" y="6645"/>
                    <a:pt x="7318" y="6578"/>
                  </a:cubicBezTo>
                  <a:cubicBezTo>
                    <a:pt x="7218" y="6570"/>
                    <a:pt x="7122" y="6566"/>
                    <a:pt x="7026" y="6566"/>
                  </a:cubicBezTo>
                  <a:cubicBezTo>
                    <a:pt x="6930" y="6566"/>
                    <a:pt x="6834" y="6570"/>
                    <a:pt x="6734" y="6578"/>
                  </a:cubicBezTo>
                  <a:cubicBezTo>
                    <a:pt x="6299" y="6629"/>
                    <a:pt x="6032" y="7063"/>
                    <a:pt x="6165" y="7481"/>
                  </a:cubicBezTo>
                  <a:cubicBezTo>
                    <a:pt x="6232" y="7681"/>
                    <a:pt x="6333" y="7865"/>
                    <a:pt x="6450" y="8032"/>
                  </a:cubicBezTo>
                  <a:cubicBezTo>
                    <a:pt x="7084" y="9018"/>
                    <a:pt x="7987" y="9753"/>
                    <a:pt x="8939" y="10405"/>
                  </a:cubicBezTo>
                  <a:cubicBezTo>
                    <a:pt x="11262" y="11992"/>
                    <a:pt x="13835" y="12878"/>
                    <a:pt x="16592" y="13228"/>
                  </a:cubicBezTo>
                  <a:cubicBezTo>
                    <a:pt x="17494" y="13345"/>
                    <a:pt x="18396" y="13412"/>
                    <a:pt x="19332" y="13479"/>
                  </a:cubicBezTo>
                  <a:cubicBezTo>
                    <a:pt x="19265" y="13563"/>
                    <a:pt x="19165" y="13629"/>
                    <a:pt x="19048" y="13646"/>
                  </a:cubicBezTo>
                  <a:cubicBezTo>
                    <a:pt x="17728" y="14147"/>
                    <a:pt x="16441" y="14749"/>
                    <a:pt x="15222" y="15434"/>
                  </a:cubicBezTo>
                  <a:cubicBezTo>
                    <a:pt x="15127" y="15491"/>
                    <a:pt x="15021" y="15521"/>
                    <a:pt x="14914" y="15521"/>
                  </a:cubicBezTo>
                  <a:cubicBezTo>
                    <a:pt x="14832" y="15521"/>
                    <a:pt x="14750" y="15504"/>
                    <a:pt x="14670" y="15467"/>
                  </a:cubicBezTo>
                  <a:cubicBezTo>
                    <a:pt x="12910" y="14814"/>
                    <a:pt x="11167" y="14487"/>
                    <a:pt x="9440" y="14487"/>
                  </a:cubicBezTo>
                  <a:cubicBezTo>
                    <a:pt x="7281" y="14487"/>
                    <a:pt x="5148" y="14998"/>
                    <a:pt x="3041" y="16019"/>
                  </a:cubicBezTo>
                  <a:cubicBezTo>
                    <a:pt x="2206" y="16420"/>
                    <a:pt x="1420" y="16871"/>
                    <a:pt x="618" y="17322"/>
                  </a:cubicBezTo>
                  <a:cubicBezTo>
                    <a:pt x="0" y="17673"/>
                    <a:pt x="234" y="18274"/>
                    <a:pt x="652" y="18475"/>
                  </a:cubicBezTo>
                  <a:cubicBezTo>
                    <a:pt x="718" y="18492"/>
                    <a:pt x="785" y="18525"/>
                    <a:pt x="852" y="18542"/>
                  </a:cubicBezTo>
                  <a:cubicBezTo>
                    <a:pt x="2594" y="19185"/>
                    <a:pt x="4351" y="19494"/>
                    <a:pt x="6117" y="19494"/>
                  </a:cubicBezTo>
                  <a:cubicBezTo>
                    <a:pt x="7653" y="19494"/>
                    <a:pt x="9197" y="19260"/>
                    <a:pt x="10744" y="18809"/>
                  </a:cubicBezTo>
                  <a:cubicBezTo>
                    <a:pt x="10844" y="18776"/>
                    <a:pt x="10944" y="18742"/>
                    <a:pt x="11078" y="18709"/>
                  </a:cubicBezTo>
                  <a:lnTo>
                    <a:pt x="11078" y="18709"/>
                  </a:lnTo>
                  <a:cubicBezTo>
                    <a:pt x="11095" y="18876"/>
                    <a:pt x="10961" y="18943"/>
                    <a:pt x="10894" y="19010"/>
                  </a:cubicBezTo>
                  <a:cubicBezTo>
                    <a:pt x="10125" y="19845"/>
                    <a:pt x="9424" y="20731"/>
                    <a:pt x="8822" y="21683"/>
                  </a:cubicBezTo>
                  <a:cubicBezTo>
                    <a:pt x="8020" y="22986"/>
                    <a:pt x="7502" y="24457"/>
                    <a:pt x="7285" y="25977"/>
                  </a:cubicBezTo>
                  <a:cubicBezTo>
                    <a:pt x="7218" y="26445"/>
                    <a:pt x="7168" y="26913"/>
                    <a:pt x="7118" y="27397"/>
                  </a:cubicBezTo>
                  <a:cubicBezTo>
                    <a:pt x="7068" y="27564"/>
                    <a:pt x="7118" y="27748"/>
                    <a:pt x="7218" y="27915"/>
                  </a:cubicBezTo>
                  <a:cubicBezTo>
                    <a:pt x="7313" y="28085"/>
                    <a:pt x="7489" y="28173"/>
                    <a:pt x="7673" y="28173"/>
                  </a:cubicBezTo>
                  <a:cubicBezTo>
                    <a:pt x="7779" y="28173"/>
                    <a:pt x="7889" y="28144"/>
                    <a:pt x="7987" y="28082"/>
                  </a:cubicBezTo>
                  <a:cubicBezTo>
                    <a:pt x="8054" y="28049"/>
                    <a:pt x="8120" y="27999"/>
                    <a:pt x="8187" y="27932"/>
                  </a:cubicBezTo>
                  <a:cubicBezTo>
                    <a:pt x="9357" y="26796"/>
                    <a:pt x="10493" y="25643"/>
                    <a:pt x="11412" y="24273"/>
                  </a:cubicBezTo>
                  <a:cubicBezTo>
                    <a:pt x="12130" y="23220"/>
                    <a:pt x="12699" y="22067"/>
                    <a:pt x="13116" y="20848"/>
                  </a:cubicBezTo>
                  <a:cubicBezTo>
                    <a:pt x="13484" y="19761"/>
                    <a:pt x="13768" y="18659"/>
                    <a:pt x="13935" y="17523"/>
                  </a:cubicBezTo>
                  <a:cubicBezTo>
                    <a:pt x="13952" y="17339"/>
                    <a:pt x="14069" y="17155"/>
                    <a:pt x="14236" y="17071"/>
                  </a:cubicBezTo>
                  <a:cubicBezTo>
                    <a:pt x="15188" y="16520"/>
                    <a:pt x="16174" y="16019"/>
                    <a:pt x="17176" y="15584"/>
                  </a:cubicBezTo>
                  <a:cubicBezTo>
                    <a:pt x="18964" y="14766"/>
                    <a:pt x="20769" y="14064"/>
                    <a:pt x="22707" y="13730"/>
                  </a:cubicBezTo>
                  <a:cubicBezTo>
                    <a:pt x="22813" y="13698"/>
                    <a:pt x="22912" y="13686"/>
                    <a:pt x="23013" y="13686"/>
                  </a:cubicBezTo>
                  <a:cubicBezTo>
                    <a:pt x="23071" y="13686"/>
                    <a:pt x="23130" y="13690"/>
                    <a:pt x="23192" y="13696"/>
                  </a:cubicBezTo>
                  <a:cubicBezTo>
                    <a:pt x="23108" y="13813"/>
                    <a:pt x="23008" y="13930"/>
                    <a:pt x="22891" y="13997"/>
                  </a:cubicBezTo>
                  <a:cubicBezTo>
                    <a:pt x="21187" y="15534"/>
                    <a:pt x="19766" y="17339"/>
                    <a:pt x="18697" y="19360"/>
                  </a:cubicBezTo>
                  <a:cubicBezTo>
                    <a:pt x="17962" y="20781"/>
                    <a:pt x="17427" y="22284"/>
                    <a:pt x="17110" y="23838"/>
                  </a:cubicBezTo>
                  <a:cubicBezTo>
                    <a:pt x="17093" y="23905"/>
                    <a:pt x="17076" y="23972"/>
                    <a:pt x="17059" y="24056"/>
                  </a:cubicBezTo>
                  <a:cubicBezTo>
                    <a:pt x="16993" y="24563"/>
                    <a:pt x="17235" y="24889"/>
                    <a:pt x="17650" y="24889"/>
                  </a:cubicBezTo>
                  <a:cubicBezTo>
                    <a:pt x="17755" y="24889"/>
                    <a:pt x="17871" y="24868"/>
                    <a:pt x="17995" y="24824"/>
                  </a:cubicBezTo>
                  <a:cubicBezTo>
                    <a:pt x="18430" y="24691"/>
                    <a:pt x="18831" y="24490"/>
                    <a:pt x="19198" y="24256"/>
                  </a:cubicBezTo>
                  <a:cubicBezTo>
                    <a:pt x="20485" y="23437"/>
                    <a:pt x="21454" y="22318"/>
                    <a:pt x="22273" y="21048"/>
                  </a:cubicBezTo>
                  <a:cubicBezTo>
                    <a:pt x="22573" y="20580"/>
                    <a:pt x="22841" y="20079"/>
                    <a:pt x="23091" y="19578"/>
                  </a:cubicBezTo>
                  <a:cubicBezTo>
                    <a:pt x="23192" y="19695"/>
                    <a:pt x="23242" y="19862"/>
                    <a:pt x="23242" y="20012"/>
                  </a:cubicBezTo>
                  <a:cubicBezTo>
                    <a:pt x="23425" y="21232"/>
                    <a:pt x="23893" y="22385"/>
                    <a:pt x="24578" y="23421"/>
                  </a:cubicBezTo>
                  <a:cubicBezTo>
                    <a:pt x="25180" y="24273"/>
                    <a:pt x="25882" y="25058"/>
                    <a:pt x="26650" y="25760"/>
                  </a:cubicBezTo>
                  <a:cubicBezTo>
                    <a:pt x="26829" y="25932"/>
                    <a:pt x="27033" y="26015"/>
                    <a:pt x="27228" y="26015"/>
                  </a:cubicBezTo>
                  <a:cubicBezTo>
                    <a:pt x="27543" y="26015"/>
                    <a:pt x="27836" y="25801"/>
                    <a:pt x="27970" y="25409"/>
                  </a:cubicBezTo>
                  <a:cubicBezTo>
                    <a:pt x="28087" y="25058"/>
                    <a:pt x="28154" y="24691"/>
                    <a:pt x="28204" y="24306"/>
                  </a:cubicBezTo>
                  <a:cubicBezTo>
                    <a:pt x="28522" y="22134"/>
                    <a:pt x="28121" y="20046"/>
                    <a:pt x="27436" y="17974"/>
                  </a:cubicBezTo>
                  <a:cubicBezTo>
                    <a:pt x="26951" y="16503"/>
                    <a:pt x="26232" y="15133"/>
                    <a:pt x="25280" y="13897"/>
                  </a:cubicBezTo>
                  <a:cubicBezTo>
                    <a:pt x="25197" y="13780"/>
                    <a:pt x="25046" y="13680"/>
                    <a:pt x="25096" y="13546"/>
                  </a:cubicBezTo>
                  <a:cubicBezTo>
                    <a:pt x="25144" y="13427"/>
                    <a:pt x="25251" y="13410"/>
                    <a:pt x="25364" y="13410"/>
                  </a:cubicBezTo>
                  <a:cubicBezTo>
                    <a:pt x="25409" y="13410"/>
                    <a:pt x="25454" y="13412"/>
                    <a:pt x="25497" y="13412"/>
                  </a:cubicBezTo>
                  <a:cubicBezTo>
                    <a:pt x="26216" y="13357"/>
                    <a:pt x="26936" y="13329"/>
                    <a:pt x="27656" y="13329"/>
                  </a:cubicBezTo>
                  <a:cubicBezTo>
                    <a:pt x="29097" y="13329"/>
                    <a:pt x="30538" y="13440"/>
                    <a:pt x="31964" y="13663"/>
                  </a:cubicBezTo>
                  <a:cubicBezTo>
                    <a:pt x="34603" y="14097"/>
                    <a:pt x="37160" y="14899"/>
                    <a:pt x="39599" y="16035"/>
                  </a:cubicBezTo>
                  <a:lnTo>
                    <a:pt x="40351" y="16386"/>
                  </a:lnTo>
                  <a:cubicBezTo>
                    <a:pt x="40251" y="16475"/>
                    <a:pt x="40158" y="16483"/>
                    <a:pt x="40073" y="16483"/>
                  </a:cubicBezTo>
                  <a:cubicBezTo>
                    <a:pt x="40056" y="16483"/>
                    <a:pt x="40039" y="16483"/>
                    <a:pt x="40022" y="16483"/>
                  </a:cubicBezTo>
                  <a:cubicBezTo>
                    <a:pt x="39998" y="16483"/>
                    <a:pt x="39974" y="16483"/>
                    <a:pt x="39950" y="16487"/>
                  </a:cubicBezTo>
                  <a:cubicBezTo>
                    <a:pt x="37761" y="16553"/>
                    <a:pt x="35639" y="17222"/>
                    <a:pt x="33801" y="18408"/>
                  </a:cubicBezTo>
                  <a:cubicBezTo>
                    <a:pt x="32899" y="19026"/>
                    <a:pt x="32047" y="19711"/>
                    <a:pt x="31262" y="20463"/>
                  </a:cubicBezTo>
                  <a:cubicBezTo>
                    <a:pt x="31061" y="20647"/>
                    <a:pt x="30861" y="20831"/>
                    <a:pt x="30660" y="21031"/>
                  </a:cubicBezTo>
                  <a:cubicBezTo>
                    <a:pt x="30243" y="21466"/>
                    <a:pt x="30343" y="21984"/>
                    <a:pt x="30928" y="22168"/>
                  </a:cubicBezTo>
                  <a:cubicBezTo>
                    <a:pt x="31880" y="22481"/>
                    <a:pt x="32839" y="22677"/>
                    <a:pt x="33812" y="22677"/>
                  </a:cubicBezTo>
                  <a:cubicBezTo>
                    <a:pt x="34393" y="22677"/>
                    <a:pt x="34979" y="22608"/>
                    <a:pt x="35573" y="22452"/>
                  </a:cubicBezTo>
                  <a:cubicBezTo>
                    <a:pt x="37010" y="22084"/>
                    <a:pt x="38329" y="21382"/>
                    <a:pt x="39449" y="20396"/>
                  </a:cubicBezTo>
                  <a:cubicBezTo>
                    <a:pt x="39533" y="20330"/>
                    <a:pt x="39616" y="20263"/>
                    <a:pt x="39700" y="20179"/>
                  </a:cubicBezTo>
                  <a:cubicBezTo>
                    <a:pt x="39733" y="20179"/>
                    <a:pt x="39750" y="20162"/>
                    <a:pt x="39783" y="20162"/>
                  </a:cubicBezTo>
                  <a:cubicBezTo>
                    <a:pt x="39817" y="20196"/>
                    <a:pt x="39833" y="20229"/>
                    <a:pt x="39817" y="20279"/>
                  </a:cubicBezTo>
                  <a:cubicBezTo>
                    <a:pt x="39416" y="21549"/>
                    <a:pt x="39432" y="22853"/>
                    <a:pt x="39549" y="24173"/>
                  </a:cubicBezTo>
                  <a:cubicBezTo>
                    <a:pt x="39649" y="25192"/>
                    <a:pt x="39850" y="26211"/>
                    <a:pt x="40151" y="27197"/>
                  </a:cubicBezTo>
                  <a:cubicBezTo>
                    <a:pt x="40167" y="27247"/>
                    <a:pt x="40184" y="27297"/>
                    <a:pt x="40201" y="27347"/>
                  </a:cubicBezTo>
                  <a:cubicBezTo>
                    <a:pt x="40285" y="27661"/>
                    <a:pt x="40562" y="27853"/>
                    <a:pt x="40848" y="27853"/>
                  </a:cubicBezTo>
                  <a:cubicBezTo>
                    <a:pt x="40957" y="27853"/>
                    <a:pt x="41068" y="27825"/>
                    <a:pt x="41170" y="27765"/>
                  </a:cubicBezTo>
                  <a:cubicBezTo>
                    <a:pt x="41521" y="27598"/>
                    <a:pt x="41805" y="27347"/>
                    <a:pt x="42039" y="27046"/>
                  </a:cubicBezTo>
                  <a:cubicBezTo>
                    <a:pt x="42323" y="26679"/>
                    <a:pt x="42557" y="26278"/>
                    <a:pt x="42741" y="25860"/>
                  </a:cubicBezTo>
                  <a:cubicBezTo>
                    <a:pt x="43342" y="24640"/>
                    <a:pt x="43676" y="23320"/>
                    <a:pt x="43760" y="21967"/>
                  </a:cubicBezTo>
                  <a:cubicBezTo>
                    <a:pt x="43793" y="21065"/>
                    <a:pt x="43643" y="20146"/>
                    <a:pt x="43292" y="19310"/>
                  </a:cubicBezTo>
                  <a:cubicBezTo>
                    <a:pt x="43125" y="18876"/>
                    <a:pt x="42924" y="18475"/>
                    <a:pt x="42741" y="18057"/>
                  </a:cubicBezTo>
                  <a:cubicBezTo>
                    <a:pt x="42690" y="17957"/>
                    <a:pt x="42607" y="17873"/>
                    <a:pt x="42640" y="17723"/>
                  </a:cubicBezTo>
                  <a:cubicBezTo>
                    <a:pt x="42659" y="17721"/>
                    <a:pt x="42678" y="17721"/>
                    <a:pt x="42696" y="17721"/>
                  </a:cubicBezTo>
                  <a:cubicBezTo>
                    <a:pt x="42858" y="17721"/>
                    <a:pt x="43005" y="17785"/>
                    <a:pt x="43125" y="17890"/>
                  </a:cubicBezTo>
                  <a:cubicBezTo>
                    <a:pt x="44462" y="18742"/>
                    <a:pt x="45765" y="19661"/>
                    <a:pt x="47001" y="20664"/>
                  </a:cubicBezTo>
                  <a:cubicBezTo>
                    <a:pt x="47101" y="20747"/>
                    <a:pt x="47218" y="20831"/>
                    <a:pt x="47335" y="20914"/>
                  </a:cubicBezTo>
                  <a:cubicBezTo>
                    <a:pt x="47422" y="20968"/>
                    <a:pt x="47523" y="20995"/>
                    <a:pt x="47622" y="20995"/>
                  </a:cubicBezTo>
                  <a:cubicBezTo>
                    <a:pt x="47772" y="20995"/>
                    <a:pt x="47920" y="20934"/>
                    <a:pt x="48020" y="20814"/>
                  </a:cubicBezTo>
                  <a:cubicBezTo>
                    <a:pt x="48188" y="20614"/>
                    <a:pt x="48171" y="20313"/>
                    <a:pt x="48004" y="20112"/>
                  </a:cubicBezTo>
                  <a:cubicBezTo>
                    <a:pt x="47937" y="20062"/>
                    <a:pt x="47887" y="19995"/>
                    <a:pt x="47820" y="19945"/>
                  </a:cubicBezTo>
                  <a:cubicBezTo>
                    <a:pt x="46299" y="18776"/>
                    <a:pt x="44762" y="17606"/>
                    <a:pt x="43091" y="16637"/>
                  </a:cubicBezTo>
                  <a:cubicBezTo>
                    <a:pt x="41604" y="15785"/>
                    <a:pt x="40034" y="15033"/>
                    <a:pt x="38430" y="14381"/>
                  </a:cubicBezTo>
                  <a:cubicBezTo>
                    <a:pt x="38196" y="14298"/>
                    <a:pt x="37979" y="14181"/>
                    <a:pt x="37728" y="14114"/>
                  </a:cubicBezTo>
                  <a:cubicBezTo>
                    <a:pt x="37544" y="14064"/>
                    <a:pt x="37394" y="13897"/>
                    <a:pt x="37394" y="13696"/>
                  </a:cubicBezTo>
                  <a:cubicBezTo>
                    <a:pt x="37344" y="13362"/>
                    <a:pt x="37260" y="13045"/>
                    <a:pt x="37227" y="12710"/>
                  </a:cubicBezTo>
                  <a:cubicBezTo>
                    <a:pt x="36959" y="10555"/>
                    <a:pt x="36291" y="8450"/>
                    <a:pt x="35272" y="6528"/>
                  </a:cubicBezTo>
                  <a:cubicBezTo>
                    <a:pt x="34587" y="5258"/>
                    <a:pt x="33735" y="4106"/>
                    <a:pt x="32732" y="3053"/>
                  </a:cubicBezTo>
                  <a:cubicBezTo>
                    <a:pt x="32498" y="2802"/>
                    <a:pt x="32248" y="2568"/>
                    <a:pt x="31997" y="2318"/>
                  </a:cubicBezTo>
                  <a:cubicBezTo>
                    <a:pt x="31863" y="2167"/>
                    <a:pt x="31713" y="2067"/>
                    <a:pt x="31529" y="1984"/>
                  </a:cubicBezTo>
                  <a:cubicBezTo>
                    <a:pt x="31432" y="1937"/>
                    <a:pt x="31329" y="1915"/>
                    <a:pt x="31229" y="1915"/>
                  </a:cubicBezTo>
                  <a:cubicBezTo>
                    <a:pt x="30967" y="1915"/>
                    <a:pt x="30719" y="2064"/>
                    <a:pt x="30610" y="2318"/>
                  </a:cubicBezTo>
                  <a:cubicBezTo>
                    <a:pt x="30493" y="2518"/>
                    <a:pt x="30426" y="2752"/>
                    <a:pt x="30393" y="2986"/>
                  </a:cubicBezTo>
                  <a:cubicBezTo>
                    <a:pt x="30142" y="5492"/>
                    <a:pt x="30660" y="7815"/>
                    <a:pt x="32181" y="9853"/>
                  </a:cubicBezTo>
                  <a:cubicBezTo>
                    <a:pt x="33050" y="11006"/>
                    <a:pt x="34035" y="12059"/>
                    <a:pt x="35121" y="12995"/>
                  </a:cubicBezTo>
                  <a:cubicBezTo>
                    <a:pt x="35205" y="13061"/>
                    <a:pt x="35272" y="13111"/>
                    <a:pt x="35339" y="13195"/>
                  </a:cubicBezTo>
                  <a:cubicBezTo>
                    <a:pt x="35355" y="13212"/>
                    <a:pt x="35355" y="13245"/>
                    <a:pt x="35389" y="13295"/>
                  </a:cubicBezTo>
                  <a:cubicBezTo>
                    <a:pt x="35021" y="13245"/>
                    <a:pt x="34654" y="13162"/>
                    <a:pt x="34303" y="13045"/>
                  </a:cubicBezTo>
                  <a:cubicBezTo>
                    <a:pt x="32133" y="12525"/>
                    <a:pt x="29906" y="12264"/>
                    <a:pt x="27680" y="12264"/>
                  </a:cubicBezTo>
                  <a:cubicBezTo>
                    <a:pt x="26974" y="12264"/>
                    <a:pt x="26268" y="12291"/>
                    <a:pt x="25564" y="12343"/>
                  </a:cubicBezTo>
                  <a:cubicBezTo>
                    <a:pt x="24445" y="12410"/>
                    <a:pt x="23342" y="12543"/>
                    <a:pt x="22239" y="12744"/>
                  </a:cubicBezTo>
                  <a:cubicBezTo>
                    <a:pt x="22176" y="12756"/>
                    <a:pt x="22120" y="12762"/>
                    <a:pt x="22071" y="12762"/>
                  </a:cubicBezTo>
                  <a:cubicBezTo>
                    <a:pt x="21848" y="12762"/>
                    <a:pt x="21773" y="12637"/>
                    <a:pt x="21855" y="12376"/>
                  </a:cubicBezTo>
                  <a:cubicBezTo>
                    <a:pt x="22473" y="10405"/>
                    <a:pt x="22206" y="8433"/>
                    <a:pt x="21788" y="6478"/>
                  </a:cubicBezTo>
                  <a:cubicBezTo>
                    <a:pt x="21471" y="4974"/>
                    <a:pt x="20869" y="3538"/>
                    <a:pt x="20017" y="2251"/>
                  </a:cubicBezTo>
                  <a:cubicBezTo>
                    <a:pt x="19683" y="1750"/>
                    <a:pt x="19349" y="1232"/>
                    <a:pt x="19014" y="714"/>
                  </a:cubicBezTo>
                  <a:cubicBezTo>
                    <a:pt x="18948" y="597"/>
                    <a:pt x="18864" y="480"/>
                    <a:pt x="18780" y="380"/>
                  </a:cubicBezTo>
                  <a:cubicBezTo>
                    <a:pt x="18581" y="127"/>
                    <a:pt x="18351" y="1"/>
                    <a:pt x="18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5"/>
            <p:cNvSpPr/>
            <p:nvPr/>
          </p:nvSpPr>
          <p:spPr>
            <a:xfrm rot="1589185">
              <a:off x="1370180" y="3576612"/>
              <a:ext cx="138869" cy="133933"/>
            </a:xfrm>
            <a:custGeom>
              <a:rect b="b" l="l" r="r" t="t"/>
              <a:pathLst>
                <a:path extrusionOk="0" h="5480" w="5682">
                  <a:moveTo>
                    <a:pt x="2804" y="0"/>
                  </a:moveTo>
                  <a:cubicBezTo>
                    <a:pt x="1773" y="0"/>
                    <a:pt x="773" y="614"/>
                    <a:pt x="368" y="1687"/>
                  </a:cubicBezTo>
                  <a:cubicBezTo>
                    <a:pt x="0" y="2606"/>
                    <a:pt x="117" y="4343"/>
                    <a:pt x="1354" y="5112"/>
                  </a:cubicBezTo>
                  <a:cubicBezTo>
                    <a:pt x="1721" y="5346"/>
                    <a:pt x="2173" y="5480"/>
                    <a:pt x="2607" y="5480"/>
                  </a:cubicBezTo>
                  <a:cubicBezTo>
                    <a:pt x="2619" y="5480"/>
                    <a:pt x="2631" y="5480"/>
                    <a:pt x="2643" y="5480"/>
                  </a:cubicBezTo>
                  <a:cubicBezTo>
                    <a:pt x="3965" y="5480"/>
                    <a:pt x="5116" y="4582"/>
                    <a:pt x="5431" y="3307"/>
                  </a:cubicBezTo>
                  <a:cubicBezTo>
                    <a:pt x="5681" y="2338"/>
                    <a:pt x="5230" y="1185"/>
                    <a:pt x="4378" y="534"/>
                  </a:cubicBezTo>
                  <a:cubicBezTo>
                    <a:pt x="3900" y="171"/>
                    <a:pt x="3348" y="0"/>
                    <a:pt x="28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5"/>
            <p:cNvSpPr/>
            <p:nvPr/>
          </p:nvSpPr>
          <p:spPr>
            <a:xfrm rot="1589185">
              <a:off x="2035431" y="3778725"/>
              <a:ext cx="142560" cy="127603"/>
            </a:xfrm>
            <a:custGeom>
              <a:rect b="b" l="l" r="r" t="t"/>
              <a:pathLst>
                <a:path extrusionOk="0" h="5221" w="5833">
                  <a:moveTo>
                    <a:pt x="3000" y="0"/>
                  </a:moveTo>
                  <a:cubicBezTo>
                    <a:pt x="1950" y="0"/>
                    <a:pt x="898" y="675"/>
                    <a:pt x="502" y="1704"/>
                  </a:cubicBezTo>
                  <a:cubicBezTo>
                    <a:pt x="1" y="3057"/>
                    <a:pt x="619" y="4561"/>
                    <a:pt x="1906" y="5046"/>
                  </a:cubicBezTo>
                  <a:cubicBezTo>
                    <a:pt x="2225" y="5164"/>
                    <a:pt x="2553" y="5221"/>
                    <a:pt x="2875" y="5221"/>
                  </a:cubicBezTo>
                  <a:cubicBezTo>
                    <a:pt x="3918" y="5221"/>
                    <a:pt x="4894" y="4623"/>
                    <a:pt x="5264" y="3575"/>
                  </a:cubicBezTo>
                  <a:cubicBezTo>
                    <a:pt x="5832" y="2239"/>
                    <a:pt x="5181" y="685"/>
                    <a:pt x="3827" y="150"/>
                  </a:cubicBezTo>
                  <a:cubicBezTo>
                    <a:pt x="3560" y="48"/>
                    <a:pt x="3280" y="0"/>
                    <a:pt x="30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5"/>
            <p:cNvSpPr/>
            <p:nvPr/>
          </p:nvSpPr>
          <p:spPr>
            <a:xfrm rot="1589185">
              <a:off x="1973925" y="3627183"/>
              <a:ext cx="127431" cy="124694"/>
            </a:xfrm>
            <a:custGeom>
              <a:rect b="b" l="l" r="r" t="t"/>
              <a:pathLst>
                <a:path extrusionOk="0" h="5102" w="5214">
                  <a:moveTo>
                    <a:pt x="2424" y="0"/>
                  </a:moveTo>
                  <a:cubicBezTo>
                    <a:pt x="1780" y="0"/>
                    <a:pt x="1263" y="252"/>
                    <a:pt x="852" y="724"/>
                  </a:cubicBezTo>
                  <a:cubicBezTo>
                    <a:pt x="134" y="1626"/>
                    <a:pt x="0" y="2862"/>
                    <a:pt x="502" y="3898"/>
                  </a:cubicBezTo>
                  <a:cubicBezTo>
                    <a:pt x="910" y="4672"/>
                    <a:pt x="1720" y="5102"/>
                    <a:pt x="2565" y="5102"/>
                  </a:cubicBezTo>
                  <a:cubicBezTo>
                    <a:pt x="2999" y="5102"/>
                    <a:pt x="3441" y="4988"/>
                    <a:pt x="3843" y="4751"/>
                  </a:cubicBezTo>
                  <a:cubicBezTo>
                    <a:pt x="4712" y="4266"/>
                    <a:pt x="5213" y="3297"/>
                    <a:pt x="5113" y="2294"/>
                  </a:cubicBezTo>
                  <a:cubicBezTo>
                    <a:pt x="5096" y="1442"/>
                    <a:pt x="4578" y="674"/>
                    <a:pt x="3793" y="306"/>
                  </a:cubicBezTo>
                  <a:cubicBezTo>
                    <a:pt x="3284" y="100"/>
                    <a:pt x="2829" y="0"/>
                    <a:pt x="2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5"/>
            <p:cNvSpPr/>
            <p:nvPr/>
          </p:nvSpPr>
          <p:spPr>
            <a:xfrm rot="1589185">
              <a:off x="2261661" y="3815806"/>
              <a:ext cx="136010" cy="123570"/>
            </a:xfrm>
            <a:custGeom>
              <a:rect b="b" l="l" r="r" t="t"/>
              <a:pathLst>
                <a:path extrusionOk="0" h="5056" w="5565">
                  <a:moveTo>
                    <a:pt x="2531" y="1"/>
                  </a:moveTo>
                  <a:cubicBezTo>
                    <a:pt x="1717" y="1"/>
                    <a:pt x="937" y="445"/>
                    <a:pt x="536" y="1198"/>
                  </a:cubicBezTo>
                  <a:cubicBezTo>
                    <a:pt x="285" y="1582"/>
                    <a:pt x="135" y="2033"/>
                    <a:pt x="85" y="2484"/>
                  </a:cubicBezTo>
                  <a:cubicBezTo>
                    <a:pt x="1" y="3153"/>
                    <a:pt x="268" y="3821"/>
                    <a:pt x="786" y="4222"/>
                  </a:cubicBezTo>
                  <a:cubicBezTo>
                    <a:pt x="987" y="4406"/>
                    <a:pt x="1187" y="4573"/>
                    <a:pt x="1421" y="4723"/>
                  </a:cubicBezTo>
                  <a:cubicBezTo>
                    <a:pt x="1801" y="4948"/>
                    <a:pt x="2221" y="5055"/>
                    <a:pt x="2636" y="5055"/>
                  </a:cubicBezTo>
                  <a:cubicBezTo>
                    <a:pt x="3425" y="5055"/>
                    <a:pt x="4197" y="4667"/>
                    <a:pt x="4646" y="3955"/>
                  </a:cubicBezTo>
                  <a:cubicBezTo>
                    <a:pt x="5565" y="2568"/>
                    <a:pt x="5014" y="814"/>
                    <a:pt x="3443" y="195"/>
                  </a:cubicBezTo>
                  <a:cubicBezTo>
                    <a:pt x="3147" y="63"/>
                    <a:pt x="2837" y="1"/>
                    <a:pt x="2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5"/>
            <p:cNvSpPr/>
            <p:nvPr/>
          </p:nvSpPr>
          <p:spPr>
            <a:xfrm rot="1589185">
              <a:off x="2319258" y="3951364"/>
              <a:ext cx="120857" cy="95879"/>
            </a:xfrm>
            <a:custGeom>
              <a:rect b="b" l="l" r="r" t="t"/>
              <a:pathLst>
                <a:path extrusionOk="0" h="3923" w="4945">
                  <a:moveTo>
                    <a:pt x="2254" y="1"/>
                  </a:moveTo>
                  <a:cubicBezTo>
                    <a:pt x="850" y="1"/>
                    <a:pt x="0" y="1225"/>
                    <a:pt x="216" y="2534"/>
                  </a:cubicBezTo>
                  <a:cubicBezTo>
                    <a:pt x="300" y="3069"/>
                    <a:pt x="667" y="3520"/>
                    <a:pt x="1202" y="3670"/>
                  </a:cubicBezTo>
                  <a:cubicBezTo>
                    <a:pt x="1581" y="3841"/>
                    <a:pt x="1965" y="3923"/>
                    <a:pt x="2328" y="3923"/>
                  </a:cubicBezTo>
                  <a:cubicBezTo>
                    <a:pt x="2924" y="3923"/>
                    <a:pt x="3462" y="3701"/>
                    <a:pt x="3825" y="3286"/>
                  </a:cubicBezTo>
                  <a:cubicBezTo>
                    <a:pt x="4945" y="2133"/>
                    <a:pt x="4226" y="195"/>
                    <a:pt x="2622" y="28"/>
                  </a:cubicBezTo>
                  <a:cubicBezTo>
                    <a:pt x="2496" y="9"/>
                    <a:pt x="2373" y="1"/>
                    <a:pt x="22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5"/>
            <p:cNvSpPr/>
            <p:nvPr/>
          </p:nvSpPr>
          <p:spPr>
            <a:xfrm rot="1589185">
              <a:off x="1904294" y="3764272"/>
              <a:ext cx="90673" cy="266008"/>
            </a:xfrm>
            <a:custGeom>
              <a:rect b="b" l="l" r="r" t="t"/>
              <a:pathLst>
                <a:path extrusionOk="0" h="10884" w="3710">
                  <a:moveTo>
                    <a:pt x="676" y="1"/>
                  </a:moveTo>
                  <a:cubicBezTo>
                    <a:pt x="647" y="1"/>
                    <a:pt x="617" y="5"/>
                    <a:pt x="585" y="15"/>
                  </a:cubicBezTo>
                  <a:cubicBezTo>
                    <a:pt x="418" y="65"/>
                    <a:pt x="368" y="182"/>
                    <a:pt x="418" y="416"/>
                  </a:cubicBezTo>
                  <a:cubicBezTo>
                    <a:pt x="585" y="1101"/>
                    <a:pt x="719" y="1803"/>
                    <a:pt x="903" y="2488"/>
                  </a:cubicBezTo>
                  <a:cubicBezTo>
                    <a:pt x="1053" y="2989"/>
                    <a:pt x="1053" y="3540"/>
                    <a:pt x="903" y="4042"/>
                  </a:cubicBezTo>
                  <a:cubicBezTo>
                    <a:pt x="652" y="4977"/>
                    <a:pt x="451" y="5930"/>
                    <a:pt x="101" y="6849"/>
                  </a:cubicBezTo>
                  <a:cubicBezTo>
                    <a:pt x="0" y="7149"/>
                    <a:pt x="34" y="7300"/>
                    <a:pt x="184" y="7367"/>
                  </a:cubicBezTo>
                  <a:cubicBezTo>
                    <a:pt x="220" y="7381"/>
                    <a:pt x="252" y="7388"/>
                    <a:pt x="282" y="7388"/>
                  </a:cubicBezTo>
                  <a:cubicBezTo>
                    <a:pt x="395" y="7388"/>
                    <a:pt x="480" y="7286"/>
                    <a:pt x="585" y="7049"/>
                  </a:cubicBezTo>
                  <a:cubicBezTo>
                    <a:pt x="836" y="6398"/>
                    <a:pt x="1053" y="5729"/>
                    <a:pt x="1220" y="5061"/>
                  </a:cubicBezTo>
                  <a:cubicBezTo>
                    <a:pt x="1253" y="4944"/>
                    <a:pt x="1287" y="4844"/>
                    <a:pt x="1304" y="4743"/>
                  </a:cubicBezTo>
                  <a:lnTo>
                    <a:pt x="1404" y="4727"/>
                  </a:lnTo>
                  <a:cubicBezTo>
                    <a:pt x="1471" y="5061"/>
                    <a:pt x="1554" y="5395"/>
                    <a:pt x="1621" y="5729"/>
                  </a:cubicBezTo>
                  <a:cubicBezTo>
                    <a:pt x="1905" y="7300"/>
                    <a:pt x="2339" y="8820"/>
                    <a:pt x="2690" y="10374"/>
                  </a:cubicBezTo>
                  <a:cubicBezTo>
                    <a:pt x="2707" y="10491"/>
                    <a:pt x="2741" y="10608"/>
                    <a:pt x="2791" y="10725"/>
                  </a:cubicBezTo>
                  <a:cubicBezTo>
                    <a:pt x="2832" y="10822"/>
                    <a:pt x="2919" y="10884"/>
                    <a:pt x="3004" y="10884"/>
                  </a:cubicBezTo>
                  <a:cubicBezTo>
                    <a:pt x="3023" y="10884"/>
                    <a:pt x="3040" y="10881"/>
                    <a:pt x="3058" y="10875"/>
                  </a:cubicBezTo>
                  <a:cubicBezTo>
                    <a:pt x="3192" y="10859"/>
                    <a:pt x="3275" y="10725"/>
                    <a:pt x="3258" y="10591"/>
                  </a:cubicBezTo>
                  <a:cubicBezTo>
                    <a:pt x="3242" y="10491"/>
                    <a:pt x="3225" y="10408"/>
                    <a:pt x="3192" y="10307"/>
                  </a:cubicBezTo>
                  <a:cubicBezTo>
                    <a:pt x="2824" y="8570"/>
                    <a:pt x="2440" y="6832"/>
                    <a:pt x="2055" y="5094"/>
                  </a:cubicBezTo>
                  <a:cubicBezTo>
                    <a:pt x="2039" y="4977"/>
                    <a:pt x="2022" y="4877"/>
                    <a:pt x="2005" y="4760"/>
                  </a:cubicBezTo>
                  <a:cubicBezTo>
                    <a:pt x="2156" y="4760"/>
                    <a:pt x="2189" y="4877"/>
                    <a:pt x="2223" y="4944"/>
                  </a:cubicBezTo>
                  <a:cubicBezTo>
                    <a:pt x="2507" y="5362"/>
                    <a:pt x="2774" y="5779"/>
                    <a:pt x="3058" y="6197"/>
                  </a:cubicBezTo>
                  <a:cubicBezTo>
                    <a:pt x="3108" y="6297"/>
                    <a:pt x="3175" y="6381"/>
                    <a:pt x="3258" y="6464"/>
                  </a:cubicBezTo>
                  <a:cubicBezTo>
                    <a:pt x="3307" y="6513"/>
                    <a:pt x="3367" y="6539"/>
                    <a:pt x="3429" y="6539"/>
                  </a:cubicBezTo>
                  <a:cubicBezTo>
                    <a:pt x="3473" y="6539"/>
                    <a:pt x="3517" y="6526"/>
                    <a:pt x="3559" y="6498"/>
                  </a:cubicBezTo>
                  <a:cubicBezTo>
                    <a:pt x="3659" y="6448"/>
                    <a:pt x="3710" y="6331"/>
                    <a:pt x="3693" y="6214"/>
                  </a:cubicBezTo>
                  <a:cubicBezTo>
                    <a:pt x="3659" y="6080"/>
                    <a:pt x="3593" y="5963"/>
                    <a:pt x="3492" y="5846"/>
                  </a:cubicBezTo>
                  <a:cubicBezTo>
                    <a:pt x="2924" y="4994"/>
                    <a:pt x="2406" y="4108"/>
                    <a:pt x="1721" y="3323"/>
                  </a:cubicBezTo>
                  <a:cubicBezTo>
                    <a:pt x="1654" y="3206"/>
                    <a:pt x="1604" y="3073"/>
                    <a:pt x="1588" y="2939"/>
                  </a:cubicBezTo>
                  <a:cubicBezTo>
                    <a:pt x="1404" y="2137"/>
                    <a:pt x="1220" y="1335"/>
                    <a:pt x="1036" y="533"/>
                  </a:cubicBezTo>
                  <a:cubicBezTo>
                    <a:pt x="1020" y="433"/>
                    <a:pt x="986" y="349"/>
                    <a:pt x="969" y="249"/>
                  </a:cubicBezTo>
                  <a:cubicBezTo>
                    <a:pt x="902" y="86"/>
                    <a:pt x="801" y="1"/>
                    <a:pt x="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5"/>
            <p:cNvSpPr/>
            <p:nvPr/>
          </p:nvSpPr>
          <p:spPr>
            <a:xfrm rot="1589185">
              <a:off x="1632482" y="3473709"/>
              <a:ext cx="267083" cy="113623"/>
            </a:xfrm>
            <a:custGeom>
              <a:rect b="b" l="l" r="r" t="t"/>
              <a:pathLst>
                <a:path extrusionOk="0" h="4649" w="10928">
                  <a:moveTo>
                    <a:pt x="253" y="0"/>
                  </a:moveTo>
                  <a:cubicBezTo>
                    <a:pt x="167" y="0"/>
                    <a:pt x="77" y="51"/>
                    <a:pt x="50" y="144"/>
                  </a:cubicBezTo>
                  <a:cubicBezTo>
                    <a:pt x="0" y="244"/>
                    <a:pt x="34" y="378"/>
                    <a:pt x="134" y="445"/>
                  </a:cubicBezTo>
                  <a:cubicBezTo>
                    <a:pt x="251" y="495"/>
                    <a:pt x="368" y="562"/>
                    <a:pt x="485" y="595"/>
                  </a:cubicBezTo>
                  <a:cubicBezTo>
                    <a:pt x="2206" y="1330"/>
                    <a:pt x="3960" y="1949"/>
                    <a:pt x="5664" y="2717"/>
                  </a:cubicBezTo>
                  <a:cubicBezTo>
                    <a:pt x="5815" y="2751"/>
                    <a:pt x="5949" y="2834"/>
                    <a:pt x="6049" y="2934"/>
                  </a:cubicBezTo>
                  <a:cubicBezTo>
                    <a:pt x="5848" y="3001"/>
                    <a:pt x="5648" y="3035"/>
                    <a:pt x="5447" y="3051"/>
                  </a:cubicBezTo>
                  <a:cubicBezTo>
                    <a:pt x="5080" y="3101"/>
                    <a:pt x="4729" y="3118"/>
                    <a:pt x="4361" y="3168"/>
                  </a:cubicBezTo>
                  <a:cubicBezTo>
                    <a:pt x="4261" y="3168"/>
                    <a:pt x="4177" y="3185"/>
                    <a:pt x="4077" y="3218"/>
                  </a:cubicBezTo>
                  <a:cubicBezTo>
                    <a:pt x="3843" y="3319"/>
                    <a:pt x="3877" y="3670"/>
                    <a:pt x="4127" y="3720"/>
                  </a:cubicBezTo>
                  <a:cubicBezTo>
                    <a:pt x="4177" y="3728"/>
                    <a:pt x="4223" y="3732"/>
                    <a:pt x="4269" y="3732"/>
                  </a:cubicBezTo>
                  <a:cubicBezTo>
                    <a:pt x="4315" y="3732"/>
                    <a:pt x="4361" y="3728"/>
                    <a:pt x="4411" y="3720"/>
                  </a:cubicBezTo>
                  <a:cubicBezTo>
                    <a:pt x="5263" y="3670"/>
                    <a:pt x="6099" y="3553"/>
                    <a:pt x="6934" y="3369"/>
                  </a:cubicBezTo>
                  <a:cubicBezTo>
                    <a:pt x="6979" y="3360"/>
                    <a:pt x="7024" y="3356"/>
                    <a:pt x="7068" y="3356"/>
                  </a:cubicBezTo>
                  <a:cubicBezTo>
                    <a:pt x="7190" y="3356"/>
                    <a:pt x="7309" y="3387"/>
                    <a:pt x="7419" y="3436"/>
                  </a:cubicBezTo>
                  <a:cubicBezTo>
                    <a:pt x="8371" y="3803"/>
                    <a:pt x="9307" y="4171"/>
                    <a:pt x="10259" y="4538"/>
                  </a:cubicBezTo>
                  <a:cubicBezTo>
                    <a:pt x="10343" y="4572"/>
                    <a:pt x="10410" y="4605"/>
                    <a:pt x="10493" y="4622"/>
                  </a:cubicBezTo>
                  <a:cubicBezTo>
                    <a:pt x="10529" y="4640"/>
                    <a:pt x="10567" y="4648"/>
                    <a:pt x="10605" y="4648"/>
                  </a:cubicBezTo>
                  <a:cubicBezTo>
                    <a:pt x="10708" y="4648"/>
                    <a:pt x="10807" y="4586"/>
                    <a:pt x="10844" y="4488"/>
                  </a:cubicBezTo>
                  <a:cubicBezTo>
                    <a:pt x="10928" y="4338"/>
                    <a:pt x="10844" y="4171"/>
                    <a:pt x="10677" y="4121"/>
                  </a:cubicBezTo>
                  <a:cubicBezTo>
                    <a:pt x="10593" y="4071"/>
                    <a:pt x="10510" y="4037"/>
                    <a:pt x="10410" y="4004"/>
                  </a:cubicBezTo>
                  <a:cubicBezTo>
                    <a:pt x="9558" y="3670"/>
                    <a:pt x="8705" y="3319"/>
                    <a:pt x="7853" y="2985"/>
                  </a:cubicBezTo>
                  <a:cubicBezTo>
                    <a:pt x="7653" y="2934"/>
                    <a:pt x="7502" y="2817"/>
                    <a:pt x="7402" y="2634"/>
                  </a:cubicBezTo>
                  <a:cubicBezTo>
                    <a:pt x="7352" y="2550"/>
                    <a:pt x="7285" y="2467"/>
                    <a:pt x="7185" y="2383"/>
                  </a:cubicBezTo>
                  <a:cubicBezTo>
                    <a:pt x="6533" y="1748"/>
                    <a:pt x="5915" y="1080"/>
                    <a:pt x="5280" y="411"/>
                  </a:cubicBezTo>
                  <a:cubicBezTo>
                    <a:pt x="5163" y="278"/>
                    <a:pt x="5046" y="177"/>
                    <a:pt x="4913" y="77"/>
                  </a:cubicBezTo>
                  <a:cubicBezTo>
                    <a:pt x="4862" y="37"/>
                    <a:pt x="4809" y="20"/>
                    <a:pt x="4758" y="20"/>
                  </a:cubicBezTo>
                  <a:cubicBezTo>
                    <a:pt x="4577" y="20"/>
                    <a:pt x="4435" y="241"/>
                    <a:pt x="4578" y="411"/>
                  </a:cubicBezTo>
                  <a:cubicBezTo>
                    <a:pt x="4645" y="495"/>
                    <a:pt x="4712" y="562"/>
                    <a:pt x="4779" y="629"/>
                  </a:cubicBezTo>
                  <a:cubicBezTo>
                    <a:pt x="5230" y="1130"/>
                    <a:pt x="5681" y="1614"/>
                    <a:pt x="6132" y="2116"/>
                  </a:cubicBezTo>
                  <a:cubicBezTo>
                    <a:pt x="6182" y="2149"/>
                    <a:pt x="6216" y="2216"/>
                    <a:pt x="6249" y="2266"/>
                  </a:cubicBezTo>
                  <a:lnTo>
                    <a:pt x="6216" y="2316"/>
                  </a:lnTo>
                  <a:cubicBezTo>
                    <a:pt x="6099" y="2266"/>
                    <a:pt x="5965" y="2216"/>
                    <a:pt x="5848" y="2166"/>
                  </a:cubicBezTo>
                  <a:cubicBezTo>
                    <a:pt x="4144" y="1431"/>
                    <a:pt x="2406" y="779"/>
                    <a:pt x="685" y="127"/>
                  </a:cubicBezTo>
                  <a:cubicBezTo>
                    <a:pt x="568" y="77"/>
                    <a:pt x="451" y="27"/>
                    <a:pt x="318" y="10"/>
                  </a:cubicBezTo>
                  <a:cubicBezTo>
                    <a:pt x="297" y="4"/>
                    <a:pt x="275"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5"/>
            <p:cNvSpPr/>
            <p:nvPr/>
          </p:nvSpPr>
          <p:spPr>
            <a:xfrm rot="1589185">
              <a:off x="1756055" y="3704431"/>
              <a:ext cx="161721" cy="244794"/>
            </a:xfrm>
            <a:custGeom>
              <a:rect b="b" l="l" r="r" t="t"/>
              <a:pathLst>
                <a:path extrusionOk="0" h="10016" w="6617">
                  <a:moveTo>
                    <a:pt x="6321" y="0"/>
                  </a:moveTo>
                  <a:cubicBezTo>
                    <a:pt x="6249" y="0"/>
                    <a:pt x="6180" y="30"/>
                    <a:pt x="6132" y="87"/>
                  </a:cubicBezTo>
                  <a:cubicBezTo>
                    <a:pt x="6065" y="154"/>
                    <a:pt x="6015" y="238"/>
                    <a:pt x="5965" y="321"/>
                  </a:cubicBezTo>
                  <a:cubicBezTo>
                    <a:pt x="5514" y="1006"/>
                    <a:pt x="5079" y="1708"/>
                    <a:pt x="4645" y="2410"/>
                  </a:cubicBezTo>
                  <a:cubicBezTo>
                    <a:pt x="4562" y="2543"/>
                    <a:pt x="4478" y="2660"/>
                    <a:pt x="4294" y="2660"/>
                  </a:cubicBezTo>
                  <a:cubicBezTo>
                    <a:pt x="4144" y="2677"/>
                    <a:pt x="4010" y="2761"/>
                    <a:pt x="3893" y="2877"/>
                  </a:cubicBezTo>
                  <a:cubicBezTo>
                    <a:pt x="3225" y="3462"/>
                    <a:pt x="2490" y="3964"/>
                    <a:pt x="1771" y="4498"/>
                  </a:cubicBezTo>
                  <a:cubicBezTo>
                    <a:pt x="1688" y="4548"/>
                    <a:pt x="1621" y="4615"/>
                    <a:pt x="1554" y="4682"/>
                  </a:cubicBezTo>
                  <a:cubicBezTo>
                    <a:pt x="1454" y="4766"/>
                    <a:pt x="1454" y="4916"/>
                    <a:pt x="1537" y="5016"/>
                  </a:cubicBezTo>
                  <a:cubicBezTo>
                    <a:pt x="1587" y="5076"/>
                    <a:pt x="1650" y="5106"/>
                    <a:pt x="1713" y="5106"/>
                  </a:cubicBezTo>
                  <a:cubicBezTo>
                    <a:pt x="1755" y="5106"/>
                    <a:pt x="1798" y="5093"/>
                    <a:pt x="1838" y="5066"/>
                  </a:cubicBezTo>
                  <a:cubicBezTo>
                    <a:pt x="1922" y="5016"/>
                    <a:pt x="2005" y="4949"/>
                    <a:pt x="2089" y="4899"/>
                  </a:cubicBezTo>
                  <a:cubicBezTo>
                    <a:pt x="2556" y="4565"/>
                    <a:pt x="3041" y="4231"/>
                    <a:pt x="3526" y="3880"/>
                  </a:cubicBezTo>
                  <a:cubicBezTo>
                    <a:pt x="3551" y="3867"/>
                    <a:pt x="3576" y="3835"/>
                    <a:pt x="3624" y="3835"/>
                  </a:cubicBezTo>
                  <a:cubicBezTo>
                    <a:pt x="3639" y="3835"/>
                    <a:pt x="3656" y="3839"/>
                    <a:pt x="3676" y="3847"/>
                  </a:cubicBezTo>
                  <a:cubicBezTo>
                    <a:pt x="3693" y="3947"/>
                    <a:pt x="3609" y="4047"/>
                    <a:pt x="3559" y="4131"/>
                  </a:cubicBezTo>
                  <a:cubicBezTo>
                    <a:pt x="2440" y="5885"/>
                    <a:pt x="1370" y="7673"/>
                    <a:pt x="201" y="9410"/>
                  </a:cubicBezTo>
                  <a:cubicBezTo>
                    <a:pt x="150" y="9494"/>
                    <a:pt x="100" y="9578"/>
                    <a:pt x="50" y="9661"/>
                  </a:cubicBezTo>
                  <a:cubicBezTo>
                    <a:pt x="0" y="9761"/>
                    <a:pt x="33" y="9895"/>
                    <a:pt x="117" y="9962"/>
                  </a:cubicBezTo>
                  <a:cubicBezTo>
                    <a:pt x="160" y="9998"/>
                    <a:pt x="216" y="10015"/>
                    <a:pt x="271" y="10015"/>
                  </a:cubicBezTo>
                  <a:cubicBezTo>
                    <a:pt x="343" y="10015"/>
                    <a:pt x="413" y="9985"/>
                    <a:pt x="451" y="9928"/>
                  </a:cubicBezTo>
                  <a:cubicBezTo>
                    <a:pt x="535" y="9845"/>
                    <a:pt x="602" y="9745"/>
                    <a:pt x="668" y="9661"/>
                  </a:cubicBezTo>
                  <a:cubicBezTo>
                    <a:pt x="1521" y="8391"/>
                    <a:pt x="2373" y="7121"/>
                    <a:pt x="3175" y="5818"/>
                  </a:cubicBezTo>
                  <a:cubicBezTo>
                    <a:pt x="3409" y="5400"/>
                    <a:pt x="3659" y="4999"/>
                    <a:pt x="3960" y="4632"/>
                  </a:cubicBezTo>
                  <a:lnTo>
                    <a:pt x="3960" y="4632"/>
                  </a:lnTo>
                  <a:cubicBezTo>
                    <a:pt x="3943" y="4999"/>
                    <a:pt x="3893" y="5384"/>
                    <a:pt x="3843" y="5751"/>
                  </a:cubicBezTo>
                  <a:cubicBezTo>
                    <a:pt x="3793" y="6085"/>
                    <a:pt x="3860" y="6236"/>
                    <a:pt x="4044" y="6269"/>
                  </a:cubicBezTo>
                  <a:cubicBezTo>
                    <a:pt x="4062" y="6273"/>
                    <a:pt x="4079" y="6274"/>
                    <a:pt x="4096" y="6274"/>
                  </a:cubicBezTo>
                  <a:cubicBezTo>
                    <a:pt x="4253" y="6274"/>
                    <a:pt x="4364" y="6133"/>
                    <a:pt x="4394" y="5801"/>
                  </a:cubicBezTo>
                  <a:cubicBezTo>
                    <a:pt x="4495" y="5100"/>
                    <a:pt x="4578" y="4398"/>
                    <a:pt x="4645" y="3696"/>
                  </a:cubicBezTo>
                  <a:cubicBezTo>
                    <a:pt x="4662" y="3496"/>
                    <a:pt x="4729" y="3312"/>
                    <a:pt x="4829" y="3145"/>
                  </a:cubicBezTo>
                  <a:cubicBezTo>
                    <a:pt x="5364" y="2343"/>
                    <a:pt x="5865" y="1524"/>
                    <a:pt x="6383" y="722"/>
                  </a:cubicBezTo>
                  <a:cubicBezTo>
                    <a:pt x="6450" y="605"/>
                    <a:pt x="6516" y="471"/>
                    <a:pt x="6567" y="354"/>
                  </a:cubicBezTo>
                  <a:cubicBezTo>
                    <a:pt x="6617" y="238"/>
                    <a:pt x="6583" y="121"/>
                    <a:pt x="6483" y="54"/>
                  </a:cubicBezTo>
                  <a:cubicBezTo>
                    <a:pt x="6432" y="18"/>
                    <a:pt x="6376" y="0"/>
                    <a:pt x="6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5"/>
            <p:cNvSpPr/>
            <p:nvPr/>
          </p:nvSpPr>
          <p:spPr>
            <a:xfrm rot="1589185">
              <a:off x="2181895" y="3583078"/>
              <a:ext cx="124987" cy="236410"/>
            </a:xfrm>
            <a:custGeom>
              <a:rect b="b" l="l" r="r" t="t"/>
              <a:pathLst>
                <a:path extrusionOk="0" h="9673" w="5114">
                  <a:moveTo>
                    <a:pt x="422" y="0"/>
                  </a:moveTo>
                  <a:cubicBezTo>
                    <a:pt x="387" y="0"/>
                    <a:pt x="352" y="6"/>
                    <a:pt x="318" y="19"/>
                  </a:cubicBezTo>
                  <a:cubicBezTo>
                    <a:pt x="168" y="86"/>
                    <a:pt x="118" y="236"/>
                    <a:pt x="168" y="370"/>
                  </a:cubicBezTo>
                  <a:cubicBezTo>
                    <a:pt x="218" y="487"/>
                    <a:pt x="268" y="604"/>
                    <a:pt x="318" y="721"/>
                  </a:cubicBezTo>
                  <a:cubicBezTo>
                    <a:pt x="920" y="2175"/>
                    <a:pt x="1638" y="3578"/>
                    <a:pt x="2306" y="4998"/>
                  </a:cubicBezTo>
                  <a:cubicBezTo>
                    <a:pt x="2373" y="5165"/>
                    <a:pt x="2457" y="5333"/>
                    <a:pt x="2524" y="5500"/>
                  </a:cubicBezTo>
                  <a:cubicBezTo>
                    <a:pt x="2512" y="5501"/>
                    <a:pt x="2500" y="5501"/>
                    <a:pt x="2489" y="5501"/>
                  </a:cubicBezTo>
                  <a:cubicBezTo>
                    <a:pt x="2331" y="5501"/>
                    <a:pt x="2266" y="5394"/>
                    <a:pt x="2173" y="5316"/>
                  </a:cubicBezTo>
                  <a:cubicBezTo>
                    <a:pt x="1655" y="4965"/>
                    <a:pt x="1154" y="4597"/>
                    <a:pt x="636" y="4230"/>
                  </a:cubicBezTo>
                  <a:cubicBezTo>
                    <a:pt x="552" y="4180"/>
                    <a:pt x="485" y="4130"/>
                    <a:pt x="385" y="4079"/>
                  </a:cubicBezTo>
                  <a:cubicBezTo>
                    <a:pt x="350" y="4050"/>
                    <a:pt x="308" y="4037"/>
                    <a:pt x="267" y="4037"/>
                  </a:cubicBezTo>
                  <a:cubicBezTo>
                    <a:pt x="189" y="4037"/>
                    <a:pt x="111" y="4081"/>
                    <a:pt x="67" y="4146"/>
                  </a:cubicBezTo>
                  <a:cubicBezTo>
                    <a:pt x="1" y="4247"/>
                    <a:pt x="1" y="4380"/>
                    <a:pt x="101" y="4464"/>
                  </a:cubicBezTo>
                  <a:cubicBezTo>
                    <a:pt x="184" y="4531"/>
                    <a:pt x="268" y="4597"/>
                    <a:pt x="352" y="4664"/>
                  </a:cubicBezTo>
                  <a:cubicBezTo>
                    <a:pt x="1237" y="5299"/>
                    <a:pt x="2106" y="5967"/>
                    <a:pt x="2941" y="6636"/>
                  </a:cubicBezTo>
                  <a:cubicBezTo>
                    <a:pt x="3108" y="6769"/>
                    <a:pt x="3242" y="6937"/>
                    <a:pt x="3342" y="7120"/>
                  </a:cubicBezTo>
                  <a:cubicBezTo>
                    <a:pt x="3727" y="7839"/>
                    <a:pt x="4111" y="8574"/>
                    <a:pt x="4495" y="9292"/>
                  </a:cubicBezTo>
                  <a:cubicBezTo>
                    <a:pt x="4562" y="9409"/>
                    <a:pt x="4629" y="9510"/>
                    <a:pt x="4712" y="9610"/>
                  </a:cubicBezTo>
                  <a:cubicBezTo>
                    <a:pt x="4753" y="9650"/>
                    <a:pt x="4812" y="9673"/>
                    <a:pt x="4870" y="9673"/>
                  </a:cubicBezTo>
                  <a:cubicBezTo>
                    <a:pt x="4909" y="9673"/>
                    <a:pt x="4947" y="9663"/>
                    <a:pt x="4980" y="9643"/>
                  </a:cubicBezTo>
                  <a:cubicBezTo>
                    <a:pt x="5080" y="9593"/>
                    <a:pt x="5113" y="9493"/>
                    <a:pt x="5097" y="9393"/>
                  </a:cubicBezTo>
                  <a:cubicBezTo>
                    <a:pt x="5047" y="9259"/>
                    <a:pt x="4997" y="9125"/>
                    <a:pt x="4930" y="9008"/>
                  </a:cubicBezTo>
                  <a:cubicBezTo>
                    <a:pt x="4579" y="8307"/>
                    <a:pt x="4211" y="7588"/>
                    <a:pt x="3844" y="6886"/>
                  </a:cubicBezTo>
                  <a:cubicBezTo>
                    <a:pt x="3760" y="6719"/>
                    <a:pt x="3710" y="6519"/>
                    <a:pt x="3727" y="6335"/>
                  </a:cubicBezTo>
                  <a:cubicBezTo>
                    <a:pt x="3777" y="5333"/>
                    <a:pt x="3743" y="4347"/>
                    <a:pt x="3743" y="3361"/>
                  </a:cubicBezTo>
                  <a:cubicBezTo>
                    <a:pt x="3743" y="3311"/>
                    <a:pt x="3743" y="3244"/>
                    <a:pt x="3727" y="3194"/>
                  </a:cubicBezTo>
                  <a:cubicBezTo>
                    <a:pt x="3727" y="3043"/>
                    <a:pt x="3593" y="2943"/>
                    <a:pt x="3443" y="2943"/>
                  </a:cubicBezTo>
                  <a:cubicBezTo>
                    <a:pt x="3276" y="2943"/>
                    <a:pt x="3209" y="3060"/>
                    <a:pt x="3192" y="3211"/>
                  </a:cubicBezTo>
                  <a:cubicBezTo>
                    <a:pt x="3175" y="3328"/>
                    <a:pt x="3175" y="3445"/>
                    <a:pt x="3175" y="3545"/>
                  </a:cubicBezTo>
                  <a:cubicBezTo>
                    <a:pt x="3192" y="4146"/>
                    <a:pt x="3192" y="4748"/>
                    <a:pt x="3192" y="5383"/>
                  </a:cubicBezTo>
                  <a:cubicBezTo>
                    <a:pt x="3092" y="5349"/>
                    <a:pt x="3025" y="5266"/>
                    <a:pt x="3008" y="5165"/>
                  </a:cubicBezTo>
                  <a:cubicBezTo>
                    <a:pt x="2256" y="3578"/>
                    <a:pt x="1471" y="2024"/>
                    <a:pt x="803" y="420"/>
                  </a:cubicBezTo>
                  <a:cubicBezTo>
                    <a:pt x="769" y="337"/>
                    <a:pt x="719" y="236"/>
                    <a:pt x="669" y="153"/>
                  </a:cubicBezTo>
                  <a:cubicBezTo>
                    <a:pt x="619" y="53"/>
                    <a:pt x="523"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5"/>
            <p:cNvSpPr/>
            <p:nvPr/>
          </p:nvSpPr>
          <p:spPr>
            <a:xfrm rot="1589185">
              <a:off x="1894962" y="3409635"/>
              <a:ext cx="92702" cy="255034"/>
            </a:xfrm>
            <a:custGeom>
              <a:rect b="b" l="l" r="r" t="t"/>
              <a:pathLst>
                <a:path extrusionOk="0" h="10435" w="3793">
                  <a:moveTo>
                    <a:pt x="1277" y="0"/>
                  </a:moveTo>
                  <a:cubicBezTo>
                    <a:pt x="1254" y="0"/>
                    <a:pt x="1229" y="4"/>
                    <a:pt x="1204" y="11"/>
                  </a:cubicBezTo>
                  <a:cubicBezTo>
                    <a:pt x="1037" y="62"/>
                    <a:pt x="970" y="195"/>
                    <a:pt x="1020" y="463"/>
                  </a:cubicBezTo>
                  <a:cubicBezTo>
                    <a:pt x="1254" y="1565"/>
                    <a:pt x="1505" y="2668"/>
                    <a:pt x="1739" y="3771"/>
                  </a:cubicBezTo>
                  <a:cubicBezTo>
                    <a:pt x="1872" y="4372"/>
                    <a:pt x="2023" y="4991"/>
                    <a:pt x="2156" y="5609"/>
                  </a:cubicBezTo>
                  <a:cubicBezTo>
                    <a:pt x="2131" y="5617"/>
                    <a:pt x="2109" y="5621"/>
                    <a:pt x="2090" y="5621"/>
                  </a:cubicBezTo>
                  <a:cubicBezTo>
                    <a:pt x="1994" y="5621"/>
                    <a:pt x="1964" y="5531"/>
                    <a:pt x="1922" y="5475"/>
                  </a:cubicBezTo>
                  <a:cubicBezTo>
                    <a:pt x="1471" y="4957"/>
                    <a:pt x="1037" y="4422"/>
                    <a:pt x="602" y="3904"/>
                  </a:cubicBezTo>
                  <a:cubicBezTo>
                    <a:pt x="552" y="3804"/>
                    <a:pt x="469" y="3737"/>
                    <a:pt x="369" y="3671"/>
                  </a:cubicBezTo>
                  <a:cubicBezTo>
                    <a:pt x="330" y="3647"/>
                    <a:pt x="287" y="3635"/>
                    <a:pt x="245" y="3635"/>
                  </a:cubicBezTo>
                  <a:cubicBezTo>
                    <a:pt x="196" y="3635"/>
                    <a:pt x="146" y="3651"/>
                    <a:pt x="101" y="3687"/>
                  </a:cubicBezTo>
                  <a:cubicBezTo>
                    <a:pt x="18" y="3754"/>
                    <a:pt x="1" y="3854"/>
                    <a:pt x="34" y="3955"/>
                  </a:cubicBezTo>
                  <a:cubicBezTo>
                    <a:pt x="84" y="4038"/>
                    <a:pt x="135" y="4122"/>
                    <a:pt x="185" y="4205"/>
                  </a:cubicBezTo>
                  <a:cubicBezTo>
                    <a:pt x="903" y="5091"/>
                    <a:pt x="1588" y="6010"/>
                    <a:pt x="2374" y="6828"/>
                  </a:cubicBezTo>
                  <a:cubicBezTo>
                    <a:pt x="2474" y="6945"/>
                    <a:pt x="2541" y="7096"/>
                    <a:pt x="2557" y="7246"/>
                  </a:cubicBezTo>
                  <a:cubicBezTo>
                    <a:pt x="2758" y="8132"/>
                    <a:pt x="2975" y="9017"/>
                    <a:pt x="3176" y="9886"/>
                  </a:cubicBezTo>
                  <a:cubicBezTo>
                    <a:pt x="3209" y="10020"/>
                    <a:pt x="3242" y="10137"/>
                    <a:pt x="3276" y="10254"/>
                  </a:cubicBezTo>
                  <a:cubicBezTo>
                    <a:pt x="3310" y="10378"/>
                    <a:pt x="3411" y="10434"/>
                    <a:pt x="3511" y="10434"/>
                  </a:cubicBezTo>
                  <a:cubicBezTo>
                    <a:pt x="3652" y="10434"/>
                    <a:pt x="3793" y="10323"/>
                    <a:pt x="3744" y="10137"/>
                  </a:cubicBezTo>
                  <a:cubicBezTo>
                    <a:pt x="3744" y="10070"/>
                    <a:pt x="3727" y="10003"/>
                    <a:pt x="3710" y="9936"/>
                  </a:cubicBezTo>
                  <a:cubicBezTo>
                    <a:pt x="3493" y="8900"/>
                    <a:pt x="3259" y="7864"/>
                    <a:pt x="3025" y="6828"/>
                  </a:cubicBezTo>
                  <a:cubicBezTo>
                    <a:pt x="2975" y="6645"/>
                    <a:pt x="2992" y="6444"/>
                    <a:pt x="3042" y="6260"/>
                  </a:cubicBezTo>
                  <a:cubicBezTo>
                    <a:pt x="3293" y="5392"/>
                    <a:pt x="3460" y="4506"/>
                    <a:pt x="3560" y="3604"/>
                  </a:cubicBezTo>
                  <a:cubicBezTo>
                    <a:pt x="3577" y="3537"/>
                    <a:pt x="3577" y="3470"/>
                    <a:pt x="3577" y="3387"/>
                  </a:cubicBezTo>
                  <a:cubicBezTo>
                    <a:pt x="3560" y="3270"/>
                    <a:pt x="3460" y="3153"/>
                    <a:pt x="3326" y="3153"/>
                  </a:cubicBezTo>
                  <a:cubicBezTo>
                    <a:pt x="3314" y="3151"/>
                    <a:pt x="3302" y="3150"/>
                    <a:pt x="3290" y="3150"/>
                  </a:cubicBezTo>
                  <a:cubicBezTo>
                    <a:pt x="3186" y="3150"/>
                    <a:pt x="3089" y="3215"/>
                    <a:pt x="3059" y="3320"/>
                  </a:cubicBezTo>
                  <a:cubicBezTo>
                    <a:pt x="3025" y="3437"/>
                    <a:pt x="2992" y="3587"/>
                    <a:pt x="2975" y="3721"/>
                  </a:cubicBezTo>
                  <a:cubicBezTo>
                    <a:pt x="2925" y="4222"/>
                    <a:pt x="2808" y="4723"/>
                    <a:pt x="2641" y="5208"/>
                  </a:cubicBezTo>
                  <a:cubicBezTo>
                    <a:pt x="2457" y="4406"/>
                    <a:pt x="2290" y="3620"/>
                    <a:pt x="2106" y="2818"/>
                  </a:cubicBezTo>
                  <a:cubicBezTo>
                    <a:pt x="1939" y="2033"/>
                    <a:pt x="1755" y="1231"/>
                    <a:pt x="1588" y="446"/>
                  </a:cubicBezTo>
                  <a:cubicBezTo>
                    <a:pt x="1572" y="412"/>
                    <a:pt x="1572" y="362"/>
                    <a:pt x="1555" y="329"/>
                  </a:cubicBezTo>
                  <a:cubicBezTo>
                    <a:pt x="1498" y="116"/>
                    <a:pt x="1406"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5"/>
            <p:cNvSpPr/>
            <p:nvPr/>
          </p:nvSpPr>
          <p:spPr>
            <a:xfrm rot="1589185">
              <a:off x="2055300" y="3937369"/>
              <a:ext cx="243816" cy="115187"/>
            </a:xfrm>
            <a:custGeom>
              <a:rect b="b" l="l" r="r" t="t"/>
              <a:pathLst>
                <a:path extrusionOk="0" h="4713" w="9976">
                  <a:moveTo>
                    <a:pt x="9712" y="1"/>
                  </a:moveTo>
                  <a:cubicBezTo>
                    <a:pt x="9689" y="1"/>
                    <a:pt x="9665" y="4"/>
                    <a:pt x="9641" y="11"/>
                  </a:cubicBezTo>
                  <a:cubicBezTo>
                    <a:pt x="9508" y="45"/>
                    <a:pt x="9374" y="95"/>
                    <a:pt x="9257" y="162"/>
                  </a:cubicBezTo>
                  <a:cubicBezTo>
                    <a:pt x="8472" y="546"/>
                    <a:pt x="7703" y="930"/>
                    <a:pt x="6935" y="1314"/>
                  </a:cubicBezTo>
                  <a:cubicBezTo>
                    <a:pt x="6767" y="1398"/>
                    <a:pt x="6600" y="1431"/>
                    <a:pt x="6417" y="1431"/>
                  </a:cubicBezTo>
                  <a:lnTo>
                    <a:pt x="3192" y="1431"/>
                  </a:lnTo>
                  <a:cubicBezTo>
                    <a:pt x="3160" y="1427"/>
                    <a:pt x="3128" y="1425"/>
                    <a:pt x="3095" y="1425"/>
                  </a:cubicBezTo>
                  <a:cubicBezTo>
                    <a:pt x="3004" y="1425"/>
                    <a:pt x="2910" y="1440"/>
                    <a:pt x="2824" y="1465"/>
                  </a:cubicBezTo>
                  <a:cubicBezTo>
                    <a:pt x="2707" y="1481"/>
                    <a:pt x="2640" y="1598"/>
                    <a:pt x="2657" y="1715"/>
                  </a:cubicBezTo>
                  <a:cubicBezTo>
                    <a:pt x="2657" y="1816"/>
                    <a:pt x="2741" y="1899"/>
                    <a:pt x="2841" y="1916"/>
                  </a:cubicBezTo>
                  <a:cubicBezTo>
                    <a:pt x="2924" y="1933"/>
                    <a:pt x="3025" y="1933"/>
                    <a:pt x="3125" y="1933"/>
                  </a:cubicBezTo>
                  <a:cubicBezTo>
                    <a:pt x="3726" y="1949"/>
                    <a:pt x="4328" y="1966"/>
                    <a:pt x="4930" y="1983"/>
                  </a:cubicBezTo>
                  <a:cubicBezTo>
                    <a:pt x="4970" y="1974"/>
                    <a:pt x="5011" y="1970"/>
                    <a:pt x="5053" y="1970"/>
                  </a:cubicBezTo>
                  <a:cubicBezTo>
                    <a:pt x="5168" y="1970"/>
                    <a:pt x="5287" y="2001"/>
                    <a:pt x="5397" y="2050"/>
                  </a:cubicBezTo>
                  <a:cubicBezTo>
                    <a:pt x="4645" y="2384"/>
                    <a:pt x="3944" y="2701"/>
                    <a:pt x="3242" y="3019"/>
                  </a:cubicBezTo>
                  <a:cubicBezTo>
                    <a:pt x="2290" y="3420"/>
                    <a:pt x="1354" y="3821"/>
                    <a:pt x="368" y="4155"/>
                  </a:cubicBezTo>
                  <a:cubicBezTo>
                    <a:pt x="335" y="4172"/>
                    <a:pt x="285" y="4188"/>
                    <a:pt x="251" y="4205"/>
                  </a:cubicBezTo>
                  <a:cubicBezTo>
                    <a:pt x="117" y="4272"/>
                    <a:pt x="0" y="4339"/>
                    <a:pt x="51" y="4522"/>
                  </a:cubicBezTo>
                  <a:cubicBezTo>
                    <a:pt x="76" y="4637"/>
                    <a:pt x="189" y="4713"/>
                    <a:pt x="308" y="4713"/>
                  </a:cubicBezTo>
                  <a:cubicBezTo>
                    <a:pt x="345" y="4713"/>
                    <a:pt x="382" y="4705"/>
                    <a:pt x="418" y="4690"/>
                  </a:cubicBezTo>
                  <a:cubicBezTo>
                    <a:pt x="970" y="4489"/>
                    <a:pt x="1521" y="4305"/>
                    <a:pt x="2072" y="4088"/>
                  </a:cubicBezTo>
                  <a:cubicBezTo>
                    <a:pt x="3075" y="3720"/>
                    <a:pt x="4061" y="3286"/>
                    <a:pt x="5030" y="2835"/>
                  </a:cubicBezTo>
                  <a:cubicBezTo>
                    <a:pt x="5113" y="2780"/>
                    <a:pt x="5207" y="2747"/>
                    <a:pt x="5294" y="2747"/>
                  </a:cubicBezTo>
                  <a:cubicBezTo>
                    <a:pt x="5312" y="2747"/>
                    <a:pt x="5330" y="2748"/>
                    <a:pt x="5347" y="2751"/>
                  </a:cubicBezTo>
                  <a:cubicBezTo>
                    <a:pt x="5063" y="3069"/>
                    <a:pt x="4796" y="3370"/>
                    <a:pt x="4545" y="3670"/>
                  </a:cubicBezTo>
                  <a:cubicBezTo>
                    <a:pt x="4445" y="3754"/>
                    <a:pt x="4361" y="3854"/>
                    <a:pt x="4295" y="3954"/>
                  </a:cubicBezTo>
                  <a:cubicBezTo>
                    <a:pt x="4194" y="4055"/>
                    <a:pt x="4211" y="4238"/>
                    <a:pt x="4328" y="4322"/>
                  </a:cubicBezTo>
                  <a:cubicBezTo>
                    <a:pt x="4378" y="4372"/>
                    <a:pt x="4441" y="4397"/>
                    <a:pt x="4503" y="4397"/>
                  </a:cubicBezTo>
                  <a:cubicBezTo>
                    <a:pt x="4566" y="4397"/>
                    <a:pt x="4629" y="4372"/>
                    <a:pt x="4679" y="4322"/>
                  </a:cubicBezTo>
                  <a:cubicBezTo>
                    <a:pt x="4762" y="4238"/>
                    <a:pt x="4863" y="4155"/>
                    <a:pt x="4946" y="4055"/>
                  </a:cubicBezTo>
                  <a:cubicBezTo>
                    <a:pt x="5481" y="3470"/>
                    <a:pt x="6032" y="2868"/>
                    <a:pt x="6567" y="2267"/>
                  </a:cubicBezTo>
                  <a:cubicBezTo>
                    <a:pt x="6701" y="2100"/>
                    <a:pt x="6884" y="1966"/>
                    <a:pt x="7085" y="1866"/>
                  </a:cubicBezTo>
                  <a:cubicBezTo>
                    <a:pt x="7920" y="1465"/>
                    <a:pt x="8739" y="1047"/>
                    <a:pt x="9558" y="646"/>
                  </a:cubicBezTo>
                  <a:cubicBezTo>
                    <a:pt x="9675" y="596"/>
                    <a:pt x="9792" y="529"/>
                    <a:pt x="9875" y="446"/>
                  </a:cubicBezTo>
                  <a:cubicBezTo>
                    <a:pt x="9959" y="362"/>
                    <a:pt x="9975" y="245"/>
                    <a:pt x="9925" y="145"/>
                  </a:cubicBezTo>
                  <a:cubicBezTo>
                    <a:pt x="9885" y="52"/>
                    <a:pt x="9803" y="1"/>
                    <a:pt x="9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5"/>
            <p:cNvSpPr/>
            <p:nvPr/>
          </p:nvSpPr>
          <p:spPr>
            <a:xfrm rot="1589185">
              <a:off x="2215423" y="4002685"/>
              <a:ext cx="82926" cy="228785"/>
            </a:xfrm>
            <a:custGeom>
              <a:rect b="b" l="l" r="r" t="t"/>
              <a:pathLst>
                <a:path extrusionOk="0" h="9361" w="3393">
                  <a:moveTo>
                    <a:pt x="2023" y="1"/>
                  </a:moveTo>
                  <a:cubicBezTo>
                    <a:pt x="1844" y="1"/>
                    <a:pt x="1754" y="138"/>
                    <a:pt x="1738" y="453"/>
                  </a:cubicBezTo>
                  <a:cubicBezTo>
                    <a:pt x="1688" y="1122"/>
                    <a:pt x="1654" y="1773"/>
                    <a:pt x="1621" y="2442"/>
                  </a:cubicBezTo>
                  <a:cubicBezTo>
                    <a:pt x="1621" y="2592"/>
                    <a:pt x="1571" y="2742"/>
                    <a:pt x="1504" y="2893"/>
                  </a:cubicBezTo>
                  <a:cubicBezTo>
                    <a:pt x="1036" y="3879"/>
                    <a:pt x="568" y="4881"/>
                    <a:pt x="101" y="5867"/>
                  </a:cubicBezTo>
                  <a:cubicBezTo>
                    <a:pt x="67" y="5934"/>
                    <a:pt x="50" y="6001"/>
                    <a:pt x="34" y="6067"/>
                  </a:cubicBezTo>
                  <a:cubicBezTo>
                    <a:pt x="0" y="6168"/>
                    <a:pt x="34" y="6268"/>
                    <a:pt x="134" y="6318"/>
                  </a:cubicBezTo>
                  <a:cubicBezTo>
                    <a:pt x="167" y="6345"/>
                    <a:pt x="209" y="6358"/>
                    <a:pt x="252" y="6358"/>
                  </a:cubicBezTo>
                  <a:cubicBezTo>
                    <a:pt x="316" y="6358"/>
                    <a:pt x="385" y="6328"/>
                    <a:pt x="435" y="6268"/>
                  </a:cubicBezTo>
                  <a:cubicBezTo>
                    <a:pt x="502" y="6184"/>
                    <a:pt x="552" y="6101"/>
                    <a:pt x="602" y="6001"/>
                  </a:cubicBezTo>
                  <a:cubicBezTo>
                    <a:pt x="869" y="5466"/>
                    <a:pt x="1136" y="4948"/>
                    <a:pt x="1404" y="4430"/>
                  </a:cubicBezTo>
                  <a:cubicBezTo>
                    <a:pt x="1471" y="4647"/>
                    <a:pt x="1471" y="4864"/>
                    <a:pt x="1421" y="5098"/>
                  </a:cubicBezTo>
                  <a:cubicBezTo>
                    <a:pt x="1354" y="6368"/>
                    <a:pt x="1237" y="7638"/>
                    <a:pt x="1086" y="8925"/>
                  </a:cubicBezTo>
                  <a:cubicBezTo>
                    <a:pt x="1086" y="8958"/>
                    <a:pt x="1070" y="9008"/>
                    <a:pt x="1070" y="9041"/>
                  </a:cubicBezTo>
                  <a:cubicBezTo>
                    <a:pt x="1053" y="9192"/>
                    <a:pt x="1103" y="9326"/>
                    <a:pt x="1270" y="9359"/>
                  </a:cubicBezTo>
                  <a:cubicBezTo>
                    <a:pt x="1282" y="9360"/>
                    <a:pt x="1294" y="9361"/>
                    <a:pt x="1305" y="9361"/>
                  </a:cubicBezTo>
                  <a:cubicBezTo>
                    <a:pt x="1449" y="9361"/>
                    <a:pt x="1524" y="9264"/>
                    <a:pt x="1571" y="9125"/>
                  </a:cubicBezTo>
                  <a:cubicBezTo>
                    <a:pt x="1604" y="8975"/>
                    <a:pt x="1621" y="8824"/>
                    <a:pt x="1638" y="8674"/>
                  </a:cubicBezTo>
                  <a:cubicBezTo>
                    <a:pt x="1788" y="7471"/>
                    <a:pt x="1922" y="6268"/>
                    <a:pt x="2005" y="5065"/>
                  </a:cubicBezTo>
                  <a:cubicBezTo>
                    <a:pt x="1989" y="4898"/>
                    <a:pt x="2005" y="4747"/>
                    <a:pt x="2089" y="4614"/>
                  </a:cubicBezTo>
                  <a:cubicBezTo>
                    <a:pt x="2206" y="4781"/>
                    <a:pt x="2273" y="4965"/>
                    <a:pt x="2323" y="5148"/>
                  </a:cubicBezTo>
                  <a:cubicBezTo>
                    <a:pt x="2490" y="5666"/>
                    <a:pt x="2640" y="6184"/>
                    <a:pt x="2807" y="6702"/>
                  </a:cubicBezTo>
                  <a:cubicBezTo>
                    <a:pt x="2824" y="6786"/>
                    <a:pt x="2857" y="6869"/>
                    <a:pt x="2891" y="6936"/>
                  </a:cubicBezTo>
                  <a:cubicBezTo>
                    <a:pt x="2931" y="7029"/>
                    <a:pt x="3013" y="7080"/>
                    <a:pt x="3104" y="7080"/>
                  </a:cubicBezTo>
                  <a:cubicBezTo>
                    <a:pt x="3127" y="7080"/>
                    <a:pt x="3151" y="7077"/>
                    <a:pt x="3175" y="7070"/>
                  </a:cubicBezTo>
                  <a:cubicBezTo>
                    <a:pt x="3292" y="7053"/>
                    <a:pt x="3375" y="6970"/>
                    <a:pt x="3392" y="6853"/>
                  </a:cubicBezTo>
                  <a:cubicBezTo>
                    <a:pt x="3392" y="6719"/>
                    <a:pt x="3375" y="6602"/>
                    <a:pt x="3325" y="6485"/>
                  </a:cubicBezTo>
                  <a:cubicBezTo>
                    <a:pt x="2991" y="5416"/>
                    <a:pt x="2690" y="4346"/>
                    <a:pt x="2256" y="3310"/>
                  </a:cubicBezTo>
                  <a:cubicBezTo>
                    <a:pt x="2189" y="3143"/>
                    <a:pt x="2156" y="2943"/>
                    <a:pt x="2172" y="2742"/>
                  </a:cubicBezTo>
                  <a:cubicBezTo>
                    <a:pt x="2223" y="1990"/>
                    <a:pt x="2256" y="1239"/>
                    <a:pt x="2289" y="487"/>
                  </a:cubicBezTo>
                  <a:cubicBezTo>
                    <a:pt x="2306" y="153"/>
                    <a:pt x="2239" y="19"/>
                    <a:pt x="2055" y="2"/>
                  </a:cubicBezTo>
                  <a:cubicBezTo>
                    <a:pt x="2044" y="1"/>
                    <a:pt x="2034" y="1"/>
                    <a:pt x="2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5"/>
            <p:cNvSpPr/>
            <p:nvPr/>
          </p:nvSpPr>
          <p:spPr>
            <a:xfrm rot="1589185">
              <a:off x="1421406" y="3580213"/>
              <a:ext cx="244231" cy="81337"/>
            </a:xfrm>
            <a:custGeom>
              <a:rect b="b" l="l" r="r" t="t"/>
              <a:pathLst>
                <a:path extrusionOk="0" h="3328" w="9993">
                  <a:moveTo>
                    <a:pt x="3769" y="0"/>
                  </a:moveTo>
                  <a:cubicBezTo>
                    <a:pt x="3678" y="0"/>
                    <a:pt x="3594" y="37"/>
                    <a:pt x="3543" y="151"/>
                  </a:cubicBezTo>
                  <a:cubicBezTo>
                    <a:pt x="3476" y="335"/>
                    <a:pt x="3593" y="435"/>
                    <a:pt x="3743" y="502"/>
                  </a:cubicBezTo>
                  <a:cubicBezTo>
                    <a:pt x="4244" y="736"/>
                    <a:pt x="4762" y="970"/>
                    <a:pt x="5264" y="1203"/>
                  </a:cubicBezTo>
                  <a:cubicBezTo>
                    <a:pt x="5347" y="1237"/>
                    <a:pt x="5447" y="1254"/>
                    <a:pt x="5514" y="1371"/>
                  </a:cubicBezTo>
                  <a:lnTo>
                    <a:pt x="5531" y="1371"/>
                  </a:lnTo>
                  <a:cubicBezTo>
                    <a:pt x="5394" y="1412"/>
                    <a:pt x="5256" y="1442"/>
                    <a:pt x="5128" y="1442"/>
                  </a:cubicBezTo>
                  <a:cubicBezTo>
                    <a:pt x="5100" y="1442"/>
                    <a:pt x="5073" y="1440"/>
                    <a:pt x="5046" y="1437"/>
                  </a:cubicBezTo>
                  <a:cubicBezTo>
                    <a:pt x="3576" y="1571"/>
                    <a:pt x="2106" y="1705"/>
                    <a:pt x="635" y="1838"/>
                  </a:cubicBezTo>
                  <a:cubicBezTo>
                    <a:pt x="485" y="1855"/>
                    <a:pt x="335" y="1872"/>
                    <a:pt x="184" y="1905"/>
                  </a:cubicBezTo>
                  <a:cubicBezTo>
                    <a:pt x="67" y="1939"/>
                    <a:pt x="0" y="2056"/>
                    <a:pt x="17" y="2173"/>
                  </a:cubicBezTo>
                  <a:cubicBezTo>
                    <a:pt x="34" y="2290"/>
                    <a:pt x="134" y="2373"/>
                    <a:pt x="251" y="2373"/>
                  </a:cubicBezTo>
                  <a:cubicBezTo>
                    <a:pt x="351" y="2373"/>
                    <a:pt x="435" y="2373"/>
                    <a:pt x="535" y="2356"/>
                  </a:cubicBezTo>
                  <a:cubicBezTo>
                    <a:pt x="2039" y="2239"/>
                    <a:pt x="3526" y="2122"/>
                    <a:pt x="5030" y="2006"/>
                  </a:cubicBezTo>
                  <a:cubicBezTo>
                    <a:pt x="5080" y="2006"/>
                    <a:pt x="5126" y="1997"/>
                    <a:pt x="5174" y="1997"/>
                  </a:cubicBezTo>
                  <a:cubicBezTo>
                    <a:pt x="5222" y="1997"/>
                    <a:pt x="5272" y="2006"/>
                    <a:pt x="5331" y="2039"/>
                  </a:cubicBezTo>
                  <a:cubicBezTo>
                    <a:pt x="5314" y="2156"/>
                    <a:pt x="5214" y="2173"/>
                    <a:pt x="5147" y="2223"/>
                  </a:cubicBezTo>
                  <a:cubicBezTo>
                    <a:pt x="4879" y="2356"/>
                    <a:pt x="4629" y="2507"/>
                    <a:pt x="4361" y="2640"/>
                  </a:cubicBezTo>
                  <a:cubicBezTo>
                    <a:pt x="4261" y="2691"/>
                    <a:pt x="4178" y="2741"/>
                    <a:pt x="4077" y="2808"/>
                  </a:cubicBezTo>
                  <a:cubicBezTo>
                    <a:pt x="3944" y="2874"/>
                    <a:pt x="3894" y="3041"/>
                    <a:pt x="3960" y="3175"/>
                  </a:cubicBezTo>
                  <a:cubicBezTo>
                    <a:pt x="4004" y="3272"/>
                    <a:pt x="4095" y="3328"/>
                    <a:pt x="4196" y="3328"/>
                  </a:cubicBezTo>
                  <a:cubicBezTo>
                    <a:pt x="4251" y="3328"/>
                    <a:pt x="4308" y="3311"/>
                    <a:pt x="4361" y="3275"/>
                  </a:cubicBezTo>
                  <a:cubicBezTo>
                    <a:pt x="4662" y="3142"/>
                    <a:pt x="4946" y="2975"/>
                    <a:pt x="5247" y="2808"/>
                  </a:cubicBezTo>
                  <a:cubicBezTo>
                    <a:pt x="5498" y="2691"/>
                    <a:pt x="5748" y="2540"/>
                    <a:pt x="5999" y="2373"/>
                  </a:cubicBezTo>
                  <a:cubicBezTo>
                    <a:pt x="6534" y="1972"/>
                    <a:pt x="7185" y="1772"/>
                    <a:pt x="7870" y="1772"/>
                  </a:cubicBezTo>
                  <a:cubicBezTo>
                    <a:pt x="8388" y="1772"/>
                    <a:pt x="8923" y="1688"/>
                    <a:pt x="9441" y="1655"/>
                  </a:cubicBezTo>
                  <a:cubicBezTo>
                    <a:pt x="9508" y="1638"/>
                    <a:pt x="9591" y="1638"/>
                    <a:pt x="9658" y="1621"/>
                  </a:cubicBezTo>
                  <a:cubicBezTo>
                    <a:pt x="9859" y="1588"/>
                    <a:pt x="9992" y="1454"/>
                    <a:pt x="9959" y="1304"/>
                  </a:cubicBezTo>
                  <a:cubicBezTo>
                    <a:pt x="9930" y="1158"/>
                    <a:pt x="9812" y="1063"/>
                    <a:pt x="9672" y="1063"/>
                  </a:cubicBezTo>
                  <a:cubicBezTo>
                    <a:pt x="9651" y="1063"/>
                    <a:pt x="9629" y="1066"/>
                    <a:pt x="9608" y="1070"/>
                  </a:cubicBezTo>
                  <a:cubicBezTo>
                    <a:pt x="9107" y="1103"/>
                    <a:pt x="8605" y="1137"/>
                    <a:pt x="8121" y="1203"/>
                  </a:cubicBezTo>
                  <a:cubicBezTo>
                    <a:pt x="7919" y="1238"/>
                    <a:pt x="7716" y="1255"/>
                    <a:pt x="7516" y="1255"/>
                  </a:cubicBezTo>
                  <a:cubicBezTo>
                    <a:pt x="7037" y="1255"/>
                    <a:pt x="6568" y="1158"/>
                    <a:pt x="6133" y="970"/>
                  </a:cubicBezTo>
                  <a:cubicBezTo>
                    <a:pt x="5598" y="736"/>
                    <a:pt x="5046" y="535"/>
                    <a:pt x="4512" y="285"/>
                  </a:cubicBezTo>
                  <a:cubicBezTo>
                    <a:pt x="4328" y="184"/>
                    <a:pt x="4127" y="117"/>
                    <a:pt x="3944" y="34"/>
                  </a:cubicBezTo>
                  <a:cubicBezTo>
                    <a:pt x="3886" y="15"/>
                    <a:pt x="3826" y="0"/>
                    <a:pt x="3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5"/>
            <p:cNvSpPr/>
            <p:nvPr/>
          </p:nvSpPr>
          <p:spPr>
            <a:xfrm rot="1589185">
              <a:off x="1499610" y="3704013"/>
              <a:ext cx="117240" cy="185795"/>
            </a:xfrm>
            <a:custGeom>
              <a:rect b="b" l="l" r="r" t="t"/>
              <a:pathLst>
                <a:path extrusionOk="0" h="7602" w="4797">
                  <a:moveTo>
                    <a:pt x="4491" y="1"/>
                  </a:moveTo>
                  <a:cubicBezTo>
                    <a:pt x="4394" y="1"/>
                    <a:pt x="4299" y="56"/>
                    <a:pt x="4245" y="153"/>
                  </a:cubicBezTo>
                  <a:cubicBezTo>
                    <a:pt x="4094" y="387"/>
                    <a:pt x="3944" y="621"/>
                    <a:pt x="3810" y="872"/>
                  </a:cubicBezTo>
                  <a:cubicBezTo>
                    <a:pt x="3510" y="1457"/>
                    <a:pt x="3075" y="1975"/>
                    <a:pt x="2540" y="2376"/>
                  </a:cubicBezTo>
                  <a:cubicBezTo>
                    <a:pt x="1922" y="2827"/>
                    <a:pt x="1354" y="3345"/>
                    <a:pt x="769" y="3829"/>
                  </a:cubicBezTo>
                  <a:cubicBezTo>
                    <a:pt x="686" y="3896"/>
                    <a:pt x="602" y="3980"/>
                    <a:pt x="519" y="4046"/>
                  </a:cubicBezTo>
                  <a:cubicBezTo>
                    <a:pt x="418" y="4180"/>
                    <a:pt x="352" y="4330"/>
                    <a:pt x="502" y="4464"/>
                  </a:cubicBezTo>
                  <a:cubicBezTo>
                    <a:pt x="552" y="4508"/>
                    <a:pt x="600" y="4526"/>
                    <a:pt x="647" y="4526"/>
                  </a:cubicBezTo>
                  <a:cubicBezTo>
                    <a:pt x="724" y="4526"/>
                    <a:pt x="797" y="4477"/>
                    <a:pt x="870" y="4414"/>
                  </a:cubicBezTo>
                  <a:cubicBezTo>
                    <a:pt x="1237" y="4113"/>
                    <a:pt x="1605" y="3829"/>
                    <a:pt x="1989" y="3528"/>
                  </a:cubicBezTo>
                  <a:cubicBezTo>
                    <a:pt x="2051" y="3482"/>
                    <a:pt x="2098" y="3393"/>
                    <a:pt x="2224" y="3393"/>
                  </a:cubicBezTo>
                  <a:cubicBezTo>
                    <a:pt x="2234" y="3393"/>
                    <a:pt x="2245" y="3394"/>
                    <a:pt x="2256" y="3395"/>
                  </a:cubicBezTo>
                  <a:cubicBezTo>
                    <a:pt x="1972" y="3896"/>
                    <a:pt x="1688" y="4381"/>
                    <a:pt x="1404" y="4865"/>
                  </a:cubicBezTo>
                  <a:cubicBezTo>
                    <a:pt x="970" y="5617"/>
                    <a:pt x="535" y="6352"/>
                    <a:pt x="118" y="7104"/>
                  </a:cubicBezTo>
                  <a:cubicBezTo>
                    <a:pt x="84" y="7154"/>
                    <a:pt x="51" y="7204"/>
                    <a:pt x="34" y="7254"/>
                  </a:cubicBezTo>
                  <a:cubicBezTo>
                    <a:pt x="1" y="7355"/>
                    <a:pt x="34" y="7488"/>
                    <a:pt x="118" y="7555"/>
                  </a:cubicBezTo>
                  <a:cubicBezTo>
                    <a:pt x="162" y="7587"/>
                    <a:pt x="211" y="7602"/>
                    <a:pt x="258" y="7602"/>
                  </a:cubicBezTo>
                  <a:cubicBezTo>
                    <a:pt x="336" y="7602"/>
                    <a:pt x="410" y="7561"/>
                    <a:pt x="452" y="7488"/>
                  </a:cubicBezTo>
                  <a:cubicBezTo>
                    <a:pt x="619" y="7254"/>
                    <a:pt x="769" y="7037"/>
                    <a:pt x="903" y="6787"/>
                  </a:cubicBezTo>
                  <a:cubicBezTo>
                    <a:pt x="1421" y="5934"/>
                    <a:pt x="1922" y="5066"/>
                    <a:pt x="2440" y="4197"/>
                  </a:cubicBezTo>
                  <a:cubicBezTo>
                    <a:pt x="2490" y="4130"/>
                    <a:pt x="2557" y="4046"/>
                    <a:pt x="2607" y="3980"/>
                  </a:cubicBezTo>
                  <a:lnTo>
                    <a:pt x="2674" y="3996"/>
                  </a:lnTo>
                  <a:cubicBezTo>
                    <a:pt x="2607" y="4381"/>
                    <a:pt x="2557" y="4765"/>
                    <a:pt x="2490" y="5149"/>
                  </a:cubicBezTo>
                  <a:cubicBezTo>
                    <a:pt x="2423" y="5550"/>
                    <a:pt x="2457" y="5717"/>
                    <a:pt x="2657" y="5751"/>
                  </a:cubicBezTo>
                  <a:cubicBezTo>
                    <a:pt x="2682" y="5757"/>
                    <a:pt x="2705" y="5760"/>
                    <a:pt x="2727" y="5760"/>
                  </a:cubicBezTo>
                  <a:cubicBezTo>
                    <a:pt x="2886" y="5760"/>
                    <a:pt x="2983" y="5597"/>
                    <a:pt x="3042" y="5216"/>
                  </a:cubicBezTo>
                  <a:cubicBezTo>
                    <a:pt x="3175" y="4431"/>
                    <a:pt x="3326" y="3629"/>
                    <a:pt x="3443" y="2843"/>
                  </a:cubicBezTo>
                  <a:cubicBezTo>
                    <a:pt x="3510" y="2493"/>
                    <a:pt x="3660" y="2175"/>
                    <a:pt x="3860" y="1891"/>
                  </a:cubicBezTo>
                  <a:cubicBezTo>
                    <a:pt x="4111" y="1473"/>
                    <a:pt x="4362" y="1056"/>
                    <a:pt x="4612" y="638"/>
                  </a:cubicBezTo>
                  <a:cubicBezTo>
                    <a:pt x="4646" y="571"/>
                    <a:pt x="4679" y="521"/>
                    <a:pt x="4713" y="454"/>
                  </a:cubicBezTo>
                  <a:cubicBezTo>
                    <a:pt x="4796" y="304"/>
                    <a:pt x="4796" y="153"/>
                    <a:pt x="4646" y="53"/>
                  </a:cubicBezTo>
                  <a:cubicBezTo>
                    <a:pt x="4598" y="18"/>
                    <a:pt x="4545" y="1"/>
                    <a:pt x="4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75"/>
          <p:cNvGrpSpPr/>
          <p:nvPr/>
        </p:nvGrpSpPr>
        <p:grpSpPr>
          <a:xfrm>
            <a:off x="6149053" y="1126649"/>
            <a:ext cx="1621270" cy="1402447"/>
            <a:chOff x="6149053" y="1071836"/>
            <a:chExt cx="1621270" cy="1402447"/>
          </a:xfrm>
        </p:grpSpPr>
        <p:sp>
          <p:nvSpPr>
            <p:cNvPr id="1307" name="Google Shape;1307;p75"/>
            <p:cNvSpPr/>
            <p:nvPr/>
          </p:nvSpPr>
          <p:spPr>
            <a:xfrm rot="514045">
              <a:off x="6291624" y="1177878"/>
              <a:ext cx="1314518" cy="1139864"/>
            </a:xfrm>
            <a:custGeom>
              <a:rect b="b" l="l" r="r" t="t"/>
              <a:pathLst>
                <a:path extrusionOk="0" h="50841" w="58631">
                  <a:moveTo>
                    <a:pt x="38296" y="2909"/>
                  </a:moveTo>
                  <a:cubicBezTo>
                    <a:pt x="40000" y="2909"/>
                    <a:pt x="41621" y="3611"/>
                    <a:pt x="42791" y="4831"/>
                  </a:cubicBezTo>
                  <a:cubicBezTo>
                    <a:pt x="44194" y="6268"/>
                    <a:pt x="44913" y="8022"/>
                    <a:pt x="45163" y="9994"/>
                  </a:cubicBezTo>
                  <a:cubicBezTo>
                    <a:pt x="45330" y="11381"/>
                    <a:pt x="45046" y="12734"/>
                    <a:pt x="44679" y="14087"/>
                  </a:cubicBezTo>
                  <a:cubicBezTo>
                    <a:pt x="43960" y="16727"/>
                    <a:pt x="42390" y="18816"/>
                    <a:pt x="40335" y="20570"/>
                  </a:cubicBezTo>
                  <a:cubicBezTo>
                    <a:pt x="39883" y="20954"/>
                    <a:pt x="39399" y="21305"/>
                    <a:pt x="38898" y="21623"/>
                  </a:cubicBezTo>
                  <a:cubicBezTo>
                    <a:pt x="38820" y="21692"/>
                    <a:pt x="38724" y="21725"/>
                    <a:pt x="38629" y="21725"/>
                  </a:cubicBezTo>
                  <a:cubicBezTo>
                    <a:pt x="38541" y="21725"/>
                    <a:pt x="38452" y="21696"/>
                    <a:pt x="38380" y="21640"/>
                  </a:cubicBezTo>
                  <a:cubicBezTo>
                    <a:pt x="34954" y="19451"/>
                    <a:pt x="32649" y="16426"/>
                    <a:pt x="31680" y="12450"/>
                  </a:cubicBezTo>
                  <a:cubicBezTo>
                    <a:pt x="31212" y="10645"/>
                    <a:pt x="31279" y="8741"/>
                    <a:pt x="31897" y="6986"/>
                  </a:cubicBezTo>
                  <a:cubicBezTo>
                    <a:pt x="32615" y="4981"/>
                    <a:pt x="34035" y="3761"/>
                    <a:pt x="36041" y="3210"/>
                  </a:cubicBezTo>
                  <a:cubicBezTo>
                    <a:pt x="36408" y="3110"/>
                    <a:pt x="36776" y="3026"/>
                    <a:pt x="37143" y="2993"/>
                  </a:cubicBezTo>
                  <a:cubicBezTo>
                    <a:pt x="37528" y="2926"/>
                    <a:pt x="37912" y="2909"/>
                    <a:pt x="38296" y="2909"/>
                  </a:cubicBezTo>
                  <a:close/>
                  <a:moveTo>
                    <a:pt x="832" y="1"/>
                  </a:moveTo>
                  <a:cubicBezTo>
                    <a:pt x="737" y="1"/>
                    <a:pt x="642" y="18"/>
                    <a:pt x="552" y="52"/>
                  </a:cubicBezTo>
                  <a:cubicBezTo>
                    <a:pt x="201" y="203"/>
                    <a:pt x="0" y="570"/>
                    <a:pt x="50" y="938"/>
                  </a:cubicBezTo>
                  <a:cubicBezTo>
                    <a:pt x="67" y="1021"/>
                    <a:pt x="100" y="1121"/>
                    <a:pt x="134" y="1205"/>
                  </a:cubicBezTo>
                  <a:cubicBezTo>
                    <a:pt x="869" y="3678"/>
                    <a:pt x="1838" y="6067"/>
                    <a:pt x="2974" y="8373"/>
                  </a:cubicBezTo>
                  <a:cubicBezTo>
                    <a:pt x="5698" y="13853"/>
                    <a:pt x="9958" y="18432"/>
                    <a:pt x="15255" y="21506"/>
                  </a:cubicBezTo>
                  <a:cubicBezTo>
                    <a:pt x="16558" y="22274"/>
                    <a:pt x="17928" y="22926"/>
                    <a:pt x="19365" y="23444"/>
                  </a:cubicBezTo>
                  <a:cubicBezTo>
                    <a:pt x="20852" y="23979"/>
                    <a:pt x="22373" y="24430"/>
                    <a:pt x="23910" y="24781"/>
                  </a:cubicBezTo>
                  <a:cubicBezTo>
                    <a:pt x="25514" y="25165"/>
                    <a:pt x="27118" y="25499"/>
                    <a:pt x="28772" y="25533"/>
                  </a:cubicBezTo>
                  <a:cubicBezTo>
                    <a:pt x="29026" y="25539"/>
                    <a:pt x="29281" y="25543"/>
                    <a:pt x="29536" y="25543"/>
                  </a:cubicBezTo>
                  <a:cubicBezTo>
                    <a:pt x="30555" y="25543"/>
                    <a:pt x="31579" y="25489"/>
                    <a:pt x="32582" y="25382"/>
                  </a:cubicBezTo>
                  <a:cubicBezTo>
                    <a:pt x="34570" y="25198"/>
                    <a:pt x="36492" y="24664"/>
                    <a:pt x="38263" y="23795"/>
                  </a:cubicBezTo>
                  <a:cubicBezTo>
                    <a:pt x="38360" y="23738"/>
                    <a:pt x="38464" y="23709"/>
                    <a:pt x="38567" y="23709"/>
                  </a:cubicBezTo>
                  <a:cubicBezTo>
                    <a:pt x="38678" y="23709"/>
                    <a:pt x="38786" y="23743"/>
                    <a:pt x="38881" y="23812"/>
                  </a:cubicBezTo>
                  <a:cubicBezTo>
                    <a:pt x="39716" y="24279"/>
                    <a:pt x="40569" y="24714"/>
                    <a:pt x="41437" y="25081"/>
                  </a:cubicBezTo>
                  <a:cubicBezTo>
                    <a:pt x="42941" y="25750"/>
                    <a:pt x="44412" y="26518"/>
                    <a:pt x="45848" y="27287"/>
                  </a:cubicBezTo>
                  <a:cubicBezTo>
                    <a:pt x="48956" y="28958"/>
                    <a:pt x="51596" y="31147"/>
                    <a:pt x="53618" y="34037"/>
                  </a:cubicBezTo>
                  <a:cubicBezTo>
                    <a:pt x="54052" y="34622"/>
                    <a:pt x="54453" y="35240"/>
                    <a:pt x="54804" y="35892"/>
                  </a:cubicBezTo>
                  <a:cubicBezTo>
                    <a:pt x="56057" y="38265"/>
                    <a:pt x="56592" y="40821"/>
                    <a:pt x="56843" y="43444"/>
                  </a:cubicBezTo>
                  <a:cubicBezTo>
                    <a:pt x="56960" y="44647"/>
                    <a:pt x="56893" y="45833"/>
                    <a:pt x="56876" y="47020"/>
                  </a:cubicBezTo>
                  <a:cubicBezTo>
                    <a:pt x="56893" y="47939"/>
                    <a:pt x="56826" y="48841"/>
                    <a:pt x="56676" y="49743"/>
                  </a:cubicBezTo>
                  <a:cubicBezTo>
                    <a:pt x="56625" y="49944"/>
                    <a:pt x="56625" y="50144"/>
                    <a:pt x="56676" y="50328"/>
                  </a:cubicBezTo>
                  <a:cubicBezTo>
                    <a:pt x="56768" y="50661"/>
                    <a:pt x="57061" y="50841"/>
                    <a:pt x="57354" y="50841"/>
                  </a:cubicBezTo>
                  <a:cubicBezTo>
                    <a:pt x="57591" y="50841"/>
                    <a:pt x="57828" y="50724"/>
                    <a:pt x="57962" y="50478"/>
                  </a:cubicBezTo>
                  <a:cubicBezTo>
                    <a:pt x="58012" y="50378"/>
                    <a:pt x="58046" y="50278"/>
                    <a:pt x="58062" y="50161"/>
                  </a:cubicBezTo>
                  <a:cubicBezTo>
                    <a:pt x="58280" y="49275"/>
                    <a:pt x="58413" y="48373"/>
                    <a:pt x="58463" y="47454"/>
                  </a:cubicBezTo>
                  <a:cubicBezTo>
                    <a:pt x="58631" y="45065"/>
                    <a:pt x="58480" y="42659"/>
                    <a:pt x="58012" y="40320"/>
                  </a:cubicBezTo>
                  <a:cubicBezTo>
                    <a:pt x="57444" y="37613"/>
                    <a:pt x="56475" y="35107"/>
                    <a:pt x="54771" y="32884"/>
                  </a:cubicBezTo>
                  <a:cubicBezTo>
                    <a:pt x="53317" y="30996"/>
                    <a:pt x="51730" y="29225"/>
                    <a:pt x="49758" y="27838"/>
                  </a:cubicBezTo>
                  <a:cubicBezTo>
                    <a:pt x="47753" y="26468"/>
                    <a:pt x="45631" y="25265"/>
                    <a:pt x="43426" y="24229"/>
                  </a:cubicBezTo>
                  <a:cubicBezTo>
                    <a:pt x="42507" y="23795"/>
                    <a:pt x="41571" y="23361"/>
                    <a:pt x="40652" y="22926"/>
                  </a:cubicBezTo>
                  <a:cubicBezTo>
                    <a:pt x="40502" y="22876"/>
                    <a:pt x="40368" y="22809"/>
                    <a:pt x="40268" y="22692"/>
                  </a:cubicBezTo>
                  <a:cubicBezTo>
                    <a:pt x="40368" y="22575"/>
                    <a:pt x="40502" y="22475"/>
                    <a:pt x="40635" y="22391"/>
                  </a:cubicBezTo>
                  <a:cubicBezTo>
                    <a:pt x="43426" y="20253"/>
                    <a:pt x="45447" y="17596"/>
                    <a:pt x="46350" y="14121"/>
                  </a:cubicBezTo>
                  <a:cubicBezTo>
                    <a:pt x="47051" y="11431"/>
                    <a:pt x="46985" y="8807"/>
                    <a:pt x="45731" y="6268"/>
                  </a:cubicBezTo>
                  <a:cubicBezTo>
                    <a:pt x="44562" y="3878"/>
                    <a:pt x="42757" y="2124"/>
                    <a:pt x="40101" y="1522"/>
                  </a:cubicBezTo>
                  <a:cubicBezTo>
                    <a:pt x="39424" y="1362"/>
                    <a:pt x="38738" y="1282"/>
                    <a:pt x="38055" y="1282"/>
                  </a:cubicBezTo>
                  <a:cubicBezTo>
                    <a:pt x="36329" y="1282"/>
                    <a:pt x="34628" y="1789"/>
                    <a:pt x="33167" y="2759"/>
                  </a:cubicBezTo>
                  <a:cubicBezTo>
                    <a:pt x="32164" y="3411"/>
                    <a:pt x="31345" y="4346"/>
                    <a:pt x="30811" y="5432"/>
                  </a:cubicBezTo>
                  <a:cubicBezTo>
                    <a:pt x="29992" y="7070"/>
                    <a:pt x="29641" y="8891"/>
                    <a:pt x="29792" y="10712"/>
                  </a:cubicBezTo>
                  <a:cubicBezTo>
                    <a:pt x="29942" y="12700"/>
                    <a:pt x="30510" y="14639"/>
                    <a:pt x="31429" y="16410"/>
                  </a:cubicBezTo>
                  <a:cubicBezTo>
                    <a:pt x="32565" y="18682"/>
                    <a:pt x="34236" y="20637"/>
                    <a:pt x="36274" y="22124"/>
                  </a:cubicBezTo>
                  <a:lnTo>
                    <a:pt x="36909" y="22592"/>
                  </a:lnTo>
                  <a:cubicBezTo>
                    <a:pt x="36809" y="22742"/>
                    <a:pt x="36659" y="22759"/>
                    <a:pt x="36542" y="22809"/>
                  </a:cubicBezTo>
                  <a:cubicBezTo>
                    <a:pt x="35305" y="23294"/>
                    <a:pt x="34035" y="23594"/>
                    <a:pt x="32716" y="23745"/>
                  </a:cubicBezTo>
                  <a:cubicBezTo>
                    <a:pt x="31744" y="23878"/>
                    <a:pt x="30762" y="23946"/>
                    <a:pt x="29779" y="23946"/>
                  </a:cubicBezTo>
                  <a:cubicBezTo>
                    <a:pt x="29036" y="23946"/>
                    <a:pt x="28293" y="23907"/>
                    <a:pt x="27553" y="23828"/>
                  </a:cubicBezTo>
                  <a:cubicBezTo>
                    <a:pt x="26233" y="23661"/>
                    <a:pt x="24929" y="23411"/>
                    <a:pt x="23643" y="23060"/>
                  </a:cubicBezTo>
                  <a:cubicBezTo>
                    <a:pt x="21771" y="22575"/>
                    <a:pt x="19900" y="22041"/>
                    <a:pt x="18146" y="21205"/>
                  </a:cubicBezTo>
                  <a:cubicBezTo>
                    <a:pt x="12632" y="18582"/>
                    <a:pt x="8070" y="14288"/>
                    <a:pt x="5113" y="8941"/>
                  </a:cubicBezTo>
                  <a:cubicBezTo>
                    <a:pt x="3693" y="6368"/>
                    <a:pt x="2557" y="3661"/>
                    <a:pt x="1704" y="854"/>
                  </a:cubicBezTo>
                  <a:cubicBezTo>
                    <a:pt x="1654" y="687"/>
                    <a:pt x="1587" y="537"/>
                    <a:pt x="1521" y="386"/>
                  </a:cubicBezTo>
                  <a:cubicBezTo>
                    <a:pt x="1372" y="138"/>
                    <a:pt x="1104" y="1"/>
                    <a:pt x="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5"/>
            <p:cNvSpPr/>
            <p:nvPr/>
          </p:nvSpPr>
          <p:spPr>
            <a:xfrm rot="514045">
              <a:off x="7081188" y="1314012"/>
              <a:ext cx="158488" cy="125979"/>
            </a:xfrm>
            <a:custGeom>
              <a:rect b="b" l="l" r="r" t="t"/>
              <a:pathLst>
                <a:path extrusionOk="0" h="5619" w="7069">
                  <a:moveTo>
                    <a:pt x="1709" y="1"/>
                  </a:moveTo>
                  <a:cubicBezTo>
                    <a:pt x="1246" y="1"/>
                    <a:pt x="790" y="42"/>
                    <a:pt x="335" y="130"/>
                  </a:cubicBezTo>
                  <a:cubicBezTo>
                    <a:pt x="134" y="130"/>
                    <a:pt x="1" y="297"/>
                    <a:pt x="17" y="498"/>
                  </a:cubicBezTo>
                  <a:cubicBezTo>
                    <a:pt x="34" y="1183"/>
                    <a:pt x="151" y="1868"/>
                    <a:pt x="418" y="2519"/>
                  </a:cubicBezTo>
                  <a:cubicBezTo>
                    <a:pt x="1090" y="4003"/>
                    <a:pt x="2783" y="5618"/>
                    <a:pt x="5185" y="5618"/>
                  </a:cubicBezTo>
                  <a:cubicBezTo>
                    <a:pt x="5352" y="5618"/>
                    <a:pt x="5524" y="5610"/>
                    <a:pt x="5698" y="5594"/>
                  </a:cubicBezTo>
                  <a:cubicBezTo>
                    <a:pt x="6049" y="5577"/>
                    <a:pt x="6417" y="5510"/>
                    <a:pt x="6768" y="5427"/>
                  </a:cubicBezTo>
                  <a:cubicBezTo>
                    <a:pt x="6968" y="5377"/>
                    <a:pt x="7068" y="5260"/>
                    <a:pt x="7035" y="5042"/>
                  </a:cubicBezTo>
                  <a:cubicBezTo>
                    <a:pt x="7018" y="4942"/>
                    <a:pt x="7002" y="4859"/>
                    <a:pt x="6985" y="4758"/>
                  </a:cubicBezTo>
                  <a:cubicBezTo>
                    <a:pt x="6801" y="3856"/>
                    <a:pt x="6450" y="3004"/>
                    <a:pt x="5982" y="2235"/>
                  </a:cubicBezTo>
                  <a:cubicBezTo>
                    <a:pt x="5381" y="1233"/>
                    <a:pt x="4412" y="498"/>
                    <a:pt x="3292" y="197"/>
                  </a:cubicBezTo>
                  <a:cubicBezTo>
                    <a:pt x="2925" y="97"/>
                    <a:pt x="2540" y="47"/>
                    <a:pt x="2156" y="13"/>
                  </a:cubicBezTo>
                  <a:cubicBezTo>
                    <a:pt x="2006" y="5"/>
                    <a:pt x="185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5"/>
            <p:cNvSpPr/>
            <p:nvPr/>
          </p:nvSpPr>
          <p:spPr>
            <a:xfrm rot="514045">
              <a:off x="7515844" y="2289906"/>
              <a:ext cx="187321" cy="105823"/>
            </a:xfrm>
            <a:custGeom>
              <a:rect b="b" l="l" r="r" t="t"/>
              <a:pathLst>
                <a:path extrusionOk="0" h="4720" w="8355">
                  <a:moveTo>
                    <a:pt x="3843" y="1"/>
                  </a:moveTo>
                  <a:cubicBezTo>
                    <a:pt x="2524" y="1"/>
                    <a:pt x="1337" y="468"/>
                    <a:pt x="201" y="1120"/>
                  </a:cubicBezTo>
                  <a:cubicBezTo>
                    <a:pt x="1" y="1237"/>
                    <a:pt x="17" y="1371"/>
                    <a:pt x="101" y="1571"/>
                  </a:cubicBezTo>
                  <a:cubicBezTo>
                    <a:pt x="402" y="2323"/>
                    <a:pt x="869" y="2991"/>
                    <a:pt x="1471" y="3526"/>
                  </a:cubicBezTo>
                  <a:cubicBezTo>
                    <a:pt x="2296" y="4280"/>
                    <a:pt x="3243" y="4719"/>
                    <a:pt x="4342" y="4719"/>
                  </a:cubicBezTo>
                  <a:cubicBezTo>
                    <a:pt x="4533" y="4719"/>
                    <a:pt x="4729" y="4706"/>
                    <a:pt x="4930" y="4679"/>
                  </a:cubicBezTo>
                  <a:cubicBezTo>
                    <a:pt x="6082" y="4529"/>
                    <a:pt x="7118" y="4011"/>
                    <a:pt x="8104" y="3442"/>
                  </a:cubicBezTo>
                  <a:cubicBezTo>
                    <a:pt x="8355" y="3309"/>
                    <a:pt x="8355" y="3192"/>
                    <a:pt x="8154" y="2891"/>
                  </a:cubicBezTo>
                  <a:cubicBezTo>
                    <a:pt x="7536" y="1905"/>
                    <a:pt x="6684" y="1087"/>
                    <a:pt x="5665" y="518"/>
                  </a:cubicBezTo>
                  <a:cubicBezTo>
                    <a:pt x="5113" y="201"/>
                    <a:pt x="4478" y="34"/>
                    <a:pt x="3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5"/>
            <p:cNvSpPr/>
            <p:nvPr/>
          </p:nvSpPr>
          <p:spPr>
            <a:xfrm rot="514045">
              <a:off x="6354331" y="1452511"/>
              <a:ext cx="154363" cy="128759"/>
            </a:xfrm>
            <a:custGeom>
              <a:rect b="b" l="l" r="r" t="t"/>
              <a:pathLst>
                <a:path extrusionOk="0" h="5743" w="6885">
                  <a:moveTo>
                    <a:pt x="5573" y="0"/>
                  </a:moveTo>
                  <a:cubicBezTo>
                    <a:pt x="5481" y="0"/>
                    <a:pt x="5389" y="2"/>
                    <a:pt x="5297" y="6"/>
                  </a:cubicBezTo>
                  <a:cubicBezTo>
                    <a:pt x="3409" y="56"/>
                    <a:pt x="1939" y="842"/>
                    <a:pt x="953" y="2462"/>
                  </a:cubicBezTo>
                  <a:cubicBezTo>
                    <a:pt x="468" y="3281"/>
                    <a:pt x="151" y="4200"/>
                    <a:pt x="34" y="5152"/>
                  </a:cubicBezTo>
                  <a:cubicBezTo>
                    <a:pt x="1" y="5420"/>
                    <a:pt x="34" y="5487"/>
                    <a:pt x="301" y="5553"/>
                  </a:cubicBezTo>
                  <a:cubicBezTo>
                    <a:pt x="769" y="5654"/>
                    <a:pt x="1220" y="5704"/>
                    <a:pt x="1688" y="5737"/>
                  </a:cubicBezTo>
                  <a:cubicBezTo>
                    <a:pt x="1762" y="5741"/>
                    <a:pt x="1835" y="5743"/>
                    <a:pt x="1908" y="5743"/>
                  </a:cubicBezTo>
                  <a:cubicBezTo>
                    <a:pt x="3217" y="5743"/>
                    <a:pt x="4478" y="5181"/>
                    <a:pt x="5364" y="4200"/>
                  </a:cubicBezTo>
                  <a:cubicBezTo>
                    <a:pt x="6300" y="3198"/>
                    <a:pt x="6717" y="1978"/>
                    <a:pt x="6851" y="641"/>
                  </a:cubicBezTo>
                  <a:cubicBezTo>
                    <a:pt x="6885" y="207"/>
                    <a:pt x="6834" y="140"/>
                    <a:pt x="6400" y="56"/>
                  </a:cubicBezTo>
                  <a:cubicBezTo>
                    <a:pt x="6124" y="19"/>
                    <a:pt x="5849" y="0"/>
                    <a:pt x="5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5"/>
            <p:cNvSpPr/>
            <p:nvPr/>
          </p:nvSpPr>
          <p:spPr>
            <a:xfrm rot="514045">
              <a:off x="6444876" y="1128700"/>
              <a:ext cx="162591" cy="118244"/>
            </a:xfrm>
            <a:custGeom>
              <a:rect b="b" l="l" r="r" t="t"/>
              <a:pathLst>
                <a:path extrusionOk="0" h="5274" w="7252">
                  <a:moveTo>
                    <a:pt x="5038" y="1"/>
                  </a:moveTo>
                  <a:cubicBezTo>
                    <a:pt x="4896" y="1"/>
                    <a:pt x="4754" y="4"/>
                    <a:pt x="4612" y="10"/>
                  </a:cubicBezTo>
                  <a:cubicBezTo>
                    <a:pt x="3308" y="111"/>
                    <a:pt x="2206" y="645"/>
                    <a:pt x="1420" y="1698"/>
                  </a:cubicBezTo>
                  <a:cubicBezTo>
                    <a:pt x="785" y="2583"/>
                    <a:pt x="351" y="3586"/>
                    <a:pt x="84" y="4639"/>
                  </a:cubicBezTo>
                  <a:cubicBezTo>
                    <a:pt x="0" y="4956"/>
                    <a:pt x="84" y="5056"/>
                    <a:pt x="418" y="5123"/>
                  </a:cubicBezTo>
                  <a:cubicBezTo>
                    <a:pt x="886" y="5207"/>
                    <a:pt x="1370" y="5257"/>
                    <a:pt x="1855" y="5257"/>
                  </a:cubicBezTo>
                  <a:cubicBezTo>
                    <a:pt x="2105" y="5257"/>
                    <a:pt x="2356" y="5273"/>
                    <a:pt x="2607" y="5273"/>
                  </a:cubicBezTo>
                  <a:cubicBezTo>
                    <a:pt x="3860" y="5257"/>
                    <a:pt x="5029" y="4655"/>
                    <a:pt x="5765" y="3636"/>
                  </a:cubicBezTo>
                  <a:cubicBezTo>
                    <a:pt x="6416" y="2767"/>
                    <a:pt x="6884" y="1781"/>
                    <a:pt x="7151" y="729"/>
                  </a:cubicBezTo>
                  <a:cubicBezTo>
                    <a:pt x="7252" y="361"/>
                    <a:pt x="7202" y="294"/>
                    <a:pt x="6834" y="211"/>
                  </a:cubicBezTo>
                  <a:cubicBezTo>
                    <a:pt x="6251" y="62"/>
                    <a:pt x="5647" y="1"/>
                    <a:pt x="5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5"/>
            <p:cNvSpPr/>
            <p:nvPr/>
          </p:nvSpPr>
          <p:spPr>
            <a:xfrm rot="514045">
              <a:off x="7361335" y="1239201"/>
              <a:ext cx="152480" cy="121921"/>
            </a:xfrm>
            <a:custGeom>
              <a:rect b="b" l="l" r="r" t="t"/>
              <a:pathLst>
                <a:path extrusionOk="0" h="5438" w="6801">
                  <a:moveTo>
                    <a:pt x="5185" y="0"/>
                  </a:moveTo>
                  <a:cubicBezTo>
                    <a:pt x="5055" y="0"/>
                    <a:pt x="4925" y="2"/>
                    <a:pt x="4795" y="7"/>
                  </a:cubicBezTo>
                  <a:cubicBezTo>
                    <a:pt x="3292" y="91"/>
                    <a:pt x="2055" y="675"/>
                    <a:pt x="1170" y="1945"/>
                  </a:cubicBezTo>
                  <a:cubicBezTo>
                    <a:pt x="702" y="2647"/>
                    <a:pt x="351" y="3432"/>
                    <a:pt x="150" y="4234"/>
                  </a:cubicBezTo>
                  <a:cubicBezTo>
                    <a:pt x="84" y="4435"/>
                    <a:pt x="50" y="4652"/>
                    <a:pt x="33" y="4852"/>
                  </a:cubicBezTo>
                  <a:cubicBezTo>
                    <a:pt x="0" y="5136"/>
                    <a:pt x="67" y="5220"/>
                    <a:pt x="351" y="5287"/>
                  </a:cubicBezTo>
                  <a:cubicBezTo>
                    <a:pt x="672" y="5374"/>
                    <a:pt x="993" y="5424"/>
                    <a:pt x="1314" y="5424"/>
                  </a:cubicBezTo>
                  <a:cubicBezTo>
                    <a:pt x="1360" y="5424"/>
                    <a:pt x="1407" y="5423"/>
                    <a:pt x="1454" y="5421"/>
                  </a:cubicBezTo>
                  <a:cubicBezTo>
                    <a:pt x="1587" y="5421"/>
                    <a:pt x="1704" y="5437"/>
                    <a:pt x="1821" y="5437"/>
                  </a:cubicBezTo>
                  <a:cubicBezTo>
                    <a:pt x="3693" y="5337"/>
                    <a:pt x="5180" y="4568"/>
                    <a:pt x="6099" y="2881"/>
                  </a:cubicBezTo>
                  <a:cubicBezTo>
                    <a:pt x="6483" y="2196"/>
                    <a:pt x="6717" y="1427"/>
                    <a:pt x="6767" y="642"/>
                  </a:cubicBezTo>
                  <a:cubicBezTo>
                    <a:pt x="6800" y="174"/>
                    <a:pt x="6700" y="74"/>
                    <a:pt x="6249" y="40"/>
                  </a:cubicBezTo>
                  <a:cubicBezTo>
                    <a:pt x="5894" y="16"/>
                    <a:pt x="5540" y="0"/>
                    <a:pt x="5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5"/>
            <p:cNvSpPr/>
            <p:nvPr/>
          </p:nvSpPr>
          <p:spPr>
            <a:xfrm rot="514045">
              <a:off x="7457072" y="1812755"/>
              <a:ext cx="129230" cy="141090"/>
            </a:xfrm>
            <a:custGeom>
              <a:rect b="b" l="l" r="r" t="t"/>
              <a:pathLst>
                <a:path extrusionOk="0" h="6293" w="5764">
                  <a:moveTo>
                    <a:pt x="5381" y="1"/>
                  </a:moveTo>
                  <a:cubicBezTo>
                    <a:pt x="5355" y="1"/>
                    <a:pt x="5327" y="1"/>
                    <a:pt x="5297" y="3"/>
                  </a:cubicBezTo>
                  <a:cubicBezTo>
                    <a:pt x="4562" y="36"/>
                    <a:pt x="3827" y="186"/>
                    <a:pt x="3159" y="454"/>
                  </a:cubicBezTo>
                  <a:cubicBezTo>
                    <a:pt x="2106" y="821"/>
                    <a:pt x="1254" y="1573"/>
                    <a:pt x="753" y="2559"/>
                  </a:cubicBezTo>
                  <a:cubicBezTo>
                    <a:pt x="318" y="3411"/>
                    <a:pt x="68" y="4330"/>
                    <a:pt x="17" y="5266"/>
                  </a:cubicBezTo>
                  <a:cubicBezTo>
                    <a:pt x="17" y="5416"/>
                    <a:pt x="1" y="5567"/>
                    <a:pt x="17" y="5717"/>
                  </a:cubicBezTo>
                  <a:cubicBezTo>
                    <a:pt x="34" y="6185"/>
                    <a:pt x="134" y="6268"/>
                    <a:pt x="586" y="6285"/>
                  </a:cubicBezTo>
                  <a:cubicBezTo>
                    <a:pt x="676" y="6290"/>
                    <a:pt x="766" y="6293"/>
                    <a:pt x="855" y="6293"/>
                  </a:cubicBezTo>
                  <a:cubicBezTo>
                    <a:pt x="2738" y="6293"/>
                    <a:pt x="4445" y="5132"/>
                    <a:pt x="5147" y="3378"/>
                  </a:cubicBezTo>
                  <a:cubicBezTo>
                    <a:pt x="5531" y="2442"/>
                    <a:pt x="5732" y="1456"/>
                    <a:pt x="5748" y="470"/>
                  </a:cubicBezTo>
                  <a:cubicBezTo>
                    <a:pt x="5764" y="100"/>
                    <a:pt x="5694" y="1"/>
                    <a:pt x="5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5"/>
            <p:cNvSpPr/>
            <p:nvPr/>
          </p:nvSpPr>
          <p:spPr>
            <a:xfrm rot="514045">
              <a:off x="7153111" y="1795356"/>
              <a:ext cx="124768" cy="157322"/>
            </a:xfrm>
            <a:custGeom>
              <a:rect b="b" l="l" r="r" t="t"/>
              <a:pathLst>
                <a:path extrusionOk="0" h="7017" w="5565">
                  <a:moveTo>
                    <a:pt x="4179" y="1"/>
                  </a:moveTo>
                  <a:cubicBezTo>
                    <a:pt x="4109" y="1"/>
                    <a:pt x="4027" y="16"/>
                    <a:pt x="3927" y="43"/>
                  </a:cubicBezTo>
                  <a:cubicBezTo>
                    <a:pt x="3042" y="243"/>
                    <a:pt x="2206" y="661"/>
                    <a:pt x="1504" y="1246"/>
                  </a:cubicBezTo>
                  <a:cubicBezTo>
                    <a:pt x="619" y="2031"/>
                    <a:pt x="34" y="2967"/>
                    <a:pt x="17" y="4270"/>
                  </a:cubicBezTo>
                  <a:cubicBezTo>
                    <a:pt x="1" y="5106"/>
                    <a:pt x="184" y="5958"/>
                    <a:pt x="535" y="6710"/>
                  </a:cubicBezTo>
                  <a:cubicBezTo>
                    <a:pt x="644" y="6926"/>
                    <a:pt x="710" y="7017"/>
                    <a:pt x="839" y="7017"/>
                  </a:cubicBezTo>
                  <a:cubicBezTo>
                    <a:pt x="909" y="7017"/>
                    <a:pt x="997" y="6990"/>
                    <a:pt x="1120" y="6943"/>
                  </a:cubicBezTo>
                  <a:cubicBezTo>
                    <a:pt x="1471" y="6826"/>
                    <a:pt x="1822" y="6693"/>
                    <a:pt x="2156" y="6526"/>
                  </a:cubicBezTo>
                  <a:cubicBezTo>
                    <a:pt x="4495" y="5473"/>
                    <a:pt x="5565" y="2750"/>
                    <a:pt x="4579" y="377"/>
                  </a:cubicBezTo>
                  <a:cubicBezTo>
                    <a:pt x="4469" y="109"/>
                    <a:pt x="4368" y="1"/>
                    <a:pt x="41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5"/>
            <p:cNvSpPr/>
            <p:nvPr/>
          </p:nvSpPr>
          <p:spPr>
            <a:xfrm rot="514045">
              <a:off x="7327589" y="2105964"/>
              <a:ext cx="174586" cy="95331"/>
            </a:xfrm>
            <a:custGeom>
              <a:rect b="b" l="l" r="r" t="t"/>
              <a:pathLst>
                <a:path extrusionOk="0" h="4252" w="7787">
                  <a:moveTo>
                    <a:pt x="4528" y="0"/>
                  </a:moveTo>
                  <a:cubicBezTo>
                    <a:pt x="4528" y="0"/>
                    <a:pt x="4528" y="0"/>
                    <a:pt x="4528" y="0"/>
                  </a:cubicBezTo>
                  <a:lnTo>
                    <a:pt x="4528" y="0"/>
                  </a:lnTo>
                  <a:cubicBezTo>
                    <a:pt x="4534" y="0"/>
                    <a:pt x="4539" y="0"/>
                    <a:pt x="4545" y="0"/>
                  </a:cubicBezTo>
                  <a:close/>
                  <a:moveTo>
                    <a:pt x="4528" y="0"/>
                  </a:moveTo>
                  <a:cubicBezTo>
                    <a:pt x="4284" y="0"/>
                    <a:pt x="4055" y="1"/>
                    <a:pt x="3826" y="34"/>
                  </a:cubicBezTo>
                  <a:cubicBezTo>
                    <a:pt x="3593" y="84"/>
                    <a:pt x="3342" y="151"/>
                    <a:pt x="3125" y="234"/>
                  </a:cubicBezTo>
                  <a:cubicBezTo>
                    <a:pt x="2005" y="702"/>
                    <a:pt x="1036" y="1471"/>
                    <a:pt x="318" y="2440"/>
                  </a:cubicBezTo>
                  <a:cubicBezTo>
                    <a:pt x="251" y="2523"/>
                    <a:pt x="201" y="2624"/>
                    <a:pt x="151" y="2724"/>
                  </a:cubicBezTo>
                  <a:cubicBezTo>
                    <a:pt x="0" y="3025"/>
                    <a:pt x="50" y="3175"/>
                    <a:pt x="351" y="3309"/>
                  </a:cubicBezTo>
                  <a:cubicBezTo>
                    <a:pt x="1019" y="3609"/>
                    <a:pt x="1721" y="3860"/>
                    <a:pt x="2423" y="4061"/>
                  </a:cubicBezTo>
                  <a:cubicBezTo>
                    <a:pt x="2865" y="4190"/>
                    <a:pt x="3291" y="4251"/>
                    <a:pt x="3701" y="4251"/>
                  </a:cubicBezTo>
                  <a:cubicBezTo>
                    <a:pt x="4781" y="4251"/>
                    <a:pt x="5759" y="3825"/>
                    <a:pt x="6667" y="3075"/>
                  </a:cubicBezTo>
                  <a:cubicBezTo>
                    <a:pt x="7101" y="2707"/>
                    <a:pt x="7452" y="2223"/>
                    <a:pt x="7669" y="1671"/>
                  </a:cubicBezTo>
                  <a:cubicBezTo>
                    <a:pt x="7786" y="1387"/>
                    <a:pt x="7753" y="1254"/>
                    <a:pt x="7536" y="1103"/>
                  </a:cubicBezTo>
                  <a:cubicBezTo>
                    <a:pt x="6617" y="518"/>
                    <a:pt x="5664" y="17"/>
                    <a:pt x="45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5"/>
            <p:cNvSpPr/>
            <p:nvPr/>
          </p:nvSpPr>
          <p:spPr>
            <a:xfrm rot="514045">
              <a:off x="6703050" y="1468948"/>
              <a:ext cx="101160" cy="159789"/>
            </a:xfrm>
            <a:custGeom>
              <a:rect b="b" l="l" r="r" t="t"/>
              <a:pathLst>
                <a:path extrusionOk="0" h="7127" w="4512">
                  <a:moveTo>
                    <a:pt x="3219" y="1"/>
                  </a:moveTo>
                  <a:cubicBezTo>
                    <a:pt x="3145" y="1"/>
                    <a:pt x="3061" y="39"/>
                    <a:pt x="2941" y="109"/>
                  </a:cubicBezTo>
                  <a:cubicBezTo>
                    <a:pt x="2507" y="377"/>
                    <a:pt x="2089" y="644"/>
                    <a:pt x="1688" y="945"/>
                  </a:cubicBezTo>
                  <a:cubicBezTo>
                    <a:pt x="569" y="1780"/>
                    <a:pt x="67" y="2933"/>
                    <a:pt x="0" y="4370"/>
                  </a:cubicBezTo>
                  <a:cubicBezTo>
                    <a:pt x="17" y="5272"/>
                    <a:pt x="301" y="6124"/>
                    <a:pt x="802" y="6876"/>
                  </a:cubicBezTo>
                  <a:cubicBezTo>
                    <a:pt x="916" y="7047"/>
                    <a:pt x="992" y="7126"/>
                    <a:pt x="1095" y="7126"/>
                  </a:cubicBezTo>
                  <a:cubicBezTo>
                    <a:pt x="1173" y="7126"/>
                    <a:pt x="1267" y="7080"/>
                    <a:pt x="1404" y="6993"/>
                  </a:cubicBezTo>
                  <a:cubicBezTo>
                    <a:pt x="2056" y="6592"/>
                    <a:pt x="2657" y="6124"/>
                    <a:pt x="3192" y="5590"/>
                  </a:cubicBezTo>
                  <a:cubicBezTo>
                    <a:pt x="3726" y="5038"/>
                    <a:pt x="4127" y="4353"/>
                    <a:pt x="4345" y="3601"/>
                  </a:cubicBezTo>
                  <a:cubicBezTo>
                    <a:pt x="4462" y="3284"/>
                    <a:pt x="4512" y="2933"/>
                    <a:pt x="4478" y="2582"/>
                  </a:cubicBezTo>
                  <a:cubicBezTo>
                    <a:pt x="4378" y="1730"/>
                    <a:pt x="4061" y="911"/>
                    <a:pt x="3526" y="226"/>
                  </a:cubicBezTo>
                  <a:cubicBezTo>
                    <a:pt x="3400" y="72"/>
                    <a:pt x="3320" y="1"/>
                    <a:pt x="3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5"/>
            <p:cNvSpPr/>
            <p:nvPr/>
          </p:nvSpPr>
          <p:spPr>
            <a:xfrm rot="514045">
              <a:off x="6840859" y="1400190"/>
              <a:ext cx="172725" cy="87394"/>
            </a:xfrm>
            <a:custGeom>
              <a:rect b="b" l="l" r="r" t="t"/>
              <a:pathLst>
                <a:path extrusionOk="0" h="3898" w="7704">
                  <a:moveTo>
                    <a:pt x="4230" y="0"/>
                  </a:moveTo>
                  <a:cubicBezTo>
                    <a:pt x="2765" y="0"/>
                    <a:pt x="1280" y="579"/>
                    <a:pt x="185" y="1972"/>
                  </a:cubicBezTo>
                  <a:cubicBezTo>
                    <a:pt x="1" y="2205"/>
                    <a:pt x="1" y="2306"/>
                    <a:pt x="251" y="2473"/>
                  </a:cubicBezTo>
                  <a:cubicBezTo>
                    <a:pt x="552" y="2690"/>
                    <a:pt x="870" y="2890"/>
                    <a:pt x="1204" y="3074"/>
                  </a:cubicBezTo>
                  <a:cubicBezTo>
                    <a:pt x="1989" y="3559"/>
                    <a:pt x="2891" y="3843"/>
                    <a:pt x="3810" y="3893"/>
                  </a:cubicBezTo>
                  <a:cubicBezTo>
                    <a:pt x="3868" y="3896"/>
                    <a:pt x="3925" y="3897"/>
                    <a:pt x="3982" y="3897"/>
                  </a:cubicBezTo>
                  <a:cubicBezTo>
                    <a:pt x="4259" y="3897"/>
                    <a:pt x="4536" y="3865"/>
                    <a:pt x="4813" y="3809"/>
                  </a:cubicBezTo>
                  <a:cubicBezTo>
                    <a:pt x="5983" y="3509"/>
                    <a:pt x="6918" y="2874"/>
                    <a:pt x="7536" y="1804"/>
                  </a:cubicBezTo>
                  <a:cubicBezTo>
                    <a:pt x="7620" y="1654"/>
                    <a:pt x="7704" y="1520"/>
                    <a:pt x="7553" y="1370"/>
                  </a:cubicBezTo>
                  <a:cubicBezTo>
                    <a:pt x="7085" y="902"/>
                    <a:pt x="6601" y="468"/>
                    <a:pt x="5966" y="267"/>
                  </a:cubicBezTo>
                  <a:cubicBezTo>
                    <a:pt x="5409" y="94"/>
                    <a:pt x="4821" y="0"/>
                    <a:pt x="4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5"/>
            <p:cNvSpPr/>
            <p:nvPr/>
          </p:nvSpPr>
          <p:spPr>
            <a:xfrm rot="514045">
              <a:off x="7330740" y="1595253"/>
              <a:ext cx="153242" cy="87551"/>
            </a:xfrm>
            <a:custGeom>
              <a:rect b="b" l="l" r="r" t="t"/>
              <a:pathLst>
                <a:path extrusionOk="0" h="3905" w="6835">
                  <a:moveTo>
                    <a:pt x="2256" y="0"/>
                  </a:moveTo>
                  <a:cubicBezTo>
                    <a:pt x="1638" y="17"/>
                    <a:pt x="1020" y="117"/>
                    <a:pt x="418" y="318"/>
                  </a:cubicBezTo>
                  <a:cubicBezTo>
                    <a:pt x="17" y="468"/>
                    <a:pt x="0" y="552"/>
                    <a:pt x="184" y="919"/>
                  </a:cubicBezTo>
                  <a:cubicBezTo>
                    <a:pt x="385" y="1320"/>
                    <a:pt x="602" y="1705"/>
                    <a:pt x="852" y="2072"/>
                  </a:cubicBezTo>
                  <a:cubicBezTo>
                    <a:pt x="1657" y="3294"/>
                    <a:pt x="2766" y="3904"/>
                    <a:pt x="4145" y="3904"/>
                  </a:cubicBezTo>
                  <a:cubicBezTo>
                    <a:pt x="4314" y="3904"/>
                    <a:pt x="4486" y="3895"/>
                    <a:pt x="4662" y="3877"/>
                  </a:cubicBezTo>
                  <a:cubicBezTo>
                    <a:pt x="5280" y="3843"/>
                    <a:pt x="5882" y="3726"/>
                    <a:pt x="6450" y="3493"/>
                  </a:cubicBezTo>
                  <a:cubicBezTo>
                    <a:pt x="6801" y="3325"/>
                    <a:pt x="6834" y="3242"/>
                    <a:pt x="6617" y="2908"/>
                  </a:cubicBezTo>
                  <a:cubicBezTo>
                    <a:pt x="6216" y="2256"/>
                    <a:pt x="5715" y="1671"/>
                    <a:pt x="5163" y="1170"/>
                  </a:cubicBezTo>
                  <a:cubicBezTo>
                    <a:pt x="4345" y="401"/>
                    <a:pt x="3342" y="101"/>
                    <a:pt x="22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5"/>
            <p:cNvSpPr/>
            <p:nvPr/>
          </p:nvSpPr>
          <p:spPr>
            <a:xfrm rot="514045">
              <a:off x="6479475" y="1437538"/>
              <a:ext cx="57351" cy="54055"/>
            </a:xfrm>
            <a:custGeom>
              <a:rect b="b" l="l" r="r" t="t"/>
              <a:pathLst>
                <a:path extrusionOk="0" h="2411" w="2558">
                  <a:moveTo>
                    <a:pt x="678" y="0"/>
                  </a:moveTo>
                  <a:cubicBezTo>
                    <a:pt x="515" y="0"/>
                    <a:pt x="352" y="63"/>
                    <a:pt x="235" y="188"/>
                  </a:cubicBezTo>
                  <a:cubicBezTo>
                    <a:pt x="1" y="456"/>
                    <a:pt x="18" y="857"/>
                    <a:pt x="285" y="1074"/>
                  </a:cubicBezTo>
                  <a:cubicBezTo>
                    <a:pt x="686" y="1475"/>
                    <a:pt x="1087" y="1842"/>
                    <a:pt x="1488" y="2227"/>
                  </a:cubicBezTo>
                  <a:cubicBezTo>
                    <a:pt x="1605" y="2344"/>
                    <a:pt x="1772" y="2410"/>
                    <a:pt x="1939" y="2410"/>
                  </a:cubicBezTo>
                  <a:cubicBezTo>
                    <a:pt x="2156" y="2410"/>
                    <a:pt x="2357" y="2293"/>
                    <a:pt x="2440" y="2093"/>
                  </a:cubicBezTo>
                  <a:cubicBezTo>
                    <a:pt x="2557" y="1876"/>
                    <a:pt x="2507" y="1608"/>
                    <a:pt x="2340" y="1441"/>
                  </a:cubicBezTo>
                  <a:cubicBezTo>
                    <a:pt x="1939" y="1024"/>
                    <a:pt x="1538" y="589"/>
                    <a:pt x="1120" y="188"/>
                  </a:cubicBezTo>
                  <a:cubicBezTo>
                    <a:pt x="1003" y="63"/>
                    <a:pt x="841" y="0"/>
                    <a:pt x="67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5"/>
            <p:cNvSpPr/>
            <p:nvPr/>
          </p:nvSpPr>
          <p:spPr>
            <a:xfrm rot="514045">
              <a:off x="7313763" y="1565686"/>
              <a:ext cx="41971" cy="57015"/>
            </a:xfrm>
            <a:custGeom>
              <a:rect b="b" l="l" r="r" t="t"/>
              <a:pathLst>
                <a:path extrusionOk="0" h="2543" w="1872">
                  <a:moveTo>
                    <a:pt x="1298" y="0"/>
                  </a:moveTo>
                  <a:cubicBezTo>
                    <a:pt x="1126" y="0"/>
                    <a:pt x="957" y="79"/>
                    <a:pt x="852" y="230"/>
                  </a:cubicBezTo>
                  <a:cubicBezTo>
                    <a:pt x="518" y="714"/>
                    <a:pt x="251" y="1249"/>
                    <a:pt x="67" y="1817"/>
                  </a:cubicBezTo>
                  <a:cubicBezTo>
                    <a:pt x="0" y="2084"/>
                    <a:pt x="117" y="2368"/>
                    <a:pt x="384" y="2469"/>
                  </a:cubicBezTo>
                  <a:cubicBezTo>
                    <a:pt x="471" y="2518"/>
                    <a:pt x="567" y="2542"/>
                    <a:pt x="661" y="2542"/>
                  </a:cubicBezTo>
                  <a:cubicBezTo>
                    <a:pt x="822" y="2542"/>
                    <a:pt x="981" y="2472"/>
                    <a:pt x="1086" y="2335"/>
                  </a:cubicBezTo>
                  <a:cubicBezTo>
                    <a:pt x="1153" y="2268"/>
                    <a:pt x="1203" y="2185"/>
                    <a:pt x="1253" y="2084"/>
                  </a:cubicBezTo>
                  <a:cubicBezTo>
                    <a:pt x="1420" y="1667"/>
                    <a:pt x="1587" y="1249"/>
                    <a:pt x="1805" y="848"/>
                  </a:cubicBezTo>
                  <a:cubicBezTo>
                    <a:pt x="1838" y="764"/>
                    <a:pt x="1855" y="681"/>
                    <a:pt x="1871" y="614"/>
                  </a:cubicBezTo>
                  <a:cubicBezTo>
                    <a:pt x="1871" y="363"/>
                    <a:pt x="1738" y="146"/>
                    <a:pt x="1521" y="46"/>
                  </a:cubicBezTo>
                  <a:cubicBezTo>
                    <a:pt x="1449" y="15"/>
                    <a:pt x="1373"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5"/>
            <p:cNvSpPr/>
            <p:nvPr/>
          </p:nvSpPr>
          <p:spPr>
            <a:xfrm rot="514045">
              <a:off x="7484612" y="2124604"/>
              <a:ext cx="33003" cy="59907"/>
            </a:xfrm>
            <a:custGeom>
              <a:rect b="b" l="l" r="r" t="t"/>
              <a:pathLst>
                <a:path extrusionOk="0" h="2672" w="1472">
                  <a:moveTo>
                    <a:pt x="580" y="1"/>
                  </a:moveTo>
                  <a:cubicBezTo>
                    <a:pt x="549" y="1"/>
                    <a:pt x="517" y="4"/>
                    <a:pt x="485" y="10"/>
                  </a:cubicBezTo>
                  <a:cubicBezTo>
                    <a:pt x="201" y="43"/>
                    <a:pt x="1" y="277"/>
                    <a:pt x="1" y="661"/>
                  </a:cubicBezTo>
                  <a:cubicBezTo>
                    <a:pt x="51" y="1029"/>
                    <a:pt x="134" y="1463"/>
                    <a:pt x="201" y="1881"/>
                  </a:cubicBezTo>
                  <a:cubicBezTo>
                    <a:pt x="218" y="2032"/>
                    <a:pt x="251" y="2165"/>
                    <a:pt x="301" y="2282"/>
                  </a:cubicBezTo>
                  <a:cubicBezTo>
                    <a:pt x="384" y="2517"/>
                    <a:pt x="615" y="2671"/>
                    <a:pt x="852" y="2671"/>
                  </a:cubicBezTo>
                  <a:cubicBezTo>
                    <a:pt x="903" y="2671"/>
                    <a:pt x="954" y="2664"/>
                    <a:pt x="1003" y="2650"/>
                  </a:cubicBezTo>
                  <a:cubicBezTo>
                    <a:pt x="1287" y="2583"/>
                    <a:pt x="1471" y="2316"/>
                    <a:pt x="1454" y="2032"/>
                  </a:cubicBezTo>
                  <a:cubicBezTo>
                    <a:pt x="1387" y="1480"/>
                    <a:pt x="1271" y="912"/>
                    <a:pt x="1087" y="377"/>
                  </a:cubicBezTo>
                  <a:cubicBezTo>
                    <a:pt x="1013" y="157"/>
                    <a:pt x="810" y="1"/>
                    <a:pt x="580"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5"/>
            <p:cNvSpPr/>
            <p:nvPr/>
          </p:nvSpPr>
          <p:spPr>
            <a:xfrm rot="514045">
              <a:off x="6997351" y="1418011"/>
              <a:ext cx="28496" cy="60759"/>
            </a:xfrm>
            <a:custGeom>
              <a:rect b="b" l="l" r="r" t="t"/>
              <a:pathLst>
                <a:path extrusionOk="0" h="2710" w="1271">
                  <a:moveTo>
                    <a:pt x="621" y="1"/>
                  </a:moveTo>
                  <a:cubicBezTo>
                    <a:pt x="339" y="1"/>
                    <a:pt x="58" y="186"/>
                    <a:pt x="50" y="570"/>
                  </a:cubicBezTo>
                  <a:cubicBezTo>
                    <a:pt x="34" y="787"/>
                    <a:pt x="34" y="1021"/>
                    <a:pt x="34" y="1339"/>
                  </a:cubicBezTo>
                  <a:cubicBezTo>
                    <a:pt x="0" y="1656"/>
                    <a:pt x="17" y="1957"/>
                    <a:pt x="84" y="2257"/>
                  </a:cubicBezTo>
                  <a:cubicBezTo>
                    <a:pt x="164" y="2530"/>
                    <a:pt x="413" y="2710"/>
                    <a:pt x="683" y="2710"/>
                  </a:cubicBezTo>
                  <a:cubicBezTo>
                    <a:pt x="695" y="2710"/>
                    <a:pt x="707" y="2709"/>
                    <a:pt x="719" y="2709"/>
                  </a:cubicBezTo>
                  <a:cubicBezTo>
                    <a:pt x="1003" y="2675"/>
                    <a:pt x="1220" y="2458"/>
                    <a:pt x="1253" y="2157"/>
                  </a:cubicBezTo>
                  <a:cubicBezTo>
                    <a:pt x="1270" y="2090"/>
                    <a:pt x="1270" y="2024"/>
                    <a:pt x="1270" y="1957"/>
                  </a:cubicBezTo>
                  <a:cubicBezTo>
                    <a:pt x="1220" y="1522"/>
                    <a:pt x="1203" y="1071"/>
                    <a:pt x="1203" y="637"/>
                  </a:cubicBezTo>
                  <a:cubicBezTo>
                    <a:pt x="1238" y="219"/>
                    <a:pt x="929" y="1"/>
                    <a:pt x="621"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5"/>
            <p:cNvSpPr/>
            <p:nvPr/>
          </p:nvSpPr>
          <p:spPr>
            <a:xfrm rot="514045">
              <a:off x="7232400" y="1782669"/>
              <a:ext cx="56970" cy="40334"/>
            </a:xfrm>
            <a:custGeom>
              <a:rect b="b" l="l" r="r" t="t"/>
              <a:pathLst>
                <a:path extrusionOk="0" h="1799" w="2541">
                  <a:moveTo>
                    <a:pt x="611" y="0"/>
                  </a:moveTo>
                  <a:cubicBezTo>
                    <a:pt x="435" y="0"/>
                    <a:pt x="265" y="93"/>
                    <a:pt x="168" y="240"/>
                  </a:cubicBezTo>
                  <a:cubicBezTo>
                    <a:pt x="34" y="424"/>
                    <a:pt x="1" y="658"/>
                    <a:pt x="118" y="875"/>
                  </a:cubicBezTo>
                  <a:cubicBezTo>
                    <a:pt x="168" y="975"/>
                    <a:pt x="251" y="1075"/>
                    <a:pt x="368" y="1142"/>
                  </a:cubicBezTo>
                  <a:cubicBezTo>
                    <a:pt x="803" y="1343"/>
                    <a:pt x="1237" y="1560"/>
                    <a:pt x="1671" y="1760"/>
                  </a:cubicBezTo>
                  <a:cubicBezTo>
                    <a:pt x="1722" y="1777"/>
                    <a:pt x="1788" y="1794"/>
                    <a:pt x="1839" y="1794"/>
                  </a:cubicBezTo>
                  <a:cubicBezTo>
                    <a:pt x="1862" y="1797"/>
                    <a:pt x="1885" y="1798"/>
                    <a:pt x="1909" y="1798"/>
                  </a:cubicBezTo>
                  <a:cubicBezTo>
                    <a:pt x="2134" y="1798"/>
                    <a:pt x="2348" y="1655"/>
                    <a:pt x="2423" y="1443"/>
                  </a:cubicBezTo>
                  <a:cubicBezTo>
                    <a:pt x="2540" y="1209"/>
                    <a:pt x="2457" y="942"/>
                    <a:pt x="2256" y="808"/>
                  </a:cubicBezTo>
                  <a:cubicBezTo>
                    <a:pt x="1805" y="491"/>
                    <a:pt x="1321" y="240"/>
                    <a:pt x="803" y="39"/>
                  </a:cubicBezTo>
                  <a:cubicBezTo>
                    <a:pt x="740" y="13"/>
                    <a:pt x="675" y="0"/>
                    <a:pt x="611"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5"/>
            <p:cNvSpPr/>
            <p:nvPr/>
          </p:nvSpPr>
          <p:spPr>
            <a:xfrm rot="514045">
              <a:off x="6680998" y="1606012"/>
              <a:ext cx="59593" cy="34437"/>
            </a:xfrm>
            <a:custGeom>
              <a:rect b="b" l="l" r="r" t="t"/>
              <a:pathLst>
                <a:path extrusionOk="0" h="1536" w="2658">
                  <a:moveTo>
                    <a:pt x="629" y="0"/>
                  </a:moveTo>
                  <a:cubicBezTo>
                    <a:pt x="377" y="0"/>
                    <a:pt x="156" y="173"/>
                    <a:pt x="84" y="432"/>
                  </a:cubicBezTo>
                  <a:cubicBezTo>
                    <a:pt x="1" y="716"/>
                    <a:pt x="151" y="1033"/>
                    <a:pt x="435" y="1150"/>
                  </a:cubicBezTo>
                  <a:cubicBezTo>
                    <a:pt x="903" y="1317"/>
                    <a:pt x="1387" y="1451"/>
                    <a:pt x="1889" y="1534"/>
                  </a:cubicBezTo>
                  <a:cubicBezTo>
                    <a:pt x="1907" y="1535"/>
                    <a:pt x="1925" y="1536"/>
                    <a:pt x="1943" y="1536"/>
                  </a:cubicBezTo>
                  <a:cubicBezTo>
                    <a:pt x="2279" y="1536"/>
                    <a:pt x="2494" y="1387"/>
                    <a:pt x="2574" y="1117"/>
                  </a:cubicBezTo>
                  <a:cubicBezTo>
                    <a:pt x="2657" y="849"/>
                    <a:pt x="2507" y="565"/>
                    <a:pt x="2256" y="465"/>
                  </a:cubicBezTo>
                  <a:cubicBezTo>
                    <a:pt x="1772" y="298"/>
                    <a:pt x="1270" y="131"/>
                    <a:pt x="752" y="14"/>
                  </a:cubicBezTo>
                  <a:cubicBezTo>
                    <a:pt x="711" y="5"/>
                    <a:pt x="670" y="0"/>
                    <a:pt x="629"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5"/>
            <p:cNvSpPr/>
            <p:nvPr/>
          </p:nvSpPr>
          <p:spPr>
            <a:xfrm rot="514045">
              <a:off x="7073399" y="1283217"/>
              <a:ext cx="42352" cy="51118"/>
            </a:xfrm>
            <a:custGeom>
              <a:rect b="b" l="l" r="r" t="t"/>
              <a:pathLst>
                <a:path extrusionOk="0" h="2280" w="1889">
                  <a:moveTo>
                    <a:pt x="1298" y="0"/>
                  </a:moveTo>
                  <a:cubicBezTo>
                    <a:pt x="1110" y="0"/>
                    <a:pt x="921" y="98"/>
                    <a:pt x="819" y="264"/>
                  </a:cubicBezTo>
                  <a:cubicBezTo>
                    <a:pt x="585" y="614"/>
                    <a:pt x="368" y="982"/>
                    <a:pt x="134" y="1350"/>
                  </a:cubicBezTo>
                  <a:cubicBezTo>
                    <a:pt x="100" y="1400"/>
                    <a:pt x="84" y="1467"/>
                    <a:pt x="67" y="1533"/>
                  </a:cubicBezTo>
                  <a:cubicBezTo>
                    <a:pt x="0" y="1767"/>
                    <a:pt x="100" y="2018"/>
                    <a:pt x="284" y="2152"/>
                  </a:cubicBezTo>
                  <a:cubicBezTo>
                    <a:pt x="387" y="2237"/>
                    <a:pt x="508" y="2279"/>
                    <a:pt x="628" y="2279"/>
                  </a:cubicBezTo>
                  <a:cubicBezTo>
                    <a:pt x="741" y="2279"/>
                    <a:pt x="855" y="2242"/>
                    <a:pt x="952" y="2168"/>
                  </a:cubicBezTo>
                  <a:cubicBezTo>
                    <a:pt x="1353" y="1734"/>
                    <a:pt x="1654" y="1233"/>
                    <a:pt x="1855" y="681"/>
                  </a:cubicBezTo>
                  <a:cubicBezTo>
                    <a:pt x="1888" y="397"/>
                    <a:pt x="1738" y="147"/>
                    <a:pt x="1470" y="30"/>
                  </a:cubicBezTo>
                  <a:cubicBezTo>
                    <a:pt x="1415" y="10"/>
                    <a:pt x="1356"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5"/>
            <p:cNvSpPr/>
            <p:nvPr/>
          </p:nvSpPr>
          <p:spPr>
            <a:xfrm rot="514045">
              <a:off x="6420802" y="1199112"/>
              <a:ext cx="44616" cy="51611"/>
            </a:xfrm>
            <a:custGeom>
              <a:rect b="b" l="l" r="r" t="t"/>
              <a:pathLst>
                <a:path extrusionOk="0" h="2302" w="1990">
                  <a:moveTo>
                    <a:pt x="639" y="1"/>
                  </a:moveTo>
                  <a:cubicBezTo>
                    <a:pt x="560" y="1"/>
                    <a:pt x="480" y="15"/>
                    <a:pt x="402" y="46"/>
                  </a:cubicBezTo>
                  <a:cubicBezTo>
                    <a:pt x="118" y="196"/>
                    <a:pt x="1" y="547"/>
                    <a:pt x="134" y="831"/>
                  </a:cubicBezTo>
                  <a:cubicBezTo>
                    <a:pt x="302" y="1249"/>
                    <a:pt x="502" y="1633"/>
                    <a:pt x="736" y="2017"/>
                  </a:cubicBezTo>
                  <a:cubicBezTo>
                    <a:pt x="836" y="2201"/>
                    <a:pt x="1037" y="2301"/>
                    <a:pt x="1254" y="2301"/>
                  </a:cubicBezTo>
                  <a:cubicBezTo>
                    <a:pt x="1722" y="2301"/>
                    <a:pt x="1989" y="1833"/>
                    <a:pt x="1772" y="1382"/>
                  </a:cubicBezTo>
                  <a:cubicBezTo>
                    <a:pt x="1588" y="1031"/>
                    <a:pt x="1388" y="680"/>
                    <a:pt x="1187" y="330"/>
                  </a:cubicBezTo>
                  <a:cubicBezTo>
                    <a:pt x="1076" y="119"/>
                    <a:pt x="864" y="1"/>
                    <a:pt x="639"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5"/>
            <p:cNvSpPr/>
            <p:nvPr/>
          </p:nvSpPr>
          <p:spPr>
            <a:xfrm rot="514045">
              <a:off x="7333162" y="1316159"/>
              <a:ext cx="40468" cy="51903"/>
            </a:xfrm>
            <a:custGeom>
              <a:rect b="b" l="l" r="r" t="t"/>
              <a:pathLst>
                <a:path extrusionOk="0" h="2315" w="1805">
                  <a:moveTo>
                    <a:pt x="646" y="0"/>
                  </a:moveTo>
                  <a:cubicBezTo>
                    <a:pt x="587" y="0"/>
                    <a:pt x="528" y="10"/>
                    <a:pt x="468" y="29"/>
                  </a:cubicBezTo>
                  <a:cubicBezTo>
                    <a:pt x="184" y="113"/>
                    <a:pt x="0" y="414"/>
                    <a:pt x="84" y="714"/>
                  </a:cubicBezTo>
                  <a:cubicBezTo>
                    <a:pt x="218" y="1232"/>
                    <a:pt x="452" y="1700"/>
                    <a:pt x="769" y="2118"/>
                  </a:cubicBezTo>
                  <a:cubicBezTo>
                    <a:pt x="872" y="2244"/>
                    <a:pt x="1030" y="2315"/>
                    <a:pt x="1189" y="2315"/>
                  </a:cubicBezTo>
                  <a:cubicBezTo>
                    <a:pt x="1262" y="2315"/>
                    <a:pt x="1335" y="2300"/>
                    <a:pt x="1404" y="2268"/>
                  </a:cubicBezTo>
                  <a:cubicBezTo>
                    <a:pt x="1604" y="2201"/>
                    <a:pt x="1755" y="2018"/>
                    <a:pt x="1788" y="1817"/>
                  </a:cubicBezTo>
                  <a:cubicBezTo>
                    <a:pt x="1805" y="1633"/>
                    <a:pt x="1755" y="1450"/>
                    <a:pt x="1655" y="1299"/>
                  </a:cubicBezTo>
                  <a:cubicBezTo>
                    <a:pt x="1471" y="1015"/>
                    <a:pt x="1320" y="698"/>
                    <a:pt x="1170" y="397"/>
                  </a:cubicBezTo>
                  <a:cubicBezTo>
                    <a:pt x="1103" y="155"/>
                    <a:pt x="885" y="0"/>
                    <a:pt x="646"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5"/>
            <p:cNvSpPr/>
            <p:nvPr/>
          </p:nvSpPr>
          <p:spPr>
            <a:xfrm rot="514045">
              <a:off x="6287042" y="1461329"/>
              <a:ext cx="67462" cy="27218"/>
            </a:xfrm>
            <a:custGeom>
              <a:rect b="b" l="l" r="r" t="t"/>
              <a:pathLst>
                <a:path extrusionOk="0" h="1214" w="3009">
                  <a:moveTo>
                    <a:pt x="533" y="0"/>
                  </a:moveTo>
                  <a:cubicBezTo>
                    <a:pt x="249" y="0"/>
                    <a:pt x="64" y="160"/>
                    <a:pt x="34" y="410"/>
                  </a:cubicBezTo>
                  <a:cubicBezTo>
                    <a:pt x="1" y="677"/>
                    <a:pt x="151" y="878"/>
                    <a:pt x="485" y="945"/>
                  </a:cubicBezTo>
                  <a:cubicBezTo>
                    <a:pt x="1120" y="1045"/>
                    <a:pt x="1772" y="1129"/>
                    <a:pt x="2424" y="1212"/>
                  </a:cubicBezTo>
                  <a:cubicBezTo>
                    <a:pt x="2444" y="1213"/>
                    <a:pt x="2463" y="1214"/>
                    <a:pt x="2483" y="1214"/>
                  </a:cubicBezTo>
                  <a:cubicBezTo>
                    <a:pt x="2733" y="1214"/>
                    <a:pt x="2896" y="1112"/>
                    <a:pt x="2958" y="895"/>
                  </a:cubicBezTo>
                  <a:cubicBezTo>
                    <a:pt x="3008" y="661"/>
                    <a:pt x="2875" y="460"/>
                    <a:pt x="2591" y="360"/>
                  </a:cubicBezTo>
                  <a:cubicBezTo>
                    <a:pt x="2557" y="343"/>
                    <a:pt x="2524" y="343"/>
                    <a:pt x="2474" y="327"/>
                  </a:cubicBezTo>
                  <a:cubicBezTo>
                    <a:pt x="1872" y="210"/>
                    <a:pt x="1254" y="109"/>
                    <a:pt x="652" y="9"/>
                  </a:cubicBezTo>
                  <a:cubicBezTo>
                    <a:pt x="611" y="3"/>
                    <a:pt x="571" y="0"/>
                    <a:pt x="5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5"/>
            <p:cNvSpPr/>
            <p:nvPr/>
          </p:nvSpPr>
          <p:spPr>
            <a:xfrm rot="514045">
              <a:off x="7503153" y="2280975"/>
              <a:ext cx="30379" cy="48943"/>
            </a:xfrm>
            <a:custGeom>
              <a:rect b="b" l="l" r="r" t="t"/>
              <a:pathLst>
                <a:path extrusionOk="0" h="2183" w="1355">
                  <a:moveTo>
                    <a:pt x="760" y="0"/>
                  </a:moveTo>
                  <a:cubicBezTo>
                    <a:pt x="512" y="0"/>
                    <a:pt x="294" y="174"/>
                    <a:pt x="235" y="426"/>
                  </a:cubicBezTo>
                  <a:cubicBezTo>
                    <a:pt x="135" y="777"/>
                    <a:pt x="84" y="1128"/>
                    <a:pt x="34" y="1395"/>
                  </a:cubicBezTo>
                  <a:cubicBezTo>
                    <a:pt x="1" y="1863"/>
                    <a:pt x="168" y="2114"/>
                    <a:pt x="485" y="2164"/>
                  </a:cubicBezTo>
                  <a:cubicBezTo>
                    <a:pt x="535" y="2177"/>
                    <a:pt x="584" y="2183"/>
                    <a:pt x="632" y="2183"/>
                  </a:cubicBezTo>
                  <a:cubicBezTo>
                    <a:pt x="895" y="2183"/>
                    <a:pt x="1131" y="2000"/>
                    <a:pt x="1187" y="1746"/>
                  </a:cubicBezTo>
                  <a:cubicBezTo>
                    <a:pt x="1287" y="1362"/>
                    <a:pt x="1338" y="978"/>
                    <a:pt x="1338" y="593"/>
                  </a:cubicBezTo>
                  <a:cubicBezTo>
                    <a:pt x="1354" y="292"/>
                    <a:pt x="1137" y="42"/>
                    <a:pt x="853" y="8"/>
                  </a:cubicBezTo>
                  <a:cubicBezTo>
                    <a:pt x="822" y="3"/>
                    <a:pt x="790" y="0"/>
                    <a:pt x="760"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5"/>
            <p:cNvSpPr/>
            <p:nvPr/>
          </p:nvSpPr>
          <p:spPr>
            <a:xfrm rot="514045">
              <a:off x="7499817" y="1680050"/>
              <a:ext cx="58091" cy="29953"/>
            </a:xfrm>
            <a:custGeom>
              <a:rect b="b" l="l" r="r" t="t"/>
              <a:pathLst>
                <a:path extrusionOk="0" h="1336" w="2591">
                  <a:moveTo>
                    <a:pt x="515" y="0"/>
                  </a:moveTo>
                  <a:cubicBezTo>
                    <a:pt x="306" y="0"/>
                    <a:pt x="125" y="129"/>
                    <a:pt x="67" y="345"/>
                  </a:cubicBezTo>
                  <a:cubicBezTo>
                    <a:pt x="0" y="562"/>
                    <a:pt x="134" y="796"/>
                    <a:pt x="351" y="880"/>
                  </a:cubicBezTo>
                  <a:cubicBezTo>
                    <a:pt x="903" y="1064"/>
                    <a:pt x="1454" y="1197"/>
                    <a:pt x="1888" y="1331"/>
                  </a:cubicBezTo>
                  <a:cubicBezTo>
                    <a:pt x="1933" y="1334"/>
                    <a:pt x="1974" y="1336"/>
                    <a:pt x="2014" y="1336"/>
                  </a:cubicBezTo>
                  <a:cubicBezTo>
                    <a:pt x="2359" y="1336"/>
                    <a:pt x="2512" y="1207"/>
                    <a:pt x="2557" y="997"/>
                  </a:cubicBezTo>
                  <a:cubicBezTo>
                    <a:pt x="2590" y="763"/>
                    <a:pt x="2473" y="579"/>
                    <a:pt x="2189" y="479"/>
                  </a:cubicBezTo>
                  <a:cubicBezTo>
                    <a:pt x="1838" y="362"/>
                    <a:pt x="1487" y="262"/>
                    <a:pt x="1137" y="145"/>
                  </a:cubicBezTo>
                  <a:cubicBezTo>
                    <a:pt x="969" y="94"/>
                    <a:pt x="786" y="44"/>
                    <a:pt x="619" y="11"/>
                  </a:cubicBezTo>
                  <a:cubicBezTo>
                    <a:pt x="583" y="4"/>
                    <a:pt x="549" y="0"/>
                    <a:pt x="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5"/>
            <p:cNvSpPr/>
            <p:nvPr/>
          </p:nvSpPr>
          <p:spPr>
            <a:xfrm rot="514045">
              <a:off x="7435720" y="1929114"/>
              <a:ext cx="43473" cy="39729"/>
            </a:xfrm>
            <a:custGeom>
              <a:rect b="b" l="l" r="r" t="t"/>
              <a:pathLst>
                <a:path extrusionOk="0" h="1772" w="1939">
                  <a:moveTo>
                    <a:pt x="627" y="0"/>
                  </a:moveTo>
                  <a:cubicBezTo>
                    <a:pt x="493" y="0"/>
                    <a:pt x="358" y="52"/>
                    <a:pt x="251" y="150"/>
                  </a:cubicBezTo>
                  <a:cubicBezTo>
                    <a:pt x="67" y="300"/>
                    <a:pt x="0" y="534"/>
                    <a:pt x="67" y="751"/>
                  </a:cubicBezTo>
                  <a:cubicBezTo>
                    <a:pt x="134" y="1052"/>
                    <a:pt x="1019" y="1754"/>
                    <a:pt x="1320" y="1770"/>
                  </a:cubicBezTo>
                  <a:cubicBezTo>
                    <a:pt x="1333" y="1771"/>
                    <a:pt x="1346" y="1772"/>
                    <a:pt x="1358" y="1772"/>
                  </a:cubicBezTo>
                  <a:cubicBezTo>
                    <a:pt x="1546" y="1772"/>
                    <a:pt x="1727" y="1657"/>
                    <a:pt x="1821" y="1470"/>
                  </a:cubicBezTo>
                  <a:cubicBezTo>
                    <a:pt x="1938" y="1286"/>
                    <a:pt x="1922" y="1052"/>
                    <a:pt x="1788" y="885"/>
                  </a:cubicBezTo>
                  <a:cubicBezTo>
                    <a:pt x="1554" y="567"/>
                    <a:pt x="1253" y="300"/>
                    <a:pt x="902" y="83"/>
                  </a:cubicBezTo>
                  <a:cubicBezTo>
                    <a:pt x="819" y="27"/>
                    <a:pt x="723" y="0"/>
                    <a:pt x="627"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5"/>
            <p:cNvSpPr/>
            <p:nvPr/>
          </p:nvSpPr>
          <p:spPr>
            <a:xfrm rot="514045">
              <a:off x="7483726" y="1577228"/>
              <a:ext cx="55849" cy="31568"/>
            </a:xfrm>
            <a:custGeom>
              <a:rect b="b" l="l" r="r" t="t"/>
              <a:pathLst>
                <a:path extrusionOk="0" h="1408" w="2491">
                  <a:moveTo>
                    <a:pt x="1987" y="1"/>
                  </a:moveTo>
                  <a:cubicBezTo>
                    <a:pt x="1931" y="1"/>
                    <a:pt x="1870" y="7"/>
                    <a:pt x="1805" y="21"/>
                  </a:cubicBezTo>
                  <a:cubicBezTo>
                    <a:pt x="1354" y="138"/>
                    <a:pt x="903" y="288"/>
                    <a:pt x="468" y="455"/>
                  </a:cubicBezTo>
                  <a:cubicBezTo>
                    <a:pt x="385" y="489"/>
                    <a:pt x="301" y="539"/>
                    <a:pt x="218" y="589"/>
                  </a:cubicBezTo>
                  <a:cubicBezTo>
                    <a:pt x="67" y="723"/>
                    <a:pt x="1" y="940"/>
                    <a:pt x="84" y="1124"/>
                  </a:cubicBezTo>
                  <a:cubicBezTo>
                    <a:pt x="168" y="1291"/>
                    <a:pt x="335" y="1408"/>
                    <a:pt x="518" y="1408"/>
                  </a:cubicBezTo>
                  <a:cubicBezTo>
                    <a:pt x="569" y="1391"/>
                    <a:pt x="619" y="1391"/>
                    <a:pt x="669" y="1374"/>
                  </a:cubicBezTo>
                  <a:cubicBezTo>
                    <a:pt x="1153" y="1190"/>
                    <a:pt x="1638" y="1040"/>
                    <a:pt x="2106" y="856"/>
                  </a:cubicBezTo>
                  <a:cubicBezTo>
                    <a:pt x="2356" y="789"/>
                    <a:pt x="2490" y="539"/>
                    <a:pt x="2423" y="288"/>
                  </a:cubicBezTo>
                  <a:cubicBezTo>
                    <a:pt x="2357" y="102"/>
                    <a:pt x="2206" y="1"/>
                    <a:pt x="19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5"/>
            <p:cNvSpPr/>
            <p:nvPr/>
          </p:nvSpPr>
          <p:spPr>
            <a:xfrm rot="514045">
              <a:off x="6618538" y="1154543"/>
              <a:ext cx="52687" cy="38025"/>
            </a:xfrm>
            <a:custGeom>
              <a:rect b="b" l="l" r="r" t="t"/>
              <a:pathLst>
                <a:path extrusionOk="0" h="1696" w="2350">
                  <a:moveTo>
                    <a:pt x="1859" y="0"/>
                  </a:moveTo>
                  <a:cubicBezTo>
                    <a:pt x="1787" y="0"/>
                    <a:pt x="1714" y="19"/>
                    <a:pt x="1648" y="57"/>
                  </a:cubicBezTo>
                  <a:cubicBezTo>
                    <a:pt x="1180" y="308"/>
                    <a:pt x="729" y="575"/>
                    <a:pt x="278" y="826"/>
                  </a:cubicBezTo>
                  <a:cubicBezTo>
                    <a:pt x="127" y="909"/>
                    <a:pt x="44" y="1043"/>
                    <a:pt x="27" y="1193"/>
                  </a:cubicBezTo>
                  <a:cubicBezTo>
                    <a:pt x="1" y="1470"/>
                    <a:pt x="225" y="1695"/>
                    <a:pt x="476" y="1695"/>
                  </a:cubicBezTo>
                  <a:cubicBezTo>
                    <a:pt x="543" y="1695"/>
                    <a:pt x="612" y="1679"/>
                    <a:pt x="679" y="1644"/>
                  </a:cubicBezTo>
                  <a:cubicBezTo>
                    <a:pt x="930" y="1527"/>
                    <a:pt x="1180" y="1377"/>
                    <a:pt x="1431" y="1227"/>
                  </a:cubicBezTo>
                  <a:cubicBezTo>
                    <a:pt x="1665" y="1093"/>
                    <a:pt x="1882" y="959"/>
                    <a:pt x="2099" y="809"/>
                  </a:cubicBezTo>
                  <a:cubicBezTo>
                    <a:pt x="2300" y="675"/>
                    <a:pt x="2350" y="408"/>
                    <a:pt x="2233" y="224"/>
                  </a:cubicBezTo>
                  <a:cubicBezTo>
                    <a:pt x="2154" y="78"/>
                    <a:pt x="2008" y="0"/>
                    <a:pt x="18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5"/>
            <p:cNvSpPr/>
            <p:nvPr/>
          </p:nvSpPr>
          <p:spPr>
            <a:xfrm rot="514045">
              <a:off x="7067116" y="1853464"/>
              <a:ext cx="56207" cy="20873"/>
            </a:xfrm>
            <a:custGeom>
              <a:rect b="b" l="l" r="r" t="t"/>
              <a:pathLst>
                <a:path extrusionOk="0" h="931" w="2507">
                  <a:moveTo>
                    <a:pt x="622" y="1"/>
                  </a:moveTo>
                  <a:cubicBezTo>
                    <a:pt x="565" y="1"/>
                    <a:pt x="509" y="2"/>
                    <a:pt x="452" y="5"/>
                  </a:cubicBezTo>
                  <a:cubicBezTo>
                    <a:pt x="201" y="5"/>
                    <a:pt x="1" y="222"/>
                    <a:pt x="1" y="456"/>
                  </a:cubicBezTo>
                  <a:cubicBezTo>
                    <a:pt x="1" y="690"/>
                    <a:pt x="184" y="891"/>
                    <a:pt x="418" y="908"/>
                  </a:cubicBezTo>
                  <a:cubicBezTo>
                    <a:pt x="666" y="923"/>
                    <a:pt x="914" y="931"/>
                    <a:pt x="1162" y="931"/>
                  </a:cubicBezTo>
                  <a:cubicBezTo>
                    <a:pt x="1465" y="931"/>
                    <a:pt x="1769" y="918"/>
                    <a:pt x="2072" y="891"/>
                  </a:cubicBezTo>
                  <a:cubicBezTo>
                    <a:pt x="2323" y="874"/>
                    <a:pt x="2507" y="657"/>
                    <a:pt x="2473" y="406"/>
                  </a:cubicBezTo>
                  <a:cubicBezTo>
                    <a:pt x="2457" y="189"/>
                    <a:pt x="2290" y="55"/>
                    <a:pt x="2022" y="22"/>
                  </a:cubicBezTo>
                  <a:cubicBezTo>
                    <a:pt x="1788" y="22"/>
                    <a:pt x="1538" y="22"/>
                    <a:pt x="1304" y="5"/>
                  </a:cubicBezTo>
                  <a:lnTo>
                    <a:pt x="1304" y="22"/>
                  </a:lnTo>
                  <a:cubicBezTo>
                    <a:pt x="1077" y="22"/>
                    <a:pt x="849" y="1"/>
                    <a:pt x="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5"/>
            <p:cNvSpPr/>
            <p:nvPr/>
          </p:nvSpPr>
          <p:spPr>
            <a:xfrm rot="514045">
              <a:off x="7710070" y="2367723"/>
              <a:ext cx="58517" cy="27689"/>
            </a:xfrm>
            <a:custGeom>
              <a:rect b="b" l="l" r="r" t="t"/>
              <a:pathLst>
                <a:path extrusionOk="0" h="1235" w="2610">
                  <a:moveTo>
                    <a:pt x="436" y="0"/>
                  </a:moveTo>
                  <a:cubicBezTo>
                    <a:pt x="201" y="0"/>
                    <a:pt x="16" y="179"/>
                    <a:pt x="0" y="419"/>
                  </a:cubicBezTo>
                  <a:cubicBezTo>
                    <a:pt x="0" y="686"/>
                    <a:pt x="184" y="904"/>
                    <a:pt x="451" y="937"/>
                  </a:cubicBezTo>
                  <a:cubicBezTo>
                    <a:pt x="902" y="1037"/>
                    <a:pt x="1370" y="1138"/>
                    <a:pt x="1821" y="1204"/>
                  </a:cubicBezTo>
                  <a:cubicBezTo>
                    <a:pt x="1884" y="1225"/>
                    <a:pt x="1942" y="1235"/>
                    <a:pt x="1996" y="1235"/>
                  </a:cubicBezTo>
                  <a:cubicBezTo>
                    <a:pt x="2503" y="1235"/>
                    <a:pt x="2609" y="396"/>
                    <a:pt x="2005" y="336"/>
                  </a:cubicBezTo>
                  <a:cubicBezTo>
                    <a:pt x="1604" y="235"/>
                    <a:pt x="1203" y="152"/>
                    <a:pt x="802" y="51"/>
                  </a:cubicBezTo>
                  <a:cubicBezTo>
                    <a:pt x="685" y="18"/>
                    <a:pt x="585" y="1"/>
                    <a:pt x="468" y="1"/>
                  </a:cubicBezTo>
                  <a:cubicBezTo>
                    <a:pt x="457" y="1"/>
                    <a:pt x="447"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5"/>
            <p:cNvSpPr/>
            <p:nvPr/>
          </p:nvSpPr>
          <p:spPr>
            <a:xfrm rot="514045">
              <a:off x="7471125" y="1149763"/>
              <a:ext cx="21366" cy="55490"/>
            </a:xfrm>
            <a:custGeom>
              <a:rect b="b" l="l" r="r" t="t"/>
              <a:pathLst>
                <a:path extrusionOk="0" h="2475" w="953">
                  <a:moveTo>
                    <a:pt x="452" y="0"/>
                  </a:moveTo>
                  <a:cubicBezTo>
                    <a:pt x="249" y="0"/>
                    <a:pt x="82" y="146"/>
                    <a:pt x="50" y="353"/>
                  </a:cubicBezTo>
                  <a:cubicBezTo>
                    <a:pt x="34" y="403"/>
                    <a:pt x="17" y="470"/>
                    <a:pt x="17" y="520"/>
                  </a:cubicBezTo>
                  <a:cubicBezTo>
                    <a:pt x="17" y="1004"/>
                    <a:pt x="0" y="1489"/>
                    <a:pt x="17" y="1957"/>
                  </a:cubicBezTo>
                  <a:cubicBezTo>
                    <a:pt x="0" y="2241"/>
                    <a:pt x="217" y="2475"/>
                    <a:pt x="501" y="2475"/>
                  </a:cubicBezTo>
                  <a:cubicBezTo>
                    <a:pt x="769" y="2458"/>
                    <a:pt x="953" y="2224"/>
                    <a:pt x="936" y="1957"/>
                  </a:cubicBezTo>
                  <a:cubicBezTo>
                    <a:pt x="953" y="1723"/>
                    <a:pt x="936" y="1489"/>
                    <a:pt x="919" y="1255"/>
                  </a:cubicBezTo>
                  <a:lnTo>
                    <a:pt x="886" y="1255"/>
                  </a:lnTo>
                  <a:cubicBezTo>
                    <a:pt x="886" y="988"/>
                    <a:pt x="902" y="703"/>
                    <a:pt x="902" y="436"/>
                  </a:cubicBezTo>
                  <a:cubicBezTo>
                    <a:pt x="902" y="202"/>
                    <a:pt x="719" y="2"/>
                    <a:pt x="485" y="2"/>
                  </a:cubicBezTo>
                  <a:cubicBezTo>
                    <a:pt x="474" y="1"/>
                    <a:pt x="463" y="0"/>
                    <a:pt x="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5"/>
            <p:cNvSpPr/>
            <p:nvPr/>
          </p:nvSpPr>
          <p:spPr>
            <a:xfrm rot="514045">
              <a:off x="7664491" y="2428305"/>
              <a:ext cx="44975" cy="42867"/>
            </a:xfrm>
            <a:custGeom>
              <a:rect b="b" l="l" r="r" t="t"/>
              <a:pathLst>
                <a:path extrusionOk="0" h="1912" w="2006">
                  <a:moveTo>
                    <a:pt x="451" y="0"/>
                  </a:moveTo>
                  <a:cubicBezTo>
                    <a:pt x="220" y="0"/>
                    <a:pt x="14" y="180"/>
                    <a:pt x="0" y="427"/>
                  </a:cubicBezTo>
                  <a:lnTo>
                    <a:pt x="17" y="427"/>
                  </a:lnTo>
                  <a:cubicBezTo>
                    <a:pt x="0" y="594"/>
                    <a:pt x="84" y="745"/>
                    <a:pt x="217" y="862"/>
                  </a:cubicBezTo>
                  <a:cubicBezTo>
                    <a:pt x="468" y="1112"/>
                    <a:pt x="735" y="1346"/>
                    <a:pt x="1003" y="1597"/>
                  </a:cubicBezTo>
                  <a:cubicBezTo>
                    <a:pt x="1103" y="1697"/>
                    <a:pt x="1203" y="1781"/>
                    <a:pt x="1320" y="1848"/>
                  </a:cubicBezTo>
                  <a:cubicBezTo>
                    <a:pt x="1385" y="1890"/>
                    <a:pt x="1461" y="1912"/>
                    <a:pt x="1538" y="1912"/>
                  </a:cubicBezTo>
                  <a:cubicBezTo>
                    <a:pt x="1641" y="1912"/>
                    <a:pt x="1745" y="1874"/>
                    <a:pt x="1821" y="1797"/>
                  </a:cubicBezTo>
                  <a:cubicBezTo>
                    <a:pt x="1972" y="1664"/>
                    <a:pt x="2005" y="1447"/>
                    <a:pt x="1905" y="1279"/>
                  </a:cubicBezTo>
                  <a:cubicBezTo>
                    <a:pt x="1872" y="1213"/>
                    <a:pt x="1838" y="1162"/>
                    <a:pt x="1788" y="1112"/>
                  </a:cubicBezTo>
                  <a:cubicBezTo>
                    <a:pt x="1471" y="795"/>
                    <a:pt x="1153" y="477"/>
                    <a:pt x="836" y="177"/>
                  </a:cubicBezTo>
                  <a:cubicBezTo>
                    <a:pt x="769" y="110"/>
                    <a:pt x="685" y="43"/>
                    <a:pt x="602" y="26"/>
                  </a:cubicBezTo>
                  <a:cubicBezTo>
                    <a:pt x="551" y="9"/>
                    <a:pt x="501"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5"/>
            <p:cNvSpPr/>
            <p:nvPr/>
          </p:nvSpPr>
          <p:spPr>
            <a:xfrm rot="514045">
              <a:off x="6848325" y="1512879"/>
              <a:ext cx="42666" cy="45737"/>
            </a:xfrm>
            <a:custGeom>
              <a:rect b="b" l="l" r="r" t="t"/>
              <a:pathLst>
                <a:path extrusionOk="0" h="2040" w="1903">
                  <a:moveTo>
                    <a:pt x="1433" y="1"/>
                  </a:moveTo>
                  <a:cubicBezTo>
                    <a:pt x="1293" y="1"/>
                    <a:pt x="1157" y="79"/>
                    <a:pt x="1084" y="201"/>
                  </a:cubicBezTo>
                  <a:cubicBezTo>
                    <a:pt x="833" y="535"/>
                    <a:pt x="583" y="852"/>
                    <a:pt x="299" y="1170"/>
                  </a:cubicBezTo>
                  <a:cubicBezTo>
                    <a:pt x="232" y="1253"/>
                    <a:pt x="165" y="1337"/>
                    <a:pt x="115" y="1437"/>
                  </a:cubicBezTo>
                  <a:cubicBezTo>
                    <a:pt x="1" y="1730"/>
                    <a:pt x="204" y="2039"/>
                    <a:pt x="509" y="2039"/>
                  </a:cubicBezTo>
                  <a:cubicBezTo>
                    <a:pt x="517" y="2039"/>
                    <a:pt x="525" y="2039"/>
                    <a:pt x="533" y="2039"/>
                  </a:cubicBezTo>
                  <a:cubicBezTo>
                    <a:pt x="683" y="2039"/>
                    <a:pt x="833" y="1972"/>
                    <a:pt x="934" y="1855"/>
                  </a:cubicBezTo>
                  <a:cubicBezTo>
                    <a:pt x="1201" y="1521"/>
                    <a:pt x="1452" y="1203"/>
                    <a:pt x="1719" y="886"/>
                  </a:cubicBezTo>
                  <a:cubicBezTo>
                    <a:pt x="1786" y="786"/>
                    <a:pt x="1836" y="669"/>
                    <a:pt x="1853" y="535"/>
                  </a:cubicBezTo>
                  <a:cubicBezTo>
                    <a:pt x="1903" y="335"/>
                    <a:pt x="1802" y="117"/>
                    <a:pt x="1585" y="34"/>
                  </a:cubicBezTo>
                  <a:cubicBezTo>
                    <a:pt x="1536" y="11"/>
                    <a:pt x="1484" y="1"/>
                    <a:pt x="14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5"/>
            <p:cNvSpPr/>
            <p:nvPr/>
          </p:nvSpPr>
          <p:spPr>
            <a:xfrm rot="514045">
              <a:off x="6266388" y="1562346"/>
              <a:ext cx="47598" cy="37688"/>
            </a:xfrm>
            <a:custGeom>
              <a:rect b="b" l="l" r="r" t="t"/>
              <a:pathLst>
                <a:path extrusionOk="0" h="1681" w="2123">
                  <a:moveTo>
                    <a:pt x="1631" y="1"/>
                  </a:moveTo>
                  <a:cubicBezTo>
                    <a:pt x="1554" y="1"/>
                    <a:pt x="1475" y="21"/>
                    <a:pt x="1404" y="65"/>
                  </a:cubicBezTo>
                  <a:cubicBezTo>
                    <a:pt x="1003" y="265"/>
                    <a:pt x="602" y="483"/>
                    <a:pt x="234" y="750"/>
                  </a:cubicBezTo>
                  <a:cubicBezTo>
                    <a:pt x="84" y="850"/>
                    <a:pt x="0" y="1017"/>
                    <a:pt x="0" y="1184"/>
                  </a:cubicBezTo>
                  <a:cubicBezTo>
                    <a:pt x="0" y="1385"/>
                    <a:pt x="117" y="1552"/>
                    <a:pt x="301" y="1636"/>
                  </a:cubicBezTo>
                  <a:cubicBezTo>
                    <a:pt x="361" y="1665"/>
                    <a:pt x="425" y="1680"/>
                    <a:pt x="488" y="1680"/>
                  </a:cubicBezTo>
                  <a:cubicBezTo>
                    <a:pt x="601" y="1680"/>
                    <a:pt x="710" y="1632"/>
                    <a:pt x="786" y="1535"/>
                  </a:cubicBezTo>
                  <a:cubicBezTo>
                    <a:pt x="1020" y="1335"/>
                    <a:pt x="1270" y="1151"/>
                    <a:pt x="1538" y="1017"/>
                  </a:cubicBezTo>
                  <a:cubicBezTo>
                    <a:pt x="1638" y="951"/>
                    <a:pt x="1755" y="884"/>
                    <a:pt x="1855" y="817"/>
                  </a:cubicBezTo>
                  <a:cubicBezTo>
                    <a:pt x="2039" y="700"/>
                    <a:pt x="2122" y="449"/>
                    <a:pt x="2022" y="232"/>
                  </a:cubicBezTo>
                  <a:cubicBezTo>
                    <a:pt x="1944" y="86"/>
                    <a:pt x="1790" y="1"/>
                    <a:pt x="16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5"/>
            <p:cNvSpPr/>
            <p:nvPr/>
          </p:nvSpPr>
          <p:spPr>
            <a:xfrm rot="514045">
              <a:off x="6595428" y="1216234"/>
              <a:ext cx="52060" cy="28160"/>
            </a:xfrm>
            <a:custGeom>
              <a:rect b="b" l="l" r="r" t="t"/>
              <a:pathLst>
                <a:path extrusionOk="0" h="1256" w="2322">
                  <a:moveTo>
                    <a:pt x="495" y="0"/>
                  </a:moveTo>
                  <a:cubicBezTo>
                    <a:pt x="296" y="0"/>
                    <a:pt x="129" y="115"/>
                    <a:pt x="51" y="302"/>
                  </a:cubicBezTo>
                  <a:cubicBezTo>
                    <a:pt x="1" y="486"/>
                    <a:pt x="84" y="703"/>
                    <a:pt x="252" y="804"/>
                  </a:cubicBezTo>
                  <a:cubicBezTo>
                    <a:pt x="736" y="1038"/>
                    <a:pt x="1254" y="1188"/>
                    <a:pt x="1789" y="1255"/>
                  </a:cubicBezTo>
                  <a:cubicBezTo>
                    <a:pt x="1798" y="1255"/>
                    <a:pt x="1807" y="1256"/>
                    <a:pt x="1815" y="1256"/>
                  </a:cubicBezTo>
                  <a:cubicBezTo>
                    <a:pt x="2103" y="1256"/>
                    <a:pt x="2321" y="996"/>
                    <a:pt x="2257" y="720"/>
                  </a:cubicBezTo>
                  <a:cubicBezTo>
                    <a:pt x="2206" y="520"/>
                    <a:pt x="2056" y="369"/>
                    <a:pt x="1856" y="336"/>
                  </a:cubicBezTo>
                  <a:cubicBezTo>
                    <a:pt x="1538" y="269"/>
                    <a:pt x="1221" y="186"/>
                    <a:pt x="903" y="102"/>
                  </a:cubicBezTo>
                  <a:cubicBezTo>
                    <a:pt x="769" y="69"/>
                    <a:pt x="636" y="18"/>
                    <a:pt x="536" y="2"/>
                  </a:cubicBezTo>
                  <a:cubicBezTo>
                    <a:pt x="522" y="1"/>
                    <a:pt x="508" y="0"/>
                    <a:pt x="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5"/>
            <p:cNvSpPr/>
            <p:nvPr/>
          </p:nvSpPr>
          <p:spPr>
            <a:xfrm rot="514045">
              <a:off x="7423455" y="1723325"/>
              <a:ext cx="43361" cy="45849"/>
            </a:xfrm>
            <a:custGeom>
              <a:rect b="b" l="l" r="r" t="t"/>
              <a:pathLst>
                <a:path extrusionOk="0" h="2045" w="1934">
                  <a:moveTo>
                    <a:pt x="582" y="0"/>
                  </a:moveTo>
                  <a:cubicBezTo>
                    <a:pt x="289" y="0"/>
                    <a:pt x="1" y="317"/>
                    <a:pt x="201" y="658"/>
                  </a:cubicBezTo>
                  <a:cubicBezTo>
                    <a:pt x="418" y="1092"/>
                    <a:pt x="668" y="1493"/>
                    <a:pt x="986" y="1861"/>
                  </a:cubicBezTo>
                  <a:cubicBezTo>
                    <a:pt x="1069" y="1978"/>
                    <a:pt x="1186" y="2028"/>
                    <a:pt x="1320" y="2044"/>
                  </a:cubicBezTo>
                  <a:cubicBezTo>
                    <a:pt x="1328" y="2045"/>
                    <a:pt x="1336" y="2045"/>
                    <a:pt x="1343" y="2045"/>
                  </a:cubicBezTo>
                  <a:cubicBezTo>
                    <a:pt x="1714" y="2045"/>
                    <a:pt x="1934" y="1654"/>
                    <a:pt x="1721" y="1343"/>
                  </a:cubicBezTo>
                  <a:cubicBezTo>
                    <a:pt x="1487" y="958"/>
                    <a:pt x="1203" y="574"/>
                    <a:pt x="919" y="190"/>
                  </a:cubicBezTo>
                  <a:cubicBezTo>
                    <a:pt x="830" y="56"/>
                    <a:pt x="706" y="0"/>
                    <a:pt x="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5"/>
            <p:cNvSpPr/>
            <p:nvPr/>
          </p:nvSpPr>
          <p:spPr>
            <a:xfrm rot="514045">
              <a:off x="7257805" y="2166344"/>
              <a:ext cx="50221" cy="26635"/>
            </a:xfrm>
            <a:custGeom>
              <a:rect b="b" l="l" r="r" t="t"/>
              <a:pathLst>
                <a:path extrusionOk="0" h="1188" w="2240">
                  <a:moveTo>
                    <a:pt x="1741" y="1"/>
                  </a:moveTo>
                  <a:cubicBezTo>
                    <a:pt x="1729" y="1"/>
                    <a:pt x="1717" y="1"/>
                    <a:pt x="1705" y="2"/>
                  </a:cubicBezTo>
                  <a:cubicBezTo>
                    <a:pt x="1320" y="86"/>
                    <a:pt x="869" y="169"/>
                    <a:pt x="435" y="270"/>
                  </a:cubicBezTo>
                  <a:cubicBezTo>
                    <a:pt x="167" y="320"/>
                    <a:pt x="0" y="587"/>
                    <a:pt x="84" y="838"/>
                  </a:cubicBezTo>
                  <a:cubicBezTo>
                    <a:pt x="140" y="1048"/>
                    <a:pt x="337" y="1188"/>
                    <a:pt x="547" y="1188"/>
                  </a:cubicBezTo>
                  <a:cubicBezTo>
                    <a:pt x="588" y="1188"/>
                    <a:pt x="628" y="1183"/>
                    <a:pt x="669" y="1172"/>
                  </a:cubicBezTo>
                  <a:cubicBezTo>
                    <a:pt x="1036" y="1088"/>
                    <a:pt x="1421" y="988"/>
                    <a:pt x="1788" y="888"/>
                  </a:cubicBezTo>
                  <a:cubicBezTo>
                    <a:pt x="1855" y="871"/>
                    <a:pt x="1922" y="854"/>
                    <a:pt x="1972" y="821"/>
                  </a:cubicBezTo>
                  <a:cubicBezTo>
                    <a:pt x="2156" y="738"/>
                    <a:pt x="2239" y="520"/>
                    <a:pt x="2189" y="337"/>
                  </a:cubicBezTo>
                  <a:cubicBezTo>
                    <a:pt x="2126" y="132"/>
                    <a:pt x="1944" y="1"/>
                    <a:pt x="17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5"/>
            <p:cNvSpPr/>
            <p:nvPr/>
          </p:nvSpPr>
          <p:spPr>
            <a:xfrm rot="514045">
              <a:off x="7175682" y="1973498"/>
              <a:ext cx="21366" cy="46881"/>
            </a:xfrm>
            <a:custGeom>
              <a:rect b="b" l="l" r="r" t="t"/>
              <a:pathLst>
                <a:path extrusionOk="0" h="2091" w="953">
                  <a:moveTo>
                    <a:pt x="481" y="1"/>
                  </a:moveTo>
                  <a:cubicBezTo>
                    <a:pt x="471" y="1"/>
                    <a:pt x="461" y="1"/>
                    <a:pt x="452" y="2"/>
                  </a:cubicBezTo>
                  <a:cubicBezTo>
                    <a:pt x="218" y="2"/>
                    <a:pt x="34" y="202"/>
                    <a:pt x="34" y="436"/>
                  </a:cubicBezTo>
                  <a:cubicBezTo>
                    <a:pt x="17" y="603"/>
                    <a:pt x="17" y="787"/>
                    <a:pt x="17" y="971"/>
                  </a:cubicBezTo>
                  <a:cubicBezTo>
                    <a:pt x="17" y="1071"/>
                    <a:pt x="1" y="1188"/>
                    <a:pt x="17" y="1305"/>
                  </a:cubicBezTo>
                  <a:cubicBezTo>
                    <a:pt x="1" y="1405"/>
                    <a:pt x="17" y="1522"/>
                    <a:pt x="34" y="1622"/>
                  </a:cubicBezTo>
                  <a:cubicBezTo>
                    <a:pt x="34" y="1873"/>
                    <a:pt x="234" y="2073"/>
                    <a:pt x="485" y="2090"/>
                  </a:cubicBezTo>
                  <a:cubicBezTo>
                    <a:pt x="736" y="2090"/>
                    <a:pt x="953" y="1856"/>
                    <a:pt x="936" y="1606"/>
                  </a:cubicBezTo>
                  <a:cubicBezTo>
                    <a:pt x="953" y="1221"/>
                    <a:pt x="936" y="820"/>
                    <a:pt x="903" y="436"/>
                  </a:cubicBezTo>
                  <a:cubicBezTo>
                    <a:pt x="903" y="195"/>
                    <a:pt x="718" y="1"/>
                    <a:pt x="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5"/>
            <p:cNvSpPr/>
            <p:nvPr/>
          </p:nvSpPr>
          <p:spPr>
            <a:xfrm rot="514045">
              <a:off x="7196631" y="1475771"/>
              <a:ext cx="28855" cy="45692"/>
            </a:xfrm>
            <a:custGeom>
              <a:rect b="b" l="l" r="r" t="t"/>
              <a:pathLst>
                <a:path extrusionOk="0" h="2038" w="1287">
                  <a:moveTo>
                    <a:pt x="469" y="1"/>
                  </a:moveTo>
                  <a:cubicBezTo>
                    <a:pt x="436" y="1"/>
                    <a:pt x="402" y="4"/>
                    <a:pt x="368" y="12"/>
                  </a:cubicBezTo>
                  <a:cubicBezTo>
                    <a:pt x="151" y="79"/>
                    <a:pt x="0" y="296"/>
                    <a:pt x="34" y="530"/>
                  </a:cubicBezTo>
                  <a:cubicBezTo>
                    <a:pt x="117" y="965"/>
                    <a:pt x="234" y="1382"/>
                    <a:pt x="385" y="1783"/>
                  </a:cubicBezTo>
                  <a:cubicBezTo>
                    <a:pt x="451" y="1942"/>
                    <a:pt x="611" y="2038"/>
                    <a:pt x="774" y="2038"/>
                  </a:cubicBezTo>
                  <a:cubicBezTo>
                    <a:pt x="817" y="2038"/>
                    <a:pt x="861" y="2031"/>
                    <a:pt x="902" y="2017"/>
                  </a:cubicBezTo>
                  <a:cubicBezTo>
                    <a:pt x="1136" y="1967"/>
                    <a:pt x="1287" y="1733"/>
                    <a:pt x="1237" y="1516"/>
                  </a:cubicBezTo>
                  <a:cubicBezTo>
                    <a:pt x="1136" y="1098"/>
                    <a:pt x="1003" y="681"/>
                    <a:pt x="869" y="280"/>
                  </a:cubicBezTo>
                  <a:cubicBezTo>
                    <a:pt x="813" y="110"/>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5"/>
            <p:cNvSpPr/>
            <p:nvPr/>
          </p:nvSpPr>
          <p:spPr>
            <a:xfrm rot="514045">
              <a:off x="6664975" y="1443874"/>
              <a:ext cx="42352" cy="37061"/>
            </a:xfrm>
            <a:custGeom>
              <a:rect b="b" l="l" r="r" t="t"/>
              <a:pathLst>
                <a:path extrusionOk="0" h="1653" w="1889">
                  <a:moveTo>
                    <a:pt x="457" y="1"/>
                  </a:moveTo>
                  <a:cubicBezTo>
                    <a:pt x="339" y="1"/>
                    <a:pt x="220" y="49"/>
                    <a:pt x="134" y="135"/>
                  </a:cubicBezTo>
                  <a:cubicBezTo>
                    <a:pt x="0" y="335"/>
                    <a:pt x="0" y="586"/>
                    <a:pt x="168" y="770"/>
                  </a:cubicBezTo>
                  <a:lnTo>
                    <a:pt x="168" y="753"/>
                  </a:lnTo>
                  <a:cubicBezTo>
                    <a:pt x="468" y="1070"/>
                    <a:pt x="819" y="1338"/>
                    <a:pt x="1170" y="1588"/>
                  </a:cubicBezTo>
                  <a:cubicBezTo>
                    <a:pt x="1238" y="1632"/>
                    <a:pt x="1315" y="1652"/>
                    <a:pt x="1393" y="1652"/>
                  </a:cubicBezTo>
                  <a:cubicBezTo>
                    <a:pt x="1524" y="1652"/>
                    <a:pt x="1654" y="1593"/>
                    <a:pt x="1738" y="1488"/>
                  </a:cubicBezTo>
                  <a:cubicBezTo>
                    <a:pt x="1889" y="1304"/>
                    <a:pt x="1889" y="1037"/>
                    <a:pt x="1705" y="887"/>
                  </a:cubicBezTo>
                  <a:cubicBezTo>
                    <a:pt x="1387" y="603"/>
                    <a:pt x="1053" y="335"/>
                    <a:pt x="702" y="85"/>
                  </a:cubicBezTo>
                  <a:cubicBezTo>
                    <a:pt x="631" y="28"/>
                    <a:pt x="544" y="1"/>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5"/>
            <p:cNvSpPr/>
            <p:nvPr/>
          </p:nvSpPr>
          <p:spPr>
            <a:xfrm rot="514045">
              <a:off x="6722236" y="1418320"/>
              <a:ext cx="28877" cy="46073"/>
            </a:xfrm>
            <a:custGeom>
              <a:rect b="b" l="l" r="r" t="t"/>
              <a:pathLst>
                <a:path extrusionOk="0" h="2055" w="1288">
                  <a:moveTo>
                    <a:pt x="469" y="1"/>
                  </a:moveTo>
                  <a:cubicBezTo>
                    <a:pt x="436" y="1"/>
                    <a:pt x="402" y="5"/>
                    <a:pt x="368" y="12"/>
                  </a:cubicBezTo>
                  <a:cubicBezTo>
                    <a:pt x="151" y="79"/>
                    <a:pt x="1" y="313"/>
                    <a:pt x="34" y="530"/>
                  </a:cubicBezTo>
                  <a:cubicBezTo>
                    <a:pt x="118" y="965"/>
                    <a:pt x="235" y="1383"/>
                    <a:pt x="385" y="1800"/>
                  </a:cubicBezTo>
                  <a:cubicBezTo>
                    <a:pt x="451" y="1959"/>
                    <a:pt x="611" y="2055"/>
                    <a:pt x="775" y="2055"/>
                  </a:cubicBezTo>
                  <a:cubicBezTo>
                    <a:pt x="818" y="2055"/>
                    <a:pt x="861" y="2048"/>
                    <a:pt x="903" y="2034"/>
                  </a:cubicBezTo>
                  <a:cubicBezTo>
                    <a:pt x="1137" y="1967"/>
                    <a:pt x="1287" y="1750"/>
                    <a:pt x="1237" y="1516"/>
                  </a:cubicBezTo>
                  <a:cubicBezTo>
                    <a:pt x="1137" y="1099"/>
                    <a:pt x="1003" y="698"/>
                    <a:pt x="870" y="297"/>
                  </a:cubicBezTo>
                  <a:cubicBezTo>
                    <a:pt x="813" y="113"/>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5"/>
            <p:cNvSpPr/>
            <p:nvPr/>
          </p:nvSpPr>
          <p:spPr>
            <a:xfrm rot="514045">
              <a:off x="7079475" y="1926826"/>
              <a:ext cx="38608" cy="40760"/>
            </a:xfrm>
            <a:custGeom>
              <a:rect b="b" l="l" r="r" t="t"/>
              <a:pathLst>
                <a:path extrusionOk="0" h="1818" w="1722">
                  <a:moveTo>
                    <a:pt x="1229" y="1"/>
                  </a:moveTo>
                  <a:cubicBezTo>
                    <a:pt x="1095" y="1"/>
                    <a:pt x="963" y="65"/>
                    <a:pt x="886" y="190"/>
                  </a:cubicBezTo>
                  <a:cubicBezTo>
                    <a:pt x="619" y="457"/>
                    <a:pt x="385" y="741"/>
                    <a:pt x="134" y="1026"/>
                  </a:cubicBezTo>
                  <a:cubicBezTo>
                    <a:pt x="67" y="1109"/>
                    <a:pt x="17" y="1209"/>
                    <a:pt x="17" y="1326"/>
                  </a:cubicBezTo>
                  <a:cubicBezTo>
                    <a:pt x="0" y="1527"/>
                    <a:pt x="117" y="1711"/>
                    <a:pt x="301" y="1777"/>
                  </a:cubicBezTo>
                  <a:cubicBezTo>
                    <a:pt x="356" y="1805"/>
                    <a:pt x="414" y="1818"/>
                    <a:pt x="471" y="1818"/>
                  </a:cubicBezTo>
                  <a:cubicBezTo>
                    <a:pt x="590" y="1818"/>
                    <a:pt x="707" y="1762"/>
                    <a:pt x="786" y="1660"/>
                  </a:cubicBezTo>
                  <a:cubicBezTo>
                    <a:pt x="1053" y="1376"/>
                    <a:pt x="1287" y="1076"/>
                    <a:pt x="1538" y="775"/>
                  </a:cubicBezTo>
                  <a:cubicBezTo>
                    <a:pt x="1721" y="524"/>
                    <a:pt x="1705" y="274"/>
                    <a:pt x="1504" y="107"/>
                  </a:cubicBezTo>
                  <a:cubicBezTo>
                    <a:pt x="1426" y="36"/>
                    <a:pt x="1327" y="1"/>
                    <a:pt x="1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5"/>
            <p:cNvSpPr/>
            <p:nvPr/>
          </p:nvSpPr>
          <p:spPr>
            <a:xfrm rot="514045">
              <a:off x="7263663" y="1408525"/>
              <a:ext cx="50490" cy="20918"/>
            </a:xfrm>
            <a:custGeom>
              <a:rect b="b" l="l" r="r" t="t"/>
              <a:pathLst>
                <a:path extrusionOk="0" h="933" w="2252">
                  <a:moveTo>
                    <a:pt x="616" y="1"/>
                  </a:moveTo>
                  <a:cubicBezTo>
                    <a:pt x="534" y="1"/>
                    <a:pt x="452" y="8"/>
                    <a:pt x="369" y="31"/>
                  </a:cubicBezTo>
                  <a:cubicBezTo>
                    <a:pt x="168" y="64"/>
                    <a:pt x="18" y="231"/>
                    <a:pt x="18" y="432"/>
                  </a:cubicBezTo>
                  <a:cubicBezTo>
                    <a:pt x="1" y="632"/>
                    <a:pt x="118" y="816"/>
                    <a:pt x="318" y="883"/>
                  </a:cubicBezTo>
                  <a:cubicBezTo>
                    <a:pt x="402" y="916"/>
                    <a:pt x="486" y="933"/>
                    <a:pt x="552" y="933"/>
                  </a:cubicBezTo>
                  <a:cubicBezTo>
                    <a:pt x="920" y="933"/>
                    <a:pt x="1271" y="933"/>
                    <a:pt x="1638" y="916"/>
                  </a:cubicBezTo>
                  <a:cubicBezTo>
                    <a:pt x="1649" y="917"/>
                    <a:pt x="1660" y="917"/>
                    <a:pt x="1670" y="917"/>
                  </a:cubicBezTo>
                  <a:cubicBezTo>
                    <a:pt x="2251" y="917"/>
                    <a:pt x="2246" y="30"/>
                    <a:pt x="1655" y="30"/>
                  </a:cubicBezTo>
                  <a:cubicBezTo>
                    <a:pt x="1649" y="30"/>
                    <a:pt x="1644" y="30"/>
                    <a:pt x="1638" y="31"/>
                  </a:cubicBezTo>
                  <a:cubicBezTo>
                    <a:pt x="1583" y="25"/>
                    <a:pt x="1525" y="23"/>
                    <a:pt x="1468" y="23"/>
                  </a:cubicBezTo>
                  <a:cubicBezTo>
                    <a:pt x="1352" y="23"/>
                    <a:pt x="1237" y="31"/>
                    <a:pt x="1137" y="31"/>
                  </a:cubicBezTo>
                  <a:cubicBezTo>
                    <a:pt x="948" y="31"/>
                    <a:pt x="781" y="1"/>
                    <a:pt x="6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5"/>
            <p:cNvSpPr/>
            <p:nvPr/>
          </p:nvSpPr>
          <p:spPr>
            <a:xfrm rot="514045">
              <a:off x="7560187" y="1201364"/>
              <a:ext cx="44370" cy="34034"/>
            </a:xfrm>
            <a:custGeom>
              <a:rect b="b" l="l" r="r" t="t"/>
              <a:pathLst>
                <a:path extrusionOk="0" h="1518" w="1979">
                  <a:moveTo>
                    <a:pt x="1377" y="0"/>
                  </a:moveTo>
                  <a:cubicBezTo>
                    <a:pt x="1300" y="0"/>
                    <a:pt x="1219" y="23"/>
                    <a:pt x="1136" y="76"/>
                  </a:cubicBezTo>
                  <a:cubicBezTo>
                    <a:pt x="802" y="243"/>
                    <a:pt x="485" y="461"/>
                    <a:pt x="201" y="694"/>
                  </a:cubicBezTo>
                  <a:cubicBezTo>
                    <a:pt x="84" y="778"/>
                    <a:pt x="17" y="912"/>
                    <a:pt x="17" y="1045"/>
                  </a:cubicBezTo>
                  <a:cubicBezTo>
                    <a:pt x="0" y="1196"/>
                    <a:pt x="67" y="1346"/>
                    <a:pt x="201" y="1430"/>
                  </a:cubicBezTo>
                  <a:cubicBezTo>
                    <a:pt x="276" y="1488"/>
                    <a:pt x="368" y="1517"/>
                    <a:pt x="460" y="1517"/>
                  </a:cubicBezTo>
                  <a:cubicBezTo>
                    <a:pt x="551" y="1517"/>
                    <a:pt x="643" y="1488"/>
                    <a:pt x="719" y="1430"/>
                  </a:cubicBezTo>
                  <a:cubicBezTo>
                    <a:pt x="1019" y="1229"/>
                    <a:pt x="1337" y="1012"/>
                    <a:pt x="1621" y="778"/>
                  </a:cubicBezTo>
                  <a:cubicBezTo>
                    <a:pt x="1979" y="503"/>
                    <a:pt x="1735" y="0"/>
                    <a:pt x="13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5"/>
            <p:cNvSpPr/>
            <p:nvPr/>
          </p:nvSpPr>
          <p:spPr>
            <a:xfrm rot="514045">
              <a:off x="7273143" y="2099982"/>
              <a:ext cx="47262" cy="30760"/>
            </a:xfrm>
            <a:custGeom>
              <a:rect b="b" l="l" r="r" t="t"/>
              <a:pathLst>
                <a:path extrusionOk="0" h="1372" w="2108">
                  <a:moveTo>
                    <a:pt x="530" y="1"/>
                  </a:moveTo>
                  <a:cubicBezTo>
                    <a:pt x="365" y="1"/>
                    <a:pt x="208" y="86"/>
                    <a:pt x="118" y="232"/>
                  </a:cubicBezTo>
                  <a:cubicBezTo>
                    <a:pt x="1" y="499"/>
                    <a:pt x="135" y="800"/>
                    <a:pt x="385" y="884"/>
                  </a:cubicBezTo>
                  <a:cubicBezTo>
                    <a:pt x="686" y="1034"/>
                    <a:pt x="987" y="1168"/>
                    <a:pt x="1288" y="1318"/>
                  </a:cubicBezTo>
                  <a:cubicBezTo>
                    <a:pt x="1354" y="1335"/>
                    <a:pt x="1404" y="1351"/>
                    <a:pt x="1471" y="1368"/>
                  </a:cubicBezTo>
                  <a:cubicBezTo>
                    <a:pt x="1490" y="1370"/>
                    <a:pt x="1508" y="1371"/>
                    <a:pt x="1525" y="1371"/>
                  </a:cubicBezTo>
                  <a:cubicBezTo>
                    <a:pt x="1938" y="1371"/>
                    <a:pt x="2108" y="823"/>
                    <a:pt x="1755" y="583"/>
                  </a:cubicBezTo>
                  <a:cubicBezTo>
                    <a:pt x="1438" y="366"/>
                    <a:pt x="1120" y="199"/>
                    <a:pt x="770" y="65"/>
                  </a:cubicBezTo>
                  <a:cubicBezTo>
                    <a:pt x="693" y="21"/>
                    <a:pt x="610" y="1"/>
                    <a:pt x="5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5"/>
            <p:cNvSpPr/>
            <p:nvPr/>
          </p:nvSpPr>
          <p:spPr>
            <a:xfrm rot="514045">
              <a:off x="6785816" y="1398544"/>
              <a:ext cx="44594" cy="22308"/>
            </a:xfrm>
            <a:custGeom>
              <a:rect b="b" l="l" r="r" t="t"/>
              <a:pathLst>
                <a:path extrusionOk="0" h="995" w="1989">
                  <a:moveTo>
                    <a:pt x="452" y="0"/>
                  </a:moveTo>
                  <a:cubicBezTo>
                    <a:pt x="201" y="0"/>
                    <a:pt x="1" y="201"/>
                    <a:pt x="1" y="451"/>
                  </a:cubicBezTo>
                  <a:cubicBezTo>
                    <a:pt x="1" y="702"/>
                    <a:pt x="201" y="902"/>
                    <a:pt x="452" y="902"/>
                  </a:cubicBezTo>
                  <a:cubicBezTo>
                    <a:pt x="769" y="936"/>
                    <a:pt x="1103" y="969"/>
                    <a:pt x="1438" y="986"/>
                  </a:cubicBezTo>
                  <a:cubicBezTo>
                    <a:pt x="1467" y="991"/>
                    <a:pt x="1497" y="994"/>
                    <a:pt x="1525" y="994"/>
                  </a:cubicBezTo>
                  <a:cubicBezTo>
                    <a:pt x="1754" y="994"/>
                    <a:pt x="1943" y="823"/>
                    <a:pt x="1972" y="585"/>
                  </a:cubicBezTo>
                  <a:cubicBezTo>
                    <a:pt x="1989" y="334"/>
                    <a:pt x="1805" y="134"/>
                    <a:pt x="1555" y="100"/>
                  </a:cubicBezTo>
                  <a:cubicBezTo>
                    <a:pt x="1287" y="50"/>
                    <a:pt x="1020" y="34"/>
                    <a:pt x="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5"/>
            <p:cNvSpPr/>
            <p:nvPr/>
          </p:nvSpPr>
          <p:spPr>
            <a:xfrm rot="514045">
              <a:off x="7245639" y="1458014"/>
              <a:ext cx="36298" cy="39460"/>
            </a:xfrm>
            <a:custGeom>
              <a:rect b="b" l="l" r="r" t="t"/>
              <a:pathLst>
                <a:path extrusionOk="0" h="1760" w="1619">
                  <a:moveTo>
                    <a:pt x="494" y="0"/>
                  </a:moveTo>
                  <a:cubicBezTo>
                    <a:pt x="404" y="0"/>
                    <a:pt x="315" y="31"/>
                    <a:pt x="235" y="92"/>
                  </a:cubicBezTo>
                  <a:cubicBezTo>
                    <a:pt x="34" y="242"/>
                    <a:pt x="1" y="526"/>
                    <a:pt x="168" y="727"/>
                  </a:cubicBezTo>
                  <a:cubicBezTo>
                    <a:pt x="352" y="1011"/>
                    <a:pt x="552" y="1261"/>
                    <a:pt x="736" y="1529"/>
                  </a:cubicBezTo>
                  <a:cubicBezTo>
                    <a:pt x="803" y="1629"/>
                    <a:pt x="903" y="1696"/>
                    <a:pt x="1003" y="1729"/>
                  </a:cubicBezTo>
                  <a:cubicBezTo>
                    <a:pt x="1057" y="1750"/>
                    <a:pt x="1112" y="1760"/>
                    <a:pt x="1164" y="1760"/>
                  </a:cubicBezTo>
                  <a:cubicBezTo>
                    <a:pt x="1407" y="1760"/>
                    <a:pt x="1619" y="1555"/>
                    <a:pt x="1605" y="1295"/>
                  </a:cubicBezTo>
                  <a:cubicBezTo>
                    <a:pt x="1605" y="1194"/>
                    <a:pt x="1572" y="1111"/>
                    <a:pt x="1505" y="1044"/>
                  </a:cubicBezTo>
                  <a:cubicBezTo>
                    <a:pt x="1304" y="760"/>
                    <a:pt x="1104" y="476"/>
                    <a:pt x="887" y="209"/>
                  </a:cubicBezTo>
                  <a:cubicBezTo>
                    <a:pt x="767" y="69"/>
                    <a:pt x="629" y="0"/>
                    <a:pt x="4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5"/>
            <p:cNvSpPr/>
            <p:nvPr/>
          </p:nvSpPr>
          <p:spPr>
            <a:xfrm rot="514045">
              <a:off x="6843197" y="1363133"/>
              <a:ext cx="41567" cy="30357"/>
            </a:xfrm>
            <a:custGeom>
              <a:rect b="b" l="l" r="r" t="t"/>
              <a:pathLst>
                <a:path extrusionOk="0" h="1354" w="1854">
                  <a:moveTo>
                    <a:pt x="499" y="1"/>
                  </a:moveTo>
                  <a:cubicBezTo>
                    <a:pt x="338" y="1"/>
                    <a:pt x="203" y="86"/>
                    <a:pt x="117" y="248"/>
                  </a:cubicBezTo>
                  <a:cubicBezTo>
                    <a:pt x="0" y="465"/>
                    <a:pt x="84" y="715"/>
                    <a:pt x="351" y="866"/>
                  </a:cubicBezTo>
                  <a:cubicBezTo>
                    <a:pt x="618" y="1033"/>
                    <a:pt x="902" y="1166"/>
                    <a:pt x="1186" y="1300"/>
                  </a:cubicBezTo>
                  <a:cubicBezTo>
                    <a:pt x="1237" y="1334"/>
                    <a:pt x="1303" y="1350"/>
                    <a:pt x="1354" y="1350"/>
                  </a:cubicBezTo>
                  <a:cubicBezTo>
                    <a:pt x="1372" y="1352"/>
                    <a:pt x="1390" y="1353"/>
                    <a:pt x="1407" y="1353"/>
                  </a:cubicBezTo>
                  <a:cubicBezTo>
                    <a:pt x="1665" y="1353"/>
                    <a:pt x="1854" y="1133"/>
                    <a:pt x="1838" y="882"/>
                  </a:cubicBezTo>
                  <a:cubicBezTo>
                    <a:pt x="1805" y="715"/>
                    <a:pt x="1704" y="565"/>
                    <a:pt x="1537" y="498"/>
                  </a:cubicBezTo>
                  <a:cubicBezTo>
                    <a:pt x="1287" y="348"/>
                    <a:pt x="1053" y="214"/>
                    <a:pt x="785" y="80"/>
                  </a:cubicBezTo>
                  <a:cubicBezTo>
                    <a:pt x="684" y="27"/>
                    <a:pt x="587" y="1"/>
                    <a:pt x="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5"/>
            <p:cNvSpPr/>
            <p:nvPr/>
          </p:nvSpPr>
          <p:spPr>
            <a:xfrm rot="514045">
              <a:off x="7310930" y="2208356"/>
              <a:ext cx="31119" cy="40468"/>
            </a:xfrm>
            <a:custGeom>
              <a:rect b="b" l="l" r="r" t="t"/>
              <a:pathLst>
                <a:path extrusionOk="0" h="1805" w="1388">
                  <a:moveTo>
                    <a:pt x="895" y="1"/>
                  </a:moveTo>
                  <a:cubicBezTo>
                    <a:pt x="715" y="1"/>
                    <a:pt x="542" y="113"/>
                    <a:pt x="469" y="297"/>
                  </a:cubicBezTo>
                  <a:cubicBezTo>
                    <a:pt x="335" y="548"/>
                    <a:pt x="201" y="832"/>
                    <a:pt x="84" y="1099"/>
                  </a:cubicBezTo>
                  <a:cubicBezTo>
                    <a:pt x="51" y="1166"/>
                    <a:pt x="34" y="1233"/>
                    <a:pt x="34" y="1300"/>
                  </a:cubicBezTo>
                  <a:cubicBezTo>
                    <a:pt x="1" y="1517"/>
                    <a:pt x="134" y="1717"/>
                    <a:pt x="335" y="1784"/>
                  </a:cubicBezTo>
                  <a:cubicBezTo>
                    <a:pt x="377" y="1798"/>
                    <a:pt x="420" y="1805"/>
                    <a:pt x="463" y="1805"/>
                  </a:cubicBezTo>
                  <a:cubicBezTo>
                    <a:pt x="627" y="1805"/>
                    <a:pt x="790" y="1709"/>
                    <a:pt x="870" y="1550"/>
                  </a:cubicBezTo>
                  <a:cubicBezTo>
                    <a:pt x="1020" y="1266"/>
                    <a:pt x="1154" y="965"/>
                    <a:pt x="1271" y="665"/>
                  </a:cubicBezTo>
                  <a:cubicBezTo>
                    <a:pt x="1388" y="447"/>
                    <a:pt x="1304" y="163"/>
                    <a:pt x="1087" y="46"/>
                  </a:cubicBezTo>
                  <a:cubicBezTo>
                    <a:pt x="1025" y="15"/>
                    <a:pt x="959" y="1"/>
                    <a:pt x="8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5"/>
            <p:cNvSpPr/>
            <p:nvPr/>
          </p:nvSpPr>
          <p:spPr>
            <a:xfrm rot="514045">
              <a:off x="7707018" y="2287957"/>
              <a:ext cx="41612" cy="25111"/>
            </a:xfrm>
            <a:custGeom>
              <a:rect b="b" l="l" r="r" t="t"/>
              <a:pathLst>
                <a:path extrusionOk="0" h="1120" w="1856">
                  <a:moveTo>
                    <a:pt x="1421" y="0"/>
                  </a:moveTo>
                  <a:cubicBezTo>
                    <a:pt x="1003" y="0"/>
                    <a:pt x="602" y="117"/>
                    <a:pt x="235" y="301"/>
                  </a:cubicBezTo>
                  <a:cubicBezTo>
                    <a:pt x="84" y="401"/>
                    <a:pt x="1" y="602"/>
                    <a:pt x="68" y="769"/>
                  </a:cubicBezTo>
                  <a:cubicBezTo>
                    <a:pt x="134" y="986"/>
                    <a:pt x="318" y="1120"/>
                    <a:pt x="552" y="1120"/>
                  </a:cubicBezTo>
                  <a:cubicBezTo>
                    <a:pt x="870" y="1003"/>
                    <a:pt x="1271" y="953"/>
                    <a:pt x="1621" y="752"/>
                  </a:cubicBezTo>
                  <a:cubicBezTo>
                    <a:pt x="1789" y="669"/>
                    <a:pt x="1855" y="468"/>
                    <a:pt x="1789" y="284"/>
                  </a:cubicBezTo>
                  <a:cubicBezTo>
                    <a:pt x="1755" y="117"/>
                    <a:pt x="1605" y="0"/>
                    <a:pt x="14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5"/>
            <p:cNvSpPr/>
            <p:nvPr/>
          </p:nvSpPr>
          <p:spPr>
            <a:xfrm rot="514045">
              <a:off x="6551248" y="1074011"/>
              <a:ext cx="32016" cy="37666"/>
            </a:xfrm>
            <a:custGeom>
              <a:rect b="b" l="l" r="r" t="t"/>
              <a:pathLst>
                <a:path extrusionOk="0" h="1680" w="1428">
                  <a:moveTo>
                    <a:pt x="939" y="1"/>
                  </a:moveTo>
                  <a:cubicBezTo>
                    <a:pt x="847" y="1"/>
                    <a:pt x="753" y="32"/>
                    <a:pt x="669" y="102"/>
                  </a:cubicBezTo>
                  <a:cubicBezTo>
                    <a:pt x="368" y="386"/>
                    <a:pt x="235" y="787"/>
                    <a:pt x="51" y="1088"/>
                  </a:cubicBezTo>
                  <a:cubicBezTo>
                    <a:pt x="1" y="1305"/>
                    <a:pt x="101" y="1539"/>
                    <a:pt x="301" y="1639"/>
                  </a:cubicBezTo>
                  <a:cubicBezTo>
                    <a:pt x="361" y="1667"/>
                    <a:pt x="425" y="1680"/>
                    <a:pt x="487" y="1680"/>
                  </a:cubicBezTo>
                  <a:cubicBezTo>
                    <a:pt x="616" y="1680"/>
                    <a:pt x="741" y="1624"/>
                    <a:pt x="819" y="1522"/>
                  </a:cubicBezTo>
                  <a:cubicBezTo>
                    <a:pt x="1037" y="1222"/>
                    <a:pt x="1220" y="887"/>
                    <a:pt x="1354" y="537"/>
                  </a:cubicBezTo>
                  <a:cubicBezTo>
                    <a:pt x="1428" y="241"/>
                    <a:pt x="1194" y="1"/>
                    <a:pt x="9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5"/>
            <p:cNvSpPr/>
            <p:nvPr/>
          </p:nvSpPr>
          <p:spPr>
            <a:xfrm rot="514045">
              <a:off x="7552238" y="1336109"/>
              <a:ext cx="43473" cy="20806"/>
            </a:xfrm>
            <a:custGeom>
              <a:rect b="b" l="l" r="r" t="t"/>
              <a:pathLst>
                <a:path extrusionOk="0" h="928" w="1939">
                  <a:moveTo>
                    <a:pt x="840" y="1"/>
                  </a:moveTo>
                  <a:cubicBezTo>
                    <a:pt x="698" y="1"/>
                    <a:pt x="556" y="9"/>
                    <a:pt x="418" y="23"/>
                  </a:cubicBezTo>
                  <a:cubicBezTo>
                    <a:pt x="201" y="39"/>
                    <a:pt x="34" y="223"/>
                    <a:pt x="17" y="440"/>
                  </a:cubicBezTo>
                  <a:cubicBezTo>
                    <a:pt x="0" y="657"/>
                    <a:pt x="167" y="875"/>
                    <a:pt x="385" y="908"/>
                  </a:cubicBezTo>
                  <a:cubicBezTo>
                    <a:pt x="481" y="918"/>
                    <a:pt x="578" y="927"/>
                    <a:pt x="674" y="927"/>
                  </a:cubicBezTo>
                  <a:cubicBezTo>
                    <a:pt x="745" y="927"/>
                    <a:pt x="815" y="922"/>
                    <a:pt x="886" y="908"/>
                  </a:cubicBezTo>
                  <a:cubicBezTo>
                    <a:pt x="942" y="914"/>
                    <a:pt x="999" y="915"/>
                    <a:pt x="1058" y="915"/>
                  </a:cubicBezTo>
                  <a:cubicBezTo>
                    <a:pt x="1176" y="915"/>
                    <a:pt x="1298" y="908"/>
                    <a:pt x="1421" y="908"/>
                  </a:cubicBezTo>
                  <a:cubicBezTo>
                    <a:pt x="1905" y="858"/>
                    <a:pt x="1939" y="139"/>
                    <a:pt x="1437" y="56"/>
                  </a:cubicBezTo>
                  <a:cubicBezTo>
                    <a:pt x="1242" y="17"/>
                    <a:pt x="1040" y="1"/>
                    <a:pt x="8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5"/>
            <p:cNvSpPr/>
            <p:nvPr/>
          </p:nvSpPr>
          <p:spPr>
            <a:xfrm rot="514045">
              <a:off x="6365515" y="1602573"/>
              <a:ext cx="25492" cy="37733"/>
            </a:xfrm>
            <a:custGeom>
              <a:rect b="b" l="l" r="r" t="t"/>
              <a:pathLst>
                <a:path extrusionOk="0" h="1683" w="1137">
                  <a:moveTo>
                    <a:pt x="684" y="1"/>
                  </a:moveTo>
                  <a:cubicBezTo>
                    <a:pt x="504" y="1"/>
                    <a:pt x="341" y="110"/>
                    <a:pt x="284" y="279"/>
                  </a:cubicBezTo>
                  <a:cubicBezTo>
                    <a:pt x="167" y="547"/>
                    <a:pt x="101" y="831"/>
                    <a:pt x="34" y="1132"/>
                  </a:cubicBezTo>
                  <a:cubicBezTo>
                    <a:pt x="0" y="1366"/>
                    <a:pt x="151" y="1599"/>
                    <a:pt x="368" y="1666"/>
                  </a:cubicBezTo>
                  <a:cubicBezTo>
                    <a:pt x="408" y="1677"/>
                    <a:pt x="449" y="1682"/>
                    <a:pt x="488" y="1682"/>
                  </a:cubicBezTo>
                  <a:cubicBezTo>
                    <a:pt x="694" y="1682"/>
                    <a:pt x="877" y="1542"/>
                    <a:pt x="919" y="1332"/>
                  </a:cubicBezTo>
                  <a:cubicBezTo>
                    <a:pt x="1003" y="1065"/>
                    <a:pt x="1070" y="781"/>
                    <a:pt x="1103" y="497"/>
                  </a:cubicBezTo>
                  <a:cubicBezTo>
                    <a:pt x="1137" y="279"/>
                    <a:pt x="1003" y="62"/>
                    <a:pt x="786" y="12"/>
                  </a:cubicBezTo>
                  <a:cubicBezTo>
                    <a:pt x="752" y="4"/>
                    <a:pt x="718" y="1"/>
                    <a:pt x="6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5"/>
            <p:cNvSpPr/>
            <p:nvPr/>
          </p:nvSpPr>
          <p:spPr>
            <a:xfrm rot="514045">
              <a:off x="6153112" y="1973420"/>
              <a:ext cx="67642" cy="59570"/>
            </a:xfrm>
            <a:custGeom>
              <a:rect b="b" l="l" r="r" t="t"/>
              <a:pathLst>
                <a:path extrusionOk="0" h="2657" w="3017">
                  <a:moveTo>
                    <a:pt x="1659" y="0"/>
                  </a:moveTo>
                  <a:cubicBezTo>
                    <a:pt x="369" y="0"/>
                    <a:pt x="1" y="1729"/>
                    <a:pt x="961" y="2457"/>
                  </a:cubicBezTo>
                  <a:cubicBezTo>
                    <a:pt x="1152" y="2596"/>
                    <a:pt x="1365" y="2657"/>
                    <a:pt x="1577" y="2657"/>
                  </a:cubicBezTo>
                  <a:cubicBezTo>
                    <a:pt x="1977" y="2657"/>
                    <a:pt x="2375" y="2440"/>
                    <a:pt x="2615" y="2123"/>
                  </a:cubicBezTo>
                  <a:cubicBezTo>
                    <a:pt x="3016" y="1605"/>
                    <a:pt x="2866" y="803"/>
                    <a:pt x="2431" y="369"/>
                  </a:cubicBezTo>
                  <a:cubicBezTo>
                    <a:pt x="2362" y="299"/>
                    <a:pt x="2269" y="262"/>
                    <a:pt x="2179" y="262"/>
                  </a:cubicBezTo>
                  <a:cubicBezTo>
                    <a:pt x="2139" y="262"/>
                    <a:pt x="2100" y="269"/>
                    <a:pt x="2064" y="285"/>
                  </a:cubicBezTo>
                  <a:lnTo>
                    <a:pt x="2047" y="285"/>
                  </a:lnTo>
                  <a:cubicBezTo>
                    <a:pt x="2014" y="118"/>
                    <a:pt x="1863" y="1"/>
                    <a:pt x="1696" y="1"/>
                  </a:cubicBezTo>
                  <a:cubicBezTo>
                    <a:pt x="1684"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285"/>
                                        </p:tgtEl>
                                        <p:attrNameLst>
                                          <p:attrName>style.visibility</p:attrName>
                                        </p:attrNameLst>
                                      </p:cBhvr>
                                      <p:to>
                                        <p:strVal val="visible"/>
                                      </p:to>
                                    </p:set>
                                    <p:animEffect filter="fade" transition="in">
                                      <p:cBhvr>
                                        <p:cTn dur="1000"/>
                                        <p:tgtEl>
                                          <p:spTgt spid="128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275"/>
                                        </p:tgtEl>
                                        <p:attrNameLst>
                                          <p:attrName>style.visibility</p:attrName>
                                        </p:attrNameLst>
                                      </p:cBhvr>
                                      <p:to>
                                        <p:strVal val="visible"/>
                                      </p:to>
                                    </p:set>
                                    <p:animEffect filter="fade" transition="in">
                                      <p:cBhvr>
                                        <p:cTn dur="1000"/>
                                        <p:tgtEl>
                                          <p:spTgt spid="127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287"/>
                                        </p:tgtEl>
                                        <p:attrNameLst>
                                          <p:attrName>style.visibility</p:attrName>
                                        </p:attrNameLst>
                                      </p:cBhvr>
                                      <p:to>
                                        <p:strVal val="visible"/>
                                      </p:to>
                                    </p:set>
                                    <p:animEffect filter="fade" transition="in">
                                      <p:cBhvr>
                                        <p:cTn dur="1000"/>
                                        <p:tgtEl>
                                          <p:spTgt spid="1287"/>
                                        </p:tgtEl>
                                      </p:cBhvr>
                                    </p:animEffect>
                                  </p:childTnLst>
                                </p:cTn>
                              </p:par>
                              <p:par>
                                <p:cTn fill="hold" nodeType="withEffect" presetClass="entr" presetID="10" presetSubtype="0">
                                  <p:stCondLst>
                                    <p:cond delay="0"/>
                                  </p:stCondLst>
                                  <p:childTnLst>
                                    <p:set>
                                      <p:cBhvr>
                                        <p:cTn dur="1" fill="hold">
                                          <p:stCondLst>
                                            <p:cond delay="0"/>
                                          </p:stCondLst>
                                        </p:cTn>
                                        <p:tgtEl>
                                          <p:spTgt spid="1286"/>
                                        </p:tgtEl>
                                        <p:attrNameLst>
                                          <p:attrName>style.visibility</p:attrName>
                                        </p:attrNameLst>
                                      </p:cBhvr>
                                      <p:to>
                                        <p:strVal val="visible"/>
                                      </p:to>
                                    </p:set>
                                    <p:animEffect filter="fade" transition="in">
                                      <p:cBhvr>
                                        <p:cTn dur="1000"/>
                                        <p:tgtEl>
                                          <p:spTgt spid="128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282"/>
                                        </p:tgtEl>
                                        <p:attrNameLst>
                                          <p:attrName>style.visibility</p:attrName>
                                        </p:attrNameLst>
                                      </p:cBhvr>
                                      <p:to>
                                        <p:strVal val="visible"/>
                                      </p:to>
                                    </p:set>
                                    <p:animEffect filter="fade" transition="in">
                                      <p:cBhvr>
                                        <p:cTn dur="1000"/>
                                        <p:tgtEl>
                                          <p:spTgt spid="1282"/>
                                        </p:tgtEl>
                                      </p:cBhvr>
                                    </p:animEffect>
                                  </p:childTnLst>
                                </p:cTn>
                              </p:par>
                              <p:par>
                                <p:cTn fill="hold" nodeType="withEffect" presetClass="entr" presetID="10" presetSubtype="0">
                                  <p:stCondLst>
                                    <p:cond delay="0"/>
                                  </p:stCondLst>
                                  <p:childTnLst>
                                    <p:set>
                                      <p:cBhvr>
                                        <p:cTn dur="1" fill="hold">
                                          <p:stCondLst>
                                            <p:cond delay="0"/>
                                          </p:stCondLst>
                                        </p:cTn>
                                        <p:tgtEl>
                                          <p:spTgt spid="1281"/>
                                        </p:tgtEl>
                                        <p:attrNameLst>
                                          <p:attrName>style.visibility</p:attrName>
                                        </p:attrNameLst>
                                      </p:cBhvr>
                                      <p:to>
                                        <p:strVal val="visible"/>
                                      </p:to>
                                    </p:set>
                                    <p:animEffect filter="fade" transition="in">
                                      <p:cBhvr>
                                        <p:cTn dur="1000"/>
                                        <p:tgtEl>
                                          <p:spTgt spid="128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269"/>
                                        </p:tgtEl>
                                        <p:attrNameLst>
                                          <p:attrName>style.visibility</p:attrName>
                                        </p:attrNameLst>
                                      </p:cBhvr>
                                      <p:to>
                                        <p:strVal val="visible"/>
                                      </p:to>
                                    </p:set>
                                    <p:animEffect filter="fade" transition="in">
                                      <p:cBhvr>
                                        <p:cTn dur="1000"/>
                                        <p:tgtEl>
                                          <p:spTgt spid="1269"/>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288"/>
                                        </p:tgtEl>
                                        <p:attrNameLst>
                                          <p:attrName>style.visibility</p:attrName>
                                        </p:attrNameLst>
                                      </p:cBhvr>
                                      <p:to>
                                        <p:strVal val="visible"/>
                                      </p:to>
                                    </p:set>
                                    <p:animEffect filter="fade" transition="in">
                                      <p:cBhvr>
                                        <p:cTn dur="1000"/>
                                        <p:tgtEl>
                                          <p:spTgt spid="1288"/>
                                        </p:tgtEl>
                                      </p:cBhvr>
                                    </p:animEffect>
                                  </p:childTnLst>
                                </p:cTn>
                              </p:par>
                              <p:par>
                                <p:cTn fill="hold" nodeType="withEffect" presetClass="entr" presetID="10" presetSubtype="0">
                                  <p:stCondLst>
                                    <p:cond delay="0"/>
                                  </p:stCondLst>
                                  <p:childTnLst>
                                    <p:set>
                                      <p:cBhvr>
                                        <p:cTn dur="1" fill="hold">
                                          <p:stCondLst>
                                            <p:cond delay="0"/>
                                          </p:stCondLst>
                                        </p:cTn>
                                        <p:tgtEl>
                                          <p:spTgt spid="1289"/>
                                        </p:tgtEl>
                                        <p:attrNameLst>
                                          <p:attrName>style.visibility</p:attrName>
                                        </p:attrNameLst>
                                      </p:cBhvr>
                                      <p:to>
                                        <p:strVal val="visible"/>
                                      </p:to>
                                    </p:set>
                                    <p:animEffect filter="fade" transition="in">
                                      <p:cBhvr>
                                        <p:cTn dur="1000"/>
                                        <p:tgtEl>
                                          <p:spTgt spid="1289"/>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284"/>
                                        </p:tgtEl>
                                        <p:attrNameLst>
                                          <p:attrName>style.visibility</p:attrName>
                                        </p:attrNameLst>
                                      </p:cBhvr>
                                      <p:to>
                                        <p:strVal val="visible"/>
                                      </p:to>
                                    </p:set>
                                    <p:animEffect filter="fade" transition="in">
                                      <p:cBhvr>
                                        <p:cTn dur="1000"/>
                                        <p:tgtEl>
                                          <p:spTgt spid="1284"/>
                                        </p:tgtEl>
                                      </p:cBhvr>
                                    </p:animEffect>
                                  </p:childTnLst>
                                </p:cTn>
                              </p:par>
                              <p:par>
                                <p:cTn fill="hold" nodeType="withEffect" presetClass="entr" presetID="10" presetSubtype="0">
                                  <p:stCondLst>
                                    <p:cond delay="0"/>
                                  </p:stCondLst>
                                  <p:childTnLst>
                                    <p:set>
                                      <p:cBhvr>
                                        <p:cTn dur="1" fill="hold">
                                          <p:stCondLst>
                                            <p:cond delay="0"/>
                                          </p:stCondLst>
                                        </p:cTn>
                                        <p:tgtEl>
                                          <p:spTgt spid="1283"/>
                                        </p:tgtEl>
                                        <p:attrNameLst>
                                          <p:attrName>style.visibility</p:attrName>
                                        </p:attrNameLst>
                                      </p:cBhvr>
                                      <p:to>
                                        <p:strVal val="visible"/>
                                      </p:to>
                                    </p:set>
                                    <p:animEffect filter="fade" transition="in">
                                      <p:cBhvr>
                                        <p:cTn dur="1000"/>
                                        <p:tgtEl>
                                          <p:spTgt spid="1283"/>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290"/>
                                        </p:tgtEl>
                                        <p:attrNameLst>
                                          <p:attrName>style.visibility</p:attrName>
                                        </p:attrNameLst>
                                      </p:cBhvr>
                                      <p:to>
                                        <p:strVal val="visible"/>
                                      </p:to>
                                    </p:set>
                                    <p:animEffect filter="fade" transition="in">
                                      <p:cBhvr>
                                        <p:cTn dur="1000"/>
                                        <p:tgtEl>
                                          <p:spTgt spid="1290"/>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306"/>
                                        </p:tgtEl>
                                        <p:attrNameLst>
                                          <p:attrName>style.visibility</p:attrName>
                                        </p:attrNameLst>
                                      </p:cBhvr>
                                      <p:to>
                                        <p:strVal val="visible"/>
                                      </p:to>
                                    </p:set>
                                    <p:animEffect filter="fade" transition="in">
                                      <p:cBhvr>
                                        <p:cTn dur="1000"/>
                                        <p:tgtEl>
                                          <p:spTgt spid="130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3" name="Shape 1363"/>
        <p:cNvGrpSpPr/>
        <p:nvPr/>
      </p:nvGrpSpPr>
      <p:grpSpPr>
        <a:xfrm>
          <a:off x="0" y="0"/>
          <a:ext cx="0" cy="0"/>
          <a:chOff x="0" y="0"/>
          <a:chExt cx="0" cy="0"/>
        </a:xfrm>
      </p:grpSpPr>
      <p:sp>
        <p:nvSpPr>
          <p:cNvPr id="1364" name="Google Shape;1364;p76"/>
          <p:cNvSpPr txBox="1"/>
          <p:nvPr>
            <p:ph type="title"/>
          </p:nvPr>
        </p:nvSpPr>
        <p:spPr>
          <a:xfrm>
            <a:off x="720000" y="1767600"/>
            <a:ext cx="3006000" cy="178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pic>
        <p:nvPicPr>
          <p:cNvPr id="1365" name="Google Shape;1365;p76"/>
          <p:cNvPicPr preferRelativeResize="0"/>
          <p:nvPr/>
        </p:nvPicPr>
        <p:blipFill rotWithShape="1">
          <a:blip r:embed="rId3">
            <a:alphaModFix/>
          </a:blip>
          <a:srcRect b="0" l="0" r="0" t="0"/>
          <a:stretch/>
        </p:blipFill>
        <p:spPr>
          <a:xfrm flipH="1">
            <a:off x="4942500" y="831150"/>
            <a:ext cx="3481500" cy="3481200"/>
          </a:xfrm>
          <a:prstGeom prst="ellipse">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364"/>
                                        </p:tgtEl>
                                        <p:attrNameLst>
                                          <p:attrName>style.visibility</p:attrName>
                                        </p:attrNameLst>
                                      </p:cBhvr>
                                      <p:to>
                                        <p:strVal val="visible"/>
                                      </p:to>
                                    </p:set>
                                    <p:animEffect filter="fade" transition="in">
                                      <p:cBhvr>
                                        <p:cTn dur="1000"/>
                                        <p:tgtEl>
                                          <p:spTgt spid="136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365"/>
                                        </p:tgtEl>
                                        <p:attrNameLst>
                                          <p:attrName>style.visibility</p:attrName>
                                        </p:attrNameLst>
                                      </p:cBhvr>
                                      <p:to>
                                        <p:strVal val="visible"/>
                                      </p:to>
                                    </p:set>
                                    <p:animEffect filter="fade" transition="in">
                                      <p:cBhvr>
                                        <p:cTn dur="1000"/>
                                        <p:tgtEl>
                                          <p:spTgt spid="136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69" name="Shape 1369"/>
        <p:cNvGrpSpPr/>
        <p:nvPr/>
      </p:nvGrpSpPr>
      <p:grpSpPr>
        <a:xfrm>
          <a:off x="0" y="0"/>
          <a:ext cx="0" cy="0"/>
          <a:chOff x="0" y="0"/>
          <a:chExt cx="0" cy="0"/>
        </a:xfrm>
      </p:grpSpPr>
      <p:sp>
        <p:nvSpPr>
          <p:cNvPr id="1370" name="Google Shape;1370;p77"/>
          <p:cNvSpPr txBox="1"/>
          <p:nvPr>
            <p:ph type="title"/>
          </p:nvPr>
        </p:nvSpPr>
        <p:spPr>
          <a:xfrm>
            <a:off x="2030400" y="1766700"/>
            <a:ext cx="5076000" cy="90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A Picture Is Worth a Thousand Words</a:t>
            </a:r>
            <a:endParaRPr>
              <a:solidFill>
                <a:schemeClr val="accen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370"/>
                                        </p:tgtEl>
                                        <p:attrNameLst>
                                          <p:attrName>style.visibility</p:attrName>
                                        </p:attrNameLst>
                                      </p:cBhvr>
                                      <p:to>
                                        <p:strVal val="visible"/>
                                      </p:to>
                                    </p:set>
                                    <p:animEffect filter="fade" transition="in">
                                      <p:cBhvr>
                                        <p:cTn dur="1000"/>
                                        <p:tgtEl>
                                          <p:spTgt spid="137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74" name="Shape 1374"/>
        <p:cNvGrpSpPr/>
        <p:nvPr/>
      </p:nvGrpSpPr>
      <p:grpSpPr>
        <a:xfrm>
          <a:off x="0" y="0"/>
          <a:ext cx="0" cy="0"/>
          <a:chOff x="0" y="0"/>
          <a:chExt cx="0" cy="0"/>
        </a:xfrm>
      </p:grpSpPr>
      <p:sp>
        <p:nvSpPr>
          <p:cNvPr id="1375" name="Google Shape;1375;p78"/>
          <p:cNvSpPr txBox="1"/>
          <p:nvPr>
            <p:ph type="title"/>
          </p:nvPr>
        </p:nvSpPr>
        <p:spPr>
          <a:xfrm>
            <a:off x="741500" y="3621025"/>
            <a:ext cx="5076000" cy="90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375"/>
                                        </p:tgtEl>
                                        <p:attrNameLst>
                                          <p:attrName>style.visibility</p:attrName>
                                        </p:attrNameLst>
                                      </p:cBhvr>
                                      <p:to>
                                        <p:strVal val="visible"/>
                                      </p:to>
                                    </p:set>
                                    <p:animEffect filter="fade" transition="in">
                                      <p:cBhvr>
                                        <p:cTn dur="1000"/>
                                        <p:tgtEl>
                                          <p:spTgt spid="137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9" name="Shape 1379"/>
        <p:cNvGrpSpPr/>
        <p:nvPr/>
      </p:nvGrpSpPr>
      <p:grpSpPr>
        <a:xfrm>
          <a:off x="0" y="0"/>
          <a:ext cx="0" cy="0"/>
          <a:chOff x="0" y="0"/>
          <a:chExt cx="0" cy="0"/>
        </a:xfrm>
      </p:grpSpPr>
      <p:graphicFrame>
        <p:nvGraphicFramePr>
          <p:cNvPr id="1380" name="Google Shape;1380;p79"/>
          <p:cNvGraphicFramePr/>
          <p:nvPr/>
        </p:nvGraphicFramePr>
        <p:xfrm>
          <a:off x="1454000" y="1607350"/>
          <a:ext cx="3000000" cy="3000000"/>
        </p:xfrm>
        <a:graphic>
          <a:graphicData uri="http://schemas.openxmlformats.org/drawingml/2006/table">
            <a:tbl>
              <a:tblPr>
                <a:noFill/>
                <a:tableStyleId>{628DA7BE-2BF8-455B-845B-004C87AFEA47}</a:tableStyleId>
              </a:tblPr>
              <a:tblGrid>
                <a:gridCol w="1246000"/>
                <a:gridCol w="1246000"/>
                <a:gridCol w="1246000"/>
                <a:gridCol w="1246000"/>
                <a:gridCol w="1246000"/>
              </a:tblGrid>
              <a:tr h="639450">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39450">
                <a:tc>
                  <a:txBody>
                    <a:bodyPr/>
                    <a:lstStyle/>
                    <a:p>
                      <a:pPr indent="0" lvl="0" marL="0" rtl="0" algn="l">
                        <a:lnSpc>
                          <a:spcPct val="100000"/>
                        </a:lnSpc>
                        <a:spcBef>
                          <a:spcPts val="0"/>
                        </a:spcBef>
                        <a:spcAft>
                          <a:spcPts val="1600"/>
                        </a:spcAft>
                        <a:buClr>
                          <a:schemeClr val="dk1"/>
                        </a:buClr>
                        <a:buSzPts val="1100"/>
                        <a:buFont typeface="Arial"/>
                        <a:buNone/>
                      </a:pPr>
                      <a:r>
                        <a:rPr b="1" lang="en">
                          <a:solidFill>
                            <a:schemeClr val="accent1"/>
                          </a:solidFill>
                          <a:latin typeface="Merriweather Sans"/>
                          <a:ea typeface="Merriweather Sans"/>
                          <a:cs typeface="Merriweather Sans"/>
                          <a:sym typeface="Merriweather Sans"/>
                        </a:rPr>
                        <a:t>Venus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2,025</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6,203</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6,900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7,510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39450">
                <a:tc>
                  <a:txBody>
                    <a:bodyPr/>
                    <a:lstStyle/>
                    <a:p>
                      <a:pPr indent="0" lvl="0" marL="0" rtl="0" algn="l">
                        <a:lnSpc>
                          <a:spcPct val="100000"/>
                        </a:lnSpc>
                        <a:spcBef>
                          <a:spcPts val="0"/>
                        </a:spcBef>
                        <a:spcAft>
                          <a:spcPts val="1600"/>
                        </a:spcAft>
                        <a:buClr>
                          <a:schemeClr val="dk1"/>
                        </a:buClr>
                        <a:buSzPts val="1100"/>
                        <a:buFont typeface="Arial"/>
                        <a:buNone/>
                      </a:pPr>
                      <a:r>
                        <a:rPr b="1" lang="en">
                          <a:solidFill>
                            <a:schemeClr val="accent1"/>
                          </a:solidFill>
                          <a:latin typeface="Merriweather Sans"/>
                          <a:ea typeface="Merriweather Sans"/>
                          <a:cs typeface="Merriweather Sans"/>
                          <a:sym typeface="Merriweather Sans"/>
                        </a:rPr>
                        <a:t>Mars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1,250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4,250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9,620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39450">
                <a:tc>
                  <a:txBody>
                    <a:bodyPr/>
                    <a:lstStyle/>
                    <a:p>
                      <a:pPr indent="0" lvl="0" marL="0" rtl="0" algn="l">
                        <a:lnSpc>
                          <a:spcPct val="100000"/>
                        </a:lnSpc>
                        <a:spcBef>
                          <a:spcPts val="0"/>
                        </a:spcBef>
                        <a:spcAft>
                          <a:spcPts val="1600"/>
                        </a:spcAft>
                        <a:buClr>
                          <a:schemeClr val="dk1"/>
                        </a:buClr>
                        <a:buSzPts val="1100"/>
                        <a:buFont typeface="Arial"/>
                        <a:buNone/>
                      </a:pPr>
                      <a:r>
                        <a:rPr b="1" lang="en">
                          <a:solidFill>
                            <a:schemeClr val="accent1"/>
                          </a:solidFill>
                          <a:latin typeface="Merriweather Sans"/>
                          <a:ea typeface="Merriweather Sans"/>
                          <a:cs typeface="Merriweather Sans"/>
                          <a:sym typeface="Merriweather Sans"/>
                        </a:rPr>
                        <a:t>Saturn</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3,600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1,200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3,220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5,203</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381" name="Google Shape;1381;p7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Table</a:t>
            </a:r>
            <a:endParaRPr/>
          </a:p>
        </p:txBody>
      </p:sp>
      <p:sp>
        <p:nvSpPr>
          <p:cNvPr id="1382" name="Google Shape;1382;p79"/>
          <p:cNvSpPr/>
          <p:nvPr/>
        </p:nvSpPr>
        <p:spPr>
          <a:xfrm>
            <a:off x="5604303" y="1706875"/>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9"/>
          <p:cNvSpPr/>
          <p:nvPr/>
        </p:nvSpPr>
        <p:spPr>
          <a:xfrm>
            <a:off x="6865429" y="1690696"/>
            <a:ext cx="370068" cy="403374"/>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9"/>
          <p:cNvSpPr/>
          <p:nvPr/>
        </p:nvSpPr>
        <p:spPr>
          <a:xfrm>
            <a:off x="3109333" y="1706777"/>
            <a:ext cx="396896" cy="371213"/>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9"/>
          <p:cNvSpPr/>
          <p:nvPr/>
        </p:nvSpPr>
        <p:spPr>
          <a:xfrm>
            <a:off x="4328453" y="1686050"/>
            <a:ext cx="379719" cy="412666"/>
          </a:xfrm>
          <a:custGeom>
            <a:rect b="b" l="l" r="r" t="t"/>
            <a:pathLst>
              <a:path extrusionOk="0" h="12613" w="11606">
                <a:moveTo>
                  <a:pt x="6879" y="0"/>
                </a:moveTo>
                <a:cubicBezTo>
                  <a:pt x="6759" y="0"/>
                  <a:pt x="6646" y="76"/>
                  <a:pt x="6606" y="195"/>
                </a:cubicBezTo>
                <a:cubicBezTo>
                  <a:pt x="6590" y="244"/>
                  <a:pt x="6574" y="277"/>
                  <a:pt x="6557" y="326"/>
                </a:cubicBezTo>
                <a:cubicBezTo>
                  <a:pt x="6475" y="604"/>
                  <a:pt x="6393" y="883"/>
                  <a:pt x="6328" y="1162"/>
                </a:cubicBezTo>
                <a:cubicBezTo>
                  <a:pt x="6295" y="1326"/>
                  <a:pt x="6246" y="1490"/>
                  <a:pt x="6213" y="1654"/>
                </a:cubicBezTo>
                <a:cubicBezTo>
                  <a:pt x="6066" y="1588"/>
                  <a:pt x="5951" y="1473"/>
                  <a:pt x="5836" y="1358"/>
                </a:cubicBezTo>
                <a:cubicBezTo>
                  <a:pt x="5672" y="1145"/>
                  <a:pt x="5508" y="916"/>
                  <a:pt x="5377" y="670"/>
                </a:cubicBezTo>
                <a:cubicBezTo>
                  <a:pt x="5329" y="550"/>
                  <a:pt x="5211" y="474"/>
                  <a:pt x="5087" y="474"/>
                </a:cubicBezTo>
                <a:cubicBezTo>
                  <a:pt x="5041" y="474"/>
                  <a:pt x="4995" y="484"/>
                  <a:pt x="4951" y="506"/>
                </a:cubicBezTo>
                <a:cubicBezTo>
                  <a:pt x="4787" y="588"/>
                  <a:pt x="4721" y="801"/>
                  <a:pt x="4803" y="965"/>
                </a:cubicBezTo>
                <a:cubicBezTo>
                  <a:pt x="4853" y="1096"/>
                  <a:pt x="4918" y="1211"/>
                  <a:pt x="5000" y="1326"/>
                </a:cubicBezTo>
                <a:cubicBezTo>
                  <a:pt x="5213" y="1719"/>
                  <a:pt x="5541" y="2047"/>
                  <a:pt x="5918" y="2260"/>
                </a:cubicBezTo>
                <a:cubicBezTo>
                  <a:pt x="6066" y="2342"/>
                  <a:pt x="6066" y="2342"/>
                  <a:pt x="6033" y="2506"/>
                </a:cubicBezTo>
                <a:cubicBezTo>
                  <a:pt x="5885" y="3342"/>
                  <a:pt x="5721" y="4211"/>
                  <a:pt x="5590" y="5063"/>
                </a:cubicBezTo>
                <a:cubicBezTo>
                  <a:pt x="5590" y="5128"/>
                  <a:pt x="5590" y="5210"/>
                  <a:pt x="5541" y="5243"/>
                </a:cubicBezTo>
                <a:cubicBezTo>
                  <a:pt x="5538" y="5246"/>
                  <a:pt x="5534" y="5248"/>
                  <a:pt x="5531" y="5248"/>
                </a:cubicBezTo>
                <a:cubicBezTo>
                  <a:pt x="5513" y="5248"/>
                  <a:pt x="5489" y="5221"/>
                  <a:pt x="5475" y="5194"/>
                </a:cubicBezTo>
                <a:cubicBezTo>
                  <a:pt x="4918" y="4538"/>
                  <a:pt x="4361" y="3834"/>
                  <a:pt x="3853" y="3129"/>
                </a:cubicBezTo>
                <a:cubicBezTo>
                  <a:pt x="3804" y="3063"/>
                  <a:pt x="3804" y="2965"/>
                  <a:pt x="3853" y="2899"/>
                </a:cubicBezTo>
                <a:cubicBezTo>
                  <a:pt x="4066" y="2604"/>
                  <a:pt x="4148" y="2244"/>
                  <a:pt x="4082" y="1883"/>
                </a:cubicBezTo>
                <a:cubicBezTo>
                  <a:pt x="4033" y="1572"/>
                  <a:pt x="3951" y="1293"/>
                  <a:pt x="3820" y="998"/>
                </a:cubicBezTo>
                <a:cubicBezTo>
                  <a:pt x="3804" y="949"/>
                  <a:pt x="3771" y="900"/>
                  <a:pt x="3738" y="850"/>
                </a:cubicBezTo>
                <a:cubicBezTo>
                  <a:pt x="3681" y="782"/>
                  <a:pt x="3594" y="746"/>
                  <a:pt x="3507" y="746"/>
                </a:cubicBezTo>
                <a:cubicBezTo>
                  <a:pt x="3468" y="746"/>
                  <a:pt x="3429" y="753"/>
                  <a:pt x="3394" y="768"/>
                </a:cubicBezTo>
                <a:cubicBezTo>
                  <a:pt x="3295" y="818"/>
                  <a:pt x="3230" y="932"/>
                  <a:pt x="3230" y="1063"/>
                </a:cubicBezTo>
                <a:cubicBezTo>
                  <a:pt x="3246" y="1113"/>
                  <a:pt x="3246" y="1162"/>
                  <a:pt x="3279" y="1211"/>
                </a:cubicBezTo>
                <a:cubicBezTo>
                  <a:pt x="3345" y="1457"/>
                  <a:pt x="3410" y="1703"/>
                  <a:pt x="3443" y="1965"/>
                </a:cubicBezTo>
                <a:cubicBezTo>
                  <a:pt x="3459" y="2096"/>
                  <a:pt x="3443" y="2244"/>
                  <a:pt x="3377" y="2358"/>
                </a:cubicBezTo>
                <a:cubicBezTo>
                  <a:pt x="3345" y="2342"/>
                  <a:pt x="3312" y="2326"/>
                  <a:pt x="3295" y="2293"/>
                </a:cubicBezTo>
                <a:cubicBezTo>
                  <a:pt x="3115" y="2014"/>
                  <a:pt x="2935" y="1735"/>
                  <a:pt x="2755" y="1457"/>
                </a:cubicBezTo>
                <a:cubicBezTo>
                  <a:pt x="2705" y="1375"/>
                  <a:pt x="2656" y="1293"/>
                  <a:pt x="2591" y="1227"/>
                </a:cubicBezTo>
                <a:cubicBezTo>
                  <a:pt x="2537" y="1152"/>
                  <a:pt x="2448" y="1112"/>
                  <a:pt x="2356" y="1112"/>
                </a:cubicBezTo>
                <a:cubicBezTo>
                  <a:pt x="2307" y="1112"/>
                  <a:pt x="2259" y="1123"/>
                  <a:pt x="2214" y="1145"/>
                </a:cubicBezTo>
                <a:cubicBezTo>
                  <a:pt x="2099" y="1227"/>
                  <a:pt x="2033" y="1375"/>
                  <a:pt x="2099" y="1522"/>
                </a:cubicBezTo>
                <a:cubicBezTo>
                  <a:pt x="2099" y="1539"/>
                  <a:pt x="2115" y="1555"/>
                  <a:pt x="2115" y="1572"/>
                </a:cubicBezTo>
                <a:cubicBezTo>
                  <a:pt x="2345" y="1965"/>
                  <a:pt x="2558" y="2358"/>
                  <a:pt x="2787" y="2752"/>
                </a:cubicBezTo>
                <a:cubicBezTo>
                  <a:pt x="2869" y="2883"/>
                  <a:pt x="2869" y="2899"/>
                  <a:pt x="2689" y="2948"/>
                </a:cubicBezTo>
                <a:cubicBezTo>
                  <a:pt x="2506" y="3002"/>
                  <a:pt x="2316" y="3027"/>
                  <a:pt x="2126" y="3027"/>
                </a:cubicBezTo>
                <a:cubicBezTo>
                  <a:pt x="1907" y="3027"/>
                  <a:pt x="1687" y="2993"/>
                  <a:pt x="1476" y="2932"/>
                </a:cubicBezTo>
                <a:cubicBezTo>
                  <a:pt x="1312" y="2883"/>
                  <a:pt x="1165" y="2834"/>
                  <a:pt x="1001" y="2817"/>
                </a:cubicBezTo>
                <a:cubicBezTo>
                  <a:pt x="979" y="2813"/>
                  <a:pt x="958" y="2811"/>
                  <a:pt x="938" y="2811"/>
                </a:cubicBezTo>
                <a:cubicBezTo>
                  <a:pt x="737" y="2811"/>
                  <a:pt x="581" y="3017"/>
                  <a:pt x="640" y="3211"/>
                </a:cubicBezTo>
                <a:cubicBezTo>
                  <a:pt x="656" y="3375"/>
                  <a:pt x="771" y="3489"/>
                  <a:pt x="919" y="3522"/>
                </a:cubicBezTo>
                <a:cubicBezTo>
                  <a:pt x="1083" y="3571"/>
                  <a:pt x="1263" y="3620"/>
                  <a:pt x="1443" y="3653"/>
                </a:cubicBezTo>
                <a:cubicBezTo>
                  <a:pt x="1642" y="3694"/>
                  <a:pt x="1842" y="3714"/>
                  <a:pt x="2043" y="3714"/>
                </a:cubicBezTo>
                <a:cubicBezTo>
                  <a:pt x="2405" y="3714"/>
                  <a:pt x="2767" y="3649"/>
                  <a:pt x="3115" y="3522"/>
                </a:cubicBezTo>
                <a:cubicBezTo>
                  <a:pt x="3169" y="3495"/>
                  <a:pt x="3204" y="3479"/>
                  <a:pt x="3232" y="3479"/>
                </a:cubicBezTo>
                <a:cubicBezTo>
                  <a:pt x="3271" y="3479"/>
                  <a:pt x="3297" y="3511"/>
                  <a:pt x="3345" y="3588"/>
                </a:cubicBezTo>
                <a:cubicBezTo>
                  <a:pt x="3836" y="4243"/>
                  <a:pt x="4361" y="4915"/>
                  <a:pt x="4885" y="5538"/>
                </a:cubicBezTo>
                <a:cubicBezTo>
                  <a:pt x="4918" y="5571"/>
                  <a:pt x="5000" y="5620"/>
                  <a:pt x="4951" y="5653"/>
                </a:cubicBezTo>
                <a:cubicBezTo>
                  <a:pt x="4936" y="5663"/>
                  <a:pt x="4916" y="5667"/>
                  <a:pt x="4893" y="5667"/>
                </a:cubicBezTo>
                <a:cubicBezTo>
                  <a:pt x="4844" y="5667"/>
                  <a:pt x="4783" y="5648"/>
                  <a:pt x="4738" y="5637"/>
                </a:cubicBezTo>
                <a:cubicBezTo>
                  <a:pt x="3345" y="5407"/>
                  <a:pt x="1951" y="5112"/>
                  <a:pt x="574" y="4866"/>
                </a:cubicBezTo>
                <a:cubicBezTo>
                  <a:pt x="526" y="4847"/>
                  <a:pt x="473" y="4839"/>
                  <a:pt x="420" y="4839"/>
                </a:cubicBezTo>
                <a:cubicBezTo>
                  <a:pt x="383" y="4839"/>
                  <a:pt x="346" y="4843"/>
                  <a:pt x="312" y="4850"/>
                </a:cubicBezTo>
                <a:cubicBezTo>
                  <a:pt x="165" y="4866"/>
                  <a:pt x="34" y="4997"/>
                  <a:pt x="17" y="5161"/>
                </a:cubicBezTo>
                <a:cubicBezTo>
                  <a:pt x="1" y="5325"/>
                  <a:pt x="99" y="5489"/>
                  <a:pt x="263" y="5555"/>
                </a:cubicBezTo>
                <a:cubicBezTo>
                  <a:pt x="312" y="5587"/>
                  <a:pt x="361" y="5587"/>
                  <a:pt x="411" y="5604"/>
                </a:cubicBezTo>
                <a:cubicBezTo>
                  <a:pt x="1689" y="5866"/>
                  <a:pt x="2984" y="6030"/>
                  <a:pt x="4263" y="6227"/>
                </a:cubicBezTo>
                <a:cubicBezTo>
                  <a:pt x="4328" y="6227"/>
                  <a:pt x="4410" y="6227"/>
                  <a:pt x="4459" y="6276"/>
                </a:cubicBezTo>
                <a:cubicBezTo>
                  <a:pt x="4459" y="6292"/>
                  <a:pt x="4443" y="6325"/>
                  <a:pt x="4426" y="6325"/>
                </a:cubicBezTo>
                <a:cubicBezTo>
                  <a:pt x="3886" y="6669"/>
                  <a:pt x="3328" y="7030"/>
                  <a:pt x="2804" y="7407"/>
                </a:cubicBezTo>
                <a:cubicBezTo>
                  <a:pt x="2779" y="7431"/>
                  <a:pt x="2750" y="7444"/>
                  <a:pt x="2720" y="7444"/>
                </a:cubicBezTo>
                <a:cubicBezTo>
                  <a:pt x="2689" y="7444"/>
                  <a:pt x="2656" y="7431"/>
                  <a:pt x="2623" y="7407"/>
                </a:cubicBezTo>
                <a:cubicBezTo>
                  <a:pt x="2427" y="7292"/>
                  <a:pt x="2181" y="7194"/>
                  <a:pt x="1951" y="7161"/>
                </a:cubicBezTo>
                <a:cubicBezTo>
                  <a:pt x="1755" y="7128"/>
                  <a:pt x="1558" y="7112"/>
                  <a:pt x="1361" y="7112"/>
                </a:cubicBezTo>
                <a:cubicBezTo>
                  <a:pt x="1165" y="7112"/>
                  <a:pt x="968" y="7128"/>
                  <a:pt x="771" y="7161"/>
                </a:cubicBezTo>
                <a:cubicBezTo>
                  <a:pt x="706" y="7161"/>
                  <a:pt x="640" y="7177"/>
                  <a:pt x="574" y="7210"/>
                </a:cubicBezTo>
                <a:cubicBezTo>
                  <a:pt x="443" y="7243"/>
                  <a:pt x="361" y="7374"/>
                  <a:pt x="378" y="7505"/>
                </a:cubicBezTo>
                <a:cubicBezTo>
                  <a:pt x="378" y="7653"/>
                  <a:pt x="476" y="7718"/>
                  <a:pt x="607" y="7735"/>
                </a:cubicBezTo>
                <a:cubicBezTo>
                  <a:pt x="632" y="7743"/>
                  <a:pt x="656" y="7747"/>
                  <a:pt x="683" y="7747"/>
                </a:cubicBezTo>
                <a:cubicBezTo>
                  <a:pt x="710" y="7747"/>
                  <a:pt x="738" y="7743"/>
                  <a:pt x="771" y="7735"/>
                </a:cubicBezTo>
                <a:cubicBezTo>
                  <a:pt x="1148" y="7735"/>
                  <a:pt x="1542" y="7767"/>
                  <a:pt x="1919" y="7833"/>
                </a:cubicBezTo>
                <a:cubicBezTo>
                  <a:pt x="2001" y="7849"/>
                  <a:pt x="2066" y="7882"/>
                  <a:pt x="2115" y="7931"/>
                </a:cubicBezTo>
                <a:cubicBezTo>
                  <a:pt x="1935" y="8062"/>
                  <a:pt x="1755" y="8210"/>
                  <a:pt x="1574" y="8341"/>
                </a:cubicBezTo>
                <a:cubicBezTo>
                  <a:pt x="1460" y="8423"/>
                  <a:pt x="1361" y="8505"/>
                  <a:pt x="1263" y="8603"/>
                </a:cubicBezTo>
                <a:cubicBezTo>
                  <a:pt x="1165" y="8702"/>
                  <a:pt x="1148" y="8849"/>
                  <a:pt x="1230" y="8964"/>
                </a:cubicBezTo>
                <a:cubicBezTo>
                  <a:pt x="1288" y="9057"/>
                  <a:pt x="1387" y="9100"/>
                  <a:pt x="1487" y="9100"/>
                </a:cubicBezTo>
                <a:cubicBezTo>
                  <a:pt x="1528" y="9100"/>
                  <a:pt x="1569" y="9093"/>
                  <a:pt x="1607" y="9079"/>
                </a:cubicBezTo>
                <a:cubicBezTo>
                  <a:pt x="1673" y="9046"/>
                  <a:pt x="1722" y="9030"/>
                  <a:pt x="1771" y="8980"/>
                </a:cubicBezTo>
                <a:cubicBezTo>
                  <a:pt x="1968" y="8849"/>
                  <a:pt x="2164" y="8702"/>
                  <a:pt x="2378" y="8554"/>
                </a:cubicBezTo>
                <a:cubicBezTo>
                  <a:pt x="2443" y="8489"/>
                  <a:pt x="2525" y="8439"/>
                  <a:pt x="2607" y="8423"/>
                </a:cubicBezTo>
                <a:cubicBezTo>
                  <a:pt x="2656" y="8685"/>
                  <a:pt x="2656" y="8948"/>
                  <a:pt x="2623" y="9193"/>
                </a:cubicBezTo>
                <a:cubicBezTo>
                  <a:pt x="2574" y="9472"/>
                  <a:pt x="2509" y="9734"/>
                  <a:pt x="2427" y="10013"/>
                </a:cubicBezTo>
                <a:cubicBezTo>
                  <a:pt x="2378" y="10111"/>
                  <a:pt x="2378" y="10210"/>
                  <a:pt x="2394" y="10324"/>
                </a:cubicBezTo>
                <a:cubicBezTo>
                  <a:pt x="2427" y="10472"/>
                  <a:pt x="2558" y="10587"/>
                  <a:pt x="2722" y="10587"/>
                </a:cubicBezTo>
                <a:cubicBezTo>
                  <a:pt x="2869" y="10587"/>
                  <a:pt x="3000" y="10472"/>
                  <a:pt x="3017" y="10324"/>
                </a:cubicBezTo>
                <a:cubicBezTo>
                  <a:pt x="3066" y="10161"/>
                  <a:pt x="3115" y="10029"/>
                  <a:pt x="3164" y="9833"/>
                </a:cubicBezTo>
                <a:cubicBezTo>
                  <a:pt x="3230" y="9636"/>
                  <a:pt x="3263" y="9423"/>
                  <a:pt x="3295" y="9193"/>
                </a:cubicBezTo>
                <a:cubicBezTo>
                  <a:pt x="3328" y="8849"/>
                  <a:pt x="3312" y="8489"/>
                  <a:pt x="3213" y="8161"/>
                </a:cubicBezTo>
                <a:cubicBezTo>
                  <a:pt x="3164" y="7997"/>
                  <a:pt x="3164" y="7981"/>
                  <a:pt x="3312" y="7882"/>
                </a:cubicBezTo>
                <a:cubicBezTo>
                  <a:pt x="3853" y="7505"/>
                  <a:pt x="4410" y="7128"/>
                  <a:pt x="4984" y="6784"/>
                </a:cubicBezTo>
                <a:cubicBezTo>
                  <a:pt x="5098" y="6702"/>
                  <a:pt x="5230" y="6620"/>
                  <a:pt x="5377" y="6571"/>
                </a:cubicBezTo>
                <a:cubicBezTo>
                  <a:pt x="5394" y="6620"/>
                  <a:pt x="5394" y="6686"/>
                  <a:pt x="5377" y="6751"/>
                </a:cubicBezTo>
                <a:cubicBezTo>
                  <a:pt x="5295" y="7636"/>
                  <a:pt x="5230" y="8538"/>
                  <a:pt x="5148" y="9423"/>
                </a:cubicBezTo>
                <a:cubicBezTo>
                  <a:pt x="5115" y="9652"/>
                  <a:pt x="5082" y="9898"/>
                  <a:pt x="5066" y="10128"/>
                </a:cubicBezTo>
                <a:cubicBezTo>
                  <a:pt x="5049" y="10226"/>
                  <a:pt x="5017" y="10259"/>
                  <a:pt x="4918" y="10259"/>
                </a:cubicBezTo>
                <a:cubicBezTo>
                  <a:pt x="4885" y="10253"/>
                  <a:pt x="4853" y="10252"/>
                  <a:pt x="4820" y="10252"/>
                </a:cubicBezTo>
                <a:cubicBezTo>
                  <a:pt x="4754" y="10252"/>
                  <a:pt x="4689" y="10259"/>
                  <a:pt x="4623" y="10259"/>
                </a:cubicBezTo>
                <a:cubicBezTo>
                  <a:pt x="4148" y="10357"/>
                  <a:pt x="3705" y="10603"/>
                  <a:pt x="3394" y="10964"/>
                </a:cubicBezTo>
                <a:cubicBezTo>
                  <a:pt x="3345" y="11013"/>
                  <a:pt x="3312" y="11062"/>
                  <a:pt x="3295" y="11111"/>
                </a:cubicBezTo>
                <a:cubicBezTo>
                  <a:pt x="3230" y="11242"/>
                  <a:pt x="3279" y="11406"/>
                  <a:pt x="3394" y="11488"/>
                </a:cubicBezTo>
                <a:cubicBezTo>
                  <a:pt x="3445" y="11540"/>
                  <a:pt x="3510" y="11564"/>
                  <a:pt x="3577" y="11564"/>
                </a:cubicBezTo>
                <a:cubicBezTo>
                  <a:pt x="3637" y="11564"/>
                  <a:pt x="3700" y="11544"/>
                  <a:pt x="3754" y="11505"/>
                </a:cubicBezTo>
                <a:cubicBezTo>
                  <a:pt x="3787" y="11488"/>
                  <a:pt x="3836" y="11455"/>
                  <a:pt x="3853" y="11423"/>
                </a:cubicBezTo>
                <a:cubicBezTo>
                  <a:pt x="4017" y="11259"/>
                  <a:pt x="4197" y="11111"/>
                  <a:pt x="4410" y="11013"/>
                </a:cubicBezTo>
                <a:cubicBezTo>
                  <a:pt x="4558" y="10931"/>
                  <a:pt x="4705" y="10898"/>
                  <a:pt x="4869" y="10898"/>
                </a:cubicBezTo>
                <a:cubicBezTo>
                  <a:pt x="4951" y="10898"/>
                  <a:pt x="4984" y="10931"/>
                  <a:pt x="4967" y="11029"/>
                </a:cubicBezTo>
                <a:cubicBezTo>
                  <a:pt x="4967" y="11210"/>
                  <a:pt x="4935" y="11390"/>
                  <a:pt x="4918" y="11587"/>
                </a:cubicBezTo>
                <a:cubicBezTo>
                  <a:pt x="4902" y="11767"/>
                  <a:pt x="4869" y="12046"/>
                  <a:pt x="4836" y="12226"/>
                </a:cubicBezTo>
                <a:cubicBezTo>
                  <a:pt x="4787" y="12373"/>
                  <a:pt x="4869" y="12521"/>
                  <a:pt x="5017" y="12586"/>
                </a:cubicBezTo>
                <a:cubicBezTo>
                  <a:pt x="5056" y="12604"/>
                  <a:pt x="5097" y="12612"/>
                  <a:pt x="5137" y="12612"/>
                </a:cubicBezTo>
                <a:cubicBezTo>
                  <a:pt x="5246" y="12612"/>
                  <a:pt x="5350" y="12551"/>
                  <a:pt x="5410" y="12455"/>
                </a:cubicBezTo>
                <a:cubicBezTo>
                  <a:pt x="5475" y="12373"/>
                  <a:pt x="5508" y="12259"/>
                  <a:pt x="5508" y="12160"/>
                </a:cubicBezTo>
                <a:cubicBezTo>
                  <a:pt x="5541" y="11947"/>
                  <a:pt x="5557" y="11734"/>
                  <a:pt x="5590" y="11505"/>
                </a:cubicBezTo>
                <a:cubicBezTo>
                  <a:pt x="5590" y="11406"/>
                  <a:pt x="5607" y="11292"/>
                  <a:pt x="5623" y="11177"/>
                </a:cubicBezTo>
                <a:cubicBezTo>
                  <a:pt x="5771" y="11292"/>
                  <a:pt x="5918" y="11423"/>
                  <a:pt x="6033" y="11570"/>
                </a:cubicBezTo>
                <a:cubicBezTo>
                  <a:pt x="6082" y="11619"/>
                  <a:pt x="6115" y="11685"/>
                  <a:pt x="6164" y="11718"/>
                </a:cubicBezTo>
                <a:cubicBezTo>
                  <a:pt x="6216" y="11801"/>
                  <a:pt x="6301" y="11844"/>
                  <a:pt x="6389" y="11844"/>
                </a:cubicBezTo>
                <a:cubicBezTo>
                  <a:pt x="6440" y="11844"/>
                  <a:pt x="6493" y="11830"/>
                  <a:pt x="6541" y="11800"/>
                </a:cubicBezTo>
                <a:cubicBezTo>
                  <a:pt x="6672" y="11718"/>
                  <a:pt x="6721" y="11554"/>
                  <a:pt x="6639" y="11406"/>
                </a:cubicBezTo>
                <a:cubicBezTo>
                  <a:pt x="6623" y="11374"/>
                  <a:pt x="6590" y="11324"/>
                  <a:pt x="6574" y="11292"/>
                </a:cubicBezTo>
                <a:cubicBezTo>
                  <a:pt x="6377" y="10997"/>
                  <a:pt x="6131" y="10751"/>
                  <a:pt x="5836" y="10554"/>
                </a:cubicBezTo>
                <a:cubicBezTo>
                  <a:pt x="5738" y="10505"/>
                  <a:pt x="5672" y="10390"/>
                  <a:pt x="5705" y="10275"/>
                </a:cubicBezTo>
                <a:cubicBezTo>
                  <a:pt x="5803" y="9423"/>
                  <a:pt x="5885" y="8554"/>
                  <a:pt x="5967" y="7702"/>
                </a:cubicBezTo>
                <a:cubicBezTo>
                  <a:pt x="5984" y="7440"/>
                  <a:pt x="6016" y="7194"/>
                  <a:pt x="6049" y="6931"/>
                </a:cubicBezTo>
                <a:cubicBezTo>
                  <a:pt x="6082" y="6931"/>
                  <a:pt x="6098" y="6931"/>
                  <a:pt x="6115" y="6948"/>
                </a:cubicBezTo>
                <a:cubicBezTo>
                  <a:pt x="6803" y="7735"/>
                  <a:pt x="7475" y="8521"/>
                  <a:pt x="8098" y="9341"/>
                </a:cubicBezTo>
                <a:cubicBezTo>
                  <a:pt x="8147" y="9407"/>
                  <a:pt x="8147" y="9489"/>
                  <a:pt x="8098" y="9538"/>
                </a:cubicBezTo>
                <a:cubicBezTo>
                  <a:pt x="7983" y="9685"/>
                  <a:pt x="7918" y="9833"/>
                  <a:pt x="7869" y="9997"/>
                </a:cubicBezTo>
                <a:cubicBezTo>
                  <a:pt x="7787" y="10374"/>
                  <a:pt x="7770" y="10751"/>
                  <a:pt x="7819" y="11128"/>
                </a:cubicBezTo>
                <a:cubicBezTo>
                  <a:pt x="7819" y="11177"/>
                  <a:pt x="7836" y="11242"/>
                  <a:pt x="7869" y="11292"/>
                </a:cubicBezTo>
                <a:cubicBezTo>
                  <a:pt x="7910" y="11403"/>
                  <a:pt x="8023" y="11479"/>
                  <a:pt x="8147" y="11479"/>
                </a:cubicBezTo>
                <a:cubicBezTo>
                  <a:pt x="8169" y="11479"/>
                  <a:pt x="8191" y="11477"/>
                  <a:pt x="8213" y="11472"/>
                </a:cubicBezTo>
                <a:cubicBezTo>
                  <a:pt x="8360" y="11439"/>
                  <a:pt x="8459" y="11324"/>
                  <a:pt x="8475" y="11177"/>
                </a:cubicBezTo>
                <a:cubicBezTo>
                  <a:pt x="8475" y="11128"/>
                  <a:pt x="8475" y="11062"/>
                  <a:pt x="8459" y="11013"/>
                </a:cubicBezTo>
                <a:cubicBezTo>
                  <a:pt x="8442" y="10767"/>
                  <a:pt x="8442" y="10521"/>
                  <a:pt x="8475" y="10275"/>
                </a:cubicBezTo>
                <a:cubicBezTo>
                  <a:pt x="8491" y="10193"/>
                  <a:pt x="8508" y="10079"/>
                  <a:pt x="8573" y="10029"/>
                </a:cubicBezTo>
                <a:cubicBezTo>
                  <a:pt x="8582" y="10024"/>
                  <a:pt x="8589" y="10022"/>
                  <a:pt x="8596" y="10022"/>
                </a:cubicBezTo>
                <a:cubicBezTo>
                  <a:pt x="8633" y="10022"/>
                  <a:pt x="8658" y="10081"/>
                  <a:pt x="8672" y="10095"/>
                </a:cubicBezTo>
                <a:cubicBezTo>
                  <a:pt x="8868" y="10357"/>
                  <a:pt x="9065" y="10620"/>
                  <a:pt x="9278" y="10865"/>
                </a:cubicBezTo>
                <a:cubicBezTo>
                  <a:pt x="9311" y="10931"/>
                  <a:pt x="9344" y="10964"/>
                  <a:pt x="9393" y="11013"/>
                </a:cubicBezTo>
                <a:cubicBezTo>
                  <a:pt x="9453" y="11064"/>
                  <a:pt x="9530" y="11093"/>
                  <a:pt x="9606" y="11093"/>
                </a:cubicBezTo>
                <a:cubicBezTo>
                  <a:pt x="9677" y="11093"/>
                  <a:pt x="9748" y="11068"/>
                  <a:pt x="9803" y="11013"/>
                </a:cubicBezTo>
                <a:cubicBezTo>
                  <a:pt x="9934" y="10915"/>
                  <a:pt x="9967" y="10751"/>
                  <a:pt x="9885" y="10603"/>
                </a:cubicBezTo>
                <a:cubicBezTo>
                  <a:pt x="9868" y="10570"/>
                  <a:pt x="9852" y="10538"/>
                  <a:pt x="9819" y="10505"/>
                </a:cubicBezTo>
                <a:cubicBezTo>
                  <a:pt x="9622" y="10259"/>
                  <a:pt x="9426" y="10013"/>
                  <a:pt x="9229" y="9751"/>
                </a:cubicBezTo>
                <a:cubicBezTo>
                  <a:pt x="9213" y="9718"/>
                  <a:pt x="9164" y="9685"/>
                  <a:pt x="9196" y="9620"/>
                </a:cubicBezTo>
                <a:cubicBezTo>
                  <a:pt x="9274" y="9614"/>
                  <a:pt x="9354" y="9610"/>
                  <a:pt x="9435" y="9610"/>
                </a:cubicBezTo>
                <a:cubicBezTo>
                  <a:pt x="9575" y="9610"/>
                  <a:pt x="9717" y="9621"/>
                  <a:pt x="9852" y="9652"/>
                </a:cubicBezTo>
                <a:cubicBezTo>
                  <a:pt x="9967" y="9669"/>
                  <a:pt x="10081" y="9718"/>
                  <a:pt x="10213" y="9751"/>
                </a:cubicBezTo>
                <a:cubicBezTo>
                  <a:pt x="10232" y="9756"/>
                  <a:pt x="10252" y="9758"/>
                  <a:pt x="10272" y="9758"/>
                </a:cubicBezTo>
                <a:cubicBezTo>
                  <a:pt x="10382" y="9758"/>
                  <a:pt x="10485" y="9684"/>
                  <a:pt x="10540" y="9587"/>
                </a:cubicBezTo>
                <a:cubicBezTo>
                  <a:pt x="10590" y="9456"/>
                  <a:pt x="10540" y="9308"/>
                  <a:pt x="10426" y="9226"/>
                </a:cubicBezTo>
                <a:cubicBezTo>
                  <a:pt x="10409" y="9210"/>
                  <a:pt x="10376" y="9193"/>
                  <a:pt x="10344" y="9177"/>
                </a:cubicBezTo>
                <a:cubicBezTo>
                  <a:pt x="10030" y="9058"/>
                  <a:pt x="9702" y="8996"/>
                  <a:pt x="9373" y="8996"/>
                </a:cubicBezTo>
                <a:cubicBezTo>
                  <a:pt x="9205" y="8996"/>
                  <a:pt x="9036" y="9013"/>
                  <a:pt x="8868" y="9046"/>
                </a:cubicBezTo>
                <a:cubicBezTo>
                  <a:pt x="8843" y="9054"/>
                  <a:pt x="8818" y="9059"/>
                  <a:pt x="8793" y="9059"/>
                </a:cubicBezTo>
                <a:cubicBezTo>
                  <a:pt x="8723" y="9059"/>
                  <a:pt x="8659" y="9025"/>
                  <a:pt x="8623" y="8964"/>
                </a:cubicBezTo>
                <a:cubicBezTo>
                  <a:pt x="8065" y="8226"/>
                  <a:pt x="7475" y="7505"/>
                  <a:pt x="6852" y="6817"/>
                </a:cubicBezTo>
                <a:cubicBezTo>
                  <a:pt x="6836" y="6784"/>
                  <a:pt x="6787" y="6735"/>
                  <a:pt x="6803" y="6702"/>
                </a:cubicBezTo>
                <a:cubicBezTo>
                  <a:pt x="6811" y="6686"/>
                  <a:pt x="6815" y="6682"/>
                  <a:pt x="6818" y="6682"/>
                </a:cubicBezTo>
                <a:cubicBezTo>
                  <a:pt x="6820" y="6682"/>
                  <a:pt x="6820" y="6686"/>
                  <a:pt x="6820" y="6686"/>
                </a:cubicBezTo>
                <a:cubicBezTo>
                  <a:pt x="7574" y="6817"/>
                  <a:pt x="8344" y="6948"/>
                  <a:pt x="9098" y="7063"/>
                </a:cubicBezTo>
                <a:cubicBezTo>
                  <a:pt x="9196" y="7079"/>
                  <a:pt x="9213" y="7128"/>
                  <a:pt x="9213" y="7210"/>
                </a:cubicBezTo>
                <a:cubicBezTo>
                  <a:pt x="9213" y="7489"/>
                  <a:pt x="9311" y="7735"/>
                  <a:pt x="9475" y="7948"/>
                </a:cubicBezTo>
                <a:cubicBezTo>
                  <a:pt x="9704" y="8243"/>
                  <a:pt x="9967" y="8489"/>
                  <a:pt x="10262" y="8685"/>
                </a:cubicBezTo>
                <a:cubicBezTo>
                  <a:pt x="10426" y="8800"/>
                  <a:pt x="10606" y="8898"/>
                  <a:pt x="10786" y="8964"/>
                </a:cubicBezTo>
                <a:cubicBezTo>
                  <a:pt x="10829" y="8981"/>
                  <a:pt x="10874" y="8989"/>
                  <a:pt x="10917" y="8989"/>
                </a:cubicBezTo>
                <a:cubicBezTo>
                  <a:pt x="11037" y="8989"/>
                  <a:pt x="11148" y="8925"/>
                  <a:pt x="11196" y="8816"/>
                </a:cubicBezTo>
                <a:cubicBezTo>
                  <a:pt x="11262" y="8669"/>
                  <a:pt x="11212" y="8489"/>
                  <a:pt x="11081" y="8407"/>
                </a:cubicBezTo>
                <a:cubicBezTo>
                  <a:pt x="11016" y="8358"/>
                  <a:pt x="10950" y="8325"/>
                  <a:pt x="10868" y="8292"/>
                </a:cubicBezTo>
                <a:cubicBezTo>
                  <a:pt x="10540" y="8112"/>
                  <a:pt x="10262" y="7866"/>
                  <a:pt x="10016" y="7587"/>
                </a:cubicBezTo>
                <a:cubicBezTo>
                  <a:pt x="9967" y="7522"/>
                  <a:pt x="9918" y="7440"/>
                  <a:pt x="9901" y="7358"/>
                </a:cubicBezTo>
                <a:cubicBezTo>
                  <a:pt x="9860" y="7247"/>
                  <a:pt x="9865" y="7206"/>
                  <a:pt x="9957" y="7206"/>
                </a:cubicBezTo>
                <a:cubicBezTo>
                  <a:pt x="9973" y="7206"/>
                  <a:pt x="9993" y="7208"/>
                  <a:pt x="10016" y="7210"/>
                </a:cubicBezTo>
                <a:cubicBezTo>
                  <a:pt x="10376" y="7259"/>
                  <a:pt x="10753" y="7308"/>
                  <a:pt x="11098" y="7374"/>
                </a:cubicBezTo>
                <a:cubicBezTo>
                  <a:pt x="11163" y="7390"/>
                  <a:pt x="11229" y="7407"/>
                  <a:pt x="11278" y="7407"/>
                </a:cubicBezTo>
                <a:cubicBezTo>
                  <a:pt x="11409" y="7407"/>
                  <a:pt x="11524" y="7325"/>
                  <a:pt x="11557" y="7194"/>
                </a:cubicBezTo>
                <a:cubicBezTo>
                  <a:pt x="11606" y="7079"/>
                  <a:pt x="11540" y="6948"/>
                  <a:pt x="11426" y="6882"/>
                </a:cubicBezTo>
                <a:cubicBezTo>
                  <a:pt x="11360" y="6850"/>
                  <a:pt x="11294" y="6817"/>
                  <a:pt x="11229" y="6800"/>
                </a:cubicBezTo>
                <a:cubicBezTo>
                  <a:pt x="10983" y="6751"/>
                  <a:pt x="10737" y="6702"/>
                  <a:pt x="10508" y="6653"/>
                </a:cubicBezTo>
                <a:cubicBezTo>
                  <a:pt x="10458" y="6636"/>
                  <a:pt x="10376" y="6636"/>
                  <a:pt x="10360" y="6587"/>
                </a:cubicBezTo>
                <a:cubicBezTo>
                  <a:pt x="10360" y="6538"/>
                  <a:pt x="10442" y="6522"/>
                  <a:pt x="10475" y="6489"/>
                </a:cubicBezTo>
                <a:cubicBezTo>
                  <a:pt x="10688" y="6358"/>
                  <a:pt x="10917" y="6259"/>
                  <a:pt x="11147" y="6177"/>
                </a:cubicBezTo>
                <a:cubicBezTo>
                  <a:pt x="11212" y="6161"/>
                  <a:pt x="11278" y="6128"/>
                  <a:pt x="11344" y="6096"/>
                </a:cubicBezTo>
                <a:cubicBezTo>
                  <a:pt x="11475" y="6014"/>
                  <a:pt x="11524" y="5866"/>
                  <a:pt x="11475" y="5735"/>
                </a:cubicBezTo>
                <a:cubicBezTo>
                  <a:pt x="11424" y="5620"/>
                  <a:pt x="11323" y="5555"/>
                  <a:pt x="11219" y="5555"/>
                </a:cubicBezTo>
                <a:cubicBezTo>
                  <a:pt x="11189" y="5555"/>
                  <a:pt x="11160" y="5560"/>
                  <a:pt x="11130" y="5571"/>
                </a:cubicBezTo>
                <a:cubicBezTo>
                  <a:pt x="11049" y="5587"/>
                  <a:pt x="10967" y="5604"/>
                  <a:pt x="10885" y="5637"/>
                </a:cubicBezTo>
                <a:cubicBezTo>
                  <a:pt x="10393" y="5800"/>
                  <a:pt x="9934" y="6046"/>
                  <a:pt x="9541" y="6391"/>
                </a:cubicBezTo>
                <a:cubicBezTo>
                  <a:pt x="9505" y="6426"/>
                  <a:pt x="9453" y="6453"/>
                  <a:pt x="9395" y="6453"/>
                </a:cubicBezTo>
                <a:cubicBezTo>
                  <a:pt x="9373" y="6453"/>
                  <a:pt x="9350" y="6449"/>
                  <a:pt x="9327" y="6440"/>
                </a:cubicBezTo>
                <a:cubicBezTo>
                  <a:pt x="8426" y="6309"/>
                  <a:pt x="7541" y="6145"/>
                  <a:pt x="6639" y="5981"/>
                </a:cubicBezTo>
                <a:cubicBezTo>
                  <a:pt x="6590" y="5981"/>
                  <a:pt x="6508" y="5981"/>
                  <a:pt x="6508" y="5932"/>
                </a:cubicBezTo>
                <a:cubicBezTo>
                  <a:pt x="6492" y="5899"/>
                  <a:pt x="6557" y="5866"/>
                  <a:pt x="6590" y="5850"/>
                </a:cubicBezTo>
                <a:cubicBezTo>
                  <a:pt x="6721" y="5768"/>
                  <a:pt x="6852" y="5702"/>
                  <a:pt x="6983" y="5620"/>
                </a:cubicBezTo>
                <a:cubicBezTo>
                  <a:pt x="7557" y="5276"/>
                  <a:pt x="8164" y="4948"/>
                  <a:pt x="8754" y="4620"/>
                </a:cubicBezTo>
                <a:cubicBezTo>
                  <a:pt x="8792" y="4598"/>
                  <a:pt x="8833" y="4585"/>
                  <a:pt x="8875" y="4585"/>
                </a:cubicBezTo>
                <a:cubicBezTo>
                  <a:pt x="8923" y="4585"/>
                  <a:pt x="8972" y="4602"/>
                  <a:pt x="9016" y="4637"/>
                </a:cubicBezTo>
                <a:cubicBezTo>
                  <a:pt x="9164" y="4751"/>
                  <a:pt x="9327" y="4833"/>
                  <a:pt x="9508" y="4899"/>
                </a:cubicBezTo>
                <a:cubicBezTo>
                  <a:pt x="9973" y="5019"/>
                  <a:pt x="10465" y="5098"/>
                  <a:pt x="10947" y="5098"/>
                </a:cubicBezTo>
                <a:cubicBezTo>
                  <a:pt x="10992" y="5098"/>
                  <a:pt x="11037" y="5097"/>
                  <a:pt x="11081" y="5096"/>
                </a:cubicBezTo>
                <a:cubicBezTo>
                  <a:pt x="11087" y="5101"/>
                  <a:pt x="11094" y="5103"/>
                  <a:pt x="11102" y="5103"/>
                </a:cubicBezTo>
                <a:cubicBezTo>
                  <a:pt x="11118" y="5103"/>
                  <a:pt x="11136" y="5096"/>
                  <a:pt x="11147" y="5096"/>
                </a:cubicBezTo>
                <a:cubicBezTo>
                  <a:pt x="11294" y="5079"/>
                  <a:pt x="11426" y="4948"/>
                  <a:pt x="11426" y="4784"/>
                </a:cubicBezTo>
                <a:cubicBezTo>
                  <a:pt x="11442" y="4620"/>
                  <a:pt x="11327" y="4489"/>
                  <a:pt x="11163" y="4456"/>
                </a:cubicBezTo>
                <a:lnTo>
                  <a:pt x="10950" y="4456"/>
                </a:lnTo>
                <a:cubicBezTo>
                  <a:pt x="10573" y="4440"/>
                  <a:pt x="10180" y="4391"/>
                  <a:pt x="9803" y="4293"/>
                </a:cubicBezTo>
                <a:cubicBezTo>
                  <a:pt x="9721" y="4293"/>
                  <a:pt x="9639" y="4243"/>
                  <a:pt x="9573" y="4194"/>
                </a:cubicBezTo>
                <a:cubicBezTo>
                  <a:pt x="9557" y="4161"/>
                  <a:pt x="9622" y="4145"/>
                  <a:pt x="9639" y="4129"/>
                </a:cubicBezTo>
                <a:cubicBezTo>
                  <a:pt x="9967" y="3932"/>
                  <a:pt x="10295" y="3702"/>
                  <a:pt x="10622" y="3473"/>
                </a:cubicBezTo>
                <a:cubicBezTo>
                  <a:pt x="10655" y="3457"/>
                  <a:pt x="10704" y="3424"/>
                  <a:pt x="10737" y="3391"/>
                </a:cubicBezTo>
                <a:cubicBezTo>
                  <a:pt x="10819" y="3309"/>
                  <a:pt x="10852" y="3162"/>
                  <a:pt x="10786" y="3047"/>
                </a:cubicBezTo>
                <a:cubicBezTo>
                  <a:pt x="10726" y="2962"/>
                  <a:pt x="10638" y="2913"/>
                  <a:pt x="10544" y="2913"/>
                </a:cubicBezTo>
                <a:cubicBezTo>
                  <a:pt x="10511" y="2913"/>
                  <a:pt x="10476" y="2919"/>
                  <a:pt x="10442" y="2932"/>
                </a:cubicBezTo>
                <a:cubicBezTo>
                  <a:pt x="10393" y="2932"/>
                  <a:pt x="10344" y="2965"/>
                  <a:pt x="10311" y="2981"/>
                </a:cubicBezTo>
                <a:cubicBezTo>
                  <a:pt x="10131" y="3096"/>
                  <a:pt x="9950" y="3211"/>
                  <a:pt x="9770" y="3325"/>
                </a:cubicBezTo>
                <a:cubicBezTo>
                  <a:pt x="9590" y="3440"/>
                  <a:pt x="9409" y="3522"/>
                  <a:pt x="9213" y="3604"/>
                </a:cubicBezTo>
                <a:cubicBezTo>
                  <a:pt x="9213" y="3555"/>
                  <a:pt x="9213" y="3489"/>
                  <a:pt x="9229" y="3440"/>
                </a:cubicBezTo>
                <a:cubicBezTo>
                  <a:pt x="9344" y="3047"/>
                  <a:pt x="9524" y="2670"/>
                  <a:pt x="9754" y="2326"/>
                </a:cubicBezTo>
                <a:cubicBezTo>
                  <a:pt x="9786" y="2276"/>
                  <a:pt x="9803" y="2227"/>
                  <a:pt x="9819" y="2178"/>
                </a:cubicBezTo>
                <a:cubicBezTo>
                  <a:pt x="9868" y="2047"/>
                  <a:pt x="9819" y="1899"/>
                  <a:pt x="9704" y="1834"/>
                </a:cubicBezTo>
                <a:cubicBezTo>
                  <a:pt x="9662" y="1810"/>
                  <a:pt x="9616" y="1799"/>
                  <a:pt x="9569" y="1799"/>
                </a:cubicBezTo>
                <a:cubicBezTo>
                  <a:pt x="9488" y="1799"/>
                  <a:pt x="9406" y="1831"/>
                  <a:pt x="9344" y="1883"/>
                </a:cubicBezTo>
                <a:cubicBezTo>
                  <a:pt x="9327" y="1916"/>
                  <a:pt x="9311" y="1932"/>
                  <a:pt x="9295" y="1965"/>
                </a:cubicBezTo>
                <a:cubicBezTo>
                  <a:pt x="8983" y="2375"/>
                  <a:pt x="8737" y="2834"/>
                  <a:pt x="8573" y="3309"/>
                </a:cubicBezTo>
                <a:cubicBezTo>
                  <a:pt x="8524" y="3473"/>
                  <a:pt x="8508" y="3653"/>
                  <a:pt x="8524" y="3834"/>
                </a:cubicBezTo>
                <a:cubicBezTo>
                  <a:pt x="8541" y="3932"/>
                  <a:pt x="8491" y="4047"/>
                  <a:pt x="8377" y="4079"/>
                </a:cubicBezTo>
                <a:cubicBezTo>
                  <a:pt x="7852" y="4374"/>
                  <a:pt x="7311" y="4670"/>
                  <a:pt x="6770" y="4981"/>
                </a:cubicBezTo>
                <a:cubicBezTo>
                  <a:pt x="6623" y="5079"/>
                  <a:pt x="6475" y="5161"/>
                  <a:pt x="6311" y="5227"/>
                </a:cubicBezTo>
                <a:cubicBezTo>
                  <a:pt x="6262" y="5178"/>
                  <a:pt x="6295" y="5112"/>
                  <a:pt x="6295" y="5063"/>
                </a:cubicBezTo>
                <a:cubicBezTo>
                  <a:pt x="6328" y="4866"/>
                  <a:pt x="6344" y="4686"/>
                  <a:pt x="6377" y="4506"/>
                </a:cubicBezTo>
                <a:cubicBezTo>
                  <a:pt x="6492" y="3850"/>
                  <a:pt x="6590" y="3194"/>
                  <a:pt x="6721" y="2539"/>
                </a:cubicBezTo>
                <a:cubicBezTo>
                  <a:pt x="6738" y="2457"/>
                  <a:pt x="6738" y="2408"/>
                  <a:pt x="6852" y="2375"/>
                </a:cubicBezTo>
                <a:cubicBezTo>
                  <a:pt x="7541" y="2194"/>
                  <a:pt x="8164" y="1785"/>
                  <a:pt x="8590" y="1211"/>
                </a:cubicBezTo>
                <a:cubicBezTo>
                  <a:pt x="8639" y="1162"/>
                  <a:pt x="8655" y="1113"/>
                  <a:pt x="8672" y="1047"/>
                </a:cubicBezTo>
                <a:cubicBezTo>
                  <a:pt x="8721" y="949"/>
                  <a:pt x="8688" y="818"/>
                  <a:pt x="8590" y="752"/>
                </a:cubicBezTo>
                <a:cubicBezTo>
                  <a:pt x="8538" y="709"/>
                  <a:pt x="8477" y="688"/>
                  <a:pt x="8416" y="688"/>
                </a:cubicBezTo>
                <a:cubicBezTo>
                  <a:pt x="8362" y="688"/>
                  <a:pt x="8308" y="705"/>
                  <a:pt x="8262" y="736"/>
                </a:cubicBezTo>
                <a:cubicBezTo>
                  <a:pt x="8213" y="768"/>
                  <a:pt x="8164" y="818"/>
                  <a:pt x="8131" y="867"/>
                </a:cubicBezTo>
                <a:cubicBezTo>
                  <a:pt x="7934" y="1080"/>
                  <a:pt x="7721" y="1277"/>
                  <a:pt x="7492" y="1424"/>
                </a:cubicBezTo>
                <a:cubicBezTo>
                  <a:pt x="7311" y="1539"/>
                  <a:pt x="7115" y="1621"/>
                  <a:pt x="6918" y="1686"/>
                </a:cubicBezTo>
                <a:cubicBezTo>
                  <a:pt x="6902" y="1654"/>
                  <a:pt x="6885" y="1621"/>
                  <a:pt x="6902" y="1604"/>
                </a:cubicBezTo>
                <a:cubicBezTo>
                  <a:pt x="6967" y="1227"/>
                  <a:pt x="7033" y="867"/>
                  <a:pt x="7115" y="506"/>
                </a:cubicBezTo>
                <a:cubicBezTo>
                  <a:pt x="7131" y="457"/>
                  <a:pt x="7147" y="408"/>
                  <a:pt x="7164" y="359"/>
                </a:cubicBezTo>
                <a:cubicBezTo>
                  <a:pt x="7197" y="211"/>
                  <a:pt x="7115" y="47"/>
                  <a:pt x="6967" y="14"/>
                </a:cubicBezTo>
                <a:cubicBezTo>
                  <a:pt x="6938" y="5"/>
                  <a:pt x="6908" y="0"/>
                  <a:pt x="68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9"/>
          <p:cNvSpPr txBox="1"/>
          <p:nvPr>
            <p:ph idx="4294967295" type="subTitle"/>
          </p:nvPr>
        </p:nvSpPr>
        <p:spPr>
          <a:xfrm>
            <a:off x="5203613" y="2946600"/>
            <a:ext cx="1239300" cy="6789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4,410</a:t>
            </a:r>
            <a:endParaRPr b="1" sz="1500">
              <a:solidFill>
                <a:srgbClr val="0000FF"/>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381"/>
                                        </p:tgtEl>
                                        <p:attrNameLst>
                                          <p:attrName>style.visibility</p:attrName>
                                        </p:attrNameLst>
                                      </p:cBhvr>
                                      <p:to>
                                        <p:strVal val="visible"/>
                                      </p:to>
                                    </p:set>
                                    <p:animEffect filter="fade" transition="in">
                                      <p:cBhvr>
                                        <p:cTn dur="1000"/>
                                        <p:tgtEl>
                                          <p:spTgt spid="138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384"/>
                                        </p:tgtEl>
                                        <p:attrNameLst>
                                          <p:attrName>style.visibility</p:attrName>
                                        </p:attrNameLst>
                                      </p:cBhvr>
                                      <p:to>
                                        <p:strVal val="visible"/>
                                      </p:to>
                                    </p:set>
                                    <p:animEffect filter="fade" transition="in">
                                      <p:cBhvr>
                                        <p:cTn dur="1000"/>
                                        <p:tgtEl>
                                          <p:spTgt spid="138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385"/>
                                        </p:tgtEl>
                                        <p:attrNameLst>
                                          <p:attrName>style.visibility</p:attrName>
                                        </p:attrNameLst>
                                      </p:cBhvr>
                                      <p:to>
                                        <p:strVal val="visible"/>
                                      </p:to>
                                    </p:set>
                                    <p:animEffect filter="fade" transition="in">
                                      <p:cBhvr>
                                        <p:cTn dur="1000"/>
                                        <p:tgtEl>
                                          <p:spTgt spid="138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382"/>
                                        </p:tgtEl>
                                        <p:attrNameLst>
                                          <p:attrName>style.visibility</p:attrName>
                                        </p:attrNameLst>
                                      </p:cBhvr>
                                      <p:to>
                                        <p:strVal val="visible"/>
                                      </p:to>
                                    </p:set>
                                    <p:animEffect filter="fade" transition="in">
                                      <p:cBhvr>
                                        <p:cTn dur="1000"/>
                                        <p:tgtEl>
                                          <p:spTgt spid="1382"/>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383"/>
                                        </p:tgtEl>
                                        <p:attrNameLst>
                                          <p:attrName>style.visibility</p:attrName>
                                        </p:attrNameLst>
                                      </p:cBhvr>
                                      <p:to>
                                        <p:strVal val="visible"/>
                                      </p:to>
                                    </p:set>
                                    <p:animEffect filter="fade" transition="in">
                                      <p:cBhvr>
                                        <p:cTn dur="1000"/>
                                        <p:tgtEl>
                                          <p:spTgt spid="138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0" name="Shape 1390"/>
        <p:cNvGrpSpPr/>
        <p:nvPr/>
      </p:nvGrpSpPr>
      <p:grpSpPr>
        <a:xfrm>
          <a:off x="0" y="0"/>
          <a:ext cx="0" cy="0"/>
          <a:chOff x="0" y="0"/>
          <a:chExt cx="0" cy="0"/>
        </a:xfrm>
      </p:grpSpPr>
      <p:sp>
        <p:nvSpPr>
          <p:cNvPr id="1391" name="Google Shape;1391;p80"/>
          <p:cNvSpPr/>
          <p:nvPr/>
        </p:nvSpPr>
        <p:spPr>
          <a:xfrm>
            <a:off x="1260650" y="989668"/>
            <a:ext cx="6623100" cy="412800"/>
          </a:xfrm>
          <a:prstGeom prst="round2SameRect">
            <a:avLst>
              <a:gd fmla="val 35270" name="adj1"/>
              <a:gd fmla="val 0" name="adj2"/>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Coldest Days in the Month</a:t>
            </a:r>
            <a:endParaRPr/>
          </a:p>
        </p:txBody>
      </p:sp>
      <p:graphicFrame>
        <p:nvGraphicFramePr>
          <p:cNvPr id="1393" name="Google Shape;1393;p80"/>
          <p:cNvGraphicFramePr/>
          <p:nvPr/>
        </p:nvGraphicFramePr>
        <p:xfrm>
          <a:off x="1260475" y="989716"/>
          <a:ext cx="3000000" cy="3000000"/>
        </p:xfrm>
        <a:graphic>
          <a:graphicData uri="http://schemas.openxmlformats.org/drawingml/2006/table">
            <a:tbl>
              <a:tblPr>
                <a:noFill/>
                <a:tableStyleId>{628DA7BE-2BF8-455B-845B-004C87AFEA47}</a:tableStyleId>
              </a:tblPr>
              <a:tblGrid>
                <a:gridCol w="946150"/>
                <a:gridCol w="946150"/>
                <a:gridCol w="946150"/>
                <a:gridCol w="946150"/>
                <a:gridCol w="946150"/>
                <a:gridCol w="946150"/>
                <a:gridCol w="946150"/>
              </a:tblGrid>
              <a:tr h="412875">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MON</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TUE</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WED</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THU</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FRI</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SAT</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Merriweather"/>
                          <a:ea typeface="Merriweather"/>
                          <a:cs typeface="Merriweather"/>
                          <a:sym typeface="Merriweather"/>
                        </a:rPr>
                        <a:t>SUN</a:t>
                      </a:r>
                      <a:endParaRPr b="1">
                        <a:solidFill>
                          <a:schemeClr val="lt1"/>
                        </a:solidFill>
                        <a:latin typeface="Merriweather"/>
                        <a:ea typeface="Merriweather"/>
                        <a:cs typeface="Merriweather"/>
                        <a:sym typeface="Merriweather"/>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r>
              <a:tr h="640150">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01</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02</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03</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04</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05</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06</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07</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r>
              <a:tr h="640150">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08</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09</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10</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11</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12</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13</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14</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r>
              <a:tr h="640150">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15</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16</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17</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18</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19</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20</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21</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r>
              <a:tr h="640150">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22</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23</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24</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25</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26</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27</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28</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r>
              <a:tr h="640150">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29</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30</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rPr lang="en" sz="1200">
                          <a:solidFill>
                            <a:schemeClr val="accent1"/>
                          </a:solidFill>
                          <a:latin typeface="Merriweather Sans"/>
                          <a:ea typeface="Merriweather Sans"/>
                          <a:cs typeface="Merriweather Sans"/>
                          <a:sym typeface="Merriweather Sans"/>
                        </a:rPr>
                        <a:t>31</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r">
                        <a:lnSpc>
                          <a:spcPct val="70000"/>
                        </a:lnSpc>
                        <a:spcBef>
                          <a:spcPts val="0"/>
                        </a:spcBef>
                        <a:spcAft>
                          <a:spcPts val="0"/>
                        </a:spcAft>
                        <a:buNone/>
                      </a:pPr>
                      <a:r>
                        <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c>
                  <a:txBody>
                    <a:bodyPr/>
                    <a:lstStyle/>
                    <a:p>
                      <a:pPr indent="0" lvl="0" marL="0" rtl="0" algn="r">
                        <a:lnSpc>
                          <a:spcPct val="70000"/>
                        </a:lnSpc>
                        <a:spcBef>
                          <a:spcPts val="0"/>
                        </a:spcBef>
                        <a:spcAft>
                          <a:spcPts val="0"/>
                        </a:spcAft>
                        <a:buNone/>
                      </a:pPr>
                      <a:r>
                        <a:t/>
                      </a:r>
                      <a:endParaRPr sz="1200">
                        <a:solidFill>
                          <a:schemeClr val="accent1"/>
                        </a:solidFill>
                        <a:latin typeface="Merriweather Sans"/>
                        <a:ea typeface="Merriweather Sans"/>
                        <a:cs typeface="Merriweather Sans"/>
                        <a:sym typeface="Merriweather Sans"/>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2"/>
                    </a:solidFill>
                  </a:tcPr>
                </a:tc>
              </a:tr>
            </a:tbl>
          </a:graphicData>
        </a:graphic>
      </p:graphicFrame>
      <p:grpSp>
        <p:nvGrpSpPr>
          <p:cNvPr id="1394" name="Google Shape;1394;p80"/>
          <p:cNvGrpSpPr/>
          <p:nvPr/>
        </p:nvGrpSpPr>
        <p:grpSpPr>
          <a:xfrm>
            <a:off x="4280401" y="1514637"/>
            <a:ext cx="511919" cy="442570"/>
            <a:chOff x="4280401" y="1514637"/>
            <a:chExt cx="511919" cy="442570"/>
          </a:xfrm>
        </p:grpSpPr>
        <p:sp>
          <p:nvSpPr>
            <p:cNvPr id="1395" name="Google Shape;1395;p80"/>
            <p:cNvSpPr/>
            <p:nvPr/>
          </p:nvSpPr>
          <p:spPr>
            <a:xfrm>
              <a:off x="4280401" y="1514637"/>
              <a:ext cx="511919" cy="442570"/>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0"/>
            <p:cNvSpPr/>
            <p:nvPr/>
          </p:nvSpPr>
          <p:spPr>
            <a:xfrm>
              <a:off x="4372758" y="1566026"/>
              <a:ext cx="370177" cy="346068"/>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80"/>
          <p:cNvGrpSpPr/>
          <p:nvPr/>
        </p:nvGrpSpPr>
        <p:grpSpPr>
          <a:xfrm>
            <a:off x="6202576" y="2143045"/>
            <a:ext cx="511919" cy="442570"/>
            <a:chOff x="6202576" y="2143045"/>
            <a:chExt cx="511919" cy="442570"/>
          </a:xfrm>
        </p:grpSpPr>
        <p:sp>
          <p:nvSpPr>
            <p:cNvPr id="1398" name="Google Shape;1398;p80"/>
            <p:cNvSpPr/>
            <p:nvPr/>
          </p:nvSpPr>
          <p:spPr>
            <a:xfrm>
              <a:off x="6202576" y="2143045"/>
              <a:ext cx="511919" cy="442570"/>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80"/>
            <p:cNvSpPr/>
            <p:nvPr/>
          </p:nvSpPr>
          <p:spPr>
            <a:xfrm>
              <a:off x="6292647" y="2191284"/>
              <a:ext cx="370238" cy="346125"/>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80"/>
          <p:cNvGrpSpPr/>
          <p:nvPr/>
        </p:nvGrpSpPr>
        <p:grpSpPr>
          <a:xfrm>
            <a:off x="2374856" y="2790817"/>
            <a:ext cx="511919" cy="442570"/>
            <a:chOff x="2374856" y="2790817"/>
            <a:chExt cx="511919" cy="442570"/>
          </a:xfrm>
        </p:grpSpPr>
        <p:sp>
          <p:nvSpPr>
            <p:cNvPr id="1401" name="Google Shape;1401;p80"/>
            <p:cNvSpPr/>
            <p:nvPr/>
          </p:nvSpPr>
          <p:spPr>
            <a:xfrm>
              <a:off x="2374856" y="2790817"/>
              <a:ext cx="511919" cy="442570"/>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80"/>
            <p:cNvSpPr/>
            <p:nvPr/>
          </p:nvSpPr>
          <p:spPr>
            <a:xfrm>
              <a:off x="2463335" y="2839056"/>
              <a:ext cx="370238" cy="346125"/>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80"/>
          <p:cNvGrpSpPr/>
          <p:nvPr/>
        </p:nvGrpSpPr>
        <p:grpSpPr>
          <a:xfrm>
            <a:off x="5223828" y="3436458"/>
            <a:ext cx="511919" cy="442570"/>
            <a:chOff x="5223828" y="3436458"/>
            <a:chExt cx="511919" cy="442570"/>
          </a:xfrm>
        </p:grpSpPr>
        <p:sp>
          <p:nvSpPr>
            <p:cNvPr id="1404" name="Google Shape;1404;p80"/>
            <p:cNvSpPr/>
            <p:nvPr/>
          </p:nvSpPr>
          <p:spPr>
            <a:xfrm>
              <a:off x="5223828" y="3436458"/>
              <a:ext cx="511919" cy="442570"/>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80"/>
            <p:cNvSpPr/>
            <p:nvPr/>
          </p:nvSpPr>
          <p:spPr>
            <a:xfrm>
              <a:off x="5316219" y="3478813"/>
              <a:ext cx="370238" cy="346097"/>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80"/>
          <p:cNvGrpSpPr/>
          <p:nvPr/>
        </p:nvGrpSpPr>
        <p:grpSpPr>
          <a:xfrm>
            <a:off x="3347975" y="4078547"/>
            <a:ext cx="511919" cy="442570"/>
            <a:chOff x="5210375" y="3439822"/>
            <a:chExt cx="511919" cy="442570"/>
          </a:xfrm>
        </p:grpSpPr>
        <p:sp>
          <p:nvSpPr>
            <p:cNvPr id="1407" name="Google Shape;1407;p80"/>
            <p:cNvSpPr/>
            <p:nvPr/>
          </p:nvSpPr>
          <p:spPr>
            <a:xfrm>
              <a:off x="5210375" y="3439822"/>
              <a:ext cx="511919" cy="442570"/>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80"/>
            <p:cNvSpPr/>
            <p:nvPr/>
          </p:nvSpPr>
          <p:spPr>
            <a:xfrm>
              <a:off x="5302767" y="3482178"/>
              <a:ext cx="370238" cy="346097"/>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392"/>
                                        </p:tgtEl>
                                        <p:attrNameLst>
                                          <p:attrName>style.visibility</p:attrName>
                                        </p:attrNameLst>
                                      </p:cBhvr>
                                      <p:to>
                                        <p:strVal val="visible"/>
                                      </p:to>
                                    </p:set>
                                    <p:animEffect filter="fade" transition="in">
                                      <p:cBhvr>
                                        <p:cTn dur="1000"/>
                                        <p:tgtEl>
                                          <p:spTgt spid="139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391"/>
                                        </p:tgtEl>
                                        <p:attrNameLst>
                                          <p:attrName>style.visibility</p:attrName>
                                        </p:attrNameLst>
                                      </p:cBhvr>
                                      <p:to>
                                        <p:strVal val="visible"/>
                                      </p:to>
                                    </p:set>
                                    <p:animEffect filter="fade" transition="in">
                                      <p:cBhvr>
                                        <p:cTn dur="1000"/>
                                        <p:tgtEl>
                                          <p:spTgt spid="1391"/>
                                        </p:tgtEl>
                                      </p:cBhvr>
                                    </p:animEffect>
                                  </p:childTnLst>
                                </p:cTn>
                              </p:par>
                              <p:par>
                                <p:cTn fill="hold" nodeType="withEffect" presetClass="entr" presetID="10" presetSubtype="0">
                                  <p:stCondLst>
                                    <p:cond delay="0"/>
                                  </p:stCondLst>
                                  <p:childTnLst>
                                    <p:set>
                                      <p:cBhvr>
                                        <p:cTn dur="1" fill="hold">
                                          <p:stCondLst>
                                            <p:cond delay="0"/>
                                          </p:stCondLst>
                                        </p:cTn>
                                        <p:tgtEl>
                                          <p:spTgt spid="1393"/>
                                        </p:tgtEl>
                                        <p:attrNameLst>
                                          <p:attrName>style.visibility</p:attrName>
                                        </p:attrNameLst>
                                      </p:cBhvr>
                                      <p:to>
                                        <p:strVal val="visible"/>
                                      </p:to>
                                    </p:set>
                                    <p:animEffect filter="fade" transition="in">
                                      <p:cBhvr>
                                        <p:cTn dur="1000"/>
                                        <p:tgtEl>
                                          <p:spTgt spid="139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394"/>
                                        </p:tgtEl>
                                        <p:attrNameLst>
                                          <p:attrName>style.visibility</p:attrName>
                                        </p:attrNameLst>
                                      </p:cBhvr>
                                      <p:to>
                                        <p:strVal val="visible"/>
                                      </p:to>
                                    </p:set>
                                    <p:animEffect filter="fade" transition="in">
                                      <p:cBhvr>
                                        <p:cTn dur="1000"/>
                                        <p:tgtEl>
                                          <p:spTgt spid="139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397"/>
                                        </p:tgtEl>
                                        <p:attrNameLst>
                                          <p:attrName>style.visibility</p:attrName>
                                        </p:attrNameLst>
                                      </p:cBhvr>
                                      <p:to>
                                        <p:strVal val="visible"/>
                                      </p:to>
                                    </p:set>
                                    <p:animEffect filter="fade" transition="in">
                                      <p:cBhvr>
                                        <p:cTn dur="1000"/>
                                        <p:tgtEl>
                                          <p:spTgt spid="1397"/>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400"/>
                                        </p:tgtEl>
                                        <p:attrNameLst>
                                          <p:attrName>style.visibility</p:attrName>
                                        </p:attrNameLst>
                                      </p:cBhvr>
                                      <p:to>
                                        <p:strVal val="visible"/>
                                      </p:to>
                                    </p:set>
                                    <p:animEffect filter="fade" transition="in">
                                      <p:cBhvr>
                                        <p:cTn dur="1000"/>
                                        <p:tgtEl>
                                          <p:spTgt spid="1400"/>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403"/>
                                        </p:tgtEl>
                                        <p:attrNameLst>
                                          <p:attrName>style.visibility</p:attrName>
                                        </p:attrNameLst>
                                      </p:cBhvr>
                                      <p:to>
                                        <p:strVal val="visible"/>
                                      </p:to>
                                    </p:set>
                                    <p:animEffect filter="fade" transition="in">
                                      <p:cBhvr>
                                        <p:cTn dur="1000"/>
                                        <p:tgtEl>
                                          <p:spTgt spid="1403"/>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406"/>
                                        </p:tgtEl>
                                        <p:attrNameLst>
                                          <p:attrName>style.visibility</p:attrName>
                                        </p:attrNameLst>
                                      </p:cBhvr>
                                      <p:to>
                                        <p:strVal val="visible"/>
                                      </p:to>
                                    </p:set>
                                    <p:animEffect filter="fade" transition="in">
                                      <p:cBhvr>
                                        <p:cTn dur="1000"/>
                                        <p:tgtEl>
                                          <p:spTgt spid="140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2" name="Shape 1412"/>
        <p:cNvGrpSpPr/>
        <p:nvPr/>
      </p:nvGrpSpPr>
      <p:grpSpPr>
        <a:xfrm>
          <a:off x="0" y="0"/>
          <a:ext cx="0" cy="0"/>
          <a:chOff x="0" y="0"/>
          <a:chExt cx="0" cy="0"/>
        </a:xfrm>
      </p:grpSpPr>
      <p:sp>
        <p:nvSpPr>
          <p:cNvPr id="1413" name="Google Shape;1413;p81"/>
          <p:cNvSpPr/>
          <p:nvPr/>
        </p:nvSpPr>
        <p:spPr>
          <a:xfrm>
            <a:off x="-1043" y="2175358"/>
            <a:ext cx="9143833" cy="2972157"/>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8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sp>
        <p:nvSpPr>
          <p:cNvPr id="1415" name="Google Shape;1415;p81"/>
          <p:cNvSpPr/>
          <p:nvPr/>
        </p:nvSpPr>
        <p:spPr>
          <a:xfrm>
            <a:off x="7347714" y="2417629"/>
            <a:ext cx="1955492" cy="137119"/>
          </a:xfrm>
          <a:custGeom>
            <a:rect b="b" l="l" r="r" t="t"/>
            <a:pathLst>
              <a:path extrusionOk="0" h="4191" w="59769">
                <a:moveTo>
                  <a:pt x="426" y="0"/>
                </a:moveTo>
                <a:cubicBezTo>
                  <a:pt x="85" y="0"/>
                  <a:pt x="0" y="541"/>
                  <a:pt x="380" y="617"/>
                </a:cubicBezTo>
                <a:cubicBezTo>
                  <a:pt x="5133" y="1650"/>
                  <a:pt x="11084" y="2568"/>
                  <a:pt x="18050" y="3322"/>
                </a:cubicBezTo>
                <a:cubicBezTo>
                  <a:pt x="23295" y="3895"/>
                  <a:pt x="28589" y="4191"/>
                  <a:pt x="33867" y="4191"/>
                </a:cubicBezTo>
                <a:cubicBezTo>
                  <a:pt x="46817" y="4191"/>
                  <a:pt x="55586" y="2338"/>
                  <a:pt x="59405" y="1322"/>
                </a:cubicBezTo>
                <a:cubicBezTo>
                  <a:pt x="59768" y="1231"/>
                  <a:pt x="59656" y="721"/>
                  <a:pt x="59327" y="721"/>
                </a:cubicBezTo>
                <a:cubicBezTo>
                  <a:pt x="59300" y="721"/>
                  <a:pt x="59271" y="724"/>
                  <a:pt x="59241" y="732"/>
                </a:cubicBezTo>
                <a:cubicBezTo>
                  <a:pt x="55460" y="1740"/>
                  <a:pt x="46736" y="3584"/>
                  <a:pt x="33857" y="3584"/>
                </a:cubicBezTo>
                <a:cubicBezTo>
                  <a:pt x="29152" y="3584"/>
                  <a:pt x="23892" y="3338"/>
                  <a:pt x="18115" y="2715"/>
                </a:cubicBezTo>
                <a:cubicBezTo>
                  <a:pt x="11165" y="1961"/>
                  <a:pt x="5248" y="1060"/>
                  <a:pt x="511" y="11"/>
                </a:cubicBezTo>
                <a:cubicBezTo>
                  <a:pt x="481" y="4"/>
                  <a:pt x="453" y="0"/>
                  <a:pt x="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81"/>
          <p:cNvSpPr/>
          <p:nvPr/>
        </p:nvSpPr>
        <p:spPr>
          <a:xfrm>
            <a:off x="5669241" y="2332073"/>
            <a:ext cx="1199718" cy="315986"/>
          </a:xfrm>
          <a:custGeom>
            <a:rect b="b" l="l" r="r" t="t"/>
            <a:pathLst>
              <a:path extrusionOk="0" h="9658" w="36669">
                <a:moveTo>
                  <a:pt x="36238" y="0"/>
                </a:moveTo>
                <a:cubicBezTo>
                  <a:pt x="36224" y="0"/>
                  <a:pt x="36208" y="1"/>
                  <a:pt x="36192" y="3"/>
                </a:cubicBezTo>
                <a:cubicBezTo>
                  <a:pt x="34504" y="249"/>
                  <a:pt x="32832" y="708"/>
                  <a:pt x="31258" y="1380"/>
                </a:cubicBezTo>
                <a:cubicBezTo>
                  <a:pt x="22866" y="4907"/>
                  <a:pt x="11054" y="9039"/>
                  <a:pt x="1491" y="9039"/>
                </a:cubicBezTo>
                <a:cubicBezTo>
                  <a:pt x="1100" y="9039"/>
                  <a:pt x="712" y="9033"/>
                  <a:pt x="328" y="9018"/>
                </a:cubicBezTo>
                <a:cubicBezTo>
                  <a:pt x="164" y="9018"/>
                  <a:pt x="17" y="9149"/>
                  <a:pt x="17" y="9313"/>
                </a:cubicBezTo>
                <a:cubicBezTo>
                  <a:pt x="0" y="9494"/>
                  <a:pt x="131" y="9625"/>
                  <a:pt x="312" y="9641"/>
                </a:cubicBezTo>
                <a:cubicBezTo>
                  <a:pt x="689" y="9658"/>
                  <a:pt x="1066" y="9658"/>
                  <a:pt x="1459" y="9658"/>
                </a:cubicBezTo>
                <a:cubicBezTo>
                  <a:pt x="11130" y="9658"/>
                  <a:pt x="23046" y="5511"/>
                  <a:pt x="31488" y="1937"/>
                </a:cubicBezTo>
                <a:cubicBezTo>
                  <a:pt x="33029" y="1298"/>
                  <a:pt x="34635" y="855"/>
                  <a:pt x="36291" y="626"/>
                </a:cubicBezTo>
                <a:cubicBezTo>
                  <a:pt x="36669" y="563"/>
                  <a:pt x="36608" y="0"/>
                  <a:pt x="36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81"/>
          <p:cNvSpPr/>
          <p:nvPr/>
        </p:nvSpPr>
        <p:spPr>
          <a:xfrm>
            <a:off x="3945716" y="2312508"/>
            <a:ext cx="1241956" cy="210603"/>
          </a:xfrm>
          <a:custGeom>
            <a:rect b="b" l="l" r="r" t="t"/>
            <a:pathLst>
              <a:path extrusionOk="0" h="6437" w="37960">
                <a:moveTo>
                  <a:pt x="18063" y="1"/>
                </a:moveTo>
                <a:cubicBezTo>
                  <a:pt x="15211" y="1"/>
                  <a:pt x="12352" y="406"/>
                  <a:pt x="9570" y="1224"/>
                </a:cubicBezTo>
                <a:lnTo>
                  <a:pt x="358" y="3912"/>
                </a:lnTo>
                <a:cubicBezTo>
                  <a:pt x="0" y="4032"/>
                  <a:pt x="104" y="4517"/>
                  <a:pt x="422" y="4517"/>
                </a:cubicBezTo>
                <a:cubicBezTo>
                  <a:pt x="453" y="4517"/>
                  <a:pt x="487" y="4513"/>
                  <a:pt x="522" y="4502"/>
                </a:cubicBezTo>
                <a:lnTo>
                  <a:pt x="9734" y="1814"/>
                </a:lnTo>
                <a:cubicBezTo>
                  <a:pt x="12458" y="1015"/>
                  <a:pt x="15259" y="619"/>
                  <a:pt x="18052" y="619"/>
                </a:cubicBezTo>
                <a:cubicBezTo>
                  <a:pt x="22537" y="619"/>
                  <a:pt x="27001" y="1640"/>
                  <a:pt x="31092" y="3650"/>
                </a:cubicBezTo>
                <a:cubicBezTo>
                  <a:pt x="33173" y="4666"/>
                  <a:pt x="35304" y="5600"/>
                  <a:pt x="37419" y="6404"/>
                </a:cubicBezTo>
                <a:cubicBezTo>
                  <a:pt x="37452" y="6420"/>
                  <a:pt x="37484" y="6436"/>
                  <a:pt x="37534" y="6436"/>
                </a:cubicBezTo>
                <a:cubicBezTo>
                  <a:pt x="37861" y="6436"/>
                  <a:pt x="37960" y="5961"/>
                  <a:pt x="37632" y="5830"/>
                </a:cubicBezTo>
                <a:cubicBezTo>
                  <a:pt x="35534" y="5027"/>
                  <a:pt x="33419" y="4109"/>
                  <a:pt x="31370" y="3093"/>
                </a:cubicBezTo>
                <a:cubicBezTo>
                  <a:pt x="27190" y="1043"/>
                  <a:pt x="22637" y="1"/>
                  <a:pt x="180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81"/>
          <p:cNvSpPr/>
          <p:nvPr/>
        </p:nvSpPr>
        <p:spPr>
          <a:xfrm>
            <a:off x="2285957" y="2380135"/>
            <a:ext cx="1229589" cy="173010"/>
          </a:xfrm>
          <a:custGeom>
            <a:rect b="b" l="l" r="r" t="t"/>
            <a:pathLst>
              <a:path extrusionOk="0" h="5288" w="37582">
                <a:moveTo>
                  <a:pt x="3791" y="0"/>
                </a:moveTo>
                <a:cubicBezTo>
                  <a:pt x="3246" y="0"/>
                  <a:pt x="2739" y="19"/>
                  <a:pt x="2275" y="59"/>
                </a:cubicBezTo>
                <a:cubicBezTo>
                  <a:pt x="1717" y="124"/>
                  <a:pt x="1078" y="190"/>
                  <a:pt x="390" y="304"/>
                </a:cubicBezTo>
                <a:cubicBezTo>
                  <a:pt x="1" y="367"/>
                  <a:pt x="69" y="916"/>
                  <a:pt x="428" y="916"/>
                </a:cubicBezTo>
                <a:cubicBezTo>
                  <a:pt x="447" y="916"/>
                  <a:pt x="467" y="914"/>
                  <a:pt x="488" y="911"/>
                </a:cubicBezTo>
                <a:cubicBezTo>
                  <a:pt x="1160" y="813"/>
                  <a:pt x="1783" y="731"/>
                  <a:pt x="2340" y="681"/>
                </a:cubicBezTo>
                <a:cubicBezTo>
                  <a:pt x="2798" y="641"/>
                  <a:pt x="3301" y="623"/>
                  <a:pt x="3842" y="623"/>
                </a:cubicBezTo>
                <a:cubicBezTo>
                  <a:pt x="8626" y="623"/>
                  <a:pt x="16439" y="2093"/>
                  <a:pt x="23419" y="3419"/>
                </a:cubicBezTo>
                <a:cubicBezTo>
                  <a:pt x="26321" y="3960"/>
                  <a:pt x="29042" y="4484"/>
                  <a:pt x="31369" y="4861"/>
                </a:cubicBezTo>
                <a:cubicBezTo>
                  <a:pt x="33139" y="5140"/>
                  <a:pt x="34943" y="5287"/>
                  <a:pt x="36729" y="5287"/>
                </a:cubicBezTo>
                <a:lnTo>
                  <a:pt x="37172" y="5287"/>
                </a:lnTo>
                <a:cubicBezTo>
                  <a:pt x="37576" y="5287"/>
                  <a:pt x="37581" y="4681"/>
                  <a:pt x="37188" y="4681"/>
                </a:cubicBezTo>
                <a:cubicBezTo>
                  <a:pt x="37182" y="4681"/>
                  <a:pt x="37177" y="4681"/>
                  <a:pt x="37172" y="4681"/>
                </a:cubicBezTo>
                <a:cubicBezTo>
                  <a:pt x="37066" y="4682"/>
                  <a:pt x="36960" y="4682"/>
                  <a:pt x="36854" y="4682"/>
                </a:cubicBezTo>
                <a:cubicBezTo>
                  <a:pt x="35044" y="4682"/>
                  <a:pt x="33248" y="4549"/>
                  <a:pt x="31468" y="4255"/>
                </a:cubicBezTo>
                <a:cubicBezTo>
                  <a:pt x="29140" y="3878"/>
                  <a:pt x="26419" y="3370"/>
                  <a:pt x="23534" y="2812"/>
                </a:cubicBezTo>
                <a:cubicBezTo>
                  <a:pt x="16518" y="1486"/>
                  <a:pt x="8654" y="0"/>
                  <a:pt x="3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81"/>
          <p:cNvSpPr/>
          <p:nvPr/>
        </p:nvSpPr>
        <p:spPr>
          <a:xfrm>
            <a:off x="-53475" y="2533842"/>
            <a:ext cx="1838920" cy="154427"/>
          </a:xfrm>
          <a:custGeom>
            <a:rect b="b" l="l" r="r" t="t"/>
            <a:pathLst>
              <a:path extrusionOk="0" h="4720" w="56206">
                <a:moveTo>
                  <a:pt x="55767" y="1"/>
                </a:moveTo>
                <a:cubicBezTo>
                  <a:pt x="55735" y="1"/>
                  <a:pt x="55702" y="5"/>
                  <a:pt x="55666" y="16"/>
                </a:cubicBezTo>
                <a:cubicBezTo>
                  <a:pt x="54371" y="458"/>
                  <a:pt x="53011" y="917"/>
                  <a:pt x="51601" y="1409"/>
                </a:cubicBezTo>
                <a:cubicBezTo>
                  <a:pt x="46528" y="3196"/>
                  <a:pt x="41191" y="4099"/>
                  <a:pt x="35818" y="4099"/>
                </a:cubicBezTo>
                <a:cubicBezTo>
                  <a:pt x="34491" y="4099"/>
                  <a:pt x="33161" y="4044"/>
                  <a:pt x="31833" y="3933"/>
                </a:cubicBezTo>
                <a:cubicBezTo>
                  <a:pt x="21966" y="3130"/>
                  <a:pt x="6328" y="1573"/>
                  <a:pt x="460" y="852"/>
                </a:cubicBezTo>
                <a:cubicBezTo>
                  <a:pt x="444" y="850"/>
                  <a:pt x="429" y="849"/>
                  <a:pt x="414" y="849"/>
                </a:cubicBezTo>
                <a:cubicBezTo>
                  <a:pt x="46" y="849"/>
                  <a:pt x="0" y="1411"/>
                  <a:pt x="378" y="1458"/>
                </a:cubicBezTo>
                <a:cubicBezTo>
                  <a:pt x="6263" y="2179"/>
                  <a:pt x="21900" y="3736"/>
                  <a:pt x="31784" y="4556"/>
                </a:cubicBezTo>
                <a:cubicBezTo>
                  <a:pt x="33145" y="4671"/>
                  <a:pt x="34472" y="4720"/>
                  <a:pt x="35816" y="4720"/>
                </a:cubicBezTo>
                <a:cubicBezTo>
                  <a:pt x="41258" y="4720"/>
                  <a:pt x="46667" y="3802"/>
                  <a:pt x="51814" y="1983"/>
                </a:cubicBezTo>
                <a:cubicBezTo>
                  <a:pt x="53208" y="1507"/>
                  <a:pt x="54568" y="1032"/>
                  <a:pt x="55863" y="606"/>
                </a:cubicBezTo>
                <a:cubicBezTo>
                  <a:pt x="56206" y="486"/>
                  <a:pt x="56088" y="1"/>
                  <a:pt x="557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1"/>
          <p:cNvSpPr/>
          <p:nvPr/>
        </p:nvSpPr>
        <p:spPr>
          <a:xfrm>
            <a:off x="1834815" y="2280052"/>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1"/>
          <p:cNvSpPr/>
          <p:nvPr/>
        </p:nvSpPr>
        <p:spPr>
          <a:xfrm rot="-940306">
            <a:off x="3548749" y="2310650"/>
            <a:ext cx="370053" cy="403358"/>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81"/>
          <p:cNvSpPr/>
          <p:nvPr/>
        </p:nvSpPr>
        <p:spPr>
          <a:xfrm>
            <a:off x="5226246" y="2407160"/>
            <a:ext cx="396896" cy="371213"/>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81"/>
          <p:cNvSpPr/>
          <p:nvPr/>
        </p:nvSpPr>
        <p:spPr>
          <a:xfrm>
            <a:off x="6926803" y="2157950"/>
            <a:ext cx="379719" cy="412666"/>
          </a:xfrm>
          <a:custGeom>
            <a:rect b="b" l="l" r="r" t="t"/>
            <a:pathLst>
              <a:path extrusionOk="0" h="12613" w="11606">
                <a:moveTo>
                  <a:pt x="6879" y="0"/>
                </a:moveTo>
                <a:cubicBezTo>
                  <a:pt x="6759" y="0"/>
                  <a:pt x="6646" y="76"/>
                  <a:pt x="6606" y="195"/>
                </a:cubicBezTo>
                <a:cubicBezTo>
                  <a:pt x="6590" y="244"/>
                  <a:pt x="6574" y="277"/>
                  <a:pt x="6557" y="326"/>
                </a:cubicBezTo>
                <a:cubicBezTo>
                  <a:pt x="6475" y="604"/>
                  <a:pt x="6393" y="883"/>
                  <a:pt x="6328" y="1162"/>
                </a:cubicBezTo>
                <a:cubicBezTo>
                  <a:pt x="6295" y="1326"/>
                  <a:pt x="6246" y="1490"/>
                  <a:pt x="6213" y="1654"/>
                </a:cubicBezTo>
                <a:cubicBezTo>
                  <a:pt x="6066" y="1588"/>
                  <a:pt x="5951" y="1473"/>
                  <a:pt x="5836" y="1358"/>
                </a:cubicBezTo>
                <a:cubicBezTo>
                  <a:pt x="5672" y="1145"/>
                  <a:pt x="5508" y="916"/>
                  <a:pt x="5377" y="670"/>
                </a:cubicBezTo>
                <a:cubicBezTo>
                  <a:pt x="5329" y="550"/>
                  <a:pt x="5211" y="474"/>
                  <a:pt x="5087" y="474"/>
                </a:cubicBezTo>
                <a:cubicBezTo>
                  <a:pt x="5041" y="474"/>
                  <a:pt x="4995" y="484"/>
                  <a:pt x="4951" y="506"/>
                </a:cubicBezTo>
                <a:cubicBezTo>
                  <a:pt x="4787" y="588"/>
                  <a:pt x="4721" y="801"/>
                  <a:pt x="4803" y="965"/>
                </a:cubicBezTo>
                <a:cubicBezTo>
                  <a:pt x="4853" y="1096"/>
                  <a:pt x="4918" y="1211"/>
                  <a:pt x="5000" y="1326"/>
                </a:cubicBezTo>
                <a:cubicBezTo>
                  <a:pt x="5213" y="1719"/>
                  <a:pt x="5541" y="2047"/>
                  <a:pt x="5918" y="2260"/>
                </a:cubicBezTo>
                <a:cubicBezTo>
                  <a:pt x="6066" y="2342"/>
                  <a:pt x="6066" y="2342"/>
                  <a:pt x="6033" y="2506"/>
                </a:cubicBezTo>
                <a:cubicBezTo>
                  <a:pt x="5885" y="3342"/>
                  <a:pt x="5721" y="4211"/>
                  <a:pt x="5590" y="5063"/>
                </a:cubicBezTo>
                <a:cubicBezTo>
                  <a:pt x="5590" y="5128"/>
                  <a:pt x="5590" y="5210"/>
                  <a:pt x="5541" y="5243"/>
                </a:cubicBezTo>
                <a:cubicBezTo>
                  <a:pt x="5538" y="5246"/>
                  <a:pt x="5534" y="5248"/>
                  <a:pt x="5531" y="5248"/>
                </a:cubicBezTo>
                <a:cubicBezTo>
                  <a:pt x="5513" y="5248"/>
                  <a:pt x="5489" y="5221"/>
                  <a:pt x="5475" y="5194"/>
                </a:cubicBezTo>
                <a:cubicBezTo>
                  <a:pt x="4918" y="4538"/>
                  <a:pt x="4361" y="3834"/>
                  <a:pt x="3853" y="3129"/>
                </a:cubicBezTo>
                <a:cubicBezTo>
                  <a:pt x="3804" y="3063"/>
                  <a:pt x="3804" y="2965"/>
                  <a:pt x="3853" y="2899"/>
                </a:cubicBezTo>
                <a:cubicBezTo>
                  <a:pt x="4066" y="2604"/>
                  <a:pt x="4148" y="2244"/>
                  <a:pt x="4082" y="1883"/>
                </a:cubicBezTo>
                <a:cubicBezTo>
                  <a:pt x="4033" y="1572"/>
                  <a:pt x="3951" y="1293"/>
                  <a:pt x="3820" y="998"/>
                </a:cubicBezTo>
                <a:cubicBezTo>
                  <a:pt x="3804" y="949"/>
                  <a:pt x="3771" y="900"/>
                  <a:pt x="3738" y="850"/>
                </a:cubicBezTo>
                <a:cubicBezTo>
                  <a:pt x="3681" y="782"/>
                  <a:pt x="3594" y="746"/>
                  <a:pt x="3507" y="746"/>
                </a:cubicBezTo>
                <a:cubicBezTo>
                  <a:pt x="3468" y="746"/>
                  <a:pt x="3429" y="753"/>
                  <a:pt x="3394" y="768"/>
                </a:cubicBezTo>
                <a:cubicBezTo>
                  <a:pt x="3295" y="818"/>
                  <a:pt x="3230" y="932"/>
                  <a:pt x="3230" y="1063"/>
                </a:cubicBezTo>
                <a:cubicBezTo>
                  <a:pt x="3246" y="1113"/>
                  <a:pt x="3246" y="1162"/>
                  <a:pt x="3279" y="1211"/>
                </a:cubicBezTo>
                <a:cubicBezTo>
                  <a:pt x="3345" y="1457"/>
                  <a:pt x="3410" y="1703"/>
                  <a:pt x="3443" y="1965"/>
                </a:cubicBezTo>
                <a:cubicBezTo>
                  <a:pt x="3459" y="2096"/>
                  <a:pt x="3443" y="2244"/>
                  <a:pt x="3377" y="2358"/>
                </a:cubicBezTo>
                <a:cubicBezTo>
                  <a:pt x="3345" y="2342"/>
                  <a:pt x="3312" y="2326"/>
                  <a:pt x="3295" y="2293"/>
                </a:cubicBezTo>
                <a:cubicBezTo>
                  <a:pt x="3115" y="2014"/>
                  <a:pt x="2935" y="1735"/>
                  <a:pt x="2755" y="1457"/>
                </a:cubicBezTo>
                <a:cubicBezTo>
                  <a:pt x="2705" y="1375"/>
                  <a:pt x="2656" y="1293"/>
                  <a:pt x="2591" y="1227"/>
                </a:cubicBezTo>
                <a:cubicBezTo>
                  <a:pt x="2537" y="1152"/>
                  <a:pt x="2448" y="1112"/>
                  <a:pt x="2356" y="1112"/>
                </a:cubicBezTo>
                <a:cubicBezTo>
                  <a:pt x="2307" y="1112"/>
                  <a:pt x="2259" y="1123"/>
                  <a:pt x="2214" y="1145"/>
                </a:cubicBezTo>
                <a:cubicBezTo>
                  <a:pt x="2099" y="1227"/>
                  <a:pt x="2033" y="1375"/>
                  <a:pt x="2099" y="1522"/>
                </a:cubicBezTo>
                <a:cubicBezTo>
                  <a:pt x="2099" y="1539"/>
                  <a:pt x="2115" y="1555"/>
                  <a:pt x="2115" y="1572"/>
                </a:cubicBezTo>
                <a:cubicBezTo>
                  <a:pt x="2345" y="1965"/>
                  <a:pt x="2558" y="2358"/>
                  <a:pt x="2787" y="2752"/>
                </a:cubicBezTo>
                <a:cubicBezTo>
                  <a:pt x="2869" y="2883"/>
                  <a:pt x="2869" y="2899"/>
                  <a:pt x="2689" y="2948"/>
                </a:cubicBezTo>
                <a:cubicBezTo>
                  <a:pt x="2506" y="3002"/>
                  <a:pt x="2316" y="3027"/>
                  <a:pt x="2126" y="3027"/>
                </a:cubicBezTo>
                <a:cubicBezTo>
                  <a:pt x="1907" y="3027"/>
                  <a:pt x="1687" y="2993"/>
                  <a:pt x="1476" y="2932"/>
                </a:cubicBezTo>
                <a:cubicBezTo>
                  <a:pt x="1312" y="2883"/>
                  <a:pt x="1165" y="2834"/>
                  <a:pt x="1001" y="2817"/>
                </a:cubicBezTo>
                <a:cubicBezTo>
                  <a:pt x="979" y="2813"/>
                  <a:pt x="958" y="2811"/>
                  <a:pt x="938" y="2811"/>
                </a:cubicBezTo>
                <a:cubicBezTo>
                  <a:pt x="737" y="2811"/>
                  <a:pt x="581" y="3017"/>
                  <a:pt x="640" y="3211"/>
                </a:cubicBezTo>
                <a:cubicBezTo>
                  <a:pt x="656" y="3375"/>
                  <a:pt x="771" y="3489"/>
                  <a:pt x="919" y="3522"/>
                </a:cubicBezTo>
                <a:cubicBezTo>
                  <a:pt x="1083" y="3571"/>
                  <a:pt x="1263" y="3620"/>
                  <a:pt x="1443" y="3653"/>
                </a:cubicBezTo>
                <a:cubicBezTo>
                  <a:pt x="1642" y="3694"/>
                  <a:pt x="1842" y="3714"/>
                  <a:pt x="2043" y="3714"/>
                </a:cubicBezTo>
                <a:cubicBezTo>
                  <a:pt x="2405" y="3714"/>
                  <a:pt x="2767" y="3649"/>
                  <a:pt x="3115" y="3522"/>
                </a:cubicBezTo>
                <a:cubicBezTo>
                  <a:pt x="3169" y="3495"/>
                  <a:pt x="3204" y="3479"/>
                  <a:pt x="3232" y="3479"/>
                </a:cubicBezTo>
                <a:cubicBezTo>
                  <a:pt x="3271" y="3479"/>
                  <a:pt x="3297" y="3511"/>
                  <a:pt x="3345" y="3588"/>
                </a:cubicBezTo>
                <a:cubicBezTo>
                  <a:pt x="3836" y="4243"/>
                  <a:pt x="4361" y="4915"/>
                  <a:pt x="4885" y="5538"/>
                </a:cubicBezTo>
                <a:cubicBezTo>
                  <a:pt x="4918" y="5571"/>
                  <a:pt x="5000" y="5620"/>
                  <a:pt x="4951" y="5653"/>
                </a:cubicBezTo>
                <a:cubicBezTo>
                  <a:pt x="4936" y="5663"/>
                  <a:pt x="4916" y="5667"/>
                  <a:pt x="4893" y="5667"/>
                </a:cubicBezTo>
                <a:cubicBezTo>
                  <a:pt x="4844" y="5667"/>
                  <a:pt x="4783" y="5648"/>
                  <a:pt x="4738" y="5637"/>
                </a:cubicBezTo>
                <a:cubicBezTo>
                  <a:pt x="3345" y="5407"/>
                  <a:pt x="1951" y="5112"/>
                  <a:pt x="574" y="4866"/>
                </a:cubicBezTo>
                <a:cubicBezTo>
                  <a:pt x="526" y="4847"/>
                  <a:pt x="473" y="4839"/>
                  <a:pt x="420" y="4839"/>
                </a:cubicBezTo>
                <a:cubicBezTo>
                  <a:pt x="383" y="4839"/>
                  <a:pt x="346" y="4843"/>
                  <a:pt x="312" y="4850"/>
                </a:cubicBezTo>
                <a:cubicBezTo>
                  <a:pt x="165" y="4866"/>
                  <a:pt x="34" y="4997"/>
                  <a:pt x="17" y="5161"/>
                </a:cubicBezTo>
                <a:cubicBezTo>
                  <a:pt x="1" y="5325"/>
                  <a:pt x="99" y="5489"/>
                  <a:pt x="263" y="5555"/>
                </a:cubicBezTo>
                <a:cubicBezTo>
                  <a:pt x="312" y="5587"/>
                  <a:pt x="361" y="5587"/>
                  <a:pt x="411" y="5604"/>
                </a:cubicBezTo>
                <a:cubicBezTo>
                  <a:pt x="1689" y="5866"/>
                  <a:pt x="2984" y="6030"/>
                  <a:pt x="4263" y="6227"/>
                </a:cubicBezTo>
                <a:cubicBezTo>
                  <a:pt x="4328" y="6227"/>
                  <a:pt x="4410" y="6227"/>
                  <a:pt x="4459" y="6276"/>
                </a:cubicBezTo>
                <a:cubicBezTo>
                  <a:pt x="4459" y="6292"/>
                  <a:pt x="4443" y="6325"/>
                  <a:pt x="4426" y="6325"/>
                </a:cubicBezTo>
                <a:cubicBezTo>
                  <a:pt x="3886" y="6669"/>
                  <a:pt x="3328" y="7030"/>
                  <a:pt x="2804" y="7407"/>
                </a:cubicBezTo>
                <a:cubicBezTo>
                  <a:pt x="2779" y="7431"/>
                  <a:pt x="2750" y="7444"/>
                  <a:pt x="2720" y="7444"/>
                </a:cubicBezTo>
                <a:cubicBezTo>
                  <a:pt x="2689" y="7444"/>
                  <a:pt x="2656" y="7431"/>
                  <a:pt x="2623" y="7407"/>
                </a:cubicBezTo>
                <a:cubicBezTo>
                  <a:pt x="2427" y="7292"/>
                  <a:pt x="2181" y="7194"/>
                  <a:pt x="1951" y="7161"/>
                </a:cubicBezTo>
                <a:cubicBezTo>
                  <a:pt x="1755" y="7128"/>
                  <a:pt x="1558" y="7112"/>
                  <a:pt x="1361" y="7112"/>
                </a:cubicBezTo>
                <a:cubicBezTo>
                  <a:pt x="1165" y="7112"/>
                  <a:pt x="968" y="7128"/>
                  <a:pt x="771" y="7161"/>
                </a:cubicBezTo>
                <a:cubicBezTo>
                  <a:pt x="706" y="7161"/>
                  <a:pt x="640" y="7177"/>
                  <a:pt x="574" y="7210"/>
                </a:cubicBezTo>
                <a:cubicBezTo>
                  <a:pt x="443" y="7243"/>
                  <a:pt x="361" y="7374"/>
                  <a:pt x="378" y="7505"/>
                </a:cubicBezTo>
                <a:cubicBezTo>
                  <a:pt x="378" y="7653"/>
                  <a:pt x="476" y="7718"/>
                  <a:pt x="607" y="7735"/>
                </a:cubicBezTo>
                <a:cubicBezTo>
                  <a:pt x="632" y="7743"/>
                  <a:pt x="656" y="7747"/>
                  <a:pt x="683" y="7747"/>
                </a:cubicBezTo>
                <a:cubicBezTo>
                  <a:pt x="710" y="7747"/>
                  <a:pt x="738" y="7743"/>
                  <a:pt x="771" y="7735"/>
                </a:cubicBezTo>
                <a:cubicBezTo>
                  <a:pt x="1148" y="7735"/>
                  <a:pt x="1542" y="7767"/>
                  <a:pt x="1919" y="7833"/>
                </a:cubicBezTo>
                <a:cubicBezTo>
                  <a:pt x="2001" y="7849"/>
                  <a:pt x="2066" y="7882"/>
                  <a:pt x="2115" y="7931"/>
                </a:cubicBezTo>
                <a:cubicBezTo>
                  <a:pt x="1935" y="8062"/>
                  <a:pt x="1755" y="8210"/>
                  <a:pt x="1574" y="8341"/>
                </a:cubicBezTo>
                <a:cubicBezTo>
                  <a:pt x="1460" y="8423"/>
                  <a:pt x="1361" y="8505"/>
                  <a:pt x="1263" y="8603"/>
                </a:cubicBezTo>
                <a:cubicBezTo>
                  <a:pt x="1165" y="8702"/>
                  <a:pt x="1148" y="8849"/>
                  <a:pt x="1230" y="8964"/>
                </a:cubicBezTo>
                <a:cubicBezTo>
                  <a:pt x="1288" y="9057"/>
                  <a:pt x="1387" y="9100"/>
                  <a:pt x="1487" y="9100"/>
                </a:cubicBezTo>
                <a:cubicBezTo>
                  <a:pt x="1528" y="9100"/>
                  <a:pt x="1569" y="9093"/>
                  <a:pt x="1607" y="9079"/>
                </a:cubicBezTo>
                <a:cubicBezTo>
                  <a:pt x="1673" y="9046"/>
                  <a:pt x="1722" y="9030"/>
                  <a:pt x="1771" y="8980"/>
                </a:cubicBezTo>
                <a:cubicBezTo>
                  <a:pt x="1968" y="8849"/>
                  <a:pt x="2164" y="8702"/>
                  <a:pt x="2378" y="8554"/>
                </a:cubicBezTo>
                <a:cubicBezTo>
                  <a:pt x="2443" y="8489"/>
                  <a:pt x="2525" y="8439"/>
                  <a:pt x="2607" y="8423"/>
                </a:cubicBezTo>
                <a:cubicBezTo>
                  <a:pt x="2656" y="8685"/>
                  <a:pt x="2656" y="8948"/>
                  <a:pt x="2623" y="9193"/>
                </a:cubicBezTo>
                <a:cubicBezTo>
                  <a:pt x="2574" y="9472"/>
                  <a:pt x="2509" y="9734"/>
                  <a:pt x="2427" y="10013"/>
                </a:cubicBezTo>
                <a:cubicBezTo>
                  <a:pt x="2378" y="10111"/>
                  <a:pt x="2378" y="10210"/>
                  <a:pt x="2394" y="10324"/>
                </a:cubicBezTo>
                <a:cubicBezTo>
                  <a:pt x="2427" y="10472"/>
                  <a:pt x="2558" y="10587"/>
                  <a:pt x="2722" y="10587"/>
                </a:cubicBezTo>
                <a:cubicBezTo>
                  <a:pt x="2869" y="10587"/>
                  <a:pt x="3000" y="10472"/>
                  <a:pt x="3017" y="10324"/>
                </a:cubicBezTo>
                <a:cubicBezTo>
                  <a:pt x="3066" y="10161"/>
                  <a:pt x="3115" y="10029"/>
                  <a:pt x="3164" y="9833"/>
                </a:cubicBezTo>
                <a:cubicBezTo>
                  <a:pt x="3230" y="9636"/>
                  <a:pt x="3263" y="9423"/>
                  <a:pt x="3295" y="9193"/>
                </a:cubicBezTo>
                <a:cubicBezTo>
                  <a:pt x="3328" y="8849"/>
                  <a:pt x="3312" y="8489"/>
                  <a:pt x="3213" y="8161"/>
                </a:cubicBezTo>
                <a:cubicBezTo>
                  <a:pt x="3164" y="7997"/>
                  <a:pt x="3164" y="7981"/>
                  <a:pt x="3312" y="7882"/>
                </a:cubicBezTo>
                <a:cubicBezTo>
                  <a:pt x="3853" y="7505"/>
                  <a:pt x="4410" y="7128"/>
                  <a:pt x="4984" y="6784"/>
                </a:cubicBezTo>
                <a:cubicBezTo>
                  <a:pt x="5098" y="6702"/>
                  <a:pt x="5230" y="6620"/>
                  <a:pt x="5377" y="6571"/>
                </a:cubicBezTo>
                <a:cubicBezTo>
                  <a:pt x="5394" y="6620"/>
                  <a:pt x="5394" y="6686"/>
                  <a:pt x="5377" y="6751"/>
                </a:cubicBezTo>
                <a:cubicBezTo>
                  <a:pt x="5295" y="7636"/>
                  <a:pt x="5230" y="8538"/>
                  <a:pt x="5148" y="9423"/>
                </a:cubicBezTo>
                <a:cubicBezTo>
                  <a:pt x="5115" y="9652"/>
                  <a:pt x="5082" y="9898"/>
                  <a:pt x="5066" y="10128"/>
                </a:cubicBezTo>
                <a:cubicBezTo>
                  <a:pt x="5049" y="10226"/>
                  <a:pt x="5017" y="10259"/>
                  <a:pt x="4918" y="10259"/>
                </a:cubicBezTo>
                <a:cubicBezTo>
                  <a:pt x="4885" y="10253"/>
                  <a:pt x="4853" y="10252"/>
                  <a:pt x="4820" y="10252"/>
                </a:cubicBezTo>
                <a:cubicBezTo>
                  <a:pt x="4754" y="10252"/>
                  <a:pt x="4689" y="10259"/>
                  <a:pt x="4623" y="10259"/>
                </a:cubicBezTo>
                <a:cubicBezTo>
                  <a:pt x="4148" y="10357"/>
                  <a:pt x="3705" y="10603"/>
                  <a:pt x="3394" y="10964"/>
                </a:cubicBezTo>
                <a:cubicBezTo>
                  <a:pt x="3345" y="11013"/>
                  <a:pt x="3312" y="11062"/>
                  <a:pt x="3295" y="11111"/>
                </a:cubicBezTo>
                <a:cubicBezTo>
                  <a:pt x="3230" y="11242"/>
                  <a:pt x="3279" y="11406"/>
                  <a:pt x="3394" y="11488"/>
                </a:cubicBezTo>
                <a:cubicBezTo>
                  <a:pt x="3445" y="11540"/>
                  <a:pt x="3510" y="11564"/>
                  <a:pt x="3577" y="11564"/>
                </a:cubicBezTo>
                <a:cubicBezTo>
                  <a:pt x="3637" y="11564"/>
                  <a:pt x="3700" y="11544"/>
                  <a:pt x="3754" y="11505"/>
                </a:cubicBezTo>
                <a:cubicBezTo>
                  <a:pt x="3787" y="11488"/>
                  <a:pt x="3836" y="11455"/>
                  <a:pt x="3853" y="11423"/>
                </a:cubicBezTo>
                <a:cubicBezTo>
                  <a:pt x="4017" y="11259"/>
                  <a:pt x="4197" y="11111"/>
                  <a:pt x="4410" y="11013"/>
                </a:cubicBezTo>
                <a:cubicBezTo>
                  <a:pt x="4558" y="10931"/>
                  <a:pt x="4705" y="10898"/>
                  <a:pt x="4869" y="10898"/>
                </a:cubicBezTo>
                <a:cubicBezTo>
                  <a:pt x="4951" y="10898"/>
                  <a:pt x="4984" y="10931"/>
                  <a:pt x="4967" y="11029"/>
                </a:cubicBezTo>
                <a:cubicBezTo>
                  <a:pt x="4967" y="11210"/>
                  <a:pt x="4935" y="11390"/>
                  <a:pt x="4918" y="11587"/>
                </a:cubicBezTo>
                <a:cubicBezTo>
                  <a:pt x="4902" y="11767"/>
                  <a:pt x="4869" y="12046"/>
                  <a:pt x="4836" y="12226"/>
                </a:cubicBezTo>
                <a:cubicBezTo>
                  <a:pt x="4787" y="12373"/>
                  <a:pt x="4869" y="12521"/>
                  <a:pt x="5017" y="12586"/>
                </a:cubicBezTo>
                <a:cubicBezTo>
                  <a:pt x="5056" y="12604"/>
                  <a:pt x="5097" y="12612"/>
                  <a:pt x="5137" y="12612"/>
                </a:cubicBezTo>
                <a:cubicBezTo>
                  <a:pt x="5246" y="12612"/>
                  <a:pt x="5350" y="12551"/>
                  <a:pt x="5410" y="12455"/>
                </a:cubicBezTo>
                <a:cubicBezTo>
                  <a:pt x="5475" y="12373"/>
                  <a:pt x="5508" y="12259"/>
                  <a:pt x="5508" y="12160"/>
                </a:cubicBezTo>
                <a:cubicBezTo>
                  <a:pt x="5541" y="11947"/>
                  <a:pt x="5557" y="11734"/>
                  <a:pt x="5590" y="11505"/>
                </a:cubicBezTo>
                <a:cubicBezTo>
                  <a:pt x="5590" y="11406"/>
                  <a:pt x="5607" y="11292"/>
                  <a:pt x="5623" y="11177"/>
                </a:cubicBezTo>
                <a:cubicBezTo>
                  <a:pt x="5771" y="11292"/>
                  <a:pt x="5918" y="11423"/>
                  <a:pt x="6033" y="11570"/>
                </a:cubicBezTo>
                <a:cubicBezTo>
                  <a:pt x="6082" y="11619"/>
                  <a:pt x="6115" y="11685"/>
                  <a:pt x="6164" y="11718"/>
                </a:cubicBezTo>
                <a:cubicBezTo>
                  <a:pt x="6216" y="11801"/>
                  <a:pt x="6301" y="11844"/>
                  <a:pt x="6389" y="11844"/>
                </a:cubicBezTo>
                <a:cubicBezTo>
                  <a:pt x="6440" y="11844"/>
                  <a:pt x="6493" y="11830"/>
                  <a:pt x="6541" y="11800"/>
                </a:cubicBezTo>
                <a:cubicBezTo>
                  <a:pt x="6672" y="11718"/>
                  <a:pt x="6721" y="11554"/>
                  <a:pt x="6639" y="11406"/>
                </a:cubicBezTo>
                <a:cubicBezTo>
                  <a:pt x="6623" y="11374"/>
                  <a:pt x="6590" y="11324"/>
                  <a:pt x="6574" y="11292"/>
                </a:cubicBezTo>
                <a:cubicBezTo>
                  <a:pt x="6377" y="10997"/>
                  <a:pt x="6131" y="10751"/>
                  <a:pt x="5836" y="10554"/>
                </a:cubicBezTo>
                <a:cubicBezTo>
                  <a:pt x="5738" y="10505"/>
                  <a:pt x="5672" y="10390"/>
                  <a:pt x="5705" y="10275"/>
                </a:cubicBezTo>
                <a:cubicBezTo>
                  <a:pt x="5803" y="9423"/>
                  <a:pt x="5885" y="8554"/>
                  <a:pt x="5967" y="7702"/>
                </a:cubicBezTo>
                <a:cubicBezTo>
                  <a:pt x="5984" y="7440"/>
                  <a:pt x="6016" y="7194"/>
                  <a:pt x="6049" y="6931"/>
                </a:cubicBezTo>
                <a:cubicBezTo>
                  <a:pt x="6082" y="6931"/>
                  <a:pt x="6098" y="6931"/>
                  <a:pt x="6115" y="6948"/>
                </a:cubicBezTo>
                <a:cubicBezTo>
                  <a:pt x="6803" y="7735"/>
                  <a:pt x="7475" y="8521"/>
                  <a:pt x="8098" y="9341"/>
                </a:cubicBezTo>
                <a:cubicBezTo>
                  <a:pt x="8147" y="9407"/>
                  <a:pt x="8147" y="9489"/>
                  <a:pt x="8098" y="9538"/>
                </a:cubicBezTo>
                <a:cubicBezTo>
                  <a:pt x="7983" y="9685"/>
                  <a:pt x="7918" y="9833"/>
                  <a:pt x="7869" y="9997"/>
                </a:cubicBezTo>
                <a:cubicBezTo>
                  <a:pt x="7787" y="10374"/>
                  <a:pt x="7770" y="10751"/>
                  <a:pt x="7819" y="11128"/>
                </a:cubicBezTo>
                <a:cubicBezTo>
                  <a:pt x="7819" y="11177"/>
                  <a:pt x="7836" y="11242"/>
                  <a:pt x="7869" y="11292"/>
                </a:cubicBezTo>
                <a:cubicBezTo>
                  <a:pt x="7910" y="11403"/>
                  <a:pt x="8023" y="11479"/>
                  <a:pt x="8147" y="11479"/>
                </a:cubicBezTo>
                <a:cubicBezTo>
                  <a:pt x="8169" y="11479"/>
                  <a:pt x="8191" y="11477"/>
                  <a:pt x="8213" y="11472"/>
                </a:cubicBezTo>
                <a:cubicBezTo>
                  <a:pt x="8360" y="11439"/>
                  <a:pt x="8459" y="11324"/>
                  <a:pt x="8475" y="11177"/>
                </a:cubicBezTo>
                <a:cubicBezTo>
                  <a:pt x="8475" y="11128"/>
                  <a:pt x="8475" y="11062"/>
                  <a:pt x="8459" y="11013"/>
                </a:cubicBezTo>
                <a:cubicBezTo>
                  <a:pt x="8442" y="10767"/>
                  <a:pt x="8442" y="10521"/>
                  <a:pt x="8475" y="10275"/>
                </a:cubicBezTo>
                <a:cubicBezTo>
                  <a:pt x="8491" y="10193"/>
                  <a:pt x="8508" y="10079"/>
                  <a:pt x="8573" y="10029"/>
                </a:cubicBezTo>
                <a:cubicBezTo>
                  <a:pt x="8582" y="10024"/>
                  <a:pt x="8589" y="10022"/>
                  <a:pt x="8596" y="10022"/>
                </a:cubicBezTo>
                <a:cubicBezTo>
                  <a:pt x="8633" y="10022"/>
                  <a:pt x="8658" y="10081"/>
                  <a:pt x="8672" y="10095"/>
                </a:cubicBezTo>
                <a:cubicBezTo>
                  <a:pt x="8868" y="10357"/>
                  <a:pt x="9065" y="10620"/>
                  <a:pt x="9278" y="10865"/>
                </a:cubicBezTo>
                <a:cubicBezTo>
                  <a:pt x="9311" y="10931"/>
                  <a:pt x="9344" y="10964"/>
                  <a:pt x="9393" y="11013"/>
                </a:cubicBezTo>
                <a:cubicBezTo>
                  <a:pt x="9453" y="11064"/>
                  <a:pt x="9530" y="11093"/>
                  <a:pt x="9606" y="11093"/>
                </a:cubicBezTo>
                <a:cubicBezTo>
                  <a:pt x="9677" y="11093"/>
                  <a:pt x="9748" y="11068"/>
                  <a:pt x="9803" y="11013"/>
                </a:cubicBezTo>
                <a:cubicBezTo>
                  <a:pt x="9934" y="10915"/>
                  <a:pt x="9967" y="10751"/>
                  <a:pt x="9885" y="10603"/>
                </a:cubicBezTo>
                <a:cubicBezTo>
                  <a:pt x="9868" y="10570"/>
                  <a:pt x="9852" y="10538"/>
                  <a:pt x="9819" y="10505"/>
                </a:cubicBezTo>
                <a:cubicBezTo>
                  <a:pt x="9622" y="10259"/>
                  <a:pt x="9426" y="10013"/>
                  <a:pt x="9229" y="9751"/>
                </a:cubicBezTo>
                <a:cubicBezTo>
                  <a:pt x="9213" y="9718"/>
                  <a:pt x="9164" y="9685"/>
                  <a:pt x="9196" y="9620"/>
                </a:cubicBezTo>
                <a:cubicBezTo>
                  <a:pt x="9274" y="9614"/>
                  <a:pt x="9354" y="9610"/>
                  <a:pt x="9435" y="9610"/>
                </a:cubicBezTo>
                <a:cubicBezTo>
                  <a:pt x="9575" y="9610"/>
                  <a:pt x="9717" y="9621"/>
                  <a:pt x="9852" y="9652"/>
                </a:cubicBezTo>
                <a:cubicBezTo>
                  <a:pt x="9967" y="9669"/>
                  <a:pt x="10081" y="9718"/>
                  <a:pt x="10213" y="9751"/>
                </a:cubicBezTo>
                <a:cubicBezTo>
                  <a:pt x="10232" y="9756"/>
                  <a:pt x="10252" y="9758"/>
                  <a:pt x="10272" y="9758"/>
                </a:cubicBezTo>
                <a:cubicBezTo>
                  <a:pt x="10382" y="9758"/>
                  <a:pt x="10485" y="9684"/>
                  <a:pt x="10540" y="9587"/>
                </a:cubicBezTo>
                <a:cubicBezTo>
                  <a:pt x="10590" y="9456"/>
                  <a:pt x="10540" y="9308"/>
                  <a:pt x="10426" y="9226"/>
                </a:cubicBezTo>
                <a:cubicBezTo>
                  <a:pt x="10409" y="9210"/>
                  <a:pt x="10376" y="9193"/>
                  <a:pt x="10344" y="9177"/>
                </a:cubicBezTo>
                <a:cubicBezTo>
                  <a:pt x="10030" y="9058"/>
                  <a:pt x="9702" y="8996"/>
                  <a:pt x="9373" y="8996"/>
                </a:cubicBezTo>
                <a:cubicBezTo>
                  <a:pt x="9205" y="8996"/>
                  <a:pt x="9036" y="9013"/>
                  <a:pt x="8868" y="9046"/>
                </a:cubicBezTo>
                <a:cubicBezTo>
                  <a:pt x="8843" y="9054"/>
                  <a:pt x="8818" y="9059"/>
                  <a:pt x="8793" y="9059"/>
                </a:cubicBezTo>
                <a:cubicBezTo>
                  <a:pt x="8723" y="9059"/>
                  <a:pt x="8659" y="9025"/>
                  <a:pt x="8623" y="8964"/>
                </a:cubicBezTo>
                <a:cubicBezTo>
                  <a:pt x="8065" y="8226"/>
                  <a:pt x="7475" y="7505"/>
                  <a:pt x="6852" y="6817"/>
                </a:cubicBezTo>
                <a:cubicBezTo>
                  <a:pt x="6836" y="6784"/>
                  <a:pt x="6787" y="6735"/>
                  <a:pt x="6803" y="6702"/>
                </a:cubicBezTo>
                <a:cubicBezTo>
                  <a:pt x="6811" y="6686"/>
                  <a:pt x="6815" y="6682"/>
                  <a:pt x="6818" y="6682"/>
                </a:cubicBezTo>
                <a:cubicBezTo>
                  <a:pt x="6820" y="6682"/>
                  <a:pt x="6820" y="6686"/>
                  <a:pt x="6820" y="6686"/>
                </a:cubicBezTo>
                <a:cubicBezTo>
                  <a:pt x="7574" y="6817"/>
                  <a:pt x="8344" y="6948"/>
                  <a:pt x="9098" y="7063"/>
                </a:cubicBezTo>
                <a:cubicBezTo>
                  <a:pt x="9196" y="7079"/>
                  <a:pt x="9213" y="7128"/>
                  <a:pt x="9213" y="7210"/>
                </a:cubicBezTo>
                <a:cubicBezTo>
                  <a:pt x="9213" y="7489"/>
                  <a:pt x="9311" y="7735"/>
                  <a:pt x="9475" y="7948"/>
                </a:cubicBezTo>
                <a:cubicBezTo>
                  <a:pt x="9704" y="8243"/>
                  <a:pt x="9967" y="8489"/>
                  <a:pt x="10262" y="8685"/>
                </a:cubicBezTo>
                <a:cubicBezTo>
                  <a:pt x="10426" y="8800"/>
                  <a:pt x="10606" y="8898"/>
                  <a:pt x="10786" y="8964"/>
                </a:cubicBezTo>
                <a:cubicBezTo>
                  <a:pt x="10829" y="8981"/>
                  <a:pt x="10874" y="8989"/>
                  <a:pt x="10917" y="8989"/>
                </a:cubicBezTo>
                <a:cubicBezTo>
                  <a:pt x="11037" y="8989"/>
                  <a:pt x="11148" y="8925"/>
                  <a:pt x="11196" y="8816"/>
                </a:cubicBezTo>
                <a:cubicBezTo>
                  <a:pt x="11262" y="8669"/>
                  <a:pt x="11212" y="8489"/>
                  <a:pt x="11081" y="8407"/>
                </a:cubicBezTo>
                <a:cubicBezTo>
                  <a:pt x="11016" y="8358"/>
                  <a:pt x="10950" y="8325"/>
                  <a:pt x="10868" y="8292"/>
                </a:cubicBezTo>
                <a:cubicBezTo>
                  <a:pt x="10540" y="8112"/>
                  <a:pt x="10262" y="7866"/>
                  <a:pt x="10016" y="7587"/>
                </a:cubicBezTo>
                <a:cubicBezTo>
                  <a:pt x="9967" y="7522"/>
                  <a:pt x="9918" y="7440"/>
                  <a:pt x="9901" y="7358"/>
                </a:cubicBezTo>
                <a:cubicBezTo>
                  <a:pt x="9860" y="7247"/>
                  <a:pt x="9865" y="7206"/>
                  <a:pt x="9957" y="7206"/>
                </a:cubicBezTo>
                <a:cubicBezTo>
                  <a:pt x="9973" y="7206"/>
                  <a:pt x="9993" y="7208"/>
                  <a:pt x="10016" y="7210"/>
                </a:cubicBezTo>
                <a:cubicBezTo>
                  <a:pt x="10376" y="7259"/>
                  <a:pt x="10753" y="7308"/>
                  <a:pt x="11098" y="7374"/>
                </a:cubicBezTo>
                <a:cubicBezTo>
                  <a:pt x="11163" y="7390"/>
                  <a:pt x="11229" y="7407"/>
                  <a:pt x="11278" y="7407"/>
                </a:cubicBezTo>
                <a:cubicBezTo>
                  <a:pt x="11409" y="7407"/>
                  <a:pt x="11524" y="7325"/>
                  <a:pt x="11557" y="7194"/>
                </a:cubicBezTo>
                <a:cubicBezTo>
                  <a:pt x="11606" y="7079"/>
                  <a:pt x="11540" y="6948"/>
                  <a:pt x="11426" y="6882"/>
                </a:cubicBezTo>
                <a:cubicBezTo>
                  <a:pt x="11360" y="6850"/>
                  <a:pt x="11294" y="6817"/>
                  <a:pt x="11229" y="6800"/>
                </a:cubicBezTo>
                <a:cubicBezTo>
                  <a:pt x="10983" y="6751"/>
                  <a:pt x="10737" y="6702"/>
                  <a:pt x="10508" y="6653"/>
                </a:cubicBezTo>
                <a:cubicBezTo>
                  <a:pt x="10458" y="6636"/>
                  <a:pt x="10376" y="6636"/>
                  <a:pt x="10360" y="6587"/>
                </a:cubicBezTo>
                <a:cubicBezTo>
                  <a:pt x="10360" y="6538"/>
                  <a:pt x="10442" y="6522"/>
                  <a:pt x="10475" y="6489"/>
                </a:cubicBezTo>
                <a:cubicBezTo>
                  <a:pt x="10688" y="6358"/>
                  <a:pt x="10917" y="6259"/>
                  <a:pt x="11147" y="6177"/>
                </a:cubicBezTo>
                <a:cubicBezTo>
                  <a:pt x="11212" y="6161"/>
                  <a:pt x="11278" y="6128"/>
                  <a:pt x="11344" y="6096"/>
                </a:cubicBezTo>
                <a:cubicBezTo>
                  <a:pt x="11475" y="6014"/>
                  <a:pt x="11524" y="5866"/>
                  <a:pt x="11475" y="5735"/>
                </a:cubicBezTo>
                <a:cubicBezTo>
                  <a:pt x="11424" y="5620"/>
                  <a:pt x="11323" y="5555"/>
                  <a:pt x="11219" y="5555"/>
                </a:cubicBezTo>
                <a:cubicBezTo>
                  <a:pt x="11189" y="5555"/>
                  <a:pt x="11160" y="5560"/>
                  <a:pt x="11130" y="5571"/>
                </a:cubicBezTo>
                <a:cubicBezTo>
                  <a:pt x="11049" y="5587"/>
                  <a:pt x="10967" y="5604"/>
                  <a:pt x="10885" y="5637"/>
                </a:cubicBezTo>
                <a:cubicBezTo>
                  <a:pt x="10393" y="5800"/>
                  <a:pt x="9934" y="6046"/>
                  <a:pt x="9541" y="6391"/>
                </a:cubicBezTo>
                <a:cubicBezTo>
                  <a:pt x="9505" y="6426"/>
                  <a:pt x="9453" y="6453"/>
                  <a:pt x="9395" y="6453"/>
                </a:cubicBezTo>
                <a:cubicBezTo>
                  <a:pt x="9373" y="6453"/>
                  <a:pt x="9350" y="6449"/>
                  <a:pt x="9327" y="6440"/>
                </a:cubicBezTo>
                <a:cubicBezTo>
                  <a:pt x="8426" y="6309"/>
                  <a:pt x="7541" y="6145"/>
                  <a:pt x="6639" y="5981"/>
                </a:cubicBezTo>
                <a:cubicBezTo>
                  <a:pt x="6590" y="5981"/>
                  <a:pt x="6508" y="5981"/>
                  <a:pt x="6508" y="5932"/>
                </a:cubicBezTo>
                <a:cubicBezTo>
                  <a:pt x="6492" y="5899"/>
                  <a:pt x="6557" y="5866"/>
                  <a:pt x="6590" y="5850"/>
                </a:cubicBezTo>
                <a:cubicBezTo>
                  <a:pt x="6721" y="5768"/>
                  <a:pt x="6852" y="5702"/>
                  <a:pt x="6983" y="5620"/>
                </a:cubicBezTo>
                <a:cubicBezTo>
                  <a:pt x="7557" y="5276"/>
                  <a:pt x="8164" y="4948"/>
                  <a:pt x="8754" y="4620"/>
                </a:cubicBezTo>
                <a:cubicBezTo>
                  <a:pt x="8792" y="4598"/>
                  <a:pt x="8833" y="4585"/>
                  <a:pt x="8875" y="4585"/>
                </a:cubicBezTo>
                <a:cubicBezTo>
                  <a:pt x="8923" y="4585"/>
                  <a:pt x="8972" y="4602"/>
                  <a:pt x="9016" y="4637"/>
                </a:cubicBezTo>
                <a:cubicBezTo>
                  <a:pt x="9164" y="4751"/>
                  <a:pt x="9327" y="4833"/>
                  <a:pt x="9508" y="4899"/>
                </a:cubicBezTo>
                <a:cubicBezTo>
                  <a:pt x="9973" y="5019"/>
                  <a:pt x="10465" y="5098"/>
                  <a:pt x="10947" y="5098"/>
                </a:cubicBezTo>
                <a:cubicBezTo>
                  <a:pt x="10992" y="5098"/>
                  <a:pt x="11037" y="5097"/>
                  <a:pt x="11081" y="5096"/>
                </a:cubicBezTo>
                <a:cubicBezTo>
                  <a:pt x="11087" y="5101"/>
                  <a:pt x="11094" y="5103"/>
                  <a:pt x="11102" y="5103"/>
                </a:cubicBezTo>
                <a:cubicBezTo>
                  <a:pt x="11118" y="5103"/>
                  <a:pt x="11136" y="5096"/>
                  <a:pt x="11147" y="5096"/>
                </a:cubicBezTo>
                <a:cubicBezTo>
                  <a:pt x="11294" y="5079"/>
                  <a:pt x="11426" y="4948"/>
                  <a:pt x="11426" y="4784"/>
                </a:cubicBezTo>
                <a:cubicBezTo>
                  <a:pt x="11442" y="4620"/>
                  <a:pt x="11327" y="4489"/>
                  <a:pt x="11163" y="4456"/>
                </a:cubicBezTo>
                <a:lnTo>
                  <a:pt x="10950" y="4456"/>
                </a:lnTo>
                <a:cubicBezTo>
                  <a:pt x="10573" y="4440"/>
                  <a:pt x="10180" y="4391"/>
                  <a:pt x="9803" y="4293"/>
                </a:cubicBezTo>
                <a:cubicBezTo>
                  <a:pt x="9721" y="4293"/>
                  <a:pt x="9639" y="4243"/>
                  <a:pt x="9573" y="4194"/>
                </a:cubicBezTo>
                <a:cubicBezTo>
                  <a:pt x="9557" y="4161"/>
                  <a:pt x="9622" y="4145"/>
                  <a:pt x="9639" y="4129"/>
                </a:cubicBezTo>
                <a:cubicBezTo>
                  <a:pt x="9967" y="3932"/>
                  <a:pt x="10295" y="3702"/>
                  <a:pt x="10622" y="3473"/>
                </a:cubicBezTo>
                <a:cubicBezTo>
                  <a:pt x="10655" y="3457"/>
                  <a:pt x="10704" y="3424"/>
                  <a:pt x="10737" y="3391"/>
                </a:cubicBezTo>
                <a:cubicBezTo>
                  <a:pt x="10819" y="3309"/>
                  <a:pt x="10852" y="3162"/>
                  <a:pt x="10786" y="3047"/>
                </a:cubicBezTo>
                <a:cubicBezTo>
                  <a:pt x="10726" y="2962"/>
                  <a:pt x="10638" y="2913"/>
                  <a:pt x="10544" y="2913"/>
                </a:cubicBezTo>
                <a:cubicBezTo>
                  <a:pt x="10511" y="2913"/>
                  <a:pt x="10476" y="2919"/>
                  <a:pt x="10442" y="2932"/>
                </a:cubicBezTo>
                <a:cubicBezTo>
                  <a:pt x="10393" y="2932"/>
                  <a:pt x="10344" y="2965"/>
                  <a:pt x="10311" y="2981"/>
                </a:cubicBezTo>
                <a:cubicBezTo>
                  <a:pt x="10131" y="3096"/>
                  <a:pt x="9950" y="3211"/>
                  <a:pt x="9770" y="3325"/>
                </a:cubicBezTo>
                <a:cubicBezTo>
                  <a:pt x="9590" y="3440"/>
                  <a:pt x="9409" y="3522"/>
                  <a:pt x="9213" y="3604"/>
                </a:cubicBezTo>
                <a:cubicBezTo>
                  <a:pt x="9213" y="3555"/>
                  <a:pt x="9213" y="3489"/>
                  <a:pt x="9229" y="3440"/>
                </a:cubicBezTo>
                <a:cubicBezTo>
                  <a:pt x="9344" y="3047"/>
                  <a:pt x="9524" y="2670"/>
                  <a:pt x="9754" y="2326"/>
                </a:cubicBezTo>
                <a:cubicBezTo>
                  <a:pt x="9786" y="2276"/>
                  <a:pt x="9803" y="2227"/>
                  <a:pt x="9819" y="2178"/>
                </a:cubicBezTo>
                <a:cubicBezTo>
                  <a:pt x="9868" y="2047"/>
                  <a:pt x="9819" y="1899"/>
                  <a:pt x="9704" y="1834"/>
                </a:cubicBezTo>
                <a:cubicBezTo>
                  <a:pt x="9662" y="1810"/>
                  <a:pt x="9616" y="1799"/>
                  <a:pt x="9569" y="1799"/>
                </a:cubicBezTo>
                <a:cubicBezTo>
                  <a:pt x="9488" y="1799"/>
                  <a:pt x="9406" y="1831"/>
                  <a:pt x="9344" y="1883"/>
                </a:cubicBezTo>
                <a:cubicBezTo>
                  <a:pt x="9327" y="1916"/>
                  <a:pt x="9311" y="1932"/>
                  <a:pt x="9295" y="1965"/>
                </a:cubicBezTo>
                <a:cubicBezTo>
                  <a:pt x="8983" y="2375"/>
                  <a:pt x="8737" y="2834"/>
                  <a:pt x="8573" y="3309"/>
                </a:cubicBezTo>
                <a:cubicBezTo>
                  <a:pt x="8524" y="3473"/>
                  <a:pt x="8508" y="3653"/>
                  <a:pt x="8524" y="3834"/>
                </a:cubicBezTo>
                <a:cubicBezTo>
                  <a:pt x="8541" y="3932"/>
                  <a:pt x="8491" y="4047"/>
                  <a:pt x="8377" y="4079"/>
                </a:cubicBezTo>
                <a:cubicBezTo>
                  <a:pt x="7852" y="4374"/>
                  <a:pt x="7311" y="4670"/>
                  <a:pt x="6770" y="4981"/>
                </a:cubicBezTo>
                <a:cubicBezTo>
                  <a:pt x="6623" y="5079"/>
                  <a:pt x="6475" y="5161"/>
                  <a:pt x="6311" y="5227"/>
                </a:cubicBezTo>
                <a:cubicBezTo>
                  <a:pt x="6262" y="5178"/>
                  <a:pt x="6295" y="5112"/>
                  <a:pt x="6295" y="5063"/>
                </a:cubicBezTo>
                <a:cubicBezTo>
                  <a:pt x="6328" y="4866"/>
                  <a:pt x="6344" y="4686"/>
                  <a:pt x="6377" y="4506"/>
                </a:cubicBezTo>
                <a:cubicBezTo>
                  <a:pt x="6492" y="3850"/>
                  <a:pt x="6590" y="3194"/>
                  <a:pt x="6721" y="2539"/>
                </a:cubicBezTo>
                <a:cubicBezTo>
                  <a:pt x="6738" y="2457"/>
                  <a:pt x="6738" y="2408"/>
                  <a:pt x="6852" y="2375"/>
                </a:cubicBezTo>
                <a:cubicBezTo>
                  <a:pt x="7541" y="2194"/>
                  <a:pt x="8164" y="1785"/>
                  <a:pt x="8590" y="1211"/>
                </a:cubicBezTo>
                <a:cubicBezTo>
                  <a:pt x="8639" y="1162"/>
                  <a:pt x="8655" y="1113"/>
                  <a:pt x="8672" y="1047"/>
                </a:cubicBezTo>
                <a:cubicBezTo>
                  <a:pt x="8721" y="949"/>
                  <a:pt x="8688" y="818"/>
                  <a:pt x="8590" y="752"/>
                </a:cubicBezTo>
                <a:cubicBezTo>
                  <a:pt x="8538" y="709"/>
                  <a:pt x="8477" y="688"/>
                  <a:pt x="8416" y="688"/>
                </a:cubicBezTo>
                <a:cubicBezTo>
                  <a:pt x="8362" y="688"/>
                  <a:pt x="8308" y="705"/>
                  <a:pt x="8262" y="736"/>
                </a:cubicBezTo>
                <a:cubicBezTo>
                  <a:pt x="8213" y="768"/>
                  <a:pt x="8164" y="818"/>
                  <a:pt x="8131" y="867"/>
                </a:cubicBezTo>
                <a:cubicBezTo>
                  <a:pt x="7934" y="1080"/>
                  <a:pt x="7721" y="1277"/>
                  <a:pt x="7492" y="1424"/>
                </a:cubicBezTo>
                <a:cubicBezTo>
                  <a:pt x="7311" y="1539"/>
                  <a:pt x="7115" y="1621"/>
                  <a:pt x="6918" y="1686"/>
                </a:cubicBezTo>
                <a:cubicBezTo>
                  <a:pt x="6902" y="1654"/>
                  <a:pt x="6885" y="1621"/>
                  <a:pt x="6902" y="1604"/>
                </a:cubicBezTo>
                <a:cubicBezTo>
                  <a:pt x="6967" y="1227"/>
                  <a:pt x="7033" y="867"/>
                  <a:pt x="7115" y="506"/>
                </a:cubicBezTo>
                <a:cubicBezTo>
                  <a:pt x="7131" y="457"/>
                  <a:pt x="7147" y="408"/>
                  <a:pt x="7164" y="359"/>
                </a:cubicBezTo>
                <a:cubicBezTo>
                  <a:pt x="7197" y="211"/>
                  <a:pt x="7115" y="47"/>
                  <a:pt x="6967" y="14"/>
                </a:cubicBezTo>
                <a:cubicBezTo>
                  <a:pt x="6938" y="5"/>
                  <a:pt x="6908" y="0"/>
                  <a:pt x="68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81"/>
          <p:cNvSpPr txBox="1"/>
          <p:nvPr>
            <p:ph idx="4294967295" type="subTitle"/>
          </p:nvPr>
        </p:nvSpPr>
        <p:spPr>
          <a:xfrm>
            <a:off x="1232087"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2"/>
                </a:solidFill>
              </a:rPr>
              <a:t>2005</a:t>
            </a:r>
            <a:endParaRPr b="1" sz="2000">
              <a:solidFill>
                <a:schemeClr val="accent2"/>
              </a:solidFill>
            </a:endParaRPr>
          </a:p>
        </p:txBody>
      </p:sp>
      <p:sp>
        <p:nvSpPr>
          <p:cNvPr id="1425" name="Google Shape;1425;p81"/>
          <p:cNvSpPr txBox="1"/>
          <p:nvPr>
            <p:ph idx="4294967295" type="subTitle"/>
          </p:nvPr>
        </p:nvSpPr>
        <p:spPr>
          <a:xfrm>
            <a:off x="1232075" y="3172475"/>
            <a:ext cx="1585500" cy="72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Despite being red, Mars is actually a cold place</a:t>
            </a:r>
            <a:endParaRPr sz="1200"/>
          </a:p>
        </p:txBody>
      </p:sp>
      <p:sp>
        <p:nvSpPr>
          <p:cNvPr id="1426" name="Google Shape;1426;p81"/>
          <p:cNvSpPr txBox="1"/>
          <p:nvPr>
            <p:ph idx="4294967295" type="subTitle"/>
          </p:nvPr>
        </p:nvSpPr>
        <p:spPr>
          <a:xfrm>
            <a:off x="2930212"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3"/>
                </a:solidFill>
              </a:rPr>
              <a:t>2013</a:t>
            </a:r>
            <a:endParaRPr b="1" sz="2000">
              <a:solidFill>
                <a:schemeClr val="accent3"/>
              </a:solidFill>
            </a:endParaRPr>
          </a:p>
        </p:txBody>
      </p:sp>
      <p:sp>
        <p:nvSpPr>
          <p:cNvPr id="1427" name="Google Shape;1427;p81"/>
          <p:cNvSpPr txBox="1"/>
          <p:nvPr>
            <p:ph idx="4294967295" type="subTitle"/>
          </p:nvPr>
        </p:nvSpPr>
        <p:spPr>
          <a:xfrm>
            <a:off x="2930188" y="3172475"/>
            <a:ext cx="1585500" cy="72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Venus has a beautiful name, but it’s terribly hot</a:t>
            </a:r>
            <a:endParaRPr sz="1200"/>
          </a:p>
        </p:txBody>
      </p:sp>
      <p:sp>
        <p:nvSpPr>
          <p:cNvPr id="1428" name="Google Shape;1428;p81"/>
          <p:cNvSpPr txBox="1"/>
          <p:nvPr>
            <p:ph idx="4294967295" type="subTitle"/>
          </p:nvPr>
        </p:nvSpPr>
        <p:spPr>
          <a:xfrm>
            <a:off x="4628337"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4"/>
                </a:solidFill>
              </a:rPr>
              <a:t>2016</a:t>
            </a:r>
            <a:endParaRPr b="1" sz="2000">
              <a:solidFill>
                <a:schemeClr val="accent4"/>
              </a:solidFill>
            </a:endParaRPr>
          </a:p>
        </p:txBody>
      </p:sp>
      <p:sp>
        <p:nvSpPr>
          <p:cNvPr id="1429" name="Google Shape;1429;p81"/>
          <p:cNvSpPr txBox="1"/>
          <p:nvPr>
            <p:ph idx="4294967295" type="subTitle"/>
          </p:nvPr>
        </p:nvSpPr>
        <p:spPr>
          <a:xfrm>
            <a:off x="4628325" y="3172475"/>
            <a:ext cx="1585500" cy="72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Mercury is the closest planet to the Sun </a:t>
            </a:r>
            <a:endParaRPr sz="1200"/>
          </a:p>
        </p:txBody>
      </p:sp>
      <p:sp>
        <p:nvSpPr>
          <p:cNvPr id="1430" name="Google Shape;1430;p81"/>
          <p:cNvSpPr txBox="1"/>
          <p:nvPr>
            <p:ph idx="4294967295" type="subTitle"/>
          </p:nvPr>
        </p:nvSpPr>
        <p:spPr>
          <a:xfrm>
            <a:off x="6326463"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5"/>
                </a:solidFill>
              </a:rPr>
              <a:t>2019</a:t>
            </a:r>
            <a:endParaRPr b="1" sz="2000">
              <a:solidFill>
                <a:schemeClr val="accent5"/>
              </a:solidFill>
            </a:endParaRPr>
          </a:p>
        </p:txBody>
      </p:sp>
      <p:sp>
        <p:nvSpPr>
          <p:cNvPr id="1431" name="Google Shape;1431;p81"/>
          <p:cNvSpPr txBox="1"/>
          <p:nvPr>
            <p:ph idx="4294967295" type="subTitle"/>
          </p:nvPr>
        </p:nvSpPr>
        <p:spPr>
          <a:xfrm>
            <a:off x="6326450" y="3172475"/>
            <a:ext cx="1585500" cy="72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Saturn is a gas giant and has several rings</a:t>
            </a:r>
            <a:endParaRPr sz="1200"/>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20"/>
                                        </p:tgtEl>
                                        <p:attrNameLst>
                                          <p:attrName>style.visibility</p:attrName>
                                        </p:attrNameLst>
                                      </p:cBhvr>
                                      <p:to>
                                        <p:strVal val="visible"/>
                                      </p:to>
                                    </p:set>
                                    <p:animEffect filter="fade" transition="in">
                                      <p:cBhvr>
                                        <p:cTn dur="1000"/>
                                        <p:tgtEl>
                                          <p:spTgt spid="1420"/>
                                        </p:tgtEl>
                                      </p:cBhvr>
                                    </p:animEffect>
                                  </p:childTnLst>
                                </p:cTn>
                              </p:par>
                              <p:par>
                                <p:cTn fill="hold" nodeType="withEffect" presetClass="entr" presetID="10" presetSubtype="0">
                                  <p:stCondLst>
                                    <p:cond delay="0"/>
                                  </p:stCondLst>
                                  <p:childTnLst>
                                    <p:set>
                                      <p:cBhvr>
                                        <p:cTn dur="1" fill="hold">
                                          <p:stCondLst>
                                            <p:cond delay="0"/>
                                          </p:stCondLst>
                                        </p:cTn>
                                        <p:tgtEl>
                                          <p:spTgt spid="1424"/>
                                        </p:tgtEl>
                                        <p:attrNameLst>
                                          <p:attrName>style.visibility</p:attrName>
                                        </p:attrNameLst>
                                      </p:cBhvr>
                                      <p:to>
                                        <p:strVal val="visible"/>
                                      </p:to>
                                    </p:set>
                                    <p:animEffect filter="fade" transition="in">
                                      <p:cBhvr>
                                        <p:cTn dur="1000"/>
                                        <p:tgtEl>
                                          <p:spTgt spid="1424"/>
                                        </p:tgtEl>
                                      </p:cBhvr>
                                    </p:animEffect>
                                  </p:childTnLst>
                                </p:cTn>
                              </p:par>
                              <p:par>
                                <p:cTn fill="hold" nodeType="withEffect" presetClass="entr" presetID="10" presetSubtype="0">
                                  <p:stCondLst>
                                    <p:cond delay="0"/>
                                  </p:stCondLst>
                                  <p:childTnLst>
                                    <p:set>
                                      <p:cBhvr>
                                        <p:cTn dur="1" fill="hold">
                                          <p:stCondLst>
                                            <p:cond delay="0"/>
                                          </p:stCondLst>
                                        </p:cTn>
                                        <p:tgtEl>
                                          <p:spTgt spid="1425"/>
                                        </p:tgtEl>
                                        <p:attrNameLst>
                                          <p:attrName>style.visibility</p:attrName>
                                        </p:attrNameLst>
                                      </p:cBhvr>
                                      <p:to>
                                        <p:strVal val="visible"/>
                                      </p:to>
                                    </p:set>
                                    <p:animEffect filter="fade" transition="in">
                                      <p:cBhvr>
                                        <p:cTn dur="1000"/>
                                        <p:tgtEl>
                                          <p:spTgt spid="142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421"/>
                                        </p:tgtEl>
                                        <p:attrNameLst>
                                          <p:attrName>style.visibility</p:attrName>
                                        </p:attrNameLst>
                                      </p:cBhvr>
                                      <p:to>
                                        <p:strVal val="visible"/>
                                      </p:to>
                                    </p:set>
                                    <p:animEffect filter="fade" transition="in">
                                      <p:cBhvr>
                                        <p:cTn dur="1000"/>
                                        <p:tgtEl>
                                          <p:spTgt spid="1421"/>
                                        </p:tgtEl>
                                      </p:cBhvr>
                                    </p:animEffect>
                                  </p:childTnLst>
                                </p:cTn>
                              </p:par>
                              <p:par>
                                <p:cTn fill="hold" nodeType="withEffect" presetClass="entr" presetID="10" presetSubtype="0">
                                  <p:stCondLst>
                                    <p:cond delay="0"/>
                                  </p:stCondLst>
                                  <p:childTnLst>
                                    <p:set>
                                      <p:cBhvr>
                                        <p:cTn dur="1" fill="hold">
                                          <p:stCondLst>
                                            <p:cond delay="0"/>
                                          </p:stCondLst>
                                        </p:cTn>
                                        <p:tgtEl>
                                          <p:spTgt spid="1426"/>
                                        </p:tgtEl>
                                        <p:attrNameLst>
                                          <p:attrName>style.visibility</p:attrName>
                                        </p:attrNameLst>
                                      </p:cBhvr>
                                      <p:to>
                                        <p:strVal val="visible"/>
                                      </p:to>
                                    </p:set>
                                    <p:animEffect filter="fade" transition="in">
                                      <p:cBhvr>
                                        <p:cTn dur="1000"/>
                                        <p:tgtEl>
                                          <p:spTgt spid="1426"/>
                                        </p:tgtEl>
                                      </p:cBhvr>
                                    </p:animEffect>
                                  </p:childTnLst>
                                </p:cTn>
                              </p:par>
                              <p:par>
                                <p:cTn fill="hold" nodeType="withEffect" presetClass="entr" presetID="10" presetSubtype="0">
                                  <p:stCondLst>
                                    <p:cond delay="0"/>
                                  </p:stCondLst>
                                  <p:childTnLst>
                                    <p:set>
                                      <p:cBhvr>
                                        <p:cTn dur="1" fill="hold">
                                          <p:stCondLst>
                                            <p:cond delay="0"/>
                                          </p:stCondLst>
                                        </p:cTn>
                                        <p:tgtEl>
                                          <p:spTgt spid="1427"/>
                                        </p:tgtEl>
                                        <p:attrNameLst>
                                          <p:attrName>style.visibility</p:attrName>
                                        </p:attrNameLst>
                                      </p:cBhvr>
                                      <p:to>
                                        <p:strVal val="visible"/>
                                      </p:to>
                                    </p:set>
                                    <p:animEffect filter="fade" transition="in">
                                      <p:cBhvr>
                                        <p:cTn dur="1000"/>
                                        <p:tgtEl>
                                          <p:spTgt spid="142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422"/>
                                        </p:tgtEl>
                                        <p:attrNameLst>
                                          <p:attrName>style.visibility</p:attrName>
                                        </p:attrNameLst>
                                      </p:cBhvr>
                                      <p:to>
                                        <p:strVal val="visible"/>
                                      </p:to>
                                    </p:set>
                                    <p:animEffect filter="fade" transition="in">
                                      <p:cBhvr>
                                        <p:cTn dur="1000"/>
                                        <p:tgtEl>
                                          <p:spTgt spid="1422"/>
                                        </p:tgtEl>
                                      </p:cBhvr>
                                    </p:animEffect>
                                  </p:childTnLst>
                                </p:cTn>
                              </p:par>
                              <p:par>
                                <p:cTn fill="hold" nodeType="withEffect" presetClass="entr" presetID="10" presetSubtype="0">
                                  <p:stCondLst>
                                    <p:cond delay="0"/>
                                  </p:stCondLst>
                                  <p:childTnLst>
                                    <p:set>
                                      <p:cBhvr>
                                        <p:cTn dur="1" fill="hold">
                                          <p:stCondLst>
                                            <p:cond delay="0"/>
                                          </p:stCondLst>
                                        </p:cTn>
                                        <p:tgtEl>
                                          <p:spTgt spid="1428"/>
                                        </p:tgtEl>
                                        <p:attrNameLst>
                                          <p:attrName>style.visibility</p:attrName>
                                        </p:attrNameLst>
                                      </p:cBhvr>
                                      <p:to>
                                        <p:strVal val="visible"/>
                                      </p:to>
                                    </p:set>
                                    <p:animEffect filter="fade" transition="in">
                                      <p:cBhvr>
                                        <p:cTn dur="1000"/>
                                        <p:tgtEl>
                                          <p:spTgt spid="1428"/>
                                        </p:tgtEl>
                                      </p:cBhvr>
                                    </p:animEffect>
                                  </p:childTnLst>
                                </p:cTn>
                              </p:par>
                              <p:par>
                                <p:cTn fill="hold" nodeType="withEffect" presetClass="entr" presetID="10" presetSubtype="0">
                                  <p:stCondLst>
                                    <p:cond delay="0"/>
                                  </p:stCondLst>
                                  <p:childTnLst>
                                    <p:set>
                                      <p:cBhvr>
                                        <p:cTn dur="1" fill="hold">
                                          <p:stCondLst>
                                            <p:cond delay="0"/>
                                          </p:stCondLst>
                                        </p:cTn>
                                        <p:tgtEl>
                                          <p:spTgt spid="1429"/>
                                        </p:tgtEl>
                                        <p:attrNameLst>
                                          <p:attrName>style.visibility</p:attrName>
                                        </p:attrNameLst>
                                      </p:cBhvr>
                                      <p:to>
                                        <p:strVal val="visible"/>
                                      </p:to>
                                    </p:set>
                                    <p:animEffect filter="fade" transition="in">
                                      <p:cBhvr>
                                        <p:cTn dur="1000"/>
                                        <p:tgtEl>
                                          <p:spTgt spid="142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423"/>
                                        </p:tgtEl>
                                        <p:attrNameLst>
                                          <p:attrName>style.visibility</p:attrName>
                                        </p:attrNameLst>
                                      </p:cBhvr>
                                      <p:to>
                                        <p:strVal val="visible"/>
                                      </p:to>
                                    </p:set>
                                    <p:animEffect filter="fade" transition="in">
                                      <p:cBhvr>
                                        <p:cTn dur="1000"/>
                                        <p:tgtEl>
                                          <p:spTgt spid="1423"/>
                                        </p:tgtEl>
                                      </p:cBhvr>
                                    </p:animEffect>
                                  </p:childTnLst>
                                </p:cTn>
                              </p:par>
                              <p:par>
                                <p:cTn fill="hold" nodeType="withEffect" presetClass="entr" presetID="10" presetSubtype="0">
                                  <p:stCondLst>
                                    <p:cond delay="0"/>
                                  </p:stCondLst>
                                  <p:childTnLst>
                                    <p:set>
                                      <p:cBhvr>
                                        <p:cTn dur="1" fill="hold">
                                          <p:stCondLst>
                                            <p:cond delay="0"/>
                                          </p:stCondLst>
                                        </p:cTn>
                                        <p:tgtEl>
                                          <p:spTgt spid="1430"/>
                                        </p:tgtEl>
                                        <p:attrNameLst>
                                          <p:attrName>style.visibility</p:attrName>
                                        </p:attrNameLst>
                                      </p:cBhvr>
                                      <p:to>
                                        <p:strVal val="visible"/>
                                      </p:to>
                                    </p:set>
                                    <p:animEffect filter="fade" transition="in">
                                      <p:cBhvr>
                                        <p:cTn dur="1000"/>
                                        <p:tgtEl>
                                          <p:spTgt spid="1430"/>
                                        </p:tgtEl>
                                      </p:cBhvr>
                                    </p:animEffect>
                                  </p:childTnLst>
                                </p:cTn>
                              </p:par>
                              <p:par>
                                <p:cTn fill="hold" nodeType="withEffect" presetClass="entr" presetID="10" presetSubtype="0">
                                  <p:stCondLst>
                                    <p:cond delay="0"/>
                                  </p:stCondLst>
                                  <p:childTnLst>
                                    <p:set>
                                      <p:cBhvr>
                                        <p:cTn dur="1" fill="hold">
                                          <p:stCondLst>
                                            <p:cond delay="0"/>
                                          </p:stCondLst>
                                        </p:cTn>
                                        <p:tgtEl>
                                          <p:spTgt spid="1431"/>
                                        </p:tgtEl>
                                        <p:attrNameLst>
                                          <p:attrName>style.visibility</p:attrName>
                                        </p:attrNameLst>
                                      </p:cBhvr>
                                      <p:to>
                                        <p:strVal val="visible"/>
                                      </p:to>
                                    </p:set>
                                    <p:animEffect filter="fade" transition="in">
                                      <p:cBhvr>
                                        <p:cTn dur="1000"/>
                                        <p:tgtEl>
                                          <p:spTgt spid="14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5" name="Shape 1435"/>
        <p:cNvGrpSpPr/>
        <p:nvPr/>
      </p:nvGrpSpPr>
      <p:grpSpPr>
        <a:xfrm>
          <a:off x="0" y="0"/>
          <a:ext cx="0" cy="0"/>
          <a:chOff x="0" y="0"/>
          <a:chExt cx="0" cy="0"/>
        </a:xfrm>
      </p:grpSpPr>
      <p:sp>
        <p:nvSpPr>
          <p:cNvPr id="1436" name="Google Shape;1436;p8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Reasons to Celebrate</a:t>
            </a:r>
            <a:endParaRPr/>
          </a:p>
        </p:txBody>
      </p:sp>
      <p:grpSp>
        <p:nvGrpSpPr>
          <p:cNvPr id="1437" name="Google Shape;1437;p82"/>
          <p:cNvGrpSpPr/>
          <p:nvPr/>
        </p:nvGrpSpPr>
        <p:grpSpPr>
          <a:xfrm>
            <a:off x="1252145" y="1365038"/>
            <a:ext cx="6708120" cy="1642771"/>
            <a:chOff x="1252145" y="1365038"/>
            <a:chExt cx="6708120" cy="1642771"/>
          </a:xfrm>
        </p:grpSpPr>
        <p:sp>
          <p:nvSpPr>
            <p:cNvPr id="1438" name="Google Shape;1438;p82"/>
            <p:cNvSpPr/>
            <p:nvPr/>
          </p:nvSpPr>
          <p:spPr>
            <a:xfrm rot="10800000">
              <a:off x="6248996" y="2185834"/>
              <a:ext cx="1642856" cy="821975"/>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38100">
              <a:solidFill>
                <a:schemeClr val="accen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82"/>
            <p:cNvSpPr/>
            <p:nvPr/>
          </p:nvSpPr>
          <p:spPr>
            <a:xfrm rot="10800000">
              <a:off x="4606172" y="1365038"/>
              <a:ext cx="1642856" cy="820745"/>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38100">
              <a:solidFill>
                <a:schemeClr val="accen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82"/>
            <p:cNvSpPr/>
            <p:nvPr/>
          </p:nvSpPr>
          <p:spPr>
            <a:xfrm rot="10800000">
              <a:off x="2963386" y="2185834"/>
              <a:ext cx="1642819" cy="821975"/>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38100">
              <a:solidFill>
                <a:schemeClr val="accen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82"/>
            <p:cNvSpPr/>
            <p:nvPr/>
          </p:nvSpPr>
          <p:spPr>
            <a:xfrm rot="10800000">
              <a:off x="1320562" y="1365038"/>
              <a:ext cx="1642856" cy="820745"/>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38100">
              <a:solidFill>
                <a:schemeClr val="accen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82"/>
            <p:cNvSpPr/>
            <p:nvPr/>
          </p:nvSpPr>
          <p:spPr>
            <a:xfrm rot="10800000">
              <a:off x="6180579" y="2103665"/>
              <a:ext cx="136861" cy="136847"/>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82"/>
            <p:cNvSpPr/>
            <p:nvPr/>
          </p:nvSpPr>
          <p:spPr>
            <a:xfrm rot="10800000">
              <a:off x="2894969" y="2103665"/>
              <a:ext cx="136824" cy="136847"/>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82"/>
            <p:cNvSpPr/>
            <p:nvPr/>
          </p:nvSpPr>
          <p:spPr>
            <a:xfrm rot="10800000">
              <a:off x="1252145" y="2103665"/>
              <a:ext cx="136824" cy="136847"/>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82"/>
            <p:cNvSpPr/>
            <p:nvPr/>
          </p:nvSpPr>
          <p:spPr>
            <a:xfrm rot="10800000">
              <a:off x="7823401" y="2103666"/>
              <a:ext cx="136864" cy="136846"/>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82"/>
            <p:cNvSpPr/>
            <p:nvPr/>
          </p:nvSpPr>
          <p:spPr>
            <a:xfrm rot="10800000">
              <a:off x="4537793" y="2103665"/>
              <a:ext cx="136824" cy="136847"/>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 name="Google Shape;1447;p82"/>
          <p:cNvSpPr txBox="1"/>
          <p:nvPr/>
        </p:nvSpPr>
        <p:spPr>
          <a:xfrm>
            <a:off x="1427925" y="3314825"/>
            <a:ext cx="13458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Neptune</a:t>
            </a:r>
            <a:endParaRPr b="1" sz="1600">
              <a:solidFill>
                <a:schemeClr val="accent1"/>
              </a:solidFill>
              <a:latin typeface="Merriweather Sans"/>
              <a:ea typeface="Merriweather Sans"/>
              <a:cs typeface="Merriweather Sans"/>
              <a:sym typeface="Merriweather Sans"/>
            </a:endParaRPr>
          </a:p>
        </p:txBody>
      </p:sp>
      <p:sp>
        <p:nvSpPr>
          <p:cNvPr id="1448" name="Google Shape;1448;p82"/>
          <p:cNvSpPr txBox="1"/>
          <p:nvPr/>
        </p:nvSpPr>
        <p:spPr>
          <a:xfrm>
            <a:off x="3099300" y="3314825"/>
            <a:ext cx="13458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Mars</a:t>
            </a:r>
            <a:endParaRPr b="1" sz="1600">
              <a:solidFill>
                <a:schemeClr val="accent1"/>
              </a:solidFill>
              <a:latin typeface="Merriweather Sans"/>
              <a:ea typeface="Merriweather Sans"/>
              <a:cs typeface="Merriweather Sans"/>
              <a:sym typeface="Merriweather Sans"/>
            </a:endParaRPr>
          </a:p>
        </p:txBody>
      </p:sp>
      <p:sp>
        <p:nvSpPr>
          <p:cNvPr id="1449" name="Google Shape;1449;p82"/>
          <p:cNvSpPr txBox="1"/>
          <p:nvPr/>
        </p:nvSpPr>
        <p:spPr>
          <a:xfrm>
            <a:off x="4770675" y="3314825"/>
            <a:ext cx="13458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Venus</a:t>
            </a:r>
            <a:endParaRPr b="1" sz="1600">
              <a:solidFill>
                <a:schemeClr val="accent1"/>
              </a:solidFill>
              <a:latin typeface="Merriweather Sans"/>
              <a:ea typeface="Merriweather Sans"/>
              <a:cs typeface="Merriweather Sans"/>
              <a:sym typeface="Merriweather Sans"/>
            </a:endParaRPr>
          </a:p>
        </p:txBody>
      </p:sp>
      <p:sp>
        <p:nvSpPr>
          <p:cNvPr id="1450" name="Google Shape;1450;p82"/>
          <p:cNvSpPr txBox="1"/>
          <p:nvPr/>
        </p:nvSpPr>
        <p:spPr>
          <a:xfrm>
            <a:off x="6442050" y="3314825"/>
            <a:ext cx="1345800" cy="366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1"/>
                </a:solidFill>
                <a:latin typeface="Merriweather Sans"/>
                <a:ea typeface="Merriweather Sans"/>
                <a:cs typeface="Merriweather Sans"/>
                <a:sym typeface="Merriweather Sans"/>
              </a:rPr>
              <a:t>Mercury</a:t>
            </a:r>
            <a:endParaRPr b="1" sz="1600">
              <a:solidFill>
                <a:schemeClr val="accent1"/>
              </a:solidFill>
              <a:latin typeface="Merriweather Sans"/>
              <a:ea typeface="Merriweather Sans"/>
              <a:cs typeface="Merriweather Sans"/>
              <a:sym typeface="Merriweather Sans"/>
            </a:endParaRPr>
          </a:p>
        </p:txBody>
      </p:sp>
      <p:sp>
        <p:nvSpPr>
          <p:cNvPr id="1451" name="Google Shape;1451;p82"/>
          <p:cNvSpPr txBox="1"/>
          <p:nvPr/>
        </p:nvSpPr>
        <p:spPr>
          <a:xfrm>
            <a:off x="1368250" y="3676025"/>
            <a:ext cx="1465200" cy="47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Neptune is the farthest planet from the Sun</a:t>
            </a:r>
            <a:endParaRPr sz="1200">
              <a:solidFill>
                <a:schemeClr val="accent1"/>
              </a:solidFill>
              <a:latin typeface="Merriweather Sans"/>
              <a:ea typeface="Merriweather Sans"/>
              <a:cs typeface="Merriweather Sans"/>
              <a:sym typeface="Merriweather Sans"/>
            </a:endParaRPr>
          </a:p>
        </p:txBody>
      </p:sp>
      <p:sp>
        <p:nvSpPr>
          <p:cNvPr id="1452" name="Google Shape;1452;p82"/>
          <p:cNvSpPr txBox="1"/>
          <p:nvPr/>
        </p:nvSpPr>
        <p:spPr>
          <a:xfrm>
            <a:off x="3039617" y="3676025"/>
            <a:ext cx="1465200" cy="47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Despite being red, Mars is a  really cold place</a:t>
            </a:r>
            <a:endParaRPr sz="1200">
              <a:solidFill>
                <a:schemeClr val="accent1"/>
              </a:solidFill>
              <a:latin typeface="Merriweather Sans"/>
              <a:ea typeface="Merriweather Sans"/>
              <a:cs typeface="Merriweather Sans"/>
              <a:sym typeface="Merriweather Sans"/>
            </a:endParaRPr>
          </a:p>
        </p:txBody>
      </p:sp>
      <p:sp>
        <p:nvSpPr>
          <p:cNvPr id="1453" name="Google Shape;1453;p82"/>
          <p:cNvSpPr txBox="1"/>
          <p:nvPr/>
        </p:nvSpPr>
        <p:spPr>
          <a:xfrm>
            <a:off x="4710983" y="3676025"/>
            <a:ext cx="1465200" cy="47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Venus has a beautiful name, but it’s hot</a:t>
            </a:r>
            <a:endParaRPr sz="1200">
              <a:solidFill>
                <a:schemeClr val="accent1"/>
              </a:solidFill>
              <a:latin typeface="Merriweather Sans"/>
              <a:ea typeface="Merriweather Sans"/>
              <a:cs typeface="Merriweather Sans"/>
              <a:sym typeface="Merriweather Sans"/>
            </a:endParaRPr>
          </a:p>
        </p:txBody>
      </p:sp>
      <p:sp>
        <p:nvSpPr>
          <p:cNvPr id="1454" name="Google Shape;1454;p82"/>
          <p:cNvSpPr txBox="1"/>
          <p:nvPr/>
        </p:nvSpPr>
        <p:spPr>
          <a:xfrm>
            <a:off x="6382350" y="3676025"/>
            <a:ext cx="1465200" cy="47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1"/>
                </a:solidFill>
                <a:latin typeface="Merriweather Sans"/>
                <a:ea typeface="Merriweather Sans"/>
                <a:cs typeface="Merriweather Sans"/>
                <a:sym typeface="Merriweather Sans"/>
              </a:rPr>
              <a:t>Mercury is the closest planet to the Sun</a:t>
            </a:r>
            <a:endParaRPr sz="1200">
              <a:solidFill>
                <a:schemeClr val="accent1"/>
              </a:solidFill>
              <a:latin typeface="Merriweather Sans"/>
              <a:ea typeface="Merriweather Sans"/>
              <a:cs typeface="Merriweather Sans"/>
              <a:sym typeface="Merriweather Sans"/>
            </a:endParaRPr>
          </a:p>
        </p:txBody>
      </p:sp>
      <p:sp>
        <p:nvSpPr>
          <p:cNvPr id="1455" name="Google Shape;1455;p82"/>
          <p:cNvSpPr/>
          <p:nvPr/>
        </p:nvSpPr>
        <p:spPr>
          <a:xfrm>
            <a:off x="1555050" y="1638575"/>
            <a:ext cx="1151700" cy="1151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82"/>
          <p:cNvSpPr/>
          <p:nvPr/>
        </p:nvSpPr>
        <p:spPr>
          <a:xfrm rot="10800000">
            <a:off x="1482233" y="1556334"/>
            <a:ext cx="1259786" cy="1259691"/>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57" name="Google Shape;1457;p82"/>
          <p:cNvCxnSpPr/>
          <p:nvPr/>
        </p:nvCxnSpPr>
        <p:spPr>
          <a:xfrm>
            <a:off x="2102851" y="2790275"/>
            <a:ext cx="0" cy="439500"/>
          </a:xfrm>
          <a:prstGeom prst="straightConnector1">
            <a:avLst/>
          </a:prstGeom>
          <a:noFill/>
          <a:ln cap="flat" cmpd="sng" w="38100">
            <a:solidFill>
              <a:schemeClr val="lt1"/>
            </a:solidFill>
            <a:prstDash val="solid"/>
            <a:round/>
            <a:headEnd len="med" w="med" type="none"/>
            <a:tailEnd len="med" w="med" type="none"/>
          </a:ln>
        </p:spPr>
      </p:cxnSp>
      <p:grpSp>
        <p:nvGrpSpPr>
          <p:cNvPr id="1458" name="Google Shape;1458;p82"/>
          <p:cNvGrpSpPr/>
          <p:nvPr/>
        </p:nvGrpSpPr>
        <p:grpSpPr>
          <a:xfrm>
            <a:off x="1871525" y="1967525"/>
            <a:ext cx="471350" cy="468600"/>
            <a:chOff x="1865150" y="1981475"/>
            <a:chExt cx="471350" cy="468600"/>
          </a:xfrm>
        </p:grpSpPr>
        <p:sp>
          <p:nvSpPr>
            <p:cNvPr id="1459" name="Google Shape;1459;p82"/>
            <p:cNvSpPr/>
            <p:nvPr/>
          </p:nvSpPr>
          <p:spPr>
            <a:xfrm>
              <a:off x="1984175" y="1981475"/>
              <a:ext cx="233325" cy="87200"/>
            </a:xfrm>
            <a:custGeom>
              <a:rect b="b" l="l" r="r" t="t"/>
              <a:pathLst>
                <a:path extrusionOk="0" h="3488" w="9333">
                  <a:moveTo>
                    <a:pt x="2325" y="0"/>
                  </a:moveTo>
                  <a:cubicBezTo>
                    <a:pt x="2011" y="0"/>
                    <a:pt x="1776" y="252"/>
                    <a:pt x="1776" y="550"/>
                  </a:cubicBezTo>
                  <a:lnTo>
                    <a:pt x="1776" y="2388"/>
                  </a:lnTo>
                  <a:lnTo>
                    <a:pt x="550" y="2388"/>
                  </a:lnTo>
                  <a:cubicBezTo>
                    <a:pt x="252" y="2388"/>
                    <a:pt x="0" y="2640"/>
                    <a:pt x="0" y="2938"/>
                  </a:cubicBezTo>
                  <a:cubicBezTo>
                    <a:pt x="0" y="3237"/>
                    <a:pt x="252" y="3488"/>
                    <a:pt x="550" y="3488"/>
                  </a:cubicBezTo>
                  <a:lnTo>
                    <a:pt x="8783" y="3488"/>
                  </a:lnTo>
                  <a:cubicBezTo>
                    <a:pt x="9097" y="3488"/>
                    <a:pt x="9333" y="3237"/>
                    <a:pt x="9333" y="2938"/>
                  </a:cubicBezTo>
                  <a:cubicBezTo>
                    <a:pt x="9333" y="2640"/>
                    <a:pt x="9097" y="2388"/>
                    <a:pt x="8783" y="2388"/>
                  </a:cubicBezTo>
                  <a:lnTo>
                    <a:pt x="7573" y="2388"/>
                  </a:lnTo>
                  <a:lnTo>
                    <a:pt x="7573" y="550"/>
                  </a:lnTo>
                  <a:cubicBezTo>
                    <a:pt x="7573" y="252"/>
                    <a:pt x="7322" y="0"/>
                    <a:pt x="70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82"/>
            <p:cNvSpPr/>
            <p:nvPr/>
          </p:nvSpPr>
          <p:spPr>
            <a:xfrm>
              <a:off x="2013625" y="2096150"/>
              <a:ext cx="174800" cy="47175"/>
            </a:xfrm>
            <a:custGeom>
              <a:rect b="b" l="l" r="r" t="t"/>
              <a:pathLst>
                <a:path extrusionOk="0" h="1887" w="6992">
                  <a:moveTo>
                    <a:pt x="63" y="1"/>
                  </a:moveTo>
                  <a:cubicBezTo>
                    <a:pt x="32" y="221"/>
                    <a:pt x="1" y="441"/>
                    <a:pt x="1" y="661"/>
                  </a:cubicBezTo>
                  <a:cubicBezTo>
                    <a:pt x="1" y="1085"/>
                    <a:pt x="79" y="1493"/>
                    <a:pt x="221" y="1886"/>
                  </a:cubicBezTo>
                  <a:lnTo>
                    <a:pt x="6772" y="1886"/>
                  </a:lnTo>
                  <a:cubicBezTo>
                    <a:pt x="6913" y="1493"/>
                    <a:pt x="6992" y="1085"/>
                    <a:pt x="6992" y="661"/>
                  </a:cubicBezTo>
                  <a:cubicBezTo>
                    <a:pt x="6992" y="441"/>
                    <a:pt x="6960" y="221"/>
                    <a:pt x="69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82"/>
            <p:cNvSpPr/>
            <p:nvPr/>
          </p:nvSpPr>
          <p:spPr>
            <a:xfrm>
              <a:off x="1999100" y="2254450"/>
              <a:ext cx="58925" cy="33800"/>
            </a:xfrm>
            <a:custGeom>
              <a:rect b="b" l="l" r="r" t="t"/>
              <a:pathLst>
                <a:path extrusionOk="0" h="1352" w="2357">
                  <a:moveTo>
                    <a:pt x="0" y="0"/>
                  </a:moveTo>
                  <a:lnTo>
                    <a:pt x="0" y="173"/>
                  </a:lnTo>
                  <a:cubicBezTo>
                    <a:pt x="0" y="833"/>
                    <a:pt x="519" y="1351"/>
                    <a:pt x="1179" y="1351"/>
                  </a:cubicBezTo>
                  <a:cubicBezTo>
                    <a:pt x="1823" y="1351"/>
                    <a:pt x="2357" y="833"/>
                    <a:pt x="2357" y="173"/>
                  </a:cubicBezTo>
                  <a:lnTo>
                    <a:pt x="2357" y="94"/>
                  </a:lnTo>
                  <a:lnTo>
                    <a:pt x="550" y="94"/>
                  </a:lnTo>
                  <a:cubicBezTo>
                    <a:pt x="362" y="94"/>
                    <a:pt x="173" y="6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2"/>
            <p:cNvSpPr/>
            <p:nvPr/>
          </p:nvSpPr>
          <p:spPr>
            <a:xfrm>
              <a:off x="1999100" y="2170775"/>
              <a:ext cx="203875" cy="58550"/>
            </a:xfrm>
            <a:custGeom>
              <a:rect b="b" l="l" r="r" t="t"/>
              <a:pathLst>
                <a:path extrusionOk="0" h="2342" w="8155">
                  <a:moveTo>
                    <a:pt x="550" y="1"/>
                  </a:moveTo>
                  <a:cubicBezTo>
                    <a:pt x="236" y="1"/>
                    <a:pt x="0" y="236"/>
                    <a:pt x="0" y="551"/>
                  </a:cubicBezTo>
                  <a:lnTo>
                    <a:pt x="0" y="1792"/>
                  </a:lnTo>
                  <a:cubicBezTo>
                    <a:pt x="0" y="2106"/>
                    <a:pt x="236" y="2342"/>
                    <a:pt x="550" y="2342"/>
                  </a:cubicBezTo>
                  <a:lnTo>
                    <a:pt x="7604" y="2342"/>
                  </a:lnTo>
                  <a:cubicBezTo>
                    <a:pt x="7903" y="2342"/>
                    <a:pt x="8154" y="2106"/>
                    <a:pt x="8154" y="1792"/>
                  </a:cubicBezTo>
                  <a:lnTo>
                    <a:pt x="8154" y="551"/>
                  </a:lnTo>
                  <a:cubicBezTo>
                    <a:pt x="8154" y="236"/>
                    <a:pt x="7903" y="1"/>
                    <a:pt x="76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82"/>
            <p:cNvSpPr/>
            <p:nvPr/>
          </p:nvSpPr>
          <p:spPr>
            <a:xfrm>
              <a:off x="1955100" y="2245400"/>
              <a:ext cx="291850" cy="204675"/>
            </a:xfrm>
            <a:custGeom>
              <a:rect b="b" l="l" r="r" t="t"/>
              <a:pathLst>
                <a:path extrusionOk="0" h="8187" w="11674">
                  <a:moveTo>
                    <a:pt x="10511" y="1"/>
                  </a:moveTo>
                  <a:cubicBezTo>
                    <a:pt x="10213" y="284"/>
                    <a:pt x="9804" y="456"/>
                    <a:pt x="9364" y="456"/>
                  </a:cubicBezTo>
                  <a:lnTo>
                    <a:pt x="5201" y="456"/>
                  </a:lnTo>
                  <a:lnTo>
                    <a:pt x="5201" y="535"/>
                  </a:lnTo>
                  <a:cubicBezTo>
                    <a:pt x="5201" y="1792"/>
                    <a:pt x="4195" y="2813"/>
                    <a:pt x="2939" y="2813"/>
                  </a:cubicBezTo>
                  <a:cubicBezTo>
                    <a:pt x="1760" y="2813"/>
                    <a:pt x="786" y="1918"/>
                    <a:pt x="676" y="786"/>
                  </a:cubicBezTo>
                  <a:cubicBezTo>
                    <a:pt x="236" y="1603"/>
                    <a:pt x="1" y="2546"/>
                    <a:pt x="1" y="3520"/>
                  </a:cubicBezTo>
                  <a:cubicBezTo>
                    <a:pt x="1" y="5295"/>
                    <a:pt x="786" y="6945"/>
                    <a:pt x="2169" y="8061"/>
                  </a:cubicBezTo>
                  <a:cubicBezTo>
                    <a:pt x="2263" y="8139"/>
                    <a:pt x="2389" y="8186"/>
                    <a:pt x="2514" y="8186"/>
                  </a:cubicBezTo>
                  <a:lnTo>
                    <a:pt x="9160" y="8186"/>
                  </a:lnTo>
                  <a:cubicBezTo>
                    <a:pt x="9286" y="8186"/>
                    <a:pt x="9411" y="8139"/>
                    <a:pt x="9506" y="8061"/>
                  </a:cubicBezTo>
                  <a:cubicBezTo>
                    <a:pt x="10888" y="6945"/>
                    <a:pt x="11674" y="5295"/>
                    <a:pt x="11674" y="3520"/>
                  </a:cubicBezTo>
                  <a:cubicBezTo>
                    <a:pt x="11674" y="2216"/>
                    <a:pt x="11250" y="991"/>
                    <a:pt x="105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82"/>
            <p:cNvSpPr/>
            <p:nvPr/>
          </p:nvSpPr>
          <p:spPr>
            <a:xfrm>
              <a:off x="2228075" y="2172550"/>
              <a:ext cx="108425" cy="86425"/>
            </a:xfrm>
            <a:custGeom>
              <a:rect b="b" l="l" r="r" t="t"/>
              <a:pathLst>
                <a:path extrusionOk="0" h="3457" w="4337">
                  <a:moveTo>
                    <a:pt x="3740" y="0"/>
                  </a:moveTo>
                  <a:cubicBezTo>
                    <a:pt x="3599" y="0"/>
                    <a:pt x="3457" y="55"/>
                    <a:pt x="3347" y="165"/>
                  </a:cubicBezTo>
                  <a:lnTo>
                    <a:pt x="2342" y="1187"/>
                  </a:lnTo>
                  <a:lnTo>
                    <a:pt x="95" y="1187"/>
                  </a:lnTo>
                  <a:lnTo>
                    <a:pt x="95" y="1721"/>
                  </a:lnTo>
                  <a:cubicBezTo>
                    <a:pt x="95" y="1925"/>
                    <a:pt x="64" y="2098"/>
                    <a:pt x="1" y="2271"/>
                  </a:cubicBezTo>
                  <a:lnTo>
                    <a:pt x="2342" y="2271"/>
                  </a:lnTo>
                  <a:lnTo>
                    <a:pt x="3347" y="3292"/>
                  </a:lnTo>
                  <a:cubicBezTo>
                    <a:pt x="3457" y="3402"/>
                    <a:pt x="3599" y="3457"/>
                    <a:pt x="3740" y="3457"/>
                  </a:cubicBezTo>
                  <a:cubicBezTo>
                    <a:pt x="3881" y="3457"/>
                    <a:pt x="4023" y="3402"/>
                    <a:pt x="4133" y="3292"/>
                  </a:cubicBezTo>
                  <a:cubicBezTo>
                    <a:pt x="4337" y="3072"/>
                    <a:pt x="4337" y="2726"/>
                    <a:pt x="4133" y="2522"/>
                  </a:cubicBezTo>
                  <a:lnTo>
                    <a:pt x="3331" y="1721"/>
                  </a:lnTo>
                  <a:lnTo>
                    <a:pt x="4133" y="935"/>
                  </a:lnTo>
                  <a:cubicBezTo>
                    <a:pt x="4337" y="731"/>
                    <a:pt x="4337" y="385"/>
                    <a:pt x="4133" y="165"/>
                  </a:cubicBezTo>
                  <a:cubicBezTo>
                    <a:pt x="4023" y="55"/>
                    <a:pt x="3881" y="0"/>
                    <a:pt x="37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82"/>
            <p:cNvSpPr/>
            <p:nvPr/>
          </p:nvSpPr>
          <p:spPr>
            <a:xfrm>
              <a:off x="1865150" y="2172550"/>
              <a:ext cx="108825" cy="86425"/>
            </a:xfrm>
            <a:custGeom>
              <a:rect b="b" l="l" r="r" t="t"/>
              <a:pathLst>
                <a:path extrusionOk="0" h="3457" w="4353">
                  <a:moveTo>
                    <a:pt x="614" y="0"/>
                  </a:moveTo>
                  <a:cubicBezTo>
                    <a:pt x="472" y="0"/>
                    <a:pt x="331" y="55"/>
                    <a:pt x="221" y="165"/>
                  </a:cubicBezTo>
                  <a:cubicBezTo>
                    <a:pt x="1" y="385"/>
                    <a:pt x="1" y="731"/>
                    <a:pt x="221" y="935"/>
                  </a:cubicBezTo>
                  <a:lnTo>
                    <a:pt x="1006" y="1721"/>
                  </a:lnTo>
                  <a:lnTo>
                    <a:pt x="221" y="2522"/>
                  </a:lnTo>
                  <a:cubicBezTo>
                    <a:pt x="1" y="2726"/>
                    <a:pt x="1" y="3072"/>
                    <a:pt x="221" y="3292"/>
                  </a:cubicBezTo>
                  <a:cubicBezTo>
                    <a:pt x="331" y="3402"/>
                    <a:pt x="472" y="3457"/>
                    <a:pt x="614" y="3457"/>
                  </a:cubicBezTo>
                  <a:cubicBezTo>
                    <a:pt x="755" y="3457"/>
                    <a:pt x="896" y="3402"/>
                    <a:pt x="1006" y="3292"/>
                  </a:cubicBezTo>
                  <a:lnTo>
                    <a:pt x="2012" y="2271"/>
                  </a:lnTo>
                  <a:lnTo>
                    <a:pt x="4353" y="2271"/>
                  </a:lnTo>
                  <a:cubicBezTo>
                    <a:pt x="4290" y="2098"/>
                    <a:pt x="4258" y="1925"/>
                    <a:pt x="4258" y="1721"/>
                  </a:cubicBezTo>
                  <a:lnTo>
                    <a:pt x="4258" y="1187"/>
                  </a:lnTo>
                  <a:lnTo>
                    <a:pt x="2012" y="1187"/>
                  </a:lnTo>
                  <a:lnTo>
                    <a:pt x="1006" y="165"/>
                  </a:lnTo>
                  <a:cubicBezTo>
                    <a:pt x="896" y="55"/>
                    <a:pt x="755" y="0"/>
                    <a:pt x="6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 name="Google Shape;1466;p82"/>
          <p:cNvSpPr/>
          <p:nvPr/>
        </p:nvSpPr>
        <p:spPr>
          <a:xfrm>
            <a:off x="3196350" y="1652525"/>
            <a:ext cx="1151700" cy="1151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2"/>
          <p:cNvSpPr/>
          <p:nvPr/>
        </p:nvSpPr>
        <p:spPr>
          <a:xfrm rot="10800000">
            <a:off x="3139951" y="1570284"/>
            <a:ext cx="1259824" cy="1259691"/>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68" name="Google Shape;1468;p82"/>
          <p:cNvCxnSpPr>
            <a:stCxn id="1466" idx="4"/>
          </p:cNvCxnSpPr>
          <p:nvPr/>
        </p:nvCxnSpPr>
        <p:spPr>
          <a:xfrm>
            <a:off x="3772200" y="2804225"/>
            <a:ext cx="0" cy="411600"/>
          </a:xfrm>
          <a:prstGeom prst="straightConnector1">
            <a:avLst/>
          </a:prstGeom>
          <a:noFill/>
          <a:ln cap="flat" cmpd="sng" w="38100">
            <a:solidFill>
              <a:schemeClr val="lt1"/>
            </a:solidFill>
            <a:prstDash val="solid"/>
            <a:round/>
            <a:headEnd len="med" w="med" type="none"/>
            <a:tailEnd len="med" w="med" type="none"/>
          </a:ln>
        </p:spPr>
      </p:cxnSp>
      <p:grpSp>
        <p:nvGrpSpPr>
          <p:cNvPr id="1469" name="Google Shape;1469;p82"/>
          <p:cNvGrpSpPr/>
          <p:nvPr/>
        </p:nvGrpSpPr>
        <p:grpSpPr>
          <a:xfrm>
            <a:off x="3537888" y="1981484"/>
            <a:ext cx="468600" cy="468600"/>
            <a:chOff x="3537888" y="1981484"/>
            <a:chExt cx="468600" cy="468600"/>
          </a:xfrm>
        </p:grpSpPr>
        <p:sp>
          <p:nvSpPr>
            <p:cNvPr id="1470" name="Google Shape;1470;p82"/>
            <p:cNvSpPr/>
            <p:nvPr/>
          </p:nvSpPr>
          <p:spPr>
            <a:xfrm>
              <a:off x="3788088" y="1981484"/>
              <a:ext cx="218400" cy="176375"/>
            </a:xfrm>
            <a:custGeom>
              <a:rect b="b" l="l" r="r" t="t"/>
              <a:pathLst>
                <a:path extrusionOk="0" h="7055" w="8736">
                  <a:moveTo>
                    <a:pt x="1131" y="0"/>
                  </a:moveTo>
                  <a:cubicBezTo>
                    <a:pt x="833" y="0"/>
                    <a:pt x="582" y="252"/>
                    <a:pt x="582" y="550"/>
                  </a:cubicBezTo>
                  <a:cubicBezTo>
                    <a:pt x="582" y="1775"/>
                    <a:pt x="1556" y="2860"/>
                    <a:pt x="2938" y="2860"/>
                  </a:cubicBezTo>
                  <a:lnTo>
                    <a:pt x="2938" y="3488"/>
                  </a:lnTo>
                  <a:cubicBezTo>
                    <a:pt x="2938" y="4164"/>
                    <a:pt x="2388" y="4698"/>
                    <a:pt x="1713" y="4698"/>
                  </a:cubicBezTo>
                  <a:cubicBezTo>
                    <a:pt x="770" y="4698"/>
                    <a:pt x="0" y="5483"/>
                    <a:pt x="0" y="6426"/>
                  </a:cubicBezTo>
                  <a:lnTo>
                    <a:pt x="0" y="7054"/>
                  </a:lnTo>
                  <a:lnTo>
                    <a:pt x="1100" y="7054"/>
                  </a:lnTo>
                  <a:lnTo>
                    <a:pt x="1100" y="6426"/>
                  </a:lnTo>
                  <a:cubicBezTo>
                    <a:pt x="1100" y="6080"/>
                    <a:pt x="1367" y="5797"/>
                    <a:pt x="1713" y="5797"/>
                  </a:cubicBezTo>
                  <a:lnTo>
                    <a:pt x="7007" y="5797"/>
                  </a:lnTo>
                  <a:cubicBezTo>
                    <a:pt x="7966" y="5797"/>
                    <a:pt x="8735" y="5028"/>
                    <a:pt x="8735" y="4085"/>
                  </a:cubicBezTo>
                  <a:cubicBezTo>
                    <a:pt x="8735" y="3771"/>
                    <a:pt x="8500" y="3535"/>
                    <a:pt x="8186" y="3535"/>
                  </a:cubicBezTo>
                  <a:cubicBezTo>
                    <a:pt x="7887" y="3535"/>
                    <a:pt x="7636" y="3771"/>
                    <a:pt x="7636" y="4085"/>
                  </a:cubicBezTo>
                  <a:cubicBezTo>
                    <a:pt x="7636" y="4431"/>
                    <a:pt x="7353" y="4698"/>
                    <a:pt x="7007" y="4698"/>
                  </a:cubicBezTo>
                  <a:lnTo>
                    <a:pt x="6049" y="4698"/>
                  </a:lnTo>
                  <a:cubicBezTo>
                    <a:pt x="6269" y="4336"/>
                    <a:pt x="6379" y="3928"/>
                    <a:pt x="6379" y="3488"/>
                  </a:cubicBezTo>
                  <a:lnTo>
                    <a:pt x="6379" y="2310"/>
                  </a:lnTo>
                  <a:cubicBezTo>
                    <a:pt x="6379" y="2011"/>
                    <a:pt x="6143" y="1760"/>
                    <a:pt x="5829" y="1760"/>
                  </a:cubicBezTo>
                  <a:cubicBezTo>
                    <a:pt x="5530" y="1760"/>
                    <a:pt x="5295" y="2011"/>
                    <a:pt x="5295" y="2310"/>
                  </a:cubicBezTo>
                  <a:lnTo>
                    <a:pt x="5295" y="3488"/>
                  </a:lnTo>
                  <a:cubicBezTo>
                    <a:pt x="5295" y="4164"/>
                    <a:pt x="4745" y="4698"/>
                    <a:pt x="4069" y="4698"/>
                  </a:cubicBezTo>
                  <a:lnTo>
                    <a:pt x="3692" y="4698"/>
                  </a:lnTo>
                  <a:cubicBezTo>
                    <a:pt x="3912" y="4352"/>
                    <a:pt x="4038" y="3928"/>
                    <a:pt x="4038" y="3488"/>
                  </a:cubicBezTo>
                  <a:lnTo>
                    <a:pt x="4038" y="550"/>
                  </a:lnTo>
                  <a:cubicBezTo>
                    <a:pt x="4038" y="252"/>
                    <a:pt x="3787" y="0"/>
                    <a:pt x="3488" y="0"/>
                  </a:cubicBezTo>
                  <a:cubicBezTo>
                    <a:pt x="3174" y="0"/>
                    <a:pt x="2938" y="252"/>
                    <a:pt x="2938" y="550"/>
                  </a:cubicBezTo>
                  <a:lnTo>
                    <a:pt x="2938" y="1760"/>
                  </a:lnTo>
                  <a:cubicBezTo>
                    <a:pt x="2074" y="1760"/>
                    <a:pt x="1681" y="1068"/>
                    <a:pt x="1681" y="550"/>
                  </a:cubicBezTo>
                  <a:cubicBezTo>
                    <a:pt x="1681" y="252"/>
                    <a:pt x="1430" y="0"/>
                    <a:pt x="11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2"/>
            <p:cNvSpPr/>
            <p:nvPr/>
          </p:nvSpPr>
          <p:spPr>
            <a:xfrm>
              <a:off x="3655713" y="2185334"/>
              <a:ext cx="233325" cy="264750"/>
            </a:xfrm>
            <a:custGeom>
              <a:rect b="b" l="l" r="r" t="t"/>
              <a:pathLst>
                <a:path extrusionOk="0" h="10590" w="9333">
                  <a:moveTo>
                    <a:pt x="3488" y="1257"/>
                  </a:moveTo>
                  <a:cubicBezTo>
                    <a:pt x="3787" y="1257"/>
                    <a:pt x="4038" y="1508"/>
                    <a:pt x="4038" y="1807"/>
                  </a:cubicBezTo>
                  <a:lnTo>
                    <a:pt x="4038" y="2388"/>
                  </a:lnTo>
                  <a:cubicBezTo>
                    <a:pt x="4038" y="2702"/>
                    <a:pt x="3787" y="2938"/>
                    <a:pt x="3488" y="2938"/>
                  </a:cubicBezTo>
                  <a:cubicBezTo>
                    <a:pt x="3190" y="2938"/>
                    <a:pt x="2939" y="2702"/>
                    <a:pt x="2939" y="2388"/>
                  </a:cubicBezTo>
                  <a:lnTo>
                    <a:pt x="2939" y="1807"/>
                  </a:lnTo>
                  <a:cubicBezTo>
                    <a:pt x="2939" y="1508"/>
                    <a:pt x="3190" y="1257"/>
                    <a:pt x="3488" y="1257"/>
                  </a:cubicBezTo>
                  <a:close/>
                  <a:moveTo>
                    <a:pt x="5845" y="1257"/>
                  </a:moveTo>
                  <a:cubicBezTo>
                    <a:pt x="6144" y="1257"/>
                    <a:pt x="6395" y="1508"/>
                    <a:pt x="6395" y="1807"/>
                  </a:cubicBezTo>
                  <a:lnTo>
                    <a:pt x="6395" y="2388"/>
                  </a:lnTo>
                  <a:cubicBezTo>
                    <a:pt x="6395" y="2702"/>
                    <a:pt x="6144" y="2938"/>
                    <a:pt x="5845" y="2938"/>
                  </a:cubicBezTo>
                  <a:cubicBezTo>
                    <a:pt x="5531" y="2938"/>
                    <a:pt x="5295" y="2702"/>
                    <a:pt x="5295" y="2388"/>
                  </a:cubicBezTo>
                  <a:lnTo>
                    <a:pt x="5295" y="1807"/>
                  </a:lnTo>
                  <a:cubicBezTo>
                    <a:pt x="5295" y="1508"/>
                    <a:pt x="5531" y="1257"/>
                    <a:pt x="5845" y="1257"/>
                  </a:cubicBezTo>
                  <a:close/>
                  <a:moveTo>
                    <a:pt x="4667" y="4792"/>
                  </a:moveTo>
                  <a:cubicBezTo>
                    <a:pt x="5955" y="4792"/>
                    <a:pt x="6976" y="5546"/>
                    <a:pt x="6976" y="6504"/>
                  </a:cubicBezTo>
                  <a:cubicBezTo>
                    <a:pt x="6976" y="7478"/>
                    <a:pt x="5955" y="8233"/>
                    <a:pt x="4667" y="8233"/>
                  </a:cubicBezTo>
                  <a:cubicBezTo>
                    <a:pt x="3363" y="8233"/>
                    <a:pt x="2342" y="7478"/>
                    <a:pt x="2342" y="6504"/>
                  </a:cubicBezTo>
                  <a:cubicBezTo>
                    <a:pt x="2342" y="5546"/>
                    <a:pt x="3363" y="4792"/>
                    <a:pt x="4667" y="4792"/>
                  </a:cubicBezTo>
                  <a:close/>
                  <a:moveTo>
                    <a:pt x="551" y="0"/>
                  </a:moveTo>
                  <a:cubicBezTo>
                    <a:pt x="236" y="0"/>
                    <a:pt x="1" y="251"/>
                    <a:pt x="1" y="550"/>
                  </a:cubicBezTo>
                  <a:lnTo>
                    <a:pt x="1" y="5923"/>
                  </a:lnTo>
                  <a:cubicBezTo>
                    <a:pt x="1" y="8500"/>
                    <a:pt x="2090" y="10589"/>
                    <a:pt x="4667" y="10589"/>
                  </a:cubicBezTo>
                  <a:cubicBezTo>
                    <a:pt x="7228" y="10589"/>
                    <a:pt x="9333" y="8500"/>
                    <a:pt x="9333" y="5923"/>
                  </a:cubicBezTo>
                  <a:lnTo>
                    <a:pt x="9333" y="550"/>
                  </a:lnTo>
                  <a:cubicBezTo>
                    <a:pt x="9333" y="251"/>
                    <a:pt x="9082" y="0"/>
                    <a:pt x="8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82"/>
            <p:cNvSpPr/>
            <p:nvPr/>
          </p:nvSpPr>
          <p:spPr>
            <a:xfrm>
              <a:off x="3741738" y="2332209"/>
              <a:ext cx="60900" cy="31450"/>
            </a:xfrm>
            <a:custGeom>
              <a:rect b="b" l="l" r="r" t="t"/>
              <a:pathLst>
                <a:path extrusionOk="0" h="1258" w="2436">
                  <a:moveTo>
                    <a:pt x="2436" y="629"/>
                  </a:moveTo>
                  <a:cubicBezTo>
                    <a:pt x="2436" y="975"/>
                    <a:pt x="1886" y="1258"/>
                    <a:pt x="1226" y="1258"/>
                  </a:cubicBezTo>
                  <a:cubicBezTo>
                    <a:pt x="550" y="1258"/>
                    <a:pt x="0" y="975"/>
                    <a:pt x="0" y="629"/>
                  </a:cubicBezTo>
                  <a:cubicBezTo>
                    <a:pt x="0" y="284"/>
                    <a:pt x="550" y="1"/>
                    <a:pt x="1226" y="1"/>
                  </a:cubicBezTo>
                  <a:cubicBezTo>
                    <a:pt x="1886" y="1"/>
                    <a:pt x="2436" y="284"/>
                    <a:pt x="2436" y="62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82"/>
            <p:cNvSpPr/>
            <p:nvPr/>
          </p:nvSpPr>
          <p:spPr>
            <a:xfrm>
              <a:off x="3537888" y="1981484"/>
              <a:ext cx="218800" cy="176375"/>
            </a:xfrm>
            <a:custGeom>
              <a:rect b="b" l="l" r="r" t="t"/>
              <a:pathLst>
                <a:path extrusionOk="0" h="7055" w="8752">
                  <a:moveTo>
                    <a:pt x="5264" y="0"/>
                  </a:moveTo>
                  <a:cubicBezTo>
                    <a:pt x="4949" y="0"/>
                    <a:pt x="4714" y="252"/>
                    <a:pt x="4714" y="550"/>
                  </a:cubicBezTo>
                  <a:lnTo>
                    <a:pt x="4714" y="3488"/>
                  </a:lnTo>
                  <a:cubicBezTo>
                    <a:pt x="4714" y="3928"/>
                    <a:pt x="4839" y="4352"/>
                    <a:pt x="5059" y="4698"/>
                  </a:cubicBezTo>
                  <a:lnTo>
                    <a:pt x="4667" y="4698"/>
                  </a:lnTo>
                  <a:cubicBezTo>
                    <a:pt x="3991" y="4698"/>
                    <a:pt x="3457" y="4148"/>
                    <a:pt x="3457" y="3488"/>
                  </a:cubicBezTo>
                  <a:lnTo>
                    <a:pt x="3457" y="2310"/>
                  </a:lnTo>
                  <a:cubicBezTo>
                    <a:pt x="3457" y="2011"/>
                    <a:pt x="3205" y="1760"/>
                    <a:pt x="2907" y="1760"/>
                  </a:cubicBezTo>
                  <a:cubicBezTo>
                    <a:pt x="2608" y="1760"/>
                    <a:pt x="2357" y="2011"/>
                    <a:pt x="2357" y="2310"/>
                  </a:cubicBezTo>
                  <a:lnTo>
                    <a:pt x="2357" y="3488"/>
                  </a:lnTo>
                  <a:cubicBezTo>
                    <a:pt x="2357" y="3928"/>
                    <a:pt x="2483" y="4336"/>
                    <a:pt x="2703" y="4698"/>
                  </a:cubicBezTo>
                  <a:lnTo>
                    <a:pt x="1729" y="4698"/>
                  </a:lnTo>
                  <a:cubicBezTo>
                    <a:pt x="1383" y="4698"/>
                    <a:pt x="1100" y="4431"/>
                    <a:pt x="1100" y="4085"/>
                  </a:cubicBezTo>
                  <a:cubicBezTo>
                    <a:pt x="1100" y="3771"/>
                    <a:pt x="849" y="3535"/>
                    <a:pt x="550" y="3535"/>
                  </a:cubicBezTo>
                  <a:cubicBezTo>
                    <a:pt x="252" y="3535"/>
                    <a:pt x="0" y="3771"/>
                    <a:pt x="0" y="4085"/>
                  </a:cubicBezTo>
                  <a:cubicBezTo>
                    <a:pt x="0" y="5028"/>
                    <a:pt x="770" y="5797"/>
                    <a:pt x="1729" y="5797"/>
                  </a:cubicBezTo>
                  <a:lnTo>
                    <a:pt x="7023" y="5797"/>
                  </a:lnTo>
                  <a:cubicBezTo>
                    <a:pt x="7369" y="5797"/>
                    <a:pt x="7652" y="6080"/>
                    <a:pt x="7652" y="6426"/>
                  </a:cubicBezTo>
                  <a:lnTo>
                    <a:pt x="7652" y="7054"/>
                  </a:lnTo>
                  <a:lnTo>
                    <a:pt x="8751" y="7054"/>
                  </a:lnTo>
                  <a:lnTo>
                    <a:pt x="8751" y="6426"/>
                  </a:lnTo>
                  <a:cubicBezTo>
                    <a:pt x="8751" y="5483"/>
                    <a:pt x="7982" y="4698"/>
                    <a:pt x="7023" y="4698"/>
                  </a:cubicBezTo>
                  <a:cubicBezTo>
                    <a:pt x="6348" y="4698"/>
                    <a:pt x="5813" y="4164"/>
                    <a:pt x="5813" y="3488"/>
                  </a:cubicBezTo>
                  <a:lnTo>
                    <a:pt x="5813" y="2860"/>
                  </a:lnTo>
                  <a:cubicBezTo>
                    <a:pt x="7180" y="2860"/>
                    <a:pt x="8154" y="1775"/>
                    <a:pt x="8154" y="550"/>
                  </a:cubicBezTo>
                  <a:cubicBezTo>
                    <a:pt x="8154" y="252"/>
                    <a:pt x="7919" y="0"/>
                    <a:pt x="7604" y="0"/>
                  </a:cubicBezTo>
                  <a:cubicBezTo>
                    <a:pt x="7306" y="0"/>
                    <a:pt x="7055" y="252"/>
                    <a:pt x="7055" y="550"/>
                  </a:cubicBezTo>
                  <a:cubicBezTo>
                    <a:pt x="7055" y="1068"/>
                    <a:pt x="6662" y="1760"/>
                    <a:pt x="5813" y="1760"/>
                  </a:cubicBezTo>
                  <a:lnTo>
                    <a:pt x="5813" y="550"/>
                  </a:lnTo>
                  <a:cubicBezTo>
                    <a:pt x="5813" y="252"/>
                    <a:pt x="5562" y="0"/>
                    <a:pt x="5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2"/>
            <p:cNvSpPr/>
            <p:nvPr/>
          </p:nvSpPr>
          <p:spPr>
            <a:xfrm>
              <a:off x="3914938" y="2188459"/>
              <a:ext cx="77025" cy="112750"/>
            </a:xfrm>
            <a:custGeom>
              <a:rect b="b" l="l" r="r" t="t"/>
              <a:pathLst>
                <a:path extrusionOk="0" h="4510" w="3081">
                  <a:moveTo>
                    <a:pt x="1" y="1"/>
                  </a:moveTo>
                  <a:lnTo>
                    <a:pt x="1" y="1"/>
                  </a:lnTo>
                  <a:cubicBezTo>
                    <a:pt x="32" y="142"/>
                    <a:pt x="64" y="284"/>
                    <a:pt x="64" y="425"/>
                  </a:cubicBezTo>
                  <a:lnTo>
                    <a:pt x="64" y="4038"/>
                  </a:lnTo>
                  <a:cubicBezTo>
                    <a:pt x="629" y="4353"/>
                    <a:pt x="1273" y="4510"/>
                    <a:pt x="1933" y="4510"/>
                  </a:cubicBezTo>
                  <a:lnTo>
                    <a:pt x="2530" y="4510"/>
                  </a:lnTo>
                  <a:cubicBezTo>
                    <a:pt x="2829" y="4510"/>
                    <a:pt x="3080" y="4258"/>
                    <a:pt x="3080" y="3960"/>
                  </a:cubicBezTo>
                  <a:cubicBezTo>
                    <a:pt x="3080" y="2860"/>
                    <a:pt x="2656" y="1839"/>
                    <a:pt x="1886" y="1069"/>
                  </a:cubicBezTo>
                  <a:cubicBezTo>
                    <a:pt x="1352" y="551"/>
                    <a:pt x="708" y="17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82"/>
            <p:cNvSpPr/>
            <p:nvPr/>
          </p:nvSpPr>
          <p:spPr>
            <a:xfrm>
              <a:off x="3552813" y="2188459"/>
              <a:ext cx="76625" cy="112750"/>
            </a:xfrm>
            <a:custGeom>
              <a:rect b="b" l="l" r="r" t="t"/>
              <a:pathLst>
                <a:path extrusionOk="0" h="4510" w="3065">
                  <a:moveTo>
                    <a:pt x="3064" y="1"/>
                  </a:moveTo>
                  <a:lnTo>
                    <a:pt x="3064" y="1"/>
                  </a:lnTo>
                  <a:cubicBezTo>
                    <a:pt x="2357" y="174"/>
                    <a:pt x="1713" y="551"/>
                    <a:pt x="1194" y="1069"/>
                  </a:cubicBezTo>
                  <a:cubicBezTo>
                    <a:pt x="425" y="1839"/>
                    <a:pt x="0" y="2860"/>
                    <a:pt x="0" y="3960"/>
                  </a:cubicBezTo>
                  <a:cubicBezTo>
                    <a:pt x="0" y="4258"/>
                    <a:pt x="236" y="4510"/>
                    <a:pt x="550" y="4510"/>
                  </a:cubicBezTo>
                  <a:lnTo>
                    <a:pt x="1132" y="4510"/>
                  </a:lnTo>
                  <a:cubicBezTo>
                    <a:pt x="1791" y="4510"/>
                    <a:pt x="2436" y="4353"/>
                    <a:pt x="3017" y="4038"/>
                  </a:cubicBezTo>
                  <a:lnTo>
                    <a:pt x="3017" y="425"/>
                  </a:lnTo>
                  <a:cubicBezTo>
                    <a:pt x="3017" y="284"/>
                    <a:pt x="3033" y="142"/>
                    <a:pt x="30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 name="Google Shape;1476;p82"/>
          <p:cNvSpPr/>
          <p:nvPr/>
        </p:nvSpPr>
        <p:spPr>
          <a:xfrm>
            <a:off x="6532300" y="1610575"/>
            <a:ext cx="1151700" cy="1151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82"/>
          <p:cNvSpPr/>
          <p:nvPr/>
        </p:nvSpPr>
        <p:spPr>
          <a:xfrm rot="10800000">
            <a:off x="6481994" y="1570284"/>
            <a:ext cx="1261054" cy="1259691"/>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8" name="Google Shape;1478;p82"/>
          <p:cNvCxnSpPr/>
          <p:nvPr/>
        </p:nvCxnSpPr>
        <p:spPr>
          <a:xfrm>
            <a:off x="7114950" y="2762275"/>
            <a:ext cx="0" cy="474600"/>
          </a:xfrm>
          <a:prstGeom prst="straightConnector1">
            <a:avLst/>
          </a:prstGeom>
          <a:noFill/>
          <a:ln cap="flat" cmpd="sng" w="38100">
            <a:solidFill>
              <a:schemeClr val="lt1"/>
            </a:solidFill>
            <a:prstDash val="solid"/>
            <a:round/>
            <a:headEnd len="med" w="med" type="none"/>
            <a:tailEnd len="med" w="med" type="none"/>
          </a:ln>
        </p:spPr>
      </p:cxnSp>
      <p:grpSp>
        <p:nvGrpSpPr>
          <p:cNvPr id="1479" name="Google Shape;1479;p82"/>
          <p:cNvGrpSpPr/>
          <p:nvPr/>
        </p:nvGrpSpPr>
        <p:grpSpPr>
          <a:xfrm>
            <a:off x="6852975" y="1917960"/>
            <a:ext cx="523975" cy="524375"/>
            <a:chOff x="6848677" y="1917960"/>
            <a:chExt cx="523975" cy="524375"/>
          </a:xfrm>
        </p:grpSpPr>
        <p:sp>
          <p:nvSpPr>
            <p:cNvPr id="1480" name="Google Shape;1480;p82"/>
            <p:cNvSpPr/>
            <p:nvPr/>
          </p:nvSpPr>
          <p:spPr>
            <a:xfrm>
              <a:off x="7235152" y="1917960"/>
              <a:ext cx="87625" cy="87600"/>
            </a:xfrm>
            <a:custGeom>
              <a:rect b="b" l="l" r="r" t="t"/>
              <a:pathLst>
                <a:path extrusionOk="0" h="3504" w="3505">
                  <a:moveTo>
                    <a:pt x="3300" y="1383"/>
                  </a:moveTo>
                  <a:cubicBezTo>
                    <a:pt x="3504" y="2247"/>
                    <a:pt x="2986" y="3095"/>
                    <a:pt x="2122" y="3299"/>
                  </a:cubicBezTo>
                  <a:cubicBezTo>
                    <a:pt x="1273" y="3504"/>
                    <a:pt x="409" y="2970"/>
                    <a:pt x="205" y="2121"/>
                  </a:cubicBezTo>
                  <a:cubicBezTo>
                    <a:pt x="1" y="1257"/>
                    <a:pt x="535" y="409"/>
                    <a:pt x="1383" y="204"/>
                  </a:cubicBezTo>
                  <a:cubicBezTo>
                    <a:pt x="2247" y="0"/>
                    <a:pt x="3096" y="534"/>
                    <a:pt x="3300" y="13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82"/>
            <p:cNvSpPr/>
            <p:nvPr/>
          </p:nvSpPr>
          <p:spPr>
            <a:xfrm>
              <a:off x="6924077" y="2105685"/>
              <a:ext cx="373175" cy="42850"/>
            </a:xfrm>
            <a:custGeom>
              <a:rect b="b" l="l" r="r" t="t"/>
              <a:pathLst>
                <a:path extrusionOk="0" h="1714" w="14927">
                  <a:moveTo>
                    <a:pt x="849" y="1"/>
                  </a:moveTo>
                  <a:cubicBezTo>
                    <a:pt x="378" y="1"/>
                    <a:pt x="1" y="378"/>
                    <a:pt x="1" y="849"/>
                  </a:cubicBezTo>
                  <a:cubicBezTo>
                    <a:pt x="1" y="1336"/>
                    <a:pt x="393" y="1713"/>
                    <a:pt x="849" y="1713"/>
                  </a:cubicBezTo>
                  <a:lnTo>
                    <a:pt x="14078" y="1713"/>
                  </a:lnTo>
                  <a:cubicBezTo>
                    <a:pt x="14533" y="1713"/>
                    <a:pt x="14926" y="1336"/>
                    <a:pt x="14926" y="849"/>
                  </a:cubicBezTo>
                  <a:cubicBezTo>
                    <a:pt x="14926" y="378"/>
                    <a:pt x="14549" y="1"/>
                    <a:pt x="140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82"/>
            <p:cNvSpPr/>
            <p:nvPr/>
          </p:nvSpPr>
          <p:spPr>
            <a:xfrm>
              <a:off x="6848677" y="2230610"/>
              <a:ext cx="99775" cy="68450"/>
            </a:xfrm>
            <a:custGeom>
              <a:rect b="b" l="l" r="r" t="t"/>
              <a:pathLst>
                <a:path extrusionOk="0" h="2738" w="3991">
                  <a:moveTo>
                    <a:pt x="503" y="0"/>
                  </a:moveTo>
                  <a:cubicBezTo>
                    <a:pt x="204" y="0"/>
                    <a:pt x="0" y="299"/>
                    <a:pt x="110" y="581"/>
                  </a:cubicBezTo>
                  <a:cubicBezTo>
                    <a:pt x="299" y="1100"/>
                    <a:pt x="613" y="1555"/>
                    <a:pt x="1037" y="1917"/>
                  </a:cubicBezTo>
                  <a:cubicBezTo>
                    <a:pt x="1651" y="2452"/>
                    <a:pt x="2428" y="2738"/>
                    <a:pt x="3232" y="2738"/>
                  </a:cubicBezTo>
                  <a:cubicBezTo>
                    <a:pt x="3395" y="2738"/>
                    <a:pt x="3559" y="2726"/>
                    <a:pt x="3724" y="2702"/>
                  </a:cubicBezTo>
                  <a:lnTo>
                    <a:pt x="3991" y="2671"/>
                  </a:lnTo>
                  <a:lnTo>
                    <a:pt x="3991" y="1681"/>
                  </a:lnTo>
                  <a:cubicBezTo>
                    <a:pt x="3991" y="770"/>
                    <a:pt x="3268" y="0"/>
                    <a:pt x="2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82"/>
            <p:cNvSpPr/>
            <p:nvPr/>
          </p:nvSpPr>
          <p:spPr>
            <a:xfrm>
              <a:off x="6979077" y="2179135"/>
              <a:ext cx="263175" cy="263200"/>
            </a:xfrm>
            <a:custGeom>
              <a:rect b="b" l="l" r="r" t="t"/>
              <a:pathLst>
                <a:path extrusionOk="0" h="10528" w="10527">
                  <a:moveTo>
                    <a:pt x="3064" y="1713"/>
                  </a:moveTo>
                  <a:cubicBezTo>
                    <a:pt x="3394" y="1713"/>
                    <a:pt x="3677" y="1980"/>
                    <a:pt x="3677" y="2326"/>
                  </a:cubicBezTo>
                  <a:lnTo>
                    <a:pt x="3677" y="3049"/>
                  </a:lnTo>
                  <a:cubicBezTo>
                    <a:pt x="3677" y="3394"/>
                    <a:pt x="3394" y="3662"/>
                    <a:pt x="3064" y="3662"/>
                  </a:cubicBezTo>
                  <a:cubicBezTo>
                    <a:pt x="2718" y="3662"/>
                    <a:pt x="2451" y="3394"/>
                    <a:pt x="2451" y="3049"/>
                  </a:cubicBezTo>
                  <a:lnTo>
                    <a:pt x="2451" y="2326"/>
                  </a:lnTo>
                  <a:cubicBezTo>
                    <a:pt x="2451" y="1980"/>
                    <a:pt x="2718" y="1713"/>
                    <a:pt x="3064" y="1713"/>
                  </a:cubicBezTo>
                  <a:close/>
                  <a:moveTo>
                    <a:pt x="7463" y="1713"/>
                  </a:moveTo>
                  <a:cubicBezTo>
                    <a:pt x="7809" y="1713"/>
                    <a:pt x="8076" y="1980"/>
                    <a:pt x="8076" y="2326"/>
                  </a:cubicBezTo>
                  <a:lnTo>
                    <a:pt x="8076" y="3049"/>
                  </a:lnTo>
                  <a:cubicBezTo>
                    <a:pt x="8076" y="3394"/>
                    <a:pt x="7809" y="3662"/>
                    <a:pt x="7463" y="3662"/>
                  </a:cubicBezTo>
                  <a:cubicBezTo>
                    <a:pt x="7133" y="3662"/>
                    <a:pt x="6850" y="3394"/>
                    <a:pt x="6850" y="3049"/>
                  </a:cubicBezTo>
                  <a:lnTo>
                    <a:pt x="6850" y="2326"/>
                  </a:lnTo>
                  <a:cubicBezTo>
                    <a:pt x="6850" y="1980"/>
                    <a:pt x="7133" y="1713"/>
                    <a:pt x="7463" y="1713"/>
                  </a:cubicBezTo>
                  <a:close/>
                  <a:moveTo>
                    <a:pt x="6732" y="5511"/>
                  </a:moveTo>
                  <a:cubicBezTo>
                    <a:pt x="6889" y="5511"/>
                    <a:pt x="7047" y="5570"/>
                    <a:pt x="7164" y="5688"/>
                  </a:cubicBezTo>
                  <a:cubicBezTo>
                    <a:pt x="7400" y="5924"/>
                    <a:pt x="7400" y="6317"/>
                    <a:pt x="7164" y="6552"/>
                  </a:cubicBezTo>
                  <a:cubicBezTo>
                    <a:pt x="6662" y="7055"/>
                    <a:pt x="5986" y="7338"/>
                    <a:pt x="5263" y="7338"/>
                  </a:cubicBezTo>
                  <a:cubicBezTo>
                    <a:pt x="4541" y="7338"/>
                    <a:pt x="3881" y="7055"/>
                    <a:pt x="3362" y="6552"/>
                  </a:cubicBezTo>
                  <a:cubicBezTo>
                    <a:pt x="3252" y="6442"/>
                    <a:pt x="3190" y="6285"/>
                    <a:pt x="3190" y="6112"/>
                  </a:cubicBezTo>
                  <a:cubicBezTo>
                    <a:pt x="3190" y="5783"/>
                    <a:pt x="3457" y="5515"/>
                    <a:pt x="3787" y="5515"/>
                  </a:cubicBezTo>
                  <a:cubicBezTo>
                    <a:pt x="3959" y="5515"/>
                    <a:pt x="4116" y="5578"/>
                    <a:pt x="4226" y="5688"/>
                  </a:cubicBezTo>
                  <a:cubicBezTo>
                    <a:pt x="4509" y="5971"/>
                    <a:pt x="4871" y="6112"/>
                    <a:pt x="5263" y="6112"/>
                  </a:cubicBezTo>
                  <a:cubicBezTo>
                    <a:pt x="5656" y="6112"/>
                    <a:pt x="6018" y="5971"/>
                    <a:pt x="6300" y="5688"/>
                  </a:cubicBezTo>
                  <a:cubicBezTo>
                    <a:pt x="6418" y="5570"/>
                    <a:pt x="6575" y="5511"/>
                    <a:pt x="6732" y="5511"/>
                  </a:cubicBezTo>
                  <a:close/>
                  <a:moveTo>
                    <a:pt x="0" y="1"/>
                  </a:moveTo>
                  <a:lnTo>
                    <a:pt x="0" y="5264"/>
                  </a:lnTo>
                  <a:cubicBezTo>
                    <a:pt x="0" y="8155"/>
                    <a:pt x="2357" y="10527"/>
                    <a:pt x="5263" y="10527"/>
                  </a:cubicBezTo>
                  <a:cubicBezTo>
                    <a:pt x="8170" y="10527"/>
                    <a:pt x="10527" y="8155"/>
                    <a:pt x="10527" y="5264"/>
                  </a:cubicBezTo>
                  <a:lnTo>
                    <a:pt x="105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82"/>
            <p:cNvSpPr/>
            <p:nvPr/>
          </p:nvSpPr>
          <p:spPr>
            <a:xfrm>
              <a:off x="7272852" y="2230610"/>
              <a:ext cx="99800" cy="68450"/>
            </a:xfrm>
            <a:custGeom>
              <a:rect b="b" l="l" r="r" t="t"/>
              <a:pathLst>
                <a:path extrusionOk="0" h="2738" w="3992">
                  <a:moveTo>
                    <a:pt x="1666" y="0"/>
                  </a:moveTo>
                  <a:cubicBezTo>
                    <a:pt x="755" y="0"/>
                    <a:pt x="1" y="738"/>
                    <a:pt x="1" y="1713"/>
                  </a:cubicBezTo>
                  <a:lnTo>
                    <a:pt x="1" y="2671"/>
                  </a:lnTo>
                  <a:lnTo>
                    <a:pt x="268" y="2702"/>
                  </a:lnTo>
                  <a:cubicBezTo>
                    <a:pt x="430" y="2726"/>
                    <a:pt x="592" y="2738"/>
                    <a:pt x="755" y="2738"/>
                  </a:cubicBezTo>
                  <a:cubicBezTo>
                    <a:pt x="1553" y="2738"/>
                    <a:pt x="2341" y="2452"/>
                    <a:pt x="2955" y="1917"/>
                  </a:cubicBezTo>
                  <a:cubicBezTo>
                    <a:pt x="3363" y="1555"/>
                    <a:pt x="3693" y="1100"/>
                    <a:pt x="3882" y="581"/>
                  </a:cubicBezTo>
                  <a:cubicBezTo>
                    <a:pt x="3992" y="299"/>
                    <a:pt x="3787" y="0"/>
                    <a:pt x="3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2"/>
            <p:cNvSpPr/>
            <p:nvPr/>
          </p:nvSpPr>
          <p:spPr>
            <a:xfrm>
              <a:off x="6990852" y="1921885"/>
              <a:ext cx="239625" cy="153200"/>
            </a:xfrm>
            <a:custGeom>
              <a:rect b="b" l="l" r="r" t="t"/>
              <a:pathLst>
                <a:path extrusionOk="0" h="6128" w="9585">
                  <a:moveTo>
                    <a:pt x="7903" y="0"/>
                  </a:moveTo>
                  <a:cubicBezTo>
                    <a:pt x="4148" y="0"/>
                    <a:pt x="2137" y="2561"/>
                    <a:pt x="1493" y="3629"/>
                  </a:cubicBezTo>
                  <a:lnTo>
                    <a:pt x="1" y="6128"/>
                  </a:lnTo>
                  <a:lnTo>
                    <a:pt x="9584" y="6128"/>
                  </a:lnTo>
                  <a:lnTo>
                    <a:pt x="7495" y="2640"/>
                  </a:lnTo>
                  <a:cubicBezTo>
                    <a:pt x="7322" y="2357"/>
                    <a:pt x="7416" y="1980"/>
                    <a:pt x="7715" y="1807"/>
                  </a:cubicBezTo>
                  <a:cubicBezTo>
                    <a:pt x="7811" y="1748"/>
                    <a:pt x="7918" y="1720"/>
                    <a:pt x="8025" y="1720"/>
                  </a:cubicBezTo>
                  <a:cubicBezTo>
                    <a:pt x="8231" y="1720"/>
                    <a:pt x="8433" y="1825"/>
                    <a:pt x="8547" y="2011"/>
                  </a:cubicBezTo>
                  <a:cubicBezTo>
                    <a:pt x="8547" y="2011"/>
                    <a:pt x="8924" y="2640"/>
                    <a:pt x="8924" y="2640"/>
                  </a:cubicBezTo>
                  <a:cubicBezTo>
                    <a:pt x="8799" y="2325"/>
                    <a:pt x="8720" y="1964"/>
                    <a:pt x="8720" y="1603"/>
                  </a:cubicBezTo>
                  <a:cubicBezTo>
                    <a:pt x="8720" y="1006"/>
                    <a:pt x="8909" y="456"/>
                    <a:pt x="9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 name="Google Shape;1486;p82"/>
          <p:cNvSpPr/>
          <p:nvPr/>
        </p:nvSpPr>
        <p:spPr>
          <a:xfrm>
            <a:off x="4864325" y="1610575"/>
            <a:ext cx="1151700" cy="1151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82"/>
          <p:cNvSpPr/>
          <p:nvPr/>
        </p:nvSpPr>
        <p:spPr>
          <a:xfrm rot="10800000">
            <a:off x="4797688" y="1570284"/>
            <a:ext cx="1259824" cy="1259691"/>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8" name="Google Shape;1488;p82"/>
          <p:cNvCxnSpPr>
            <a:stCxn id="1486" idx="4"/>
          </p:cNvCxnSpPr>
          <p:nvPr/>
        </p:nvCxnSpPr>
        <p:spPr>
          <a:xfrm>
            <a:off x="5440175" y="2762275"/>
            <a:ext cx="0" cy="474600"/>
          </a:xfrm>
          <a:prstGeom prst="straightConnector1">
            <a:avLst/>
          </a:prstGeom>
          <a:noFill/>
          <a:ln cap="flat" cmpd="sng" w="38100">
            <a:solidFill>
              <a:schemeClr val="lt1"/>
            </a:solidFill>
            <a:prstDash val="solid"/>
            <a:round/>
            <a:headEnd len="med" w="med" type="none"/>
            <a:tailEnd len="med" w="med" type="none"/>
          </a:ln>
        </p:spPr>
      </p:cxnSp>
      <p:grpSp>
        <p:nvGrpSpPr>
          <p:cNvPr id="1489" name="Google Shape;1489;p82"/>
          <p:cNvGrpSpPr/>
          <p:nvPr/>
        </p:nvGrpSpPr>
        <p:grpSpPr>
          <a:xfrm>
            <a:off x="5201534" y="1919917"/>
            <a:ext cx="452125" cy="520450"/>
            <a:chOff x="5201521" y="1919917"/>
            <a:chExt cx="452125" cy="520450"/>
          </a:xfrm>
        </p:grpSpPr>
        <p:sp>
          <p:nvSpPr>
            <p:cNvPr id="1490" name="Google Shape;1490;p82"/>
            <p:cNvSpPr/>
            <p:nvPr/>
          </p:nvSpPr>
          <p:spPr>
            <a:xfrm>
              <a:off x="5363346" y="1919917"/>
              <a:ext cx="128475" cy="30650"/>
            </a:xfrm>
            <a:custGeom>
              <a:rect b="b" l="l" r="r" t="t"/>
              <a:pathLst>
                <a:path extrusionOk="0" h="1226" w="5139">
                  <a:moveTo>
                    <a:pt x="614" y="0"/>
                  </a:moveTo>
                  <a:cubicBezTo>
                    <a:pt x="284" y="0"/>
                    <a:pt x="1" y="283"/>
                    <a:pt x="1" y="613"/>
                  </a:cubicBezTo>
                  <a:cubicBezTo>
                    <a:pt x="1" y="943"/>
                    <a:pt x="284" y="1226"/>
                    <a:pt x="614" y="1226"/>
                  </a:cubicBezTo>
                  <a:lnTo>
                    <a:pt x="4541" y="1226"/>
                  </a:lnTo>
                  <a:cubicBezTo>
                    <a:pt x="4871" y="1226"/>
                    <a:pt x="5138" y="943"/>
                    <a:pt x="5138" y="613"/>
                  </a:cubicBezTo>
                  <a:cubicBezTo>
                    <a:pt x="5138" y="283"/>
                    <a:pt x="4871" y="0"/>
                    <a:pt x="4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82"/>
            <p:cNvSpPr/>
            <p:nvPr/>
          </p:nvSpPr>
          <p:spPr>
            <a:xfrm>
              <a:off x="5353546" y="2113167"/>
              <a:ext cx="148475" cy="82100"/>
            </a:xfrm>
            <a:custGeom>
              <a:rect b="b" l="l" r="r" t="t"/>
              <a:pathLst>
                <a:path extrusionOk="0" h="3284" w="5939">
                  <a:moveTo>
                    <a:pt x="173" y="0"/>
                  </a:moveTo>
                  <a:lnTo>
                    <a:pt x="173" y="0"/>
                  </a:lnTo>
                  <a:cubicBezTo>
                    <a:pt x="0" y="251"/>
                    <a:pt x="16" y="581"/>
                    <a:pt x="236" y="801"/>
                  </a:cubicBezTo>
                  <a:lnTo>
                    <a:pt x="2529" y="3111"/>
                  </a:lnTo>
                  <a:cubicBezTo>
                    <a:pt x="2655" y="3221"/>
                    <a:pt x="2812" y="3284"/>
                    <a:pt x="2969" y="3284"/>
                  </a:cubicBezTo>
                  <a:cubicBezTo>
                    <a:pt x="3127" y="3284"/>
                    <a:pt x="3284" y="3221"/>
                    <a:pt x="3394" y="3111"/>
                  </a:cubicBezTo>
                  <a:lnTo>
                    <a:pt x="5703" y="801"/>
                  </a:lnTo>
                  <a:cubicBezTo>
                    <a:pt x="5923" y="581"/>
                    <a:pt x="5939" y="251"/>
                    <a:pt x="5766" y="0"/>
                  </a:cubicBezTo>
                  <a:lnTo>
                    <a:pt x="5766" y="0"/>
                  </a:lnTo>
                  <a:cubicBezTo>
                    <a:pt x="5075" y="770"/>
                    <a:pt x="4069" y="1241"/>
                    <a:pt x="2969" y="1241"/>
                  </a:cubicBezTo>
                  <a:cubicBezTo>
                    <a:pt x="1854" y="1241"/>
                    <a:pt x="864" y="770"/>
                    <a:pt x="1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82"/>
            <p:cNvSpPr/>
            <p:nvPr/>
          </p:nvSpPr>
          <p:spPr>
            <a:xfrm>
              <a:off x="5363346" y="1985117"/>
              <a:ext cx="128475" cy="128450"/>
            </a:xfrm>
            <a:custGeom>
              <a:rect b="b" l="l" r="r" t="t"/>
              <a:pathLst>
                <a:path extrusionOk="0" h="5138" w="5139">
                  <a:moveTo>
                    <a:pt x="5138" y="2577"/>
                  </a:moveTo>
                  <a:cubicBezTo>
                    <a:pt x="5138" y="3991"/>
                    <a:pt x="3991" y="5138"/>
                    <a:pt x="2577" y="5138"/>
                  </a:cubicBezTo>
                  <a:cubicBezTo>
                    <a:pt x="1163" y="5138"/>
                    <a:pt x="1" y="3991"/>
                    <a:pt x="1" y="2577"/>
                  </a:cubicBezTo>
                  <a:cubicBezTo>
                    <a:pt x="1" y="1163"/>
                    <a:pt x="1163" y="0"/>
                    <a:pt x="2577" y="0"/>
                  </a:cubicBezTo>
                  <a:cubicBezTo>
                    <a:pt x="3991" y="0"/>
                    <a:pt x="5138" y="1163"/>
                    <a:pt x="5138" y="25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2"/>
            <p:cNvSpPr/>
            <p:nvPr/>
          </p:nvSpPr>
          <p:spPr>
            <a:xfrm>
              <a:off x="5514571" y="2003642"/>
              <a:ext cx="139075" cy="289825"/>
            </a:xfrm>
            <a:custGeom>
              <a:rect b="b" l="l" r="r" t="t"/>
              <a:pathLst>
                <a:path extrusionOk="0" h="11593" w="5563">
                  <a:moveTo>
                    <a:pt x="2645" y="0"/>
                  </a:moveTo>
                  <a:cubicBezTo>
                    <a:pt x="2233" y="0"/>
                    <a:pt x="1829" y="164"/>
                    <a:pt x="1524" y="469"/>
                  </a:cubicBezTo>
                  <a:lnTo>
                    <a:pt x="315" y="1679"/>
                  </a:lnTo>
                  <a:cubicBezTo>
                    <a:pt x="315" y="1726"/>
                    <a:pt x="315" y="1773"/>
                    <a:pt x="315" y="1836"/>
                  </a:cubicBezTo>
                  <a:cubicBezTo>
                    <a:pt x="315" y="2370"/>
                    <a:pt x="205" y="2873"/>
                    <a:pt x="1" y="3344"/>
                  </a:cubicBezTo>
                  <a:cubicBezTo>
                    <a:pt x="990" y="4271"/>
                    <a:pt x="1619" y="5591"/>
                    <a:pt x="1619" y="7052"/>
                  </a:cubicBezTo>
                  <a:lnTo>
                    <a:pt x="1619" y="10147"/>
                  </a:lnTo>
                  <a:cubicBezTo>
                    <a:pt x="2451" y="11027"/>
                    <a:pt x="3630" y="11592"/>
                    <a:pt x="4934" y="11592"/>
                  </a:cubicBezTo>
                  <a:cubicBezTo>
                    <a:pt x="5138" y="11592"/>
                    <a:pt x="5342" y="11482"/>
                    <a:pt x="5452" y="11294"/>
                  </a:cubicBezTo>
                  <a:cubicBezTo>
                    <a:pt x="5562" y="11121"/>
                    <a:pt x="5562" y="10901"/>
                    <a:pt x="5468" y="10697"/>
                  </a:cubicBezTo>
                  <a:cubicBezTo>
                    <a:pt x="5012" y="9770"/>
                    <a:pt x="4227" y="8120"/>
                    <a:pt x="4227" y="5732"/>
                  </a:cubicBezTo>
                  <a:lnTo>
                    <a:pt x="4227" y="1584"/>
                  </a:lnTo>
                  <a:cubicBezTo>
                    <a:pt x="4227" y="940"/>
                    <a:pt x="3850" y="359"/>
                    <a:pt x="3253" y="123"/>
                  </a:cubicBezTo>
                  <a:cubicBezTo>
                    <a:pt x="3055" y="40"/>
                    <a:pt x="2849" y="0"/>
                    <a:pt x="2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82"/>
            <p:cNvSpPr/>
            <p:nvPr/>
          </p:nvSpPr>
          <p:spPr>
            <a:xfrm>
              <a:off x="5201521" y="2003642"/>
              <a:ext cx="139475" cy="289825"/>
            </a:xfrm>
            <a:custGeom>
              <a:rect b="b" l="l" r="r" t="t"/>
              <a:pathLst>
                <a:path extrusionOk="0" h="11593" w="5579">
                  <a:moveTo>
                    <a:pt x="2934" y="0"/>
                  </a:moveTo>
                  <a:cubicBezTo>
                    <a:pt x="2730" y="0"/>
                    <a:pt x="2524" y="40"/>
                    <a:pt x="2326" y="123"/>
                  </a:cubicBezTo>
                  <a:cubicBezTo>
                    <a:pt x="1729" y="359"/>
                    <a:pt x="1336" y="940"/>
                    <a:pt x="1336" y="1584"/>
                  </a:cubicBezTo>
                  <a:lnTo>
                    <a:pt x="1336" y="5732"/>
                  </a:lnTo>
                  <a:cubicBezTo>
                    <a:pt x="1336" y="8120"/>
                    <a:pt x="567" y="9770"/>
                    <a:pt x="95" y="10697"/>
                  </a:cubicBezTo>
                  <a:cubicBezTo>
                    <a:pt x="1" y="10901"/>
                    <a:pt x="17" y="11121"/>
                    <a:pt x="127" y="11294"/>
                  </a:cubicBezTo>
                  <a:cubicBezTo>
                    <a:pt x="237" y="11482"/>
                    <a:pt x="441" y="11592"/>
                    <a:pt x="645" y="11592"/>
                  </a:cubicBezTo>
                  <a:cubicBezTo>
                    <a:pt x="1949" y="11592"/>
                    <a:pt x="3127" y="11027"/>
                    <a:pt x="3960" y="10147"/>
                  </a:cubicBezTo>
                  <a:lnTo>
                    <a:pt x="3960" y="7052"/>
                  </a:lnTo>
                  <a:cubicBezTo>
                    <a:pt x="3960" y="5591"/>
                    <a:pt x="4573" y="4271"/>
                    <a:pt x="5578" y="3344"/>
                  </a:cubicBezTo>
                  <a:cubicBezTo>
                    <a:pt x="5374" y="2873"/>
                    <a:pt x="5264" y="2370"/>
                    <a:pt x="5264" y="1836"/>
                  </a:cubicBezTo>
                  <a:cubicBezTo>
                    <a:pt x="5264" y="1773"/>
                    <a:pt x="5264" y="1726"/>
                    <a:pt x="5264" y="1679"/>
                  </a:cubicBezTo>
                  <a:lnTo>
                    <a:pt x="4054" y="469"/>
                  </a:lnTo>
                  <a:cubicBezTo>
                    <a:pt x="3749" y="164"/>
                    <a:pt x="3346" y="0"/>
                    <a:pt x="29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82"/>
            <p:cNvSpPr/>
            <p:nvPr/>
          </p:nvSpPr>
          <p:spPr>
            <a:xfrm>
              <a:off x="5249046" y="2151642"/>
              <a:ext cx="163425" cy="288725"/>
            </a:xfrm>
            <a:custGeom>
              <a:rect b="b" l="l" r="r" t="t"/>
              <a:pathLst>
                <a:path extrusionOk="0" h="11549" w="6537">
                  <a:moveTo>
                    <a:pt x="3442" y="1"/>
                  </a:moveTo>
                  <a:cubicBezTo>
                    <a:pt x="3332" y="362"/>
                    <a:pt x="3269" y="739"/>
                    <a:pt x="3269" y="1132"/>
                  </a:cubicBezTo>
                  <a:lnTo>
                    <a:pt x="3269" y="7668"/>
                  </a:lnTo>
                  <a:cubicBezTo>
                    <a:pt x="3269" y="9129"/>
                    <a:pt x="2075" y="10323"/>
                    <a:pt x="614" y="10323"/>
                  </a:cubicBezTo>
                  <a:cubicBezTo>
                    <a:pt x="284" y="10323"/>
                    <a:pt x="1" y="10590"/>
                    <a:pt x="1" y="10935"/>
                  </a:cubicBezTo>
                  <a:cubicBezTo>
                    <a:pt x="1" y="11265"/>
                    <a:pt x="284" y="11548"/>
                    <a:pt x="614" y="11548"/>
                  </a:cubicBezTo>
                  <a:lnTo>
                    <a:pt x="6537" y="11548"/>
                  </a:lnTo>
                  <a:lnTo>
                    <a:pt x="6537" y="2860"/>
                  </a:lnTo>
                  <a:cubicBezTo>
                    <a:pt x="6285" y="2782"/>
                    <a:pt x="6050" y="2624"/>
                    <a:pt x="5861" y="2436"/>
                  </a:cubicBezTo>
                  <a:lnTo>
                    <a:pt x="3552" y="126"/>
                  </a:lnTo>
                  <a:cubicBezTo>
                    <a:pt x="3504" y="79"/>
                    <a:pt x="3473" y="48"/>
                    <a:pt x="34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2"/>
            <p:cNvSpPr/>
            <p:nvPr/>
          </p:nvSpPr>
          <p:spPr>
            <a:xfrm>
              <a:off x="5443096" y="2152042"/>
              <a:ext cx="163025" cy="288325"/>
            </a:xfrm>
            <a:custGeom>
              <a:rect b="b" l="l" r="r" t="t"/>
              <a:pathLst>
                <a:path extrusionOk="0" h="11533" w="6521">
                  <a:moveTo>
                    <a:pt x="3095" y="0"/>
                  </a:moveTo>
                  <a:cubicBezTo>
                    <a:pt x="3064" y="32"/>
                    <a:pt x="3017" y="79"/>
                    <a:pt x="2985" y="110"/>
                  </a:cubicBezTo>
                  <a:lnTo>
                    <a:pt x="676" y="2420"/>
                  </a:lnTo>
                  <a:cubicBezTo>
                    <a:pt x="487" y="2608"/>
                    <a:pt x="251" y="2766"/>
                    <a:pt x="0" y="2844"/>
                  </a:cubicBezTo>
                  <a:lnTo>
                    <a:pt x="0" y="11532"/>
                  </a:lnTo>
                  <a:lnTo>
                    <a:pt x="5907" y="11532"/>
                  </a:lnTo>
                  <a:cubicBezTo>
                    <a:pt x="6253" y="11532"/>
                    <a:pt x="6520" y="11249"/>
                    <a:pt x="6520" y="10919"/>
                  </a:cubicBezTo>
                  <a:cubicBezTo>
                    <a:pt x="6520" y="10574"/>
                    <a:pt x="6253" y="10307"/>
                    <a:pt x="5907" y="10307"/>
                  </a:cubicBezTo>
                  <a:cubicBezTo>
                    <a:pt x="4446" y="10307"/>
                    <a:pt x="3252" y="9113"/>
                    <a:pt x="3252" y="7652"/>
                  </a:cubicBezTo>
                  <a:lnTo>
                    <a:pt x="3252" y="1116"/>
                  </a:lnTo>
                  <a:cubicBezTo>
                    <a:pt x="3252" y="723"/>
                    <a:pt x="3205" y="346"/>
                    <a:pt x="30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436"/>
                                        </p:tgtEl>
                                        <p:attrNameLst>
                                          <p:attrName>style.visibility</p:attrName>
                                        </p:attrNameLst>
                                      </p:cBhvr>
                                      <p:to>
                                        <p:strVal val="visible"/>
                                      </p:to>
                                    </p:set>
                                    <p:animEffect filter="fade" transition="in">
                                      <p:cBhvr>
                                        <p:cTn dur="1000"/>
                                        <p:tgtEl>
                                          <p:spTgt spid="143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437"/>
                                        </p:tgtEl>
                                        <p:attrNameLst>
                                          <p:attrName>style.visibility</p:attrName>
                                        </p:attrNameLst>
                                      </p:cBhvr>
                                      <p:to>
                                        <p:strVal val="visible"/>
                                      </p:to>
                                    </p:set>
                                    <p:animEffect filter="fade" transition="in">
                                      <p:cBhvr>
                                        <p:cTn dur="1000"/>
                                        <p:tgtEl>
                                          <p:spTgt spid="143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447"/>
                                        </p:tgtEl>
                                        <p:attrNameLst>
                                          <p:attrName>style.visibility</p:attrName>
                                        </p:attrNameLst>
                                      </p:cBhvr>
                                      <p:to>
                                        <p:strVal val="visible"/>
                                      </p:to>
                                    </p:set>
                                    <p:animEffect filter="fade" transition="in">
                                      <p:cBhvr>
                                        <p:cTn dur="1000"/>
                                        <p:tgtEl>
                                          <p:spTgt spid="1447"/>
                                        </p:tgtEl>
                                      </p:cBhvr>
                                    </p:animEffect>
                                  </p:childTnLst>
                                </p:cTn>
                              </p:par>
                              <p:par>
                                <p:cTn fill="hold" nodeType="withEffect" presetClass="entr" presetID="10" presetSubtype="0">
                                  <p:stCondLst>
                                    <p:cond delay="0"/>
                                  </p:stCondLst>
                                  <p:childTnLst>
                                    <p:set>
                                      <p:cBhvr>
                                        <p:cTn dur="1" fill="hold">
                                          <p:stCondLst>
                                            <p:cond delay="0"/>
                                          </p:stCondLst>
                                        </p:cTn>
                                        <p:tgtEl>
                                          <p:spTgt spid="1451"/>
                                        </p:tgtEl>
                                        <p:attrNameLst>
                                          <p:attrName>style.visibility</p:attrName>
                                        </p:attrNameLst>
                                      </p:cBhvr>
                                      <p:to>
                                        <p:strVal val="visible"/>
                                      </p:to>
                                    </p:set>
                                    <p:animEffect filter="fade" transition="in">
                                      <p:cBhvr>
                                        <p:cTn dur="1000"/>
                                        <p:tgtEl>
                                          <p:spTgt spid="145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448"/>
                                        </p:tgtEl>
                                        <p:attrNameLst>
                                          <p:attrName>style.visibility</p:attrName>
                                        </p:attrNameLst>
                                      </p:cBhvr>
                                      <p:to>
                                        <p:strVal val="visible"/>
                                      </p:to>
                                    </p:set>
                                    <p:animEffect filter="fade" transition="in">
                                      <p:cBhvr>
                                        <p:cTn dur="1000"/>
                                        <p:tgtEl>
                                          <p:spTgt spid="1448"/>
                                        </p:tgtEl>
                                      </p:cBhvr>
                                    </p:animEffect>
                                  </p:childTnLst>
                                </p:cTn>
                              </p:par>
                              <p:par>
                                <p:cTn fill="hold" nodeType="withEffect" presetClass="entr" presetID="10" presetSubtype="0">
                                  <p:stCondLst>
                                    <p:cond delay="0"/>
                                  </p:stCondLst>
                                  <p:childTnLst>
                                    <p:set>
                                      <p:cBhvr>
                                        <p:cTn dur="1" fill="hold">
                                          <p:stCondLst>
                                            <p:cond delay="0"/>
                                          </p:stCondLst>
                                        </p:cTn>
                                        <p:tgtEl>
                                          <p:spTgt spid="1452"/>
                                        </p:tgtEl>
                                        <p:attrNameLst>
                                          <p:attrName>style.visibility</p:attrName>
                                        </p:attrNameLst>
                                      </p:cBhvr>
                                      <p:to>
                                        <p:strVal val="visible"/>
                                      </p:to>
                                    </p:set>
                                    <p:animEffect filter="fade" transition="in">
                                      <p:cBhvr>
                                        <p:cTn dur="1000"/>
                                        <p:tgtEl>
                                          <p:spTgt spid="1452"/>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449"/>
                                        </p:tgtEl>
                                        <p:attrNameLst>
                                          <p:attrName>style.visibility</p:attrName>
                                        </p:attrNameLst>
                                      </p:cBhvr>
                                      <p:to>
                                        <p:strVal val="visible"/>
                                      </p:to>
                                    </p:set>
                                    <p:animEffect filter="fade" transition="in">
                                      <p:cBhvr>
                                        <p:cTn dur="1000"/>
                                        <p:tgtEl>
                                          <p:spTgt spid="1449"/>
                                        </p:tgtEl>
                                      </p:cBhvr>
                                    </p:animEffect>
                                  </p:childTnLst>
                                </p:cTn>
                              </p:par>
                              <p:par>
                                <p:cTn fill="hold" nodeType="withEffect" presetClass="entr" presetID="10" presetSubtype="0">
                                  <p:stCondLst>
                                    <p:cond delay="0"/>
                                  </p:stCondLst>
                                  <p:childTnLst>
                                    <p:set>
                                      <p:cBhvr>
                                        <p:cTn dur="1" fill="hold">
                                          <p:stCondLst>
                                            <p:cond delay="0"/>
                                          </p:stCondLst>
                                        </p:cTn>
                                        <p:tgtEl>
                                          <p:spTgt spid="1453"/>
                                        </p:tgtEl>
                                        <p:attrNameLst>
                                          <p:attrName>style.visibility</p:attrName>
                                        </p:attrNameLst>
                                      </p:cBhvr>
                                      <p:to>
                                        <p:strVal val="visible"/>
                                      </p:to>
                                    </p:set>
                                    <p:animEffect filter="fade" transition="in">
                                      <p:cBhvr>
                                        <p:cTn dur="1000"/>
                                        <p:tgtEl>
                                          <p:spTgt spid="1453"/>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450"/>
                                        </p:tgtEl>
                                        <p:attrNameLst>
                                          <p:attrName>style.visibility</p:attrName>
                                        </p:attrNameLst>
                                      </p:cBhvr>
                                      <p:to>
                                        <p:strVal val="visible"/>
                                      </p:to>
                                    </p:set>
                                    <p:animEffect filter="fade" transition="in">
                                      <p:cBhvr>
                                        <p:cTn dur="1000"/>
                                        <p:tgtEl>
                                          <p:spTgt spid="1450"/>
                                        </p:tgtEl>
                                      </p:cBhvr>
                                    </p:animEffect>
                                  </p:childTnLst>
                                </p:cTn>
                              </p:par>
                              <p:par>
                                <p:cTn fill="hold" nodeType="withEffect" presetClass="entr" presetID="10" presetSubtype="0">
                                  <p:stCondLst>
                                    <p:cond delay="0"/>
                                  </p:stCondLst>
                                  <p:childTnLst>
                                    <p:set>
                                      <p:cBhvr>
                                        <p:cTn dur="1" fill="hold">
                                          <p:stCondLst>
                                            <p:cond delay="0"/>
                                          </p:stCondLst>
                                        </p:cTn>
                                        <p:tgtEl>
                                          <p:spTgt spid="1454"/>
                                        </p:tgtEl>
                                        <p:attrNameLst>
                                          <p:attrName>style.visibility</p:attrName>
                                        </p:attrNameLst>
                                      </p:cBhvr>
                                      <p:to>
                                        <p:strVal val="visible"/>
                                      </p:to>
                                    </p:set>
                                    <p:animEffect filter="fade" transition="in">
                                      <p:cBhvr>
                                        <p:cTn dur="1000"/>
                                        <p:tgtEl>
                                          <p:spTgt spid="14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0" name="Shape 1500"/>
        <p:cNvGrpSpPr/>
        <p:nvPr/>
      </p:nvGrpSpPr>
      <p:grpSpPr>
        <a:xfrm>
          <a:off x="0" y="0"/>
          <a:ext cx="0" cy="0"/>
          <a:chOff x="0" y="0"/>
          <a:chExt cx="0" cy="0"/>
        </a:xfrm>
      </p:grpSpPr>
      <p:grpSp>
        <p:nvGrpSpPr>
          <p:cNvPr id="1501" name="Google Shape;1501;p83"/>
          <p:cNvGrpSpPr/>
          <p:nvPr/>
        </p:nvGrpSpPr>
        <p:grpSpPr>
          <a:xfrm>
            <a:off x="5029291" y="1175976"/>
            <a:ext cx="3414992" cy="3706326"/>
            <a:chOff x="5029291" y="1175976"/>
            <a:chExt cx="3414992" cy="3706326"/>
          </a:xfrm>
        </p:grpSpPr>
        <p:sp>
          <p:nvSpPr>
            <p:cNvPr id="1502" name="Google Shape;1502;p83"/>
            <p:cNvSpPr/>
            <p:nvPr/>
          </p:nvSpPr>
          <p:spPr>
            <a:xfrm>
              <a:off x="5029291" y="1175976"/>
              <a:ext cx="3381243" cy="3198013"/>
            </a:xfrm>
            <a:custGeom>
              <a:rect b="b" l="l" r="r" t="t"/>
              <a:pathLst>
                <a:path extrusionOk="0" h="99782" w="105499">
                  <a:moveTo>
                    <a:pt x="56993" y="25893"/>
                  </a:moveTo>
                  <a:cubicBezTo>
                    <a:pt x="57194" y="26611"/>
                    <a:pt x="57311" y="27129"/>
                    <a:pt x="57495" y="27614"/>
                  </a:cubicBezTo>
                  <a:cubicBezTo>
                    <a:pt x="59182" y="32309"/>
                    <a:pt x="62641" y="34849"/>
                    <a:pt x="67386" y="35784"/>
                  </a:cubicBezTo>
                  <a:cubicBezTo>
                    <a:pt x="68492" y="36002"/>
                    <a:pt x="69604" y="36067"/>
                    <a:pt x="70718" y="36067"/>
                  </a:cubicBezTo>
                  <a:cubicBezTo>
                    <a:pt x="71489" y="36067"/>
                    <a:pt x="72261" y="36036"/>
                    <a:pt x="73034" y="36002"/>
                  </a:cubicBezTo>
                  <a:cubicBezTo>
                    <a:pt x="73251" y="35985"/>
                    <a:pt x="73468" y="35985"/>
                    <a:pt x="73685" y="35968"/>
                  </a:cubicBezTo>
                  <a:lnTo>
                    <a:pt x="73685" y="35968"/>
                  </a:lnTo>
                  <a:cubicBezTo>
                    <a:pt x="73852" y="36252"/>
                    <a:pt x="73602" y="36386"/>
                    <a:pt x="73485" y="36553"/>
                  </a:cubicBezTo>
                  <a:cubicBezTo>
                    <a:pt x="70678" y="40647"/>
                    <a:pt x="70160" y="48149"/>
                    <a:pt x="76325" y="52593"/>
                  </a:cubicBezTo>
                  <a:cubicBezTo>
                    <a:pt x="77244" y="53228"/>
                    <a:pt x="78180" y="53796"/>
                    <a:pt x="79166" y="54281"/>
                  </a:cubicBezTo>
                  <a:cubicBezTo>
                    <a:pt x="79466" y="54448"/>
                    <a:pt x="79817" y="54531"/>
                    <a:pt x="80051" y="54866"/>
                  </a:cubicBezTo>
                  <a:cubicBezTo>
                    <a:pt x="77060" y="56052"/>
                    <a:pt x="74387" y="57656"/>
                    <a:pt x="72549" y="60363"/>
                  </a:cubicBezTo>
                  <a:cubicBezTo>
                    <a:pt x="70694" y="63053"/>
                    <a:pt x="70193" y="66144"/>
                    <a:pt x="70076" y="69302"/>
                  </a:cubicBezTo>
                  <a:cubicBezTo>
                    <a:pt x="70022" y="69323"/>
                    <a:pt x="69977" y="69332"/>
                    <a:pt x="69938" y="69332"/>
                  </a:cubicBezTo>
                  <a:cubicBezTo>
                    <a:pt x="69796" y="69332"/>
                    <a:pt x="69741" y="69210"/>
                    <a:pt x="69675" y="69118"/>
                  </a:cubicBezTo>
                  <a:cubicBezTo>
                    <a:pt x="67954" y="66678"/>
                    <a:pt x="65515" y="65576"/>
                    <a:pt x="62591" y="65392"/>
                  </a:cubicBezTo>
                  <a:cubicBezTo>
                    <a:pt x="62219" y="65367"/>
                    <a:pt x="61851" y="65355"/>
                    <a:pt x="61487" y="65355"/>
                  </a:cubicBezTo>
                  <a:cubicBezTo>
                    <a:pt x="57707" y="65355"/>
                    <a:pt x="54400" y="66701"/>
                    <a:pt x="51580" y="69369"/>
                  </a:cubicBezTo>
                  <a:cubicBezTo>
                    <a:pt x="51296" y="69653"/>
                    <a:pt x="51045" y="69987"/>
                    <a:pt x="50627" y="70171"/>
                  </a:cubicBezTo>
                  <a:cubicBezTo>
                    <a:pt x="50360" y="69402"/>
                    <a:pt x="50126" y="68650"/>
                    <a:pt x="49825" y="67932"/>
                  </a:cubicBezTo>
                  <a:cubicBezTo>
                    <a:pt x="48522" y="64774"/>
                    <a:pt x="46216" y="62602"/>
                    <a:pt x="43075" y="61298"/>
                  </a:cubicBezTo>
                  <a:cubicBezTo>
                    <a:pt x="41050" y="60433"/>
                    <a:pt x="38885" y="59995"/>
                    <a:pt x="36710" y="59995"/>
                  </a:cubicBezTo>
                  <a:cubicBezTo>
                    <a:pt x="35440" y="59995"/>
                    <a:pt x="34167" y="60144"/>
                    <a:pt x="32916" y="60446"/>
                  </a:cubicBezTo>
                  <a:cubicBezTo>
                    <a:pt x="32550" y="60563"/>
                    <a:pt x="32171" y="60616"/>
                    <a:pt x="31802" y="60616"/>
                  </a:cubicBezTo>
                  <a:cubicBezTo>
                    <a:pt x="31750" y="60616"/>
                    <a:pt x="31698" y="60615"/>
                    <a:pt x="31647" y="60613"/>
                  </a:cubicBezTo>
                  <a:cubicBezTo>
                    <a:pt x="31814" y="60196"/>
                    <a:pt x="32148" y="59962"/>
                    <a:pt x="32398" y="59661"/>
                  </a:cubicBezTo>
                  <a:cubicBezTo>
                    <a:pt x="34537" y="57288"/>
                    <a:pt x="35941" y="54565"/>
                    <a:pt x="36158" y="51307"/>
                  </a:cubicBezTo>
                  <a:cubicBezTo>
                    <a:pt x="36375" y="47748"/>
                    <a:pt x="35456" y="44523"/>
                    <a:pt x="33267" y="41683"/>
                  </a:cubicBezTo>
                  <a:cubicBezTo>
                    <a:pt x="32799" y="41081"/>
                    <a:pt x="32649" y="41114"/>
                    <a:pt x="33351" y="40530"/>
                  </a:cubicBezTo>
                  <a:cubicBezTo>
                    <a:pt x="34621" y="39427"/>
                    <a:pt x="35623" y="38057"/>
                    <a:pt x="36258" y="36503"/>
                  </a:cubicBezTo>
                  <a:cubicBezTo>
                    <a:pt x="37244" y="34264"/>
                    <a:pt x="37745" y="31908"/>
                    <a:pt x="37996" y="29485"/>
                  </a:cubicBezTo>
                  <a:cubicBezTo>
                    <a:pt x="38013" y="29268"/>
                    <a:pt x="38046" y="29051"/>
                    <a:pt x="38079" y="28834"/>
                  </a:cubicBezTo>
                  <a:cubicBezTo>
                    <a:pt x="38096" y="28733"/>
                    <a:pt x="38129" y="28650"/>
                    <a:pt x="38163" y="28566"/>
                  </a:cubicBezTo>
                  <a:cubicBezTo>
                    <a:pt x="38497" y="28750"/>
                    <a:pt x="38614" y="29101"/>
                    <a:pt x="38815" y="29368"/>
                  </a:cubicBezTo>
                  <a:cubicBezTo>
                    <a:pt x="39533" y="30404"/>
                    <a:pt x="40385" y="31340"/>
                    <a:pt x="41371" y="32125"/>
                  </a:cubicBezTo>
                  <a:cubicBezTo>
                    <a:pt x="42624" y="33094"/>
                    <a:pt x="44145" y="33662"/>
                    <a:pt x="45715" y="33729"/>
                  </a:cubicBezTo>
                  <a:cubicBezTo>
                    <a:pt x="45953" y="33745"/>
                    <a:pt x="46188" y="33753"/>
                    <a:pt x="46421" y="33753"/>
                  </a:cubicBezTo>
                  <a:cubicBezTo>
                    <a:pt x="48925" y="33753"/>
                    <a:pt x="51083" y="32848"/>
                    <a:pt x="52933" y="31089"/>
                  </a:cubicBezTo>
                  <a:cubicBezTo>
                    <a:pt x="54237" y="29886"/>
                    <a:pt x="55356" y="28516"/>
                    <a:pt x="56275" y="27012"/>
                  </a:cubicBezTo>
                  <a:cubicBezTo>
                    <a:pt x="56459" y="26695"/>
                    <a:pt x="56676" y="26378"/>
                    <a:pt x="56993" y="25893"/>
                  </a:cubicBezTo>
                  <a:close/>
                  <a:moveTo>
                    <a:pt x="54626" y="1"/>
                  </a:moveTo>
                  <a:cubicBezTo>
                    <a:pt x="52292" y="1"/>
                    <a:pt x="50009" y="582"/>
                    <a:pt x="47787" y="1749"/>
                  </a:cubicBezTo>
                  <a:cubicBezTo>
                    <a:pt x="44813" y="3303"/>
                    <a:pt x="42357" y="5492"/>
                    <a:pt x="40285" y="8115"/>
                  </a:cubicBezTo>
                  <a:cubicBezTo>
                    <a:pt x="39848" y="8661"/>
                    <a:pt x="39671" y="8889"/>
                    <a:pt x="39381" y="8889"/>
                  </a:cubicBezTo>
                  <a:cubicBezTo>
                    <a:pt x="39184" y="8889"/>
                    <a:pt x="38934" y="8783"/>
                    <a:pt x="38514" y="8600"/>
                  </a:cubicBezTo>
                  <a:cubicBezTo>
                    <a:pt x="35638" y="7390"/>
                    <a:pt x="32673" y="6653"/>
                    <a:pt x="29565" y="6653"/>
                  </a:cubicBezTo>
                  <a:cubicBezTo>
                    <a:pt x="29368" y="6653"/>
                    <a:pt x="29171" y="6656"/>
                    <a:pt x="28973" y="6661"/>
                  </a:cubicBezTo>
                  <a:cubicBezTo>
                    <a:pt x="23576" y="6845"/>
                    <a:pt x="19048" y="8900"/>
                    <a:pt x="15707" y="13178"/>
                  </a:cubicBezTo>
                  <a:cubicBezTo>
                    <a:pt x="12565" y="17205"/>
                    <a:pt x="11329" y="21850"/>
                    <a:pt x="12014" y="26929"/>
                  </a:cubicBezTo>
                  <a:cubicBezTo>
                    <a:pt x="12114" y="27681"/>
                    <a:pt x="11914" y="28048"/>
                    <a:pt x="11312" y="28416"/>
                  </a:cubicBezTo>
                  <a:cubicBezTo>
                    <a:pt x="9608" y="29452"/>
                    <a:pt x="8037" y="30672"/>
                    <a:pt x="6617" y="32058"/>
                  </a:cubicBezTo>
                  <a:cubicBezTo>
                    <a:pt x="3994" y="34665"/>
                    <a:pt x="2039" y="37689"/>
                    <a:pt x="1270" y="41332"/>
                  </a:cubicBezTo>
                  <a:cubicBezTo>
                    <a:pt x="0" y="47397"/>
                    <a:pt x="1387" y="52944"/>
                    <a:pt x="4813" y="58023"/>
                  </a:cubicBezTo>
                  <a:cubicBezTo>
                    <a:pt x="5147" y="58458"/>
                    <a:pt x="5280" y="59026"/>
                    <a:pt x="5163" y="59577"/>
                  </a:cubicBezTo>
                  <a:cubicBezTo>
                    <a:pt x="4412" y="63905"/>
                    <a:pt x="5464" y="67748"/>
                    <a:pt x="8422" y="71023"/>
                  </a:cubicBezTo>
                  <a:cubicBezTo>
                    <a:pt x="8906" y="71557"/>
                    <a:pt x="9006" y="71992"/>
                    <a:pt x="8823" y="72677"/>
                  </a:cubicBezTo>
                  <a:cubicBezTo>
                    <a:pt x="7937" y="75902"/>
                    <a:pt x="7904" y="79143"/>
                    <a:pt x="9023" y="82334"/>
                  </a:cubicBezTo>
                  <a:cubicBezTo>
                    <a:pt x="10878" y="87514"/>
                    <a:pt x="14604" y="90755"/>
                    <a:pt x="19717" y="92476"/>
                  </a:cubicBezTo>
                  <a:cubicBezTo>
                    <a:pt x="21903" y="93205"/>
                    <a:pt x="24165" y="93425"/>
                    <a:pt x="26449" y="93425"/>
                  </a:cubicBezTo>
                  <a:cubicBezTo>
                    <a:pt x="26783" y="93425"/>
                    <a:pt x="27118" y="93421"/>
                    <a:pt x="27453" y="93412"/>
                  </a:cubicBezTo>
                  <a:cubicBezTo>
                    <a:pt x="27477" y="93412"/>
                    <a:pt x="27501" y="93412"/>
                    <a:pt x="27525" y="93412"/>
                  </a:cubicBezTo>
                  <a:cubicBezTo>
                    <a:pt x="31476" y="93412"/>
                    <a:pt x="35308" y="92060"/>
                    <a:pt x="38363" y="89569"/>
                  </a:cubicBezTo>
                  <a:cubicBezTo>
                    <a:pt x="38637" y="89356"/>
                    <a:pt x="38790" y="89240"/>
                    <a:pt x="38913" y="89240"/>
                  </a:cubicBezTo>
                  <a:cubicBezTo>
                    <a:pt x="39060" y="89240"/>
                    <a:pt x="39164" y="89406"/>
                    <a:pt x="39383" y="89770"/>
                  </a:cubicBezTo>
                  <a:cubicBezTo>
                    <a:pt x="39934" y="90722"/>
                    <a:pt x="40535" y="91641"/>
                    <a:pt x="41187" y="92543"/>
                  </a:cubicBezTo>
                  <a:cubicBezTo>
                    <a:pt x="43142" y="95116"/>
                    <a:pt x="45531" y="97188"/>
                    <a:pt x="48572" y="98408"/>
                  </a:cubicBezTo>
                  <a:cubicBezTo>
                    <a:pt x="50899" y="99334"/>
                    <a:pt x="53215" y="99782"/>
                    <a:pt x="55516" y="99782"/>
                  </a:cubicBezTo>
                  <a:cubicBezTo>
                    <a:pt x="58322" y="99782"/>
                    <a:pt x="61107" y="99116"/>
                    <a:pt x="63861" y="97840"/>
                  </a:cubicBezTo>
                  <a:cubicBezTo>
                    <a:pt x="67019" y="96370"/>
                    <a:pt x="69625" y="94147"/>
                    <a:pt x="71847" y="91507"/>
                  </a:cubicBezTo>
                  <a:cubicBezTo>
                    <a:pt x="72254" y="91025"/>
                    <a:pt x="72612" y="90784"/>
                    <a:pt x="73134" y="90784"/>
                  </a:cubicBezTo>
                  <a:cubicBezTo>
                    <a:pt x="73299" y="90784"/>
                    <a:pt x="73481" y="90808"/>
                    <a:pt x="73685" y="90856"/>
                  </a:cubicBezTo>
                  <a:cubicBezTo>
                    <a:pt x="75132" y="91203"/>
                    <a:pt x="76603" y="91374"/>
                    <a:pt x="77831" y="91374"/>
                  </a:cubicBezTo>
                  <a:cubicBezTo>
                    <a:pt x="78376" y="91374"/>
                    <a:pt x="78873" y="91340"/>
                    <a:pt x="79299" y="91273"/>
                  </a:cubicBezTo>
                  <a:cubicBezTo>
                    <a:pt x="84312" y="90605"/>
                    <a:pt x="87854" y="88617"/>
                    <a:pt x="90845" y="85626"/>
                  </a:cubicBezTo>
                  <a:cubicBezTo>
                    <a:pt x="92750" y="83721"/>
                    <a:pt x="94103" y="81332"/>
                    <a:pt x="94755" y="78725"/>
                  </a:cubicBezTo>
                  <a:cubicBezTo>
                    <a:pt x="95540" y="75835"/>
                    <a:pt x="95607" y="72877"/>
                    <a:pt x="95440" y="69920"/>
                  </a:cubicBezTo>
                  <a:cubicBezTo>
                    <a:pt x="95406" y="69135"/>
                    <a:pt x="95607" y="68667"/>
                    <a:pt x="96225" y="68199"/>
                  </a:cubicBezTo>
                  <a:cubicBezTo>
                    <a:pt x="98297" y="66628"/>
                    <a:pt x="100068" y="64724"/>
                    <a:pt x="101438" y="62535"/>
                  </a:cubicBezTo>
                  <a:cubicBezTo>
                    <a:pt x="104513" y="57589"/>
                    <a:pt x="105498" y="52209"/>
                    <a:pt x="104747" y="46495"/>
                  </a:cubicBezTo>
                  <a:cubicBezTo>
                    <a:pt x="104329" y="43303"/>
                    <a:pt x="103009" y="40413"/>
                    <a:pt x="101188" y="37756"/>
                  </a:cubicBezTo>
                  <a:cubicBezTo>
                    <a:pt x="100837" y="37271"/>
                    <a:pt x="100720" y="36670"/>
                    <a:pt x="100904" y="36102"/>
                  </a:cubicBezTo>
                  <a:cubicBezTo>
                    <a:pt x="101589" y="33429"/>
                    <a:pt x="101639" y="30688"/>
                    <a:pt x="101405" y="27948"/>
                  </a:cubicBezTo>
                  <a:cubicBezTo>
                    <a:pt x="100970" y="23220"/>
                    <a:pt x="98782" y="19360"/>
                    <a:pt x="95306" y="16269"/>
                  </a:cubicBezTo>
                  <a:cubicBezTo>
                    <a:pt x="91229" y="12660"/>
                    <a:pt x="86401" y="10788"/>
                    <a:pt x="80970" y="10438"/>
                  </a:cubicBezTo>
                  <a:cubicBezTo>
                    <a:pt x="80051" y="10383"/>
                    <a:pt x="79134" y="10350"/>
                    <a:pt x="78219" y="10350"/>
                  </a:cubicBezTo>
                  <a:cubicBezTo>
                    <a:pt x="76340" y="10350"/>
                    <a:pt x="74470" y="10490"/>
                    <a:pt x="72616" y="10872"/>
                  </a:cubicBezTo>
                  <a:cubicBezTo>
                    <a:pt x="72174" y="10958"/>
                    <a:pt x="71695" y="11177"/>
                    <a:pt x="71273" y="11177"/>
                  </a:cubicBezTo>
                  <a:cubicBezTo>
                    <a:pt x="71201" y="11177"/>
                    <a:pt x="71130" y="11171"/>
                    <a:pt x="71062" y="11156"/>
                  </a:cubicBezTo>
                  <a:cubicBezTo>
                    <a:pt x="70494" y="11022"/>
                    <a:pt x="70394" y="10287"/>
                    <a:pt x="70126" y="9803"/>
                  </a:cubicBezTo>
                  <a:cubicBezTo>
                    <a:pt x="67620" y="5408"/>
                    <a:pt x="64061" y="2284"/>
                    <a:pt x="59216" y="730"/>
                  </a:cubicBezTo>
                  <a:cubicBezTo>
                    <a:pt x="57667" y="244"/>
                    <a:pt x="56136" y="1"/>
                    <a:pt x="546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3"/>
            <p:cNvSpPr/>
            <p:nvPr/>
          </p:nvSpPr>
          <p:spPr>
            <a:xfrm>
              <a:off x="5602281" y="1397025"/>
              <a:ext cx="1191555" cy="766091"/>
            </a:xfrm>
            <a:custGeom>
              <a:rect b="b" l="l" r="r" t="t"/>
              <a:pathLst>
                <a:path extrusionOk="0" h="23903" w="37178">
                  <a:moveTo>
                    <a:pt x="7951" y="0"/>
                  </a:moveTo>
                  <a:cubicBezTo>
                    <a:pt x="6995" y="0"/>
                    <a:pt x="6026" y="34"/>
                    <a:pt x="5047" y="99"/>
                  </a:cubicBezTo>
                  <a:cubicBezTo>
                    <a:pt x="4579" y="149"/>
                    <a:pt x="4094" y="182"/>
                    <a:pt x="3643" y="282"/>
                  </a:cubicBezTo>
                  <a:cubicBezTo>
                    <a:pt x="2908" y="450"/>
                    <a:pt x="2156" y="583"/>
                    <a:pt x="1454" y="867"/>
                  </a:cubicBezTo>
                  <a:cubicBezTo>
                    <a:pt x="485" y="1285"/>
                    <a:pt x="1" y="2171"/>
                    <a:pt x="201" y="3140"/>
                  </a:cubicBezTo>
                  <a:cubicBezTo>
                    <a:pt x="394" y="4090"/>
                    <a:pt x="1209" y="4730"/>
                    <a:pt x="2225" y="4730"/>
                  </a:cubicBezTo>
                  <a:cubicBezTo>
                    <a:pt x="2263" y="4730"/>
                    <a:pt x="2301" y="4729"/>
                    <a:pt x="2340" y="4727"/>
                  </a:cubicBezTo>
                  <a:cubicBezTo>
                    <a:pt x="2624" y="4710"/>
                    <a:pt x="2908" y="4660"/>
                    <a:pt x="3175" y="4593"/>
                  </a:cubicBezTo>
                  <a:cubicBezTo>
                    <a:pt x="4078" y="4393"/>
                    <a:pt x="4980" y="4292"/>
                    <a:pt x="5899" y="4276"/>
                  </a:cubicBezTo>
                  <a:cubicBezTo>
                    <a:pt x="7436" y="4276"/>
                    <a:pt x="8973" y="4343"/>
                    <a:pt x="10510" y="4526"/>
                  </a:cubicBezTo>
                  <a:cubicBezTo>
                    <a:pt x="15974" y="5061"/>
                    <a:pt x="20920" y="6832"/>
                    <a:pt x="24980" y="10658"/>
                  </a:cubicBezTo>
                  <a:cubicBezTo>
                    <a:pt x="28238" y="13750"/>
                    <a:pt x="30761" y="17509"/>
                    <a:pt x="32399" y="21686"/>
                  </a:cubicBezTo>
                  <a:cubicBezTo>
                    <a:pt x="32532" y="22070"/>
                    <a:pt x="32699" y="22455"/>
                    <a:pt x="32883" y="22806"/>
                  </a:cubicBezTo>
                  <a:cubicBezTo>
                    <a:pt x="33294" y="23503"/>
                    <a:pt x="34029" y="23903"/>
                    <a:pt x="34792" y="23903"/>
                  </a:cubicBezTo>
                  <a:cubicBezTo>
                    <a:pt x="35053" y="23903"/>
                    <a:pt x="35318" y="23856"/>
                    <a:pt x="35573" y="23758"/>
                  </a:cubicBezTo>
                  <a:cubicBezTo>
                    <a:pt x="36592" y="23390"/>
                    <a:pt x="37177" y="22338"/>
                    <a:pt x="36977" y="21268"/>
                  </a:cubicBezTo>
                  <a:cubicBezTo>
                    <a:pt x="36910" y="20934"/>
                    <a:pt x="36810" y="20600"/>
                    <a:pt x="36676" y="20283"/>
                  </a:cubicBezTo>
                  <a:cubicBezTo>
                    <a:pt x="35105" y="16189"/>
                    <a:pt x="32783" y="12430"/>
                    <a:pt x="29842" y="9188"/>
                  </a:cubicBezTo>
                  <a:cubicBezTo>
                    <a:pt x="23841" y="2587"/>
                    <a:pt x="16359" y="0"/>
                    <a:pt x="79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3"/>
            <p:cNvSpPr/>
            <p:nvPr/>
          </p:nvSpPr>
          <p:spPr>
            <a:xfrm>
              <a:off x="7267183" y="2501115"/>
              <a:ext cx="1177100" cy="763399"/>
            </a:xfrm>
            <a:custGeom>
              <a:rect b="b" l="l" r="r" t="t"/>
              <a:pathLst>
                <a:path extrusionOk="0" h="23819" w="36727">
                  <a:moveTo>
                    <a:pt x="34202" y="0"/>
                  </a:moveTo>
                  <a:cubicBezTo>
                    <a:pt x="33304" y="0"/>
                    <a:pt x="32499" y="564"/>
                    <a:pt x="32081" y="1556"/>
                  </a:cubicBezTo>
                  <a:cubicBezTo>
                    <a:pt x="31964" y="1840"/>
                    <a:pt x="31864" y="2141"/>
                    <a:pt x="31747" y="2442"/>
                  </a:cubicBezTo>
                  <a:cubicBezTo>
                    <a:pt x="30360" y="6318"/>
                    <a:pt x="28238" y="9727"/>
                    <a:pt x="25197" y="12567"/>
                  </a:cubicBezTo>
                  <a:cubicBezTo>
                    <a:pt x="22190" y="15374"/>
                    <a:pt x="18965" y="17797"/>
                    <a:pt x="14754" y="18632"/>
                  </a:cubicBezTo>
                  <a:cubicBezTo>
                    <a:pt x="12725" y="19035"/>
                    <a:pt x="10706" y="19281"/>
                    <a:pt x="8688" y="19281"/>
                  </a:cubicBezTo>
                  <a:cubicBezTo>
                    <a:pt x="6851" y="19281"/>
                    <a:pt x="5015" y="19077"/>
                    <a:pt x="3175" y="18599"/>
                  </a:cubicBezTo>
                  <a:cubicBezTo>
                    <a:pt x="2841" y="18482"/>
                    <a:pt x="2507" y="18432"/>
                    <a:pt x="2156" y="18415"/>
                  </a:cubicBezTo>
                  <a:cubicBezTo>
                    <a:pt x="1187" y="18465"/>
                    <a:pt x="435" y="19033"/>
                    <a:pt x="218" y="19919"/>
                  </a:cubicBezTo>
                  <a:cubicBezTo>
                    <a:pt x="1" y="20821"/>
                    <a:pt x="418" y="21740"/>
                    <a:pt x="1237" y="22158"/>
                  </a:cubicBezTo>
                  <a:cubicBezTo>
                    <a:pt x="1488" y="22292"/>
                    <a:pt x="1755" y="22392"/>
                    <a:pt x="2022" y="22475"/>
                  </a:cubicBezTo>
                  <a:cubicBezTo>
                    <a:pt x="4539" y="23322"/>
                    <a:pt x="7091" y="23819"/>
                    <a:pt x="9602" y="23819"/>
                  </a:cubicBezTo>
                  <a:cubicBezTo>
                    <a:pt x="10558" y="23819"/>
                    <a:pt x="11508" y="23747"/>
                    <a:pt x="12449" y="23595"/>
                  </a:cubicBezTo>
                  <a:lnTo>
                    <a:pt x="12449" y="23578"/>
                  </a:lnTo>
                  <a:cubicBezTo>
                    <a:pt x="14437" y="23344"/>
                    <a:pt x="16392" y="22926"/>
                    <a:pt x="18313" y="22342"/>
                  </a:cubicBezTo>
                  <a:cubicBezTo>
                    <a:pt x="20886" y="21506"/>
                    <a:pt x="23159" y="20119"/>
                    <a:pt x="25264" y="18449"/>
                  </a:cubicBezTo>
                  <a:cubicBezTo>
                    <a:pt x="28773" y="15692"/>
                    <a:pt x="31797" y="12550"/>
                    <a:pt x="33919" y="8591"/>
                  </a:cubicBezTo>
                  <a:cubicBezTo>
                    <a:pt x="34871" y="6819"/>
                    <a:pt x="35673" y="4965"/>
                    <a:pt x="36308" y="3060"/>
                  </a:cubicBezTo>
                  <a:cubicBezTo>
                    <a:pt x="36726" y="1757"/>
                    <a:pt x="36141" y="554"/>
                    <a:pt x="34972" y="136"/>
                  </a:cubicBezTo>
                  <a:cubicBezTo>
                    <a:pt x="34712" y="45"/>
                    <a:pt x="34453" y="0"/>
                    <a:pt x="34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3"/>
            <p:cNvSpPr/>
            <p:nvPr/>
          </p:nvSpPr>
          <p:spPr>
            <a:xfrm>
              <a:off x="5063040" y="2218723"/>
              <a:ext cx="1173863" cy="770386"/>
            </a:xfrm>
            <a:custGeom>
              <a:rect b="b" l="l" r="r" t="t"/>
              <a:pathLst>
                <a:path extrusionOk="0" h="24037" w="36626">
                  <a:moveTo>
                    <a:pt x="32586" y="1"/>
                  </a:moveTo>
                  <a:cubicBezTo>
                    <a:pt x="30826" y="1"/>
                    <a:pt x="29076" y="194"/>
                    <a:pt x="27335" y="476"/>
                  </a:cubicBezTo>
                  <a:cubicBezTo>
                    <a:pt x="22356" y="1295"/>
                    <a:pt x="17811" y="3183"/>
                    <a:pt x="13618" y="5973"/>
                  </a:cubicBezTo>
                  <a:cubicBezTo>
                    <a:pt x="9223" y="8863"/>
                    <a:pt x="5497" y="12406"/>
                    <a:pt x="2640" y="16850"/>
                  </a:cubicBezTo>
                  <a:cubicBezTo>
                    <a:pt x="1738" y="18237"/>
                    <a:pt x="836" y="19657"/>
                    <a:pt x="351" y="21278"/>
                  </a:cubicBezTo>
                  <a:cubicBezTo>
                    <a:pt x="0" y="22464"/>
                    <a:pt x="468" y="23517"/>
                    <a:pt x="1537" y="23901"/>
                  </a:cubicBezTo>
                  <a:cubicBezTo>
                    <a:pt x="1779" y="23992"/>
                    <a:pt x="2018" y="24036"/>
                    <a:pt x="2250" y="24036"/>
                  </a:cubicBezTo>
                  <a:cubicBezTo>
                    <a:pt x="2999" y="24036"/>
                    <a:pt x="3673" y="23577"/>
                    <a:pt x="4094" y="22748"/>
                  </a:cubicBezTo>
                  <a:cubicBezTo>
                    <a:pt x="4294" y="22280"/>
                    <a:pt x="4528" y="21846"/>
                    <a:pt x="4796" y="21412"/>
                  </a:cubicBezTo>
                  <a:cubicBezTo>
                    <a:pt x="7753" y="16900"/>
                    <a:pt x="11278" y="12924"/>
                    <a:pt x="15806" y="9916"/>
                  </a:cubicBezTo>
                  <a:cubicBezTo>
                    <a:pt x="20485" y="6792"/>
                    <a:pt x="25564" y="4904"/>
                    <a:pt x="31212" y="4586"/>
                  </a:cubicBezTo>
                  <a:cubicBezTo>
                    <a:pt x="32014" y="4549"/>
                    <a:pt x="32816" y="4530"/>
                    <a:pt x="33590" y="4530"/>
                  </a:cubicBezTo>
                  <a:cubicBezTo>
                    <a:pt x="33848" y="4530"/>
                    <a:pt x="34102" y="4532"/>
                    <a:pt x="34353" y="4536"/>
                  </a:cubicBezTo>
                  <a:cubicBezTo>
                    <a:pt x="35723" y="4369"/>
                    <a:pt x="36625" y="3166"/>
                    <a:pt x="36391" y="1896"/>
                  </a:cubicBezTo>
                  <a:cubicBezTo>
                    <a:pt x="36208" y="860"/>
                    <a:pt x="35389" y="125"/>
                    <a:pt x="34203" y="58"/>
                  </a:cubicBezTo>
                  <a:cubicBezTo>
                    <a:pt x="33663" y="19"/>
                    <a:pt x="33124" y="1"/>
                    <a:pt x="32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3"/>
            <p:cNvSpPr/>
            <p:nvPr/>
          </p:nvSpPr>
          <p:spPr>
            <a:xfrm>
              <a:off x="5290082" y="3052664"/>
              <a:ext cx="840800" cy="936309"/>
            </a:xfrm>
            <a:custGeom>
              <a:rect b="b" l="l" r="r" t="t"/>
              <a:pathLst>
                <a:path extrusionOk="0" h="29214" w="26234">
                  <a:moveTo>
                    <a:pt x="23815" y="1"/>
                  </a:moveTo>
                  <a:cubicBezTo>
                    <a:pt x="23780" y="1"/>
                    <a:pt x="23745" y="1"/>
                    <a:pt x="23710" y="3"/>
                  </a:cubicBezTo>
                  <a:cubicBezTo>
                    <a:pt x="23493" y="3"/>
                    <a:pt x="23276" y="53"/>
                    <a:pt x="23058" y="87"/>
                  </a:cubicBezTo>
                  <a:lnTo>
                    <a:pt x="23042" y="87"/>
                  </a:lnTo>
                  <a:cubicBezTo>
                    <a:pt x="21087" y="371"/>
                    <a:pt x="17946" y="1457"/>
                    <a:pt x="15874" y="2626"/>
                  </a:cubicBezTo>
                  <a:cubicBezTo>
                    <a:pt x="8956" y="6570"/>
                    <a:pt x="4094" y="12267"/>
                    <a:pt x="1354" y="19736"/>
                  </a:cubicBezTo>
                  <a:cubicBezTo>
                    <a:pt x="452" y="22092"/>
                    <a:pt x="1" y="24598"/>
                    <a:pt x="17" y="27121"/>
                  </a:cubicBezTo>
                  <a:cubicBezTo>
                    <a:pt x="34" y="28341"/>
                    <a:pt x="803" y="29126"/>
                    <a:pt x="1905" y="29210"/>
                  </a:cubicBezTo>
                  <a:cubicBezTo>
                    <a:pt x="1949" y="29212"/>
                    <a:pt x="1992" y="29214"/>
                    <a:pt x="2034" y="29214"/>
                  </a:cubicBezTo>
                  <a:cubicBezTo>
                    <a:pt x="3027" y="29214"/>
                    <a:pt x="3818" y="28476"/>
                    <a:pt x="4011" y="27338"/>
                  </a:cubicBezTo>
                  <a:cubicBezTo>
                    <a:pt x="4094" y="26837"/>
                    <a:pt x="4111" y="26336"/>
                    <a:pt x="4211" y="25851"/>
                  </a:cubicBezTo>
                  <a:cubicBezTo>
                    <a:pt x="5531" y="19636"/>
                    <a:pt x="8455" y="14306"/>
                    <a:pt x="13200" y="10028"/>
                  </a:cubicBezTo>
                  <a:cubicBezTo>
                    <a:pt x="15890" y="7606"/>
                    <a:pt x="18948" y="5784"/>
                    <a:pt x="22490" y="4832"/>
                  </a:cubicBezTo>
                  <a:cubicBezTo>
                    <a:pt x="23209" y="4631"/>
                    <a:pt x="23977" y="4598"/>
                    <a:pt x="24679" y="4281"/>
                  </a:cubicBezTo>
                  <a:cubicBezTo>
                    <a:pt x="25682" y="3863"/>
                    <a:pt x="26233" y="2793"/>
                    <a:pt x="25982" y="1741"/>
                  </a:cubicBezTo>
                  <a:cubicBezTo>
                    <a:pt x="25756" y="707"/>
                    <a:pt x="24842" y="1"/>
                    <a:pt x="23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3"/>
            <p:cNvSpPr/>
            <p:nvPr/>
          </p:nvSpPr>
          <p:spPr>
            <a:xfrm>
              <a:off x="7275388" y="1516892"/>
              <a:ext cx="630680" cy="901406"/>
            </a:xfrm>
            <a:custGeom>
              <a:rect b="b" l="l" r="r" t="t"/>
              <a:pathLst>
                <a:path extrusionOk="0" h="28125" w="19678">
                  <a:moveTo>
                    <a:pt x="17418" y="0"/>
                  </a:moveTo>
                  <a:cubicBezTo>
                    <a:pt x="16299" y="0"/>
                    <a:pt x="15413" y="778"/>
                    <a:pt x="15233" y="1973"/>
                  </a:cubicBezTo>
                  <a:cubicBezTo>
                    <a:pt x="15117" y="2658"/>
                    <a:pt x="15033" y="3343"/>
                    <a:pt x="14933" y="4028"/>
                  </a:cubicBezTo>
                  <a:cubicBezTo>
                    <a:pt x="13947" y="10344"/>
                    <a:pt x="11190" y="15774"/>
                    <a:pt x="6578" y="20252"/>
                  </a:cubicBezTo>
                  <a:cubicBezTo>
                    <a:pt x="5008" y="21789"/>
                    <a:pt x="3387" y="23259"/>
                    <a:pt x="1415" y="24295"/>
                  </a:cubicBezTo>
                  <a:cubicBezTo>
                    <a:pt x="831" y="24579"/>
                    <a:pt x="413" y="25097"/>
                    <a:pt x="279" y="25732"/>
                  </a:cubicBezTo>
                  <a:cubicBezTo>
                    <a:pt x="0" y="27016"/>
                    <a:pt x="1003" y="28125"/>
                    <a:pt x="2197" y="28125"/>
                  </a:cubicBezTo>
                  <a:cubicBezTo>
                    <a:pt x="2433" y="28125"/>
                    <a:pt x="2677" y="28082"/>
                    <a:pt x="2919" y="27988"/>
                  </a:cubicBezTo>
                  <a:cubicBezTo>
                    <a:pt x="4005" y="27553"/>
                    <a:pt x="5041" y="27019"/>
                    <a:pt x="5994" y="26367"/>
                  </a:cubicBezTo>
                  <a:cubicBezTo>
                    <a:pt x="10187" y="23644"/>
                    <a:pt x="13312" y="19968"/>
                    <a:pt x="15735" y="15657"/>
                  </a:cubicBezTo>
                  <a:cubicBezTo>
                    <a:pt x="17957" y="11697"/>
                    <a:pt x="19060" y="7403"/>
                    <a:pt x="19645" y="2942"/>
                  </a:cubicBezTo>
                  <a:cubicBezTo>
                    <a:pt x="19661" y="2708"/>
                    <a:pt x="19678" y="2474"/>
                    <a:pt x="19678" y="2240"/>
                  </a:cubicBezTo>
                  <a:cubicBezTo>
                    <a:pt x="19528" y="870"/>
                    <a:pt x="18659" y="35"/>
                    <a:pt x="17489" y="1"/>
                  </a:cubicBezTo>
                  <a:cubicBezTo>
                    <a:pt x="17465" y="0"/>
                    <a:pt x="17442" y="0"/>
                    <a:pt x="17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83"/>
            <p:cNvSpPr/>
            <p:nvPr/>
          </p:nvSpPr>
          <p:spPr>
            <a:xfrm>
              <a:off x="5215502" y="2521756"/>
              <a:ext cx="929963" cy="827884"/>
            </a:xfrm>
            <a:custGeom>
              <a:rect b="b" l="l" r="r" t="t"/>
              <a:pathLst>
                <a:path extrusionOk="0" h="25831" w="29016">
                  <a:moveTo>
                    <a:pt x="27959" y="0"/>
                  </a:moveTo>
                  <a:cubicBezTo>
                    <a:pt x="27916" y="0"/>
                    <a:pt x="27871" y="3"/>
                    <a:pt x="27825" y="10"/>
                  </a:cubicBezTo>
                  <a:cubicBezTo>
                    <a:pt x="14374" y="1831"/>
                    <a:pt x="3364" y="11806"/>
                    <a:pt x="139" y="24956"/>
                  </a:cubicBezTo>
                  <a:cubicBezTo>
                    <a:pt x="1" y="25518"/>
                    <a:pt x="426" y="25831"/>
                    <a:pt x="877" y="25831"/>
                  </a:cubicBezTo>
                  <a:cubicBezTo>
                    <a:pt x="1245" y="25831"/>
                    <a:pt x="1630" y="25623"/>
                    <a:pt x="1743" y="25173"/>
                  </a:cubicBezTo>
                  <a:cubicBezTo>
                    <a:pt x="4800" y="12742"/>
                    <a:pt x="15360" y="3335"/>
                    <a:pt x="28042" y="1614"/>
                  </a:cubicBezTo>
                  <a:cubicBezTo>
                    <a:pt x="29016" y="1470"/>
                    <a:pt x="28876" y="0"/>
                    <a:pt x="27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3"/>
            <p:cNvSpPr/>
            <p:nvPr/>
          </p:nvSpPr>
          <p:spPr>
            <a:xfrm>
              <a:off x="6057359" y="3150480"/>
              <a:ext cx="399503" cy="438572"/>
            </a:xfrm>
            <a:custGeom>
              <a:rect b="b" l="l" r="r" t="t"/>
              <a:pathLst>
                <a:path extrusionOk="0" h="13684" w="12465">
                  <a:moveTo>
                    <a:pt x="11203" y="1"/>
                  </a:moveTo>
                  <a:cubicBezTo>
                    <a:pt x="11054" y="1"/>
                    <a:pt x="10899" y="44"/>
                    <a:pt x="10748" y="142"/>
                  </a:cubicBezTo>
                  <a:cubicBezTo>
                    <a:pt x="6103" y="3150"/>
                    <a:pt x="2443" y="7494"/>
                    <a:pt x="271" y="12574"/>
                  </a:cubicBezTo>
                  <a:cubicBezTo>
                    <a:pt x="0" y="13203"/>
                    <a:pt x="531" y="13684"/>
                    <a:pt x="1052" y="13684"/>
                  </a:cubicBezTo>
                  <a:cubicBezTo>
                    <a:pt x="1333" y="13684"/>
                    <a:pt x="1612" y="13543"/>
                    <a:pt x="1758" y="13209"/>
                  </a:cubicBezTo>
                  <a:cubicBezTo>
                    <a:pt x="3847" y="8380"/>
                    <a:pt x="7306" y="4269"/>
                    <a:pt x="11733" y="1429"/>
                  </a:cubicBezTo>
                  <a:cubicBezTo>
                    <a:pt x="12465" y="960"/>
                    <a:pt x="11908" y="1"/>
                    <a:pt x="11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3"/>
            <p:cNvSpPr/>
            <p:nvPr/>
          </p:nvSpPr>
          <p:spPr>
            <a:xfrm>
              <a:off x="5459467" y="1671149"/>
              <a:ext cx="1097616" cy="597444"/>
            </a:xfrm>
            <a:custGeom>
              <a:rect b="b" l="l" r="r" t="t"/>
              <a:pathLst>
                <a:path extrusionOk="0" h="18641" w="34247">
                  <a:moveTo>
                    <a:pt x="2172" y="0"/>
                  </a:moveTo>
                  <a:cubicBezTo>
                    <a:pt x="1797" y="0"/>
                    <a:pt x="1423" y="6"/>
                    <a:pt x="1048" y="17"/>
                  </a:cubicBezTo>
                  <a:cubicBezTo>
                    <a:pt x="1" y="50"/>
                    <a:pt x="210" y="1638"/>
                    <a:pt x="1233" y="1638"/>
                  </a:cubicBezTo>
                  <a:cubicBezTo>
                    <a:pt x="1238" y="1638"/>
                    <a:pt x="1243" y="1638"/>
                    <a:pt x="1249" y="1638"/>
                  </a:cubicBezTo>
                  <a:cubicBezTo>
                    <a:pt x="1595" y="1627"/>
                    <a:pt x="1941" y="1622"/>
                    <a:pt x="2287" y="1622"/>
                  </a:cubicBezTo>
                  <a:cubicBezTo>
                    <a:pt x="14372" y="1622"/>
                    <a:pt x="26095" y="8111"/>
                    <a:pt x="32560" y="18296"/>
                  </a:cubicBezTo>
                  <a:cubicBezTo>
                    <a:pt x="32717" y="18540"/>
                    <a:pt x="32926" y="18640"/>
                    <a:pt x="33136" y="18640"/>
                  </a:cubicBezTo>
                  <a:cubicBezTo>
                    <a:pt x="33689" y="18640"/>
                    <a:pt x="34247" y="17940"/>
                    <a:pt x="33847" y="17310"/>
                  </a:cubicBezTo>
                  <a:cubicBezTo>
                    <a:pt x="28433" y="8772"/>
                    <a:pt x="19428" y="2774"/>
                    <a:pt x="9569" y="735"/>
                  </a:cubicBezTo>
                  <a:cubicBezTo>
                    <a:pt x="7131" y="242"/>
                    <a:pt x="4654" y="0"/>
                    <a:pt x="2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3"/>
            <p:cNvSpPr/>
            <p:nvPr/>
          </p:nvSpPr>
          <p:spPr>
            <a:xfrm>
              <a:off x="7308527" y="1690667"/>
              <a:ext cx="819711" cy="948167"/>
            </a:xfrm>
            <a:custGeom>
              <a:rect b="b" l="l" r="r" t="t"/>
              <a:pathLst>
                <a:path extrusionOk="0" h="29584" w="25576">
                  <a:moveTo>
                    <a:pt x="24695" y="1"/>
                  </a:moveTo>
                  <a:cubicBezTo>
                    <a:pt x="24329" y="1"/>
                    <a:pt x="23943" y="204"/>
                    <a:pt x="23824" y="644"/>
                  </a:cubicBezTo>
                  <a:cubicBezTo>
                    <a:pt x="20649" y="12574"/>
                    <a:pt x="12011" y="22817"/>
                    <a:pt x="816" y="28013"/>
                  </a:cubicBezTo>
                  <a:cubicBezTo>
                    <a:pt x="0" y="28392"/>
                    <a:pt x="366" y="29583"/>
                    <a:pt x="1104" y="29583"/>
                  </a:cubicBezTo>
                  <a:cubicBezTo>
                    <a:pt x="1212" y="29583"/>
                    <a:pt x="1329" y="29558"/>
                    <a:pt x="1451" y="29500"/>
                  </a:cubicBezTo>
                  <a:cubicBezTo>
                    <a:pt x="13197" y="24036"/>
                    <a:pt x="22103" y="13376"/>
                    <a:pt x="25428" y="878"/>
                  </a:cubicBezTo>
                  <a:cubicBezTo>
                    <a:pt x="25576" y="314"/>
                    <a:pt x="25150" y="1"/>
                    <a:pt x="24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3"/>
            <p:cNvSpPr/>
            <p:nvPr/>
          </p:nvSpPr>
          <p:spPr>
            <a:xfrm>
              <a:off x="6803355" y="1198379"/>
              <a:ext cx="310693" cy="1002364"/>
            </a:xfrm>
            <a:custGeom>
              <a:rect b="b" l="l" r="r" t="t"/>
              <a:pathLst>
                <a:path extrusionOk="0" h="31275" w="9694">
                  <a:moveTo>
                    <a:pt x="1154" y="1"/>
                  </a:moveTo>
                  <a:cubicBezTo>
                    <a:pt x="573" y="1"/>
                    <a:pt x="0" y="704"/>
                    <a:pt x="454" y="1318"/>
                  </a:cubicBezTo>
                  <a:cubicBezTo>
                    <a:pt x="6586" y="9488"/>
                    <a:pt x="7973" y="20750"/>
                    <a:pt x="4013" y="30173"/>
                  </a:cubicBezTo>
                  <a:cubicBezTo>
                    <a:pt x="3753" y="30791"/>
                    <a:pt x="4287" y="31275"/>
                    <a:pt x="4803" y="31275"/>
                  </a:cubicBezTo>
                  <a:cubicBezTo>
                    <a:pt x="5084" y="31275"/>
                    <a:pt x="5359" y="31132"/>
                    <a:pt x="5500" y="30791"/>
                  </a:cubicBezTo>
                  <a:cubicBezTo>
                    <a:pt x="9694" y="20850"/>
                    <a:pt x="8224" y="8953"/>
                    <a:pt x="1741" y="315"/>
                  </a:cubicBezTo>
                  <a:cubicBezTo>
                    <a:pt x="1576" y="93"/>
                    <a:pt x="1365" y="1"/>
                    <a:pt x="1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3"/>
            <p:cNvSpPr/>
            <p:nvPr/>
          </p:nvSpPr>
          <p:spPr>
            <a:xfrm>
              <a:off x="6931619" y="3279514"/>
              <a:ext cx="1165851" cy="311077"/>
            </a:xfrm>
            <a:custGeom>
              <a:rect b="b" l="l" r="r" t="t"/>
              <a:pathLst>
                <a:path extrusionOk="0" h="9706" w="36376">
                  <a:moveTo>
                    <a:pt x="1064" y="1"/>
                  </a:moveTo>
                  <a:cubicBezTo>
                    <a:pt x="533" y="1"/>
                    <a:pt x="0" y="484"/>
                    <a:pt x="295" y="1096"/>
                  </a:cubicBezTo>
                  <a:cubicBezTo>
                    <a:pt x="2968" y="6693"/>
                    <a:pt x="9084" y="8898"/>
                    <a:pt x="14882" y="9467"/>
                  </a:cubicBezTo>
                  <a:cubicBezTo>
                    <a:pt x="16544" y="9626"/>
                    <a:pt x="18209" y="9706"/>
                    <a:pt x="19871" y="9706"/>
                  </a:cubicBezTo>
                  <a:cubicBezTo>
                    <a:pt x="25160" y="9706"/>
                    <a:pt x="30423" y="8900"/>
                    <a:pt x="35483" y="7311"/>
                  </a:cubicBezTo>
                  <a:cubicBezTo>
                    <a:pt x="36376" y="7039"/>
                    <a:pt x="35940" y="5780"/>
                    <a:pt x="35118" y="5780"/>
                  </a:cubicBezTo>
                  <a:cubicBezTo>
                    <a:pt x="35032" y="5780"/>
                    <a:pt x="34942" y="5794"/>
                    <a:pt x="34848" y="5824"/>
                  </a:cubicBezTo>
                  <a:lnTo>
                    <a:pt x="34848" y="5807"/>
                  </a:lnTo>
                  <a:cubicBezTo>
                    <a:pt x="29991" y="7325"/>
                    <a:pt x="24946" y="8092"/>
                    <a:pt x="19879" y="8092"/>
                  </a:cubicBezTo>
                  <a:cubicBezTo>
                    <a:pt x="18531" y="8092"/>
                    <a:pt x="17182" y="8038"/>
                    <a:pt x="15834" y="7929"/>
                  </a:cubicBezTo>
                  <a:cubicBezTo>
                    <a:pt x="10420" y="7478"/>
                    <a:pt x="4322" y="5774"/>
                    <a:pt x="1782" y="461"/>
                  </a:cubicBezTo>
                  <a:cubicBezTo>
                    <a:pt x="1626" y="137"/>
                    <a:pt x="1345" y="1"/>
                    <a:pt x="10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3"/>
            <p:cNvSpPr/>
            <p:nvPr/>
          </p:nvSpPr>
          <p:spPr>
            <a:xfrm>
              <a:off x="5717469" y="3466397"/>
              <a:ext cx="2146645" cy="1415905"/>
            </a:xfrm>
            <a:custGeom>
              <a:rect b="b" l="l" r="r" t="t"/>
              <a:pathLst>
                <a:path extrusionOk="0" h="44178" w="66978">
                  <a:moveTo>
                    <a:pt x="57541" y="0"/>
                  </a:moveTo>
                  <a:cubicBezTo>
                    <a:pt x="57093" y="0"/>
                    <a:pt x="56643" y="65"/>
                    <a:pt x="56207" y="194"/>
                  </a:cubicBezTo>
                  <a:cubicBezTo>
                    <a:pt x="54385" y="678"/>
                    <a:pt x="52648" y="1397"/>
                    <a:pt x="51027" y="2316"/>
                  </a:cubicBezTo>
                  <a:cubicBezTo>
                    <a:pt x="45496" y="5524"/>
                    <a:pt x="40267" y="9149"/>
                    <a:pt x="35672" y="13611"/>
                  </a:cubicBezTo>
                  <a:cubicBezTo>
                    <a:pt x="35079" y="12985"/>
                    <a:pt x="34219" y="12691"/>
                    <a:pt x="33358" y="12691"/>
                  </a:cubicBezTo>
                  <a:cubicBezTo>
                    <a:pt x="32908" y="12691"/>
                    <a:pt x="32459" y="12771"/>
                    <a:pt x="32046" y="12926"/>
                  </a:cubicBezTo>
                  <a:cubicBezTo>
                    <a:pt x="31879" y="12976"/>
                    <a:pt x="31712" y="13059"/>
                    <a:pt x="31562" y="13159"/>
                  </a:cubicBezTo>
                  <a:cubicBezTo>
                    <a:pt x="28103" y="10703"/>
                    <a:pt x="24410" y="8615"/>
                    <a:pt x="20517" y="6927"/>
                  </a:cubicBezTo>
                  <a:cubicBezTo>
                    <a:pt x="17827" y="5774"/>
                    <a:pt x="15120" y="4655"/>
                    <a:pt x="12230" y="4137"/>
                  </a:cubicBezTo>
                  <a:cubicBezTo>
                    <a:pt x="11242" y="3955"/>
                    <a:pt x="10254" y="3852"/>
                    <a:pt x="9268" y="3852"/>
                  </a:cubicBezTo>
                  <a:cubicBezTo>
                    <a:pt x="8169" y="3852"/>
                    <a:pt x="7072" y="3980"/>
                    <a:pt x="5981" y="4271"/>
                  </a:cubicBezTo>
                  <a:cubicBezTo>
                    <a:pt x="4627" y="4621"/>
                    <a:pt x="3374" y="5156"/>
                    <a:pt x="2472" y="6309"/>
                  </a:cubicBezTo>
                  <a:cubicBezTo>
                    <a:pt x="1720" y="7261"/>
                    <a:pt x="1469" y="8281"/>
                    <a:pt x="1737" y="9367"/>
                  </a:cubicBezTo>
                  <a:cubicBezTo>
                    <a:pt x="1352" y="10837"/>
                    <a:pt x="1319" y="12625"/>
                    <a:pt x="1169" y="14312"/>
                  </a:cubicBezTo>
                  <a:cubicBezTo>
                    <a:pt x="868" y="17554"/>
                    <a:pt x="550" y="20795"/>
                    <a:pt x="250" y="24037"/>
                  </a:cubicBezTo>
                  <a:cubicBezTo>
                    <a:pt x="1" y="26694"/>
                    <a:pt x="2124" y="28800"/>
                    <a:pt x="4569" y="28800"/>
                  </a:cubicBezTo>
                  <a:cubicBezTo>
                    <a:pt x="5077" y="28800"/>
                    <a:pt x="5598" y="28710"/>
                    <a:pt x="6114" y="28515"/>
                  </a:cubicBezTo>
                  <a:lnTo>
                    <a:pt x="28704" y="19960"/>
                  </a:lnTo>
                  <a:lnTo>
                    <a:pt x="28704" y="19960"/>
                  </a:lnTo>
                  <a:cubicBezTo>
                    <a:pt x="25095" y="24087"/>
                    <a:pt x="21637" y="28347"/>
                    <a:pt x="18245" y="32642"/>
                  </a:cubicBezTo>
                  <a:cubicBezTo>
                    <a:pt x="16541" y="34780"/>
                    <a:pt x="14920" y="36969"/>
                    <a:pt x="13433" y="39258"/>
                  </a:cubicBezTo>
                  <a:cubicBezTo>
                    <a:pt x="13182" y="39609"/>
                    <a:pt x="12982" y="39993"/>
                    <a:pt x="12831" y="40394"/>
                  </a:cubicBezTo>
                  <a:cubicBezTo>
                    <a:pt x="12519" y="41275"/>
                    <a:pt x="13209" y="42132"/>
                    <a:pt x="14060" y="42132"/>
                  </a:cubicBezTo>
                  <a:cubicBezTo>
                    <a:pt x="14209" y="42132"/>
                    <a:pt x="14364" y="42106"/>
                    <a:pt x="14519" y="42048"/>
                  </a:cubicBezTo>
                  <a:cubicBezTo>
                    <a:pt x="14953" y="41898"/>
                    <a:pt x="15354" y="41681"/>
                    <a:pt x="15705" y="41380"/>
                  </a:cubicBezTo>
                  <a:cubicBezTo>
                    <a:pt x="16908" y="40461"/>
                    <a:pt x="18061" y="39475"/>
                    <a:pt x="19164" y="38456"/>
                  </a:cubicBezTo>
                  <a:cubicBezTo>
                    <a:pt x="19966" y="37721"/>
                    <a:pt x="20751" y="36986"/>
                    <a:pt x="21536" y="36251"/>
                  </a:cubicBezTo>
                  <a:cubicBezTo>
                    <a:pt x="21586" y="36267"/>
                    <a:pt x="21653" y="36301"/>
                    <a:pt x="21703" y="36334"/>
                  </a:cubicBezTo>
                  <a:cubicBezTo>
                    <a:pt x="21653" y="36551"/>
                    <a:pt x="21620" y="36769"/>
                    <a:pt x="21553" y="36986"/>
                  </a:cubicBezTo>
                  <a:cubicBezTo>
                    <a:pt x="21135" y="38640"/>
                    <a:pt x="20851" y="40327"/>
                    <a:pt x="20701" y="42015"/>
                  </a:cubicBezTo>
                  <a:cubicBezTo>
                    <a:pt x="20634" y="42449"/>
                    <a:pt x="20668" y="42884"/>
                    <a:pt x="20768" y="43285"/>
                  </a:cubicBezTo>
                  <a:cubicBezTo>
                    <a:pt x="20907" y="43810"/>
                    <a:pt x="21374" y="44178"/>
                    <a:pt x="21906" y="44178"/>
                  </a:cubicBezTo>
                  <a:cubicBezTo>
                    <a:pt x="21949" y="44178"/>
                    <a:pt x="21993" y="44176"/>
                    <a:pt x="22038" y="44170"/>
                  </a:cubicBezTo>
                  <a:cubicBezTo>
                    <a:pt x="22455" y="44137"/>
                    <a:pt x="22856" y="43903"/>
                    <a:pt x="23124" y="43569"/>
                  </a:cubicBezTo>
                  <a:cubicBezTo>
                    <a:pt x="23541" y="43018"/>
                    <a:pt x="23892" y="42416"/>
                    <a:pt x="24193" y="41798"/>
                  </a:cubicBezTo>
                  <a:cubicBezTo>
                    <a:pt x="25830" y="38573"/>
                    <a:pt x="27117" y="35198"/>
                    <a:pt x="28537" y="31873"/>
                  </a:cubicBezTo>
                  <a:cubicBezTo>
                    <a:pt x="30058" y="28347"/>
                    <a:pt x="31511" y="24789"/>
                    <a:pt x="32731" y="21146"/>
                  </a:cubicBezTo>
                  <a:cubicBezTo>
                    <a:pt x="32848" y="21154"/>
                    <a:pt x="32964" y="21159"/>
                    <a:pt x="33079" y="21159"/>
                  </a:cubicBezTo>
                  <a:cubicBezTo>
                    <a:pt x="33425" y="21159"/>
                    <a:pt x="33763" y="21121"/>
                    <a:pt x="34101" y="21046"/>
                  </a:cubicBezTo>
                  <a:cubicBezTo>
                    <a:pt x="34703" y="20946"/>
                    <a:pt x="35254" y="20712"/>
                    <a:pt x="35755" y="20394"/>
                  </a:cubicBezTo>
                  <a:cubicBezTo>
                    <a:pt x="36340" y="24037"/>
                    <a:pt x="36992" y="27646"/>
                    <a:pt x="37994" y="31205"/>
                  </a:cubicBezTo>
                  <a:cubicBezTo>
                    <a:pt x="38679" y="33744"/>
                    <a:pt x="39548" y="36217"/>
                    <a:pt x="40584" y="38640"/>
                  </a:cubicBezTo>
                  <a:cubicBezTo>
                    <a:pt x="40801" y="39191"/>
                    <a:pt x="41119" y="39693"/>
                    <a:pt x="41520" y="40144"/>
                  </a:cubicBezTo>
                  <a:cubicBezTo>
                    <a:pt x="41861" y="40491"/>
                    <a:pt x="42250" y="40657"/>
                    <a:pt x="42619" y="40657"/>
                  </a:cubicBezTo>
                  <a:cubicBezTo>
                    <a:pt x="43174" y="40657"/>
                    <a:pt x="43685" y="40284"/>
                    <a:pt x="43926" y="39592"/>
                  </a:cubicBezTo>
                  <a:cubicBezTo>
                    <a:pt x="44093" y="38991"/>
                    <a:pt x="44160" y="38356"/>
                    <a:pt x="44110" y="37738"/>
                  </a:cubicBezTo>
                  <a:cubicBezTo>
                    <a:pt x="44093" y="36468"/>
                    <a:pt x="43876" y="35198"/>
                    <a:pt x="43909" y="33845"/>
                  </a:cubicBezTo>
                  <a:lnTo>
                    <a:pt x="43909" y="33845"/>
                  </a:lnTo>
                  <a:cubicBezTo>
                    <a:pt x="44160" y="34062"/>
                    <a:pt x="44394" y="34279"/>
                    <a:pt x="44628" y="34496"/>
                  </a:cubicBezTo>
                  <a:cubicBezTo>
                    <a:pt x="45463" y="35298"/>
                    <a:pt x="46349" y="36017"/>
                    <a:pt x="47301" y="36685"/>
                  </a:cubicBezTo>
                  <a:cubicBezTo>
                    <a:pt x="47652" y="36969"/>
                    <a:pt x="48070" y="37170"/>
                    <a:pt x="48521" y="37303"/>
                  </a:cubicBezTo>
                  <a:cubicBezTo>
                    <a:pt x="48681" y="37341"/>
                    <a:pt x="48837" y="37359"/>
                    <a:pt x="48986" y="37359"/>
                  </a:cubicBezTo>
                  <a:cubicBezTo>
                    <a:pt x="49898" y="37359"/>
                    <a:pt x="50576" y="36687"/>
                    <a:pt x="50576" y="35683"/>
                  </a:cubicBezTo>
                  <a:cubicBezTo>
                    <a:pt x="50576" y="35165"/>
                    <a:pt x="50459" y="34630"/>
                    <a:pt x="50242" y="34162"/>
                  </a:cubicBezTo>
                  <a:cubicBezTo>
                    <a:pt x="49991" y="33627"/>
                    <a:pt x="49757" y="33076"/>
                    <a:pt x="49456" y="32575"/>
                  </a:cubicBezTo>
                  <a:cubicBezTo>
                    <a:pt x="47552" y="29350"/>
                    <a:pt x="45379" y="26292"/>
                    <a:pt x="43308" y="23168"/>
                  </a:cubicBezTo>
                  <a:cubicBezTo>
                    <a:pt x="42472" y="21898"/>
                    <a:pt x="41587" y="20662"/>
                    <a:pt x="40668" y="19442"/>
                  </a:cubicBezTo>
                  <a:lnTo>
                    <a:pt x="40668" y="19442"/>
                  </a:lnTo>
                  <a:lnTo>
                    <a:pt x="61219" y="23151"/>
                  </a:lnTo>
                  <a:cubicBezTo>
                    <a:pt x="61487" y="23199"/>
                    <a:pt x="61751" y="23222"/>
                    <a:pt x="62010" y="23222"/>
                  </a:cubicBezTo>
                  <a:cubicBezTo>
                    <a:pt x="64817" y="23222"/>
                    <a:pt x="66977" y="20518"/>
                    <a:pt x="66182" y="17687"/>
                  </a:cubicBezTo>
                  <a:cubicBezTo>
                    <a:pt x="65279" y="14546"/>
                    <a:pt x="64394" y="11405"/>
                    <a:pt x="63508" y="8281"/>
                  </a:cubicBezTo>
                  <a:cubicBezTo>
                    <a:pt x="62873" y="6042"/>
                    <a:pt x="62439" y="3585"/>
                    <a:pt x="61186" y="2199"/>
                  </a:cubicBezTo>
                  <a:cubicBezTo>
                    <a:pt x="60852" y="1330"/>
                    <a:pt x="60167" y="661"/>
                    <a:pt x="59298" y="344"/>
                  </a:cubicBezTo>
                  <a:cubicBezTo>
                    <a:pt x="58734" y="115"/>
                    <a:pt x="58138" y="0"/>
                    <a:pt x="57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3"/>
            <p:cNvSpPr/>
            <p:nvPr/>
          </p:nvSpPr>
          <p:spPr>
            <a:xfrm>
              <a:off x="6118671" y="3990767"/>
              <a:ext cx="685870" cy="891535"/>
            </a:xfrm>
            <a:custGeom>
              <a:rect b="b" l="l" r="r" t="t"/>
              <a:pathLst>
                <a:path extrusionOk="0" h="27817" w="21400">
                  <a:moveTo>
                    <a:pt x="19948" y="0"/>
                  </a:moveTo>
                  <a:cubicBezTo>
                    <a:pt x="19525" y="0"/>
                    <a:pt x="19148" y="150"/>
                    <a:pt x="18843" y="541"/>
                  </a:cubicBezTo>
                  <a:cubicBezTo>
                    <a:pt x="18459" y="1042"/>
                    <a:pt x="18058" y="1510"/>
                    <a:pt x="17640" y="1978"/>
                  </a:cubicBezTo>
                  <a:cubicBezTo>
                    <a:pt x="13480" y="6590"/>
                    <a:pt x="9570" y="11418"/>
                    <a:pt x="5727" y="16281"/>
                  </a:cubicBezTo>
                  <a:cubicBezTo>
                    <a:pt x="4023" y="18419"/>
                    <a:pt x="2402" y="20608"/>
                    <a:pt x="915" y="22897"/>
                  </a:cubicBezTo>
                  <a:cubicBezTo>
                    <a:pt x="664" y="23248"/>
                    <a:pt x="464" y="23632"/>
                    <a:pt x="313" y="24033"/>
                  </a:cubicBezTo>
                  <a:cubicBezTo>
                    <a:pt x="1" y="24914"/>
                    <a:pt x="691" y="25771"/>
                    <a:pt x="1542" y="25771"/>
                  </a:cubicBezTo>
                  <a:cubicBezTo>
                    <a:pt x="1691" y="25771"/>
                    <a:pt x="1846" y="25745"/>
                    <a:pt x="2001" y="25687"/>
                  </a:cubicBezTo>
                  <a:cubicBezTo>
                    <a:pt x="2435" y="25554"/>
                    <a:pt x="2836" y="25320"/>
                    <a:pt x="3187" y="25019"/>
                  </a:cubicBezTo>
                  <a:cubicBezTo>
                    <a:pt x="4390" y="24100"/>
                    <a:pt x="5543" y="23131"/>
                    <a:pt x="6646" y="22095"/>
                  </a:cubicBezTo>
                  <a:cubicBezTo>
                    <a:pt x="7431" y="21360"/>
                    <a:pt x="8233" y="20625"/>
                    <a:pt x="9018" y="19890"/>
                  </a:cubicBezTo>
                  <a:cubicBezTo>
                    <a:pt x="9068" y="19923"/>
                    <a:pt x="9135" y="19940"/>
                    <a:pt x="9185" y="19973"/>
                  </a:cubicBezTo>
                  <a:cubicBezTo>
                    <a:pt x="9135" y="20190"/>
                    <a:pt x="9102" y="20408"/>
                    <a:pt x="9035" y="20625"/>
                  </a:cubicBezTo>
                  <a:cubicBezTo>
                    <a:pt x="8617" y="22279"/>
                    <a:pt x="8333" y="23966"/>
                    <a:pt x="8183" y="25654"/>
                  </a:cubicBezTo>
                  <a:cubicBezTo>
                    <a:pt x="8116" y="26088"/>
                    <a:pt x="8150" y="26523"/>
                    <a:pt x="8250" y="26941"/>
                  </a:cubicBezTo>
                  <a:cubicBezTo>
                    <a:pt x="8389" y="27450"/>
                    <a:pt x="8856" y="27817"/>
                    <a:pt x="9387" y="27817"/>
                  </a:cubicBezTo>
                  <a:cubicBezTo>
                    <a:pt x="9431" y="27817"/>
                    <a:pt x="9475" y="27815"/>
                    <a:pt x="9520" y="27809"/>
                  </a:cubicBezTo>
                  <a:cubicBezTo>
                    <a:pt x="9937" y="27776"/>
                    <a:pt x="10338" y="27559"/>
                    <a:pt x="10606" y="27208"/>
                  </a:cubicBezTo>
                  <a:cubicBezTo>
                    <a:pt x="11023" y="26657"/>
                    <a:pt x="11374" y="26072"/>
                    <a:pt x="11675" y="25437"/>
                  </a:cubicBezTo>
                  <a:cubicBezTo>
                    <a:pt x="13329" y="22212"/>
                    <a:pt x="14599" y="18837"/>
                    <a:pt x="16019" y="15512"/>
                  </a:cubicBezTo>
                  <a:cubicBezTo>
                    <a:pt x="17891" y="11168"/>
                    <a:pt x="19678" y="6790"/>
                    <a:pt x="21032" y="2262"/>
                  </a:cubicBezTo>
                  <a:cubicBezTo>
                    <a:pt x="21149" y="1945"/>
                    <a:pt x="21232" y="1627"/>
                    <a:pt x="21282" y="1310"/>
                  </a:cubicBezTo>
                  <a:cubicBezTo>
                    <a:pt x="21399" y="725"/>
                    <a:pt x="21015" y="157"/>
                    <a:pt x="20430" y="57"/>
                  </a:cubicBezTo>
                  <a:cubicBezTo>
                    <a:pt x="20264" y="21"/>
                    <a:pt x="20103" y="0"/>
                    <a:pt x="19948" y="0"/>
                  </a:cubicBezTo>
                  <a:close/>
                </a:path>
              </a:pathLst>
            </a:custGeom>
            <a:solidFill>
              <a:schemeClr val="dk2">
                <a:alpha val="8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3"/>
            <p:cNvSpPr/>
            <p:nvPr/>
          </p:nvSpPr>
          <p:spPr>
            <a:xfrm>
              <a:off x="6850020" y="3963685"/>
              <a:ext cx="488410" cy="805769"/>
            </a:xfrm>
            <a:custGeom>
              <a:rect b="b" l="l" r="r" t="t"/>
              <a:pathLst>
                <a:path extrusionOk="0" h="25141" w="15239">
                  <a:moveTo>
                    <a:pt x="1200" y="0"/>
                  </a:moveTo>
                  <a:cubicBezTo>
                    <a:pt x="581" y="0"/>
                    <a:pt x="93" y="475"/>
                    <a:pt x="34" y="1269"/>
                  </a:cubicBezTo>
                  <a:cubicBezTo>
                    <a:pt x="1" y="1871"/>
                    <a:pt x="34" y="2455"/>
                    <a:pt x="134" y="3040"/>
                  </a:cubicBezTo>
                  <a:cubicBezTo>
                    <a:pt x="786" y="7301"/>
                    <a:pt x="1488" y="11545"/>
                    <a:pt x="2657" y="15689"/>
                  </a:cubicBezTo>
                  <a:cubicBezTo>
                    <a:pt x="3342" y="18228"/>
                    <a:pt x="4211" y="20718"/>
                    <a:pt x="5247" y="23124"/>
                  </a:cubicBezTo>
                  <a:cubicBezTo>
                    <a:pt x="5464" y="23675"/>
                    <a:pt x="5782" y="24177"/>
                    <a:pt x="6183" y="24628"/>
                  </a:cubicBezTo>
                  <a:cubicBezTo>
                    <a:pt x="6524" y="24975"/>
                    <a:pt x="6913" y="25141"/>
                    <a:pt x="7282" y="25141"/>
                  </a:cubicBezTo>
                  <a:cubicBezTo>
                    <a:pt x="7837" y="25141"/>
                    <a:pt x="8348" y="24768"/>
                    <a:pt x="8589" y="24076"/>
                  </a:cubicBezTo>
                  <a:cubicBezTo>
                    <a:pt x="8756" y="23475"/>
                    <a:pt x="8823" y="22857"/>
                    <a:pt x="8773" y="22222"/>
                  </a:cubicBezTo>
                  <a:cubicBezTo>
                    <a:pt x="8756" y="20952"/>
                    <a:pt x="8539" y="19682"/>
                    <a:pt x="8572" y="18329"/>
                  </a:cubicBezTo>
                  <a:lnTo>
                    <a:pt x="8572" y="18329"/>
                  </a:lnTo>
                  <a:cubicBezTo>
                    <a:pt x="8823" y="18546"/>
                    <a:pt x="9057" y="18763"/>
                    <a:pt x="9291" y="18980"/>
                  </a:cubicBezTo>
                  <a:cubicBezTo>
                    <a:pt x="10126" y="19782"/>
                    <a:pt x="11012" y="20501"/>
                    <a:pt x="11964" y="21169"/>
                  </a:cubicBezTo>
                  <a:cubicBezTo>
                    <a:pt x="12332" y="21453"/>
                    <a:pt x="12749" y="21654"/>
                    <a:pt x="13184" y="21787"/>
                  </a:cubicBezTo>
                  <a:cubicBezTo>
                    <a:pt x="13344" y="21825"/>
                    <a:pt x="13500" y="21843"/>
                    <a:pt x="13649" y="21843"/>
                  </a:cubicBezTo>
                  <a:cubicBezTo>
                    <a:pt x="14561" y="21843"/>
                    <a:pt x="15239" y="21171"/>
                    <a:pt x="15239" y="20167"/>
                  </a:cubicBezTo>
                  <a:cubicBezTo>
                    <a:pt x="15239" y="19649"/>
                    <a:pt x="15122" y="19114"/>
                    <a:pt x="14905" y="18646"/>
                  </a:cubicBezTo>
                  <a:cubicBezTo>
                    <a:pt x="14654" y="18111"/>
                    <a:pt x="14420" y="17560"/>
                    <a:pt x="14119" y="17059"/>
                  </a:cubicBezTo>
                  <a:cubicBezTo>
                    <a:pt x="12215" y="13834"/>
                    <a:pt x="10042" y="10776"/>
                    <a:pt x="7987" y="7652"/>
                  </a:cubicBezTo>
                  <a:cubicBezTo>
                    <a:pt x="6684" y="5680"/>
                    <a:pt x="5281" y="3775"/>
                    <a:pt x="3793" y="1938"/>
                  </a:cubicBezTo>
                  <a:cubicBezTo>
                    <a:pt x="3292" y="1269"/>
                    <a:pt x="2691" y="701"/>
                    <a:pt x="2006" y="250"/>
                  </a:cubicBezTo>
                  <a:cubicBezTo>
                    <a:pt x="1729" y="80"/>
                    <a:pt x="1454" y="0"/>
                    <a:pt x="1200" y="0"/>
                  </a:cubicBezTo>
                  <a:close/>
                </a:path>
              </a:pathLst>
            </a:custGeom>
            <a:solidFill>
              <a:schemeClr val="dk2">
                <a:alpha val="8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3"/>
            <p:cNvSpPr/>
            <p:nvPr/>
          </p:nvSpPr>
          <p:spPr>
            <a:xfrm>
              <a:off x="5717469" y="3666165"/>
              <a:ext cx="1136333" cy="723304"/>
            </a:xfrm>
            <a:custGeom>
              <a:rect b="b" l="l" r="r" t="t"/>
              <a:pathLst>
                <a:path extrusionOk="0" h="22568" w="35455">
                  <a:moveTo>
                    <a:pt x="5824" y="0"/>
                  </a:moveTo>
                  <a:cubicBezTo>
                    <a:pt x="1203" y="0"/>
                    <a:pt x="1527" y="4286"/>
                    <a:pt x="1169" y="8079"/>
                  </a:cubicBezTo>
                  <a:cubicBezTo>
                    <a:pt x="868" y="11321"/>
                    <a:pt x="567" y="14562"/>
                    <a:pt x="250" y="17804"/>
                  </a:cubicBezTo>
                  <a:cubicBezTo>
                    <a:pt x="1" y="20461"/>
                    <a:pt x="2124" y="22567"/>
                    <a:pt x="4569" y="22567"/>
                  </a:cubicBezTo>
                  <a:cubicBezTo>
                    <a:pt x="5077" y="22567"/>
                    <a:pt x="5598" y="22477"/>
                    <a:pt x="6114" y="22282"/>
                  </a:cubicBezTo>
                  <a:lnTo>
                    <a:pt x="35455" y="11187"/>
                  </a:lnTo>
                  <a:cubicBezTo>
                    <a:pt x="33266" y="11087"/>
                    <a:pt x="30175" y="9065"/>
                    <a:pt x="28120" y="8246"/>
                  </a:cubicBezTo>
                  <a:cubicBezTo>
                    <a:pt x="25480" y="7194"/>
                    <a:pt x="22823" y="6124"/>
                    <a:pt x="20166" y="5072"/>
                  </a:cubicBezTo>
                  <a:cubicBezTo>
                    <a:pt x="15922" y="3368"/>
                    <a:pt x="10826" y="243"/>
                    <a:pt x="6198" y="9"/>
                  </a:cubicBezTo>
                  <a:cubicBezTo>
                    <a:pt x="6070" y="3"/>
                    <a:pt x="5945" y="0"/>
                    <a:pt x="58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3"/>
            <p:cNvSpPr/>
            <p:nvPr/>
          </p:nvSpPr>
          <p:spPr>
            <a:xfrm>
              <a:off x="6690443" y="3500883"/>
              <a:ext cx="1173671" cy="709779"/>
            </a:xfrm>
            <a:custGeom>
              <a:rect b="b" l="l" r="r" t="t"/>
              <a:pathLst>
                <a:path extrusionOk="0" h="22146" w="36620">
                  <a:moveTo>
                    <a:pt x="28196" y="0"/>
                  </a:moveTo>
                  <a:cubicBezTo>
                    <a:pt x="27758" y="0"/>
                    <a:pt x="27273" y="60"/>
                    <a:pt x="26734" y="187"/>
                  </a:cubicBezTo>
                  <a:cubicBezTo>
                    <a:pt x="22223" y="1256"/>
                    <a:pt x="17778" y="5266"/>
                    <a:pt x="13919" y="7706"/>
                  </a:cubicBezTo>
                  <a:lnTo>
                    <a:pt x="6684" y="12284"/>
                  </a:lnTo>
                  <a:cubicBezTo>
                    <a:pt x="4813" y="13470"/>
                    <a:pt x="2139" y="16010"/>
                    <a:pt x="0" y="16494"/>
                  </a:cubicBezTo>
                  <a:lnTo>
                    <a:pt x="30861" y="22075"/>
                  </a:lnTo>
                  <a:cubicBezTo>
                    <a:pt x="31129" y="22123"/>
                    <a:pt x="31393" y="22146"/>
                    <a:pt x="31652" y="22146"/>
                  </a:cubicBezTo>
                  <a:cubicBezTo>
                    <a:pt x="34459" y="22146"/>
                    <a:pt x="36619" y="19442"/>
                    <a:pt x="35824" y="16611"/>
                  </a:cubicBezTo>
                  <a:cubicBezTo>
                    <a:pt x="34921" y="13470"/>
                    <a:pt x="34036" y="10329"/>
                    <a:pt x="33150" y="7205"/>
                  </a:cubicBezTo>
                  <a:cubicBezTo>
                    <a:pt x="32199" y="3860"/>
                    <a:pt x="31724" y="0"/>
                    <a:pt x="281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3"/>
            <p:cNvSpPr/>
            <p:nvPr/>
          </p:nvSpPr>
          <p:spPr>
            <a:xfrm>
              <a:off x="5762403" y="3466333"/>
              <a:ext cx="1939634" cy="566740"/>
            </a:xfrm>
            <a:custGeom>
              <a:rect b="b" l="l" r="r" t="t"/>
              <a:pathLst>
                <a:path extrusionOk="0" h="17683" w="60519">
                  <a:moveTo>
                    <a:pt x="56153" y="1"/>
                  </a:moveTo>
                  <a:cubicBezTo>
                    <a:pt x="55700" y="1"/>
                    <a:pt x="55246" y="65"/>
                    <a:pt x="54805" y="196"/>
                  </a:cubicBezTo>
                  <a:cubicBezTo>
                    <a:pt x="53000" y="680"/>
                    <a:pt x="51246" y="1382"/>
                    <a:pt x="49625" y="2318"/>
                  </a:cubicBezTo>
                  <a:cubicBezTo>
                    <a:pt x="43710" y="5743"/>
                    <a:pt x="38163" y="9636"/>
                    <a:pt x="33351" y="14515"/>
                  </a:cubicBezTo>
                  <a:cubicBezTo>
                    <a:pt x="33064" y="14810"/>
                    <a:pt x="32927" y="14952"/>
                    <a:pt x="32771" y="14952"/>
                  </a:cubicBezTo>
                  <a:cubicBezTo>
                    <a:pt x="32628" y="14952"/>
                    <a:pt x="32469" y="14831"/>
                    <a:pt x="32165" y="14598"/>
                  </a:cubicBezTo>
                  <a:cubicBezTo>
                    <a:pt x="28104" y="11557"/>
                    <a:pt x="23794" y="8917"/>
                    <a:pt x="19115" y="6912"/>
                  </a:cubicBezTo>
                  <a:cubicBezTo>
                    <a:pt x="16425" y="5776"/>
                    <a:pt x="13718" y="4657"/>
                    <a:pt x="10828" y="4139"/>
                  </a:cubicBezTo>
                  <a:cubicBezTo>
                    <a:pt x="9840" y="3957"/>
                    <a:pt x="8852" y="3854"/>
                    <a:pt x="7866" y="3854"/>
                  </a:cubicBezTo>
                  <a:cubicBezTo>
                    <a:pt x="6767" y="3854"/>
                    <a:pt x="5670" y="3982"/>
                    <a:pt x="4579" y="4273"/>
                  </a:cubicBezTo>
                  <a:cubicBezTo>
                    <a:pt x="3225" y="4623"/>
                    <a:pt x="1972" y="5158"/>
                    <a:pt x="1070" y="6311"/>
                  </a:cubicBezTo>
                  <a:cubicBezTo>
                    <a:pt x="201" y="7414"/>
                    <a:pt x="1" y="8600"/>
                    <a:pt x="502" y="9920"/>
                  </a:cubicBezTo>
                  <a:cubicBezTo>
                    <a:pt x="836" y="10705"/>
                    <a:pt x="1337" y="11424"/>
                    <a:pt x="1989" y="11975"/>
                  </a:cubicBezTo>
                  <a:cubicBezTo>
                    <a:pt x="2657" y="12560"/>
                    <a:pt x="3392" y="13061"/>
                    <a:pt x="4194" y="13445"/>
                  </a:cubicBezTo>
                  <a:cubicBezTo>
                    <a:pt x="6751" y="14732"/>
                    <a:pt x="9458" y="15484"/>
                    <a:pt x="12265" y="15918"/>
                  </a:cubicBezTo>
                  <a:cubicBezTo>
                    <a:pt x="16876" y="16620"/>
                    <a:pt x="21538" y="16770"/>
                    <a:pt x="26200" y="16938"/>
                  </a:cubicBezTo>
                  <a:cubicBezTo>
                    <a:pt x="27536" y="16988"/>
                    <a:pt x="28906" y="16837"/>
                    <a:pt x="30193" y="17322"/>
                  </a:cubicBezTo>
                  <a:cubicBezTo>
                    <a:pt x="30804" y="17562"/>
                    <a:pt x="31452" y="17683"/>
                    <a:pt x="32103" y="17683"/>
                  </a:cubicBezTo>
                  <a:cubicBezTo>
                    <a:pt x="32537" y="17683"/>
                    <a:pt x="32973" y="17629"/>
                    <a:pt x="33401" y="17522"/>
                  </a:cubicBezTo>
                  <a:cubicBezTo>
                    <a:pt x="33852" y="17439"/>
                    <a:pt x="34303" y="17355"/>
                    <a:pt x="34754" y="17255"/>
                  </a:cubicBezTo>
                  <a:cubicBezTo>
                    <a:pt x="40536" y="15801"/>
                    <a:pt x="46133" y="13830"/>
                    <a:pt x="51430" y="11073"/>
                  </a:cubicBezTo>
                  <a:cubicBezTo>
                    <a:pt x="53652" y="9953"/>
                    <a:pt x="55757" y="8567"/>
                    <a:pt x="57645" y="6946"/>
                  </a:cubicBezTo>
                  <a:cubicBezTo>
                    <a:pt x="58347" y="6378"/>
                    <a:pt x="58932" y="5709"/>
                    <a:pt x="59416" y="4974"/>
                  </a:cubicBezTo>
                  <a:cubicBezTo>
                    <a:pt x="60519" y="3136"/>
                    <a:pt x="59867" y="1165"/>
                    <a:pt x="57896" y="329"/>
                  </a:cubicBezTo>
                  <a:cubicBezTo>
                    <a:pt x="57337" y="111"/>
                    <a:pt x="56746" y="1"/>
                    <a:pt x="56153" y="1"/>
                  </a:cubicBezTo>
                  <a:close/>
                </a:path>
              </a:pathLst>
            </a:custGeom>
            <a:solidFill>
              <a:schemeClr val="dk2">
                <a:alpha val="8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3"/>
            <p:cNvSpPr/>
            <p:nvPr/>
          </p:nvSpPr>
          <p:spPr>
            <a:xfrm>
              <a:off x="6659387" y="3872919"/>
              <a:ext cx="272072" cy="271848"/>
            </a:xfrm>
            <a:custGeom>
              <a:rect b="b" l="l" r="r" t="t"/>
              <a:pathLst>
                <a:path extrusionOk="0" h="8482" w="8489">
                  <a:moveTo>
                    <a:pt x="3946" y="1"/>
                  </a:moveTo>
                  <a:cubicBezTo>
                    <a:pt x="3504" y="1"/>
                    <a:pt x="3063" y="77"/>
                    <a:pt x="2657" y="225"/>
                  </a:cubicBezTo>
                  <a:cubicBezTo>
                    <a:pt x="1137" y="793"/>
                    <a:pt x="268" y="2447"/>
                    <a:pt x="134" y="3984"/>
                  </a:cubicBezTo>
                  <a:cubicBezTo>
                    <a:pt x="0" y="5605"/>
                    <a:pt x="535" y="7543"/>
                    <a:pt x="2173" y="8211"/>
                  </a:cubicBezTo>
                  <a:cubicBezTo>
                    <a:pt x="2628" y="8405"/>
                    <a:pt x="3135" y="8481"/>
                    <a:pt x="3640" y="8481"/>
                  </a:cubicBezTo>
                  <a:cubicBezTo>
                    <a:pt x="4005" y="8481"/>
                    <a:pt x="4369" y="8442"/>
                    <a:pt x="4712" y="8379"/>
                  </a:cubicBezTo>
                  <a:cubicBezTo>
                    <a:pt x="5598" y="8228"/>
                    <a:pt x="6400" y="7810"/>
                    <a:pt x="7018" y="7159"/>
                  </a:cubicBezTo>
                  <a:cubicBezTo>
                    <a:pt x="8488" y="5521"/>
                    <a:pt x="7736" y="3232"/>
                    <a:pt x="6985" y="1461"/>
                  </a:cubicBezTo>
                  <a:cubicBezTo>
                    <a:pt x="6884" y="1194"/>
                    <a:pt x="6634" y="1027"/>
                    <a:pt x="6350" y="993"/>
                  </a:cubicBezTo>
                  <a:cubicBezTo>
                    <a:pt x="5755" y="320"/>
                    <a:pt x="4850" y="1"/>
                    <a:pt x="3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3"/>
            <p:cNvSpPr/>
            <p:nvPr/>
          </p:nvSpPr>
          <p:spPr>
            <a:xfrm>
              <a:off x="5653145" y="3225093"/>
              <a:ext cx="441841" cy="374440"/>
            </a:xfrm>
            <a:custGeom>
              <a:rect b="b" l="l" r="r" t="t"/>
              <a:pathLst>
                <a:path extrusionOk="0" h="11683" w="13786">
                  <a:moveTo>
                    <a:pt x="7685" y="1"/>
                  </a:moveTo>
                  <a:cubicBezTo>
                    <a:pt x="7470" y="1"/>
                    <a:pt x="7254" y="13"/>
                    <a:pt x="7035" y="37"/>
                  </a:cubicBezTo>
                  <a:cubicBezTo>
                    <a:pt x="1856" y="638"/>
                    <a:pt x="1" y="7188"/>
                    <a:pt x="4078" y="10429"/>
                  </a:cubicBezTo>
                  <a:cubicBezTo>
                    <a:pt x="5132" y="11255"/>
                    <a:pt x="6412" y="11682"/>
                    <a:pt x="7701" y="11682"/>
                  </a:cubicBezTo>
                  <a:cubicBezTo>
                    <a:pt x="8681" y="11682"/>
                    <a:pt x="9666" y="11436"/>
                    <a:pt x="10561" y="10931"/>
                  </a:cubicBezTo>
                  <a:cubicBezTo>
                    <a:pt x="12616" y="9778"/>
                    <a:pt x="13786" y="7489"/>
                    <a:pt x="13502" y="5150"/>
                  </a:cubicBezTo>
                  <a:cubicBezTo>
                    <a:pt x="13128" y="2176"/>
                    <a:pt x="10608" y="1"/>
                    <a:pt x="76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3"/>
            <p:cNvSpPr/>
            <p:nvPr/>
          </p:nvSpPr>
          <p:spPr>
            <a:xfrm>
              <a:off x="5049098" y="2685403"/>
              <a:ext cx="436040" cy="365530"/>
            </a:xfrm>
            <a:custGeom>
              <a:rect b="b" l="l" r="r" t="t"/>
              <a:pathLst>
                <a:path extrusionOk="0" h="11405" w="13605">
                  <a:moveTo>
                    <a:pt x="7486" y="0"/>
                  </a:moveTo>
                  <a:cubicBezTo>
                    <a:pt x="7282" y="0"/>
                    <a:pt x="7076" y="11"/>
                    <a:pt x="6868" y="34"/>
                  </a:cubicBezTo>
                  <a:cubicBezTo>
                    <a:pt x="1822" y="618"/>
                    <a:pt x="1" y="7018"/>
                    <a:pt x="3977" y="10159"/>
                  </a:cubicBezTo>
                  <a:cubicBezTo>
                    <a:pt x="5067" y="11021"/>
                    <a:pt x="6292" y="11405"/>
                    <a:pt x="7484" y="11405"/>
                  </a:cubicBezTo>
                  <a:cubicBezTo>
                    <a:pt x="10659" y="11405"/>
                    <a:pt x="13604" y="8681"/>
                    <a:pt x="13167" y="5013"/>
                  </a:cubicBezTo>
                  <a:cubicBezTo>
                    <a:pt x="12808" y="2128"/>
                    <a:pt x="10340" y="0"/>
                    <a:pt x="74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3"/>
            <p:cNvSpPr/>
            <p:nvPr/>
          </p:nvSpPr>
          <p:spPr>
            <a:xfrm>
              <a:off x="5756506" y="1982066"/>
              <a:ext cx="427900" cy="404567"/>
            </a:xfrm>
            <a:custGeom>
              <a:rect b="b" l="l" r="r" t="t"/>
              <a:pathLst>
                <a:path extrusionOk="0" h="12623" w="13351">
                  <a:moveTo>
                    <a:pt x="6762" y="1"/>
                  </a:moveTo>
                  <a:cubicBezTo>
                    <a:pt x="6526" y="1"/>
                    <a:pt x="6289" y="14"/>
                    <a:pt x="6049" y="40"/>
                  </a:cubicBezTo>
                  <a:cubicBezTo>
                    <a:pt x="3510" y="324"/>
                    <a:pt x="1404" y="2112"/>
                    <a:pt x="703" y="4568"/>
                  </a:cubicBezTo>
                  <a:cubicBezTo>
                    <a:pt x="1" y="7041"/>
                    <a:pt x="853" y="9681"/>
                    <a:pt x="2858" y="11252"/>
                  </a:cubicBezTo>
                  <a:cubicBezTo>
                    <a:pt x="4001" y="12157"/>
                    <a:pt x="5390" y="12622"/>
                    <a:pt x="6787" y="12622"/>
                  </a:cubicBezTo>
                  <a:cubicBezTo>
                    <a:pt x="7839" y="12622"/>
                    <a:pt x="8897" y="12358"/>
                    <a:pt x="9859" y="11820"/>
                  </a:cubicBezTo>
                  <a:cubicBezTo>
                    <a:pt x="12081" y="10567"/>
                    <a:pt x="13351" y="8094"/>
                    <a:pt x="13033" y="5554"/>
                  </a:cubicBezTo>
                  <a:cubicBezTo>
                    <a:pt x="12645" y="2350"/>
                    <a:pt x="9925" y="1"/>
                    <a:pt x="67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3"/>
            <p:cNvSpPr/>
            <p:nvPr/>
          </p:nvSpPr>
          <p:spPr>
            <a:xfrm>
              <a:off x="6252928" y="1315938"/>
              <a:ext cx="439694" cy="416265"/>
            </a:xfrm>
            <a:custGeom>
              <a:rect b="b" l="l" r="r" t="t"/>
              <a:pathLst>
                <a:path extrusionOk="0" h="12988" w="13719">
                  <a:moveTo>
                    <a:pt x="6946" y="0"/>
                  </a:moveTo>
                  <a:cubicBezTo>
                    <a:pt x="6710" y="0"/>
                    <a:pt x="6472" y="13"/>
                    <a:pt x="6233" y="39"/>
                  </a:cubicBezTo>
                  <a:cubicBezTo>
                    <a:pt x="3610" y="340"/>
                    <a:pt x="1438" y="2178"/>
                    <a:pt x="719" y="4717"/>
                  </a:cubicBezTo>
                  <a:cubicBezTo>
                    <a:pt x="1" y="7240"/>
                    <a:pt x="869" y="9964"/>
                    <a:pt x="2941" y="11584"/>
                  </a:cubicBezTo>
                  <a:cubicBezTo>
                    <a:pt x="4110" y="12516"/>
                    <a:pt x="5534" y="12988"/>
                    <a:pt x="6968" y="12988"/>
                  </a:cubicBezTo>
                  <a:cubicBezTo>
                    <a:pt x="8055" y="12988"/>
                    <a:pt x="9149" y="12717"/>
                    <a:pt x="10143" y="12169"/>
                  </a:cubicBezTo>
                  <a:cubicBezTo>
                    <a:pt x="12432" y="10883"/>
                    <a:pt x="13718" y="8326"/>
                    <a:pt x="13418" y="5720"/>
                  </a:cubicBezTo>
                  <a:cubicBezTo>
                    <a:pt x="13013" y="2417"/>
                    <a:pt x="10196" y="0"/>
                    <a:pt x="6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3"/>
            <p:cNvSpPr/>
            <p:nvPr/>
          </p:nvSpPr>
          <p:spPr>
            <a:xfrm>
              <a:off x="7115105" y="1592722"/>
              <a:ext cx="450399" cy="425912"/>
            </a:xfrm>
            <a:custGeom>
              <a:rect b="b" l="l" r="r" t="t"/>
              <a:pathLst>
                <a:path extrusionOk="0" h="13289" w="14053">
                  <a:moveTo>
                    <a:pt x="7123" y="0"/>
                  </a:moveTo>
                  <a:cubicBezTo>
                    <a:pt x="6879" y="0"/>
                    <a:pt x="6632" y="14"/>
                    <a:pt x="6383" y="41"/>
                  </a:cubicBezTo>
                  <a:cubicBezTo>
                    <a:pt x="3693" y="342"/>
                    <a:pt x="1471" y="2230"/>
                    <a:pt x="736" y="4820"/>
                  </a:cubicBezTo>
                  <a:cubicBezTo>
                    <a:pt x="0" y="7410"/>
                    <a:pt x="903" y="10183"/>
                    <a:pt x="3008" y="11854"/>
                  </a:cubicBezTo>
                  <a:cubicBezTo>
                    <a:pt x="4204" y="12804"/>
                    <a:pt x="5665" y="13289"/>
                    <a:pt x="7133" y="13289"/>
                  </a:cubicBezTo>
                  <a:cubicBezTo>
                    <a:pt x="8248" y="13289"/>
                    <a:pt x="9366" y="13009"/>
                    <a:pt x="10376" y="12439"/>
                  </a:cubicBezTo>
                  <a:cubicBezTo>
                    <a:pt x="12732" y="11119"/>
                    <a:pt x="14052" y="8512"/>
                    <a:pt x="13735" y="5839"/>
                  </a:cubicBezTo>
                  <a:cubicBezTo>
                    <a:pt x="13315" y="2477"/>
                    <a:pt x="10445" y="0"/>
                    <a:pt x="7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3"/>
            <p:cNvSpPr/>
            <p:nvPr/>
          </p:nvSpPr>
          <p:spPr>
            <a:xfrm>
              <a:off x="7948886" y="2187089"/>
              <a:ext cx="473411" cy="447963"/>
            </a:xfrm>
            <a:custGeom>
              <a:rect b="b" l="l" r="r" t="t"/>
              <a:pathLst>
                <a:path extrusionOk="0" h="13977" w="14771">
                  <a:moveTo>
                    <a:pt x="7475" y="0"/>
                  </a:moveTo>
                  <a:cubicBezTo>
                    <a:pt x="7219" y="0"/>
                    <a:pt x="6961" y="14"/>
                    <a:pt x="6701" y="43"/>
                  </a:cubicBezTo>
                  <a:cubicBezTo>
                    <a:pt x="3894" y="377"/>
                    <a:pt x="1555" y="2348"/>
                    <a:pt x="786" y="5072"/>
                  </a:cubicBezTo>
                  <a:cubicBezTo>
                    <a:pt x="1" y="7795"/>
                    <a:pt x="953" y="10719"/>
                    <a:pt x="3175" y="12474"/>
                  </a:cubicBezTo>
                  <a:cubicBezTo>
                    <a:pt x="4428" y="13470"/>
                    <a:pt x="5956" y="13976"/>
                    <a:pt x="7495" y="13976"/>
                  </a:cubicBezTo>
                  <a:cubicBezTo>
                    <a:pt x="8666" y="13976"/>
                    <a:pt x="9843" y="13684"/>
                    <a:pt x="10911" y="13092"/>
                  </a:cubicBezTo>
                  <a:cubicBezTo>
                    <a:pt x="13384" y="11705"/>
                    <a:pt x="14771" y="8965"/>
                    <a:pt x="14437" y="6158"/>
                  </a:cubicBezTo>
                  <a:cubicBezTo>
                    <a:pt x="14001" y="2607"/>
                    <a:pt x="10981" y="0"/>
                    <a:pt x="74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3"/>
            <p:cNvSpPr/>
            <p:nvPr/>
          </p:nvSpPr>
          <p:spPr>
            <a:xfrm>
              <a:off x="7524769" y="3041126"/>
              <a:ext cx="472898" cy="446969"/>
            </a:xfrm>
            <a:custGeom>
              <a:rect b="b" l="l" r="r" t="t"/>
              <a:pathLst>
                <a:path extrusionOk="0" h="13946" w="14755">
                  <a:moveTo>
                    <a:pt x="7499" y="0"/>
                  </a:moveTo>
                  <a:cubicBezTo>
                    <a:pt x="7235" y="0"/>
                    <a:pt x="6969" y="15"/>
                    <a:pt x="6701" y="46"/>
                  </a:cubicBezTo>
                  <a:cubicBezTo>
                    <a:pt x="3894" y="363"/>
                    <a:pt x="1554" y="2335"/>
                    <a:pt x="786" y="5058"/>
                  </a:cubicBezTo>
                  <a:cubicBezTo>
                    <a:pt x="0" y="7782"/>
                    <a:pt x="953" y="10689"/>
                    <a:pt x="3158" y="12443"/>
                  </a:cubicBezTo>
                  <a:cubicBezTo>
                    <a:pt x="4421" y="13440"/>
                    <a:pt x="5953" y="13946"/>
                    <a:pt x="7491" y="13946"/>
                  </a:cubicBezTo>
                  <a:cubicBezTo>
                    <a:pt x="8660" y="13946"/>
                    <a:pt x="9834" y="13653"/>
                    <a:pt x="10894" y="13062"/>
                  </a:cubicBezTo>
                  <a:cubicBezTo>
                    <a:pt x="13367" y="11675"/>
                    <a:pt x="14754" y="8951"/>
                    <a:pt x="14420" y="6144"/>
                  </a:cubicBezTo>
                  <a:cubicBezTo>
                    <a:pt x="13985" y="2603"/>
                    <a:pt x="10980" y="0"/>
                    <a:pt x="74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83"/>
          <p:cNvSpPr txBox="1"/>
          <p:nvPr>
            <p:ph type="title"/>
          </p:nvPr>
        </p:nvSpPr>
        <p:spPr>
          <a:xfrm>
            <a:off x="720000" y="2667600"/>
            <a:ext cx="3852300" cy="87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accent1"/>
                </a:solidFill>
              </a:rPr>
              <a:t>Special Gifts</a:t>
            </a:r>
            <a:endParaRPr>
              <a:solidFill>
                <a:schemeClr val="accent1"/>
              </a:solidFill>
            </a:endParaRPr>
          </a:p>
        </p:txBody>
      </p:sp>
      <p:sp>
        <p:nvSpPr>
          <p:cNvPr id="1529" name="Google Shape;1529;p83"/>
          <p:cNvSpPr txBox="1"/>
          <p:nvPr>
            <p:ph idx="1" type="subTitle"/>
          </p:nvPr>
        </p:nvSpPr>
        <p:spPr>
          <a:xfrm>
            <a:off x="720300" y="3533700"/>
            <a:ext cx="3851700" cy="275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a:t>
            </a:r>
            <a:r>
              <a:rPr lang="en"/>
              <a:t>can</a:t>
            </a:r>
            <a:r>
              <a:rPr lang="en"/>
              <a:t>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28"/>
                                        </p:tgtEl>
                                        <p:attrNameLst>
                                          <p:attrName>style.visibility</p:attrName>
                                        </p:attrNameLst>
                                      </p:cBhvr>
                                      <p:to>
                                        <p:strVal val="visible"/>
                                      </p:to>
                                    </p:set>
                                    <p:animEffect filter="fade" transition="in">
                                      <p:cBhvr>
                                        <p:cTn dur="1000"/>
                                        <p:tgtEl>
                                          <p:spTgt spid="1528"/>
                                        </p:tgtEl>
                                      </p:cBhvr>
                                    </p:animEffect>
                                  </p:childTnLst>
                                </p:cTn>
                              </p:par>
                              <p:par>
                                <p:cTn fill="hold" nodeType="withEffect" presetClass="entr" presetID="10" presetSubtype="0">
                                  <p:stCondLst>
                                    <p:cond delay="0"/>
                                  </p:stCondLst>
                                  <p:childTnLst>
                                    <p:set>
                                      <p:cBhvr>
                                        <p:cTn dur="1" fill="hold">
                                          <p:stCondLst>
                                            <p:cond delay="0"/>
                                          </p:stCondLst>
                                        </p:cTn>
                                        <p:tgtEl>
                                          <p:spTgt spid="1529"/>
                                        </p:tgtEl>
                                        <p:attrNameLst>
                                          <p:attrName>style.visibility</p:attrName>
                                        </p:attrNameLst>
                                      </p:cBhvr>
                                      <p:to>
                                        <p:strVal val="visible"/>
                                      </p:to>
                                    </p:set>
                                    <p:animEffect filter="fade" transition="in">
                                      <p:cBhvr>
                                        <p:cTn dur="1000"/>
                                        <p:tgtEl>
                                          <p:spTgt spid="152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01"/>
                                        </p:tgtEl>
                                        <p:attrNameLst>
                                          <p:attrName>style.visibility</p:attrName>
                                        </p:attrNameLst>
                                      </p:cBhvr>
                                      <p:to>
                                        <p:strVal val="visible"/>
                                      </p:to>
                                    </p:set>
                                    <p:animEffect filter="fade" transition="in">
                                      <p:cBhvr>
                                        <p:cTn dur="1000"/>
                                        <p:tgtEl>
                                          <p:spTgt spid="150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3" name="Shape 1533"/>
        <p:cNvGrpSpPr/>
        <p:nvPr/>
      </p:nvGrpSpPr>
      <p:grpSpPr>
        <a:xfrm>
          <a:off x="0" y="0"/>
          <a:ext cx="0" cy="0"/>
          <a:chOff x="0" y="0"/>
          <a:chExt cx="0" cy="0"/>
        </a:xfrm>
      </p:grpSpPr>
      <p:sp>
        <p:nvSpPr>
          <p:cNvPr id="1534" name="Google Shape;1534;p8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about a Graph?</a:t>
            </a:r>
            <a:endParaRPr/>
          </a:p>
        </p:txBody>
      </p:sp>
      <p:sp>
        <p:nvSpPr>
          <p:cNvPr id="1535" name="Google Shape;1535;p84"/>
          <p:cNvSpPr/>
          <p:nvPr/>
        </p:nvSpPr>
        <p:spPr>
          <a:xfrm>
            <a:off x="6919035" y="3299311"/>
            <a:ext cx="331937" cy="310319"/>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4"/>
          <p:cNvSpPr/>
          <p:nvPr/>
        </p:nvSpPr>
        <p:spPr>
          <a:xfrm>
            <a:off x="6930244" y="2343862"/>
            <a:ext cx="309526" cy="337383"/>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4"/>
          <p:cNvSpPr/>
          <p:nvPr/>
        </p:nvSpPr>
        <p:spPr>
          <a:xfrm>
            <a:off x="6919019" y="2835035"/>
            <a:ext cx="331965" cy="310483"/>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4"/>
          <p:cNvSpPr txBox="1"/>
          <p:nvPr>
            <p:ph idx="4294967295" type="subTitle"/>
          </p:nvPr>
        </p:nvSpPr>
        <p:spPr>
          <a:xfrm>
            <a:off x="1150900" y="3893100"/>
            <a:ext cx="11982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Mercury</a:t>
            </a:r>
            <a:endParaRPr b="1" sz="1400"/>
          </a:p>
        </p:txBody>
      </p:sp>
      <p:sp>
        <p:nvSpPr>
          <p:cNvPr id="1539" name="Google Shape;1539;p84"/>
          <p:cNvSpPr txBox="1"/>
          <p:nvPr>
            <p:ph idx="4294967295" type="subTitle"/>
          </p:nvPr>
        </p:nvSpPr>
        <p:spPr>
          <a:xfrm>
            <a:off x="2349100" y="3893100"/>
            <a:ext cx="11982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Jupiter</a:t>
            </a:r>
            <a:endParaRPr b="1" sz="1400"/>
          </a:p>
        </p:txBody>
      </p:sp>
      <p:sp>
        <p:nvSpPr>
          <p:cNvPr id="1540" name="Google Shape;1540;p84"/>
          <p:cNvSpPr txBox="1"/>
          <p:nvPr>
            <p:ph idx="4294967295" type="subTitle"/>
          </p:nvPr>
        </p:nvSpPr>
        <p:spPr>
          <a:xfrm>
            <a:off x="3547300" y="3893100"/>
            <a:ext cx="11982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Neptune</a:t>
            </a:r>
            <a:endParaRPr b="1" sz="1400"/>
          </a:p>
        </p:txBody>
      </p:sp>
      <p:sp>
        <p:nvSpPr>
          <p:cNvPr id="1541" name="Google Shape;1541;p84"/>
          <p:cNvSpPr txBox="1"/>
          <p:nvPr>
            <p:ph idx="4294967295" type="subTitle"/>
          </p:nvPr>
        </p:nvSpPr>
        <p:spPr>
          <a:xfrm>
            <a:off x="4745500" y="3893100"/>
            <a:ext cx="11982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Earth</a:t>
            </a:r>
            <a:endParaRPr b="1" sz="1400"/>
          </a:p>
        </p:txBody>
      </p:sp>
      <p:sp>
        <p:nvSpPr>
          <p:cNvPr id="1542" name="Google Shape;1542;p84"/>
          <p:cNvSpPr txBox="1"/>
          <p:nvPr>
            <p:ph idx="4294967295" type="subTitle"/>
          </p:nvPr>
        </p:nvSpPr>
        <p:spPr>
          <a:xfrm>
            <a:off x="7334975" y="2306150"/>
            <a:ext cx="900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Venus</a:t>
            </a:r>
            <a:endParaRPr b="1" sz="1400"/>
          </a:p>
        </p:txBody>
      </p:sp>
      <p:sp>
        <p:nvSpPr>
          <p:cNvPr id="1543" name="Google Shape;1543;p84"/>
          <p:cNvSpPr txBox="1"/>
          <p:nvPr>
            <p:ph idx="4294967295" type="subTitle"/>
          </p:nvPr>
        </p:nvSpPr>
        <p:spPr>
          <a:xfrm>
            <a:off x="7334975" y="2783883"/>
            <a:ext cx="900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Saturn</a:t>
            </a:r>
            <a:endParaRPr b="1" sz="1400"/>
          </a:p>
        </p:txBody>
      </p:sp>
      <p:sp>
        <p:nvSpPr>
          <p:cNvPr id="1544" name="Google Shape;1544;p84"/>
          <p:cNvSpPr txBox="1"/>
          <p:nvPr>
            <p:ph idx="4294967295" type="subTitle"/>
          </p:nvPr>
        </p:nvSpPr>
        <p:spPr>
          <a:xfrm>
            <a:off x="7334975" y="3261628"/>
            <a:ext cx="900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Mars</a:t>
            </a:r>
            <a:endParaRPr b="1" sz="1400"/>
          </a:p>
        </p:txBody>
      </p:sp>
      <p:sp>
        <p:nvSpPr>
          <p:cNvPr id="1545" name="Google Shape;1545;p84"/>
          <p:cNvSpPr txBox="1"/>
          <p:nvPr>
            <p:ph idx="4294967295" type="subTitle"/>
          </p:nvPr>
        </p:nvSpPr>
        <p:spPr>
          <a:xfrm>
            <a:off x="835359" y="4289225"/>
            <a:ext cx="5258100" cy="3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To</a:t>
            </a:r>
            <a:r>
              <a:rPr lang="en" sz="800"/>
              <a:t> modify this graph, click on it, follow the link, change </a:t>
            </a:r>
            <a:r>
              <a:rPr lang="en" sz="800"/>
              <a:t>th</a:t>
            </a:r>
            <a:r>
              <a:rPr lang="en" sz="800"/>
              <a:t>e data and paste the new graph here</a:t>
            </a:r>
            <a:endParaRPr sz="800"/>
          </a:p>
        </p:txBody>
      </p:sp>
      <p:pic>
        <p:nvPicPr>
          <p:cNvPr id="1546" name="Google Shape;1546;p84" title="Chart">
            <a:hlinkClick r:id="rId3"/>
          </p:cNvPr>
          <p:cNvPicPr preferRelativeResize="0"/>
          <p:nvPr/>
        </p:nvPicPr>
        <p:blipFill rotWithShape="1">
          <a:blip r:embed="rId4">
            <a:alphaModFix/>
          </a:blip>
          <a:srcRect b="0" l="0" r="0" t="12033"/>
          <a:stretch/>
        </p:blipFill>
        <p:spPr>
          <a:xfrm>
            <a:off x="932875" y="1042651"/>
            <a:ext cx="5226375" cy="2850450"/>
          </a:xfrm>
          <a:prstGeom prst="rect">
            <a:avLst/>
          </a:prstGeom>
          <a:noFill/>
          <a:ln>
            <a:noFill/>
          </a:ln>
        </p:spPr>
      </p:pic>
      <p:cxnSp>
        <p:nvCxnSpPr>
          <p:cNvPr id="1547" name="Google Shape;1547;p84"/>
          <p:cNvCxnSpPr/>
          <p:nvPr/>
        </p:nvCxnSpPr>
        <p:spPr>
          <a:xfrm>
            <a:off x="933850" y="3897800"/>
            <a:ext cx="5225400" cy="0"/>
          </a:xfrm>
          <a:prstGeom prst="straightConnector1">
            <a:avLst/>
          </a:prstGeom>
          <a:noFill/>
          <a:ln cap="flat" cmpd="sng" w="38100">
            <a:solidFill>
              <a:schemeClr val="lt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34"/>
                                        </p:tgtEl>
                                        <p:attrNameLst>
                                          <p:attrName>style.visibility</p:attrName>
                                        </p:attrNameLst>
                                      </p:cBhvr>
                                      <p:to>
                                        <p:strVal val="visible"/>
                                      </p:to>
                                    </p:set>
                                    <p:animEffect filter="fade" transition="in">
                                      <p:cBhvr>
                                        <p:cTn dur="1000"/>
                                        <p:tgtEl>
                                          <p:spTgt spid="153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46"/>
                                        </p:tgtEl>
                                        <p:attrNameLst>
                                          <p:attrName>style.visibility</p:attrName>
                                        </p:attrNameLst>
                                      </p:cBhvr>
                                      <p:to>
                                        <p:strVal val="visible"/>
                                      </p:to>
                                    </p:set>
                                    <p:animEffect filter="fade" transition="in">
                                      <p:cBhvr>
                                        <p:cTn dur="1000"/>
                                        <p:tgtEl>
                                          <p:spTgt spid="154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536"/>
                                        </p:tgtEl>
                                        <p:attrNameLst>
                                          <p:attrName>style.visibility</p:attrName>
                                        </p:attrNameLst>
                                      </p:cBhvr>
                                      <p:to>
                                        <p:strVal val="visible"/>
                                      </p:to>
                                    </p:set>
                                    <p:animEffect filter="fade" transition="in">
                                      <p:cBhvr>
                                        <p:cTn dur="1000"/>
                                        <p:tgtEl>
                                          <p:spTgt spid="1536"/>
                                        </p:tgtEl>
                                      </p:cBhvr>
                                    </p:animEffect>
                                  </p:childTnLst>
                                </p:cTn>
                              </p:par>
                              <p:par>
                                <p:cTn fill="hold" nodeType="withEffect" presetClass="entr" presetID="10" presetSubtype="0">
                                  <p:stCondLst>
                                    <p:cond delay="0"/>
                                  </p:stCondLst>
                                  <p:childTnLst>
                                    <p:set>
                                      <p:cBhvr>
                                        <p:cTn dur="1" fill="hold">
                                          <p:stCondLst>
                                            <p:cond delay="0"/>
                                          </p:stCondLst>
                                        </p:cTn>
                                        <p:tgtEl>
                                          <p:spTgt spid="1542"/>
                                        </p:tgtEl>
                                        <p:attrNameLst>
                                          <p:attrName>style.visibility</p:attrName>
                                        </p:attrNameLst>
                                      </p:cBhvr>
                                      <p:to>
                                        <p:strVal val="visible"/>
                                      </p:to>
                                    </p:set>
                                    <p:animEffect filter="fade" transition="in">
                                      <p:cBhvr>
                                        <p:cTn dur="1000"/>
                                        <p:tgtEl>
                                          <p:spTgt spid="154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537"/>
                                        </p:tgtEl>
                                        <p:attrNameLst>
                                          <p:attrName>style.visibility</p:attrName>
                                        </p:attrNameLst>
                                      </p:cBhvr>
                                      <p:to>
                                        <p:strVal val="visible"/>
                                      </p:to>
                                    </p:set>
                                    <p:animEffect filter="fade" transition="in">
                                      <p:cBhvr>
                                        <p:cTn dur="1000"/>
                                        <p:tgtEl>
                                          <p:spTgt spid="1537"/>
                                        </p:tgtEl>
                                      </p:cBhvr>
                                    </p:animEffect>
                                  </p:childTnLst>
                                </p:cTn>
                              </p:par>
                              <p:par>
                                <p:cTn fill="hold" nodeType="withEffect" presetClass="entr" presetID="10" presetSubtype="0">
                                  <p:stCondLst>
                                    <p:cond delay="0"/>
                                  </p:stCondLst>
                                  <p:childTnLst>
                                    <p:set>
                                      <p:cBhvr>
                                        <p:cTn dur="1" fill="hold">
                                          <p:stCondLst>
                                            <p:cond delay="0"/>
                                          </p:stCondLst>
                                        </p:cTn>
                                        <p:tgtEl>
                                          <p:spTgt spid="1543"/>
                                        </p:tgtEl>
                                        <p:attrNameLst>
                                          <p:attrName>style.visibility</p:attrName>
                                        </p:attrNameLst>
                                      </p:cBhvr>
                                      <p:to>
                                        <p:strVal val="visible"/>
                                      </p:to>
                                    </p:set>
                                    <p:animEffect filter="fade" transition="in">
                                      <p:cBhvr>
                                        <p:cTn dur="1000"/>
                                        <p:tgtEl>
                                          <p:spTgt spid="1543"/>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535"/>
                                        </p:tgtEl>
                                        <p:attrNameLst>
                                          <p:attrName>style.visibility</p:attrName>
                                        </p:attrNameLst>
                                      </p:cBhvr>
                                      <p:to>
                                        <p:strVal val="visible"/>
                                      </p:to>
                                    </p:set>
                                    <p:animEffect filter="fade" transition="in">
                                      <p:cBhvr>
                                        <p:cTn dur="1000"/>
                                        <p:tgtEl>
                                          <p:spTgt spid="1535"/>
                                        </p:tgtEl>
                                      </p:cBhvr>
                                    </p:animEffect>
                                  </p:childTnLst>
                                </p:cTn>
                              </p:par>
                              <p:par>
                                <p:cTn fill="hold" nodeType="withEffect" presetClass="entr" presetID="10" presetSubtype="0">
                                  <p:stCondLst>
                                    <p:cond delay="0"/>
                                  </p:stCondLst>
                                  <p:childTnLst>
                                    <p:set>
                                      <p:cBhvr>
                                        <p:cTn dur="1" fill="hold">
                                          <p:stCondLst>
                                            <p:cond delay="0"/>
                                          </p:stCondLst>
                                        </p:cTn>
                                        <p:tgtEl>
                                          <p:spTgt spid="1544"/>
                                        </p:tgtEl>
                                        <p:attrNameLst>
                                          <p:attrName>style.visibility</p:attrName>
                                        </p:attrNameLst>
                                      </p:cBhvr>
                                      <p:to>
                                        <p:strVal val="visible"/>
                                      </p:to>
                                    </p:set>
                                    <p:animEffect filter="fade" transition="in">
                                      <p:cBhvr>
                                        <p:cTn dur="1000"/>
                                        <p:tgtEl>
                                          <p:spTgt spid="154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1" name="Shape 1551"/>
        <p:cNvGrpSpPr/>
        <p:nvPr/>
      </p:nvGrpSpPr>
      <p:grpSpPr>
        <a:xfrm>
          <a:off x="0" y="0"/>
          <a:ext cx="0" cy="0"/>
          <a:chOff x="0" y="0"/>
          <a:chExt cx="0" cy="0"/>
        </a:xfrm>
      </p:grpSpPr>
      <p:sp>
        <p:nvSpPr>
          <p:cNvPr id="1552" name="Google Shape;1552;p8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Is the Weather?</a:t>
            </a:r>
            <a:endParaRPr/>
          </a:p>
        </p:txBody>
      </p:sp>
      <p:pic>
        <p:nvPicPr>
          <p:cNvPr id="1553" name="Google Shape;1553;p85" title="Chart">
            <a:hlinkClick r:id="rId3"/>
          </p:cNvPr>
          <p:cNvPicPr preferRelativeResize="0"/>
          <p:nvPr/>
        </p:nvPicPr>
        <p:blipFill>
          <a:blip r:embed="rId4">
            <a:alphaModFix/>
          </a:blip>
          <a:stretch>
            <a:fillRect/>
          </a:stretch>
        </p:blipFill>
        <p:spPr>
          <a:xfrm>
            <a:off x="635451" y="1333400"/>
            <a:ext cx="4419951" cy="2732999"/>
          </a:xfrm>
          <a:prstGeom prst="rect">
            <a:avLst/>
          </a:prstGeom>
          <a:noFill/>
          <a:ln>
            <a:noFill/>
          </a:ln>
        </p:spPr>
      </p:pic>
      <p:sp>
        <p:nvSpPr>
          <p:cNvPr id="1554" name="Google Shape;1554;p85"/>
          <p:cNvSpPr txBox="1"/>
          <p:nvPr>
            <p:ph idx="4294967295" type="subTitle"/>
          </p:nvPr>
        </p:nvSpPr>
        <p:spPr>
          <a:xfrm>
            <a:off x="1205550" y="4096025"/>
            <a:ext cx="3353400" cy="3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To</a:t>
            </a:r>
            <a:r>
              <a:rPr lang="en" sz="800"/>
              <a:t> modify this graph, click on it, follow the link, change the data and paste the new graph here</a:t>
            </a:r>
            <a:endParaRPr sz="800"/>
          </a:p>
        </p:txBody>
      </p:sp>
      <p:sp>
        <p:nvSpPr>
          <p:cNvPr id="1555" name="Google Shape;1555;p85"/>
          <p:cNvSpPr/>
          <p:nvPr/>
        </p:nvSpPr>
        <p:spPr>
          <a:xfrm>
            <a:off x="5666301" y="1395999"/>
            <a:ext cx="392656" cy="339309"/>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5"/>
          <p:cNvSpPr/>
          <p:nvPr/>
        </p:nvSpPr>
        <p:spPr>
          <a:xfrm>
            <a:off x="5666300" y="2390550"/>
            <a:ext cx="392656" cy="339309"/>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5"/>
          <p:cNvSpPr/>
          <p:nvPr/>
        </p:nvSpPr>
        <p:spPr>
          <a:xfrm>
            <a:off x="5666273" y="3385101"/>
            <a:ext cx="392656" cy="339309"/>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5"/>
          <p:cNvSpPr txBox="1"/>
          <p:nvPr>
            <p:ph idx="4294967295" type="subTitle"/>
          </p:nvPr>
        </p:nvSpPr>
        <p:spPr>
          <a:xfrm>
            <a:off x="6058966" y="1276736"/>
            <a:ext cx="2072400" cy="3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600"/>
              <a:t>Cold</a:t>
            </a:r>
            <a:endParaRPr b="1" sz="1600"/>
          </a:p>
        </p:txBody>
      </p:sp>
      <p:sp>
        <p:nvSpPr>
          <p:cNvPr id="1559" name="Google Shape;1559;p85"/>
          <p:cNvSpPr txBox="1"/>
          <p:nvPr>
            <p:ph idx="4294967295" type="subTitle"/>
          </p:nvPr>
        </p:nvSpPr>
        <p:spPr>
          <a:xfrm>
            <a:off x="6058950" y="1546976"/>
            <a:ext cx="2072400" cy="45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Earth is the third planet from the Sun</a:t>
            </a:r>
            <a:endParaRPr sz="1200"/>
          </a:p>
        </p:txBody>
      </p:sp>
      <p:sp>
        <p:nvSpPr>
          <p:cNvPr id="1560" name="Google Shape;1560;p85"/>
          <p:cNvSpPr txBox="1"/>
          <p:nvPr>
            <p:ph idx="4294967295" type="subTitle"/>
          </p:nvPr>
        </p:nvSpPr>
        <p:spPr>
          <a:xfrm>
            <a:off x="6058966" y="2270118"/>
            <a:ext cx="2072400" cy="3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600"/>
              <a:t>Colder</a:t>
            </a:r>
            <a:endParaRPr b="1" sz="1600"/>
          </a:p>
        </p:txBody>
      </p:sp>
      <p:sp>
        <p:nvSpPr>
          <p:cNvPr id="1561" name="Google Shape;1561;p85"/>
          <p:cNvSpPr txBox="1"/>
          <p:nvPr>
            <p:ph idx="4294967295" type="subTitle"/>
          </p:nvPr>
        </p:nvSpPr>
        <p:spPr>
          <a:xfrm>
            <a:off x="6058950" y="2540359"/>
            <a:ext cx="2072400" cy="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lang="en" sz="1200"/>
              <a:t>Venus is the second planet from the Sun</a:t>
            </a:r>
            <a:endParaRPr sz="1200"/>
          </a:p>
          <a:p>
            <a:pPr indent="0" lvl="0" marL="0" rtl="0" algn="l">
              <a:spcBef>
                <a:spcPts val="1600"/>
              </a:spcBef>
              <a:spcAft>
                <a:spcPts val="0"/>
              </a:spcAft>
              <a:buClr>
                <a:schemeClr val="dk2"/>
              </a:buClr>
              <a:buSzPts val="1100"/>
              <a:buFont typeface="Arial"/>
              <a:buNone/>
            </a:pPr>
            <a:r>
              <a:t/>
            </a:r>
            <a:endParaRPr sz="1200"/>
          </a:p>
          <a:p>
            <a:pPr indent="0" lvl="0" marL="0" rtl="0" algn="l">
              <a:spcBef>
                <a:spcPts val="1600"/>
              </a:spcBef>
              <a:spcAft>
                <a:spcPts val="1600"/>
              </a:spcAft>
              <a:buNone/>
            </a:pPr>
            <a:r>
              <a:t/>
            </a:r>
            <a:endParaRPr sz="1200"/>
          </a:p>
        </p:txBody>
      </p:sp>
      <p:sp>
        <p:nvSpPr>
          <p:cNvPr id="1562" name="Google Shape;1562;p85"/>
          <p:cNvSpPr txBox="1"/>
          <p:nvPr>
            <p:ph idx="4294967295" type="subTitle"/>
          </p:nvPr>
        </p:nvSpPr>
        <p:spPr>
          <a:xfrm>
            <a:off x="6058966" y="3243823"/>
            <a:ext cx="2072400" cy="3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600"/>
              <a:t>Coldest</a:t>
            </a:r>
            <a:endParaRPr b="1" sz="1600"/>
          </a:p>
        </p:txBody>
      </p:sp>
      <p:sp>
        <p:nvSpPr>
          <p:cNvPr id="1563" name="Google Shape;1563;p85"/>
          <p:cNvSpPr txBox="1"/>
          <p:nvPr>
            <p:ph idx="4294967295" type="subTitle"/>
          </p:nvPr>
        </p:nvSpPr>
        <p:spPr>
          <a:xfrm>
            <a:off x="6058950" y="3514063"/>
            <a:ext cx="2072400" cy="45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Despite being red, Mars is actually a cold place</a:t>
            </a:r>
            <a:endParaRPr sz="1200"/>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53"/>
                                        </p:tgtEl>
                                        <p:attrNameLst>
                                          <p:attrName>style.visibility</p:attrName>
                                        </p:attrNameLst>
                                      </p:cBhvr>
                                      <p:to>
                                        <p:strVal val="visible"/>
                                      </p:to>
                                    </p:set>
                                    <p:animEffect filter="fade" transition="in">
                                      <p:cBhvr>
                                        <p:cTn dur="1000"/>
                                        <p:tgtEl>
                                          <p:spTgt spid="155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55"/>
                                        </p:tgtEl>
                                        <p:attrNameLst>
                                          <p:attrName>style.visibility</p:attrName>
                                        </p:attrNameLst>
                                      </p:cBhvr>
                                      <p:to>
                                        <p:strVal val="visible"/>
                                      </p:to>
                                    </p:set>
                                    <p:animEffect filter="fade" transition="in">
                                      <p:cBhvr>
                                        <p:cTn dur="1000"/>
                                        <p:tgtEl>
                                          <p:spTgt spid="1555"/>
                                        </p:tgtEl>
                                      </p:cBhvr>
                                    </p:animEffect>
                                  </p:childTnLst>
                                </p:cTn>
                              </p:par>
                              <p:par>
                                <p:cTn fill="hold" nodeType="withEffect" presetClass="entr" presetID="10" presetSubtype="0">
                                  <p:stCondLst>
                                    <p:cond delay="0"/>
                                  </p:stCondLst>
                                  <p:childTnLst>
                                    <p:set>
                                      <p:cBhvr>
                                        <p:cTn dur="1" fill="hold">
                                          <p:stCondLst>
                                            <p:cond delay="0"/>
                                          </p:stCondLst>
                                        </p:cTn>
                                        <p:tgtEl>
                                          <p:spTgt spid="1558"/>
                                        </p:tgtEl>
                                        <p:attrNameLst>
                                          <p:attrName>style.visibility</p:attrName>
                                        </p:attrNameLst>
                                      </p:cBhvr>
                                      <p:to>
                                        <p:strVal val="visible"/>
                                      </p:to>
                                    </p:set>
                                    <p:animEffect filter="fade" transition="in">
                                      <p:cBhvr>
                                        <p:cTn dur="1000"/>
                                        <p:tgtEl>
                                          <p:spTgt spid="1558"/>
                                        </p:tgtEl>
                                      </p:cBhvr>
                                    </p:animEffect>
                                  </p:childTnLst>
                                </p:cTn>
                              </p:par>
                              <p:par>
                                <p:cTn fill="hold" nodeType="withEffect" presetClass="entr" presetID="10" presetSubtype="0">
                                  <p:stCondLst>
                                    <p:cond delay="0"/>
                                  </p:stCondLst>
                                  <p:childTnLst>
                                    <p:set>
                                      <p:cBhvr>
                                        <p:cTn dur="1" fill="hold">
                                          <p:stCondLst>
                                            <p:cond delay="0"/>
                                          </p:stCondLst>
                                        </p:cTn>
                                        <p:tgtEl>
                                          <p:spTgt spid="1559"/>
                                        </p:tgtEl>
                                        <p:attrNameLst>
                                          <p:attrName>style.visibility</p:attrName>
                                        </p:attrNameLst>
                                      </p:cBhvr>
                                      <p:to>
                                        <p:strVal val="visible"/>
                                      </p:to>
                                    </p:set>
                                    <p:animEffect filter="fade" transition="in">
                                      <p:cBhvr>
                                        <p:cTn dur="1000"/>
                                        <p:tgtEl>
                                          <p:spTgt spid="155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556"/>
                                        </p:tgtEl>
                                        <p:attrNameLst>
                                          <p:attrName>style.visibility</p:attrName>
                                        </p:attrNameLst>
                                      </p:cBhvr>
                                      <p:to>
                                        <p:strVal val="visible"/>
                                      </p:to>
                                    </p:set>
                                    <p:animEffect filter="fade" transition="in">
                                      <p:cBhvr>
                                        <p:cTn dur="1000"/>
                                        <p:tgtEl>
                                          <p:spTgt spid="1556"/>
                                        </p:tgtEl>
                                      </p:cBhvr>
                                    </p:animEffect>
                                  </p:childTnLst>
                                </p:cTn>
                              </p:par>
                              <p:par>
                                <p:cTn fill="hold" nodeType="withEffect" presetClass="entr" presetID="10" presetSubtype="0">
                                  <p:stCondLst>
                                    <p:cond delay="0"/>
                                  </p:stCondLst>
                                  <p:childTnLst>
                                    <p:set>
                                      <p:cBhvr>
                                        <p:cTn dur="1" fill="hold">
                                          <p:stCondLst>
                                            <p:cond delay="0"/>
                                          </p:stCondLst>
                                        </p:cTn>
                                        <p:tgtEl>
                                          <p:spTgt spid="1560"/>
                                        </p:tgtEl>
                                        <p:attrNameLst>
                                          <p:attrName>style.visibility</p:attrName>
                                        </p:attrNameLst>
                                      </p:cBhvr>
                                      <p:to>
                                        <p:strVal val="visible"/>
                                      </p:to>
                                    </p:set>
                                    <p:animEffect filter="fade" transition="in">
                                      <p:cBhvr>
                                        <p:cTn dur="1000"/>
                                        <p:tgtEl>
                                          <p:spTgt spid="1560"/>
                                        </p:tgtEl>
                                      </p:cBhvr>
                                    </p:animEffect>
                                  </p:childTnLst>
                                </p:cTn>
                              </p:par>
                              <p:par>
                                <p:cTn fill="hold" nodeType="withEffect" presetClass="entr" presetID="10" presetSubtype="0">
                                  <p:stCondLst>
                                    <p:cond delay="0"/>
                                  </p:stCondLst>
                                  <p:childTnLst>
                                    <p:set>
                                      <p:cBhvr>
                                        <p:cTn dur="1" fill="hold">
                                          <p:stCondLst>
                                            <p:cond delay="0"/>
                                          </p:stCondLst>
                                        </p:cTn>
                                        <p:tgtEl>
                                          <p:spTgt spid="1561"/>
                                        </p:tgtEl>
                                        <p:attrNameLst>
                                          <p:attrName>style.visibility</p:attrName>
                                        </p:attrNameLst>
                                      </p:cBhvr>
                                      <p:to>
                                        <p:strVal val="visible"/>
                                      </p:to>
                                    </p:set>
                                    <p:animEffect filter="fade" transition="in">
                                      <p:cBhvr>
                                        <p:cTn dur="1000"/>
                                        <p:tgtEl>
                                          <p:spTgt spid="156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557"/>
                                        </p:tgtEl>
                                        <p:attrNameLst>
                                          <p:attrName>style.visibility</p:attrName>
                                        </p:attrNameLst>
                                      </p:cBhvr>
                                      <p:to>
                                        <p:strVal val="visible"/>
                                      </p:to>
                                    </p:set>
                                    <p:animEffect filter="fade" transition="in">
                                      <p:cBhvr>
                                        <p:cTn dur="1000"/>
                                        <p:tgtEl>
                                          <p:spTgt spid="1557"/>
                                        </p:tgtEl>
                                      </p:cBhvr>
                                    </p:animEffect>
                                  </p:childTnLst>
                                </p:cTn>
                              </p:par>
                              <p:par>
                                <p:cTn fill="hold" nodeType="withEffect" presetClass="entr" presetID="10" presetSubtype="0">
                                  <p:stCondLst>
                                    <p:cond delay="0"/>
                                  </p:stCondLst>
                                  <p:childTnLst>
                                    <p:set>
                                      <p:cBhvr>
                                        <p:cTn dur="1" fill="hold">
                                          <p:stCondLst>
                                            <p:cond delay="0"/>
                                          </p:stCondLst>
                                        </p:cTn>
                                        <p:tgtEl>
                                          <p:spTgt spid="1562"/>
                                        </p:tgtEl>
                                        <p:attrNameLst>
                                          <p:attrName>style.visibility</p:attrName>
                                        </p:attrNameLst>
                                      </p:cBhvr>
                                      <p:to>
                                        <p:strVal val="visible"/>
                                      </p:to>
                                    </p:set>
                                    <p:animEffect filter="fade" transition="in">
                                      <p:cBhvr>
                                        <p:cTn dur="1000"/>
                                        <p:tgtEl>
                                          <p:spTgt spid="1562"/>
                                        </p:tgtEl>
                                      </p:cBhvr>
                                    </p:animEffect>
                                  </p:childTnLst>
                                </p:cTn>
                              </p:par>
                              <p:par>
                                <p:cTn fill="hold" nodeType="withEffect" presetClass="entr" presetID="10" presetSubtype="0">
                                  <p:stCondLst>
                                    <p:cond delay="0"/>
                                  </p:stCondLst>
                                  <p:childTnLst>
                                    <p:set>
                                      <p:cBhvr>
                                        <p:cTn dur="1" fill="hold">
                                          <p:stCondLst>
                                            <p:cond delay="0"/>
                                          </p:stCondLst>
                                        </p:cTn>
                                        <p:tgtEl>
                                          <p:spTgt spid="1563"/>
                                        </p:tgtEl>
                                        <p:attrNameLst>
                                          <p:attrName>style.visibility</p:attrName>
                                        </p:attrNameLst>
                                      </p:cBhvr>
                                      <p:to>
                                        <p:strVal val="visible"/>
                                      </p:to>
                                    </p:set>
                                    <p:animEffect filter="fade" transition="in">
                                      <p:cBhvr>
                                        <p:cTn dur="1000"/>
                                        <p:tgtEl>
                                          <p:spTgt spid="15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7" name="Shape 1567"/>
        <p:cNvGrpSpPr/>
        <p:nvPr/>
      </p:nvGrpSpPr>
      <p:grpSpPr>
        <a:xfrm>
          <a:off x="0" y="0"/>
          <a:ext cx="0" cy="0"/>
          <a:chOff x="0" y="0"/>
          <a:chExt cx="0" cy="0"/>
        </a:xfrm>
      </p:grpSpPr>
      <p:sp>
        <p:nvSpPr>
          <p:cNvPr id="1568" name="Google Shape;1568;p86"/>
          <p:cNvSpPr/>
          <p:nvPr/>
        </p:nvSpPr>
        <p:spPr>
          <a:xfrm>
            <a:off x="3041395" y="1308225"/>
            <a:ext cx="3533592" cy="2821850"/>
          </a:xfrm>
          <a:custGeom>
            <a:rect b="b" l="l" r="r" t="t"/>
            <a:pathLst>
              <a:path extrusionOk="0" h="1998" w="2442">
                <a:moveTo>
                  <a:pt x="1079" y="1"/>
                </a:moveTo>
                <a:cubicBezTo>
                  <a:pt x="952" y="1"/>
                  <a:pt x="821" y="27"/>
                  <a:pt x="689" y="85"/>
                </a:cubicBezTo>
                <a:cubicBezTo>
                  <a:pt x="207" y="274"/>
                  <a:pt x="1" y="703"/>
                  <a:pt x="1" y="1202"/>
                </a:cubicBezTo>
                <a:cubicBezTo>
                  <a:pt x="1" y="1425"/>
                  <a:pt x="17" y="1684"/>
                  <a:pt x="207" y="1837"/>
                </a:cubicBezTo>
                <a:cubicBezTo>
                  <a:pt x="354" y="1956"/>
                  <a:pt x="560" y="1997"/>
                  <a:pt x="754" y="1997"/>
                </a:cubicBezTo>
                <a:cubicBezTo>
                  <a:pt x="790" y="1997"/>
                  <a:pt x="824" y="1996"/>
                  <a:pt x="859" y="1994"/>
                </a:cubicBezTo>
                <a:cubicBezTo>
                  <a:pt x="1514" y="1961"/>
                  <a:pt x="2442" y="1528"/>
                  <a:pt x="2095" y="740"/>
                </a:cubicBezTo>
                <a:cubicBezTo>
                  <a:pt x="1910" y="312"/>
                  <a:pt x="1517" y="1"/>
                  <a:pt x="10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69" name="Google Shape;1569;p86" title="Chart">
            <a:hlinkClick r:id="rId3"/>
          </p:cNvPr>
          <p:cNvPicPr preferRelativeResize="0"/>
          <p:nvPr/>
        </p:nvPicPr>
        <p:blipFill rotWithShape="1">
          <a:blip r:embed="rId4">
            <a:alphaModFix/>
          </a:blip>
          <a:srcRect b="0" l="10967" r="10967" t="0"/>
          <a:stretch/>
        </p:blipFill>
        <p:spPr>
          <a:xfrm>
            <a:off x="2823475" y="1364606"/>
            <a:ext cx="3533601" cy="2798987"/>
          </a:xfrm>
          <a:prstGeom prst="rect">
            <a:avLst/>
          </a:prstGeom>
          <a:noFill/>
          <a:ln>
            <a:noFill/>
          </a:ln>
        </p:spPr>
      </p:pic>
      <p:sp>
        <p:nvSpPr>
          <p:cNvPr id="1570" name="Google Shape;1570;p8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Happiness</a:t>
            </a:r>
            <a:r>
              <a:rPr lang="en"/>
              <a:t> Levels in Winter</a:t>
            </a:r>
            <a:endParaRPr/>
          </a:p>
        </p:txBody>
      </p:sp>
      <p:sp>
        <p:nvSpPr>
          <p:cNvPr id="1571" name="Google Shape;1571;p86"/>
          <p:cNvSpPr/>
          <p:nvPr/>
        </p:nvSpPr>
        <p:spPr>
          <a:xfrm>
            <a:off x="2536013" y="1435975"/>
            <a:ext cx="627600" cy="627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6"/>
          <p:cNvSpPr/>
          <p:nvPr/>
        </p:nvSpPr>
        <p:spPr>
          <a:xfrm>
            <a:off x="2536013" y="3041250"/>
            <a:ext cx="627600" cy="627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86"/>
          <p:cNvSpPr/>
          <p:nvPr/>
        </p:nvSpPr>
        <p:spPr>
          <a:xfrm>
            <a:off x="5980388" y="1435975"/>
            <a:ext cx="627600" cy="627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6"/>
          <p:cNvSpPr/>
          <p:nvPr/>
        </p:nvSpPr>
        <p:spPr>
          <a:xfrm>
            <a:off x="5980388" y="3041250"/>
            <a:ext cx="627600" cy="627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6"/>
          <p:cNvSpPr txBox="1"/>
          <p:nvPr>
            <p:ph idx="4294967295" type="subTitle"/>
          </p:nvPr>
        </p:nvSpPr>
        <p:spPr>
          <a:xfrm>
            <a:off x="3016863" y="4232825"/>
            <a:ext cx="3353400" cy="31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T</a:t>
            </a:r>
            <a:r>
              <a:rPr lang="en" sz="800"/>
              <a:t>o modify this graph, click on it, follow the link, change the data and paste the new graph here</a:t>
            </a:r>
            <a:endParaRPr sz="800"/>
          </a:p>
        </p:txBody>
      </p:sp>
      <p:sp>
        <p:nvSpPr>
          <p:cNvPr id="1576" name="Google Shape;1576;p86"/>
          <p:cNvSpPr txBox="1"/>
          <p:nvPr>
            <p:ph idx="4294967295" type="subTitle"/>
          </p:nvPr>
        </p:nvSpPr>
        <p:spPr>
          <a:xfrm>
            <a:off x="6608014" y="1360225"/>
            <a:ext cx="1816200" cy="3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000"/>
              <a:t>Venus</a:t>
            </a:r>
            <a:endParaRPr b="1" sz="2000"/>
          </a:p>
        </p:txBody>
      </p:sp>
      <p:sp>
        <p:nvSpPr>
          <p:cNvPr id="1577" name="Google Shape;1577;p86"/>
          <p:cNvSpPr txBox="1"/>
          <p:nvPr>
            <p:ph idx="4294967295" type="subTitle"/>
          </p:nvPr>
        </p:nvSpPr>
        <p:spPr>
          <a:xfrm>
            <a:off x="6607999" y="1688427"/>
            <a:ext cx="1816200" cy="45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Venus has a beautiful name, but is hot</a:t>
            </a:r>
            <a:endParaRPr sz="1200"/>
          </a:p>
        </p:txBody>
      </p:sp>
      <p:sp>
        <p:nvSpPr>
          <p:cNvPr id="1578" name="Google Shape;1578;p86"/>
          <p:cNvSpPr txBox="1"/>
          <p:nvPr>
            <p:ph idx="4294967295" type="subTitle"/>
          </p:nvPr>
        </p:nvSpPr>
        <p:spPr>
          <a:xfrm>
            <a:off x="6608014" y="2928749"/>
            <a:ext cx="1816200" cy="3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000"/>
              <a:t>Mars</a:t>
            </a:r>
            <a:endParaRPr b="1" sz="2000"/>
          </a:p>
        </p:txBody>
      </p:sp>
      <p:sp>
        <p:nvSpPr>
          <p:cNvPr id="1579" name="Google Shape;1579;p86"/>
          <p:cNvSpPr txBox="1"/>
          <p:nvPr>
            <p:ph idx="4294967295" type="subTitle"/>
          </p:nvPr>
        </p:nvSpPr>
        <p:spPr>
          <a:xfrm>
            <a:off x="6607999" y="3256950"/>
            <a:ext cx="1816200" cy="45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Despite being red, Mars is a cold place</a:t>
            </a:r>
            <a:endParaRPr sz="1200"/>
          </a:p>
        </p:txBody>
      </p:sp>
      <p:sp>
        <p:nvSpPr>
          <p:cNvPr id="1580" name="Google Shape;1580;p86"/>
          <p:cNvSpPr txBox="1"/>
          <p:nvPr>
            <p:ph idx="4294967295" type="subTitle"/>
          </p:nvPr>
        </p:nvSpPr>
        <p:spPr>
          <a:xfrm>
            <a:off x="713239" y="1360225"/>
            <a:ext cx="1822800" cy="339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000"/>
              <a:t>Mercury</a:t>
            </a:r>
            <a:endParaRPr b="1" sz="2000"/>
          </a:p>
        </p:txBody>
      </p:sp>
      <p:sp>
        <p:nvSpPr>
          <p:cNvPr id="1581" name="Google Shape;1581;p86"/>
          <p:cNvSpPr txBox="1"/>
          <p:nvPr>
            <p:ph idx="4294967295" type="subTitle"/>
          </p:nvPr>
        </p:nvSpPr>
        <p:spPr>
          <a:xfrm>
            <a:off x="713224" y="1688427"/>
            <a:ext cx="1822800" cy="450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t>Mercury is the closest planet to the Sun  </a:t>
            </a:r>
            <a:endParaRPr sz="1200"/>
          </a:p>
        </p:txBody>
      </p:sp>
      <p:sp>
        <p:nvSpPr>
          <p:cNvPr id="1582" name="Google Shape;1582;p86"/>
          <p:cNvSpPr txBox="1"/>
          <p:nvPr>
            <p:ph idx="4294967295" type="subTitle"/>
          </p:nvPr>
        </p:nvSpPr>
        <p:spPr>
          <a:xfrm>
            <a:off x="713239" y="2928749"/>
            <a:ext cx="1822800" cy="339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000"/>
              <a:t>Jupiter</a:t>
            </a:r>
            <a:endParaRPr b="1" sz="2000"/>
          </a:p>
        </p:txBody>
      </p:sp>
      <p:sp>
        <p:nvSpPr>
          <p:cNvPr id="1583" name="Google Shape;1583;p86"/>
          <p:cNvSpPr txBox="1"/>
          <p:nvPr>
            <p:ph idx="4294967295" type="subTitle"/>
          </p:nvPr>
        </p:nvSpPr>
        <p:spPr>
          <a:xfrm>
            <a:off x="713224" y="3256950"/>
            <a:ext cx="1822800" cy="450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t>Jupiter is a gas giant and the biggest planet</a:t>
            </a:r>
            <a:endParaRPr sz="1200"/>
          </a:p>
        </p:txBody>
      </p:sp>
      <p:sp>
        <p:nvSpPr>
          <p:cNvPr id="1584" name="Google Shape;1584;p86"/>
          <p:cNvSpPr txBox="1"/>
          <p:nvPr>
            <p:ph idx="4294967295" type="subTitle"/>
          </p:nvPr>
        </p:nvSpPr>
        <p:spPr>
          <a:xfrm>
            <a:off x="2536025" y="1543375"/>
            <a:ext cx="6276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lt1"/>
                </a:solidFill>
              </a:rPr>
              <a:t>20%</a:t>
            </a:r>
            <a:endParaRPr b="1">
              <a:solidFill>
                <a:schemeClr val="lt1"/>
              </a:solidFill>
            </a:endParaRPr>
          </a:p>
        </p:txBody>
      </p:sp>
      <p:sp>
        <p:nvSpPr>
          <p:cNvPr id="1585" name="Google Shape;1585;p86"/>
          <p:cNvSpPr txBox="1"/>
          <p:nvPr>
            <p:ph idx="4294967295" type="subTitle"/>
          </p:nvPr>
        </p:nvSpPr>
        <p:spPr>
          <a:xfrm>
            <a:off x="2536025" y="3148650"/>
            <a:ext cx="6276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lt1"/>
                </a:solidFill>
              </a:rPr>
              <a:t>15</a:t>
            </a:r>
            <a:r>
              <a:rPr b="1" lang="en">
                <a:solidFill>
                  <a:schemeClr val="lt1"/>
                </a:solidFill>
              </a:rPr>
              <a:t>%</a:t>
            </a:r>
            <a:endParaRPr b="1">
              <a:solidFill>
                <a:schemeClr val="lt1"/>
              </a:solidFill>
            </a:endParaRPr>
          </a:p>
        </p:txBody>
      </p:sp>
      <p:sp>
        <p:nvSpPr>
          <p:cNvPr id="1586" name="Google Shape;1586;p86"/>
          <p:cNvSpPr txBox="1"/>
          <p:nvPr>
            <p:ph idx="4294967295" type="subTitle"/>
          </p:nvPr>
        </p:nvSpPr>
        <p:spPr>
          <a:xfrm>
            <a:off x="5980400" y="3148650"/>
            <a:ext cx="6276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lt1"/>
                </a:solidFill>
              </a:rPr>
              <a:t>40</a:t>
            </a:r>
            <a:r>
              <a:rPr b="1" lang="en">
                <a:solidFill>
                  <a:schemeClr val="lt1"/>
                </a:solidFill>
              </a:rPr>
              <a:t>%</a:t>
            </a:r>
            <a:endParaRPr b="1">
              <a:solidFill>
                <a:schemeClr val="lt1"/>
              </a:solidFill>
            </a:endParaRPr>
          </a:p>
        </p:txBody>
      </p:sp>
      <p:sp>
        <p:nvSpPr>
          <p:cNvPr id="1587" name="Google Shape;1587;p86"/>
          <p:cNvSpPr txBox="1"/>
          <p:nvPr>
            <p:ph idx="4294967295" type="subTitle"/>
          </p:nvPr>
        </p:nvSpPr>
        <p:spPr>
          <a:xfrm>
            <a:off x="5980400" y="1543375"/>
            <a:ext cx="6276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a:solidFill>
                  <a:schemeClr val="lt1"/>
                </a:solidFill>
              </a:rPr>
              <a:t>25</a:t>
            </a:r>
            <a:r>
              <a:rPr b="1" lang="en">
                <a:solidFill>
                  <a:schemeClr val="lt1"/>
                </a:solidFill>
              </a:rPr>
              <a:t>%</a:t>
            </a:r>
            <a:endParaRPr b="1">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70"/>
                                        </p:tgtEl>
                                        <p:attrNameLst>
                                          <p:attrName>style.visibility</p:attrName>
                                        </p:attrNameLst>
                                      </p:cBhvr>
                                      <p:to>
                                        <p:strVal val="visible"/>
                                      </p:to>
                                    </p:set>
                                    <p:animEffect filter="fade" transition="in">
                                      <p:cBhvr>
                                        <p:cTn dur="1000"/>
                                        <p:tgtEl>
                                          <p:spTgt spid="157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69"/>
                                        </p:tgtEl>
                                        <p:attrNameLst>
                                          <p:attrName>style.visibility</p:attrName>
                                        </p:attrNameLst>
                                      </p:cBhvr>
                                      <p:to>
                                        <p:strVal val="visible"/>
                                      </p:to>
                                    </p:set>
                                    <p:animEffect filter="fade" transition="in">
                                      <p:cBhvr>
                                        <p:cTn dur="1000"/>
                                        <p:tgtEl>
                                          <p:spTgt spid="156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571"/>
                                        </p:tgtEl>
                                        <p:attrNameLst>
                                          <p:attrName>style.visibility</p:attrName>
                                        </p:attrNameLst>
                                      </p:cBhvr>
                                      <p:to>
                                        <p:strVal val="visible"/>
                                      </p:to>
                                    </p:set>
                                    <p:animEffect filter="fade" transition="in">
                                      <p:cBhvr>
                                        <p:cTn dur="1000"/>
                                        <p:tgtEl>
                                          <p:spTgt spid="1571"/>
                                        </p:tgtEl>
                                      </p:cBhvr>
                                    </p:animEffect>
                                  </p:childTnLst>
                                </p:cTn>
                              </p:par>
                              <p:par>
                                <p:cTn fill="hold" nodeType="withEffect" presetClass="entr" presetID="10" presetSubtype="0">
                                  <p:stCondLst>
                                    <p:cond delay="0"/>
                                  </p:stCondLst>
                                  <p:childTnLst>
                                    <p:set>
                                      <p:cBhvr>
                                        <p:cTn dur="1" fill="hold">
                                          <p:stCondLst>
                                            <p:cond delay="0"/>
                                          </p:stCondLst>
                                        </p:cTn>
                                        <p:tgtEl>
                                          <p:spTgt spid="1584"/>
                                        </p:tgtEl>
                                        <p:attrNameLst>
                                          <p:attrName>style.visibility</p:attrName>
                                        </p:attrNameLst>
                                      </p:cBhvr>
                                      <p:to>
                                        <p:strVal val="visible"/>
                                      </p:to>
                                    </p:set>
                                    <p:animEffect filter="fade" transition="in">
                                      <p:cBhvr>
                                        <p:cTn dur="1000"/>
                                        <p:tgtEl>
                                          <p:spTgt spid="158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580"/>
                                        </p:tgtEl>
                                        <p:attrNameLst>
                                          <p:attrName>style.visibility</p:attrName>
                                        </p:attrNameLst>
                                      </p:cBhvr>
                                      <p:to>
                                        <p:strVal val="visible"/>
                                      </p:to>
                                    </p:set>
                                    <p:animEffect filter="fade" transition="in">
                                      <p:cBhvr>
                                        <p:cTn dur="1000"/>
                                        <p:tgtEl>
                                          <p:spTgt spid="1580"/>
                                        </p:tgtEl>
                                      </p:cBhvr>
                                    </p:animEffect>
                                  </p:childTnLst>
                                </p:cTn>
                              </p:par>
                              <p:par>
                                <p:cTn fill="hold" nodeType="withEffect" presetClass="entr" presetID="10" presetSubtype="0">
                                  <p:stCondLst>
                                    <p:cond delay="0"/>
                                  </p:stCondLst>
                                  <p:childTnLst>
                                    <p:set>
                                      <p:cBhvr>
                                        <p:cTn dur="1" fill="hold">
                                          <p:stCondLst>
                                            <p:cond delay="0"/>
                                          </p:stCondLst>
                                        </p:cTn>
                                        <p:tgtEl>
                                          <p:spTgt spid="1581"/>
                                        </p:tgtEl>
                                        <p:attrNameLst>
                                          <p:attrName>style.visibility</p:attrName>
                                        </p:attrNameLst>
                                      </p:cBhvr>
                                      <p:to>
                                        <p:strVal val="visible"/>
                                      </p:to>
                                    </p:set>
                                    <p:animEffect filter="fade" transition="in">
                                      <p:cBhvr>
                                        <p:cTn dur="1000"/>
                                        <p:tgtEl>
                                          <p:spTgt spid="158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572"/>
                                        </p:tgtEl>
                                        <p:attrNameLst>
                                          <p:attrName>style.visibility</p:attrName>
                                        </p:attrNameLst>
                                      </p:cBhvr>
                                      <p:to>
                                        <p:strVal val="visible"/>
                                      </p:to>
                                    </p:set>
                                    <p:animEffect filter="fade" transition="in">
                                      <p:cBhvr>
                                        <p:cTn dur="1000"/>
                                        <p:tgtEl>
                                          <p:spTgt spid="1572"/>
                                        </p:tgtEl>
                                      </p:cBhvr>
                                    </p:animEffect>
                                  </p:childTnLst>
                                </p:cTn>
                              </p:par>
                              <p:par>
                                <p:cTn fill="hold" nodeType="withEffect" presetClass="entr" presetID="10" presetSubtype="0">
                                  <p:stCondLst>
                                    <p:cond delay="0"/>
                                  </p:stCondLst>
                                  <p:childTnLst>
                                    <p:set>
                                      <p:cBhvr>
                                        <p:cTn dur="1" fill="hold">
                                          <p:stCondLst>
                                            <p:cond delay="0"/>
                                          </p:stCondLst>
                                        </p:cTn>
                                        <p:tgtEl>
                                          <p:spTgt spid="1585"/>
                                        </p:tgtEl>
                                        <p:attrNameLst>
                                          <p:attrName>style.visibility</p:attrName>
                                        </p:attrNameLst>
                                      </p:cBhvr>
                                      <p:to>
                                        <p:strVal val="visible"/>
                                      </p:to>
                                    </p:set>
                                    <p:animEffect filter="fade" transition="in">
                                      <p:cBhvr>
                                        <p:cTn dur="1000"/>
                                        <p:tgtEl>
                                          <p:spTgt spid="1585"/>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582"/>
                                        </p:tgtEl>
                                        <p:attrNameLst>
                                          <p:attrName>style.visibility</p:attrName>
                                        </p:attrNameLst>
                                      </p:cBhvr>
                                      <p:to>
                                        <p:strVal val="visible"/>
                                      </p:to>
                                    </p:set>
                                    <p:animEffect filter="fade" transition="in">
                                      <p:cBhvr>
                                        <p:cTn dur="1000"/>
                                        <p:tgtEl>
                                          <p:spTgt spid="1582"/>
                                        </p:tgtEl>
                                      </p:cBhvr>
                                    </p:animEffect>
                                  </p:childTnLst>
                                </p:cTn>
                              </p:par>
                              <p:par>
                                <p:cTn fill="hold" nodeType="withEffect" presetClass="entr" presetID="10" presetSubtype="0">
                                  <p:stCondLst>
                                    <p:cond delay="0"/>
                                  </p:stCondLst>
                                  <p:childTnLst>
                                    <p:set>
                                      <p:cBhvr>
                                        <p:cTn dur="1" fill="hold">
                                          <p:stCondLst>
                                            <p:cond delay="0"/>
                                          </p:stCondLst>
                                        </p:cTn>
                                        <p:tgtEl>
                                          <p:spTgt spid="1583"/>
                                        </p:tgtEl>
                                        <p:attrNameLst>
                                          <p:attrName>style.visibility</p:attrName>
                                        </p:attrNameLst>
                                      </p:cBhvr>
                                      <p:to>
                                        <p:strVal val="visible"/>
                                      </p:to>
                                    </p:set>
                                    <p:animEffect filter="fade" transition="in">
                                      <p:cBhvr>
                                        <p:cTn dur="1000"/>
                                        <p:tgtEl>
                                          <p:spTgt spid="1583"/>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573"/>
                                        </p:tgtEl>
                                        <p:attrNameLst>
                                          <p:attrName>style.visibility</p:attrName>
                                        </p:attrNameLst>
                                      </p:cBhvr>
                                      <p:to>
                                        <p:strVal val="visible"/>
                                      </p:to>
                                    </p:set>
                                    <p:animEffect filter="fade" transition="in">
                                      <p:cBhvr>
                                        <p:cTn dur="1000"/>
                                        <p:tgtEl>
                                          <p:spTgt spid="1573"/>
                                        </p:tgtEl>
                                      </p:cBhvr>
                                    </p:animEffect>
                                  </p:childTnLst>
                                </p:cTn>
                              </p:par>
                              <p:par>
                                <p:cTn fill="hold" nodeType="withEffect" presetClass="entr" presetID="10" presetSubtype="0">
                                  <p:stCondLst>
                                    <p:cond delay="0"/>
                                  </p:stCondLst>
                                  <p:childTnLst>
                                    <p:set>
                                      <p:cBhvr>
                                        <p:cTn dur="1" fill="hold">
                                          <p:stCondLst>
                                            <p:cond delay="0"/>
                                          </p:stCondLst>
                                        </p:cTn>
                                        <p:tgtEl>
                                          <p:spTgt spid="1587"/>
                                        </p:tgtEl>
                                        <p:attrNameLst>
                                          <p:attrName>style.visibility</p:attrName>
                                        </p:attrNameLst>
                                      </p:cBhvr>
                                      <p:to>
                                        <p:strVal val="visible"/>
                                      </p:to>
                                    </p:set>
                                    <p:animEffect filter="fade" transition="in">
                                      <p:cBhvr>
                                        <p:cTn dur="1100"/>
                                        <p:tgtEl>
                                          <p:spTgt spid="1587"/>
                                        </p:tgtEl>
                                      </p:cBhvr>
                                    </p:animEffect>
                                  </p:childTnLst>
                                </p:cTn>
                              </p:par>
                            </p:childTnLst>
                          </p:cTn>
                        </p:par>
                        <p:par>
                          <p:cTn fill="hold">
                            <p:stCondLst>
                              <p:cond delay="7100"/>
                            </p:stCondLst>
                            <p:childTnLst>
                              <p:par>
                                <p:cTn fill="hold" nodeType="afterEffect" presetClass="entr" presetID="10" presetSubtype="0">
                                  <p:stCondLst>
                                    <p:cond delay="0"/>
                                  </p:stCondLst>
                                  <p:childTnLst>
                                    <p:set>
                                      <p:cBhvr>
                                        <p:cTn dur="1" fill="hold">
                                          <p:stCondLst>
                                            <p:cond delay="0"/>
                                          </p:stCondLst>
                                        </p:cTn>
                                        <p:tgtEl>
                                          <p:spTgt spid="1576"/>
                                        </p:tgtEl>
                                        <p:attrNameLst>
                                          <p:attrName>style.visibility</p:attrName>
                                        </p:attrNameLst>
                                      </p:cBhvr>
                                      <p:to>
                                        <p:strVal val="visible"/>
                                      </p:to>
                                    </p:set>
                                    <p:animEffect filter="fade" transition="in">
                                      <p:cBhvr>
                                        <p:cTn dur="1000"/>
                                        <p:tgtEl>
                                          <p:spTgt spid="1576"/>
                                        </p:tgtEl>
                                      </p:cBhvr>
                                    </p:animEffect>
                                  </p:childTnLst>
                                </p:cTn>
                              </p:par>
                              <p:par>
                                <p:cTn fill="hold" nodeType="withEffect" presetClass="entr" presetID="10" presetSubtype="0">
                                  <p:stCondLst>
                                    <p:cond delay="0"/>
                                  </p:stCondLst>
                                  <p:childTnLst>
                                    <p:set>
                                      <p:cBhvr>
                                        <p:cTn dur="1" fill="hold">
                                          <p:stCondLst>
                                            <p:cond delay="0"/>
                                          </p:stCondLst>
                                        </p:cTn>
                                        <p:tgtEl>
                                          <p:spTgt spid="1577"/>
                                        </p:tgtEl>
                                        <p:attrNameLst>
                                          <p:attrName>style.visibility</p:attrName>
                                        </p:attrNameLst>
                                      </p:cBhvr>
                                      <p:to>
                                        <p:strVal val="visible"/>
                                      </p:to>
                                    </p:set>
                                    <p:animEffect filter="fade" transition="in">
                                      <p:cBhvr>
                                        <p:cTn dur="1000"/>
                                        <p:tgtEl>
                                          <p:spTgt spid="1577"/>
                                        </p:tgtEl>
                                      </p:cBhvr>
                                    </p:animEffect>
                                  </p:childTnLst>
                                </p:cTn>
                              </p:par>
                            </p:childTnLst>
                          </p:cTn>
                        </p:par>
                        <p:par>
                          <p:cTn fill="hold">
                            <p:stCondLst>
                              <p:cond delay="8100"/>
                            </p:stCondLst>
                            <p:childTnLst>
                              <p:par>
                                <p:cTn fill="hold" nodeType="afterEffect" presetClass="entr" presetID="10" presetSubtype="0">
                                  <p:stCondLst>
                                    <p:cond delay="0"/>
                                  </p:stCondLst>
                                  <p:childTnLst>
                                    <p:set>
                                      <p:cBhvr>
                                        <p:cTn dur="1" fill="hold">
                                          <p:stCondLst>
                                            <p:cond delay="0"/>
                                          </p:stCondLst>
                                        </p:cTn>
                                        <p:tgtEl>
                                          <p:spTgt spid="1574"/>
                                        </p:tgtEl>
                                        <p:attrNameLst>
                                          <p:attrName>style.visibility</p:attrName>
                                        </p:attrNameLst>
                                      </p:cBhvr>
                                      <p:to>
                                        <p:strVal val="visible"/>
                                      </p:to>
                                    </p:set>
                                    <p:animEffect filter="fade" transition="in">
                                      <p:cBhvr>
                                        <p:cTn dur="1000"/>
                                        <p:tgtEl>
                                          <p:spTgt spid="1574"/>
                                        </p:tgtEl>
                                      </p:cBhvr>
                                    </p:animEffect>
                                  </p:childTnLst>
                                </p:cTn>
                              </p:par>
                              <p:par>
                                <p:cTn fill="hold" nodeType="withEffect" presetClass="entr" presetID="10" presetSubtype="0">
                                  <p:stCondLst>
                                    <p:cond delay="0"/>
                                  </p:stCondLst>
                                  <p:childTnLst>
                                    <p:set>
                                      <p:cBhvr>
                                        <p:cTn dur="1" fill="hold">
                                          <p:stCondLst>
                                            <p:cond delay="0"/>
                                          </p:stCondLst>
                                        </p:cTn>
                                        <p:tgtEl>
                                          <p:spTgt spid="1586"/>
                                        </p:tgtEl>
                                        <p:attrNameLst>
                                          <p:attrName>style.visibility</p:attrName>
                                        </p:attrNameLst>
                                      </p:cBhvr>
                                      <p:to>
                                        <p:strVal val="visible"/>
                                      </p:to>
                                    </p:set>
                                    <p:animEffect filter="fade" transition="in">
                                      <p:cBhvr>
                                        <p:cTn dur="1000"/>
                                        <p:tgtEl>
                                          <p:spTgt spid="1586"/>
                                        </p:tgtEl>
                                      </p:cBhvr>
                                    </p:animEffect>
                                  </p:childTnLst>
                                </p:cTn>
                              </p:par>
                            </p:childTnLst>
                          </p:cTn>
                        </p:par>
                        <p:par>
                          <p:cTn fill="hold">
                            <p:stCondLst>
                              <p:cond delay="9100"/>
                            </p:stCondLst>
                            <p:childTnLst>
                              <p:par>
                                <p:cTn fill="hold" nodeType="afterEffect" presetClass="entr" presetID="10" presetSubtype="0">
                                  <p:stCondLst>
                                    <p:cond delay="0"/>
                                  </p:stCondLst>
                                  <p:childTnLst>
                                    <p:set>
                                      <p:cBhvr>
                                        <p:cTn dur="1" fill="hold">
                                          <p:stCondLst>
                                            <p:cond delay="0"/>
                                          </p:stCondLst>
                                        </p:cTn>
                                        <p:tgtEl>
                                          <p:spTgt spid="1578"/>
                                        </p:tgtEl>
                                        <p:attrNameLst>
                                          <p:attrName>style.visibility</p:attrName>
                                        </p:attrNameLst>
                                      </p:cBhvr>
                                      <p:to>
                                        <p:strVal val="visible"/>
                                      </p:to>
                                    </p:set>
                                    <p:animEffect filter="fade" transition="in">
                                      <p:cBhvr>
                                        <p:cTn dur="1000"/>
                                        <p:tgtEl>
                                          <p:spTgt spid="1578"/>
                                        </p:tgtEl>
                                      </p:cBhvr>
                                    </p:animEffect>
                                  </p:childTnLst>
                                </p:cTn>
                              </p:par>
                              <p:par>
                                <p:cTn fill="hold" nodeType="withEffect" presetClass="entr" presetID="10" presetSubtype="0">
                                  <p:stCondLst>
                                    <p:cond delay="0"/>
                                  </p:stCondLst>
                                  <p:childTnLst>
                                    <p:set>
                                      <p:cBhvr>
                                        <p:cTn dur="1" fill="hold">
                                          <p:stCondLst>
                                            <p:cond delay="0"/>
                                          </p:stCondLst>
                                        </p:cTn>
                                        <p:tgtEl>
                                          <p:spTgt spid="1579"/>
                                        </p:tgtEl>
                                        <p:attrNameLst>
                                          <p:attrName>style.visibility</p:attrName>
                                        </p:attrNameLst>
                                      </p:cBhvr>
                                      <p:to>
                                        <p:strVal val="visible"/>
                                      </p:to>
                                    </p:set>
                                    <p:animEffect filter="fade" transition="in">
                                      <p:cBhvr>
                                        <p:cTn dur="1000"/>
                                        <p:tgtEl>
                                          <p:spTgt spid="157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1" name="Shape 1591"/>
        <p:cNvGrpSpPr/>
        <p:nvPr/>
      </p:nvGrpSpPr>
      <p:grpSpPr>
        <a:xfrm>
          <a:off x="0" y="0"/>
          <a:ext cx="0" cy="0"/>
          <a:chOff x="0" y="0"/>
          <a:chExt cx="0" cy="0"/>
        </a:xfrm>
      </p:grpSpPr>
      <p:grpSp>
        <p:nvGrpSpPr>
          <p:cNvPr id="1592" name="Google Shape;1592;p87"/>
          <p:cNvGrpSpPr/>
          <p:nvPr/>
        </p:nvGrpSpPr>
        <p:grpSpPr>
          <a:xfrm>
            <a:off x="713624" y="346427"/>
            <a:ext cx="5755928" cy="3819353"/>
            <a:chOff x="713624" y="346427"/>
            <a:chExt cx="5755928" cy="3819353"/>
          </a:xfrm>
        </p:grpSpPr>
        <p:sp>
          <p:nvSpPr>
            <p:cNvPr id="1593" name="Google Shape;1593;p87"/>
            <p:cNvSpPr/>
            <p:nvPr/>
          </p:nvSpPr>
          <p:spPr>
            <a:xfrm>
              <a:off x="713624" y="346427"/>
              <a:ext cx="2832705" cy="3819353"/>
            </a:xfrm>
            <a:custGeom>
              <a:rect b="b" l="l" r="r" t="t"/>
              <a:pathLst>
                <a:path extrusionOk="0" h="113166" w="83932">
                  <a:moveTo>
                    <a:pt x="71491" y="0"/>
                  </a:moveTo>
                  <a:cubicBezTo>
                    <a:pt x="69917" y="0"/>
                    <a:pt x="68341" y="86"/>
                    <a:pt x="66771" y="256"/>
                  </a:cubicBezTo>
                  <a:cubicBezTo>
                    <a:pt x="48498" y="2224"/>
                    <a:pt x="32893" y="9860"/>
                    <a:pt x="19971" y="22862"/>
                  </a:cubicBezTo>
                  <a:cubicBezTo>
                    <a:pt x="16383" y="26418"/>
                    <a:pt x="13288" y="30418"/>
                    <a:pt x="10732" y="34768"/>
                  </a:cubicBezTo>
                  <a:cubicBezTo>
                    <a:pt x="8509" y="38594"/>
                    <a:pt x="6795" y="42706"/>
                    <a:pt x="5668" y="46976"/>
                  </a:cubicBezTo>
                  <a:cubicBezTo>
                    <a:pt x="0" y="68502"/>
                    <a:pt x="7366" y="94569"/>
                    <a:pt x="29401" y="108745"/>
                  </a:cubicBezTo>
                  <a:cubicBezTo>
                    <a:pt x="31274" y="109968"/>
                    <a:pt x="33227" y="111079"/>
                    <a:pt x="35227" y="112095"/>
                  </a:cubicBezTo>
                  <a:cubicBezTo>
                    <a:pt x="39831" y="112571"/>
                    <a:pt x="44355" y="112889"/>
                    <a:pt x="48721" y="113111"/>
                  </a:cubicBezTo>
                  <a:cubicBezTo>
                    <a:pt x="49460" y="113147"/>
                    <a:pt x="50189" y="113165"/>
                    <a:pt x="50905" y="113165"/>
                  </a:cubicBezTo>
                  <a:cubicBezTo>
                    <a:pt x="62370" y="113165"/>
                    <a:pt x="70923" y="108598"/>
                    <a:pt x="77677" y="102427"/>
                  </a:cubicBezTo>
                  <a:cubicBezTo>
                    <a:pt x="76867" y="101681"/>
                    <a:pt x="76073" y="100887"/>
                    <a:pt x="75295" y="100094"/>
                  </a:cubicBezTo>
                  <a:cubicBezTo>
                    <a:pt x="74057" y="98808"/>
                    <a:pt x="72882" y="97458"/>
                    <a:pt x="71962" y="95918"/>
                  </a:cubicBezTo>
                  <a:cubicBezTo>
                    <a:pt x="71216" y="94648"/>
                    <a:pt x="71231" y="94553"/>
                    <a:pt x="72359" y="93553"/>
                  </a:cubicBezTo>
                  <a:cubicBezTo>
                    <a:pt x="73248" y="92743"/>
                    <a:pt x="73819" y="91791"/>
                    <a:pt x="73883" y="90553"/>
                  </a:cubicBezTo>
                  <a:cubicBezTo>
                    <a:pt x="73994" y="88552"/>
                    <a:pt x="72898" y="87187"/>
                    <a:pt x="70850" y="86806"/>
                  </a:cubicBezTo>
                  <a:cubicBezTo>
                    <a:pt x="70342" y="86727"/>
                    <a:pt x="69834" y="86711"/>
                    <a:pt x="69279" y="86663"/>
                  </a:cubicBezTo>
                  <a:cubicBezTo>
                    <a:pt x="69485" y="86044"/>
                    <a:pt x="69692" y="85504"/>
                    <a:pt x="69819" y="84949"/>
                  </a:cubicBezTo>
                  <a:cubicBezTo>
                    <a:pt x="70231" y="83171"/>
                    <a:pt x="69422" y="81837"/>
                    <a:pt x="67675" y="81361"/>
                  </a:cubicBezTo>
                  <a:cubicBezTo>
                    <a:pt x="67270" y="81244"/>
                    <a:pt x="66868" y="81199"/>
                    <a:pt x="66468" y="81199"/>
                  </a:cubicBezTo>
                  <a:cubicBezTo>
                    <a:pt x="65616" y="81199"/>
                    <a:pt x="64777" y="81405"/>
                    <a:pt x="63945" y="81567"/>
                  </a:cubicBezTo>
                  <a:cubicBezTo>
                    <a:pt x="63510" y="81647"/>
                    <a:pt x="63213" y="81704"/>
                    <a:pt x="62999" y="81704"/>
                  </a:cubicBezTo>
                  <a:cubicBezTo>
                    <a:pt x="62534" y="81704"/>
                    <a:pt x="62459" y="81437"/>
                    <a:pt x="62199" y="80567"/>
                  </a:cubicBezTo>
                  <a:cubicBezTo>
                    <a:pt x="61437" y="78059"/>
                    <a:pt x="60690" y="75551"/>
                    <a:pt x="59928" y="73027"/>
                  </a:cubicBezTo>
                  <a:cubicBezTo>
                    <a:pt x="59786" y="72535"/>
                    <a:pt x="59595" y="72027"/>
                    <a:pt x="59722" y="71487"/>
                  </a:cubicBezTo>
                  <a:cubicBezTo>
                    <a:pt x="59904" y="71343"/>
                    <a:pt x="60097" y="71300"/>
                    <a:pt x="60292" y="71300"/>
                  </a:cubicBezTo>
                  <a:cubicBezTo>
                    <a:pt x="60506" y="71300"/>
                    <a:pt x="60721" y="71351"/>
                    <a:pt x="60929" y="71376"/>
                  </a:cubicBezTo>
                  <a:cubicBezTo>
                    <a:pt x="61866" y="71481"/>
                    <a:pt x="62792" y="71533"/>
                    <a:pt x="63706" y="71533"/>
                  </a:cubicBezTo>
                  <a:cubicBezTo>
                    <a:pt x="68282" y="71533"/>
                    <a:pt x="72561" y="70228"/>
                    <a:pt x="76597" y="67820"/>
                  </a:cubicBezTo>
                  <a:cubicBezTo>
                    <a:pt x="77232" y="67455"/>
                    <a:pt x="77835" y="67026"/>
                    <a:pt x="78232" y="66391"/>
                  </a:cubicBezTo>
                  <a:cubicBezTo>
                    <a:pt x="78693" y="65677"/>
                    <a:pt x="78534" y="65073"/>
                    <a:pt x="77772" y="64708"/>
                  </a:cubicBezTo>
                  <a:cubicBezTo>
                    <a:pt x="77137" y="64407"/>
                    <a:pt x="76454" y="64391"/>
                    <a:pt x="75772" y="64343"/>
                  </a:cubicBezTo>
                  <a:cubicBezTo>
                    <a:pt x="73089" y="64153"/>
                    <a:pt x="70438" y="63819"/>
                    <a:pt x="67850" y="63073"/>
                  </a:cubicBezTo>
                  <a:cubicBezTo>
                    <a:pt x="63929" y="61962"/>
                    <a:pt x="60500" y="60025"/>
                    <a:pt x="57738" y="56993"/>
                  </a:cubicBezTo>
                  <a:cubicBezTo>
                    <a:pt x="53896" y="52770"/>
                    <a:pt x="52721" y="47770"/>
                    <a:pt x="53515" y="42229"/>
                  </a:cubicBezTo>
                  <a:cubicBezTo>
                    <a:pt x="53563" y="41928"/>
                    <a:pt x="53610" y="41626"/>
                    <a:pt x="53674" y="41324"/>
                  </a:cubicBezTo>
                  <a:cubicBezTo>
                    <a:pt x="54706" y="35117"/>
                    <a:pt x="57134" y="29482"/>
                    <a:pt x="60786" y="24322"/>
                  </a:cubicBezTo>
                  <a:cubicBezTo>
                    <a:pt x="66437" y="16337"/>
                    <a:pt x="73422" y="9749"/>
                    <a:pt x="81328" y="4066"/>
                  </a:cubicBezTo>
                  <a:cubicBezTo>
                    <a:pt x="81931" y="3653"/>
                    <a:pt x="82566" y="3288"/>
                    <a:pt x="83249" y="3002"/>
                  </a:cubicBezTo>
                  <a:cubicBezTo>
                    <a:pt x="83900" y="2685"/>
                    <a:pt x="83931" y="2288"/>
                    <a:pt x="83392" y="1843"/>
                  </a:cubicBezTo>
                  <a:cubicBezTo>
                    <a:pt x="83027" y="1526"/>
                    <a:pt x="82550" y="1446"/>
                    <a:pt x="82090" y="1319"/>
                  </a:cubicBezTo>
                  <a:cubicBezTo>
                    <a:pt x="78620" y="438"/>
                    <a:pt x="75059" y="0"/>
                    <a:pt x="71491" y="0"/>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7"/>
            <p:cNvSpPr/>
            <p:nvPr/>
          </p:nvSpPr>
          <p:spPr>
            <a:xfrm>
              <a:off x="1488896" y="1656197"/>
              <a:ext cx="723870" cy="382826"/>
            </a:xfrm>
            <a:custGeom>
              <a:rect b="b" l="l" r="r" t="t"/>
              <a:pathLst>
                <a:path extrusionOk="0" h="11343" w="21448">
                  <a:moveTo>
                    <a:pt x="1552" y="0"/>
                  </a:moveTo>
                  <a:cubicBezTo>
                    <a:pt x="1315" y="0"/>
                    <a:pt x="1077" y="66"/>
                    <a:pt x="858" y="199"/>
                  </a:cubicBezTo>
                  <a:cubicBezTo>
                    <a:pt x="286" y="500"/>
                    <a:pt x="0" y="1183"/>
                    <a:pt x="175" y="1818"/>
                  </a:cubicBezTo>
                  <a:cubicBezTo>
                    <a:pt x="239" y="2008"/>
                    <a:pt x="302" y="2215"/>
                    <a:pt x="397" y="2405"/>
                  </a:cubicBezTo>
                  <a:cubicBezTo>
                    <a:pt x="1747" y="5326"/>
                    <a:pt x="3826" y="7850"/>
                    <a:pt x="6462" y="9724"/>
                  </a:cubicBezTo>
                  <a:cubicBezTo>
                    <a:pt x="8049" y="10835"/>
                    <a:pt x="9859" y="11327"/>
                    <a:pt x="12097" y="11343"/>
                  </a:cubicBezTo>
                  <a:cubicBezTo>
                    <a:pt x="14320" y="11121"/>
                    <a:pt x="16622" y="10343"/>
                    <a:pt x="18447" y="8501"/>
                  </a:cubicBezTo>
                  <a:cubicBezTo>
                    <a:pt x="19447" y="7485"/>
                    <a:pt x="20225" y="6295"/>
                    <a:pt x="20971" y="5088"/>
                  </a:cubicBezTo>
                  <a:cubicBezTo>
                    <a:pt x="21130" y="4818"/>
                    <a:pt x="21257" y="4517"/>
                    <a:pt x="21321" y="4215"/>
                  </a:cubicBezTo>
                  <a:cubicBezTo>
                    <a:pt x="21448" y="3596"/>
                    <a:pt x="21241" y="3072"/>
                    <a:pt x="20654" y="2755"/>
                  </a:cubicBezTo>
                  <a:cubicBezTo>
                    <a:pt x="20450" y="2650"/>
                    <a:pt x="20255" y="2602"/>
                    <a:pt x="20071" y="2602"/>
                  </a:cubicBezTo>
                  <a:cubicBezTo>
                    <a:pt x="19696" y="2602"/>
                    <a:pt x="19369" y="2800"/>
                    <a:pt x="19114" y="3120"/>
                  </a:cubicBezTo>
                  <a:cubicBezTo>
                    <a:pt x="18463" y="3945"/>
                    <a:pt x="17923" y="4850"/>
                    <a:pt x="17257" y="5676"/>
                  </a:cubicBezTo>
                  <a:cubicBezTo>
                    <a:pt x="15814" y="7482"/>
                    <a:pt x="13999" y="8341"/>
                    <a:pt x="11865" y="8341"/>
                  </a:cubicBezTo>
                  <a:cubicBezTo>
                    <a:pt x="11392" y="8341"/>
                    <a:pt x="10903" y="8299"/>
                    <a:pt x="10399" y="8216"/>
                  </a:cubicBezTo>
                  <a:cubicBezTo>
                    <a:pt x="9176" y="8009"/>
                    <a:pt x="8160" y="7374"/>
                    <a:pt x="7224" y="6580"/>
                  </a:cubicBezTo>
                  <a:cubicBezTo>
                    <a:pt x="5700" y="5295"/>
                    <a:pt x="4430" y="3707"/>
                    <a:pt x="3493" y="1945"/>
                  </a:cubicBezTo>
                  <a:cubicBezTo>
                    <a:pt x="3271" y="1469"/>
                    <a:pt x="3001" y="1024"/>
                    <a:pt x="2683" y="596"/>
                  </a:cubicBezTo>
                  <a:cubicBezTo>
                    <a:pt x="2380" y="201"/>
                    <a:pt x="1968" y="0"/>
                    <a:pt x="1552" y="0"/>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7"/>
            <p:cNvSpPr/>
            <p:nvPr/>
          </p:nvSpPr>
          <p:spPr>
            <a:xfrm>
              <a:off x="3503973" y="1806351"/>
              <a:ext cx="460789" cy="428692"/>
            </a:xfrm>
            <a:custGeom>
              <a:rect b="b" l="l" r="r" t="t"/>
              <a:pathLst>
                <a:path extrusionOk="0" h="12702" w="13653">
                  <a:moveTo>
                    <a:pt x="4707" y="0"/>
                  </a:moveTo>
                  <a:cubicBezTo>
                    <a:pt x="4520" y="0"/>
                    <a:pt x="4380" y="162"/>
                    <a:pt x="4350" y="465"/>
                  </a:cubicBezTo>
                  <a:cubicBezTo>
                    <a:pt x="4318" y="782"/>
                    <a:pt x="4334" y="1100"/>
                    <a:pt x="4366" y="1417"/>
                  </a:cubicBezTo>
                  <a:cubicBezTo>
                    <a:pt x="4398" y="1925"/>
                    <a:pt x="4461" y="2417"/>
                    <a:pt x="4509" y="2846"/>
                  </a:cubicBezTo>
                  <a:cubicBezTo>
                    <a:pt x="4509" y="3036"/>
                    <a:pt x="4509" y="3147"/>
                    <a:pt x="4509" y="3259"/>
                  </a:cubicBezTo>
                  <a:cubicBezTo>
                    <a:pt x="4541" y="4338"/>
                    <a:pt x="4541" y="4338"/>
                    <a:pt x="3493" y="4703"/>
                  </a:cubicBezTo>
                  <a:cubicBezTo>
                    <a:pt x="2509" y="5068"/>
                    <a:pt x="1508" y="5418"/>
                    <a:pt x="524" y="5783"/>
                  </a:cubicBezTo>
                  <a:cubicBezTo>
                    <a:pt x="270" y="5862"/>
                    <a:pt x="0" y="5973"/>
                    <a:pt x="16" y="6306"/>
                  </a:cubicBezTo>
                  <a:cubicBezTo>
                    <a:pt x="48" y="6624"/>
                    <a:pt x="334" y="6703"/>
                    <a:pt x="572" y="6799"/>
                  </a:cubicBezTo>
                  <a:cubicBezTo>
                    <a:pt x="683" y="6846"/>
                    <a:pt x="794" y="6862"/>
                    <a:pt x="921" y="6894"/>
                  </a:cubicBezTo>
                  <a:cubicBezTo>
                    <a:pt x="1889" y="7068"/>
                    <a:pt x="2874" y="7259"/>
                    <a:pt x="3858" y="7418"/>
                  </a:cubicBezTo>
                  <a:cubicBezTo>
                    <a:pt x="4731" y="7545"/>
                    <a:pt x="4731" y="7529"/>
                    <a:pt x="4795" y="8450"/>
                  </a:cubicBezTo>
                  <a:cubicBezTo>
                    <a:pt x="4874" y="9640"/>
                    <a:pt x="4953" y="10847"/>
                    <a:pt x="5049" y="12053"/>
                  </a:cubicBezTo>
                  <a:cubicBezTo>
                    <a:pt x="5080" y="12291"/>
                    <a:pt x="5064" y="12609"/>
                    <a:pt x="5398" y="12688"/>
                  </a:cubicBezTo>
                  <a:cubicBezTo>
                    <a:pt x="5437" y="12697"/>
                    <a:pt x="5473" y="12702"/>
                    <a:pt x="5506" y="12702"/>
                  </a:cubicBezTo>
                  <a:cubicBezTo>
                    <a:pt x="5757" y="12702"/>
                    <a:pt x="5857" y="12456"/>
                    <a:pt x="5969" y="12260"/>
                  </a:cubicBezTo>
                  <a:cubicBezTo>
                    <a:pt x="6128" y="11974"/>
                    <a:pt x="6255" y="11672"/>
                    <a:pt x="6382" y="11386"/>
                  </a:cubicBezTo>
                  <a:cubicBezTo>
                    <a:pt x="6842" y="10370"/>
                    <a:pt x="7303" y="9354"/>
                    <a:pt x="7747" y="8323"/>
                  </a:cubicBezTo>
                  <a:cubicBezTo>
                    <a:pt x="7859" y="8074"/>
                    <a:pt x="7981" y="7922"/>
                    <a:pt x="8205" y="7922"/>
                  </a:cubicBezTo>
                  <a:cubicBezTo>
                    <a:pt x="8266" y="7922"/>
                    <a:pt x="8335" y="7934"/>
                    <a:pt x="8414" y="7957"/>
                  </a:cubicBezTo>
                  <a:cubicBezTo>
                    <a:pt x="9589" y="8307"/>
                    <a:pt x="10843" y="8386"/>
                    <a:pt x="12002" y="8799"/>
                  </a:cubicBezTo>
                  <a:cubicBezTo>
                    <a:pt x="12176" y="8846"/>
                    <a:pt x="12335" y="8894"/>
                    <a:pt x="12510" y="8926"/>
                  </a:cubicBezTo>
                  <a:cubicBezTo>
                    <a:pt x="12652" y="8961"/>
                    <a:pt x="12797" y="8997"/>
                    <a:pt x="12935" y="8997"/>
                  </a:cubicBezTo>
                  <a:cubicBezTo>
                    <a:pt x="13106" y="8997"/>
                    <a:pt x="13267" y="8943"/>
                    <a:pt x="13399" y="8767"/>
                  </a:cubicBezTo>
                  <a:cubicBezTo>
                    <a:pt x="13653" y="8434"/>
                    <a:pt x="13462" y="8148"/>
                    <a:pt x="13272" y="7878"/>
                  </a:cubicBezTo>
                  <a:cubicBezTo>
                    <a:pt x="13224" y="7815"/>
                    <a:pt x="13177" y="7735"/>
                    <a:pt x="13113" y="7672"/>
                  </a:cubicBezTo>
                  <a:cubicBezTo>
                    <a:pt x="12542" y="6926"/>
                    <a:pt x="12002" y="6148"/>
                    <a:pt x="11383" y="5449"/>
                  </a:cubicBezTo>
                  <a:cubicBezTo>
                    <a:pt x="11033" y="5100"/>
                    <a:pt x="10891" y="4576"/>
                    <a:pt x="11002" y="4100"/>
                  </a:cubicBezTo>
                  <a:cubicBezTo>
                    <a:pt x="11129" y="3338"/>
                    <a:pt x="11208" y="2576"/>
                    <a:pt x="11192" y="1814"/>
                  </a:cubicBezTo>
                  <a:cubicBezTo>
                    <a:pt x="11192" y="1481"/>
                    <a:pt x="11272" y="1068"/>
                    <a:pt x="10891" y="877"/>
                  </a:cubicBezTo>
                  <a:cubicBezTo>
                    <a:pt x="10805" y="835"/>
                    <a:pt x="10727" y="816"/>
                    <a:pt x="10655" y="816"/>
                  </a:cubicBezTo>
                  <a:cubicBezTo>
                    <a:pt x="10379" y="816"/>
                    <a:pt x="10190" y="1085"/>
                    <a:pt x="10002" y="1274"/>
                  </a:cubicBezTo>
                  <a:cubicBezTo>
                    <a:pt x="9478" y="1782"/>
                    <a:pt x="8954" y="2306"/>
                    <a:pt x="8446" y="2846"/>
                  </a:cubicBezTo>
                  <a:cubicBezTo>
                    <a:pt x="8162" y="3146"/>
                    <a:pt x="8039" y="3330"/>
                    <a:pt x="7903" y="3330"/>
                  </a:cubicBezTo>
                  <a:cubicBezTo>
                    <a:pt x="7772" y="3330"/>
                    <a:pt x="7629" y="3162"/>
                    <a:pt x="7319" y="2766"/>
                  </a:cubicBezTo>
                  <a:cubicBezTo>
                    <a:pt x="6890" y="2243"/>
                    <a:pt x="6477" y="1703"/>
                    <a:pt x="6033" y="1195"/>
                  </a:cubicBezTo>
                  <a:cubicBezTo>
                    <a:pt x="5747" y="830"/>
                    <a:pt x="5414" y="496"/>
                    <a:pt x="5064" y="163"/>
                  </a:cubicBezTo>
                  <a:cubicBezTo>
                    <a:pt x="4937" y="53"/>
                    <a:pt x="4814" y="0"/>
                    <a:pt x="4707" y="0"/>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7"/>
            <p:cNvSpPr/>
            <p:nvPr/>
          </p:nvSpPr>
          <p:spPr>
            <a:xfrm>
              <a:off x="4289943" y="2141016"/>
              <a:ext cx="433485" cy="418331"/>
            </a:xfrm>
            <a:custGeom>
              <a:rect b="b" l="l" r="r" t="t"/>
              <a:pathLst>
                <a:path extrusionOk="0" h="12395" w="12844">
                  <a:moveTo>
                    <a:pt x="9219" y="1"/>
                  </a:moveTo>
                  <a:cubicBezTo>
                    <a:pt x="9119" y="1"/>
                    <a:pt x="9002" y="40"/>
                    <a:pt x="8875" y="121"/>
                  </a:cubicBezTo>
                  <a:cubicBezTo>
                    <a:pt x="8621" y="312"/>
                    <a:pt x="8367" y="518"/>
                    <a:pt x="8145" y="756"/>
                  </a:cubicBezTo>
                  <a:cubicBezTo>
                    <a:pt x="7796" y="1105"/>
                    <a:pt x="7446" y="1470"/>
                    <a:pt x="7145" y="1772"/>
                  </a:cubicBezTo>
                  <a:cubicBezTo>
                    <a:pt x="7002" y="1899"/>
                    <a:pt x="6907" y="1963"/>
                    <a:pt x="6827" y="2042"/>
                  </a:cubicBezTo>
                  <a:cubicBezTo>
                    <a:pt x="6397" y="2422"/>
                    <a:pt x="6195" y="2599"/>
                    <a:pt x="5958" y="2599"/>
                  </a:cubicBezTo>
                  <a:cubicBezTo>
                    <a:pt x="5749" y="2599"/>
                    <a:pt x="5511" y="2461"/>
                    <a:pt x="5065" y="2201"/>
                  </a:cubicBezTo>
                  <a:cubicBezTo>
                    <a:pt x="4160" y="1661"/>
                    <a:pt x="3255" y="1121"/>
                    <a:pt x="2350" y="597"/>
                  </a:cubicBezTo>
                  <a:cubicBezTo>
                    <a:pt x="2205" y="510"/>
                    <a:pt x="2055" y="429"/>
                    <a:pt x="1905" y="429"/>
                  </a:cubicBezTo>
                  <a:cubicBezTo>
                    <a:pt x="1809" y="429"/>
                    <a:pt x="1713" y="463"/>
                    <a:pt x="1620" y="550"/>
                  </a:cubicBezTo>
                  <a:cubicBezTo>
                    <a:pt x="1382" y="772"/>
                    <a:pt x="1509" y="1042"/>
                    <a:pt x="1588" y="1296"/>
                  </a:cubicBezTo>
                  <a:cubicBezTo>
                    <a:pt x="1636" y="1407"/>
                    <a:pt x="1684" y="1502"/>
                    <a:pt x="1747" y="1613"/>
                  </a:cubicBezTo>
                  <a:cubicBezTo>
                    <a:pt x="2239" y="2471"/>
                    <a:pt x="2716" y="3344"/>
                    <a:pt x="3224" y="4201"/>
                  </a:cubicBezTo>
                  <a:cubicBezTo>
                    <a:pt x="3684" y="4963"/>
                    <a:pt x="3684" y="4947"/>
                    <a:pt x="3033" y="5582"/>
                  </a:cubicBezTo>
                  <a:cubicBezTo>
                    <a:pt x="2160" y="6423"/>
                    <a:pt x="1287" y="7249"/>
                    <a:pt x="430" y="8090"/>
                  </a:cubicBezTo>
                  <a:cubicBezTo>
                    <a:pt x="255" y="8265"/>
                    <a:pt x="1" y="8471"/>
                    <a:pt x="160" y="8773"/>
                  </a:cubicBezTo>
                  <a:cubicBezTo>
                    <a:pt x="247" y="8938"/>
                    <a:pt x="372" y="8984"/>
                    <a:pt x="509" y="8984"/>
                  </a:cubicBezTo>
                  <a:cubicBezTo>
                    <a:pt x="622" y="8984"/>
                    <a:pt x="743" y="8953"/>
                    <a:pt x="858" y="8932"/>
                  </a:cubicBezTo>
                  <a:cubicBezTo>
                    <a:pt x="1176" y="8852"/>
                    <a:pt x="1493" y="8773"/>
                    <a:pt x="1795" y="8694"/>
                  </a:cubicBezTo>
                  <a:cubicBezTo>
                    <a:pt x="2874" y="8392"/>
                    <a:pt x="3954" y="8090"/>
                    <a:pt x="5017" y="7773"/>
                  </a:cubicBezTo>
                  <a:cubicBezTo>
                    <a:pt x="5125" y="7742"/>
                    <a:pt x="5222" y="7723"/>
                    <a:pt x="5308" y="7723"/>
                  </a:cubicBezTo>
                  <a:cubicBezTo>
                    <a:pt x="5488" y="7723"/>
                    <a:pt x="5624" y="7807"/>
                    <a:pt x="5732" y="8043"/>
                  </a:cubicBezTo>
                  <a:cubicBezTo>
                    <a:pt x="6208" y="9186"/>
                    <a:pt x="6954" y="10186"/>
                    <a:pt x="7383" y="11345"/>
                  </a:cubicBezTo>
                  <a:cubicBezTo>
                    <a:pt x="7446" y="11519"/>
                    <a:pt x="7526" y="11678"/>
                    <a:pt x="7605" y="11821"/>
                  </a:cubicBezTo>
                  <a:cubicBezTo>
                    <a:pt x="7741" y="12108"/>
                    <a:pt x="7877" y="12395"/>
                    <a:pt x="8245" y="12395"/>
                  </a:cubicBezTo>
                  <a:cubicBezTo>
                    <a:pt x="8264" y="12395"/>
                    <a:pt x="8283" y="12394"/>
                    <a:pt x="8304" y="12392"/>
                  </a:cubicBezTo>
                  <a:cubicBezTo>
                    <a:pt x="8716" y="12377"/>
                    <a:pt x="8796" y="12059"/>
                    <a:pt x="8891" y="11742"/>
                  </a:cubicBezTo>
                  <a:cubicBezTo>
                    <a:pt x="8923" y="11662"/>
                    <a:pt x="8939" y="11567"/>
                    <a:pt x="8954" y="11488"/>
                  </a:cubicBezTo>
                  <a:cubicBezTo>
                    <a:pt x="9161" y="10567"/>
                    <a:pt x="9415" y="9662"/>
                    <a:pt x="9558" y="8725"/>
                  </a:cubicBezTo>
                  <a:cubicBezTo>
                    <a:pt x="9605" y="8233"/>
                    <a:pt x="9907" y="7789"/>
                    <a:pt x="10351" y="7566"/>
                  </a:cubicBezTo>
                  <a:cubicBezTo>
                    <a:pt x="11018" y="7185"/>
                    <a:pt x="11637" y="6757"/>
                    <a:pt x="12225" y="6265"/>
                  </a:cubicBezTo>
                  <a:cubicBezTo>
                    <a:pt x="12479" y="6027"/>
                    <a:pt x="12844" y="5836"/>
                    <a:pt x="12749" y="5423"/>
                  </a:cubicBezTo>
                  <a:cubicBezTo>
                    <a:pt x="12637" y="4979"/>
                    <a:pt x="12209" y="5026"/>
                    <a:pt x="11875" y="4995"/>
                  </a:cubicBezTo>
                  <a:cubicBezTo>
                    <a:pt x="11145" y="4915"/>
                    <a:pt x="10415" y="4852"/>
                    <a:pt x="9685" y="4804"/>
                  </a:cubicBezTo>
                  <a:cubicBezTo>
                    <a:pt x="8875" y="4757"/>
                    <a:pt x="8796" y="4899"/>
                    <a:pt x="9002" y="3883"/>
                  </a:cubicBezTo>
                  <a:cubicBezTo>
                    <a:pt x="9145" y="3217"/>
                    <a:pt x="9288" y="2566"/>
                    <a:pt x="9399" y="1899"/>
                  </a:cubicBezTo>
                  <a:cubicBezTo>
                    <a:pt x="9478" y="1439"/>
                    <a:pt x="9542" y="962"/>
                    <a:pt x="9558" y="502"/>
                  </a:cubicBezTo>
                  <a:cubicBezTo>
                    <a:pt x="9568" y="178"/>
                    <a:pt x="9432" y="1"/>
                    <a:pt x="9219" y="1"/>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7"/>
            <p:cNvSpPr/>
            <p:nvPr/>
          </p:nvSpPr>
          <p:spPr>
            <a:xfrm>
              <a:off x="5281687" y="1853094"/>
              <a:ext cx="460789" cy="429097"/>
            </a:xfrm>
            <a:custGeom>
              <a:rect b="b" l="l" r="r" t="t"/>
              <a:pathLst>
                <a:path extrusionOk="0" h="12714" w="13653">
                  <a:moveTo>
                    <a:pt x="8949" y="0"/>
                  </a:moveTo>
                  <a:cubicBezTo>
                    <a:pt x="8838" y="0"/>
                    <a:pt x="8709" y="57"/>
                    <a:pt x="8573" y="175"/>
                  </a:cubicBezTo>
                  <a:cubicBezTo>
                    <a:pt x="8240" y="492"/>
                    <a:pt x="7906" y="842"/>
                    <a:pt x="7621" y="1191"/>
                  </a:cubicBezTo>
                  <a:cubicBezTo>
                    <a:pt x="7176" y="1715"/>
                    <a:pt x="6763" y="2239"/>
                    <a:pt x="6335" y="2778"/>
                  </a:cubicBezTo>
                  <a:cubicBezTo>
                    <a:pt x="6028" y="3169"/>
                    <a:pt x="5884" y="3335"/>
                    <a:pt x="5753" y="3335"/>
                  </a:cubicBezTo>
                  <a:cubicBezTo>
                    <a:pt x="5613" y="3335"/>
                    <a:pt x="5487" y="3146"/>
                    <a:pt x="5192" y="2842"/>
                  </a:cubicBezTo>
                  <a:cubicBezTo>
                    <a:pt x="4684" y="2318"/>
                    <a:pt x="4176" y="1794"/>
                    <a:pt x="3652" y="1286"/>
                  </a:cubicBezTo>
                  <a:cubicBezTo>
                    <a:pt x="3460" y="1094"/>
                    <a:pt x="3268" y="820"/>
                    <a:pt x="2985" y="820"/>
                  </a:cubicBezTo>
                  <a:cubicBezTo>
                    <a:pt x="2917" y="820"/>
                    <a:pt x="2843" y="836"/>
                    <a:pt x="2763" y="873"/>
                  </a:cubicBezTo>
                  <a:cubicBezTo>
                    <a:pt x="2382" y="1064"/>
                    <a:pt x="2461" y="1477"/>
                    <a:pt x="2445" y="1826"/>
                  </a:cubicBezTo>
                  <a:cubicBezTo>
                    <a:pt x="2445" y="2588"/>
                    <a:pt x="2509" y="3350"/>
                    <a:pt x="2652" y="4096"/>
                  </a:cubicBezTo>
                  <a:cubicBezTo>
                    <a:pt x="2763" y="4588"/>
                    <a:pt x="2620" y="5096"/>
                    <a:pt x="2271" y="5461"/>
                  </a:cubicBezTo>
                  <a:cubicBezTo>
                    <a:pt x="1652" y="6160"/>
                    <a:pt x="1112" y="6938"/>
                    <a:pt x="524" y="7668"/>
                  </a:cubicBezTo>
                  <a:cubicBezTo>
                    <a:pt x="477" y="7747"/>
                    <a:pt x="413" y="7811"/>
                    <a:pt x="366" y="7890"/>
                  </a:cubicBezTo>
                  <a:cubicBezTo>
                    <a:pt x="191" y="8160"/>
                    <a:pt x="1" y="8430"/>
                    <a:pt x="255" y="8763"/>
                  </a:cubicBezTo>
                  <a:cubicBezTo>
                    <a:pt x="386" y="8948"/>
                    <a:pt x="542" y="9001"/>
                    <a:pt x="709" y="9001"/>
                  </a:cubicBezTo>
                  <a:cubicBezTo>
                    <a:pt x="844" y="9001"/>
                    <a:pt x="986" y="8966"/>
                    <a:pt x="1128" y="8938"/>
                  </a:cubicBezTo>
                  <a:cubicBezTo>
                    <a:pt x="1302" y="8906"/>
                    <a:pt x="1477" y="8858"/>
                    <a:pt x="1652" y="8795"/>
                  </a:cubicBezTo>
                  <a:cubicBezTo>
                    <a:pt x="2810" y="8398"/>
                    <a:pt x="4065" y="8303"/>
                    <a:pt x="5239" y="7954"/>
                  </a:cubicBezTo>
                  <a:cubicBezTo>
                    <a:pt x="5310" y="7935"/>
                    <a:pt x="5374" y="7926"/>
                    <a:pt x="5430" y="7926"/>
                  </a:cubicBezTo>
                  <a:cubicBezTo>
                    <a:pt x="5666" y="7926"/>
                    <a:pt x="5791" y="8079"/>
                    <a:pt x="5906" y="8335"/>
                  </a:cubicBezTo>
                  <a:cubicBezTo>
                    <a:pt x="6335" y="9351"/>
                    <a:pt x="6811" y="10367"/>
                    <a:pt x="7255" y="11383"/>
                  </a:cubicBezTo>
                  <a:cubicBezTo>
                    <a:pt x="7398" y="11684"/>
                    <a:pt x="7525" y="11970"/>
                    <a:pt x="7684" y="12256"/>
                  </a:cubicBezTo>
                  <a:cubicBezTo>
                    <a:pt x="7782" y="12466"/>
                    <a:pt x="7893" y="12714"/>
                    <a:pt x="8147" y="12714"/>
                  </a:cubicBezTo>
                  <a:cubicBezTo>
                    <a:pt x="8181" y="12714"/>
                    <a:pt x="8217" y="12709"/>
                    <a:pt x="8256" y="12700"/>
                  </a:cubicBezTo>
                  <a:cubicBezTo>
                    <a:pt x="8573" y="12621"/>
                    <a:pt x="8573" y="12303"/>
                    <a:pt x="8589" y="12049"/>
                  </a:cubicBezTo>
                  <a:cubicBezTo>
                    <a:pt x="8700" y="10843"/>
                    <a:pt x="8779" y="9652"/>
                    <a:pt x="8859" y="8446"/>
                  </a:cubicBezTo>
                  <a:cubicBezTo>
                    <a:pt x="8922" y="7541"/>
                    <a:pt x="8922" y="7557"/>
                    <a:pt x="9795" y="7414"/>
                  </a:cubicBezTo>
                  <a:cubicBezTo>
                    <a:pt x="10780" y="7255"/>
                    <a:pt x="11764" y="7065"/>
                    <a:pt x="12732" y="6890"/>
                  </a:cubicBezTo>
                  <a:cubicBezTo>
                    <a:pt x="12859" y="6874"/>
                    <a:pt x="12970" y="6842"/>
                    <a:pt x="13082" y="6811"/>
                  </a:cubicBezTo>
                  <a:cubicBezTo>
                    <a:pt x="13320" y="6699"/>
                    <a:pt x="13605" y="6636"/>
                    <a:pt x="13621" y="6303"/>
                  </a:cubicBezTo>
                  <a:cubicBezTo>
                    <a:pt x="13653" y="5969"/>
                    <a:pt x="13383" y="5874"/>
                    <a:pt x="13129" y="5779"/>
                  </a:cubicBezTo>
                  <a:cubicBezTo>
                    <a:pt x="12145" y="5429"/>
                    <a:pt x="11145" y="5064"/>
                    <a:pt x="10145" y="4715"/>
                  </a:cubicBezTo>
                  <a:cubicBezTo>
                    <a:pt x="9113" y="4350"/>
                    <a:pt x="9113" y="4350"/>
                    <a:pt x="9145" y="3271"/>
                  </a:cubicBezTo>
                  <a:cubicBezTo>
                    <a:pt x="9145" y="3144"/>
                    <a:pt x="9145" y="3032"/>
                    <a:pt x="9145" y="2842"/>
                  </a:cubicBezTo>
                  <a:cubicBezTo>
                    <a:pt x="9192" y="2413"/>
                    <a:pt x="9240" y="1921"/>
                    <a:pt x="9287" y="1429"/>
                  </a:cubicBezTo>
                  <a:cubicBezTo>
                    <a:pt x="9319" y="1112"/>
                    <a:pt x="9335" y="778"/>
                    <a:pt x="9303" y="461"/>
                  </a:cubicBezTo>
                  <a:cubicBezTo>
                    <a:pt x="9273" y="162"/>
                    <a:pt x="9137" y="0"/>
                    <a:pt x="8949" y="0"/>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7"/>
            <p:cNvSpPr/>
            <p:nvPr/>
          </p:nvSpPr>
          <p:spPr>
            <a:xfrm>
              <a:off x="6034447" y="2251108"/>
              <a:ext cx="435105" cy="460553"/>
            </a:xfrm>
            <a:custGeom>
              <a:rect b="b" l="l" r="r" t="t"/>
              <a:pathLst>
                <a:path extrusionOk="0" h="13646" w="12892">
                  <a:moveTo>
                    <a:pt x="6902" y="1"/>
                  </a:moveTo>
                  <a:cubicBezTo>
                    <a:pt x="6651" y="1"/>
                    <a:pt x="6477" y="197"/>
                    <a:pt x="6303" y="383"/>
                  </a:cubicBezTo>
                  <a:cubicBezTo>
                    <a:pt x="6240" y="447"/>
                    <a:pt x="6192" y="510"/>
                    <a:pt x="6129" y="590"/>
                  </a:cubicBezTo>
                  <a:cubicBezTo>
                    <a:pt x="5557" y="1320"/>
                    <a:pt x="4938" y="2034"/>
                    <a:pt x="4398" y="2812"/>
                  </a:cubicBezTo>
                  <a:cubicBezTo>
                    <a:pt x="4144" y="3241"/>
                    <a:pt x="3684" y="3495"/>
                    <a:pt x="3192" y="3511"/>
                  </a:cubicBezTo>
                  <a:cubicBezTo>
                    <a:pt x="2430" y="3558"/>
                    <a:pt x="1668" y="3685"/>
                    <a:pt x="922" y="3876"/>
                  </a:cubicBezTo>
                  <a:cubicBezTo>
                    <a:pt x="604" y="3971"/>
                    <a:pt x="176" y="3987"/>
                    <a:pt x="96" y="4400"/>
                  </a:cubicBezTo>
                  <a:cubicBezTo>
                    <a:pt x="1" y="4860"/>
                    <a:pt x="398" y="4987"/>
                    <a:pt x="699" y="5162"/>
                  </a:cubicBezTo>
                  <a:cubicBezTo>
                    <a:pt x="1319" y="5559"/>
                    <a:pt x="1954" y="5924"/>
                    <a:pt x="2589" y="6289"/>
                  </a:cubicBezTo>
                  <a:cubicBezTo>
                    <a:pt x="3303" y="6686"/>
                    <a:pt x="3430" y="6590"/>
                    <a:pt x="2795" y="7416"/>
                  </a:cubicBezTo>
                  <a:cubicBezTo>
                    <a:pt x="2382" y="7956"/>
                    <a:pt x="1969" y="8480"/>
                    <a:pt x="1588" y="9035"/>
                  </a:cubicBezTo>
                  <a:cubicBezTo>
                    <a:pt x="1303" y="9416"/>
                    <a:pt x="1049" y="9813"/>
                    <a:pt x="826" y="10226"/>
                  </a:cubicBezTo>
                  <a:cubicBezTo>
                    <a:pt x="625" y="10600"/>
                    <a:pt x="776" y="10870"/>
                    <a:pt x="1160" y="10870"/>
                  </a:cubicBezTo>
                  <a:cubicBezTo>
                    <a:pt x="1200" y="10870"/>
                    <a:pt x="1242" y="10867"/>
                    <a:pt x="1287" y="10861"/>
                  </a:cubicBezTo>
                  <a:cubicBezTo>
                    <a:pt x="1604" y="10797"/>
                    <a:pt x="1906" y="10718"/>
                    <a:pt x="2208" y="10607"/>
                  </a:cubicBezTo>
                  <a:cubicBezTo>
                    <a:pt x="2684" y="10448"/>
                    <a:pt x="3160" y="10258"/>
                    <a:pt x="3557" y="10115"/>
                  </a:cubicBezTo>
                  <a:cubicBezTo>
                    <a:pt x="3732" y="10067"/>
                    <a:pt x="3859" y="10051"/>
                    <a:pt x="3970" y="10019"/>
                  </a:cubicBezTo>
                  <a:cubicBezTo>
                    <a:pt x="4345" y="9910"/>
                    <a:pt x="4584" y="9840"/>
                    <a:pt x="4765" y="9840"/>
                  </a:cubicBezTo>
                  <a:cubicBezTo>
                    <a:pt x="5081" y="9840"/>
                    <a:pt x="5221" y="10053"/>
                    <a:pt x="5605" y="10639"/>
                  </a:cubicBezTo>
                  <a:cubicBezTo>
                    <a:pt x="6192" y="11512"/>
                    <a:pt x="6780" y="12385"/>
                    <a:pt x="7367" y="13274"/>
                  </a:cubicBezTo>
                  <a:cubicBezTo>
                    <a:pt x="7500" y="13460"/>
                    <a:pt x="7633" y="13646"/>
                    <a:pt x="7858" y="13646"/>
                  </a:cubicBezTo>
                  <a:cubicBezTo>
                    <a:pt x="7902" y="13646"/>
                    <a:pt x="7950" y="13639"/>
                    <a:pt x="8002" y="13623"/>
                  </a:cubicBezTo>
                  <a:cubicBezTo>
                    <a:pt x="8319" y="13512"/>
                    <a:pt x="8319" y="13226"/>
                    <a:pt x="8351" y="12956"/>
                  </a:cubicBezTo>
                  <a:cubicBezTo>
                    <a:pt x="8367" y="12845"/>
                    <a:pt x="8367" y="12734"/>
                    <a:pt x="8351" y="12607"/>
                  </a:cubicBezTo>
                  <a:cubicBezTo>
                    <a:pt x="8288" y="11623"/>
                    <a:pt x="8240" y="10623"/>
                    <a:pt x="8145" y="9623"/>
                  </a:cubicBezTo>
                  <a:cubicBezTo>
                    <a:pt x="8065" y="8749"/>
                    <a:pt x="8050" y="8749"/>
                    <a:pt x="8923" y="8464"/>
                  </a:cubicBezTo>
                  <a:cubicBezTo>
                    <a:pt x="10066" y="8099"/>
                    <a:pt x="11209" y="7718"/>
                    <a:pt x="12352" y="7337"/>
                  </a:cubicBezTo>
                  <a:cubicBezTo>
                    <a:pt x="12590" y="7257"/>
                    <a:pt x="12891" y="7178"/>
                    <a:pt x="12891" y="6844"/>
                  </a:cubicBezTo>
                  <a:cubicBezTo>
                    <a:pt x="12876" y="6511"/>
                    <a:pt x="12574" y="6463"/>
                    <a:pt x="12320" y="6400"/>
                  </a:cubicBezTo>
                  <a:cubicBezTo>
                    <a:pt x="12002" y="6321"/>
                    <a:pt x="11685" y="6257"/>
                    <a:pt x="11367" y="6209"/>
                  </a:cubicBezTo>
                  <a:cubicBezTo>
                    <a:pt x="10272" y="6003"/>
                    <a:pt x="9177" y="5813"/>
                    <a:pt x="8081" y="5638"/>
                  </a:cubicBezTo>
                  <a:cubicBezTo>
                    <a:pt x="7732" y="5574"/>
                    <a:pt x="7542" y="5463"/>
                    <a:pt x="7557" y="5082"/>
                  </a:cubicBezTo>
                  <a:cubicBezTo>
                    <a:pt x="7605" y="3844"/>
                    <a:pt x="7383" y="2622"/>
                    <a:pt x="7494" y="1383"/>
                  </a:cubicBezTo>
                  <a:cubicBezTo>
                    <a:pt x="7510" y="1209"/>
                    <a:pt x="7510" y="1034"/>
                    <a:pt x="7510" y="860"/>
                  </a:cubicBezTo>
                  <a:cubicBezTo>
                    <a:pt x="7494" y="542"/>
                    <a:pt x="7494" y="193"/>
                    <a:pt x="7129" y="50"/>
                  </a:cubicBezTo>
                  <a:cubicBezTo>
                    <a:pt x="7046" y="16"/>
                    <a:pt x="6971" y="1"/>
                    <a:pt x="6902" y="1"/>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 name="Google Shape;1599;p87"/>
          <p:cNvSpPr txBox="1"/>
          <p:nvPr>
            <p:ph type="title"/>
          </p:nvPr>
        </p:nvSpPr>
        <p:spPr>
          <a:xfrm>
            <a:off x="3726000" y="3466000"/>
            <a:ext cx="4698000" cy="53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 Special Numbers</a:t>
            </a:r>
            <a:endParaRPr/>
          </a:p>
        </p:txBody>
      </p:sp>
      <p:sp>
        <p:nvSpPr>
          <p:cNvPr id="1600" name="Google Shape;1600;p87"/>
          <p:cNvSpPr txBox="1"/>
          <p:nvPr>
            <p:ph idx="1" type="subTitle"/>
          </p:nvPr>
        </p:nvSpPr>
        <p:spPr>
          <a:xfrm>
            <a:off x="3726025" y="3874100"/>
            <a:ext cx="4698000" cy="78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a:t>
            </a:r>
            <a:r>
              <a:rPr lang="en"/>
              <a:t>can</a:t>
            </a:r>
            <a:r>
              <a:rPr lang="en"/>
              <a:t> enter a subtitle here if you need it</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592"/>
                                        </p:tgtEl>
                                        <p:attrNameLst>
                                          <p:attrName>style.visibility</p:attrName>
                                        </p:attrNameLst>
                                      </p:cBhvr>
                                      <p:to>
                                        <p:strVal val="visible"/>
                                      </p:to>
                                    </p:set>
                                    <p:animEffect filter="fade" transition="in">
                                      <p:cBhvr>
                                        <p:cTn dur="1000"/>
                                        <p:tgtEl>
                                          <p:spTgt spid="159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599"/>
                                        </p:tgtEl>
                                        <p:attrNameLst>
                                          <p:attrName>style.visibility</p:attrName>
                                        </p:attrNameLst>
                                      </p:cBhvr>
                                      <p:to>
                                        <p:strVal val="visible"/>
                                      </p:to>
                                    </p:set>
                                    <p:animEffect filter="fade" transition="in">
                                      <p:cBhvr>
                                        <p:cTn dur="1000"/>
                                        <p:tgtEl>
                                          <p:spTgt spid="1599"/>
                                        </p:tgtEl>
                                      </p:cBhvr>
                                    </p:animEffect>
                                  </p:childTnLst>
                                </p:cTn>
                              </p:par>
                              <p:par>
                                <p:cTn fill="hold" nodeType="withEffect" presetClass="entr" presetID="10" presetSubtype="0">
                                  <p:stCondLst>
                                    <p:cond delay="0"/>
                                  </p:stCondLst>
                                  <p:childTnLst>
                                    <p:set>
                                      <p:cBhvr>
                                        <p:cTn dur="1" fill="hold">
                                          <p:stCondLst>
                                            <p:cond delay="0"/>
                                          </p:stCondLst>
                                        </p:cTn>
                                        <p:tgtEl>
                                          <p:spTgt spid="1600"/>
                                        </p:tgtEl>
                                        <p:attrNameLst>
                                          <p:attrName>style.visibility</p:attrName>
                                        </p:attrNameLst>
                                      </p:cBhvr>
                                      <p:to>
                                        <p:strVal val="visible"/>
                                      </p:to>
                                    </p:set>
                                    <p:animEffect filter="fade" transition="in">
                                      <p:cBhvr>
                                        <p:cTn dur="1000"/>
                                        <p:tgtEl>
                                          <p:spTgt spid="16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 name="Shape 1604"/>
        <p:cNvGrpSpPr/>
        <p:nvPr/>
      </p:nvGrpSpPr>
      <p:grpSpPr>
        <a:xfrm>
          <a:off x="0" y="0"/>
          <a:ext cx="0" cy="0"/>
          <a:chOff x="0" y="0"/>
          <a:chExt cx="0" cy="0"/>
        </a:xfrm>
      </p:grpSpPr>
      <p:sp>
        <p:nvSpPr>
          <p:cNvPr id="1605" name="Google Shape;1605;p8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grpSp>
        <p:nvGrpSpPr>
          <p:cNvPr id="1606" name="Google Shape;1606;p88"/>
          <p:cNvGrpSpPr/>
          <p:nvPr/>
        </p:nvGrpSpPr>
        <p:grpSpPr>
          <a:xfrm>
            <a:off x="3560264" y="1785867"/>
            <a:ext cx="2023470" cy="4095750"/>
            <a:chOff x="3464439" y="1785867"/>
            <a:chExt cx="2023470" cy="4095750"/>
          </a:xfrm>
        </p:grpSpPr>
        <p:sp>
          <p:nvSpPr>
            <p:cNvPr id="1607" name="Google Shape;1607;p88"/>
            <p:cNvSpPr/>
            <p:nvPr/>
          </p:nvSpPr>
          <p:spPr>
            <a:xfrm>
              <a:off x="4435043" y="3112140"/>
              <a:ext cx="180079" cy="2769476"/>
            </a:xfrm>
            <a:custGeom>
              <a:rect b="b" l="l" r="r" t="t"/>
              <a:pathLst>
                <a:path extrusionOk="0" h="98104" w="6379">
                  <a:moveTo>
                    <a:pt x="2926" y="1"/>
                  </a:moveTo>
                  <a:cubicBezTo>
                    <a:pt x="2668" y="1"/>
                    <a:pt x="2410" y="22"/>
                    <a:pt x="2152" y="59"/>
                  </a:cubicBezTo>
                  <a:cubicBezTo>
                    <a:pt x="991" y="211"/>
                    <a:pt x="400" y="1106"/>
                    <a:pt x="343" y="2876"/>
                  </a:cubicBezTo>
                  <a:cubicBezTo>
                    <a:pt x="286" y="4380"/>
                    <a:pt x="229" y="5903"/>
                    <a:pt x="191" y="7407"/>
                  </a:cubicBezTo>
                  <a:cubicBezTo>
                    <a:pt x="1" y="14337"/>
                    <a:pt x="39" y="21286"/>
                    <a:pt x="58" y="28216"/>
                  </a:cubicBezTo>
                  <a:cubicBezTo>
                    <a:pt x="96" y="34841"/>
                    <a:pt x="267" y="41485"/>
                    <a:pt x="362" y="48472"/>
                  </a:cubicBezTo>
                  <a:cubicBezTo>
                    <a:pt x="248" y="58848"/>
                    <a:pt x="534" y="69585"/>
                    <a:pt x="724" y="80303"/>
                  </a:cubicBezTo>
                  <a:cubicBezTo>
                    <a:pt x="800" y="84359"/>
                    <a:pt x="933" y="88395"/>
                    <a:pt x="1048" y="92450"/>
                  </a:cubicBezTo>
                  <a:cubicBezTo>
                    <a:pt x="1067" y="93440"/>
                    <a:pt x="1143" y="94430"/>
                    <a:pt x="1257" y="95400"/>
                  </a:cubicBezTo>
                  <a:cubicBezTo>
                    <a:pt x="1417" y="96909"/>
                    <a:pt x="2139" y="98104"/>
                    <a:pt x="2946" y="98104"/>
                  </a:cubicBezTo>
                  <a:cubicBezTo>
                    <a:pt x="3005" y="98104"/>
                    <a:pt x="3064" y="98098"/>
                    <a:pt x="3123" y="98085"/>
                  </a:cubicBezTo>
                  <a:cubicBezTo>
                    <a:pt x="4113" y="97894"/>
                    <a:pt x="5027" y="97380"/>
                    <a:pt x="5407" y="95762"/>
                  </a:cubicBezTo>
                  <a:cubicBezTo>
                    <a:pt x="5541" y="95191"/>
                    <a:pt x="5636" y="94601"/>
                    <a:pt x="5712" y="94011"/>
                  </a:cubicBezTo>
                  <a:cubicBezTo>
                    <a:pt x="5921" y="91745"/>
                    <a:pt x="5959" y="89461"/>
                    <a:pt x="5978" y="87176"/>
                  </a:cubicBezTo>
                  <a:cubicBezTo>
                    <a:pt x="6074" y="79123"/>
                    <a:pt x="6093" y="71051"/>
                    <a:pt x="6188" y="62998"/>
                  </a:cubicBezTo>
                  <a:cubicBezTo>
                    <a:pt x="6378" y="49043"/>
                    <a:pt x="5921" y="35088"/>
                    <a:pt x="5826" y="21115"/>
                  </a:cubicBezTo>
                  <a:cubicBezTo>
                    <a:pt x="5807" y="17079"/>
                    <a:pt x="5731" y="13024"/>
                    <a:pt x="5636" y="8968"/>
                  </a:cubicBezTo>
                  <a:cubicBezTo>
                    <a:pt x="5617" y="6779"/>
                    <a:pt x="5464" y="4590"/>
                    <a:pt x="5160" y="2438"/>
                  </a:cubicBezTo>
                  <a:cubicBezTo>
                    <a:pt x="4931" y="820"/>
                    <a:pt x="4455" y="154"/>
                    <a:pt x="3351" y="21"/>
                  </a:cubicBezTo>
                  <a:cubicBezTo>
                    <a:pt x="3210" y="7"/>
                    <a:pt x="3068" y="1"/>
                    <a:pt x="2926" y="1"/>
                  </a:cubicBezTo>
                  <a:close/>
                </a:path>
              </a:pathLst>
            </a:custGeom>
            <a:solidFill>
              <a:srgbClr val="AFB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8"/>
            <p:cNvSpPr/>
            <p:nvPr/>
          </p:nvSpPr>
          <p:spPr>
            <a:xfrm>
              <a:off x="3753571" y="2238845"/>
              <a:ext cx="704084" cy="612986"/>
            </a:xfrm>
            <a:custGeom>
              <a:rect b="b" l="l" r="r" t="t"/>
              <a:pathLst>
                <a:path extrusionOk="0" h="21714" w="24941">
                  <a:moveTo>
                    <a:pt x="1771" y="0"/>
                  </a:moveTo>
                  <a:cubicBezTo>
                    <a:pt x="591" y="2989"/>
                    <a:pt x="1" y="6168"/>
                    <a:pt x="20" y="9386"/>
                  </a:cubicBezTo>
                  <a:cubicBezTo>
                    <a:pt x="20" y="11823"/>
                    <a:pt x="381" y="14240"/>
                    <a:pt x="1086" y="16563"/>
                  </a:cubicBezTo>
                  <a:cubicBezTo>
                    <a:pt x="1162" y="16658"/>
                    <a:pt x="1257" y="16753"/>
                    <a:pt x="1352" y="16830"/>
                  </a:cubicBezTo>
                  <a:cubicBezTo>
                    <a:pt x="4334" y="20108"/>
                    <a:pt x="7803" y="21713"/>
                    <a:pt x="11651" y="21713"/>
                  </a:cubicBezTo>
                  <a:cubicBezTo>
                    <a:pt x="13233" y="21713"/>
                    <a:pt x="14880" y="21442"/>
                    <a:pt x="16583" y="20904"/>
                  </a:cubicBezTo>
                  <a:cubicBezTo>
                    <a:pt x="20580" y="19647"/>
                    <a:pt x="23398" y="16830"/>
                    <a:pt x="24921" y="12870"/>
                  </a:cubicBezTo>
                  <a:lnTo>
                    <a:pt x="24940" y="12870"/>
                  </a:lnTo>
                  <a:cubicBezTo>
                    <a:pt x="24839" y="12776"/>
                    <a:pt x="24748" y="12743"/>
                    <a:pt x="24664" y="12743"/>
                  </a:cubicBezTo>
                  <a:cubicBezTo>
                    <a:pt x="24511" y="12743"/>
                    <a:pt x="24385" y="12852"/>
                    <a:pt x="24274" y="12889"/>
                  </a:cubicBezTo>
                  <a:cubicBezTo>
                    <a:pt x="22707" y="13468"/>
                    <a:pt x="21151" y="13757"/>
                    <a:pt x="19607" y="13757"/>
                  </a:cubicBezTo>
                  <a:cubicBezTo>
                    <a:pt x="17699" y="13757"/>
                    <a:pt x="15809" y="13316"/>
                    <a:pt x="13936" y="12432"/>
                  </a:cubicBezTo>
                  <a:cubicBezTo>
                    <a:pt x="11271" y="11213"/>
                    <a:pt x="8891" y="9443"/>
                    <a:pt x="6968" y="7215"/>
                  </a:cubicBezTo>
                  <a:cubicBezTo>
                    <a:pt x="5008" y="4988"/>
                    <a:pt x="3275" y="2570"/>
                    <a:pt x="1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8"/>
            <p:cNvSpPr/>
            <p:nvPr/>
          </p:nvSpPr>
          <p:spPr>
            <a:xfrm>
              <a:off x="4243728" y="1785867"/>
              <a:ext cx="627214" cy="716873"/>
            </a:xfrm>
            <a:custGeom>
              <a:rect b="b" l="l" r="r" t="t"/>
              <a:pathLst>
                <a:path extrusionOk="0" h="25394" w="22218">
                  <a:moveTo>
                    <a:pt x="7970" y="0"/>
                  </a:moveTo>
                  <a:cubicBezTo>
                    <a:pt x="6761" y="0"/>
                    <a:pt x="5549" y="87"/>
                    <a:pt x="4341" y="264"/>
                  </a:cubicBezTo>
                  <a:cubicBezTo>
                    <a:pt x="838" y="5461"/>
                    <a:pt x="0" y="11134"/>
                    <a:pt x="1733" y="17169"/>
                  </a:cubicBezTo>
                  <a:cubicBezTo>
                    <a:pt x="2627" y="20311"/>
                    <a:pt x="4474" y="22843"/>
                    <a:pt x="7006" y="24861"/>
                  </a:cubicBezTo>
                  <a:cubicBezTo>
                    <a:pt x="7273" y="25070"/>
                    <a:pt x="7520" y="25337"/>
                    <a:pt x="8015" y="25394"/>
                  </a:cubicBezTo>
                  <a:cubicBezTo>
                    <a:pt x="7939" y="24784"/>
                    <a:pt x="7882" y="24194"/>
                    <a:pt x="7825" y="23604"/>
                  </a:cubicBezTo>
                  <a:cubicBezTo>
                    <a:pt x="7063" y="17226"/>
                    <a:pt x="9481" y="12239"/>
                    <a:pt x="14450" y="8393"/>
                  </a:cubicBezTo>
                  <a:cubicBezTo>
                    <a:pt x="16791" y="6622"/>
                    <a:pt x="19419" y="5271"/>
                    <a:pt x="22217" y="4414"/>
                  </a:cubicBezTo>
                  <a:cubicBezTo>
                    <a:pt x="18007" y="1525"/>
                    <a:pt x="13027" y="0"/>
                    <a:pt x="79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8"/>
            <p:cNvSpPr/>
            <p:nvPr/>
          </p:nvSpPr>
          <p:spPr>
            <a:xfrm>
              <a:off x="4258775" y="2608602"/>
              <a:ext cx="476184" cy="606239"/>
            </a:xfrm>
            <a:custGeom>
              <a:rect b="b" l="l" r="r" t="t"/>
              <a:pathLst>
                <a:path extrusionOk="0" h="21475" w="16868">
                  <a:moveTo>
                    <a:pt x="10661" y="0"/>
                  </a:moveTo>
                  <a:cubicBezTo>
                    <a:pt x="10490" y="495"/>
                    <a:pt x="10718" y="800"/>
                    <a:pt x="10814" y="1123"/>
                  </a:cubicBezTo>
                  <a:cubicBezTo>
                    <a:pt x="11689" y="4246"/>
                    <a:pt x="11518" y="7311"/>
                    <a:pt x="10071" y="10243"/>
                  </a:cubicBezTo>
                  <a:cubicBezTo>
                    <a:pt x="7806" y="14831"/>
                    <a:pt x="4379" y="18143"/>
                    <a:pt x="0" y="20371"/>
                  </a:cubicBezTo>
                  <a:cubicBezTo>
                    <a:pt x="2132" y="21018"/>
                    <a:pt x="4322" y="21380"/>
                    <a:pt x="6549" y="21456"/>
                  </a:cubicBezTo>
                  <a:cubicBezTo>
                    <a:pt x="6854" y="21475"/>
                    <a:pt x="7177" y="21475"/>
                    <a:pt x="7482" y="21475"/>
                  </a:cubicBezTo>
                  <a:cubicBezTo>
                    <a:pt x="8834" y="21456"/>
                    <a:pt x="10185" y="21342"/>
                    <a:pt x="11518" y="21132"/>
                  </a:cubicBezTo>
                  <a:cubicBezTo>
                    <a:pt x="12508" y="20980"/>
                    <a:pt x="13498" y="20751"/>
                    <a:pt x="14488" y="20466"/>
                  </a:cubicBezTo>
                  <a:lnTo>
                    <a:pt x="14469" y="20466"/>
                  </a:lnTo>
                  <a:cubicBezTo>
                    <a:pt x="16106" y="17191"/>
                    <a:pt x="16868" y="13574"/>
                    <a:pt x="16715" y="9919"/>
                  </a:cubicBezTo>
                  <a:cubicBezTo>
                    <a:pt x="16582" y="5864"/>
                    <a:pt x="14793" y="2608"/>
                    <a:pt x="11347" y="362"/>
                  </a:cubicBezTo>
                  <a:cubicBezTo>
                    <a:pt x="11118" y="229"/>
                    <a:pt x="10890" y="114"/>
                    <a:pt x="106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8"/>
            <p:cNvSpPr/>
            <p:nvPr/>
          </p:nvSpPr>
          <p:spPr>
            <a:xfrm>
              <a:off x="4564562" y="2285651"/>
              <a:ext cx="618096" cy="456253"/>
            </a:xfrm>
            <a:custGeom>
              <a:rect b="b" l="l" r="r" t="t"/>
              <a:pathLst>
                <a:path extrusionOk="0" h="16162" w="21895">
                  <a:moveTo>
                    <a:pt x="17223" y="1"/>
                  </a:moveTo>
                  <a:cubicBezTo>
                    <a:pt x="15325" y="1"/>
                    <a:pt x="13434" y="311"/>
                    <a:pt x="11557" y="836"/>
                  </a:cubicBezTo>
                  <a:cubicBezTo>
                    <a:pt x="7444" y="1978"/>
                    <a:pt x="3789" y="3939"/>
                    <a:pt x="743" y="7004"/>
                  </a:cubicBezTo>
                  <a:cubicBezTo>
                    <a:pt x="420" y="7309"/>
                    <a:pt x="172" y="7671"/>
                    <a:pt x="1" y="8089"/>
                  </a:cubicBezTo>
                  <a:cubicBezTo>
                    <a:pt x="667" y="7918"/>
                    <a:pt x="1314" y="7766"/>
                    <a:pt x="1981" y="7594"/>
                  </a:cubicBezTo>
                  <a:cubicBezTo>
                    <a:pt x="3463" y="7242"/>
                    <a:pt x="4927" y="7046"/>
                    <a:pt x="6369" y="7046"/>
                  </a:cubicBezTo>
                  <a:cubicBezTo>
                    <a:pt x="8816" y="7046"/>
                    <a:pt x="11199" y="7610"/>
                    <a:pt x="13499" y="8927"/>
                  </a:cubicBezTo>
                  <a:cubicBezTo>
                    <a:pt x="15954" y="10317"/>
                    <a:pt x="18030" y="12297"/>
                    <a:pt x="19534" y="14715"/>
                  </a:cubicBezTo>
                  <a:cubicBezTo>
                    <a:pt x="19838" y="15172"/>
                    <a:pt x="20124" y="15667"/>
                    <a:pt x="20390" y="16162"/>
                  </a:cubicBezTo>
                  <a:cubicBezTo>
                    <a:pt x="21380" y="13382"/>
                    <a:pt x="21894" y="10450"/>
                    <a:pt x="21875" y="7499"/>
                  </a:cubicBezTo>
                  <a:cubicBezTo>
                    <a:pt x="21875" y="5101"/>
                    <a:pt x="21513" y="2702"/>
                    <a:pt x="20828" y="398"/>
                  </a:cubicBezTo>
                  <a:cubicBezTo>
                    <a:pt x="19626" y="125"/>
                    <a:pt x="18423" y="1"/>
                    <a:pt x="17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8"/>
            <p:cNvSpPr/>
            <p:nvPr/>
          </p:nvSpPr>
          <p:spPr>
            <a:xfrm>
              <a:off x="3784201" y="1793291"/>
              <a:ext cx="1368365" cy="1393066"/>
            </a:xfrm>
            <a:custGeom>
              <a:rect b="b" l="l" r="r" t="t"/>
              <a:pathLst>
                <a:path extrusionOk="0" h="49347" w="48472">
                  <a:moveTo>
                    <a:pt x="20619" y="1"/>
                  </a:moveTo>
                  <a:cubicBezTo>
                    <a:pt x="19743" y="115"/>
                    <a:pt x="18867" y="305"/>
                    <a:pt x="18011" y="515"/>
                  </a:cubicBezTo>
                  <a:cubicBezTo>
                    <a:pt x="10947" y="2323"/>
                    <a:pt x="5008" y="7064"/>
                    <a:pt x="1695" y="13556"/>
                  </a:cubicBezTo>
                  <a:cubicBezTo>
                    <a:pt x="1314" y="14279"/>
                    <a:pt x="991" y="15022"/>
                    <a:pt x="686" y="15783"/>
                  </a:cubicBezTo>
                  <a:cubicBezTo>
                    <a:pt x="2171" y="18353"/>
                    <a:pt x="3923" y="20771"/>
                    <a:pt x="5883" y="22998"/>
                  </a:cubicBezTo>
                  <a:cubicBezTo>
                    <a:pt x="7806" y="25207"/>
                    <a:pt x="10186" y="26996"/>
                    <a:pt x="12851" y="28215"/>
                  </a:cubicBezTo>
                  <a:cubicBezTo>
                    <a:pt x="14724" y="29099"/>
                    <a:pt x="16614" y="29540"/>
                    <a:pt x="18522" y="29540"/>
                  </a:cubicBezTo>
                  <a:cubicBezTo>
                    <a:pt x="20066" y="29540"/>
                    <a:pt x="21622" y="29251"/>
                    <a:pt x="23189" y="28672"/>
                  </a:cubicBezTo>
                  <a:cubicBezTo>
                    <a:pt x="23300" y="28635"/>
                    <a:pt x="23426" y="28526"/>
                    <a:pt x="23579" y="28526"/>
                  </a:cubicBezTo>
                  <a:cubicBezTo>
                    <a:pt x="23663" y="28526"/>
                    <a:pt x="23754" y="28559"/>
                    <a:pt x="23855" y="28653"/>
                  </a:cubicBezTo>
                  <a:cubicBezTo>
                    <a:pt x="22313" y="32613"/>
                    <a:pt x="19495" y="35430"/>
                    <a:pt x="15498" y="36687"/>
                  </a:cubicBezTo>
                  <a:cubicBezTo>
                    <a:pt x="13802" y="37217"/>
                    <a:pt x="12162" y="37484"/>
                    <a:pt x="10586" y="37484"/>
                  </a:cubicBezTo>
                  <a:cubicBezTo>
                    <a:pt x="6730" y="37484"/>
                    <a:pt x="3254" y="35883"/>
                    <a:pt x="267" y="32613"/>
                  </a:cubicBezTo>
                  <a:cubicBezTo>
                    <a:pt x="172" y="32536"/>
                    <a:pt x="77" y="32441"/>
                    <a:pt x="1" y="32346"/>
                  </a:cubicBezTo>
                  <a:lnTo>
                    <a:pt x="1" y="32346"/>
                  </a:lnTo>
                  <a:cubicBezTo>
                    <a:pt x="420" y="33774"/>
                    <a:pt x="972" y="35183"/>
                    <a:pt x="1657" y="36515"/>
                  </a:cubicBezTo>
                  <a:cubicBezTo>
                    <a:pt x="4341" y="41808"/>
                    <a:pt x="8815" y="45977"/>
                    <a:pt x="14260" y="48319"/>
                  </a:cubicBezTo>
                  <a:cubicBezTo>
                    <a:pt x="15098" y="48662"/>
                    <a:pt x="15954" y="48985"/>
                    <a:pt x="16811" y="49252"/>
                  </a:cubicBezTo>
                  <a:cubicBezTo>
                    <a:pt x="21190" y="47024"/>
                    <a:pt x="24617" y="43712"/>
                    <a:pt x="26882" y="39124"/>
                  </a:cubicBezTo>
                  <a:cubicBezTo>
                    <a:pt x="28329" y="36192"/>
                    <a:pt x="28519" y="33127"/>
                    <a:pt x="27625" y="30004"/>
                  </a:cubicBezTo>
                  <a:cubicBezTo>
                    <a:pt x="27549" y="29681"/>
                    <a:pt x="27301" y="29376"/>
                    <a:pt x="27472" y="28881"/>
                  </a:cubicBezTo>
                  <a:lnTo>
                    <a:pt x="27472" y="28881"/>
                  </a:lnTo>
                  <a:cubicBezTo>
                    <a:pt x="27720" y="28995"/>
                    <a:pt x="27948" y="29110"/>
                    <a:pt x="28158" y="29243"/>
                  </a:cubicBezTo>
                  <a:cubicBezTo>
                    <a:pt x="31604" y="31489"/>
                    <a:pt x="33393" y="34745"/>
                    <a:pt x="33526" y="38800"/>
                  </a:cubicBezTo>
                  <a:cubicBezTo>
                    <a:pt x="33679" y="42455"/>
                    <a:pt x="32917" y="46072"/>
                    <a:pt x="31299" y="49347"/>
                  </a:cubicBezTo>
                  <a:cubicBezTo>
                    <a:pt x="32156" y="49099"/>
                    <a:pt x="32993" y="48814"/>
                    <a:pt x="33831" y="48471"/>
                  </a:cubicBezTo>
                  <a:cubicBezTo>
                    <a:pt x="39619" y="46110"/>
                    <a:pt x="44321" y="41656"/>
                    <a:pt x="47024" y="36020"/>
                  </a:cubicBezTo>
                  <a:cubicBezTo>
                    <a:pt x="47405" y="35240"/>
                    <a:pt x="47748" y="34421"/>
                    <a:pt x="48033" y="33603"/>
                  </a:cubicBezTo>
                  <a:cubicBezTo>
                    <a:pt x="47767" y="33108"/>
                    <a:pt x="47481" y="32613"/>
                    <a:pt x="47177" y="32156"/>
                  </a:cubicBezTo>
                  <a:cubicBezTo>
                    <a:pt x="45673" y="29757"/>
                    <a:pt x="43597" y="27758"/>
                    <a:pt x="41142" y="26368"/>
                  </a:cubicBezTo>
                  <a:cubicBezTo>
                    <a:pt x="38842" y="25051"/>
                    <a:pt x="36459" y="24487"/>
                    <a:pt x="34012" y="24487"/>
                  </a:cubicBezTo>
                  <a:cubicBezTo>
                    <a:pt x="32570" y="24487"/>
                    <a:pt x="31106" y="24683"/>
                    <a:pt x="29624" y="25035"/>
                  </a:cubicBezTo>
                  <a:cubicBezTo>
                    <a:pt x="28957" y="25207"/>
                    <a:pt x="28310" y="25378"/>
                    <a:pt x="27644" y="25530"/>
                  </a:cubicBezTo>
                  <a:cubicBezTo>
                    <a:pt x="27815" y="25112"/>
                    <a:pt x="28063" y="24750"/>
                    <a:pt x="28386" y="24445"/>
                  </a:cubicBezTo>
                  <a:cubicBezTo>
                    <a:pt x="31432" y="21380"/>
                    <a:pt x="35087" y="19419"/>
                    <a:pt x="39200" y="18277"/>
                  </a:cubicBezTo>
                  <a:cubicBezTo>
                    <a:pt x="41077" y="17752"/>
                    <a:pt x="42968" y="17442"/>
                    <a:pt x="44866" y="17442"/>
                  </a:cubicBezTo>
                  <a:cubicBezTo>
                    <a:pt x="46066" y="17442"/>
                    <a:pt x="47269" y="17566"/>
                    <a:pt x="48471" y="17839"/>
                  </a:cubicBezTo>
                  <a:cubicBezTo>
                    <a:pt x="48262" y="17116"/>
                    <a:pt x="48014" y="16392"/>
                    <a:pt x="47729" y="15688"/>
                  </a:cubicBezTo>
                  <a:cubicBezTo>
                    <a:pt x="46168" y="11785"/>
                    <a:pt x="43674" y="8320"/>
                    <a:pt x="40437" y="5617"/>
                  </a:cubicBezTo>
                  <a:lnTo>
                    <a:pt x="40418" y="5617"/>
                  </a:lnTo>
                  <a:cubicBezTo>
                    <a:pt x="39809" y="5103"/>
                    <a:pt x="39162" y="4608"/>
                    <a:pt x="38495" y="4151"/>
                  </a:cubicBezTo>
                  <a:cubicBezTo>
                    <a:pt x="35697" y="5008"/>
                    <a:pt x="33050" y="6359"/>
                    <a:pt x="30728" y="8130"/>
                  </a:cubicBezTo>
                  <a:cubicBezTo>
                    <a:pt x="25759" y="11976"/>
                    <a:pt x="23341" y="16963"/>
                    <a:pt x="24084" y="23341"/>
                  </a:cubicBezTo>
                  <a:cubicBezTo>
                    <a:pt x="24160" y="23931"/>
                    <a:pt x="24217" y="24521"/>
                    <a:pt x="24293" y="25131"/>
                  </a:cubicBezTo>
                  <a:cubicBezTo>
                    <a:pt x="23798" y="25074"/>
                    <a:pt x="23551" y="24807"/>
                    <a:pt x="23284" y="24598"/>
                  </a:cubicBezTo>
                  <a:cubicBezTo>
                    <a:pt x="20752" y="22580"/>
                    <a:pt x="18905" y="20048"/>
                    <a:pt x="18011" y="16906"/>
                  </a:cubicBezTo>
                  <a:cubicBezTo>
                    <a:pt x="16278" y="10871"/>
                    <a:pt x="17116" y="5198"/>
                    <a:pt x="206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8"/>
            <p:cNvSpPr/>
            <p:nvPr/>
          </p:nvSpPr>
          <p:spPr>
            <a:xfrm>
              <a:off x="3784201" y="1793291"/>
              <a:ext cx="1368365" cy="1393066"/>
            </a:xfrm>
            <a:custGeom>
              <a:rect b="b" l="l" r="r" t="t"/>
              <a:pathLst>
                <a:path extrusionOk="0" h="49347" w="48472">
                  <a:moveTo>
                    <a:pt x="20619" y="1"/>
                  </a:moveTo>
                  <a:cubicBezTo>
                    <a:pt x="19743" y="115"/>
                    <a:pt x="18867" y="286"/>
                    <a:pt x="18011" y="515"/>
                  </a:cubicBezTo>
                  <a:cubicBezTo>
                    <a:pt x="15631" y="4589"/>
                    <a:pt x="14717" y="9348"/>
                    <a:pt x="15383" y="14013"/>
                  </a:cubicBezTo>
                  <a:cubicBezTo>
                    <a:pt x="16050" y="19115"/>
                    <a:pt x="18296" y="23303"/>
                    <a:pt x="22561" y="26311"/>
                  </a:cubicBezTo>
                  <a:cubicBezTo>
                    <a:pt x="22751" y="26406"/>
                    <a:pt x="22884" y="26578"/>
                    <a:pt x="22922" y="26787"/>
                  </a:cubicBezTo>
                  <a:cubicBezTo>
                    <a:pt x="21630" y="27368"/>
                    <a:pt x="20300" y="27624"/>
                    <a:pt x="18952" y="27624"/>
                  </a:cubicBezTo>
                  <a:cubicBezTo>
                    <a:pt x="18136" y="27624"/>
                    <a:pt x="17313" y="27530"/>
                    <a:pt x="16488" y="27358"/>
                  </a:cubicBezTo>
                  <a:cubicBezTo>
                    <a:pt x="13175" y="26692"/>
                    <a:pt x="10433" y="24921"/>
                    <a:pt x="8111" y="22522"/>
                  </a:cubicBezTo>
                  <a:cubicBezTo>
                    <a:pt x="5541" y="19857"/>
                    <a:pt x="3389" y="16849"/>
                    <a:pt x="1695" y="13556"/>
                  </a:cubicBezTo>
                  <a:cubicBezTo>
                    <a:pt x="1314" y="14279"/>
                    <a:pt x="991" y="15022"/>
                    <a:pt x="686" y="15783"/>
                  </a:cubicBezTo>
                  <a:cubicBezTo>
                    <a:pt x="2171" y="18353"/>
                    <a:pt x="3923" y="20771"/>
                    <a:pt x="5883" y="22998"/>
                  </a:cubicBezTo>
                  <a:cubicBezTo>
                    <a:pt x="7806" y="25207"/>
                    <a:pt x="10186" y="26996"/>
                    <a:pt x="12851" y="28215"/>
                  </a:cubicBezTo>
                  <a:cubicBezTo>
                    <a:pt x="14724" y="29099"/>
                    <a:pt x="16608" y="29540"/>
                    <a:pt x="18511" y="29540"/>
                  </a:cubicBezTo>
                  <a:cubicBezTo>
                    <a:pt x="20051" y="29540"/>
                    <a:pt x="21603" y="29251"/>
                    <a:pt x="23170" y="28672"/>
                  </a:cubicBezTo>
                  <a:cubicBezTo>
                    <a:pt x="23293" y="28635"/>
                    <a:pt x="23424" y="28526"/>
                    <a:pt x="23573" y="28526"/>
                  </a:cubicBezTo>
                  <a:cubicBezTo>
                    <a:pt x="23655" y="28526"/>
                    <a:pt x="23742" y="28559"/>
                    <a:pt x="23836" y="28653"/>
                  </a:cubicBezTo>
                  <a:cubicBezTo>
                    <a:pt x="22313" y="32613"/>
                    <a:pt x="19495" y="35430"/>
                    <a:pt x="15498" y="36687"/>
                  </a:cubicBezTo>
                  <a:cubicBezTo>
                    <a:pt x="13802" y="37217"/>
                    <a:pt x="12162" y="37484"/>
                    <a:pt x="10586" y="37484"/>
                  </a:cubicBezTo>
                  <a:cubicBezTo>
                    <a:pt x="6730" y="37484"/>
                    <a:pt x="3254" y="35883"/>
                    <a:pt x="267" y="32613"/>
                  </a:cubicBezTo>
                  <a:cubicBezTo>
                    <a:pt x="172" y="32536"/>
                    <a:pt x="77" y="32441"/>
                    <a:pt x="1" y="32346"/>
                  </a:cubicBezTo>
                  <a:lnTo>
                    <a:pt x="1" y="32346"/>
                  </a:lnTo>
                  <a:cubicBezTo>
                    <a:pt x="420" y="33774"/>
                    <a:pt x="972" y="35183"/>
                    <a:pt x="1657" y="36515"/>
                  </a:cubicBezTo>
                  <a:cubicBezTo>
                    <a:pt x="4294" y="38423"/>
                    <a:pt x="7293" y="39376"/>
                    <a:pt x="10677" y="39376"/>
                  </a:cubicBezTo>
                  <a:cubicBezTo>
                    <a:pt x="11178" y="39376"/>
                    <a:pt x="11687" y="39356"/>
                    <a:pt x="12204" y="39314"/>
                  </a:cubicBezTo>
                  <a:cubicBezTo>
                    <a:pt x="18201" y="38838"/>
                    <a:pt x="22503" y="35811"/>
                    <a:pt x="25093" y="30385"/>
                  </a:cubicBezTo>
                  <a:cubicBezTo>
                    <a:pt x="25207" y="30176"/>
                    <a:pt x="25226" y="29871"/>
                    <a:pt x="25530" y="29776"/>
                  </a:cubicBezTo>
                  <a:lnTo>
                    <a:pt x="25530" y="29776"/>
                  </a:lnTo>
                  <a:cubicBezTo>
                    <a:pt x="26559" y="32365"/>
                    <a:pt x="26482" y="35259"/>
                    <a:pt x="25321" y="37791"/>
                  </a:cubicBezTo>
                  <a:cubicBezTo>
                    <a:pt x="23094" y="42817"/>
                    <a:pt x="19210" y="46129"/>
                    <a:pt x="14260" y="48319"/>
                  </a:cubicBezTo>
                  <a:cubicBezTo>
                    <a:pt x="15098" y="48662"/>
                    <a:pt x="15954" y="48985"/>
                    <a:pt x="16811" y="49252"/>
                  </a:cubicBezTo>
                  <a:cubicBezTo>
                    <a:pt x="21190" y="47024"/>
                    <a:pt x="24617" y="43712"/>
                    <a:pt x="26882" y="39124"/>
                  </a:cubicBezTo>
                  <a:cubicBezTo>
                    <a:pt x="28329" y="36192"/>
                    <a:pt x="28500" y="33127"/>
                    <a:pt x="27625" y="30004"/>
                  </a:cubicBezTo>
                  <a:cubicBezTo>
                    <a:pt x="27549" y="29681"/>
                    <a:pt x="27301" y="29376"/>
                    <a:pt x="27472" y="28881"/>
                  </a:cubicBezTo>
                  <a:lnTo>
                    <a:pt x="27472" y="28881"/>
                  </a:lnTo>
                  <a:cubicBezTo>
                    <a:pt x="27701" y="28995"/>
                    <a:pt x="27929" y="29110"/>
                    <a:pt x="28158" y="29243"/>
                  </a:cubicBezTo>
                  <a:cubicBezTo>
                    <a:pt x="31604" y="31489"/>
                    <a:pt x="33393" y="34745"/>
                    <a:pt x="33526" y="38800"/>
                  </a:cubicBezTo>
                  <a:cubicBezTo>
                    <a:pt x="33679" y="42455"/>
                    <a:pt x="32917" y="46072"/>
                    <a:pt x="31299" y="49347"/>
                  </a:cubicBezTo>
                  <a:cubicBezTo>
                    <a:pt x="32156" y="49099"/>
                    <a:pt x="32993" y="48814"/>
                    <a:pt x="33831" y="48471"/>
                  </a:cubicBezTo>
                  <a:cubicBezTo>
                    <a:pt x="35107" y="45235"/>
                    <a:pt x="35659" y="41770"/>
                    <a:pt x="35430" y="38305"/>
                  </a:cubicBezTo>
                  <a:cubicBezTo>
                    <a:pt x="35183" y="33831"/>
                    <a:pt x="33184" y="30290"/>
                    <a:pt x="29376" y="27834"/>
                  </a:cubicBezTo>
                  <a:cubicBezTo>
                    <a:pt x="29129" y="27682"/>
                    <a:pt x="28805" y="27606"/>
                    <a:pt x="28672" y="27244"/>
                  </a:cubicBezTo>
                  <a:cubicBezTo>
                    <a:pt x="29395" y="26901"/>
                    <a:pt x="30157" y="26806"/>
                    <a:pt x="30918" y="26692"/>
                  </a:cubicBezTo>
                  <a:cubicBezTo>
                    <a:pt x="31887" y="26538"/>
                    <a:pt x="32838" y="26456"/>
                    <a:pt x="33769" y="26456"/>
                  </a:cubicBezTo>
                  <a:cubicBezTo>
                    <a:pt x="36860" y="26456"/>
                    <a:pt x="39728" y="27358"/>
                    <a:pt x="42303" y="29509"/>
                  </a:cubicBezTo>
                  <a:cubicBezTo>
                    <a:pt x="44416" y="31299"/>
                    <a:pt x="45901" y="33488"/>
                    <a:pt x="47024" y="35982"/>
                  </a:cubicBezTo>
                  <a:cubicBezTo>
                    <a:pt x="47024" y="36001"/>
                    <a:pt x="47024" y="36001"/>
                    <a:pt x="47024" y="36020"/>
                  </a:cubicBezTo>
                  <a:cubicBezTo>
                    <a:pt x="47405" y="35240"/>
                    <a:pt x="47748" y="34421"/>
                    <a:pt x="48033" y="33603"/>
                  </a:cubicBezTo>
                  <a:cubicBezTo>
                    <a:pt x="47767" y="33108"/>
                    <a:pt x="47481" y="32613"/>
                    <a:pt x="47177" y="32156"/>
                  </a:cubicBezTo>
                  <a:cubicBezTo>
                    <a:pt x="45673" y="29738"/>
                    <a:pt x="43597" y="27758"/>
                    <a:pt x="41142" y="26368"/>
                  </a:cubicBezTo>
                  <a:cubicBezTo>
                    <a:pt x="38840" y="25050"/>
                    <a:pt x="36456" y="24478"/>
                    <a:pt x="34007" y="24478"/>
                  </a:cubicBezTo>
                  <a:cubicBezTo>
                    <a:pt x="32567" y="24478"/>
                    <a:pt x="31104" y="24676"/>
                    <a:pt x="29624" y="25035"/>
                  </a:cubicBezTo>
                  <a:cubicBezTo>
                    <a:pt x="28957" y="25207"/>
                    <a:pt x="28310" y="25359"/>
                    <a:pt x="27644" y="25530"/>
                  </a:cubicBezTo>
                  <a:cubicBezTo>
                    <a:pt x="27815" y="25112"/>
                    <a:pt x="28063" y="24750"/>
                    <a:pt x="28386" y="24445"/>
                  </a:cubicBezTo>
                  <a:cubicBezTo>
                    <a:pt x="31432" y="21380"/>
                    <a:pt x="35087" y="19419"/>
                    <a:pt x="39200" y="18277"/>
                  </a:cubicBezTo>
                  <a:cubicBezTo>
                    <a:pt x="41077" y="17752"/>
                    <a:pt x="42968" y="17442"/>
                    <a:pt x="44866" y="17442"/>
                  </a:cubicBezTo>
                  <a:cubicBezTo>
                    <a:pt x="46066" y="17442"/>
                    <a:pt x="47269" y="17566"/>
                    <a:pt x="48471" y="17839"/>
                  </a:cubicBezTo>
                  <a:cubicBezTo>
                    <a:pt x="48262" y="17116"/>
                    <a:pt x="48014" y="16392"/>
                    <a:pt x="47729" y="15688"/>
                  </a:cubicBezTo>
                  <a:cubicBezTo>
                    <a:pt x="46986" y="15536"/>
                    <a:pt x="46225" y="15478"/>
                    <a:pt x="45463" y="15478"/>
                  </a:cubicBezTo>
                  <a:cubicBezTo>
                    <a:pt x="38172" y="15612"/>
                    <a:pt x="31870" y="18106"/>
                    <a:pt x="26768" y="23455"/>
                  </a:cubicBezTo>
                  <a:cubicBezTo>
                    <a:pt x="26578" y="23665"/>
                    <a:pt x="26463" y="24007"/>
                    <a:pt x="26064" y="24007"/>
                  </a:cubicBezTo>
                  <a:cubicBezTo>
                    <a:pt x="26045" y="23893"/>
                    <a:pt x="25987" y="23798"/>
                    <a:pt x="25968" y="23684"/>
                  </a:cubicBezTo>
                  <a:cubicBezTo>
                    <a:pt x="25302" y="18106"/>
                    <a:pt x="27149" y="13537"/>
                    <a:pt x="31508" y="9996"/>
                  </a:cubicBezTo>
                  <a:cubicBezTo>
                    <a:pt x="34059" y="7920"/>
                    <a:pt x="36991" y="6588"/>
                    <a:pt x="40133" y="5693"/>
                  </a:cubicBezTo>
                  <a:cubicBezTo>
                    <a:pt x="40228" y="5674"/>
                    <a:pt x="40342" y="5636"/>
                    <a:pt x="40418" y="5617"/>
                  </a:cubicBezTo>
                  <a:cubicBezTo>
                    <a:pt x="39809" y="5103"/>
                    <a:pt x="39162" y="4608"/>
                    <a:pt x="38495" y="4151"/>
                  </a:cubicBezTo>
                  <a:cubicBezTo>
                    <a:pt x="35697" y="5008"/>
                    <a:pt x="33050" y="6359"/>
                    <a:pt x="30728" y="8130"/>
                  </a:cubicBezTo>
                  <a:cubicBezTo>
                    <a:pt x="25759" y="11976"/>
                    <a:pt x="23341" y="16963"/>
                    <a:pt x="24084" y="23341"/>
                  </a:cubicBezTo>
                  <a:cubicBezTo>
                    <a:pt x="24160" y="23931"/>
                    <a:pt x="24217" y="24521"/>
                    <a:pt x="24293" y="25131"/>
                  </a:cubicBezTo>
                  <a:cubicBezTo>
                    <a:pt x="23798" y="25074"/>
                    <a:pt x="23551" y="24807"/>
                    <a:pt x="23284" y="24598"/>
                  </a:cubicBezTo>
                  <a:cubicBezTo>
                    <a:pt x="20752" y="22580"/>
                    <a:pt x="18905" y="20048"/>
                    <a:pt x="18011" y="16906"/>
                  </a:cubicBezTo>
                  <a:cubicBezTo>
                    <a:pt x="16278" y="10871"/>
                    <a:pt x="17116" y="5198"/>
                    <a:pt x="206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8"/>
            <p:cNvSpPr/>
            <p:nvPr/>
          </p:nvSpPr>
          <p:spPr>
            <a:xfrm>
              <a:off x="3464439" y="3013477"/>
              <a:ext cx="2023470" cy="1142892"/>
            </a:xfrm>
            <a:custGeom>
              <a:rect b="b" l="l" r="r" t="t"/>
              <a:pathLst>
                <a:path extrusionOk="0" h="40485" w="71678">
                  <a:moveTo>
                    <a:pt x="62641" y="3277"/>
                  </a:moveTo>
                  <a:cubicBezTo>
                    <a:pt x="63274" y="3277"/>
                    <a:pt x="63912" y="3342"/>
                    <a:pt x="64558" y="3497"/>
                  </a:cubicBezTo>
                  <a:cubicBezTo>
                    <a:pt x="65338" y="3668"/>
                    <a:pt x="66062" y="4030"/>
                    <a:pt x="66671" y="4544"/>
                  </a:cubicBezTo>
                  <a:cubicBezTo>
                    <a:pt x="67756" y="5419"/>
                    <a:pt x="67889" y="6676"/>
                    <a:pt x="67013" y="7780"/>
                  </a:cubicBezTo>
                  <a:cubicBezTo>
                    <a:pt x="66442" y="8446"/>
                    <a:pt x="65757" y="8999"/>
                    <a:pt x="64995" y="9398"/>
                  </a:cubicBezTo>
                  <a:cubicBezTo>
                    <a:pt x="63168" y="10426"/>
                    <a:pt x="61188" y="10959"/>
                    <a:pt x="59170" y="11397"/>
                  </a:cubicBezTo>
                  <a:cubicBezTo>
                    <a:pt x="54300" y="12435"/>
                    <a:pt x="49357" y="12605"/>
                    <a:pt x="44288" y="12605"/>
                  </a:cubicBezTo>
                  <a:cubicBezTo>
                    <a:pt x="43590" y="12605"/>
                    <a:pt x="42891" y="12601"/>
                    <a:pt x="42188" y="12597"/>
                  </a:cubicBezTo>
                  <a:cubicBezTo>
                    <a:pt x="42264" y="12444"/>
                    <a:pt x="42359" y="12311"/>
                    <a:pt x="42474" y="12197"/>
                  </a:cubicBezTo>
                  <a:cubicBezTo>
                    <a:pt x="47481" y="8427"/>
                    <a:pt x="52887" y="5439"/>
                    <a:pt x="58999" y="3839"/>
                  </a:cubicBezTo>
                  <a:cubicBezTo>
                    <a:pt x="60194" y="3525"/>
                    <a:pt x="61406" y="3277"/>
                    <a:pt x="62641" y="3277"/>
                  </a:cubicBezTo>
                  <a:close/>
                  <a:moveTo>
                    <a:pt x="11850" y="9079"/>
                  </a:moveTo>
                  <a:cubicBezTo>
                    <a:pt x="14281" y="9079"/>
                    <a:pt x="16707" y="9358"/>
                    <a:pt x="19076" y="9931"/>
                  </a:cubicBezTo>
                  <a:cubicBezTo>
                    <a:pt x="23531" y="10902"/>
                    <a:pt x="27891" y="12235"/>
                    <a:pt x="32117" y="13929"/>
                  </a:cubicBezTo>
                  <a:cubicBezTo>
                    <a:pt x="32574" y="14082"/>
                    <a:pt x="33031" y="14291"/>
                    <a:pt x="33431" y="14577"/>
                  </a:cubicBezTo>
                  <a:cubicBezTo>
                    <a:pt x="31946" y="15091"/>
                    <a:pt x="30423" y="15433"/>
                    <a:pt x="28881" y="15643"/>
                  </a:cubicBezTo>
                  <a:cubicBezTo>
                    <a:pt x="25088" y="16210"/>
                    <a:pt x="21263" y="16493"/>
                    <a:pt x="17437" y="16493"/>
                  </a:cubicBezTo>
                  <a:cubicBezTo>
                    <a:pt x="15482" y="16493"/>
                    <a:pt x="13526" y="16419"/>
                    <a:pt x="11575" y="16271"/>
                  </a:cubicBezTo>
                  <a:cubicBezTo>
                    <a:pt x="9633" y="16176"/>
                    <a:pt x="7711" y="15738"/>
                    <a:pt x="5883" y="15015"/>
                  </a:cubicBezTo>
                  <a:cubicBezTo>
                    <a:pt x="5274" y="14805"/>
                    <a:pt x="4722" y="14443"/>
                    <a:pt x="4246" y="13987"/>
                  </a:cubicBezTo>
                  <a:cubicBezTo>
                    <a:pt x="3789" y="13549"/>
                    <a:pt x="3655" y="12863"/>
                    <a:pt x="3922" y="12292"/>
                  </a:cubicBezTo>
                  <a:cubicBezTo>
                    <a:pt x="4227" y="11550"/>
                    <a:pt x="4760" y="10921"/>
                    <a:pt x="5426" y="10484"/>
                  </a:cubicBezTo>
                  <a:cubicBezTo>
                    <a:pt x="6702" y="9589"/>
                    <a:pt x="8186" y="9284"/>
                    <a:pt x="9709" y="9151"/>
                  </a:cubicBezTo>
                  <a:cubicBezTo>
                    <a:pt x="10423" y="9103"/>
                    <a:pt x="11137" y="9079"/>
                    <a:pt x="11850" y="9079"/>
                  </a:cubicBezTo>
                  <a:close/>
                  <a:moveTo>
                    <a:pt x="62792" y="0"/>
                  </a:moveTo>
                  <a:cubicBezTo>
                    <a:pt x="62164" y="0"/>
                    <a:pt x="61527" y="46"/>
                    <a:pt x="60883" y="127"/>
                  </a:cubicBezTo>
                  <a:cubicBezTo>
                    <a:pt x="59227" y="336"/>
                    <a:pt x="57609" y="736"/>
                    <a:pt x="56029" y="1269"/>
                  </a:cubicBezTo>
                  <a:cubicBezTo>
                    <a:pt x="49194" y="3516"/>
                    <a:pt x="42931" y="7209"/>
                    <a:pt x="37676" y="12102"/>
                  </a:cubicBezTo>
                  <a:cubicBezTo>
                    <a:pt x="37276" y="12480"/>
                    <a:pt x="37098" y="12644"/>
                    <a:pt x="36876" y="12644"/>
                  </a:cubicBezTo>
                  <a:cubicBezTo>
                    <a:pt x="36697" y="12644"/>
                    <a:pt x="36490" y="12537"/>
                    <a:pt x="36115" y="12349"/>
                  </a:cubicBezTo>
                  <a:cubicBezTo>
                    <a:pt x="28785" y="8713"/>
                    <a:pt x="21094" y="6409"/>
                    <a:pt x="12908" y="5819"/>
                  </a:cubicBezTo>
                  <a:cubicBezTo>
                    <a:pt x="12378" y="5771"/>
                    <a:pt x="11846" y="5747"/>
                    <a:pt x="11315" y="5747"/>
                  </a:cubicBezTo>
                  <a:cubicBezTo>
                    <a:pt x="9748" y="5747"/>
                    <a:pt x="8185" y="5954"/>
                    <a:pt x="6663" y="6352"/>
                  </a:cubicBezTo>
                  <a:cubicBezTo>
                    <a:pt x="4208" y="7038"/>
                    <a:pt x="2151" y="8332"/>
                    <a:pt x="1009" y="10731"/>
                  </a:cubicBezTo>
                  <a:cubicBezTo>
                    <a:pt x="0" y="12844"/>
                    <a:pt x="438" y="14957"/>
                    <a:pt x="2170" y="16557"/>
                  </a:cubicBezTo>
                  <a:cubicBezTo>
                    <a:pt x="2646" y="16975"/>
                    <a:pt x="3199" y="17356"/>
                    <a:pt x="3770" y="17661"/>
                  </a:cubicBezTo>
                  <a:cubicBezTo>
                    <a:pt x="4664" y="18118"/>
                    <a:pt x="5616" y="18479"/>
                    <a:pt x="6606" y="18727"/>
                  </a:cubicBezTo>
                  <a:cubicBezTo>
                    <a:pt x="8853" y="19374"/>
                    <a:pt x="11137" y="19603"/>
                    <a:pt x="13460" y="19698"/>
                  </a:cubicBezTo>
                  <a:cubicBezTo>
                    <a:pt x="14771" y="19747"/>
                    <a:pt x="16080" y="19775"/>
                    <a:pt x="17389" y="19775"/>
                  </a:cubicBezTo>
                  <a:cubicBezTo>
                    <a:pt x="21610" y="19775"/>
                    <a:pt x="25818" y="19492"/>
                    <a:pt x="30004" y="18765"/>
                  </a:cubicBezTo>
                  <a:cubicBezTo>
                    <a:pt x="31165" y="18575"/>
                    <a:pt x="32326" y="18308"/>
                    <a:pt x="33697" y="18042"/>
                  </a:cubicBezTo>
                  <a:lnTo>
                    <a:pt x="33697" y="18042"/>
                  </a:lnTo>
                  <a:cubicBezTo>
                    <a:pt x="32422" y="20478"/>
                    <a:pt x="31260" y="22725"/>
                    <a:pt x="30080" y="24952"/>
                  </a:cubicBezTo>
                  <a:cubicBezTo>
                    <a:pt x="28824" y="27237"/>
                    <a:pt x="27377" y="29407"/>
                    <a:pt x="25739" y="31444"/>
                  </a:cubicBezTo>
                  <a:cubicBezTo>
                    <a:pt x="24749" y="32739"/>
                    <a:pt x="23607" y="33900"/>
                    <a:pt x="22351" y="34947"/>
                  </a:cubicBezTo>
                  <a:cubicBezTo>
                    <a:pt x="21113" y="36013"/>
                    <a:pt x="19609" y="36737"/>
                    <a:pt x="18010" y="37060"/>
                  </a:cubicBezTo>
                  <a:cubicBezTo>
                    <a:pt x="17550" y="37148"/>
                    <a:pt x="17118" y="37195"/>
                    <a:pt x="16714" y="37195"/>
                  </a:cubicBezTo>
                  <a:cubicBezTo>
                    <a:pt x="14928" y="37195"/>
                    <a:pt x="13684" y="36279"/>
                    <a:pt x="12908" y="33919"/>
                  </a:cubicBezTo>
                  <a:cubicBezTo>
                    <a:pt x="12489" y="32625"/>
                    <a:pt x="13251" y="30968"/>
                    <a:pt x="14431" y="30283"/>
                  </a:cubicBezTo>
                  <a:cubicBezTo>
                    <a:pt x="14712" y="30117"/>
                    <a:pt x="14972" y="30035"/>
                    <a:pt x="15226" y="30035"/>
                  </a:cubicBezTo>
                  <a:cubicBezTo>
                    <a:pt x="15556" y="30035"/>
                    <a:pt x="15876" y="30175"/>
                    <a:pt x="16220" y="30454"/>
                  </a:cubicBezTo>
                  <a:cubicBezTo>
                    <a:pt x="16373" y="30607"/>
                    <a:pt x="16544" y="30759"/>
                    <a:pt x="16715" y="30873"/>
                  </a:cubicBezTo>
                  <a:cubicBezTo>
                    <a:pt x="16981" y="31047"/>
                    <a:pt x="17286" y="31133"/>
                    <a:pt x="17592" y="31133"/>
                  </a:cubicBezTo>
                  <a:cubicBezTo>
                    <a:pt x="17924" y="31133"/>
                    <a:pt x="18256" y="31033"/>
                    <a:pt x="18543" y="30835"/>
                  </a:cubicBezTo>
                  <a:cubicBezTo>
                    <a:pt x="19114" y="30416"/>
                    <a:pt x="19343" y="29655"/>
                    <a:pt x="19076" y="28988"/>
                  </a:cubicBezTo>
                  <a:cubicBezTo>
                    <a:pt x="18962" y="28684"/>
                    <a:pt x="18772" y="28417"/>
                    <a:pt x="18562" y="28170"/>
                  </a:cubicBezTo>
                  <a:cubicBezTo>
                    <a:pt x="17774" y="27237"/>
                    <a:pt x="16560" y="26739"/>
                    <a:pt x="15295" y="26739"/>
                  </a:cubicBezTo>
                  <a:cubicBezTo>
                    <a:pt x="14727" y="26739"/>
                    <a:pt x="14148" y="26840"/>
                    <a:pt x="13593" y="27047"/>
                  </a:cubicBezTo>
                  <a:cubicBezTo>
                    <a:pt x="11252" y="27922"/>
                    <a:pt x="9367" y="30778"/>
                    <a:pt x="9500" y="33291"/>
                  </a:cubicBezTo>
                  <a:cubicBezTo>
                    <a:pt x="9706" y="37445"/>
                    <a:pt x="12976" y="40484"/>
                    <a:pt x="16952" y="40484"/>
                  </a:cubicBezTo>
                  <a:cubicBezTo>
                    <a:pt x="17386" y="40484"/>
                    <a:pt x="17829" y="40448"/>
                    <a:pt x="18277" y="40373"/>
                  </a:cubicBezTo>
                  <a:cubicBezTo>
                    <a:pt x="18714" y="40297"/>
                    <a:pt x="19133" y="40183"/>
                    <a:pt x="19533" y="40068"/>
                  </a:cubicBezTo>
                  <a:cubicBezTo>
                    <a:pt x="22427" y="39250"/>
                    <a:pt x="24711" y="37517"/>
                    <a:pt x="26691" y="35366"/>
                  </a:cubicBezTo>
                  <a:cubicBezTo>
                    <a:pt x="29833" y="31939"/>
                    <a:pt x="32269" y="28075"/>
                    <a:pt x="34344" y="23943"/>
                  </a:cubicBezTo>
                  <a:cubicBezTo>
                    <a:pt x="35677" y="21297"/>
                    <a:pt x="37010" y="18670"/>
                    <a:pt x="38590" y="16100"/>
                  </a:cubicBezTo>
                  <a:cubicBezTo>
                    <a:pt x="38933" y="16366"/>
                    <a:pt x="39218" y="16709"/>
                    <a:pt x="39447" y="17109"/>
                  </a:cubicBezTo>
                  <a:cubicBezTo>
                    <a:pt x="40208" y="18289"/>
                    <a:pt x="40970" y="19488"/>
                    <a:pt x="41693" y="20688"/>
                  </a:cubicBezTo>
                  <a:cubicBezTo>
                    <a:pt x="43216" y="23201"/>
                    <a:pt x="44949" y="25562"/>
                    <a:pt x="46909" y="27751"/>
                  </a:cubicBezTo>
                  <a:cubicBezTo>
                    <a:pt x="48375" y="29445"/>
                    <a:pt x="50032" y="30968"/>
                    <a:pt x="51821" y="32320"/>
                  </a:cubicBezTo>
                  <a:cubicBezTo>
                    <a:pt x="53754" y="33719"/>
                    <a:pt x="55832" y="34623"/>
                    <a:pt x="58196" y="34623"/>
                  </a:cubicBezTo>
                  <a:cubicBezTo>
                    <a:pt x="58534" y="34623"/>
                    <a:pt x="58877" y="34605"/>
                    <a:pt x="59227" y="34566"/>
                  </a:cubicBezTo>
                  <a:cubicBezTo>
                    <a:pt x="62749" y="34167"/>
                    <a:pt x="65376" y="30569"/>
                    <a:pt x="64577" y="27104"/>
                  </a:cubicBezTo>
                  <a:cubicBezTo>
                    <a:pt x="63986" y="24553"/>
                    <a:pt x="62292" y="22972"/>
                    <a:pt x="59874" y="22135"/>
                  </a:cubicBezTo>
                  <a:cubicBezTo>
                    <a:pt x="59564" y="22024"/>
                    <a:pt x="59239" y="21972"/>
                    <a:pt x="58914" y="21972"/>
                  </a:cubicBezTo>
                  <a:cubicBezTo>
                    <a:pt x="57844" y="21972"/>
                    <a:pt x="56762" y="22534"/>
                    <a:pt x="56105" y="23410"/>
                  </a:cubicBezTo>
                  <a:cubicBezTo>
                    <a:pt x="55553" y="24153"/>
                    <a:pt x="55553" y="24971"/>
                    <a:pt x="56105" y="25600"/>
                  </a:cubicBezTo>
                  <a:cubicBezTo>
                    <a:pt x="56413" y="25939"/>
                    <a:pt x="56811" y="26112"/>
                    <a:pt x="57240" y="26112"/>
                  </a:cubicBezTo>
                  <a:cubicBezTo>
                    <a:pt x="57606" y="26112"/>
                    <a:pt x="57994" y="25987"/>
                    <a:pt x="58370" y="25733"/>
                  </a:cubicBezTo>
                  <a:cubicBezTo>
                    <a:pt x="58722" y="25495"/>
                    <a:pt x="58927" y="25371"/>
                    <a:pt x="59129" y="25371"/>
                  </a:cubicBezTo>
                  <a:cubicBezTo>
                    <a:pt x="59332" y="25371"/>
                    <a:pt x="59532" y="25495"/>
                    <a:pt x="59874" y="25752"/>
                  </a:cubicBezTo>
                  <a:cubicBezTo>
                    <a:pt x="60160" y="25961"/>
                    <a:pt x="60426" y="26209"/>
                    <a:pt x="60674" y="26475"/>
                  </a:cubicBezTo>
                  <a:cubicBezTo>
                    <a:pt x="61492" y="27370"/>
                    <a:pt x="61588" y="28398"/>
                    <a:pt x="61150" y="29502"/>
                  </a:cubicBezTo>
                  <a:cubicBezTo>
                    <a:pt x="60712" y="30549"/>
                    <a:pt x="59931" y="31197"/>
                    <a:pt x="58770" y="31311"/>
                  </a:cubicBezTo>
                  <a:cubicBezTo>
                    <a:pt x="58588" y="31328"/>
                    <a:pt x="58405" y="31336"/>
                    <a:pt x="58222" y="31336"/>
                  </a:cubicBezTo>
                  <a:cubicBezTo>
                    <a:pt x="57581" y="31336"/>
                    <a:pt x="56936" y="31233"/>
                    <a:pt x="56314" y="31025"/>
                  </a:cubicBezTo>
                  <a:cubicBezTo>
                    <a:pt x="54544" y="30435"/>
                    <a:pt x="53173" y="29274"/>
                    <a:pt x="51821" y="28056"/>
                  </a:cubicBezTo>
                  <a:cubicBezTo>
                    <a:pt x="48090" y="24686"/>
                    <a:pt x="45367" y="20555"/>
                    <a:pt x="42854" y="16271"/>
                  </a:cubicBezTo>
                  <a:cubicBezTo>
                    <a:pt x="42797" y="16157"/>
                    <a:pt x="42778" y="16024"/>
                    <a:pt x="42778" y="15890"/>
                  </a:cubicBezTo>
                  <a:lnTo>
                    <a:pt x="43978" y="15890"/>
                  </a:lnTo>
                  <a:cubicBezTo>
                    <a:pt x="47481" y="15890"/>
                    <a:pt x="51003" y="15871"/>
                    <a:pt x="54487" y="15452"/>
                  </a:cubicBezTo>
                  <a:cubicBezTo>
                    <a:pt x="57475" y="15110"/>
                    <a:pt x="60445" y="14653"/>
                    <a:pt x="63301" y="13701"/>
                  </a:cubicBezTo>
                  <a:cubicBezTo>
                    <a:pt x="65548" y="12958"/>
                    <a:pt x="67661" y="11949"/>
                    <a:pt x="69298" y="10160"/>
                  </a:cubicBezTo>
                  <a:cubicBezTo>
                    <a:pt x="71678" y="7514"/>
                    <a:pt x="71335" y="3935"/>
                    <a:pt x="68517" y="1802"/>
                  </a:cubicBezTo>
                  <a:cubicBezTo>
                    <a:pt x="66758" y="479"/>
                    <a:pt x="64822" y="0"/>
                    <a:pt x="62792" y="0"/>
                  </a:cubicBezTo>
                  <a:close/>
                </a:path>
              </a:pathLst>
            </a:custGeom>
            <a:solidFill>
              <a:srgbClr val="E1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 name="Google Shape;1615;p88"/>
          <p:cNvSpPr txBox="1"/>
          <p:nvPr>
            <p:ph idx="3" type="subTitle"/>
          </p:nvPr>
        </p:nvSpPr>
        <p:spPr>
          <a:xfrm>
            <a:off x="1405800" y="1403517"/>
            <a:ext cx="2157600" cy="40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616" name="Google Shape;1616;p88"/>
          <p:cNvSpPr txBox="1"/>
          <p:nvPr>
            <p:ph idx="4" type="subTitle"/>
          </p:nvPr>
        </p:nvSpPr>
        <p:spPr>
          <a:xfrm>
            <a:off x="948600" y="2547783"/>
            <a:ext cx="2157600" cy="40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617" name="Google Shape;1617;p88"/>
          <p:cNvSpPr txBox="1"/>
          <p:nvPr>
            <p:ph idx="5" type="subTitle"/>
          </p:nvPr>
        </p:nvSpPr>
        <p:spPr>
          <a:xfrm>
            <a:off x="948625" y="2812258"/>
            <a:ext cx="2157600" cy="5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1618" name="Google Shape;1618;p88"/>
          <p:cNvSpPr txBox="1"/>
          <p:nvPr>
            <p:ph idx="6" type="subTitle"/>
          </p:nvPr>
        </p:nvSpPr>
        <p:spPr>
          <a:xfrm>
            <a:off x="5580550" y="1403392"/>
            <a:ext cx="2157600" cy="40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619" name="Google Shape;1619;p88"/>
          <p:cNvSpPr txBox="1"/>
          <p:nvPr>
            <p:ph idx="7" type="subTitle"/>
          </p:nvPr>
        </p:nvSpPr>
        <p:spPr>
          <a:xfrm>
            <a:off x="6037775" y="2547775"/>
            <a:ext cx="2157600" cy="40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620" name="Google Shape;1620;p88"/>
          <p:cNvSpPr txBox="1"/>
          <p:nvPr>
            <p:ph idx="8" type="subTitle"/>
          </p:nvPr>
        </p:nvSpPr>
        <p:spPr>
          <a:xfrm>
            <a:off x="6037800" y="2812255"/>
            <a:ext cx="2157600" cy="52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1621" name="Google Shape;1621;p88"/>
          <p:cNvSpPr txBox="1"/>
          <p:nvPr>
            <p:ph idx="9" type="subTitle"/>
          </p:nvPr>
        </p:nvSpPr>
        <p:spPr>
          <a:xfrm>
            <a:off x="1405825" y="1667997"/>
            <a:ext cx="2157600" cy="5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1622" name="Google Shape;1622;p88"/>
          <p:cNvSpPr txBox="1"/>
          <p:nvPr>
            <p:ph idx="13" type="subTitle"/>
          </p:nvPr>
        </p:nvSpPr>
        <p:spPr>
          <a:xfrm>
            <a:off x="5580575" y="1667997"/>
            <a:ext cx="2157600" cy="52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1623" name="Google Shape;1623;p88"/>
          <p:cNvSpPr txBox="1"/>
          <p:nvPr>
            <p:ph idx="1" type="subTitle"/>
          </p:nvPr>
        </p:nvSpPr>
        <p:spPr>
          <a:xfrm>
            <a:off x="1253450" y="3716146"/>
            <a:ext cx="2157600" cy="40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624" name="Google Shape;1624;p88"/>
          <p:cNvSpPr txBox="1"/>
          <p:nvPr>
            <p:ph idx="2" type="subTitle"/>
          </p:nvPr>
        </p:nvSpPr>
        <p:spPr>
          <a:xfrm>
            <a:off x="5732950" y="3716146"/>
            <a:ext cx="2157600" cy="40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625" name="Google Shape;1625;p88"/>
          <p:cNvSpPr txBox="1"/>
          <p:nvPr>
            <p:ph idx="14" type="subTitle"/>
          </p:nvPr>
        </p:nvSpPr>
        <p:spPr>
          <a:xfrm>
            <a:off x="1253425" y="3980626"/>
            <a:ext cx="2157600" cy="5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smallest planet in the Solar System</a:t>
            </a:r>
            <a:endParaRPr/>
          </a:p>
        </p:txBody>
      </p:sp>
      <p:sp>
        <p:nvSpPr>
          <p:cNvPr id="1626" name="Google Shape;1626;p88"/>
          <p:cNvSpPr txBox="1"/>
          <p:nvPr>
            <p:ph idx="15" type="subTitle"/>
          </p:nvPr>
        </p:nvSpPr>
        <p:spPr>
          <a:xfrm>
            <a:off x="5732975" y="3980626"/>
            <a:ext cx="2157600" cy="52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fourth-largest planet in the Solar System</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05"/>
                                        </p:tgtEl>
                                        <p:attrNameLst>
                                          <p:attrName>style.visibility</p:attrName>
                                        </p:attrNameLst>
                                      </p:cBhvr>
                                      <p:to>
                                        <p:strVal val="visible"/>
                                      </p:to>
                                    </p:set>
                                    <p:animEffect filter="fade" transition="in">
                                      <p:cBhvr>
                                        <p:cTn dur="1000"/>
                                        <p:tgtEl>
                                          <p:spTgt spid="160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606"/>
                                        </p:tgtEl>
                                        <p:attrNameLst>
                                          <p:attrName>style.visibility</p:attrName>
                                        </p:attrNameLst>
                                      </p:cBhvr>
                                      <p:to>
                                        <p:strVal val="visible"/>
                                      </p:to>
                                    </p:set>
                                    <p:animEffect filter="fade" transition="in">
                                      <p:cBhvr>
                                        <p:cTn dur="1000"/>
                                        <p:tgtEl>
                                          <p:spTgt spid="16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15"/>
                                        </p:tgtEl>
                                        <p:attrNameLst>
                                          <p:attrName>style.visibility</p:attrName>
                                        </p:attrNameLst>
                                      </p:cBhvr>
                                      <p:to>
                                        <p:strVal val="visible"/>
                                      </p:to>
                                    </p:set>
                                    <p:animEffect filter="fade" transition="in">
                                      <p:cBhvr>
                                        <p:cTn dur="1000"/>
                                        <p:tgtEl>
                                          <p:spTgt spid="161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621"/>
                                        </p:tgtEl>
                                        <p:attrNameLst>
                                          <p:attrName>style.visibility</p:attrName>
                                        </p:attrNameLst>
                                      </p:cBhvr>
                                      <p:to>
                                        <p:strVal val="visible"/>
                                      </p:to>
                                    </p:set>
                                    <p:animEffect filter="fade" transition="in">
                                      <p:cBhvr>
                                        <p:cTn dur="1000"/>
                                        <p:tgtEl>
                                          <p:spTgt spid="162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616"/>
                                        </p:tgtEl>
                                        <p:attrNameLst>
                                          <p:attrName>style.visibility</p:attrName>
                                        </p:attrNameLst>
                                      </p:cBhvr>
                                      <p:to>
                                        <p:strVal val="visible"/>
                                      </p:to>
                                    </p:set>
                                    <p:animEffect filter="fade" transition="in">
                                      <p:cBhvr>
                                        <p:cTn dur="1000"/>
                                        <p:tgtEl>
                                          <p:spTgt spid="1616"/>
                                        </p:tgtEl>
                                      </p:cBhvr>
                                    </p:animEffect>
                                  </p:childTnLst>
                                </p:cTn>
                              </p:par>
                              <p:par>
                                <p:cTn fill="hold" nodeType="withEffect" presetClass="entr" presetID="10" presetSubtype="0">
                                  <p:stCondLst>
                                    <p:cond delay="0"/>
                                  </p:stCondLst>
                                  <p:childTnLst>
                                    <p:set>
                                      <p:cBhvr>
                                        <p:cTn dur="1" fill="hold">
                                          <p:stCondLst>
                                            <p:cond delay="0"/>
                                          </p:stCondLst>
                                        </p:cTn>
                                        <p:tgtEl>
                                          <p:spTgt spid="1617"/>
                                        </p:tgtEl>
                                        <p:attrNameLst>
                                          <p:attrName>style.visibility</p:attrName>
                                        </p:attrNameLst>
                                      </p:cBhvr>
                                      <p:to>
                                        <p:strVal val="visible"/>
                                      </p:to>
                                    </p:set>
                                    <p:animEffect filter="fade" transition="in">
                                      <p:cBhvr>
                                        <p:cTn dur="1000"/>
                                        <p:tgtEl>
                                          <p:spTgt spid="161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623"/>
                                        </p:tgtEl>
                                        <p:attrNameLst>
                                          <p:attrName>style.visibility</p:attrName>
                                        </p:attrNameLst>
                                      </p:cBhvr>
                                      <p:to>
                                        <p:strVal val="visible"/>
                                      </p:to>
                                    </p:set>
                                    <p:animEffect filter="fade" transition="in">
                                      <p:cBhvr>
                                        <p:cTn dur="1000"/>
                                        <p:tgtEl>
                                          <p:spTgt spid="1623"/>
                                        </p:tgtEl>
                                      </p:cBhvr>
                                    </p:animEffect>
                                  </p:childTnLst>
                                </p:cTn>
                              </p:par>
                              <p:par>
                                <p:cTn fill="hold" nodeType="withEffect" presetClass="entr" presetID="10" presetSubtype="0">
                                  <p:stCondLst>
                                    <p:cond delay="0"/>
                                  </p:stCondLst>
                                  <p:childTnLst>
                                    <p:set>
                                      <p:cBhvr>
                                        <p:cTn dur="1" fill="hold">
                                          <p:stCondLst>
                                            <p:cond delay="0"/>
                                          </p:stCondLst>
                                        </p:cTn>
                                        <p:tgtEl>
                                          <p:spTgt spid="1625"/>
                                        </p:tgtEl>
                                        <p:attrNameLst>
                                          <p:attrName>style.visibility</p:attrName>
                                        </p:attrNameLst>
                                      </p:cBhvr>
                                      <p:to>
                                        <p:strVal val="visible"/>
                                      </p:to>
                                    </p:set>
                                    <p:animEffect filter="fade" transition="in">
                                      <p:cBhvr>
                                        <p:cTn dur="1000"/>
                                        <p:tgtEl>
                                          <p:spTgt spid="1625"/>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618"/>
                                        </p:tgtEl>
                                        <p:attrNameLst>
                                          <p:attrName>style.visibility</p:attrName>
                                        </p:attrNameLst>
                                      </p:cBhvr>
                                      <p:to>
                                        <p:strVal val="visible"/>
                                      </p:to>
                                    </p:set>
                                    <p:animEffect filter="fade" transition="in">
                                      <p:cBhvr>
                                        <p:cTn dur="1000"/>
                                        <p:tgtEl>
                                          <p:spTgt spid="1618"/>
                                        </p:tgtEl>
                                      </p:cBhvr>
                                    </p:animEffect>
                                  </p:childTnLst>
                                </p:cTn>
                              </p:par>
                              <p:par>
                                <p:cTn fill="hold" nodeType="withEffect" presetClass="entr" presetID="10" presetSubtype="0">
                                  <p:stCondLst>
                                    <p:cond delay="0"/>
                                  </p:stCondLst>
                                  <p:childTnLst>
                                    <p:set>
                                      <p:cBhvr>
                                        <p:cTn dur="1" fill="hold">
                                          <p:stCondLst>
                                            <p:cond delay="0"/>
                                          </p:stCondLst>
                                        </p:cTn>
                                        <p:tgtEl>
                                          <p:spTgt spid="1622"/>
                                        </p:tgtEl>
                                        <p:attrNameLst>
                                          <p:attrName>style.visibility</p:attrName>
                                        </p:attrNameLst>
                                      </p:cBhvr>
                                      <p:to>
                                        <p:strVal val="visible"/>
                                      </p:to>
                                    </p:set>
                                    <p:animEffect filter="fade" transition="in">
                                      <p:cBhvr>
                                        <p:cTn dur="1000"/>
                                        <p:tgtEl>
                                          <p:spTgt spid="1622"/>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619"/>
                                        </p:tgtEl>
                                        <p:attrNameLst>
                                          <p:attrName>style.visibility</p:attrName>
                                        </p:attrNameLst>
                                      </p:cBhvr>
                                      <p:to>
                                        <p:strVal val="visible"/>
                                      </p:to>
                                    </p:set>
                                    <p:animEffect filter="fade" transition="in">
                                      <p:cBhvr>
                                        <p:cTn dur="1000"/>
                                        <p:tgtEl>
                                          <p:spTgt spid="1619"/>
                                        </p:tgtEl>
                                      </p:cBhvr>
                                    </p:animEffect>
                                  </p:childTnLst>
                                </p:cTn>
                              </p:par>
                              <p:par>
                                <p:cTn fill="hold" nodeType="withEffect" presetClass="entr" presetID="10" presetSubtype="0">
                                  <p:stCondLst>
                                    <p:cond delay="0"/>
                                  </p:stCondLst>
                                  <p:childTnLst>
                                    <p:set>
                                      <p:cBhvr>
                                        <p:cTn dur="1" fill="hold">
                                          <p:stCondLst>
                                            <p:cond delay="0"/>
                                          </p:stCondLst>
                                        </p:cTn>
                                        <p:tgtEl>
                                          <p:spTgt spid="1620"/>
                                        </p:tgtEl>
                                        <p:attrNameLst>
                                          <p:attrName>style.visibility</p:attrName>
                                        </p:attrNameLst>
                                      </p:cBhvr>
                                      <p:to>
                                        <p:strVal val="visible"/>
                                      </p:to>
                                    </p:set>
                                    <p:animEffect filter="fade" transition="in">
                                      <p:cBhvr>
                                        <p:cTn dur="1000"/>
                                        <p:tgtEl>
                                          <p:spTgt spid="1620"/>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624"/>
                                        </p:tgtEl>
                                        <p:attrNameLst>
                                          <p:attrName>style.visibility</p:attrName>
                                        </p:attrNameLst>
                                      </p:cBhvr>
                                      <p:to>
                                        <p:strVal val="visible"/>
                                      </p:to>
                                    </p:set>
                                    <p:animEffect filter="fade" transition="in">
                                      <p:cBhvr>
                                        <p:cTn dur="1000"/>
                                        <p:tgtEl>
                                          <p:spTgt spid="1624"/>
                                        </p:tgtEl>
                                      </p:cBhvr>
                                    </p:animEffect>
                                  </p:childTnLst>
                                </p:cTn>
                              </p:par>
                              <p:par>
                                <p:cTn fill="hold" nodeType="withEffect" presetClass="entr" presetID="10" presetSubtype="0">
                                  <p:stCondLst>
                                    <p:cond delay="0"/>
                                  </p:stCondLst>
                                  <p:childTnLst>
                                    <p:set>
                                      <p:cBhvr>
                                        <p:cTn dur="1" fill="hold">
                                          <p:stCondLst>
                                            <p:cond delay="0"/>
                                          </p:stCondLst>
                                        </p:cTn>
                                        <p:tgtEl>
                                          <p:spTgt spid="1626"/>
                                        </p:tgtEl>
                                        <p:attrNameLst>
                                          <p:attrName>style.visibility</p:attrName>
                                        </p:attrNameLst>
                                      </p:cBhvr>
                                      <p:to>
                                        <p:strVal val="visible"/>
                                      </p:to>
                                    </p:set>
                                    <p:animEffect filter="fade" transition="in">
                                      <p:cBhvr>
                                        <p:cTn dur="1000"/>
                                        <p:tgtEl>
                                          <p:spTgt spid="162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0" name="Shape 1630"/>
        <p:cNvGrpSpPr/>
        <p:nvPr/>
      </p:nvGrpSpPr>
      <p:grpSpPr>
        <a:xfrm>
          <a:off x="0" y="0"/>
          <a:ext cx="0" cy="0"/>
          <a:chOff x="0" y="0"/>
          <a:chExt cx="0" cy="0"/>
        </a:xfrm>
      </p:grpSpPr>
      <p:sp>
        <p:nvSpPr>
          <p:cNvPr id="1631" name="Google Shape;1631;p8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1632" name="Google Shape;1632;p89"/>
          <p:cNvSpPr txBox="1"/>
          <p:nvPr>
            <p:ph idx="1" type="subTitle"/>
          </p:nvPr>
        </p:nvSpPr>
        <p:spPr>
          <a:xfrm>
            <a:off x="949267" y="1868157"/>
            <a:ext cx="18858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33" name="Google Shape;1633;p89"/>
          <p:cNvSpPr txBox="1"/>
          <p:nvPr>
            <p:ph idx="2" type="subTitle"/>
          </p:nvPr>
        </p:nvSpPr>
        <p:spPr>
          <a:xfrm>
            <a:off x="889575" y="2167041"/>
            <a:ext cx="20052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634" name="Google Shape;1634;p89"/>
          <p:cNvSpPr txBox="1"/>
          <p:nvPr>
            <p:ph idx="3" type="subTitle"/>
          </p:nvPr>
        </p:nvSpPr>
        <p:spPr>
          <a:xfrm>
            <a:off x="949267" y="3761818"/>
            <a:ext cx="18858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635" name="Google Shape;1635;p89"/>
          <p:cNvSpPr txBox="1"/>
          <p:nvPr>
            <p:ph idx="4" type="subTitle"/>
          </p:nvPr>
        </p:nvSpPr>
        <p:spPr>
          <a:xfrm>
            <a:off x="889575" y="4060680"/>
            <a:ext cx="20052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1636" name="Google Shape;1636;p89"/>
          <p:cNvSpPr txBox="1"/>
          <p:nvPr>
            <p:ph idx="5" type="subTitle"/>
          </p:nvPr>
        </p:nvSpPr>
        <p:spPr>
          <a:xfrm>
            <a:off x="3569412" y="2167041"/>
            <a:ext cx="20052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a:t>
            </a:r>
            <a:endParaRPr/>
          </a:p>
          <a:p>
            <a:pPr indent="0" lvl="0" marL="0" rtl="0" algn="ctr">
              <a:spcBef>
                <a:spcPts val="0"/>
              </a:spcBef>
              <a:spcAft>
                <a:spcPts val="0"/>
              </a:spcAft>
              <a:buNone/>
            </a:pPr>
            <a:r>
              <a:rPr lang="en"/>
              <a:t>beautiful name</a:t>
            </a:r>
            <a:endParaRPr/>
          </a:p>
        </p:txBody>
      </p:sp>
      <p:sp>
        <p:nvSpPr>
          <p:cNvPr id="1637" name="Google Shape;1637;p89"/>
          <p:cNvSpPr txBox="1"/>
          <p:nvPr>
            <p:ph idx="6" type="subTitle"/>
          </p:nvPr>
        </p:nvSpPr>
        <p:spPr>
          <a:xfrm>
            <a:off x="3629092" y="3761818"/>
            <a:ext cx="18858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638" name="Google Shape;1638;p89"/>
          <p:cNvSpPr txBox="1"/>
          <p:nvPr>
            <p:ph idx="7" type="subTitle"/>
          </p:nvPr>
        </p:nvSpPr>
        <p:spPr>
          <a:xfrm>
            <a:off x="3569412" y="4060680"/>
            <a:ext cx="20052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1639" name="Google Shape;1639;p89"/>
          <p:cNvSpPr txBox="1"/>
          <p:nvPr>
            <p:ph idx="8" type="subTitle"/>
          </p:nvPr>
        </p:nvSpPr>
        <p:spPr>
          <a:xfrm>
            <a:off x="6308917" y="1868157"/>
            <a:ext cx="18858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640" name="Google Shape;1640;p89"/>
          <p:cNvSpPr txBox="1"/>
          <p:nvPr>
            <p:ph idx="9" type="subTitle"/>
          </p:nvPr>
        </p:nvSpPr>
        <p:spPr>
          <a:xfrm>
            <a:off x="6249273" y="2167041"/>
            <a:ext cx="20052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641" name="Google Shape;1641;p89"/>
          <p:cNvSpPr txBox="1"/>
          <p:nvPr>
            <p:ph idx="13" type="subTitle"/>
          </p:nvPr>
        </p:nvSpPr>
        <p:spPr>
          <a:xfrm>
            <a:off x="6308917" y="3761818"/>
            <a:ext cx="18858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642" name="Google Shape;1642;p89"/>
          <p:cNvSpPr txBox="1"/>
          <p:nvPr>
            <p:ph idx="14" type="subTitle"/>
          </p:nvPr>
        </p:nvSpPr>
        <p:spPr>
          <a:xfrm>
            <a:off x="6249273" y="4060680"/>
            <a:ext cx="2005200" cy="4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1643" name="Google Shape;1643;p89"/>
          <p:cNvSpPr txBox="1"/>
          <p:nvPr>
            <p:ph idx="15" type="subTitle"/>
          </p:nvPr>
        </p:nvSpPr>
        <p:spPr>
          <a:xfrm>
            <a:off x="3629117" y="1868157"/>
            <a:ext cx="18858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1644" name="Google Shape;1644;p89"/>
          <p:cNvGrpSpPr/>
          <p:nvPr/>
        </p:nvGrpSpPr>
        <p:grpSpPr>
          <a:xfrm>
            <a:off x="1543434" y="1242925"/>
            <a:ext cx="697518" cy="603026"/>
            <a:chOff x="1543434" y="1242925"/>
            <a:chExt cx="697518" cy="603026"/>
          </a:xfrm>
        </p:grpSpPr>
        <p:sp>
          <p:nvSpPr>
            <p:cNvPr id="1645" name="Google Shape;1645;p89"/>
            <p:cNvSpPr/>
            <p:nvPr/>
          </p:nvSpPr>
          <p:spPr>
            <a:xfrm>
              <a:off x="1543434" y="124292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9"/>
            <p:cNvSpPr/>
            <p:nvPr/>
          </p:nvSpPr>
          <p:spPr>
            <a:xfrm>
              <a:off x="1705858" y="1340263"/>
              <a:ext cx="408051" cy="408325"/>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89"/>
          <p:cNvGrpSpPr/>
          <p:nvPr/>
        </p:nvGrpSpPr>
        <p:grpSpPr>
          <a:xfrm>
            <a:off x="4223247" y="1242925"/>
            <a:ext cx="697518" cy="603026"/>
            <a:chOff x="4223247" y="1242925"/>
            <a:chExt cx="697518" cy="603026"/>
          </a:xfrm>
        </p:grpSpPr>
        <p:sp>
          <p:nvSpPr>
            <p:cNvPr id="1648" name="Google Shape;1648;p89"/>
            <p:cNvSpPr/>
            <p:nvPr/>
          </p:nvSpPr>
          <p:spPr>
            <a:xfrm>
              <a:off x="4223247" y="124292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9" name="Google Shape;1649;p89"/>
            <p:cNvGrpSpPr/>
            <p:nvPr/>
          </p:nvGrpSpPr>
          <p:grpSpPr>
            <a:xfrm>
              <a:off x="4385679" y="1288859"/>
              <a:ext cx="408028" cy="475744"/>
              <a:chOff x="4385679" y="1288859"/>
              <a:chExt cx="408028" cy="475744"/>
            </a:xfrm>
          </p:grpSpPr>
          <p:sp>
            <p:nvSpPr>
              <p:cNvPr id="1650" name="Google Shape;1650;p89"/>
              <p:cNvSpPr/>
              <p:nvPr/>
            </p:nvSpPr>
            <p:spPr>
              <a:xfrm>
                <a:off x="4545525" y="1288859"/>
                <a:ext cx="88720" cy="75461"/>
              </a:xfrm>
              <a:custGeom>
                <a:rect b="b" l="l" r="r" t="t"/>
                <a:pathLst>
                  <a:path extrusionOk="0" h="3301" w="3881">
                    <a:moveTo>
                      <a:pt x="1933" y="1"/>
                    </a:moveTo>
                    <a:cubicBezTo>
                      <a:pt x="864" y="1"/>
                      <a:pt x="0" y="865"/>
                      <a:pt x="0" y="1933"/>
                    </a:cubicBezTo>
                    <a:cubicBezTo>
                      <a:pt x="0" y="2468"/>
                      <a:pt x="220" y="2955"/>
                      <a:pt x="566" y="3300"/>
                    </a:cubicBezTo>
                    <a:cubicBezTo>
                      <a:pt x="896" y="2892"/>
                      <a:pt x="1398" y="2656"/>
                      <a:pt x="1933" y="2656"/>
                    </a:cubicBezTo>
                    <a:cubicBezTo>
                      <a:pt x="1540" y="2656"/>
                      <a:pt x="1226" y="2326"/>
                      <a:pt x="1226" y="1933"/>
                    </a:cubicBezTo>
                    <a:cubicBezTo>
                      <a:pt x="1226" y="1541"/>
                      <a:pt x="1540" y="1211"/>
                      <a:pt x="1933" y="1211"/>
                    </a:cubicBezTo>
                    <a:cubicBezTo>
                      <a:pt x="2341" y="1211"/>
                      <a:pt x="2655" y="1541"/>
                      <a:pt x="2655" y="1933"/>
                    </a:cubicBezTo>
                    <a:cubicBezTo>
                      <a:pt x="2655" y="2326"/>
                      <a:pt x="2341" y="2656"/>
                      <a:pt x="1933" y="2656"/>
                    </a:cubicBezTo>
                    <a:cubicBezTo>
                      <a:pt x="2482" y="2656"/>
                      <a:pt x="2985" y="2892"/>
                      <a:pt x="3315" y="3300"/>
                    </a:cubicBezTo>
                    <a:cubicBezTo>
                      <a:pt x="3661" y="2955"/>
                      <a:pt x="3881" y="2468"/>
                      <a:pt x="3881" y="1933"/>
                    </a:cubicBezTo>
                    <a:cubicBezTo>
                      <a:pt x="3881" y="865"/>
                      <a:pt x="3001" y="1"/>
                      <a:pt x="19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9"/>
              <p:cNvSpPr/>
              <p:nvPr/>
            </p:nvSpPr>
            <p:spPr>
              <a:xfrm>
                <a:off x="4385679" y="1377218"/>
                <a:ext cx="408028" cy="387386"/>
              </a:xfrm>
              <a:custGeom>
                <a:rect b="b" l="l" r="r" t="t"/>
                <a:pathLst>
                  <a:path extrusionOk="0" h="16946" w="17849">
                    <a:moveTo>
                      <a:pt x="8925" y="1"/>
                    </a:moveTo>
                    <a:cubicBezTo>
                      <a:pt x="8689" y="1"/>
                      <a:pt x="8469" y="158"/>
                      <a:pt x="8390" y="394"/>
                    </a:cubicBezTo>
                    <a:lnTo>
                      <a:pt x="6552" y="6034"/>
                    </a:lnTo>
                    <a:lnTo>
                      <a:pt x="629" y="6034"/>
                    </a:lnTo>
                    <a:cubicBezTo>
                      <a:pt x="378" y="6034"/>
                      <a:pt x="158" y="6207"/>
                      <a:pt x="79" y="6427"/>
                    </a:cubicBezTo>
                    <a:cubicBezTo>
                      <a:pt x="1" y="6662"/>
                      <a:pt x="95" y="6929"/>
                      <a:pt x="284" y="7071"/>
                    </a:cubicBezTo>
                    <a:lnTo>
                      <a:pt x="5091" y="10559"/>
                    </a:lnTo>
                    <a:lnTo>
                      <a:pt x="3253" y="16199"/>
                    </a:lnTo>
                    <a:cubicBezTo>
                      <a:pt x="3174" y="16434"/>
                      <a:pt x="3269" y="16686"/>
                      <a:pt x="3457" y="16827"/>
                    </a:cubicBezTo>
                    <a:cubicBezTo>
                      <a:pt x="3559" y="16906"/>
                      <a:pt x="3677" y="16945"/>
                      <a:pt x="3795" y="16945"/>
                    </a:cubicBezTo>
                    <a:cubicBezTo>
                      <a:pt x="3913" y="16945"/>
                      <a:pt x="4031" y="16906"/>
                      <a:pt x="4133" y="16827"/>
                    </a:cubicBezTo>
                    <a:lnTo>
                      <a:pt x="8925" y="13355"/>
                    </a:lnTo>
                    <a:lnTo>
                      <a:pt x="13732" y="16827"/>
                    </a:lnTo>
                    <a:cubicBezTo>
                      <a:pt x="13834" y="16906"/>
                      <a:pt x="13952" y="16945"/>
                      <a:pt x="14068" y="16945"/>
                    </a:cubicBezTo>
                    <a:cubicBezTo>
                      <a:pt x="14184" y="16945"/>
                      <a:pt x="14298" y="16906"/>
                      <a:pt x="14392" y="16827"/>
                    </a:cubicBezTo>
                    <a:cubicBezTo>
                      <a:pt x="14596" y="16686"/>
                      <a:pt x="14675" y="16434"/>
                      <a:pt x="14612" y="16199"/>
                    </a:cubicBezTo>
                    <a:lnTo>
                      <a:pt x="12774" y="10559"/>
                    </a:lnTo>
                    <a:lnTo>
                      <a:pt x="17566" y="7071"/>
                    </a:lnTo>
                    <a:cubicBezTo>
                      <a:pt x="17770" y="6929"/>
                      <a:pt x="17848" y="6662"/>
                      <a:pt x="17785" y="6427"/>
                    </a:cubicBezTo>
                    <a:cubicBezTo>
                      <a:pt x="17707" y="6207"/>
                      <a:pt x="17487" y="6034"/>
                      <a:pt x="17236" y="6034"/>
                    </a:cubicBezTo>
                    <a:lnTo>
                      <a:pt x="11313" y="6034"/>
                    </a:lnTo>
                    <a:lnTo>
                      <a:pt x="9474" y="394"/>
                    </a:lnTo>
                    <a:cubicBezTo>
                      <a:pt x="9396" y="158"/>
                      <a:pt x="9176" y="1"/>
                      <a:pt x="89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2" name="Google Shape;1652;p89"/>
          <p:cNvGrpSpPr/>
          <p:nvPr/>
        </p:nvGrpSpPr>
        <p:grpSpPr>
          <a:xfrm>
            <a:off x="6903097" y="1242925"/>
            <a:ext cx="697518" cy="603026"/>
            <a:chOff x="6903097" y="1242925"/>
            <a:chExt cx="697518" cy="603026"/>
          </a:xfrm>
        </p:grpSpPr>
        <p:sp>
          <p:nvSpPr>
            <p:cNvPr id="1653" name="Google Shape;1653;p89"/>
            <p:cNvSpPr/>
            <p:nvPr/>
          </p:nvSpPr>
          <p:spPr>
            <a:xfrm>
              <a:off x="6903097" y="124292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 name="Google Shape;1654;p89"/>
            <p:cNvGrpSpPr/>
            <p:nvPr/>
          </p:nvGrpSpPr>
          <p:grpSpPr>
            <a:xfrm>
              <a:off x="7115365" y="1316681"/>
              <a:ext cx="296613" cy="475775"/>
              <a:chOff x="7115365" y="1316681"/>
              <a:chExt cx="296613" cy="475775"/>
            </a:xfrm>
          </p:grpSpPr>
          <p:sp>
            <p:nvSpPr>
              <p:cNvPr id="1655" name="Google Shape;1655;p89"/>
              <p:cNvSpPr/>
              <p:nvPr/>
            </p:nvSpPr>
            <p:spPr>
              <a:xfrm>
                <a:off x="7145168" y="1530673"/>
                <a:ext cx="237006" cy="102002"/>
              </a:xfrm>
              <a:custGeom>
                <a:rect b="b" l="l" r="r" t="t"/>
                <a:pathLst>
                  <a:path extrusionOk="0" h="4463" w="10370">
                    <a:moveTo>
                      <a:pt x="3347" y="1"/>
                    </a:moveTo>
                    <a:cubicBezTo>
                      <a:pt x="3347" y="1"/>
                      <a:pt x="3332" y="1"/>
                      <a:pt x="3332" y="16"/>
                    </a:cubicBezTo>
                    <a:cubicBezTo>
                      <a:pt x="3332" y="16"/>
                      <a:pt x="1776" y="535"/>
                      <a:pt x="708" y="896"/>
                    </a:cubicBezTo>
                    <a:cubicBezTo>
                      <a:pt x="629" y="928"/>
                      <a:pt x="535" y="959"/>
                      <a:pt x="441" y="975"/>
                    </a:cubicBezTo>
                    <a:cubicBezTo>
                      <a:pt x="158" y="1650"/>
                      <a:pt x="1" y="2373"/>
                      <a:pt x="1" y="3127"/>
                    </a:cubicBezTo>
                    <a:lnTo>
                      <a:pt x="1" y="4463"/>
                    </a:lnTo>
                    <a:cubicBezTo>
                      <a:pt x="205" y="4431"/>
                      <a:pt x="409" y="4400"/>
                      <a:pt x="614" y="4400"/>
                    </a:cubicBezTo>
                    <a:lnTo>
                      <a:pt x="9757" y="4400"/>
                    </a:lnTo>
                    <a:cubicBezTo>
                      <a:pt x="9962" y="4400"/>
                      <a:pt x="10166" y="4431"/>
                      <a:pt x="10370" y="4463"/>
                    </a:cubicBezTo>
                    <a:lnTo>
                      <a:pt x="10370" y="3127"/>
                    </a:lnTo>
                    <a:cubicBezTo>
                      <a:pt x="10370" y="2373"/>
                      <a:pt x="10213" y="1650"/>
                      <a:pt x="9914" y="975"/>
                    </a:cubicBezTo>
                    <a:cubicBezTo>
                      <a:pt x="9836" y="959"/>
                      <a:pt x="9742" y="928"/>
                      <a:pt x="9647" y="896"/>
                    </a:cubicBezTo>
                    <a:cubicBezTo>
                      <a:pt x="8579" y="535"/>
                      <a:pt x="7024" y="16"/>
                      <a:pt x="7024" y="16"/>
                    </a:cubicBezTo>
                    <a:cubicBezTo>
                      <a:pt x="7024" y="1"/>
                      <a:pt x="7024" y="1"/>
                      <a:pt x="7024" y="1"/>
                    </a:cubicBezTo>
                    <a:cubicBezTo>
                      <a:pt x="6756" y="189"/>
                      <a:pt x="6427" y="315"/>
                      <a:pt x="6081" y="315"/>
                    </a:cubicBezTo>
                    <a:lnTo>
                      <a:pt x="4290" y="315"/>
                    </a:lnTo>
                    <a:cubicBezTo>
                      <a:pt x="3944" y="315"/>
                      <a:pt x="3614" y="189"/>
                      <a:pt x="3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9"/>
              <p:cNvSpPr/>
              <p:nvPr/>
            </p:nvSpPr>
            <p:spPr>
              <a:xfrm>
                <a:off x="7320764" y="1433699"/>
                <a:ext cx="91214" cy="92723"/>
              </a:xfrm>
              <a:custGeom>
                <a:rect b="b" l="l" r="r" t="t"/>
                <a:pathLst>
                  <a:path extrusionOk="0" h="4057" w="3991">
                    <a:moveTo>
                      <a:pt x="2734" y="0"/>
                    </a:moveTo>
                    <a:cubicBezTo>
                      <a:pt x="2609" y="0"/>
                      <a:pt x="2482" y="21"/>
                      <a:pt x="2357" y="65"/>
                    </a:cubicBezTo>
                    <a:cubicBezTo>
                      <a:pt x="1572" y="332"/>
                      <a:pt x="487" y="693"/>
                      <a:pt x="0" y="866"/>
                    </a:cubicBezTo>
                    <a:cubicBezTo>
                      <a:pt x="16" y="960"/>
                      <a:pt x="32" y="1039"/>
                      <a:pt x="32" y="1133"/>
                    </a:cubicBezTo>
                    <a:lnTo>
                      <a:pt x="32" y="2924"/>
                    </a:lnTo>
                    <a:cubicBezTo>
                      <a:pt x="32" y="3003"/>
                      <a:pt x="16" y="3097"/>
                      <a:pt x="0" y="3191"/>
                    </a:cubicBezTo>
                    <a:cubicBezTo>
                      <a:pt x="487" y="3348"/>
                      <a:pt x="1572" y="3725"/>
                      <a:pt x="2357" y="3992"/>
                    </a:cubicBezTo>
                    <a:cubicBezTo>
                      <a:pt x="2482" y="4036"/>
                      <a:pt x="2609" y="4057"/>
                      <a:pt x="2734" y="4057"/>
                    </a:cubicBezTo>
                    <a:cubicBezTo>
                      <a:pt x="3017" y="4057"/>
                      <a:pt x="3291" y="3948"/>
                      <a:pt x="3520" y="3741"/>
                    </a:cubicBezTo>
                    <a:cubicBezTo>
                      <a:pt x="3818" y="3474"/>
                      <a:pt x="3991" y="3081"/>
                      <a:pt x="3991" y="2657"/>
                    </a:cubicBezTo>
                    <a:lnTo>
                      <a:pt x="3991" y="1400"/>
                    </a:lnTo>
                    <a:cubicBezTo>
                      <a:pt x="3991" y="976"/>
                      <a:pt x="3818" y="583"/>
                      <a:pt x="3520" y="316"/>
                    </a:cubicBezTo>
                    <a:cubicBezTo>
                      <a:pt x="3291" y="109"/>
                      <a:pt x="3017" y="0"/>
                      <a:pt x="2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9"/>
              <p:cNvSpPr/>
              <p:nvPr/>
            </p:nvSpPr>
            <p:spPr>
              <a:xfrm>
                <a:off x="7233869" y="1450246"/>
                <a:ext cx="59629" cy="59629"/>
              </a:xfrm>
              <a:custGeom>
                <a:rect b="b" l="l" r="r" t="t"/>
                <a:pathLst>
                  <a:path extrusionOk="0" h="2609" w="2609">
                    <a:moveTo>
                      <a:pt x="409" y="0"/>
                    </a:moveTo>
                    <a:cubicBezTo>
                      <a:pt x="189" y="0"/>
                      <a:pt x="0" y="189"/>
                      <a:pt x="0" y="409"/>
                    </a:cubicBezTo>
                    <a:lnTo>
                      <a:pt x="0" y="2200"/>
                    </a:lnTo>
                    <a:cubicBezTo>
                      <a:pt x="0" y="2420"/>
                      <a:pt x="189" y="2609"/>
                      <a:pt x="409" y="2609"/>
                    </a:cubicBezTo>
                    <a:lnTo>
                      <a:pt x="2200" y="2609"/>
                    </a:lnTo>
                    <a:cubicBezTo>
                      <a:pt x="2420" y="2609"/>
                      <a:pt x="2608" y="2420"/>
                      <a:pt x="2608" y="2200"/>
                    </a:cubicBezTo>
                    <a:lnTo>
                      <a:pt x="2608" y="409"/>
                    </a:lnTo>
                    <a:cubicBezTo>
                      <a:pt x="2608" y="189"/>
                      <a:pt x="2420" y="0"/>
                      <a:pt x="2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89"/>
              <p:cNvSpPr/>
              <p:nvPr/>
            </p:nvSpPr>
            <p:spPr>
              <a:xfrm>
                <a:off x="7211974" y="1761556"/>
                <a:ext cx="103419" cy="30900"/>
              </a:xfrm>
              <a:custGeom>
                <a:rect b="b" l="l" r="r" t="t"/>
                <a:pathLst>
                  <a:path extrusionOk="0" h="1352" w="4525">
                    <a:moveTo>
                      <a:pt x="0" y="1"/>
                    </a:moveTo>
                    <a:cubicBezTo>
                      <a:pt x="440" y="802"/>
                      <a:pt x="1288" y="1352"/>
                      <a:pt x="2262" y="1352"/>
                    </a:cubicBezTo>
                    <a:cubicBezTo>
                      <a:pt x="3236" y="1352"/>
                      <a:pt x="4085" y="802"/>
                      <a:pt x="4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9"/>
              <p:cNvSpPr/>
              <p:nvPr/>
            </p:nvSpPr>
            <p:spPr>
              <a:xfrm>
                <a:off x="7115365" y="1659233"/>
                <a:ext cx="296612" cy="74347"/>
              </a:xfrm>
              <a:custGeom>
                <a:rect b="b" l="l" r="r" t="t"/>
                <a:pathLst>
                  <a:path extrusionOk="0" h="3253" w="12978">
                    <a:moveTo>
                      <a:pt x="1918" y="0"/>
                    </a:moveTo>
                    <a:cubicBezTo>
                      <a:pt x="865" y="0"/>
                      <a:pt x="1" y="864"/>
                      <a:pt x="1" y="1917"/>
                    </a:cubicBezTo>
                    <a:lnTo>
                      <a:pt x="1" y="2655"/>
                    </a:lnTo>
                    <a:cubicBezTo>
                      <a:pt x="1" y="2985"/>
                      <a:pt x="268" y="3252"/>
                      <a:pt x="614" y="3252"/>
                    </a:cubicBezTo>
                    <a:lnTo>
                      <a:pt x="12365" y="3252"/>
                    </a:lnTo>
                    <a:cubicBezTo>
                      <a:pt x="12695" y="3252"/>
                      <a:pt x="12978" y="2985"/>
                      <a:pt x="12978" y="2655"/>
                    </a:cubicBezTo>
                    <a:lnTo>
                      <a:pt x="12978" y="1917"/>
                    </a:lnTo>
                    <a:cubicBezTo>
                      <a:pt x="12978" y="864"/>
                      <a:pt x="12114" y="0"/>
                      <a:pt x="1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9"/>
              <p:cNvSpPr/>
              <p:nvPr/>
            </p:nvSpPr>
            <p:spPr>
              <a:xfrm>
                <a:off x="7212682" y="1316681"/>
                <a:ext cx="102002" cy="108813"/>
              </a:xfrm>
              <a:custGeom>
                <a:rect b="b" l="l" r="r" t="t"/>
                <a:pathLst>
                  <a:path extrusionOk="0" h="4761" w="4463">
                    <a:moveTo>
                      <a:pt x="2231" y="0"/>
                    </a:moveTo>
                    <a:cubicBezTo>
                      <a:pt x="1572" y="0"/>
                      <a:pt x="959" y="314"/>
                      <a:pt x="550" y="833"/>
                    </a:cubicBezTo>
                    <a:cubicBezTo>
                      <a:pt x="142" y="1351"/>
                      <a:pt x="0" y="2027"/>
                      <a:pt x="158" y="2671"/>
                    </a:cubicBezTo>
                    <a:lnTo>
                      <a:pt x="676" y="4760"/>
                    </a:lnTo>
                    <a:cubicBezTo>
                      <a:pt x="880" y="4666"/>
                      <a:pt x="1100" y="4619"/>
                      <a:pt x="1336" y="4619"/>
                    </a:cubicBezTo>
                    <a:lnTo>
                      <a:pt x="3127" y="4619"/>
                    </a:lnTo>
                    <a:cubicBezTo>
                      <a:pt x="3363" y="4619"/>
                      <a:pt x="3583" y="4666"/>
                      <a:pt x="3787" y="4760"/>
                    </a:cubicBezTo>
                    <a:cubicBezTo>
                      <a:pt x="3944" y="4132"/>
                      <a:pt x="4132" y="3362"/>
                      <a:pt x="4305" y="2671"/>
                    </a:cubicBezTo>
                    <a:cubicBezTo>
                      <a:pt x="4462" y="2027"/>
                      <a:pt x="4321" y="1351"/>
                      <a:pt x="3912" y="833"/>
                    </a:cubicBezTo>
                    <a:cubicBezTo>
                      <a:pt x="3504" y="314"/>
                      <a:pt x="2891" y="0"/>
                      <a:pt x="2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9"/>
              <p:cNvSpPr/>
              <p:nvPr/>
            </p:nvSpPr>
            <p:spPr>
              <a:xfrm>
                <a:off x="7115365" y="1433699"/>
                <a:ext cx="91237" cy="92723"/>
              </a:xfrm>
              <a:custGeom>
                <a:rect b="b" l="l" r="r" t="t"/>
                <a:pathLst>
                  <a:path extrusionOk="0" h="4057" w="3992">
                    <a:moveTo>
                      <a:pt x="1250" y="0"/>
                    </a:moveTo>
                    <a:cubicBezTo>
                      <a:pt x="969" y="0"/>
                      <a:pt x="690" y="109"/>
                      <a:pt x="472" y="316"/>
                    </a:cubicBezTo>
                    <a:cubicBezTo>
                      <a:pt x="174" y="583"/>
                      <a:pt x="1" y="976"/>
                      <a:pt x="1" y="1400"/>
                    </a:cubicBezTo>
                    <a:lnTo>
                      <a:pt x="1" y="2657"/>
                    </a:lnTo>
                    <a:cubicBezTo>
                      <a:pt x="1" y="3081"/>
                      <a:pt x="174" y="3474"/>
                      <a:pt x="472" y="3741"/>
                    </a:cubicBezTo>
                    <a:cubicBezTo>
                      <a:pt x="690" y="3948"/>
                      <a:pt x="969" y="4057"/>
                      <a:pt x="1250" y="4057"/>
                    </a:cubicBezTo>
                    <a:cubicBezTo>
                      <a:pt x="1374" y="4057"/>
                      <a:pt x="1499" y="4036"/>
                      <a:pt x="1619" y="3992"/>
                    </a:cubicBezTo>
                    <a:cubicBezTo>
                      <a:pt x="2420" y="3725"/>
                      <a:pt x="3504" y="3348"/>
                      <a:pt x="3991" y="3191"/>
                    </a:cubicBezTo>
                    <a:cubicBezTo>
                      <a:pt x="3976" y="3097"/>
                      <a:pt x="3960" y="3003"/>
                      <a:pt x="3960" y="2924"/>
                    </a:cubicBezTo>
                    <a:lnTo>
                      <a:pt x="3960" y="1133"/>
                    </a:lnTo>
                    <a:cubicBezTo>
                      <a:pt x="3960" y="1039"/>
                      <a:pt x="3976" y="960"/>
                      <a:pt x="3991" y="866"/>
                    </a:cubicBezTo>
                    <a:cubicBezTo>
                      <a:pt x="3504" y="693"/>
                      <a:pt x="2420" y="332"/>
                      <a:pt x="1619" y="65"/>
                    </a:cubicBezTo>
                    <a:cubicBezTo>
                      <a:pt x="1499" y="21"/>
                      <a:pt x="1374" y="0"/>
                      <a:pt x="1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2" name="Google Shape;1662;p89"/>
          <p:cNvGrpSpPr/>
          <p:nvPr/>
        </p:nvGrpSpPr>
        <p:grpSpPr>
          <a:xfrm>
            <a:off x="1543434" y="3136575"/>
            <a:ext cx="697518" cy="603026"/>
            <a:chOff x="1543434" y="3136575"/>
            <a:chExt cx="697518" cy="603026"/>
          </a:xfrm>
        </p:grpSpPr>
        <p:sp>
          <p:nvSpPr>
            <p:cNvPr id="1663" name="Google Shape;1663;p89"/>
            <p:cNvSpPr/>
            <p:nvPr/>
          </p:nvSpPr>
          <p:spPr>
            <a:xfrm>
              <a:off x="1543434" y="31365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 name="Google Shape;1664;p89"/>
            <p:cNvGrpSpPr/>
            <p:nvPr/>
          </p:nvGrpSpPr>
          <p:grpSpPr>
            <a:xfrm>
              <a:off x="1705850" y="3218129"/>
              <a:ext cx="408058" cy="439924"/>
              <a:chOff x="1705850" y="3218129"/>
              <a:chExt cx="408058" cy="439924"/>
            </a:xfrm>
          </p:grpSpPr>
          <p:sp>
            <p:nvSpPr>
              <p:cNvPr id="1665" name="Google Shape;1665;p89"/>
              <p:cNvSpPr/>
              <p:nvPr/>
            </p:nvSpPr>
            <p:spPr>
              <a:xfrm>
                <a:off x="1827018" y="3418985"/>
                <a:ext cx="69758" cy="69737"/>
              </a:xfrm>
              <a:custGeom>
                <a:rect b="b" l="l" r="r" t="t"/>
                <a:pathLst>
                  <a:path extrusionOk="0" h="3300" w="3301">
                    <a:moveTo>
                      <a:pt x="1650" y="0"/>
                    </a:moveTo>
                    <a:cubicBezTo>
                      <a:pt x="739" y="0"/>
                      <a:pt x="1" y="739"/>
                      <a:pt x="1" y="1650"/>
                    </a:cubicBezTo>
                    <a:cubicBezTo>
                      <a:pt x="1" y="2561"/>
                      <a:pt x="739" y="3300"/>
                      <a:pt x="1650" y="3300"/>
                    </a:cubicBezTo>
                    <a:cubicBezTo>
                      <a:pt x="2562" y="3300"/>
                      <a:pt x="3300" y="2561"/>
                      <a:pt x="3300" y="1650"/>
                    </a:cubicBezTo>
                    <a:cubicBezTo>
                      <a:pt x="3300" y="739"/>
                      <a:pt x="2562" y="0"/>
                      <a:pt x="16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9"/>
              <p:cNvSpPr/>
              <p:nvPr/>
            </p:nvSpPr>
            <p:spPr>
              <a:xfrm>
                <a:off x="1874839" y="3501989"/>
                <a:ext cx="69737" cy="69737"/>
              </a:xfrm>
              <a:custGeom>
                <a:rect b="b" l="l" r="r" t="t"/>
                <a:pathLst>
                  <a:path extrusionOk="0" h="3300" w="3300">
                    <a:moveTo>
                      <a:pt x="1650" y="0"/>
                    </a:moveTo>
                    <a:cubicBezTo>
                      <a:pt x="739" y="0"/>
                      <a:pt x="0" y="738"/>
                      <a:pt x="0" y="1650"/>
                    </a:cubicBezTo>
                    <a:cubicBezTo>
                      <a:pt x="0" y="2545"/>
                      <a:pt x="739" y="3299"/>
                      <a:pt x="1650" y="3299"/>
                    </a:cubicBezTo>
                    <a:cubicBezTo>
                      <a:pt x="2561" y="3299"/>
                      <a:pt x="3299" y="2545"/>
                      <a:pt x="3299" y="1650"/>
                    </a:cubicBezTo>
                    <a:cubicBezTo>
                      <a:pt x="3299" y="738"/>
                      <a:pt x="2561" y="0"/>
                      <a:pt x="16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9"/>
              <p:cNvSpPr/>
              <p:nvPr/>
            </p:nvSpPr>
            <p:spPr>
              <a:xfrm>
                <a:off x="1945545" y="3488698"/>
                <a:ext cx="168363" cy="169356"/>
              </a:xfrm>
              <a:custGeom>
                <a:rect b="b" l="l" r="r" t="t"/>
                <a:pathLst>
                  <a:path extrusionOk="0" h="8014" w="7967">
                    <a:moveTo>
                      <a:pt x="2907" y="1"/>
                    </a:moveTo>
                    <a:cubicBezTo>
                      <a:pt x="2467" y="645"/>
                      <a:pt x="1760" y="1085"/>
                      <a:pt x="959" y="1195"/>
                    </a:cubicBezTo>
                    <a:cubicBezTo>
                      <a:pt x="1100" y="1525"/>
                      <a:pt x="1179" y="1886"/>
                      <a:pt x="1179" y="2279"/>
                    </a:cubicBezTo>
                    <a:cubicBezTo>
                      <a:pt x="1179" y="3221"/>
                      <a:pt x="708" y="4070"/>
                      <a:pt x="1" y="4588"/>
                    </a:cubicBezTo>
                    <a:cubicBezTo>
                      <a:pt x="79" y="4824"/>
                      <a:pt x="299" y="4997"/>
                      <a:pt x="566" y="4997"/>
                    </a:cubicBezTo>
                    <a:lnTo>
                      <a:pt x="1320" y="4997"/>
                    </a:lnTo>
                    <a:cubicBezTo>
                      <a:pt x="1823" y="4997"/>
                      <a:pt x="2216" y="5389"/>
                      <a:pt x="2216" y="5892"/>
                    </a:cubicBezTo>
                    <a:cubicBezTo>
                      <a:pt x="2216" y="6222"/>
                      <a:pt x="2483" y="6505"/>
                      <a:pt x="2829" y="6505"/>
                    </a:cubicBezTo>
                    <a:cubicBezTo>
                      <a:pt x="3316" y="6505"/>
                      <a:pt x="3724" y="6898"/>
                      <a:pt x="3724" y="7400"/>
                    </a:cubicBezTo>
                    <a:cubicBezTo>
                      <a:pt x="3724" y="7730"/>
                      <a:pt x="3991" y="8013"/>
                      <a:pt x="4337" y="8013"/>
                    </a:cubicBezTo>
                    <a:lnTo>
                      <a:pt x="7353" y="8013"/>
                    </a:lnTo>
                    <a:cubicBezTo>
                      <a:pt x="7683" y="8013"/>
                      <a:pt x="7966" y="7730"/>
                      <a:pt x="7966" y="7400"/>
                    </a:cubicBezTo>
                    <a:lnTo>
                      <a:pt x="7966" y="4384"/>
                    </a:lnTo>
                    <a:cubicBezTo>
                      <a:pt x="7966" y="4054"/>
                      <a:pt x="7683" y="3771"/>
                      <a:pt x="7353" y="3771"/>
                    </a:cubicBezTo>
                    <a:cubicBezTo>
                      <a:pt x="6851" y="3771"/>
                      <a:pt x="6458" y="3378"/>
                      <a:pt x="6458" y="2876"/>
                    </a:cubicBezTo>
                    <a:cubicBezTo>
                      <a:pt x="6458" y="2546"/>
                      <a:pt x="6175" y="2263"/>
                      <a:pt x="5845" y="2263"/>
                    </a:cubicBezTo>
                    <a:cubicBezTo>
                      <a:pt x="5342" y="2263"/>
                      <a:pt x="4950" y="1870"/>
                      <a:pt x="4950" y="1367"/>
                    </a:cubicBezTo>
                    <a:lnTo>
                      <a:pt x="4950" y="613"/>
                    </a:lnTo>
                    <a:cubicBezTo>
                      <a:pt x="4950" y="283"/>
                      <a:pt x="4667" y="1"/>
                      <a:pt x="43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9"/>
              <p:cNvSpPr/>
              <p:nvPr/>
            </p:nvSpPr>
            <p:spPr>
              <a:xfrm>
                <a:off x="1922638" y="3418985"/>
                <a:ext cx="69737" cy="69737"/>
              </a:xfrm>
              <a:custGeom>
                <a:rect b="b" l="l" r="r" t="t"/>
                <a:pathLst>
                  <a:path extrusionOk="0" h="3300" w="3300">
                    <a:moveTo>
                      <a:pt x="1650" y="0"/>
                    </a:moveTo>
                    <a:cubicBezTo>
                      <a:pt x="739" y="0"/>
                      <a:pt x="1" y="739"/>
                      <a:pt x="1" y="1650"/>
                    </a:cubicBezTo>
                    <a:cubicBezTo>
                      <a:pt x="1" y="2561"/>
                      <a:pt x="739" y="3300"/>
                      <a:pt x="1650" y="3300"/>
                    </a:cubicBezTo>
                    <a:cubicBezTo>
                      <a:pt x="2561" y="3300"/>
                      <a:pt x="3300" y="2561"/>
                      <a:pt x="3300" y="1650"/>
                    </a:cubicBezTo>
                    <a:cubicBezTo>
                      <a:pt x="3300" y="739"/>
                      <a:pt x="2561" y="0"/>
                      <a:pt x="16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9"/>
              <p:cNvSpPr/>
              <p:nvPr/>
            </p:nvSpPr>
            <p:spPr>
              <a:xfrm>
                <a:off x="1705850" y="3488698"/>
                <a:ext cx="168341" cy="169356"/>
              </a:xfrm>
              <a:custGeom>
                <a:rect b="b" l="l" r="r" t="t"/>
                <a:pathLst>
                  <a:path extrusionOk="0" h="8014" w="7966">
                    <a:moveTo>
                      <a:pt x="3630" y="1"/>
                    </a:moveTo>
                    <a:cubicBezTo>
                      <a:pt x="3284" y="1"/>
                      <a:pt x="3017" y="283"/>
                      <a:pt x="3017" y="613"/>
                    </a:cubicBezTo>
                    <a:lnTo>
                      <a:pt x="3017" y="1367"/>
                    </a:lnTo>
                    <a:cubicBezTo>
                      <a:pt x="3017" y="1870"/>
                      <a:pt x="2608" y="2263"/>
                      <a:pt x="2121" y="2263"/>
                    </a:cubicBezTo>
                    <a:cubicBezTo>
                      <a:pt x="1776" y="2263"/>
                      <a:pt x="1509" y="2546"/>
                      <a:pt x="1509" y="2876"/>
                    </a:cubicBezTo>
                    <a:cubicBezTo>
                      <a:pt x="1509" y="3378"/>
                      <a:pt x="1100" y="3771"/>
                      <a:pt x="613" y="3771"/>
                    </a:cubicBezTo>
                    <a:cubicBezTo>
                      <a:pt x="267" y="3771"/>
                      <a:pt x="0" y="4054"/>
                      <a:pt x="0" y="4384"/>
                    </a:cubicBezTo>
                    <a:lnTo>
                      <a:pt x="0" y="7400"/>
                    </a:lnTo>
                    <a:cubicBezTo>
                      <a:pt x="0" y="7730"/>
                      <a:pt x="267" y="8013"/>
                      <a:pt x="613" y="8013"/>
                    </a:cubicBezTo>
                    <a:lnTo>
                      <a:pt x="3614" y="8013"/>
                    </a:lnTo>
                    <a:cubicBezTo>
                      <a:pt x="3959" y="8013"/>
                      <a:pt x="4227" y="7730"/>
                      <a:pt x="4227" y="7400"/>
                    </a:cubicBezTo>
                    <a:cubicBezTo>
                      <a:pt x="4227" y="6898"/>
                      <a:pt x="4635" y="6505"/>
                      <a:pt x="5122" y="6505"/>
                    </a:cubicBezTo>
                    <a:cubicBezTo>
                      <a:pt x="5468" y="6505"/>
                      <a:pt x="5735" y="6222"/>
                      <a:pt x="5735" y="5892"/>
                    </a:cubicBezTo>
                    <a:cubicBezTo>
                      <a:pt x="5735" y="5389"/>
                      <a:pt x="6143" y="4997"/>
                      <a:pt x="6630" y="4997"/>
                    </a:cubicBezTo>
                    <a:lnTo>
                      <a:pt x="7384" y="4997"/>
                    </a:lnTo>
                    <a:cubicBezTo>
                      <a:pt x="7652" y="4997"/>
                      <a:pt x="7871" y="4824"/>
                      <a:pt x="7966" y="4588"/>
                    </a:cubicBezTo>
                    <a:cubicBezTo>
                      <a:pt x="7243" y="4070"/>
                      <a:pt x="6772" y="3221"/>
                      <a:pt x="6772" y="2279"/>
                    </a:cubicBezTo>
                    <a:cubicBezTo>
                      <a:pt x="6772" y="1886"/>
                      <a:pt x="6850" y="1525"/>
                      <a:pt x="6992" y="1195"/>
                    </a:cubicBezTo>
                    <a:cubicBezTo>
                      <a:pt x="6190" y="1085"/>
                      <a:pt x="5499" y="645"/>
                      <a:pt x="50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9"/>
              <p:cNvSpPr/>
              <p:nvPr/>
            </p:nvSpPr>
            <p:spPr>
              <a:xfrm>
                <a:off x="1839317" y="3218129"/>
                <a:ext cx="140785" cy="198561"/>
              </a:xfrm>
              <a:custGeom>
                <a:rect b="b" l="l" r="r" t="t"/>
                <a:pathLst>
                  <a:path extrusionOk="0" h="9396" w="6662">
                    <a:moveTo>
                      <a:pt x="3331" y="0"/>
                    </a:moveTo>
                    <a:cubicBezTo>
                      <a:pt x="3174" y="0"/>
                      <a:pt x="3017" y="63"/>
                      <a:pt x="2907" y="189"/>
                    </a:cubicBezTo>
                    <a:lnTo>
                      <a:pt x="770" y="2310"/>
                    </a:lnTo>
                    <a:cubicBezTo>
                      <a:pt x="534" y="2545"/>
                      <a:pt x="534" y="2938"/>
                      <a:pt x="770" y="3174"/>
                    </a:cubicBezTo>
                    <a:cubicBezTo>
                      <a:pt x="1116" y="3520"/>
                      <a:pt x="1116" y="4101"/>
                      <a:pt x="770" y="4446"/>
                    </a:cubicBezTo>
                    <a:cubicBezTo>
                      <a:pt x="534" y="4682"/>
                      <a:pt x="534" y="5059"/>
                      <a:pt x="770" y="5311"/>
                    </a:cubicBezTo>
                    <a:cubicBezTo>
                      <a:pt x="1131" y="5656"/>
                      <a:pt x="1116" y="6222"/>
                      <a:pt x="770" y="6583"/>
                    </a:cubicBezTo>
                    <a:cubicBezTo>
                      <a:pt x="487" y="6866"/>
                      <a:pt x="236" y="7102"/>
                      <a:pt x="236" y="7102"/>
                    </a:cubicBezTo>
                    <a:cubicBezTo>
                      <a:pt x="0" y="7337"/>
                      <a:pt x="0" y="7730"/>
                      <a:pt x="236" y="7966"/>
                    </a:cubicBezTo>
                    <a:lnTo>
                      <a:pt x="597" y="8327"/>
                    </a:lnTo>
                    <a:cubicBezTo>
                      <a:pt x="754" y="8311"/>
                      <a:pt x="911" y="8296"/>
                      <a:pt x="1068" y="8296"/>
                    </a:cubicBezTo>
                    <a:cubicBezTo>
                      <a:pt x="1995" y="8296"/>
                      <a:pt x="2812" y="8720"/>
                      <a:pt x="3331" y="9395"/>
                    </a:cubicBezTo>
                    <a:cubicBezTo>
                      <a:pt x="3865" y="8720"/>
                      <a:pt x="4682" y="8296"/>
                      <a:pt x="5593" y="8296"/>
                    </a:cubicBezTo>
                    <a:cubicBezTo>
                      <a:pt x="5750" y="8296"/>
                      <a:pt x="5907" y="8311"/>
                      <a:pt x="6065" y="8327"/>
                    </a:cubicBezTo>
                    <a:lnTo>
                      <a:pt x="6426" y="7966"/>
                    </a:lnTo>
                    <a:cubicBezTo>
                      <a:pt x="6662" y="7730"/>
                      <a:pt x="6662" y="7353"/>
                      <a:pt x="6426" y="7102"/>
                    </a:cubicBezTo>
                    <a:cubicBezTo>
                      <a:pt x="6426" y="7102"/>
                      <a:pt x="6190" y="6866"/>
                      <a:pt x="5892" y="6583"/>
                    </a:cubicBezTo>
                    <a:cubicBezTo>
                      <a:pt x="5546" y="6222"/>
                      <a:pt x="5546" y="5656"/>
                      <a:pt x="5892" y="5311"/>
                    </a:cubicBezTo>
                    <a:cubicBezTo>
                      <a:pt x="6127" y="5075"/>
                      <a:pt x="6127" y="4682"/>
                      <a:pt x="5892" y="4446"/>
                    </a:cubicBezTo>
                    <a:cubicBezTo>
                      <a:pt x="5546" y="4101"/>
                      <a:pt x="5546" y="3520"/>
                      <a:pt x="5907" y="3174"/>
                    </a:cubicBezTo>
                    <a:cubicBezTo>
                      <a:pt x="6143" y="2938"/>
                      <a:pt x="6127" y="2545"/>
                      <a:pt x="5892" y="2310"/>
                    </a:cubicBezTo>
                    <a:lnTo>
                      <a:pt x="3771" y="189"/>
                    </a:lnTo>
                    <a:cubicBezTo>
                      <a:pt x="3645" y="63"/>
                      <a:pt x="3488" y="0"/>
                      <a:pt x="33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1" name="Google Shape;1671;p89"/>
          <p:cNvGrpSpPr/>
          <p:nvPr/>
        </p:nvGrpSpPr>
        <p:grpSpPr>
          <a:xfrm>
            <a:off x="4223247" y="3136575"/>
            <a:ext cx="697518" cy="603026"/>
            <a:chOff x="4223247" y="3136575"/>
            <a:chExt cx="697518" cy="603026"/>
          </a:xfrm>
        </p:grpSpPr>
        <p:sp>
          <p:nvSpPr>
            <p:cNvPr id="1672" name="Google Shape;1672;p89"/>
            <p:cNvSpPr/>
            <p:nvPr/>
          </p:nvSpPr>
          <p:spPr>
            <a:xfrm>
              <a:off x="4223247" y="31365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3" name="Google Shape;1673;p89"/>
            <p:cNvGrpSpPr/>
            <p:nvPr/>
          </p:nvGrpSpPr>
          <p:grpSpPr>
            <a:xfrm>
              <a:off x="4351962" y="3200200"/>
              <a:ext cx="475447" cy="475776"/>
              <a:chOff x="4351962" y="3200200"/>
              <a:chExt cx="475447" cy="475776"/>
            </a:xfrm>
          </p:grpSpPr>
          <p:sp>
            <p:nvSpPr>
              <p:cNvPr id="1674" name="Google Shape;1674;p89"/>
              <p:cNvSpPr/>
              <p:nvPr/>
            </p:nvSpPr>
            <p:spPr>
              <a:xfrm>
                <a:off x="4469374" y="3339503"/>
                <a:ext cx="45619" cy="151917"/>
              </a:xfrm>
              <a:custGeom>
                <a:rect b="b" l="l" r="r" t="t"/>
                <a:pathLst>
                  <a:path extrusionOk="0" h="6647" w="1996">
                    <a:moveTo>
                      <a:pt x="1996" y="1"/>
                    </a:moveTo>
                    <a:lnTo>
                      <a:pt x="1996" y="1"/>
                    </a:lnTo>
                    <a:cubicBezTo>
                      <a:pt x="111" y="1399"/>
                      <a:pt x="1" y="3363"/>
                      <a:pt x="1" y="3944"/>
                    </a:cubicBezTo>
                    <a:lnTo>
                      <a:pt x="1" y="6647"/>
                    </a:lnTo>
                    <a:lnTo>
                      <a:pt x="865" y="6647"/>
                    </a:lnTo>
                    <a:cubicBezTo>
                      <a:pt x="1320" y="6647"/>
                      <a:pt x="1713" y="6270"/>
                      <a:pt x="1713" y="5782"/>
                    </a:cubicBezTo>
                    <a:lnTo>
                      <a:pt x="1713" y="1383"/>
                    </a:lnTo>
                    <a:cubicBezTo>
                      <a:pt x="1713" y="896"/>
                      <a:pt x="1823" y="425"/>
                      <a:pt x="19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89"/>
              <p:cNvSpPr/>
              <p:nvPr/>
            </p:nvSpPr>
            <p:spPr>
              <a:xfrm>
                <a:off x="4469374" y="3317973"/>
                <a:ext cx="146158" cy="240595"/>
              </a:xfrm>
              <a:custGeom>
                <a:rect b="b" l="l" r="r" t="t"/>
                <a:pathLst>
                  <a:path extrusionOk="0" h="10527" w="6395">
                    <a:moveTo>
                      <a:pt x="5264" y="0"/>
                    </a:moveTo>
                    <a:cubicBezTo>
                      <a:pt x="3991" y="0"/>
                      <a:pt x="2939" y="1037"/>
                      <a:pt x="2939" y="2325"/>
                    </a:cubicBezTo>
                    <a:lnTo>
                      <a:pt x="2939" y="6724"/>
                    </a:lnTo>
                    <a:cubicBezTo>
                      <a:pt x="2939" y="7903"/>
                      <a:pt x="1996" y="8798"/>
                      <a:pt x="865" y="8798"/>
                    </a:cubicBezTo>
                    <a:lnTo>
                      <a:pt x="1" y="8798"/>
                    </a:lnTo>
                    <a:lnTo>
                      <a:pt x="1" y="9914"/>
                    </a:lnTo>
                    <a:cubicBezTo>
                      <a:pt x="1" y="10244"/>
                      <a:pt x="283" y="10527"/>
                      <a:pt x="613" y="10527"/>
                    </a:cubicBezTo>
                    <a:lnTo>
                      <a:pt x="865" y="10527"/>
                    </a:lnTo>
                    <a:cubicBezTo>
                      <a:pt x="2954" y="10527"/>
                      <a:pt x="4651" y="8830"/>
                      <a:pt x="4651" y="6724"/>
                    </a:cubicBezTo>
                    <a:lnTo>
                      <a:pt x="4651" y="3787"/>
                    </a:lnTo>
                    <a:cubicBezTo>
                      <a:pt x="4651" y="3504"/>
                      <a:pt x="4635" y="1524"/>
                      <a:pt x="6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89"/>
              <p:cNvSpPr/>
              <p:nvPr/>
            </p:nvSpPr>
            <p:spPr>
              <a:xfrm>
                <a:off x="4563816" y="3317973"/>
                <a:ext cx="146158" cy="240595"/>
              </a:xfrm>
              <a:custGeom>
                <a:rect b="b" l="l" r="r" t="t"/>
                <a:pathLst>
                  <a:path extrusionOk="0" h="10527" w="6395">
                    <a:moveTo>
                      <a:pt x="5547" y="0"/>
                    </a:moveTo>
                    <a:cubicBezTo>
                      <a:pt x="3441" y="0"/>
                      <a:pt x="1745" y="1697"/>
                      <a:pt x="1745" y="3787"/>
                    </a:cubicBezTo>
                    <a:lnTo>
                      <a:pt x="1745" y="6724"/>
                    </a:lnTo>
                    <a:cubicBezTo>
                      <a:pt x="1745" y="7023"/>
                      <a:pt x="1760" y="9003"/>
                      <a:pt x="1" y="10527"/>
                    </a:cubicBezTo>
                    <a:lnTo>
                      <a:pt x="1132" y="10527"/>
                    </a:lnTo>
                    <a:cubicBezTo>
                      <a:pt x="2420" y="10527"/>
                      <a:pt x="3457" y="9474"/>
                      <a:pt x="3457" y="8201"/>
                    </a:cubicBezTo>
                    <a:lnTo>
                      <a:pt x="3457" y="4164"/>
                    </a:lnTo>
                    <a:cubicBezTo>
                      <a:pt x="3457" y="2812"/>
                      <a:pt x="4557" y="1713"/>
                      <a:pt x="5908" y="1713"/>
                    </a:cubicBezTo>
                    <a:lnTo>
                      <a:pt x="6395" y="1713"/>
                    </a:lnTo>
                    <a:lnTo>
                      <a:pt x="6395" y="597"/>
                    </a:lnTo>
                    <a:cubicBezTo>
                      <a:pt x="6395" y="267"/>
                      <a:pt x="6128" y="0"/>
                      <a:pt x="57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9"/>
              <p:cNvSpPr/>
              <p:nvPr/>
            </p:nvSpPr>
            <p:spPr>
              <a:xfrm>
                <a:off x="4696313" y="3200200"/>
                <a:ext cx="131096" cy="131439"/>
              </a:xfrm>
              <a:custGeom>
                <a:rect b="b" l="l" r="r" t="t"/>
                <a:pathLst>
                  <a:path extrusionOk="0" h="5751" w="5736">
                    <a:moveTo>
                      <a:pt x="598" y="0"/>
                    </a:moveTo>
                    <a:cubicBezTo>
                      <a:pt x="268" y="0"/>
                      <a:pt x="1" y="283"/>
                      <a:pt x="1" y="613"/>
                    </a:cubicBezTo>
                    <a:lnTo>
                      <a:pt x="1" y="3928"/>
                    </a:lnTo>
                    <a:cubicBezTo>
                      <a:pt x="1006" y="3928"/>
                      <a:pt x="1823" y="4745"/>
                      <a:pt x="1823" y="5750"/>
                    </a:cubicBezTo>
                    <a:lnTo>
                      <a:pt x="5138" y="5750"/>
                    </a:lnTo>
                    <a:cubicBezTo>
                      <a:pt x="5468" y="5750"/>
                      <a:pt x="5735" y="5483"/>
                      <a:pt x="5735" y="5153"/>
                    </a:cubicBezTo>
                    <a:cubicBezTo>
                      <a:pt x="5735" y="2310"/>
                      <a:pt x="3442" y="0"/>
                      <a:pt x="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9"/>
              <p:cNvSpPr/>
              <p:nvPr/>
            </p:nvSpPr>
            <p:spPr>
              <a:xfrm>
                <a:off x="4664360" y="3385122"/>
                <a:ext cx="45619" cy="151552"/>
              </a:xfrm>
              <a:custGeom>
                <a:rect b="b" l="l" r="r" t="t"/>
                <a:pathLst>
                  <a:path extrusionOk="0" h="6631" w="1996">
                    <a:moveTo>
                      <a:pt x="1509" y="0"/>
                    </a:moveTo>
                    <a:cubicBezTo>
                      <a:pt x="833" y="0"/>
                      <a:pt x="283" y="534"/>
                      <a:pt x="283" y="1226"/>
                    </a:cubicBezTo>
                    <a:lnTo>
                      <a:pt x="283" y="5263"/>
                    </a:lnTo>
                    <a:cubicBezTo>
                      <a:pt x="283" y="5750"/>
                      <a:pt x="189" y="6206"/>
                      <a:pt x="1" y="6630"/>
                    </a:cubicBezTo>
                    <a:cubicBezTo>
                      <a:pt x="1886" y="5248"/>
                      <a:pt x="1996" y="3268"/>
                      <a:pt x="1996" y="2687"/>
                    </a:cubicBezTo>
                    <a:lnTo>
                      <a:pt x="19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9"/>
              <p:cNvSpPr/>
              <p:nvPr/>
            </p:nvSpPr>
            <p:spPr>
              <a:xfrm>
                <a:off x="4351962" y="3544537"/>
                <a:ext cx="131439" cy="131439"/>
              </a:xfrm>
              <a:custGeom>
                <a:rect b="b" l="l" r="r" t="t"/>
                <a:pathLst>
                  <a:path extrusionOk="0" h="5751" w="5751">
                    <a:moveTo>
                      <a:pt x="613" y="1"/>
                    </a:moveTo>
                    <a:cubicBezTo>
                      <a:pt x="267" y="1"/>
                      <a:pt x="0" y="268"/>
                      <a:pt x="0" y="614"/>
                    </a:cubicBezTo>
                    <a:cubicBezTo>
                      <a:pt x="0" y="3457"/>
                      <a:pt x="2310" y="5751"/>
                      <a:pt x="5138" y="5751"/>
                    </a:cubicBezTo>
                    <a:cubicBezTo>
                      <a:pt x="5483" y="5751"/>
                      <a:pt x="5750" y="5484"/>
                      <a:pt x="5750" y="5138"/>
                    </a:cubicBezTo>
                    <a:lnTo>
                      <a:pt x="5750" y="1823"/>
                    </a:lnTo>
                    <a:cubicBezTo>
                      <a:pt x="4745" y="1823"/>
                      <a:pt x="3928" y="1006"/>
                      <a:pt x="3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0" name="Google Shape;1680;p89"/>
          <p:cNvGrpSpPr/>
          <p:nvPr/>
        </p:nvGrpSpPr>
        <p:grpSpPr>
          <a:xfrm>
            <a:off x="6903097" y="3136575"/>
            <a:ext cx="697518" cy="603026"/>
            <a:chOff x="6903097" y="3136575"/>
            <a:chExt cx="697518" cy="603026"/>
          </a:xfrm>
        </p:grpSpPr>
        <p:sp>
          <p:nvSpPr>
            <p:cNvPr id="1681" name="Google Shape;1681;p89"/>
            <p:cNvSpPr/>
            <p:nvPr/>
          </p:nvSpPr>
          <p:spPr>
            <a:xfrm>
              <a:off x="6903097" y="3136575"/>
              <a:ext cx="697518" cy="603026"/>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89"/>
            <p:cNvGrpSpPr/>
            <p:nvPr/>
          </p:nvGrpSpPr>
          <p:grpSpPr>
            <a:xfrm>
              <a:off x="7030122" y="3277887"/>
              <a:ext cx="470175" cy="320413"/>
              <a:chOff x="6611625" y="3300350"/>
              <a:chExt cx="520450" cy="354675"/>
            </a:xfrm>
          </p:grpSpPr>
          <p:sp>
            <p:nvSpPr>
              <p:cNvPr id="1683" name="Google Shape;1683;p89"/>
              <p:cNvSpPr/>
              <p:nvPr/>
            </p:nvSpPr>
            <p:spPr>
              <a:xfrm>
                <a:off x="6626950" y="3361225"/>
                <a:ext cx="444250" cy="212500"/>
              </a:xfrm>
              <a:custGeom>
                <a:rect b="b" l="l" r="r" t="t"/>
                <a:pathLst>
                  <a:path extrusionOk="0" h="8500" w="17770">
                    <a:moveTo>
                      <a:pt x="1" y="0"/>
                    </a:moveTo>
                    <a:cubicBezTo>
                      <a:pt x="1100" y="0"/>
                      <a:pt x="1996" y="896"/>
                      <a:pt x="1996" y="2011"/>
                    </a:cubicBezTo>
                    <a:lnTo>
                      <a:pt x="1996" y="5279"/>
                    </a:lnTo>
                    <a:cubicBezTo>
                      <a:pt x="1996" y="7054"/>
                      <a:pt x="3441" y="8500"/>
                      <a:pt x="5217" y="8500"/>
                    </a:cubicBezTo>
                    <a:lnTo>
                      <a:pt x="13056" y="8500"/>
                    </a:lnTo>
                    <a:cubicBezTo>
                      <a:pt x="15193" y="8500"/>
                      <a:pt x="16937" y="6756"/>
                      <a:pt x="16937" y="4619"/>
                    </a:cubicBezTo>
                    <a:lnTo>
                      <a:pt x="16937" y="2985"/>
                    </a:lnTo>
                    <a:cubicBezTo>
                      <a:pt x="16937" y="2483"/>
                      <a:pt x="17298" y="2058"/>
                      <a:pt x="17770" y="1980"/>
                    </a:cubicBezTo>
                    <a:lnTo>
                      <a:pt x="17770" y="1980"/>
                    </a:lnTo>
                    <a:cubicBezTo>
                      <a:pt x="17361" y="2027"/>
                      <a:pt x="17000" y="2231"/>
                      <a:pt x="16733" y="2545"/>
                    </a:cubicBezTo>
                    <a:lnTo>
                      <a:pt x="15727" y="3802"/>
                    </a:lnTo>
                    <a:cubicBezTo>
                      <a:pt x="15005" y="4713"/>
                      <a:pt x="13921" y="5232"/>
                      <a:pt x="12774" y="5232"/>
                    </a:cubicBezTo>
                    <a:lnTo>
                      <a:pt x="10354" y="5232"/>
                    </a:lnTo>
                    <a:cubicBezTo>
                      <a:pt x="8909" y="5232"/>
                      <a:pt x="7605" y="4431"/>
                      <a:pt x="6961" y="3127"/>
                    </a:cubicBezTo>
                    <a:lnTo>
                      <a:pt x="5437" y="79"/>
                    </a:lnTo>
                    <a:cubicBezTo>
                      <a:pt x="5405" y="32"/>
                      <a:pt x="5374" y="0"/>
                      <a:pt x="53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9"/>
              <p:cNvSpPr/>
              <p:nvPr/>
            </p:nvSpPr>
            <p:spPr>
              <a:xfrm>
                <a:off x="6611625" y="3300350"/>
                <a:ext cx="520450" cy="161050"/>
              </a:xfrm>
              <a:custGeom>
                <a:rect b="b" l="l" r="r" t="t"/>
                <a:pathLst>
                  <a:path extrusionOk="0" h="6442" w="20818">
                    <a:moveTo>
                      <a:pt x="614" y="0"/>
                    </a:moveTo>
                    <a:cubicBezTo>
                      <a:pt x="284" y="0"/>
                      <a:pt x="1" y="267"/>
                      <a:pt x="1" y="613"/>
                    </a:cubicBezTo>
                    <a:cubicBezTo>
                      <a:pt x="1" y="943"/>
                      <a:pt x="284" y="1225"/>
                      <a:pt x="614" y="1225"/>
                    </a:cubicBezTo>
                    <a:lnTo>
                      <a:pt x="5940" y="1225"/>
                    </a:lnTo>
                    <a:cubicBezTo>
                      <a:pt x="6442" y="1225"/>
                      <a:pt x="6914" y="1508"/>
                      <a:pt x="7134" y="1964"/>
                    </a:cubicBezTo>
                    <a:lnTo>
                      <a:pt x="8673" y="5028"/>
                    </a:lnTo>
                    <a:cubicBezTo>
                      <a:pt x="9113" y="5907"/>
                      <a:pt x="9993" y="6442"/>
                      <a:pt x="10967" y="6442"/>
                    </a:cubicBezTo>
                    <a:lnTo>
                      <a:pt x="13387" y="6442"/>
                    </a:lnTo>
                    <a:cubicBezTo>
                      <a:pt x="14172" y="6442"/>
                      <a:pt x="14895" y="6096"/>
                      <a:pt x="15398" y="5483"/>
                    </a:cubicBezTo>
                    <a:lnTo>
                      <a:pt x="16387" y="4226"/>
                    </a:lnTo>
                    <a:cubicBezTo>
                      <a:pt x="16922" y="3566"/>
                      <a:pt x="17723" y="3174"/>
                      <a:pt x="18571" y="3174"/>
                    </a:cubicBezTo>
                    <a:cubicBezTo>
                      <a:pt x="19137" y="3174"/>
                      <a:pt x="19592" y="3645"/>
                      <a:pt x="19592" y="4195"/>
                    </a:cubicBezTo>
                    <a:cubicBezTo>
                      <a:pt x="19592" y="4540"/>
                      <a:pt x="19860" y="4808"/>
                      <a:pt x="20205" y="4808"/>
                    </a:cubicBezTo>
                    <a:cubicBezTo>
                      <a:pt x="20535" y="4808"/>
                      <a:pt x="20818" y="4540"/>
                      <a:pt x="20818" y="4195"/>
                    </a:cubicBezTo>
                    <a:cubicBezTo>
                      <a:pt x="20818" y="2969"/>
                      <a:pt x="19812" y="1964"/>
                      <a:pt x="18571" y="1964"/>
                    </a:cubicBezTo>
                    <a:cubicBezTo>
                      <a:pt x="17346" y="1964"/>
                      <a:pt x="16199" y="2514"/>
                      <a:pt x="15445" y="3456"/>
                    </a:cubicBezTo>
                    <a:lnTo>
                      <a:pt x="14439" y="4713"/>
                    </a:lnTo>
                    <a:cubicBezTo>
                      <a:pt x="14188" y="5043"/>
                      <a:pt x="13795" y="5232"/>
                      <a:pt x="13387" y="5232"/>
                    </a:cubicBezTo>
                    <a:lnTo>
                      <a:pt x="10967" y="5232"/>
                    </a:lnTo>
                    <a:cubicBezTo>
                      <a:pt x="10449" y="5232"/>
                      <a:pt x="9993" y="4933"/>
                      <a:pt x="9757" y="4478"/>
                    </a:cubicBezTo>
                    <a:lnTo>
                      <a:pt x="8233" y="1414"/>
                    </a:lnTo>
                    <a:cubicBezTo>
                      <a:pt x="7794" y="550"/>
                      <a:pt x="6914" y="0"/>
                      <a:pt x="59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9"/>
              <p:cNvSpPr/>
              <p:nvPr/>
            </p:nvSpPr>
            <p:spPr>
              <a:xfrm>
                <a:off x="6660725" y="3559575"/>
                <a:ext cx="444650" cy="95450"/>
              </a:xfrm>
              <a:custGeom>
                <a:rect b="b" l="l" r="r" t="t"/>
                <a:pathLst>
                  <a:path extrusionOk="0" h="3818" w="17786">
                    <a:moveTo>
                      <a:pt x="15869" y="0"/>
                    </a:moveTo>
                    <a:cubicBezTo>
                      <a:pt x="15539" y="0"/>
                      <a:pt x="15256" y="267"/>
                      <a:pt x="15256" y="597"/>
                    </a:cubicBezTo>
                    <a:cubicBezTo>
                      <a:pt x="15256" y="943"/>
                      <a:pt x="15539" y="1210"/>
                      <a:pt x="15869" y="1210"/>
                    </a:cubicBezTo>
                    <a:cubicBezTo>
                      <a:pt x="16262" y="1210"/>
                      <a:pt x="16560" y="1524"/>
                      <a:pt x="16560" y="1901"/>
                    </a:cubicBezTo>
                    <a:cubicBezTo>
                      <a:pt x="16560" y="2294"/>
                      <a:pt x="16246" y="2608"/>
                      <a:pt x="15869" y="2608"/>
                    </a:cubicBezTo>
                    <a:lnTo>
                      <a:pt x="12318" y="2608"/>
                    </a:lnTo>
                    <a:lnTo>
                      <a:pt x="12318" y="1744"/>
                    </a:lnTo>
                    <a:cubicBezTo>
                      <a:pt x="12114" y="1760"/>
                      <a:pt x="11910" y="1776"/>
                      <a:pt x="11705" y="1776"/>
                    </a:cubicBezTo>
                    <a:lnTo>
                      <a:pt x="11093" y="1776"/>
                    </a:lnTo>
                    <a:lnTo>
                      <a:pt x="11093" y="2608"/>
                    </a:lnTo>
                    <a:lnTo>
                      <a:pt x="4478" y="2608"/>
                    </a:lnTo>
                    <a:lnTo>
                      <a:pt x="4478" y="1776"/>
                    </a:lnTo>
                    <a:lnTo>
                      <a:pt x="3866" y="1776"/>
                    </a:lnTo>
                    <a:cubicBezTo>
                      <a:pt x="3661" y="1776"/>
                      <a:pt x="3457" y="1760"/>
                      <a:pt x="3269" y="1728"/>
                    </a:cubicBezTo>
                    <a:lnTo>
                      <a:pt x="3269" y="2608"/>
                    </a:lnTo>
                    <a:lnTo>
                      <a:pt x="1918" y="2608"/>
                    </a:lnTo>
                    <a:cubicBezTo>
                      <a:pt x="1525" y="2608"/>
                      <a:pt x="1211" y="2294"/>
                      <a:pt x="1211" y="1901"/>
                    </a:cubicBezTo>
                    <a:cubicBezTo>
                      <a:pt x="1211" y="1571"/>
                      <a:pt x="943" y="1304"/>
                      <a:pt x="614" y="1304"/>
                    </a:cubicBezTo>
                    <a:cubicBezTo>
                      <a:pt x="268" y="1304"/>
                      <a:pt x="1" y="1571"/>
                      <a:pt x="1" y="1901"/>
                    </a:cubicBezTo>
                    <a:cubicBezTo>
                      <a:pt x="1" y="2970"/>
                      <a:pt x="865" y="3818"/>
                      <a:pt x="1918" y="3818"/>
                    </a:cubicBezTo>
                    <a:lnTo>
                      <a:pt x="15869" y="3818"/>
                    </a:lnTo>
                    <a:cubicBezTo>
                      <a:pt x="16937" y="3818"/>
                      <a:pt x="17786" y="2970"/>
                      <a:pt x="17786" y="1901"/>
                    </a:cubicBezTo>
                    <a:cubicBezTo>
                      <a:pt x="17786" y="849"/>
                      <a:pt x="16921" y="0"/>
                      <a:pt x="158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31"/>
                                        </p:tgtEl>
                                        <p:attrNameLst>
                                          <p:attrName>style.visibility</p:attrName>
                                        </p:attrNameLst>
                                      </p:cBhvr>
                                      <p:to>
                                        <p:strVal val="visible"/>
                                      </p:to>
                                    </p:set>
                                    <p:animEffect filter="fade" transition="in">
                                      <p:cBhvr>
                                        <p:cTn dur="1000"/>
                                        <p:tgtEl>
                                          <p:spTgt spid="163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644"/>
                                        </p:tgtEl>
                                        <p:attrNameLst>
                                          <p:attrName>style.visibility</p:attrName>
                                        </p:attrNameLst>
                                      </p:cBhvr>
                                      <p:to>
                                        <p:strVal val="visible"/>
                                      </p:to>
                                    </p:set>
                                    <p:animEffect filter="fade" transition="in">
                                      <p:cBhvr>
                                        <p:cTn dur="1000"/>
                                        <p:tgtEl>
                                          <p:spTgt spid="164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632"/>
                                        </p:tgtEl>
                                        <p:attrNameLst>
                                          <p:attrName>style.visibility</p:attrName>
                                        </p:attrNameLst>
                                      </p:cBhvr>
                                      <p:to>
                                        <p:strVal val="visible"/>
                                      </p:to>
                                    </p:set>
                                    <p:animEffect filter="fade" transition="in">
                                      <p:cBhvr>
                                        <p:cTn dur="1000"/>
                                        <p:tgtEl>
                                          <p:spTgt spid="163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633"/>
                                        </p:tgtEl>
                                        <p:attrNameLst>
                                          <p:attrName>style.visibility</p:attrName>
                                        </p:attrNameLst>
                                      </p:cBhvr>
                                      <p:to>
                                        <p:strVal val="visible"/>
                                      </p:to>
                                    </p:set>
                                    <p:animEffect filter="fade" transition="in">
                                      <p:cBhvr>
                                        <p:cTn dur="1000"/>
                                        <p:tgtEl>
                                          <p:spTgt spid="163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647"/>
                                        </p:tgtEl>
                                        <p:attrNameLst>
                                          <p:attrName>style.visibility</p:attrName>
                                        </p:attrNameLst>
                                      </p:cBhvr>
                                      <p:to>
                                        <p:strVal val="visible"/>
                                      </p:to>
                                    </p:set>
                                    <p:animEffect filter="fade" transition="in">
                                      <p:cBhvr>
                                        <p:cTn dur="1000"/>
                                        <p:tgtEl>
                                          <p:spTgt spid="164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643"/>
                                        </p:tgtEl>
                                        <p:attrNameLst>
                                          <p:attrName>style.visibility</p:attrName>
                                        </p:attrNameLst>
                                      </p:cBhvr>
                                      <p:to>
                                        <p:strVal val="visible"/>
                                      </p:to>
                                    </p:set>
                                    <p:animEffect filter="fade" transition="in">
                                      <p:cBhvr>
                                        <p:cTn dur="1000"/>
                                        <p:tgtEl>
                                          <p:spTgt spid="1643"/>
                                        </p:tgtEl>
                                      </p:cBhvr>
                                    </p:animEffect>
                                  </p:childTnLst>
                                </p:cTn>
                              </p:par>
                              <p:par>
                                <p:cTn fill="hold" nodeType="withEffect" presetClass="entr" presetID="10" presetSubtype="0">
                                  <p:stCondLst>
                                    <p:cond delay="0"/>
                                  </p:stCondLst>
                                  <p:childTnLst>
                                    <p:set>
                                      <p:cBhvr>
                                        <p:cTn dur="1" fill="hold">
                                          <p:stCondLst>
                                            <p:cond delay="0"/>
                                          </p:stCondLst>
                                        </p:cTn>
                                        <p:tgtEl>
                                          <p:spTgt spid="1636"/>
                                        </p:tgtEl>
                                        <p:attrNameLst>
                                          <p:attrName>style.visibility</p:attrName>
                                        </p:attrNameLst>
                                      </p:cBhvr>
                                      <p:to>
                                        <p:strVal val="visible"/>
                                      </p:to>
                                    </p:set>
                                    <p:animEffect filter="fade" transition="in">
                                      <p:cBhvr>
                                        <p:cTn dur="1000"/>
                                        <p:tgtEl>
                                          <p:spTgt spid="1636"/>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652"/>
                                        </p:tgtEl>
                                        <p:attrNameLst>
                                          <p:attrName>style.visibility</p:attrName>
                                        </p:attrNameLst>
                                      </p:cBhvr>
                                      <p:to>
                                        <p:strVal val="visible"/>
                                      </p:to>
                                    </p:set>
                                    <p:animEffect filter="fade" transition="in">
                                      <p:cBhvr>
                                        <p:cTn dur="1000"/>
                                        <p:tgtEl>
                                          <p:spTgt spid="1652"/>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639"/>
                                        </p:tgtEl>
                                        <p:attrNameLst>
                                          <p:attrName>style.visibility</p:attrName>
                                        </p:attrNameLst>
                                      </p:cBhvr>
                                      <p:to>
                                        <p:strVal val="visible"/>
                                      </p:to>
                                    </p:set>
                                    <p:animEffect filter="fade" transition="in">
                                      <p:cBhvr>
                                        <p:cTn dur="1000"/>
                                        <p:tgtEl>
                                          <p:spTgt spid="1639"/>
                                        </p:tgtEl>
                                      </p:cBhvr>
                                    </p:animEffect>
                                  </p:childTnLst>
                                </p:cTn>
                              </p:par>
                              <p:par>
                                <p:cTn fill="hold" nodeType="withEffect" presetClass="entr" presetID="10" presetSubtype="0">
                                  <p:stCondLst>
                                    <p:cond delay="0"/>
                                  </p:stCondLst>
                                  <p:childTnLst>
                                    <p:set>
                                      <p:cBhvr>
                                        <p:cTn dur="1" fill="hold">
                                          <p:stCondLst>
                                            <p:cond delay="0"/>
                                          </p:stCondLst>
                                        </p:cTn>
                                        <p:tgtEl>
                                          <p:spTgt spid="1640"/>
                                        </p:tgtEl>
                                        <p:attrNameLst>
                                          <p:attrName>style.visibility</p:attrName>
                                        </p:attrNameLst>
                                      </p:cBhvr>
                                      <p:to>
                                        <p:strVal val="visible"/>
                                      </p:to>
                                    </p:set>
                                    <p:animEffect filter="fade" transition="in">
                                      <p:cBhvr>
                                        <p:cTn dur="1000"/>
                                        <p:tgtEl>
                                          <p:spTgt spid="1640"/>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662"/>
                                        </p:tgtEl>
                                        <p:attrNameLst>
                                          <p:attrName>style.visibility</p:attrName>
                                        </p:attrNameLst>
                                      </p:cBhvr>
                                      <p:to>
                                        <p:strVal val="visible"/>
                                      </p:to>
                                    </p:set>
                                    <p:animEffect filter="fade" transition="in">
                                      <p:cBhvr>
                                        <p:cTn dur="1000"/>
                                        <p:tgtEl>
                                          <p:spTgt spid="1662"/>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634"/>
                                        </p:tgtEl>
                                        <p:attrNameLst>
                                          <p:attrName>style.visibility</p:attrName>
                                        </p:attrNameLst>
                                      </p:cBhvr>
                                      <p:to>
                                        <p:strVal val="visible"/>
                                      </p:to>
                                    </p:set>
                                    <p:animEffect filter="fade" transition="in">
                                      <p:cBhvr>
                                        <p:cTn dur="1000"/>
                                        <p:tgtEl>
                                          <p:spTgt spid="1634"/>
                                        </p:tgtEl>
                                      </p:cBhvr>
                                    </p:animEffect>
                                  </p:childTnLst>
                                </p:cTn>
                              </p:par>
                              <p:par>
                                <p:cTn fill="hold" nodeType="withEffect" presetClass="entr" presetID="10" presetSubtype="0">
                                  <p:stCondLst>
                                    <p:cond delay="0"/>
                                  </p:stCondLst>
                                  <p:childTnLst>
                                    <p:set>
                                      <p:cBhvr>
                                        <p:cTn dur="1" fill="hold">
                                          <p:stCondLst>
                                            <p:cond delay="0"/>
                                          </p:stCondLst>
                                        </p:cTn>
                                        <p:tgtEl>
                                          <p:spTgt spid="1635"/>
                                        </p:tgtEl>
                                        <p:attrNameLst>
                                          <p:attrName>style.visibility</p:attrName>
                                        </p:attrNameLst>
                                      </p:cBhvr>
                                      <p:to>
                                        <p:strVal val="visible"/>
                                      </p:to>
                                    </p:set>
                                    <p:animEffect filter="fade" transition="in">
                                      <p:cBhvr>
                                        <p:cTn dur="1000"/>
                                        <p:tgtEl>
                                          <p:spTgt spid="1635"/>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671"/>
                                        </p:tgtEl>
                                        <p:attrNameLst>
                                          <p:attrName>style.visibility</p:attrName>
                                        </p:attrNameLst>
                                      </p:cBhvr>
                                      <p:to>
                                        <p:strVal val="visible"/>
                                      </p:to>
                                    </p:set>
                                    <p:animEffect filter="fade" transition="in">
                                      <p:cBhvr>
                                        <p:cTn dur="1000"/>
                                        <p:tgtEl>
                                          <p:spTgt spid="1671"/>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1637"/>
                                        </p:tgtEl>
                                        <p:attrNameLst>
                                          <p:attrName>style.visibility</p:attrName>
                                        </p:attrNameLst>
                                      </p:cBhvr>
                                      <p:to>
                                        <p:strVal val="visible"/>
                                      </p:to>
                                    </p:set>
                                    <p:animEffect filter="fade" transition="in">
                                      <p:cBhvr>
                                        <p:cTn dur="1000"/>
                                        <p:tgtEl>
                                          <p:spTgt spid="1637"/>
                                        </p:tgtEl>
                                      </p:cBhvr>
                                    </p:animEffect>
                                  </p:childTnLst>
                                </p:cTn>
                              </p:par>
                              <p:par>
                                <p:cTn fill="hold" nodeType="withEffect" presetClass="entr" presetID="10" presetSubtype="0">
                                  <p:stCondLst>
                                    <p:cond delay="0"/>
                                  </p:stCondLst>
                                  <p:childTnLst>
                                    <p:set>
                                      <p:cBhvr>
                                        <p:cTn dur="1" fill="hold">
                                          <p:stCondLst>
                                            <p:cond delay="0"/>
                                          </p:stCondLst>
                                        </p:cTn>
                                        <p:tgtEl>
                                          <p:spTgt spid="1638"/>
                                        </p:tgtEl>
                                        <p:attrNameLst>
                                          <p:attrName>style.visibility</p:attrName>
                                        </p:attrNameLst>
                                      </p:cBhvr>
                                      <p:to>
                                        <p:strVal val="visible"/>
                                      </p:to>
                                    </p:set>
                                    <p:animEffect filter="fade" transition="in">
                                      <p:cBhvr>
                                        <p:cTn dur="1000"/>
                                        <p:tgtEl>
                                          <p:spTgt spid="1638"/>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1680"/>
                                        </p:tgtEl>
                                        <p:attrNameLst>
                                          <p:attrName>style.visibility</p:attrName>
                                        </p:attrNameLst>
                                      </p:cBhvr>
                                      <p:to>
                                        <p:strVal val="visible"/>
                                      </p:to>
                                    </p:set>
                                    <p:animEffect filter="fade" transition="in">
                                      <p:cBhvr>
                                        <p:cTn dur="1000"/>
                                        <p:tgtEl>
                                          <p:spTgt spid="1680"/>
                                        </p:tgtEl>
                                      </p:cBhvr>
                                    </p:animEffect>
                                  </p:childTnLst>
                                </p:cTn>
                              </p:par>
                            </p:childTnLst>
                          </p:cTn>
                        </p:par>
                        <p:par>
                          <p:cTn fill="hold">
                            <p:stCondLst>
                              <p:cond delay="11000"/>
                            </p:stCondLst>
                            <p:childTnLst>
                              <p:par>
                                <p:cTn fill="hold" nodeType="afterEffect" presetClass="entr" presetID="10" presetSubtype="0">
                                  <p:stCondLst>
                                    <p:cond delay="0"/>
                                  </p:stCondLst>
                                  <p:childTnLst>
                                    <p:set>
                                      <p:cBhvr>
                                        <p:cTn dur="1" fill="hold">
                                          <p:stCondLst>
                                            <p:cond delay="0"/>
                                          </p:stCondLst>
                                        </p:cTn>
                                        <p:tgtEl>
                                          <p:spTgt spid="1641"/>
                                        </p:tgtEl>
                                        <p:attrNameLst>
                                          <p:attrName>style.visibility</p:attrName>
                                        </p:attrNameLst>
                                      </p:cBhvr>
                                      <p:to>
                                        <p:strVal val="visible"/>
                                      </p:to>
                                    </p:set>
                                    <p:animEffect filter="fade" transition="in">
                                      <p:cBhvr>
                                        <p:cTn dur="1000"/>
                                        <p:tgtEl>
                                          <p:spTgt spid="1641"/>
                                        </p:tgtEl>
                                      </p:cBhvr>
                                    </p:animEffect>
                                  </p:childTnLst>
                                </p:cTn>
                              </p:par>
                              <p:par>
                                <p:cTn fill="hold" nodeType="withEffect" presetClass="entr" presetID="10" presetSubtype="0">
                                  <p:stCondLst>
                                    <p:cond delay="0"/>
                                  </p:stCondLst>
                                  <p:childTnLst>
                                    <p:set>
                                      <p:cBhvr>
                                        <p:cTn dur="1" fill="hold">
                                          <p:stCondLst>
                                            <p:cond delay="0"/>
                                          </p:stCondLst>
                                        </p:cTn>
                                        <p:tgtEl>
                                          <p:spTgt spid="1642"/>
                                        </p:tgtEl>
                                        <p:attrNameLst>
                                          <p:attrName>style.visibility</p:attrName>
                                        </p:attrNameLst>
                                      </p:cBhvr>
                                      <p:to>
                                        <p:strVal val="visible"/>
                                      </p:to>
                                    </p:set>
                                    <p:animEffect filter="fade" transition="in">
                                      <p:cBhvr>
                                        <p:cTn dur="1000"/>
                                        <p:tgtEl>
                                          <p:spTgt spid="16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9" name="Shape 1689"/>
        <p:cNvGrpSpPr/>
        <p:nvPr/>
      </p:nvGrpSpPr>
      <p:grpSpPr>
        <a:xfrm>
          <a:off x="0" y="0"/>
          <a:ext cx="0" cy="0"/>
          <a:chOff x="0" y="0"/>
          <a:chExt cx="0" cy="0"/>
        </a:xfrm>
      </p:grpSpPr>
      <p:sp>
        <p:nvSpPr>
          <p:cNvPr id="1690" name="Google Shape;1690;p9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about These Percentages?</a:t>
            </a:r>
            <a:endParaRPr/>
          </a:p>
        </p:txBody>
      </p:sp>
      <p:grpSp>
        <p:nvGrpSpPr>
          <p:cNvPr id="1691" name="Google Shape;1691;p90"/>
          <p:cNvGrpSpPr/>
          <p:nvPr/>
        </p:nvGrpSpPr>
        <p:grpSpPr>
          <a:xfrm>
            <a:off x="719990" y="1982400"/>
            <a:ext cx="2034387" cy="1951535"/>
            <a:chOff x="719990" y="1982400"/>
            <a:chExt cx="2034387" cy="1951535"/>
          </a:xfrm>
        </p:grpSpPr>
        <p:sp>
          <p:nvSpPr>
            <p:cNvPr id="1692" name="Google Shape;1692;p90"/>
            <p:cNvSpPr/>
            <p:nvPr/>
          </p:nvSpPr>
          <p:spPr>
            <a:xfrm>
              <a:off x="719990" y="1982484"/>
              <a:ext cx="2034387" cy="1951451"/>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0"/>
            <p:cNvSpPr/>
            <p:nvPr/>
          </p:nvSpPr>
          <p:spPr>
            <a:xfrm>
              <a:off x="1265647" y="1982400"/>
              <a:ext cx="933348" cy="580678"/>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90"/>
          <p:cNvGrpSpPr/>
          <p:nvPr/>
        </p:nvGrpSpPr>
        <p:grpSpPr>
          <a:xfrm>
            <a:off x="2137414" y="2608441"/>
            <a:ext cx="2034387" cy="1325277"/>
            <a:chOff x="2137414" y="2608441"/>
            <a:chExt cx="2034387" cy="1325277"/>
          </a:xfrm>
        </p:grpSpPr>
        <p:sp>
          <p:nvSpPr>
            <p:cNvPr id="1695" name="Google Shape;1695;p90"/>
            <p:cNvSpPr/>
            <p:nvPr/>
          </p:nvSpPr>
          <p:spPr>
            <a:xfrm>
              <a:off x="2137414" y="2608498"/>
              <a:ext cx="2034387" cy="1325220"/>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0"/>
            <p:cNvSpPr/>
            <p:nvPr/>
          </p:nvSpPr>
          <p:spPr>
            <a:xfrm>
              <a:off x="2683075" y="2608441"/>
              <a:ext cx="933348" cy="394335"/>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90"/>
          <p:cNvGrpSpPr/>
          <p:nvPr/>
        </p:nvGrpSpPr>
        <p:grpSpPr>
          <a:xfrm>
            <a:off x="3554817" y="2222688"/>
            <a:ext cx="2034387" cy="1710859"/>
            <a:chOff x="3554817" y="2222688"/>
            <a:chExt cx="2034387" cy="1710859"/>
          </a:xfrm>
        </p:grpSpPr>
        <p:sp>
          <p:nvSpPr>
            <p:cNvPr id="1698" name="Google Shape;1698;p90"/>
            <p:cNvSpPr/>
            <p:nvPr/>
          </p:nvSpPr>
          <p:spPr>
            <a:xfrm>
              <a:off x="3554817" y="2222762"/>
              <a:ext cx="2034387" cy="1710785"/>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0"/>
            <p:cNvSpPr/>
            <p:nvPr/>
          </p:nvSpPr>
          <p:spPr>
            <a:xfrm>
              <a:off x="4100472" y="2222688"/>
              <a:ext cx="933348" cy="509065"/>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90"/>
          <p:cNvGrpSpPr/>
          <p:nvPr/>
        </p:nvGrpSpPr>
        <p:grpSpPr>
          <a:xfrm>
            <a:off x="4972221" y="1611887"/>
            <a:ext cx="2034387" cy="2321321"/>
            <a:chOff x="4972221" y="1611887"/>
            <a:chExt cx="2034387" cy="2321321"/>
          </a:xfrm>
        </p:grpSpPr>
        <p:sp>
          <p:nvSpPr>
            <p:cNvPr id="1701" name="Google Shape;1701;p90"/>
            <p:cNvSpPr/>
            <p:nvPr/>
          </p:nvSpPr>
          <p:spPr>
            <a:xfrm>
              <a:off x="4972221" y="1611987"/>
              <a:ext cx="2034387" cy="2321221"/>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0"/>
            <p:cNvSpPr/>
            <p:nvPr/>
          </p:nvSpPr>
          <p:spPr>
            <a:xfrm>
              <a:off x="5517876" y="1611887"/>
              <a:ext cx="933348" cy="690707"/>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90"/>
          <p:cNvGrpSpPr/>
          <p:nvPr/>
        </p:nvGrpSpPr>
        <p:grpSpPr>
          <a:xfrm>
            <a:off x="6389625" y="1925010"/>
            <a:ext cx="2034387" cy="2008786"/>
            <a:chOff x="6389625" y="1925010"/>
            <a:chExt cx="2034387" cy="2008786"/>
          </a:xfrm>
        </p:grpSpPr>
        <p:sp>
          <p:nvSpPr>
            <p:cNvPr id="1704" name="Google Shape;1704;p90"/>
            <p:cNvSpPr/>
            <p:nvPr/>
          </p:nvSpPr>
          <p:spPr>
            <a:xfrm>
              <a:off x="6389625" y="1925097"/>
              <a:ext cx="2034387" cy="2008699"/>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0"/>
            <p:cNvSpPr/>
            <p:nvPr/>
          </p:nvSpPr>
          <p:spPr>
            <a:xfrm>
              <a:off x="6935283" y="1925010"/>
              <a:ext cx="933348" cy="597713"/>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6" name="Google Shape;1706;p90"/>
          <p:cNvSpPr txBox="1"/>
          <p:nvPr>
            <p:ph idx="4294967295" type="subTitle"/>
          </p:nvPr>
        </p:nvSpPr>
        <p:spPr>
          <a:xfrm>
            <a:off x="1084550" y="152638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78%</a:t>
            </a:r>
            <a:endParaRPr b="1" sz="1400"/>
          </a:p>
        </p:txBody>
      </p:sp>
      <p:sp>
        <p:nvSpPr>
          <p:cNvPr id="1707" name="Google Shape;1707;p90"/>
          <p:cNvSpPr txBox="1"/>
          <p:nvPr>
            <p:ph idx="4294967295" type="subTitle"/>
          </p:nvPr>
        </p:nvSpPr>
        <p:spPr>
          <a:xfrm>
            <a:off x="1084550"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Click and drag to change of the   height</a:t>
            </a:r>
            <a:endParaRPr sz="1000"/>
          </a:p>
        </p:txBody>
      </p:sp>
      <p:sp>
        <p:nvSpPr>
          <p:cNvPr id="1708" name="Google Shape;1708;p90"/>
          <p:cNvSpPr txBox="1"/>
          <p:nvPr>
            <p:ph idx="4294967295" type="subTitle"/>
          </p:nvPr>
        </p:nvSpPr>
        <p:spPr>
          <a:xfrm>
            <a:off x="2555512" y="2099413"/>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47</a:t>
            </a:r>
            <a:r>
              <a:rPr b="1" lang="en" sz="1400"/>
              <a:t>%</a:t>
            </a:r>
            <a:endParaRPr b="1" sz="1400"/>
          </a:p>
        </p:txBody>
      </p:sp>
      <p:sp>
        <p:nvSpPr>
          <p:cNvPr id="1709" name="Google Shape;1709;p90"/>
          <p:cNvSpPr txBox="1"/>
          <p:nvPr>
            <p:ph idx="4294967295" type="subTitle"/>
          </p:nvPr>
        </p:nvSpPr>
        <p:spPr>
          <a:xfrm>
            <a:off x="3972912" y="171348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67%</a:t>
            </a:r>
            <a:endParaRPr b="1" sz="1400"/>
          </a:p>
        </p:txBody>
      </p:sp>
      <p:sp>
        <p:nvSpPr>
          <p:cNvPr id="1710" name="Google Shape;1710;p90"/>
          <p:cNvSpPr txBox="1"/>
          <p:nvPr>
            <p:ph idx="4294967295" type="subTitle"/>
          </p:nvPr>
        </p:nvSpPr>
        <p:spPr>
          <a:xfrm>
            <a:off x="5390325" y="111358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97</a:t>
            </a:r>
            <a:r>
              <a:rPr b="1" lang="en" sz="1400"/>
              <a:t>%</a:t>
            </a:r>
            <a:endParaRPr b="1" sz="1400"/>
          </a:p>
        </p:txBody>
      </p:sp>
      <p:sp>
        <p:nvSpPr>
          <p:cNvPr id="1711" name="Google Shape;1711;p90"/>
          <p:cNvSpPr txBox="1"/>
          <p:nvPr>
            <p:ph idx="4294967295" type="subTitle"/>
          </p:nvPr>
        </p:nvSpPr>
        <p:spPr>
          <a:xfrm>
            <a:off x="6807712" y="147913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82</a:t>
            </a:r>
            <a:r>
              <a:rPr b="1" lang="en" sz="1400"/>
              <a:t>%</a:t>
            </a:r>
            <a:endParaRPr b="1" sz="1400"/>
          </a:p>
        </p:txBody>
      </p:sp>
      <p:sp>
        <p:nvSpPr>
          <p:cNvPr id="1712" name="Google Shape;1712;p90"/>
          <p:cNvSpPr txBox="1"/>
          <p:nvPr>
            <p:ph idx="4294967295" type="subTitle"/>
          </p:nvPr>
        </p:nvSpPr>
        <p:spPr>
          <a:xfrm>
            <a:off x="2555503"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Despite being red, Mars is a cold place </a:t>
            </a:r>
            <a:endParaRPr sz="1000"/>
          </a:p>
        </p:txBody>
      </p:sp>
      <p:sp>
        <p:nvSpPr>
          <p:cNvPr id="1713" name="Google Shape;1713;p90"/>
          <p:cNvSpPr txBox="1"/>
          <p:nvPr>
            <p:ph idx="4294967295" type="subTitle"/>
          </p:nvPr>
        </p:nvSpPr>
        <p:spPr>
          <a:xfrm>
            <a:off x="3972918"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Venus has a beautiful name, but it’s really hot</a:t>
            </a:r>
            <a:endParaRPr sz="1000"/>
          </a:p>
        </p:txBody>
      </p:sp>
      <p:sp>
        <p:nvSpPr>
          <p:cNvPr id="1714" name="Google Shape;1714;p90"/>
          <p:cNvSpPr txBox="1"/>
          <p:nvPr>
            <p:ph idx="4294967295" type="subTitle"/>
          </p:nvPr>
        </p:nvSpPr>
        <p:spPr>
          <a:xfrm>
            <a:off x="5390345"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Mercury is the closest planet to the Sun</a:t>
            </a:r>
            <a:endParaRPr sz="1000"/>
          </a:p>
        </p:txBody>
      </p:sp>
      <p:sp>
        <p:nvSpPr>
          <p:cNvPr id="1715" name="Google Shape;1715;p90"/>
          <p:cNvSpPr txBox="1"/>
          <p:nvPr>
            <p:ph idx="4294967295" type="subTitle"/>
          </p:nvPr>
        </p:nvSpPr>
        <p:spPr>
          <a:xfrm>
            <a:off x="6807773"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Neptune is the farthest planet from the Sun</a:t>
            </a:r>
            <a:endParaRPr sz="1000"/>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690"/>
                                        </p:tgtEl>
                                        <p:attrNameLst>
                                          <p:attrName>style.visibility</p:attrName>
                                        </p:attrNameLst>
                                      </p:cBhvr>
                                      <p:to>
                                        <p:strVal val="visible"/>
                                      </p:to>
                                    </p:set>
                                    <p:animEffect filter="fade" transition="in">
                                      <p:cBhvr>
                                        <p:cTn dur="1000"/>
                                        <p:tgtEl>
                                          <p:spTgt spid="169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706"/>
                                        </p:tgtEl>
                                        <p:attrNameLst>
                                          <p:attrName>style.visibility</p:attrName>
                                        </p:attrNameLst>
                                      </p:cBhvr>
                                      <p:to>
                                        <p:strVal val="visible"/>
                                      </p:to>
                                    </p:set>
                                    <p:animEffect filter="fade" transition="in">
                                      <p:cBhvr>
                                        <p:cTn dur="1000"/>
                                        <p:tgtEl>
                                          <p:spTgt spid="170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691"/>
                                        </p:tgtEl>
                                        <p:attrNameLst>
                                          <p:attrName>style.visibility</p:attrName>
                                        </p:attrNameLst>
                                      </p:cBhvr>
                                      <p:to>
                                        <p:strVal val="visible"/>
                                      </p:to>
                                    </p:set>
                                    <p:animEffect filter="fade" transition="in">
                                      <p:cBhvr>
                                        <p:cTn dur="1000"/>
                                        <p:tgtEl>
                                          <p:spTgt spid="169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707"/>
                                        </p:tgtEl>
                                        <p:attrNameLst>
                                          <p:attrName>style.visibility</p:attrName>
                                        </p:attrNameLst>
                                      </p:cBhvr>
                                      <p:to>
                                        <p:strVal val="visible"/>
                                      </p:to>
                                    </p:set>
                                    <p:animEffect filter="fade" transition="in">
                                      <p:cBhvr>
                                        <p:cTn dur="1000"/>
                                        <p:tgtEl>
                                          <p:spTgt spid="1707"/>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708"/>
                                        </p:tgtEl>
                                        <p:attrNameLst>
                                          <p:attrName>style.visibility</p:attrName>
                                        </p:attrNameLst>
                                      </p:cBhvr>
                                      <p:to>
                                        <p:strVal val="visible"/>
                                      </p:to>
                                    </p:set>
                                    <p:animEffect filter="fade" transition="in">
                                      <p:cBhvr>
                                        <p:cTn dur="1000"/>
                                        <p:tgtEl>
                                          <p:spTgt spid="1708"/>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694"/>
                                        </p:tgtEl>
                                        <p:attrNameLst>
                                          <p:attrName>style.visibility</p:attrName>
                                        </p:attrNameLst>
                                      </p:cBhvr>
                                      <p:to>
                                        <p:strVal val="visible"/>
                                      </p:to>
                                    </p:set>
                                    <p:animEffect filter="fade" transition="in">
                                      <p:cBhvr>
                                        <p:cTn dur="1000"/>
                                        <p:tgtEl>
                                          <p:spTgt spid="1694"/>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712"/>
                                        </p:tgtEl>
                                        <p:attrNameLst>
                                          <p:attrName>style.visibility</p:attrName>
                                        </p:attrNameLst>
                                      </p:cBhvr>
                                      <p:to>
                                        <p:strVal val="visible"/>
                                      </p:to>
                                    </p:set>
                                    <p:animEffect filter="fade" transition="in">
                                      <p:cBhvr>
                                        <p:cTn dur="1000"/>
                                        <p:tgtEl>
                                          <p:spTgt spid="1712"/>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709"/>
                                        </p:tgtEl>
                                        <p:attrNameLst>
                                          <p:attrName>style.visibility</p:attrName>
                                        </p:attrNameLst>
                                      </p:cBhvr>
                                      <p:to>
                                        <p:strVal val="visible"/>
                                      </p:to>
                                    </p:set>
                                    <p:animEffect filter="fade" transition="in">
                                      <p:cBhvr>
                                        <p:cTn dur="1000"/>
                                        <p:tgtEl>
                                          <p:spTgt spid="1709"/>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697"/>
                                        </p:tgtEl>
                                        <p:attrNameLst>
                                          <p:attrName>style.visibility</p:attrName>
                                        </p:attrNameLst>
                                      </p:cBhvr>
                                      <p:to>
                                        <p:strVal val="visible"/>
                                      </p:to>
                                    </p:set>
                                    <p:animEffect filter="fade" transition="in">
                                      <p:cBhvr>
                                        <p:cTn dur="1000"/>
                                        <p:tgtEl>
                                          <p:spTgt spid="1697"/>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1713"/>
                                        </p:tgtEl>
                                        <p:attrNameLst>
                                          <p:attrName>style.visibility</p:attrName>
                                        </p:attrNameLst>
                                      </p:cBhvr>
                                      <p:to>
                                        <p:strVal val="visible"/>
                                      </p:to>
                                    </p:set>
                                    <p:animEffect filter="fade" transition="in">
                                      <p:cBhvr>
                                        <p:cTn dur="1000"/>
                                        <p:tgtEl>
                                          <p:spTgt spid="1713"/>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1710"/>
                                        </p:tgtEl>
                                        <p:attrNameLst>
                                          <p:attrName>style.visibility</p:attrName>
                                        </p:attrNameLst>
                                      </p:cBhvr>
                                      <p:to>
                                        <p:strVal val="visible"/>
                                      </p:to>
                                    </p:set>
                                    <p:animEffect filter="fade" transition="in">
                                      <p:cBhvr>
                                        <p:cTn dur="1000"/>
                                        <p:tgtEl>
                                          <p:spTgt spid="1710"/>
                                        </p:tgtEl>
                                      </p:cBhvr>
                                    </p:animEffect>
                                  </p:childTnLst>
                                </p:cTn>
                              </p:par>
                            </p:childTnLst>
                          </p:cTn>
                        </p:par>
                        <p:par>
                          <p:cTn fill="hold">
                            <p:stCondLst>
                              <p:cond delay="11000"/>
                            </p:stCondLst>
                            <p:childTnLst>
                              <p:par>
                                <p:cTn fill="hold" nodeType="afterEffect" presetClass="entr" presetID="10" presetSubtype="0">
                                  <p:stCondLst>
                                    <p:cond delay="0"/>
                                  </p:stCondLst>
                                  <p:childTnLst>
                                    <p:set>
                                      <p:cBhvr>
                                        <p:cTn dur="1" fill="hold">
                                          <p:stCondLst>
                                            <p:cond delay="0"/>
                                          </p:stCondLst>
                                        </p:cTn>
                                        <p:tgtEl>
                                          <p:spTgt spid="1700"/>
                                        </p:tgtEl>
                                        <p:attrNameLst>
                                          <p:attrName>style.visibility</p:attrName>
                                        </p:attrNameLst>
                                      </p:cBhvr>
                                      <p:to>
                                        <p:strVal val="visible"/>
                                      </p:to>
                                    </p:set>
                                    <p:animEffect filter="fade" transition="in">
                                      <p:cBhvr>
                                        <p:cTn dur="1000"/>
                                        <p:tgtEl>
                                          <p:spTgt spid="1700"/>
                                        </p:tgtEl>
                                      </p:cBhvr>
                                    </p:animEffect>
                                  </p:childTnLst>
                                </p:cTn>
                              </p:par>
                            </p:childTnLst>
                          </p:cTn>
                        </p:par>
                        <p:par>
                          <p:cTn fill="hold">
                            <p:stCondLst>
                              <p:cond delay="12000"/>
                            </p:stCondLst>
                            <p:childTnLst>
                              <p:par>
                                <p:cTn fill="hold" nodeType="afterEffect" presetClass="entr" presetID="10" presetSubtype="0">
                                  <p:stCondLst>
                                    <p:cond delay="0"/>
                                  </p:stCondLst>
                                  <p:childTnLst>
                                    <p:set>
                                      <p:cBhvr>
                                        <p:cTn dur="1" fill="hold">
                                          <p:stCondLst>
                                            <p:cond delay="0"/>
                                          </p:stCondLst>
                                        </p:cTn>
                                        <p:tgtEl>
                                          <p:spTgt spid="1714">
                                            <p:txEl>
                                              <p:pRg end="0" st="0"/>
                                            </p:txEl>
                                          </p:spTgt>
                                        </p:tgtEl>
                                        <p:attrNameLst>
                                          <p:attrName>style.visibility</p:attrName>
                                        </p:attrNameLst>
                                      </p:cBhvr>
                                      <p:to>
                                        <p:strVal val="visible"/>
                                      </p:to>
                                    </p:set>
                                    <p:animEffect filter="fade" transition="in">
                                      <p:cBhvr>
                                        <p:cTn dur="1000"/>
                                        <p:tgtEl>
                                          <p:spTgt spid="1714">
                                            <p:txEl>
                                              <p:pRg end="0" st="0"/>
                                            </p:txEl>
                                          </p:spTgt>
                                        </p:tgtEl>
                                      </p:cBhvr>
                                    </p:animEffect>
                                  </p:childTnLst>
                                </p:cTn>
                              </p:par>
                            </p:childTnLst>
                          </p:cTn>
                        </p:par>
                        <p:par>
                          <p:cTn fill="hold">
                            <p:stCondLst>
                              <p:cond delay="13000"/>
                            </p:stCondLst>
                            <p:childTnLst>
                              <p:par>
                                <p:cTn fill="hold" nodeType="afterEffect" presetClass="entr" presetID="10" presetSubtype="0">
                                  <p:stCondLst>
                                    <p:cond delay="0"/>
                                  </p:stCondLst>
                                  <p:childTnLst>
                                    <p:set>
                                      <p:cBhvr>
                                        <p:cTn dur="1" fill="hold">
                                          <p:stCondLst>
                                            <p:cond delay="0"/>
                                          </p:stCondLst>
                                        </p:cTn>
                                        <p:tgtEl>
                                          <p:spTgt spid="1711"/>
                                        </p:tgtEl>
                                        <p:attrNameLst>
                                          <p:attrName>style.visibility</p:attrName>
                                        </p:attrNameLst>
                                      </p:cBhvr>
                                      <p:to>
                                        <p:strVal val="visible"/>
                                      </p:to>
                                    </p:set>
                                    <p:animEffect filter="fade" transition="in">
                                      <p:cBhvr>
                                        <p:cTn dur="1000"/>
                                        <p:tgtEl>
                                          <p:spTgt spid="1711"/>
                                        </p:tgtEl>
                                      </p:cBhvr>
                                    </p:animEffect>
                                  </p:childTnLst>
                                </p:cTn>
                              </p:par>
                            </p:childTnLst>
                          </p:cTn>
                        </p:par>
                        <p:par>
                          <p:cTn fill="hold">
                            <p:stCondLst>
                              <p:cond delay="14000"/>
                            </p:stCondLst>
                            <p:childTnLst>
                              <p:par>
                                <p:cTn fill="hold" nodeType="afterEffect" presetClass="entr" presetID="10" presetSubtype="0">
                                  <p:stCondLst>
                                    <p:cond delay="0"/>
                                  </p:stCondLst>
                                  <p:childTnLst>
                                    <p:set>
                                      <p:cBhvr>
                                        <p:cTn dur="1" fill="hold">
                                          <p:stCondLst>
                                            <p:cond delay="0"/>
                                          </p:stCondLst>
                                        </p:cTn>
                                        <p:tgtEl>
                                          <p:spTgt spid="1703"/>
                                        </p:tgtEl>
                                        <p:attrNameLst>
                                          <p:attrName>style.visibility</p:attrName>
                                        </p:attrNameLst>
                                      </p:cBhvr>
                                      <p:to>
                                        <p:strVal val="visible"/>
                                      </p:to>
                                    </p:set>
                                    <p:animEffect filter="fade" transition="in">
                                      <p:cBhvr>
                                        <p:cTn dur="1000"/>
                                        <p:tgtEl>
                                          <p:spTgt spid="1703"/>
                                        </p:tgtEl>
                                      </p:cBhvr>
                                    </p:animEffect>
                                  </p:childTnLst>
                                </p:cTn>
                              </p:par>
                            </p:childTnLst>
                          </p:cTn>
                        </p:par>
                        <p:par>
                          <p:cTn fill="hold">
                            <p:stCondLst>
                              <p:cond delay="15000"/>
                            </p:stCondLst>
                            <p:childTnLst>
                              <p:par>
                                <p:cTn fill="hold" nodeType="afterEffect" presetClass="entr" presetID="10" presetSubtype="0">
                                  <p:stCondLst>
                                    <p:cond delay="0"/>
                                  </p:stCondLst>
                                  <p:childTnLst>
                                    <p:set>
                                      <p:cBhvr>
                                        <p:cTn dur="1" fill="hold">
                                          <p:stCondLst>
                                            <p:cond delay="0"/>
                                          </p:stCondLst>
                                        </p:cTn>
                                        <p:tgtEl>
                                          <p:spTgt spid="1715"/>
                                        </p:tgtEl>
                                        <p:attrNameLst>
                                          <p:attrName>style.visibility</p:attrName>
                                        </p:attrNameLst>
                                      </p:cBhvr>
                                      <p:to>
                                        <p:strVal val="visible"/>
                                      </p:to>
                                    </p:set>
                                    <p:animEffect filter="fade" transition="in">
                                      <p:cBhvr>
                                        <p:cTn dur="1000"/>
                                        <p:tgtEl>
                                          <p:spTgt spid="17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 name="Shape 1719"/>
        <p:cNvGrpSpPr/>
        <p:nvPr/>
      </p:nvGrpSpPr>
      <p:grpSpPr>
        <a:xfrm>
          <a:off x="0" y="0"/>
          <a:ext cx="0" cy="0"/>
          <a:chOff x="0" y="0"/>
          <a:chExt cx="0" cy="0"/>
        </a:xfrm>
      </p:grpSpPr>
      <p:sp>
        <p:nvSpPr>
          <p:cNvPr id="1720" name="Google Shape;1720;p9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Why to Celebrate Winter</a:t>
            </a:r>
            <a:endParaRPr/>
          </a:p>
        </p:txBody>
      </p:sp>
      <p:grpSp>
        <p:nvGrpSpPr>
          <p:cNvPr id="1721" name="Google Shape;1721;p91"/>
          <p:cNvGrpSpPr/>
          <p:nvPr/>
        </p:nvGrpSpPr>
        <p:grpSpPr>
          <a:xfrm>
            <a:off x="1228649" y="1784124"/>
            <a:ext cx="1348879" cy="1261838"/>
            <a:chOff x="1228649" y="1784124"/>
            <a:chExt cx="1348879" cy="1261838"/>
          </a:xfrm>
        </p:grpSpPr>
        <p:grpSp>
          <p:nvGrpSpPr>
            <p:cNvPr id="1722" name="Google Shape;1722;p91"/>
            <p:cNvGrpSpPr/>
            <p:nvPr/>
          </p:nvGrpSpPr>
          <p:grpSpPr>
            <a:xfrm>
              <a:off x="1228649" y="1784124"/>
              <a:ext cx="1348879" cy="1261838"/>
              <a:chOff x="4101575" y="2218800"/>
              <a:chExt cx="1132275" cy="1059300"/>
            </a:xfrm>
          </p:grpSpPr>
          <p:sp>
            <p:nvSpPr>
              <p:cNvPr id="1723" name="Google Shape;1723;p91"/>
              <p:cNvSpPr/>
              <p:nvPr/>
            </p:nvSpPr>
            <p:spPr>
              <a:xfrm>
                <a:off x="4107650" y="2218800"/>
                <a:ext cx="1126200" cy="760675"/>
              </a:xfrm>
              <a:custGeom>
                <a:rect b="b" l="l" r="r" t="t"/>
                <a:pathLst>
                  <a:path extrusionOk="0" h="30427" w="45048">
                    <a:moveTo>
                      <a:pt x="14226" y="2948"/>
                    </a:moveTo>
                    <a:cubicBezTo>
                      <a:pt x="13983" y="5137"/>
                      <a:pt x="13557" y="7295"/>
                      <a:pt x="12919" y="9423"/>
                    </a:cubicBezTo>
                    <a:cubicBezTo>
                      <a:pt x="16050" y="8632"/>
                      <a:pt x="18877" y="6748"/>
                      <a:pt x="20852" y="4225"/>
                    </a:cubicBezTo>
                    <a:cubicBezTo>
                      <a:pt x="22433" y="6596"/>
                      <a:pt x="24378" y="8754"/>
                      <a:pt x="26567" y="10608"/>
                    </a:cubicBezTo>
                    <a:cubicBezTo>
                      <a:pt x="27509" y="7082"/>
                      <a:pt x="27023" y="3192"/>
                      <a:pt x="25229" y="0"/>
                    </a:cubicBezTo>
                    <a:cubicBezTo>
                      <a:pt x="26810" y="790"/>
                      <a:pt x="28482" y="1307"/>
                      <a:pt x="30214" y="1581"/>
                    </a:cubicBezTo>
                    <a:cubicBezTo>
                      <a:pt x="33710" y="8663"/>
                      <a:pt x="38634" y="15958"/>
                      <a:pt x="45047" y="20152"/>
                    </a:cubicBezTo>
                    <a:cubicBezTo>
                      <a:pt x="38634" y="21368"/>
                      <a:pt x="33862" y="20882"/>
                      <a:pt x="33862" y="20882"/>
                    </a:cubicBezTo>
                    <a:cubicBezTo>
                      <a:pt x="33862" y="20882"/>
                      <a:pt x="35686" y="24104"/>
                      <a:pt x="38512" y="27934"/>
                    </a:cubicBezTo>
                    <a:cubicBezTo>
                      <a:pt x="35959" y="27782"/>
                      <a:pt x="33436" y="27478"/>
                      <a:pt x="30944" y="27022"/>
                    </a:cubicBezTo>
                    <a:cubicBezTo>
                      <a:pt x="28421" y="26596"/>
                      <a:pt x="25533" y="25715"/>
                      <a:pt x="24652" y="23313"/>
                    </a:cubicBezTo>
                    <a:cubicBezTo>
                      <a:pt x="24561" y="25715"/>
                      <a:pt x="24135" y="28116"/>
                      <a:pt x="23406" y="30426"/>
                    </a:cubicBezTo>
                    <a:cubicBezTo>
                      <a:pt x="21339" y="28055"/>
                      <a:pt x="19819" y="25228"/>
                      <a:pt x="18937" y="22219"/>
                    </a:cubicBezTo>
                    <a:cubicBezTo>
                      <a:pt x="14834" y="25107"/>
                      <a:pt x="9940" y="26900"/>
                      <a:pt x="4925" y="27295"/>
                    </a:cubicBezTo>
                    <a:lnTo>
                      <a:pt x="6779" y="24286"/>
                    </a:lnTo>
                    <a:cubicBezTo>
                      <a:pt x="9788" y="19909"/>
                      <a:pt x="10883" y="16353"/>
                      <a:pt x="10883" y="16353"/>
                    </a:cubicBezTo>
                    <a:cubicBezTo>
                      <a:pt x="10883" y="16353"/>
                      <a:pt x="6962" y="18146"/>
                      <a:pt x="1" y="16991"/>
                    </a:cubicBezTo>
                    <a:cubicBezTo>
                      <a:pt x="5898" y="14620"/>
                      <a:pt x="10639" y="8997"/>
                      <a:pt x="14226" y="294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1"/>
              <p:cNvSpPr/>
              <p:nvPr/>
            </p:nvSpPr>
            <p:spPr>
              <a:xfrm>
                <a:off x="4101575" y="2774275"/>
                <a:ext cx="1011450" cy="503825"/>
              </a:xfrm>
              <a:custGeom>
                <a:rect b="b" l="l" r="r" t="t"/>
                <a:pathLst>
                  <a:path extrusionOk="0" h="20153" w="40458">
                    <a:moveTo>
                      <a:pt x="7022" y="2067"/>
                    </a:moveTo>
                    <a:lnTo>
                      <a:pt x="5168" y="5076"/>
                    </a:lnTo>
                    <a:cubicBezTo>
                      <a:pt x="10183" y="4681"/>
                      <a:pt x="15077" y="2888"/>
                      <a:pt x="19180" y="0"/>
                    </a:cubicBezTo>
                    <a:cubicBezTo>
                      <a:pt x="20062" y="3009"/>
                      <a:pt x="21582" y="5836"/>
                      <a:pt x="23649" y="8207"/>
                    </a:cubicBezTo>
                    <a:cubicBezTo>
                      <a:pt x="24378" y="5897"/>
                      <a:pt x="24804" y="3496"/>
                      <a:pt x="24895" y="1094"/>
                    </a:cubicBezTo>
                    <a:cubicBezTo>
                      <a:pt x="25776" y="3496"/>
                      <a:pt x="28664" y="4377"/>
                      <a:pt x="31187" y="4803"/>
                    </a:cubicBezTo>
                    <a:cubicBezTo>
                      <a:pt x="33679" y="5259"/>
                      <a:pt x="36202" y="5563"/>
                      <a:pt x="38755" y="5715"/>
                    </a:cubicBezTo>
                    <a:lnTo>
                      <a:pt x="40123" y="7569"/>
                    </a:lnTo>
                    <a:lnTo>
                      <a:pt x="40457" y="8025"/>
                    </a:lnTo>
                    <a:cubicBezTo>
                      <a:pt x="38299" y="8055"/>
                      <a:pt x="36141" y="7781"/>
                      <a:pt x="34074" y="7204"/>
                    </a:cubicBezTo>
                    <a:cubicBezTo>
                      <a:pt x="35959" y="9757"/>
                      <a:pt x="37874" y="12280"/>
                      <a:pt x="39758" y="14833"/>
                    </a:cubicBezTo>
                    <a:cubicBezTo>
                      <a:pt x="34834" y="14833"/>
                      <a:pt x="29910" y="13465"/>
                      <a:pt x="25685" y="10912"/>
                    </a:cubicBezTo>
                    <a:cubicBezTo>
                      <a:pt x="24378" y="14803"/>
                      <a:pt x="21582" y="18146"/>
                      <a:pt x="17995" y="20152"/>
                    </a:cubicBezTo>
                    <a:cubicBezTo>
                      <a:pt x="18694" y="16140"/>
                      <a:pt x="18725" y="12037"/>
                      <a:pt x="18117" y="7994"/>
                    </a:cubicBezTo>
                    <a:cubicBezTo>
                      <a:pt x="12281" y="9757"/>
                      <a:pt x="6080" y="10335"/>
                      <a:pt x="1" y="9696"/>
                    </a:cubicBezTo>
                    <a:cubicBezTo>
                      <a:pt x="3040" y="7234"/>
                      <a:pt x="5320" y="4499"/>
                      <a:pt x="7022" y="20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1"/>
              <p:cNvSpPr/>
              <p:nvPr/>
            </p:nvSpPr>
            <p:spPr>
              <a:xfrm>
                <a:off x="4179798" y="2687266"/>
                <a:ext cx="867925" cy="582976"/>
              </a:xfrm>
              <a:custGeom>
                <a:rect b="b" l="l" r="r" t="t"/>
                <a:pathLst>
                  <a:path extrusionOk="0" h="20153" w="40458">
                    <a:moveTo>
                      <a:pt x="7022" y="2067"/>
                    </a:moveTo>
                    <a:lnTo>
                      <a:pt x="5168" y="5076"/>
                    </a:lnTo>
                    <a:cubicBezTo>
                      <a:pt x="10183" y="4681"/>
                      <a:pt x="15077" y="2888"/>
                      <a:pt x="19180" y="0"/>
                    </a:cubicBezTo>
                    <a:cubicBezTo>
                      <a:pt x="20062" y="3009"/>
                      <a:pt x="21582" y="5836"/>
                      <a:pt x="23649" y="8207"/>
                    </a:cubicBezTo>
                    <a:cubicBezTo>
                      <a:pt x="24378" y="5897"/>
                      <a:pt x="24804" y="3496"/>
                      <a:pt x="24895" y="1094"/>
                    </a:cubicBezTo>
                    <a:cubicBezTo>
                      <a:pt x="25776" y="3496"/>
                      <a:pt x="28664" y="4377"/>
                      <a:pt x="31187" y="4803"/>
                    </a:cubicBezTo>
                    <a:cubicBezTo>
                      <a:pt x="33679" y="5259"/>
                      <a:pt x="36202" y="5563"/>
                      <a:pt x="38755" y="5715"/>
                    </a:cubicBezTo>
                    <a:lnTo>
                      <a:pt x="40123" y="7569"/>
                    </a:lnTo>
                    <a:lnTo>
                      <a:pt x="40457" y="8025"/>
                    </a:lnTo>
                    <a:cubicBezTo>
                      <a:pt x="38299" y="8055"/>
                      <a:pt x="36141" y="7781"/>
                      <a:pt x="34074" y="7204"/>
                    </a:cubicBezTo>
                    <a:cubicBezTo>
                      <a:pt x="35959" y="9757"/>
                      <a:pt x="37874" y="12280"/>
                      <a:pt x="39758" y="14833"/>
                    </a:cubicBezTo>
                    <a:cubicBezTo>
                      <a:pt x="34834" y="14833"/>
                      <a:pt x="29910" y="13465"/>
                      <a:pt x="25685" y="10912"/>
                    </a:cubicBezTo>
                    <a:cubicBezTo>
                      <a:pt x="24378" y="14803"/>
                      <a:pt x="21582" y="18146"/>
                      <a:pt x="17995" y="20152"/>
                    </a:cubicBezTo>
                    <a:cubicBezTo>
                      <a:pt x="18694" y="16140"/>
                      <a:pt x="18725" y="12037"/>
                      <a:pt x="18117" y="7994"/>
                    </a:cubicBezTo>
                    <a:cubicBezTo>
                      <a:pt x="12281" y="9757"/>
                      <a:pt x="6080" y="10335"/>
                      <a:pt x="1" y="9696"/>
                    </a:cubicBezTo>
                    <a:cubicBezTo>
                      <a:pt x="3040" y="7234"/>
                      <a:pt x="5320" y="4499"/>
                      <a:pt x="7022" y="20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6" name="Google Shape;1726;p91"/>
            <p:cNvSpPr/>
            <p:nvPr/>
          </p:nvSpPr>
          <p:spPr>
            <a:xfrm>
              <a:off x="1645809" y="2285222"/>
              <a:ext cx="191055" cy="190116"/>
            </a:xfrm>
            <a:custGeom>
              <a:rect b="b" l="l" r="r" t="t"/>
              <a:pathLst>
                <a:path extrusionOk="0" h="6384" w="6415">
                  <a:moveTo>
                    <a:pt x="3223" y="1"/>
                  </a:moveTo>
                  <a:cubicBezTo>
                    <a:pt x="1460" y="1"/>
                    <a:pt x="1" y="1429"/>
                    <a:pt x="1" y="3192"/>
                  </a:cubicBezTo>
                  <a:cubicBezTo>
                    <a:pt x="1" y="4955"/>
                    <a:pt x="1460" y="6384"/>
                    <a:pt x="3223" y="6384"/>
                  </a:cubicBezTo>
                  <a:cubicBezTo>
                    <a:pt x="4986" y="6384"/>
                    <a:pt x="6414" y="4955"/>
                    <a:pt x="6414" y="3192"/>
                  </a:cubicBezTo>
                  <a:cubicBezTo>
                    <a:pt x="6414" y="1429"/>
                    <a:pt x="4986" y="1"/>
                    <a:pt x="3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91"/>
          <p:cNvGrpSpPr/>
          <p:nvPr/>
        </p:nvGrpSpPr>
        <p:grpSpPr>
          <a:xfrm>
            <a:off x="981319" y="2660415"/>
            <a:ext cx="1862151" cy="1133337"/>
            <a:chOff x="981319" y="2660415"/>
            <a:chExt cx="1862151" cy="1133337"/>
          </a:xfrm>
        </p:grpSpPr>
        <p:sp>
          <p:nvSpPr>
            <p:cNvPr id="1728" name="Google Shape;1728;p91"/>
            <p:cNvSpPr/>
            <p:nvPr/>
          </p:nvSpPr>
          <p:spPr>
            <a:xfrm>
              <a:off x="981319" y="2660415"/>
              <a:ext cx="1862151" cy="1133337"/>
            </a:xfrm>
            <a:custGeom>
              <a:rect b="b" l="l" r="r" t="t"/>
              <a:pathLst>
                <a:path extrusionOk="0" h="38057" w="62525">
                  <a:moveTo>
                    <a:pt x="8299" y="2493"/>
                  </a:moveTo>
                  <a:cubicBezTo>
                    <a:pt x="14378" y="3132"/>
                    <a:pt x="20579" y="2554"/>
                    <a:pt x="26415" y="791"/>
                  </a:cubicBezTo>
                  <a:cubicBezTo>
                    <a:pt x="27023" y="4834"/>
                    <a:pt x="26992" y="8937"/>
                    <a:pt x="26293" y="12949"/>
                  </a:cubicBezTo>
                  <a:cubicBezTo>
                    <a:pt x="29880" y="10943"/>
                    <a:pt x="32676" y="7600"/>
                    <a:pt x="33983" y="3709"/>
                  </a:cubicBezTo>
                  <a:cubicBezTo>
                    <a:pt x="38208" y="6262"/>
                    <a:pt x="43132" y="7630"/>
                    <a:pt x="48056" y="7630"/>
                  </a:cubicBezTo>
                  <a:cubicBezTo>
                    <a:pt x="46172" y="5077"/>
                    <a:pt x="44257" y="2554"/>
                    <a:pt x="42372" y="1"/>
                  </a:cubicBezTo>
                  <a:cubicBezTo>
                    <a:pt x="44439" y="578"/>
                    <a:pt x="46597" y="852"/>
                    <a:pt x="48755" y="822"/>
                  </a:cubicBezTo>
                  <a:cubicBezTo>
                    <a:pt x="52281" y="5320"/>
                    <a:pt x="56810" y="9971"/>
                    <a:pt x="61127" y="11217"/>
                  </a:cubicBezTo>
                  <a:cubicBezTo>
                    <a:pt x="52798" y="14591"/>
                    <a:pt x="48452" y="13375"/>
                    <a:pt x="48452" y="13375"/>
                  </a:cubicBezTo>
                  <a:cubicBezTo>
                    <a:pt x="48452" y="13375"/>
                    <a:pt x="55443" y="23010"/>
                    <a:pt x="62525" y="30336"/>
                  </a:cubicBezTo>
                  <a:cubicBezTo>
                    <a:pt x="60063" y="30792"/>
                    <a:pt x="57601" y="31156"/>
                    <a:pt x="55139" y="31460"/>
                  </a:cubicBezTo>
                  <a:cubicBezTo>
                    <a:pt x="49607" y="32129"/>
                    <a:pt x="43588" y="32281"/>
                    <a:pt x="38938" y="29272"/>
                  </a:cubicBezTo>
                  <a:cubicBezTo>
                    <a:pt x="39910" y="32129"/>
                    <a:pt x="40640" y="35077"/>
                    <a:pt x="41096" y="38056"/>
                  </a:cubicBezTo>
                  <a:cubicBezTo>
                    <a:pt x="34773" y="37175"/>
                    <a:pt x="28786" y="34196"/>
                    <a:pt x="24226" y="29728"/>
                  </a:cubicBezTo>
                  <a:cubicBezTo>
                    <a:pt x="19940" y="32828"/>
                    <a:pt x="14834" y="34713"/>
                    <a:pt x="9575" y="35138"/>
                  </a:cubicBezTo>
                  <a:cubicBezTo>
                    <a:pt x="10913" y="32129"/>
                    <a:pt x="12615" y="29272"/>
                    <a:pt x="14621" y="26627"/>
                  </a:cubicBezTo>
                  <a:cubicBezTo>
                    <a:pt x="10882" y="27175"/>
                    <a:pt x="7053" y="27418"/>
                    <a:pt x="3253" y="27296"/>
                  </a:cubicBezTo>
                  <a:cubicBezTo>
                    <a:pt x="10548" y="18542"/>
                    <a:pt x="15107" y="7661"/>
                    <a:pt x="15107" y="7661"/>
                  </a:cubicBezTo>
                  <a:cubicBezTo>
                    <a:pt x="15107" y="7661"/>
                    <a:pt x="12797" y="8846"/>
                    <a:pt x="1" y="7661"/>
                  </a:cubicBezTo>
                  <a:cubicBezTo>
                    <a:pt x="3253" y="6232"/>
                    <a:pt x="5989" y="4439"/>
                    <a:pt x="8299" y="24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91"/>
            <p:cNvSpPr/>
            <p:nvPr/>
          </p:nvSpPr>
          <p:spPr>
            <a:xfrm>
              <a:off x="1697708" y="3242474"/>
              <a:ext cx="191055" cy="190116"/>
            </a:xfrm>
            <a:custGeom>
              <a:rect b="b" l="l" r="r" t="t"/>
              <a:pathLst>
                <a:path extrusionOk="0" h="6384" w="6415">
                  <a:moveTo>
                    <a:pt x="3192" y="0"/>
                  </a:moveTo>
                  <a:cubicBezTo>
                    <a:pt x="1429" y="0"/>
                    <a:pt x="1" y="1429"/>
                    <a:pt x="1" y="3192"/>
                  </a:cubicBezTo>
                  <a:cubicBezTo>
                    <a:pt x="1" y="4955"/>
                    <a:pt x="1429" y="6383"/>
                    <a:pt x="3192" y="6383"/>
                  </a:cubicBezTo>
                  <a:cubicBezTo>
                    <a:pt x="4955" y="6383"/>
                    <a:pt x="6414" y="4955"/>
                    <a:pt x="6414" y="3192"/>
                  </a:cubicBezTo>
                  <a:cubicBezTo>
                    <a:pt x="6414" y="1429"/>
                    <a:pt x="4955" y="0"/>
                    <a:pt x="31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1"/>
            <p:cNvSpPr/>
            <p:nvPr/>
          </p:nvSpPr>
          <p:spPr>
            <a:xfrm>
              <a:off x="1962557" y="2938026"/>
              <a:ext cx="190131" cy="190116"/>
            </a:xfrm>
            <a:custGeom>
              <a:rect b="b" l="l" r="r" t="t"/>
              <a:pathLst>
                <a:path extrusionOk="0" h="6384" w="6384">
                  <a:moveTo>
                    <a:pt x="3192" y="1"/>
                  </a:moveTo>
                  <a:cubicBezTo>
                    <a:pt x="1429" y="1"/>
                    <a:pt x="0" y="1429"/>
                    <a:pt x="0" y="3192"/>
                  </a:cubicBezTo>
                  <a:cubicBezTo>
                    <a:pt x="0" y="4955"/>
                    <a:pt x="1429" y="6384"/>
                    <a:pt x="3192" y="6384"/>
                  </a:cubicBezTo>
                  <a:cubicBezTo>
                    <a:pt x="4955" y="6384"/>
                    <a:pt x="6383" y="4955"/>
                    <a:pt x="6383" y="3192"/>
                  </a:cubicBezTo>
                  <a:cubicBezTo>
                    <a:pt x="6383" y="1429"/>
                    <a:pt x="4955" y="1"/>
                    <a:pt x="31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91"/>
          <p:cNvGrpSpPr/>
          <p:nvPr/>
        </p:nvGrpSpPr>
        <p:grpSpPr>
          <a:xfrm>
            <a:off x="588475" y="3453391"/>
            <a:ext cx="2651536" cy="1154874"/>
            <a:chOff x="588475" y="3453391"/>
            <a:chExt cx="2651536" cy="1154874"/>
          </a:xfrm>
        </p:grpSpPr>
        <p:sp>
          <p:nvSpPr>
            <p:cNvPr id="1732" name="Google Shape;1732;p91"/>
            <p:cNvSpPr/>
            <p:nvPr/>
          </p:nvSpPr>
          <p:spPr>
            <a:xfrm>
              <a:off x="1641641" y="3890665"/>
              <a:ext cx="515100" cy="717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1"/>
            <p:cNvSpPr/>
            <p:nvPr/>
          </p:nvSpPr>
          <p:spPr>
            <a:xfrm>
              <a:off x="588475" y="3453391"/>
              <a:ext cx="2651536" cy="938695"/>
            </a:xfrm>
            <a:custGeom>
              <a:rect b="b" l="l" r="r" t="t"/>
              <a:pathLst>
                <a:path extrusionOk="0" h="31521" w="89030">
                  <a:moveTo>
                    <a:pt x="16444" y="669"/>
                  </a:moveTo>
                  <a:cubicBezTo>
                    <a:pt x="20244" y="791"/>
                    <a:pt x="24073" y="548"/>
                    <a:pt x="27812" y="0"/>
                  </a:cubicBezTo>
                  <a:cubicBezTo>
                    <a:pt x="25806" y="2645"/>
                    <a:pt x="24104" y="5502"/>
                    <a:pt x="22766" y="8511"/>
                  </a:cubicBezTo>
                  <a:cubicBezTo>
                    <a:pt x="27994" y="8086"/>
                    <a:pt x="33131" y="6201"/>
                    <a:pt x="37417" y="3101"/>
                  </a:cubicBezTo>
                  <a:cubicBezTo>
                    <a:pt x="41977" y="7569"/>
                    <a:pt x="47964" y="10548"/>
                    <a:pt x="54287" y="11429"/>
                  </a:cubicBezTo>
                  <a:cubicBezTo>
                    <a:pt x="53831" y="8450"/>
                    <a:pt x="53101" y="5502"/>
                    <a:pt x="52129" y="2645"/>
                  </a:cubicBezTo>
                  <a:cubicBezTo>
                    <a:pt x="56779" y="5654"/>
                    <a:pt x="62798" y="5502"/>
                    <a:pt x="68330" y="4833"/>
                  </a:cubicBezTo>
                  <a:cubicBezTo>
                    <a:pt x="70792" y="4529"/>
                    <a:pt x="73254" y="4165"/>
                    <a:pt x="75716" y="3709"/>
                  </a:cubicBezTo>
                  <a:cubicBezTo>
                    <a:pt x="79363" y="7508"/>
                    <a:pt x="83011" y="10669"/>
                    <a:pt x="85777" y="11551"/>
                  </a:cubicBezTo>
                  <a:cubicBezTo>
                    <a:pt x="80154" y="15593"/>
                    <a:pt x="75290" y="14682"/>
                    <a:pt x="75290" y="14682"/>
                  </a:cubicBezTo>
                  <a:cubicBezTo>
                    <a:pt x="75290" y="14682"/>
                    <a:pt x="80549" y="21885"/>
                    <a:pt x="89029" y="22858"/>
                  </a:cubicBezTo>
                  <a:cubicBezTo>
                    <a:pt x="73163" y="29971"/>
                    <a:pt x="51521" y="26445"/>
                    <a:pt x="51521" y="26445"/>
                  </a:cubicBezTo>
                  <a:cubicBezTo>
                    <a:pt x="51521" y="26445"/>
                    <a:pt x="54196" y="28633"/>
                    <a:pt x="58208" y="30214"/>
                  </a:cubicBezTo>
                  <a:cubicBezTo>
                    <a:pt x="34925" y="31521"/>
                    <a:pt x="26748" y="22584"/>
                    <a:pt x="26748" y="22584"/>
                  </a:cubicBezTo>
                  <a:cubicBezTo>
                    <a:pt x="26748" y="22584"/>
                    <a:pt x="15289" y="27934"/>
                    <a:pt x="0" y="22584"/>
                  </a:cubicBezTo>
                  <a:cubicBezTo>
                    <a:pt x="11216" y="20366"/>
                    <a:pt x="14985" y="12919"/>
                    <a:pt x="14985" y="12919"/>
                  </a:cubicBezTo>
                  <a:cubicBezTo>
                    <a:pt x="14985" y="12919"/>
                    <a:pt x="7629" y="13527"/>
                    <a:pt x="2918" y="10882"/>
                  </a:cubicBezTo>
                  <a:cubicBezTo>
                    <a:pt x="8025" y="9362"/>
                    <a:pt x="12614" y="5320"/>
                    <a:pt x="16444" y="66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91"/>
            <p:cNvSpPr/>
            <p:nvPr/>
          </p:nvSpPr>
          <p:spPr>
            <a:xfrm>
              <a:off x="2622191" y="3702304"/>
              <a:ext cx="190131" cy="191009"/>
            </a:xfrm>
            <a:custGeom>
              <a:rect b="b" l="l" r="r" t="t"/>
              <a:pathLst>
                <a:path extrusionOk="0" h="6414" w="6384">
                  <a:moveTo>
                    <a:pt x="3192" y="0"/>
                  </a:moveTo>
                  <a:cubicBezTo>
                    <a:pt x="1429" y="0"/>
                    <a:pt x="1" y="1429"/>
                    <a:pt x="1" y="3192"/>
                  </a:cubicBezTo>
                  <a:cubicBezTo>
                    <a:pt x="1" y="4985"/>
                    <a:pt x="1429" y="6414"/>
                    <a:pt x="3192" y="6414"/>
                  </a:cubicBezTo>
                  <a:cubicBezTo>
                    <a:pt x="4955" y="6414"/>
                    <a:pt x="6384" y="4985"/>
                    <a:pt x="6384" y="3192"/>
                  </a:cubicBezTo>
                  <a:cubicBezTo>
                    <a:pt x="6384" y="1429"/>
                    <a:pt x="4955" y="0"/>
                    <a:pt x="3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1"/>
            <p:cNvSpPr/>
            <p:nvPr/>
          </p:nvSpPr>
          <p:spPr>
            <a:xfrm>
              <a:off x="1704587" y="3900161"/>
              <a:ext cx="190161" cy="190116"/>
            </a:xfrm>
            <a:custGeom>
              <a:rect b="b" l="l" r="r" t="t"/>
              <a:pathLst>
                <a:path extrusionOk="0" h="6384" w="6385">
                  <a:moveTo>
                    <a:pt x="3192" y="1"/>
                  </a:moveTo>
                  <a:cubicBezTo>
                    <a:pt x="1430" y="1"/>
                    <a:pt x="1" y="1429"/>
                    <a:pt x="1" y="3192"/>
                  </a:cubicBezTo>
                  <a:cubicBezTo>
                    <a:pt x="1" y="4955"/>
                    <a:pt x="1430" y="6384"/>
                    <a:pt x="3192" y="6384"/>
                  </a:cubicBezTo>
                  <a:cubicBezTo>
                    <a:pt x="4955" y="6384"/>
                    <a:pt x="6384" y="4955"/>
                    <a:pt x="6384" y="3192"/>
                  </a:cubicBezTo>
                  <a:cubicBezTo>
                    <a:pt x="6384" y="1429"/>
                    <a:pt x="4955" y="1"/>
                    <a:pt x="31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6" name="Google Shape;1736;p91"/>
          <p:cNvSpPr/>
          <p:nvPr/>
        </p:nvSpPr>
        <p:spPr>
          <a:xfrm>
            <a:off x="1054541" y="3065971"/>
            <a:ext cx="67934" cy="67898"/>
          </a:xfrm>
          <a:custGeom>
            <a:rect b="b" l="l" r="r" t="t"/>
            <a:pathLst>
              <a:path extrusionOk="0" h="2280" w="2281">
                <a:moveTo>
                  <a:pt x="1125" y="0"/>
                </a:moveTo>
                <a:cubicBezTo>
                  <a:pt x="518" y="0"/>
                  <a:pt x="1" y="517"/>
                  <a:pt x="1" y="1155"/>
                </a:cubicBezTo>
                <a:cubicBezTo>
                  <a:pt x="1" y="1763"/>
                  <a:pt x="518" y="2280"/>
                  <a:pt x="1125" y="2280"/>
                </a:cubicBezTo>
                <a:cubicBezTo>
                  <a:pt x="1764" y="2280"/>
                  <a:pt x="2280" y="1763"/>
                  <a:pt x="2280" y="1155"/>
                </a:cubicBezTo>
                <a:cubicBezTo>
                  <a:pt x="2280" y="517"/>
                  <a:pt x="1764" y="0"/>
                  <a:pt x="1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1"/>
          <p:cNvSpPr/>
          <p:nvPr/>
        </p:nvSpPr>
        <p:spPr>
          <a:xfrm>
            <a:off x="878027" y="3242483"/>
            <a:ext cx="67934" cy="67005"/>
          </a:xfrm>
          <a:custGeom>
            <a:rect b="b" l="l" r="r" t="t"/>
            <a:pathLst>
              <a:path extrusionOk="0" h="2250" w="2281">
                <a:moveTo>
                  <a:pt x="1125" y="0"/>
                </a:moveTo>
                <a:cubicBezTo>
                  <a:pt x="517" y="0"/>
                  <a:pt x="1" y="517"/>
                  <a:pt x="1" y="1125"/>
                </a:cubicBezTo>
                <a:cubicBezTo>
                  <a:pt x="1" y="1763"/>
                  <a:pt x="517" y="2250"/>
                  <a:pt x="1125" y="2250"/>
                </a:cubicBezTo>
                <a:cubicBezTo>
                  <a:pt x="1764" y="2250"/>
                  <a:pt x="2280" y="1763"/>
                  <a:pt x="2280" y="1125"/>
                </a:cubicBezTo>
                <a:cubicBezTo>
                  <a:pt x="2280" y="517"/>
                  <a:pt x="1764" y="0"/>
                  <a:pt x="1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1"/>
          <p:cNvSpPr/>
          <p:nvPr/>
        </p:nvSpPr>
        <p:spPr>
          <a:xfrm>
            <a:off x="1273612" y="3219849"/>
            <a:ext cx="43482" cy="43479"/>
          </a:xfrm>
          <a:custGeom>
            <a:rect b="b" l="l" r="r" t="t"/>
            <a:pathLst>
              <a:path extrusionOk="0" h="1460" w="1460">
                <a:moveTo>
                  <a:pt x="730" y="0"/>
                </a:moveTo>
                <a:cubicBezTo>
                  <a:pt x="335" y="0"/>
                  <a:pt x="1" y="304"/>
                  <a:pt x="1" y="730"/>
                </a:cubicBezTo>
                <a:cubicBezTo>
                  <a:pt x="1" y="1125"/>
                  <a:pt x="335" y="1459"/>
                  <a:pt x="730" y="1459"/>
                </a:cubicBezTo>
                <a:cubicBezTo>
                  <a:pt x="1125" y="1459"/>
                  <a:pt x="1460" y="1125"/>
                  <a:pt x="1460" y="730"/>
                </a:cubicBezTo>
                <a:cubicBezTo>
                  <a:pt x="1460" y="304"/>
                  <a:pt x="1125" y="0"/>
                  <a:pt x="7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1"/>
          <p:cNvSpPr/>
          <p:nvPr/>
        </p:nvSpPr>
        <p:spPr>
          <a:xfrm>
            <a:off x="911531" y="2801636"/>
            <a:ext cx="47086" cy="47112"/>
          </a:xfrm>
          <a:custGeom>
            <a:rect b="b" l="l" r="r" t="t"/>
            <a:pathLst>
              <a:path extrusionOk="0" h="1582" w="1581">
                <a:moveTo>
                  <a:pt x="791" y="1"/>
                </a:moveTo>
                <a:cubicBezTo>
                  <a:pt x="365" y="1"/>
                  <a:pt x="0" y="365"/>
                  <a:pt x="0" y="791"/>
                </a:cubicBezTo>
                <a:cubicBezTo>
                  <a:pt x="0" y="1217"/>
                  <a:pt x="365" y="1581"/>
                  <a:pt x="791" y="1581"/>
                </a:cubicBezTo>
                <a:cubicBezTo>
                  <a:pt x="1216" y="1581"/>
                  <a:pt x="1581" y="1217"/>
                  <a:pt x="1581" y="791"/>
                </a:cubicBezTo>
                <a:cubicBezTo>
                  <a:pt x="1581" y="365"/>
                  <a:pt x="1216" y="1"/>
                  <a:pt x="7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1"/>
          <p:cNvSpPr/>
          <p:nvPr/>
        </p:nvSpPr>
        <p:spPr>
          <a:xfrm>
            <a:off x="3086783" y="2559041"/>
            <a:ext cx="31689" cy="31716"/>
          </a:xfrm>
          <a:custGeom>
            <a:rect b="b" l="l" r="r" t="t"/>
            <a:pathLst>
              <a:path extrusionOk="0" h="1065" w="1064">
                <a:moveTo>
                  <a:pt x="547" y="1"/>
                </a:moveTo>
                <a:cubicBezTo>
                  <a:pt x="243" y="1"/>
                  <a:pt x="0" y="244"/>
                  <a:pt x="0" y="517"/>
                </a:cubicBezTo>
                <a:cubicBezTo>
                  <a:pt x="0" y="821"/>
                  <a:pt x="243" y="1065"/>
                  <a:pt x="547" y="1065"/>
                </a:cubicBezTo>
                <a:cubicBezTo>
                  <a:pt x="821" y="1065"/>
                  <a:pt x="1064" y="821"/>
                  <a:pt x="1064" y="517"/>
                </a:cubicBezTo>
                <a:cubicBezTo>
                  <a:pt x="1064" y="244"/>
                  <a:pt x="821" y="1"/>
                  <a:pt x="5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1"/>
          <p:cNvSpPr/>
          <p:nvPr/>
        </p:nvSpPr>
        <p:spPr>
          <a:xfrm>
            <a:off x="3152868" y="2998964"/>
            <a:ext cx="39849" cy="39875"/>
          </a:xfrm>
          <a:custGeom>
            <a:rect b="b" l="l" r="r" t="t"/>
            <a:pathLst>
              <a:path extrusionOk="0" h="1339" w="1338">
                <a:moveTo>
                  <a:pt x="669" y="1"/>
                </a:moveTo>
                <a:cubicBezTo>
                  <a:pt x="304" y="1"/>
                  <a:pt x="0" y="305"/>
                  <a:pt x="0" y="670"/>
                </a:cubicBezTo>
                <a:cubicBezTo>
                  <a:pt x="0" y="1034"/>
                  <a:pt x="304" y="1338"/>
                  <a:pt x="669" y="1338"/>
                </a:cubicBezTo>
                <a:cubicBezTo>
                  <a:pt x="1033" y="1338"/>
                  <a:pt x="1337" y="1034"/>
                  <a:pt x="1337" y="670"/>
                </a:cubicBezTo>
                <a:cubicBezTo>
                  <a:pt x="1337" y="305"/>
                  <a:pt x="1033" y="1"/>
                  <a:pt x="6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1"/>
          <p:cNvSpPr/>
          <p:nvPr/>
        </p:nvSpPr>
        <p:spPr>
          <a:xfrm>
            <a:off x="3045119" y="2043087"/>
            <a:ext cx="57987" cy="57058"/>
          </a:xfrm>
          <a:custGeom>
            <a:rect b="b" l="l" r="r" t="t"/>
            <a:pathLst>
              <a:path extrusionOk="0" h="1916" w="1947">
                <a:moveTo>
                  <a:pt x="974" y="0"/>
                </a:moveTo>
                <a:cubicBezTo>
                  <a:pt x="426" y="0"/>
                  <a:pt x="1" y="426"/>
                  <a:pt x="1" y="942"/>
                </a:cubicBezTo>
                <a:cubicBezTo>
                  <a:pt x="1" y="1490"/>
                  <a:pt x="426" y="1915"/>
                  <a:pt x="974" y="1915"/>
                </a:cubicBezTo>
                <a:cubicBezTo>
                  <a:pt x="1490" y="1915"/>
                  <a:pt x="1946" y="1490"/>
                  <a:pt x="1946" y="942"/>
                </a:cubicBezTo>
                <a:cubicBezTo>
                  <a:pt x="1946" y="426"/>
                  <a:pt x="1490" y="0"/>
                  <a:pt x="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1"/>
          <p:cNvSpPr/>
          <p:nvPr/>
        </p:nvSpPr>
        <p:spPr>
          <a:xfrm>
            <a:off x="2877659" y="2626018"/>
            <a:ext cx="50720" cy="50745"/>
          </a:xfrm>
          <a:custGeom>
            <a:rect b="b" l="l" r="r" t="t"/>
            <a:pathLst>
              <a:path extrusionOk="0" h="1704" w="1703">
                <a:moveTo>
                  <a:pt x="852" y="1"/>
                </a:moveTo>
                <a:cubicBezTo>
                  <a:pt x="396" y="1"/>
                  <a:pt x="1" y="366"/>
                  <a:pt x="1" y="852"/>
                </a:cubicBezTo>
                <a:cubicBezTo>
                  <a:pt x="1" y="1308"/>
                  <a:pt x="396" y="1703"/>
                  <a:pt x="852" y="1703"/>
                </a:cubicBezTo>
                <a:cubicBezTo>
                  <a:pt x="1338" y="1703"/>
                  <a:pt x="1703" y="1308"/>
                  <a:pt x="1703" y="852"/>
                </a:cubicBezTo>
                <a:cubicBezTo>
                  <a:pt x="1703" y="366"/>
                  <a:pt x="1338"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1"/>
          <p:cNvSpPr/>
          <p:nvPr/>
        </p:nvSpPr>
        <p:spPr>
          <a:xfrm>
            <a:off x="3320328" y="2259416"/>
            <a:ext cx="23558" cy="23586"/>
          </a:xfrm>
          <a:custGeom>
            <a:rect b="b" l="l" r="r" t="t"/>
            <a:pathLst>
              <a:path extrusionOk="0" h="792" w="791">
                <a:moveTo>
                  <a:pt x="395" y="1"/>
                </a:moveTo>
                <a:cubicBezTo>
                  <a:pt x="183" y="1"/>
                  <a:pt x="0" y="183"/>
                  <a:pt x="0" y="396"/>
                </a:cubicBezTo>
                <a:cubicBezTo>
                  <a:pt x="0" y="609"/>
                  <a:pt x="183" y="791"/>
                  <a:pt x="395" y="791"/>
                </a:cubicBezTo>
                <a:cubicBezTo>
                  <a:pt x="608" y="791"/>
                  <a:pt x="791" y="609"/>
                  <a:pt x="791" y="396"/>
                </a:cubicBezTo>
                <a:cubicBezTo>
                  <a:pt x="791" y="183"/>
                  <a:pt x="608" y="1"/>
                  <a:pt x="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1"/>
          <p:cNvSpPr/>
          <p:nvPr/>
        </p:nvSpPr>
        <p:spPr>
          <a:xfrm>
            <a:off x="2715620" y="1956187"/>
            <a:ext cx="56170" cy="57058"/>
          </a:xfrm>
          <a:custGeom>
            <a:rect b="b" l="l" r="r" t="t"/>
            <a:pathLst>
              <a:path extrusionOk="0" h="1916" w="1886">
                <a:moveTo>
                  <a:pt x="943" y="0"/>
                </a:moveTo>
                <a:cubicBezTo>
                  <a:pt x="426" y="0"/>
                  <a:pt x="1" y="426"/>
                  <a:pt x="1" y="973"/>
                </a:cubicBezTo>
                <a:cubicBezTo>
                  <a:pt x="1" y="1490"/>
                  <a:pt x="426" y="1915"/>
                  <a:pt x="943" y="1915"/>
                </a:cubicBezTo>
                <a:cubicBezTo>
                  <a:pt x="1460" y="1915"/>
                  <a:pt x="1885" y="1490"/>
                  <a:pt x="1885" y="973"/>
                </a:cubicBezTo>
                <a:cubicBezTo>
                  <a:pt x="1885" y="426"/>
                  <a:pt x="1460" y="0"/>
                  <a:pt x="9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1"/>
          <p:cNvSpPr/>
          <p:nvPr/>
        </p:nvSpPr>
        <p:spPr>
          <a:xfrm>
            <a:off x="3192685" y="1782386"/>
            <a:ext cx="56140" cy="56135"/>
          </a:xfrm>
          <a:custGeom>
            <a:rect b="b" l="l" r="r" t="t"/>
            <a:pathLst>
              <a:path extrusionOk="0" h="1885" w="1885">
                <a:moveTo>
                  <a:pt x="943" y="0"/>
                </a:moveTo>
                <a:cubicBezTo>
                  <a:pt x="426" y="0"/>
                  <a:pt x="0" y="426"/>
                  <a:pt x="0" y="943"/>
                </a:cubicBezTo>
                <a:cubicBezTo>
                  <a:pt x="0" y="1459"/>
                  <a:pt x="426" y="1885"/>
                  <a:pt x="943" y="1885"/>
                </a:cubicBezTo>
                <a:cubicBezTo>
                  <a:pt x="1490" y="1885"/>
                  <a:pt x="1885" y="1459"/>
                  <a:pt x="1885" y="943"/>
                </a:cubicBezTo>
                <a:cubicBezTo>
                  <a:pt x="1885" y="426"/>
                  <a:pt x="1490" y="0"/>
                  <a:pt x="9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1"/>
          <p:cNvSpPr/>
          <p:nvPr/>
        </p:nvSpPr>
        <p:spPr>
          <a:xfrm>
            <a:off x="5753600" y="3272000"/>
            <a:ext cx="51675" cy="51700"/>
          </a:xfrm>
          <a:custGeom>
            <a:rect b="b" l="l" r="r" t="t"/>
            <a:pathLst>
              <a:path extrusionOk="0" h="2068" w="2067">
                <a:moveTo>
                  <a:pt x="1034" y="0"/>
                </a:moveTo>
                <a:cubicBezTo>
                  <a:pt x="456" y="0"/>
                  <a:pt x="0" y="456"/>
                  <a:pt x="0" y="1034"/>
                </a:cubicBezTo>
                <a:cubicBezTo>
                  <a:pt x="0" y="1581"/>
                  <a:pt x="456" y="2067"/>
                  <a:pt x="1034" y="2067"/>
                </a:cubicBezTo>
                <a:cubicBezTo>
                  <a:pt x="1611" y="2067"/>
                  <a:pt x="2067" y="1581"/>
                  <a:pt x="2067" y="1034"/>
                </a:cubicBezTo>
                <a:cubicBezTo>
                  <a:pt x="2067" y="456"/>
                  <a:pt x="1581"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1"/>
          <p:cNvSpPr/>
          <p:nvPr/>
        </p:nvSpPr>
        <p:spPr>
          <a:xfrm>
            <a:off x="3293167" y="3388230"/>
            <a:ext cx="27191" cy="27159"/>
          </a:xfrm>
          <a:custGeom>
            <a:rect b="b" l="l" r="r" t="t"/>
            <a:pathLst>
              <a:path extrusionOk="0" h="912" w="913">
                <a:moveTo>
                  <a:pt x="456" y="0"/>
                </a:moveTo>
                <a:cubicBezTo>
                  <a:pt x="213" y="0"/>
                  <a:pt x="0" y="213"/>
                  <a:pt x="0" y="456"/>
                </a:cubicBezTo>
                <a:cubicBezTo>
                  <a:pt x="0" y="699"/>
                  <a:pt x="213" y="912"/>
                  <a:pt x="456" y="912"/>
                </a:cubicBezTo>
                <a:cubicBezTo>
                  <a:pt x="730" y="912"/>
                  <a:pt x="912" y="699"/>
                  <a:pt x="912" y="456"/>
                </a:cubicBezTo>
                <a:cubicBezTo>
                  <a:pt x="912" y="213"/>
                  <a:pt x="730" y="0"/>
                  <a:pt x="4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1"/>
          <p:cNvSpPr/>
          <p:nvPr/>
        </p:nvSpPr>
        <p:spPr>
          <a:xfrm>
            <a:off x="1764258" y="1612188"/>
            <a:ext cx="57957" cy="58875"/>
          </a:xfrm>
          <a:custGeom>
            <a:rect b="b" l="l" r="r" t="t"/>
            <a:pathLst>
              <a:path extrusionOk="0" h="1977" w="1946">
                <a:moveTo>
                  <a:pt x="973" y="1"/>
                </a:moveTo>
                <a:cubicBezTo>
                  <a:pt x="426" y="1"/>
                  <a:pt x="0" y="457"/>
                  <a:pt x="0" y="1004"/>
                </a:cubicBezTo>
                <a:cubicBezTo>
                  <a:pt x="0" y="1551"/>
                  <a:pt x="426" y="1977"/>
                  <a:pt x="973" y="1977"/>
                </a:cubicBezTo>
                <a:cubicBezTo>
                  <a:pt x="1520" y="1977"/>
                  <a:pt x="1945" y="1551"/>
                  <a:pt x="1945" y="1004"/>
                </a:cubicBezTo>
                <a:cubicBezTo>
                  <a:pt x="1945" y="457"/>
                  <a:pt x="1520" y="1"/>
                  <a:pt x="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1"/>
          <p:cNvSpPr/>
          <p:nvPr/>
        </p:nvSpPr>
        <p:spPr>
          <a:xfrm>
            <a:off x="1641142" y="1838493"/>
            <a:ext cx="27191" cy="28112"/>
          </a:xfrm>
          <a:custGeom>
            <a:rect b="b" l="l" r="r" t="t"/>
            <a:pathLst>
              <a:path extrusionOk="0" h="944" w="913">
                <a:moveTo>
                  <a:pt x="456" y="1"/>
                </a:moveTo>
                <a:cubicBezTo>
                  <a:pt x="213" y="1"/>
                  <a:pt x="0" y="214"/>
                  <a:pt x="0" y="457"/>
                </a:cubicBezTo>
                <a:cubicBezTo>
                  <a:pt x="0" y="730"/>
                  <a:pt x="213" y="943"/>
                  <a:pt x="456" y="943"/>
                </a:cubicBezTo>
                <a:cubicBezTo>
                  <a:pt x="730" y="943"/>
                  <a:pt x="912" y="730"/>
                  <a:pt x="912" y="457"/>
                </a:cubicBezTo>
                <a:cubicBezTo>
                  <a:pt x="912" y="214"/>
                  <a:pt x="730" y="1"/>
                  <a:pt x="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1"/>
          <p:cNvSpPr/>
          <p:nvPr/>
        </p:nvSpPr>
        <p:spPr>
          <a:xfrm>
            <a:off x="1442888" y="1729882"/>
            <a:ext cx="52536" cy="52532"/>
          </a:xfrm>
          <a:custGeom>
            <a:rect b="b" l="l" r="r" t="t"/>
            <a:pathLst>
              <a:path extrusionOk="0" h="1764" w="1764">
                <a:moveTo>
                  <a:pt x="882" y="0"/>
                </a:moveTo>
                <a:cubicBezTo>
                  <a:pt x="396" y="0"/>
                  <a:pt x="1" y="395"/>
                  <a:pt x="1" y="882"/>
                </a:cubicBezTo>
                <a:cubicBezTo>
                  <a:pt x="1" y="1368"/>
                  <a:pt x="396" y="1763"/>
                  <a:pt x="882" y="1763"/>
                </a:cubicBezTo>
                <a:cubicBezTo>
                  <a:pt x="1368" y="1763"/>
                  <a:pt x="1764" y="1368"/>
                  <a:pt x="1764" y="882"/>
                </a:cubicBezTo>
                <a:cubicBezTo>
                  <a:pt x="1764" y="395"/>
                  <a:pt x="1368" y="0"/>
                  <a:pt x="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1"/>
          <p:cNvSpPr/>
          <p:nvPr/>
        </p:nvSpPr>
        <p:spPr>
          <a:xfrm>
            <a:off x="3283458" y="3013769"/>
            <a:ext cx="38650" cy="38625"/>
          </a:xfrm>
          <a:custGeom>
            <a:rect b="b" l="l" r="r" t="t"/>
            <a:pathLst>
              <a:path extrusionOk="0" h="1490" w="1491">
                <a:moveTo>
                  <a:pt x="730" y="1"/>
                </a:moveTo>
                <a:cubicBezTo>
                  <a:pt x="335" y="1"/>
                  <a:pt x="1" y="335"/>
                  <a:pt x="1" y="760"/>
                </a:cubicBezTo>
                <a:cubicBezTo>
                  <a:pt x="1" y="1156"/>
                  <a:pt x="335" y="1490"/>
                  <a:pt x="730" y="1490"/>
                </a:cubicBezTo>
                <a:cubicBezTo>
                  <a:pt x="1156" y="1490"/>
                  <a:pt x="1490" y="1156"/>
                  <a:pt x="1490" y="760"/>
                </a:cubicBezTo>
                <a:cubicBezTo>
                  <a:pt x="1490" y="335"/>
                  <a:pt x="1156" y="1"/>
                  <a:pt x="7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1"/>
          <p:cNvSpPr/>
          <p:nvPr/>
        </p:nvSpPr>
        <p:spPr>
          <a:xfrm>
            <a:off x="835500" y="3829598"/>
            <a:ext cx="62902" cy="63730"/>
          </a:xfrm>
          <a:custGeom>
            <a:rect b="b" l="l" r="r" t="t"/>
            <a:pathLst>
              <a:path extrusionOk="0" h="2219" w="2190">
                <a:moveTo>
                  <a:pt x="1095" y="0"/>
                </a:moveTo>
                <a:cubicBezTo>
                  <a:pt x="487" y="0"/>
                  <a:pt x="1" y="486"/>
                  <a:pt x="1" y="1094"/>
                </a:cubicBezTo>
                <a:cubicBezTo>
                  <a:pt x="1" y="1702"/>
                  <a:pt x="487" y="2219"/>
                  <a:pt x="1095" y="2219"/>
                </a:cubicBezTo>
                <a:cubicBezTo>
                  <a:pt x="1703" y="2219"/>
                  <a:pt x="2189" y="1702"/>
                  <a:pt x="2189" y="1094"/>
                </a:cubicBezTo>
                <a:cubicBezTo>
                  <a:pt x="2189" y="486"/>
                  <a:pt x="1703" y="0"/>
                  <a:pt x="10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1"/>
          <p:cNvSpPr/>
          <p:nvPr/>
        </p:nvSpPr>
        <p:spPr>
          <a:xfrm>
            <a:off x="1012013" y="3453391"/>
            <a:ext cx="49796" cy="48899"/>
          </a:xfrm>
          <a:custGeom>
            <a:rect b="b" l="l" r="r" t="t"/>
            <a:pathLst>
              <a:path extrusionOk="0" h="1642" w="1672">
                <a:moveTo>
                  <a:pt x="851" y="0"/>
                </a:moveTo>
                <a:cubicBezTo>
                  <a:pt x="395" y="0"/>
                  <a:pt x="0" y="365"/>
                  <a:pt x="0" y="821"/>
                </a:cubicBezTo>
                <a:cubicBezTo>
                  <a:pt x="0" y="1277"/>
                  <a:pt x="395" y="1642"/>
                  <a:pt x="851" y="1642"/>
                </a:cubicBezTo>
                <a:cubicBezTo>
                  <a:pt x="1307" y="1642"/>
                  <a:pt x="1672" y="1277"/>
                  <a:pt x="1672" y="821"/>
                </a:cubicBezTo>
                <a:cubicBezTo>
                  <a:pt x="1672" y="365"/>
                  <a:pt x="1307" y="0"/>
                  <a:pt x="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1"/>
          <p:cNvSpPr/>
          <p:nvPr/>
        </p:nvSpPr>
        <p:spPr>
          <a:xfrm>
            <a:off x="2116461" y="1372333"/>
            <a:ext cx="36245" cy="36212"/>
          </a:xfrm>
          <a:custGeom>
            <a:rect b="b" l="l" r="r" t="t"/>
            <a:pathLst>
              <a:path extrusionOk="0" h="1216" w="1217">
                <a:moveTo>
                  <a:pt x="609" y="0"/>
                </a:moveTo>
                <a:cubicBezTo>
                  <a:pt x="275" y="0"/>
                  <a:pt x="1" y="274"/>
                  <a:pt x="1" y="608"/>
                </a:cubicBezTo>
                <a:cubicBezTo>
                  <a:pt x="1" y="942"/>
                  <a:pt x="275" y="1216"/>
                  <a:pt x="609" y="1216"/>
                </a:cubicBezTo>
                <a:cubicBezTo>
                  <a:pt x="943" y="1216"/>
                  <a:pt x="1217" y="942"/>
                  <a:pt x="1217" y="608"/>
                </a:cubicBezTo>
                <a:cubicBezTo>
                  <a:pt x="1217" y="274"/>
                  <a:pt x="943" y="0"/>
                  <a:pt x="6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1"/>
          <p:cNvSpPr/>
          <p:nvPr/>
        </p:nvSpPr>
        <p:spPr>
          <a:xfrm>
            <a:off x="1856580" y="1184951"/>
            <a:ext cx="36245" cy="35319"/>
          </a:xfrm>
          <a:custGeom>
            <a:rect b="b" l="l" r="r" t="t"/>
            <a:pathLst>
              <a:path extrusionOk="0" h="1186" w="1217">
                <a:moveTo>
                  <a:pt x="608" y="0"/>
                </a:moveTo>
                <a:cubicBezTo>
                  <a:pt x="274" y="0"/>
                  <a:pt x="0" y="243"/>
                  <a:pt x="0" y="578"/>
                </a:cubicBezTo>
                <a:cubicBezTo>
                  <a:pt x="0" y="912"/>
                  <a:pt x="274" y="1186"/>
                  <a:pt x="608" y="1186"/>
                </a:cubicBezTo>
                <a:cubicBezTo>
                  <a:pt x="943" y="1186"/>
                  <a:pt x="1216" y="912"/>
                  <a:pt x="1216" y="578"/>
                </a:cubicBezTo>
                <a:cubicBezTo>
                  <a:pt x="1216" y="243"/>
                  <a:pt x="943" y="0"/>
                  <a:pt x="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7" name="Google Shape;1757;p91"/>
          <p:cNvGrpSpPr/>
          <p:nvPr/>
        </p:nvGrpSpPr>
        <p:grpSpPr>
          <a:xfrm>
            <a:off x="1620425" y="918800"/>
            <a:ext cx="515118" cy="1181323"/>
            <a:chOff x="1620425" y="918800"/>
            <a:chExt cx="515118" cy="1181323"/>
          </a:xfrm>
        </p:grpSpPr>
        <p:sp>
          <p:nvSpPr>
            <p:cNvPr id="1758" name="Google Shape;1758;p91"/>
            <p:cNvSpPr/>
            <p:nvPr/>
          </p:nvSpPr>
          <p:spPr>
            <a:xfrm>
              <a:off x="1759831" y="918800"/>
              <a:ext cx="316856" cy="301463"/>
            </a:xfrm>
            <a:custGeom>
              <a:rect b="b" l="l" r="r" t="t"/>
              <a:pathLst>
                <a:path extrusionOk="0" h="10123" w="10639">
                  <a:moveTo>
                    <a:pt x="5319" y="1"/>
                  </a:moveTo>
                  <a:lnTo>
                    <a:pt x="4073" y="3861"/>
                  </a:lnTo>
                  <a:lnTo>
                    <a:pt x="0" y="3861"/>
                  </a:lnTo>
                  <a:lnTo>
                    <a:pt x="3283" y="6262"/>
                  </a:lnTo>
                  <a:lnTo>
                    <a:pt x="2037" y="10123"/>
                  </a:lnTo>
                  <a:lnTo>
                    <a:pt x="2037" y="10123"/>
                  </a:lnTo>
                  <a:lnTo>
                    <a:pt x="5319" y="7752"/>
                  </a:lnTo>
                  <a:lnTo>
                    <a:pt x="8602" y="10123"/>
                  </a:lnTo>
                  <a:lnTo>
                    <a:pt x="7356" y="6262"/>
                  </a:lnTo>
                  <a:lnTo>
                    <a:pt x="10639" y="3861"/>
                  </a:lnTo>
                  <a:lnTo>
                    <a:pt x="6566" y="3861"/>
                  </a:lnTo>
                  <a:lnTo>
                    <a:pt x="53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1"/>
            <p:cNvSpPr/>
            <p:nvPr/>
          </p:nvSpPr>
          <p:spPr>
            <a:xfrm>
              <a:off x="1620425" y="1247402"/>
              <a:ext cx="515118" cy="852721"/>
            </a:xfrm>
            <a:custGeom>
              <a:rect b="b" l="l" r="r" t="t"/>
              <a:pathLst>
                <a:path extrusionOk="0" h="28634" w="17296">
                  <a:moveTo>
                    <a:pt x="1307" y="20973"/>
                  </a:moveTo>
                  <a:cubicBezTo>
                    <a:pt x="7174" y="11064"/>
                    <a:pt x="10031" y="0"/>
                    <a:pt x="10031" y="0"/>
                  </a:cubicBezTo>
                  <a:cubicBezTo>
                    <a:pt x="10031" y="0"/>
                    <a:pt x="12280" y="9605"/>
                    <a:pt x="17295" y="19606"/>
                  </a:cubicBezTo>
                  <a:cubicBezTo>
                    <a:pt x="15563" y="19332"/>
                    <a:pt x="13891" y="18815"/>
                    <a:pt x="12310" y="18025"/>
                  </a:cubicBezTo>
                  <a:cubicBezTo>
                    <a:pt x="14104" y="21217"/>
                    <a:pt x="14590" y="25107"/>
                    <a:pt x="13648" y="28633"/>
                  </a:cubicBezTo>
                  <a:cubicBezTo>
                    <a:pt x="11459" y="26779"/>
                    <a:pt x="9514" y="24621"/>
                    <a:pt x="7933" y="22250"/>
                  </a:cubicBezTo>
                  <a:cubicBezTo>
                    <a:pt x="5958" y="24773"/>
                    <a:pt x="3131" y="26657"/>
                    <a:pt x="0" y="27448"/>
                  </a:cubicBezTo>
                  <a:cubicBezTo>
                    <a:pt x="638" y="25320"/>
                    <a:pt x="1064" y="23162"/>
                    <a:pt x="1307" y="2097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1"/>
            <p:cNvSpPr/>
            <p:nvPr/>
          </p:nvSpPr>
          <p:spPr>
            <a:xfrm>
              <a:off x="1704592" y="1511187"/>
              <a:ext cx="190131" cy="191009"/>
            </a:xfrm>
            <a:custGeom>
              <a:rect b="b" l="l" r="r" t="t"/>
              <a:pathLst>
                <a:path extrusionOk="0" h="6414" w="6384">
                  <a:moveTo>
                    <a:pt x="3192" y="0"/>
                  </a:moveTo>
                  <a:cubicBezTo>
                    <a:pt x="1429" y="0"/>
                    <a:pt x="1" y="1459"/>
                    <a:pt x="1" y="3222"/>
                  </a:cubicBezTo>
                  <a:cubicBezTo>
                    <a:pt x="1" y="4985"/>
                    <a:pt x="1429" y="6414"/>
                    <a:pt x="3192" y="6414"/>
                  </a:cubicBezTo>
                  <a:cubicBezTo>
                    <a:pt x="4955" y="6414"/>
                    <a:pt x="6384" y="4985"/>
                    <a:pt x="6384" y="3222"/>
                  </a:cubicBezTo>
                  <a:cubicBezTo>
                    <a:pt x="6384" y="1459"/>
                    <a:pt x="4955" y="0"/>
                    <a:pt x="3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91"/>
          <p:cNvGrpSpPr/>
          <p:nvPr/>
        </p:nvGrpSpPr>
        <p:grpSpPr>
          <a:xfrm>
            <a:off x="2295462" y="1358238"/>
            <a:ext cx="1645500" cy="405900"/>
            <a:chOff x="2295462" y="1358238"/>
            <a:chExt cx="1645500" cy="405900"/>
          </a:xfrm>
        </p:grpSpPr>
        <p:sp>
          <p:nvSpPr>
            <p:cNvPr id="1762" name="Google Shape;1762;p91"/>
            <p:cNvSpPr/>
            <p:nvPr/>
          </p:nvSpPr>
          <p:spPr>
            <a:xfrm flipH="1">
              <a:off x="3535062" y="1358238"/>
              <a:ext cx="405900" cy="405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3" name="Google Shape;1763;p91"/>
            <p:cNvCxnSpPr>
              <a:stCxn id="1762" idx="6"/>
            </p:cNvCxnSpPr>
            <p:nvPr/>
          </p:nvCxnSpPr>
          <p:spPr>
            <a:xfrm rot="10800000">
              <a:off x="2295462" y="1422888"/>
              <a:ext cx="1239600" cy="138300"/>
            </a:xfrm>
            <a:prstGeom prst="curvedConnector3">
              <a:avLst>
                <a:gd fmla="val 50000" name="adj1"/>
              </a:avLst>
            </a:prstGeom>
            <a:noFill/>
            <a:ln cap="flat" cmpd="sng" w="19050">
              <a:solidFill>
                <a:schemeClr val="accent5"/>
              </a:solidFill>
              <a:prstDash val="solid"/>
              <a:round/>
              <a:headEnd len="med" w="med" type="none"/>
              <a:tailEnd len="med" w="med" type="oval"/>
            </a:ln>
          </p:spPr>
        </p:cxnSp>
      </p:grpSp>
      <p:grpSp>
        <p:nvGrpSpPr>
          <p:cNvPr id="1764" name="Google Shape;1764;p91"/>
          <p:cNvGrpSpPr/>
          <p:nvPr/>
        </p:nvGrpSpPr>
        <p:grpSpPr>
          <a:xfrm>
            <a:off x="2591258" y="2146913"/>
            <a:ext cx="1349700" cy="414450"/>
            <a:chOff x="2591258" y="2146913"/>
            <a:chExt cx="1349700" cy="414450"/>
          </a:xfrm>
        </p:grpSpPr>
        <p:sp>
          <p:nvSpPr>
            <p:cNvPr id="1765" name="Google Shape;1765;p91"/>
            <p:cNvSpPr/>
            <p:nvPr/>
          </p:nvSpPr>
          <p:spPr>
            <a:xfrm flipH="1">
              <a:off x="3535058" y="2155463"/>
              <a:ext cx="405900" cy="405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6" name="Google Shape;1766;p91"/>
            <p:cNvCxnSpPr>
              <a:stCxn id="1765" idx="6"/>
            </p:cNvCxnSpPr>
            <p:nvPr/>
          </p:nvCxnSpPr>
          <p:spPr>
            <a:xfrm rot="10800000">
              <a:off x="2591258" y="2146913"/>
              <a:ext cx="943800" cy="211500"/>
            </a:xfrm>
            <a:prstGeom prst="curvedConnector3">
              <a:avLst>
                <a:gd fmla="val 50000" name="adj1"/>
              </a:avLst>
            </a:prstGeom>
            <a:noFill/>
            <a:ln cap="flat" cmpd="sng" w="19050">
              <a:solidFill>
                <a:schemeClr val="accent6"/>
              </a:solidFill>
              <a:prstDash val="solid"/>
              <a:round/>
              <a:headEnd len="med" w="med" type="none"/>
              <a:tailEnd len="med" w="med" type="oval"/>
            </a:ln>
          </p:spPr>
        </p:cxnSp>
      </p:grpSp>
      <p:grpSp>
        <p:nvGrpSpPr>
          <p:cNvPr id="1767" name="Google Shape;1767;p91"/>
          <p:cNvGrpSpPr/>
          <p:nvPr/>
        </p:nvGrpSpPr>
        <p:grpSpPr>
          <a:xfrm>
            <a:off x="2880750" y="2952688"/>
            <a:ext cx="1060200" cy="405900"/>
            <a:chOff x="2880750" y="2952688"/>
            <a:chExt cx="1060200" cy="405900"/>
          </a:xfrm>
        </p:grpSpPr>
        <p:sp>
          <p:nvSpPr>
            <p:cNvPr id="1768" name="Google Shape;1768;p91"/>
            <p:cNvSpPr/>
            <p:nvPr/>
          </p:nvSpPr>
          <p:spPr>
            <a:xfrm flipH="1">
              <a:off x="3535050" y="2952688"/>
              <a:ext cx="405900" cy="405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9" name="Google Shape;1769;p91"/>
            <p:cNvCxnSpPr>
              <a:stCxn id="1768" idx="6"/>
            </p:cNvCxnSpPr>
            <p:nvPr/>
          </p:nvCxnSpPr>
          <p:spPr>
            <a:xfrm rot="10800000">
              <a:off x="2880750" y="3023338"/>
              <a:ext cx="654300" cy="132300"/>
            </a:xfrm>
            <a:prstGeom prst="curvedConnector3">
              <a:avLst>
                <a:gd fmla="val 50000" name="adj1"/>
              </a:avLst>
            </a:prstGeom>
            <a:noFill/>
            <a:ln cap="flat" cmpd="sng" w="19050">
              <a:solidFill>
                <a:schemeClr val="accent2"/>
              </a:solidFill>
              <a:prstDash val="solid"/>
              <a:round/>
              <a:headEnd len="med" w="med" type="none"/>
              <a:tailEnd len="med" w="med" type="oval"/>
            </a:ln>
          </p:spPr>
        </p:cxnSp>
      </p:grpSp>
      <p:grpSp>
        <p:nvGrpSpPr>
          <p:cNvPr id="1770" name="Google Shape;1770;p91"/>
          <p:cNvGrpSpPr/>
          <p:nvPr/>
        </p:nvGrpSpPr>
        <p:grpSpPr>
          <a:xfrm>
            <a:off x="3011858" y="3749913"/>
            <a:ext cx="929100" cy="405900"/>
            <a:chOff x="3011858" y="3749913"/>
            <a:chExt cx="929100" cy="405900"/>
          </a:xfrm>
        </p:grpSpPr>
        <p:sp>
          <p:nvSpPr>
            <p:cNvPr id="1771" name="Google Shape;1771;p91"/>
            <p:cNvSpPr/>
            <p:nvPr/>
          </p:nvSpPr>
          <p:spPr>
            <a:xfrm flipH="1">
              <a:off x="3535058" y="3749913"/>
              <a:ext cx="405900" cy="405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2" name="Google Shape;1772;p91"/>
            <p:cNvCxnSpPr>
              <a:stCxn id="1771" idx="6"/>
            </p:cNvCxnSpPr>
            <p:nvPr/>
          </p:nvCxnSpPr>
          <p:spPr>
            <a:xfrm flipH="1">
              <a:off x="3011858" y="3952863"/>
              <a:ext cx="523200" cy="159000"/>
            </a:xfrm>
            <a:prstGeom prst="curvedConnector3">
              <a:avLst>
                <a:gd fmla="val 50000" name="adj1"/>
              </a:avLst>
            </a:prstGeom>
            <a:noFill/>
            <a:ln cap="flat" cmpd="sng" w="19050">
              <a:solidFill>
                <a:schemeClr val="accent3"/>
              </a:solidFill>
              <a:prstDash val="solid"/>
              <a:round/>
              <a:headEnd len="med" w="med" type="none"/>
              <a:tailEnd len="med" w="med" type="oval"/>
            </a:ln>
          </p:spPr>
        </p:cxnSp>
      </p:grpSp>
      <p:sp>
        <p:nvSpPr>
          <p:cNvPr id="1773" name="Google Shape;1773;p91"/>
          <p:cNvSpPr txBox="1"/>
          <p:nvPr/>
        </p:nvSpPr>
        <p:spPr>
          <a:xfrm>
            <a:off x="4051800" y="1278550"/>
            <a:ext cx="1345800" cy="31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Mars</a:t>
            </a:r>
            <a:endParaRPr b="1" sz="1600">
              <a:solidFill>
                <a:schemeClr val="accent1"/>
              </a:solidFill>
              <a:latin typeface="Merriweather Sans"/>
              <a:ea typeface="Merriweather Sans"/>
              <a:cs typeface="Merriweather Sans"/>
              <a:sym typeface="Merriweather Sans"/>
            </a:endParaRPr>
          </a:p>
        </p:txBody>
      </p:sp>
      <p:sp>
        <p:nvSpPr>
          <p:cNvPr id="1774" name="Google Shape;1774;p91"/>
          <p:cNvSpPr txBox="1"/>
          <p:nvPr/>
        </p:nvSpPr>
        <p:spPr>
          <a:xfrm>
            <a:off x="4051800" y="1502600"/>
            <a:ext cx="3843000" cy="40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Despite being red, Mars is a very cold place</a:t>
            </a:r>
            <a:endParaRPr sz="1200">
              <a:solidFill>
                <a:schemeClr val="accent1"/>
              </a:solidFill>
              <a:latin typeface="Merriweather Sans"/>
              <a:ea typeface="Merriweather Sans"/>
              <a:cs typeface="Merriweather Sans"/>
              <a:sym typeface="Merriweather Sans"/>
            </a:endParaRPr>
          </a:p>
        </p:txBody>
      </p:sp>
      <p:sp>
        <p:nvSpPr>
          <p:cNvPr id="1775" name="Google Shape;1775;p91"/>
          <p:cNvSpPr txBox="1"/>
          <p:nvPr/>
        </p:nvSpPr>
        <p:spPr>
          <a:xfrm>
            <a:off x="4051800" y="2098300"/>
            <a:ext cx="1345800" cy="31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Neptune</a:t>
            </a:r>
            <a:endParaRPr b="1" sz="1600">
              <a:solidFill>
                <a:schemeClr val="accent1"/>
              </a:solidFill>
              <a:latin typeface="Merriweather Sans"/>
              <a:ea typeface="Merriweather Sans"/>
              <a:cs typeface="Merriweather Sans"/>
              <a:sym typeface="Merriweather Sans"/>
            </a:endParaRPr>
          </a:p>
        </p:txBody>
      </p:sp>
      <p:sp>
        <p:nvSpPr>
          <p:cNvPr id="1776" name="Google Shape;1776;p91"/>
          <p:cNvSpPr txBox="1"/>
          <p:nvPr/>
        </p:nvSpPr>
        <p:spPr>
          <a:xfrm>
            <a:off x="4051800" y="2322350"/>
            <a:ext cx="3843000" cy="40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Neptune is the farthest planet from the Sun</a:t>
            </a:r>
            <a:endParaRPr sz="1200">
              <a:solidFill>
                <a:schemeClr val="accent1"/>
              </a:solidFill>
              <a:latin typeface="Merriweather Sans"/>
              <a:ea typeface="Merriweather Sans"/>
              <a:cs typeface="Merriweather Sans"/>
              <a:sym typeface="Merriweather Sans"/>
            </a:endParaRPr>
          </a:p>
        </p:txBody>
      </p:sp>
      <p:sp>
        <p:nvSpPr>
          <p:cNvPr id="1777" name="Google Shape;1777;p91"/>
          <p:cNvSpPr txBox="1"/>
          <p:nvPr/>
        </p:nvSpPr>
        <p:spPr>
          <a:xfrm>
            <a:off x="4051800" y="2906788"/>
            <a:ext cx="1345800" cy="31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Mercury</a:t>
            </a:r>
            <a:endParaRPr b="1" sz="1600">
              <a:solidFill>
                <a:schemeClr val="accent1"/>
              </a:solidFill>
              <a:latin typeface="Merriweather Sans"/>
              <a:ea typeface="Merriweather Sans"/>
              <a:cs typeface="Merriweather Sans"/>
              <a:sym typeface="Merriweather Sans"/>
            </a:endParaRPr>
          </a:p>
        </p:txBody>
      </p:sp>
      <p:sp>
        <p:nvSpPr>
          <p:cNvPr id="1778" name="Google Shape;1778;p91"/>
          <p:cNvSpPr txBox="1"/>
          <p:nvPr/>
        </p:nvSpPr>
        <p:spPr>
          <a:xfrm>
            <a:off x="4051800" y="3130838"/>
            <a:ext cx="3843000" cy="40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Mercury is the closest planet to the Sun</a:t>
            </a:r>
            <a:endParaRPr sz="1200">
              <a:solidFill>
                <a:schemeClr val="accent1"/>
              </a:solidFill>
              <a:latin typeface="Merriweather Sans"/>
              <a:ea typeface="Merriweather Sans"/>
              <a:cs typeface="Merriweather Sans"/>
              <a:sym typeface="Merriweather Sans"/>
            </a:endParaRPr>
          </a:p>
        </p:txBody>
      </p:sp>
      <p:sp>
        <p:nvSpPr>
          <p:cNvPr id="1779" name="Google Shape;1779;p91"/>
          <p:cNvSpPr txBox="1"/>
          <p:nvPr/>
        </p:nvSpPr>
        <p:spPr>
          <a:xfrm>
            <a:off x="4051800" y="3670225"/>
            <a:ext cx="1345800" cy="31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Saturn</a:t>
            </a:r>
            <a:endParaRPr b="1" sz="1600">
              <a:solidFill>
                <a:schemeClr val="accent1"/>
              </a:solidFill>
              <a:latin typeface="Merriweather Sans"/>
              <a:ea typeface="Merriweather Sans"/>
              <a:cs typeface="Merriweather Sans"/>
              <a:sym typeface="Merriweather Sans"/>
            </a:endParaRPr>
          </a:p>
        </p:txBody>
      </p:sp>
      <p:sp>
        <p:nvSpPr>
          <p:cNvPr id="1780" name="Google Shape;1780;p91"/>
          <p:cNvSpPr txBox="1"/>
          <p:nvPr/>
        </p:nvSpPr>
        <p:spPr>
          <a:xfrm>
            <a:off x="4051800" y="3894275"/>
            <a:ext cx="3843000" cy="40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Saturn is a gas giant made of hydrogen and helium </a:t>
            </a:r>
            <a:endParaRPr sz="1200">
              <a:solidFill>
                <a:schemeClr val="accent1"/>
              </a:solidFill>
              <a:latin typeface="Merriweather Sans"/>
              <a:ea typeface="Merriweather Sans"/>
              <a:cs typeface="Merriweather Sans"/>
              <a:sym typeface="Merriweather San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720"/>
                                        </p:tgtEl>
                                        <p:attrNameLst>
                                          <p:attrName>style.visibility</p:attrName>
                                        </p:attrNameLst>
                                      </p:cBhvr>
                                      <p:to>
                                        <p:strVal val="visible"/>
                                      </p:to>
                                    </p:set>
                                    <p:animEffect filter="fade" transition="in">
                                      <p:cBhvr>
                                        <p:cTn dur="1000"/>
                                        <p:tgtEl>
                                          <p:spTgt spid="172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757"/>
                                        </p:tgtEl>
                                        <p:attrNameLst>
                                          <p:attrName>style.visibility</p:attrName>
                                        </p:attrNameLst>
                                      </p:cBhvr>
                                      <p:to>
                                        <p:strVal val="visible"/>
                                      </p:to>
                                    </p:set>
                                    <p:animEffect filter="fade" transition="in">
                                      <p:cBhvr>
                                        <p:cTn dur="1000"/>
                                        <p:tgtEl>
                                          <p:spTgt spid="175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761"/>
                                        </p:tgtEl>
                                        <p:attrNameLst>
                                          <p:attrName>style.visibility</p:attrName>
                                        </p:attrNameLst>
                                      </p:cBhvr>
                                      <p:to>
                                        <p:strVal val="visible"/>
                                      </p:to>
                                    </p:set>
                                    <p:animEffect filter="fade" transition="in">
                                      <p:cBhvr>
                                        <p:cTn dur="1000"/>
                                        <p:tgtEl>
                                          <p:spTgt spid="176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773"/>
                                        </p:tgtEl>
                                        <p:attrNameLst>
                                          <p:attrName>style.visibility</p:attrName>
                                        </p:attrNameLst>
                                      </p:cBhvr>
                                      <p:to>
                                        <p:strVal val="visible"/>
                                      </p:to>
                                    </p:set>
                                    <p:animEffect filter="fade" transition="in">
                                      <p:cBhvr>
                                        <p:cTn dur="1000"/>
                                        <p:tgtEl>
                                          <p:spTgt spid="1773"/>
                                        </p:tgtEl>
                                      </p:cBhvr>
                                    </p:animEffect>
                                  </p:childTnLst>
                                </p:cTn>
                              </p:par>
                              <p:par>
                                <p:cTn fill="hold" nodeType="withEffect" presetClass="entr" presetID="10" presetSubtype="0">
                                  <p:stCondLst>
                                    <p:cond delay="0"/>
                                  </p:stCondLst>
                                  <p:childTnLst>
                                    <p:set>
                                      <p:cBhvr>
                                        <p:cTn dur="1" fill="hold">
                                          <p:stCondLst>
                                            <p:cond delay="0"/>
                                          </p:stCondLst>
                                        </p:cTn>
                                        <p:tgtEl>
                                          <p:spTgt spid="1774"/>
                                        </p:tgtEl>
                                        <p:attrNameLst>
                                          <p:attrName>style.visibility</p:attrName>
                                        </p:attrNameLst>
                                      </p:cBhvr>
                                      <p:to>
                                        <p:strVal val="visible"/>
                                      </p:to>
                                    </p:set>
                                    <p:animEffect filter="fade" transition="in">
                                      <p:cBhvr>
                                        <p:cTn dur="1000"/>
                                        <p:tgtEl>
                                          <p:spTgt spid="1774"/>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721"/>
                                        </p:tgtEl>
                                        <p:attrNameLst>
                                          <p:attrName>style.visibility</p:attrName>
                                        </p:attrNameLst>
                                      </p:cBhvr>
                                      <p:to>
                                        <p:strVal val="visible"/>
                                      </p:to>
                                    </p:set>
                                    <p:animEffect filter="fade" transition="in">
                                      <p:cBhvr>
                                        <p:cTn dur="1000"/>
                                        <p:tgtEl>
                                          <p:spTgt spid="1721"/>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1764"/>
                                        </p:tgtEl>
                                        <p:attrNameLst>
                                          <p:attrName>style.visibility</p:attrName>
                                        </p:attrNameLst>
                                      </p:cBhvr>
                                      <p:to>
                                        <p:strVal val="visible"/>
                                      </p:to>
                                    </p:set>
                                    <p:animEffect filter="fade" transition="in">
                                      <p:cBhvr>
                                        <p:cTn dur="1000"/>
                                        <p:tgtEl>
                                          <p:spTgt spid="1764"/>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1775"/>
                                        </p:tgtEl>
                                        <p:attrNameLst>
                                          <p:attrName>style.visibility</p:attrName>
                                        </p:attrNameLst>
                                      </p:cBhvr>
                                      <p:to>
                                        <p:strVal val="visible"/>
                                      </p:to>
                                    </p:set>
                                    <p:animEffect filter="fade" transition="in">
                                      <p:cBhvr>
                                        <p:cTn dur="1000"/>
                                        <p:tgtEl>
                                          <p:spTgt spid="1775"/>
                                        </p:tgtEl>
                                      </p:cBhvr>
                                    </p:animEffect>
                                  </p:childTnLst>
                                </p:cTn>
                              </p:par>
                              <p:par>
                                <p:cTn fill="hold" nodeType="withEffect" presetClass="entr" presetID="10" presetSubtype="0">
                                  <p:stCondLst>
                                    <p:cond delay="0"/>
                                  </p:stCondLst>
                                  <p:childTnLst>
                                    <p:set>
                                      <p:cBhvr>
                                        <p:cTn dur="1" fill="hold">
                                          <p:stCondLst>
                                            <p:cond delay="0"/>
                                          </p:stCondLst>
                                        </p:cTn>
                                        <p:tgtEl>
                                          <p:spTgt spid="1776"/>
                                        </p:tgtEl>
                                        <p:attrNameLst>
                                          <p:attrName>style.visibility</p:attrName>
                                        </p:attrNameLst>
                                      </p:cBhvr>
                                      <p:to>
                                        <p:strVal val="visible"/>
                                      </p:to>
                                    </p:set>
                                    <p:animEffect filter="fade" transition="in">
                                      <p:cBhvr>
                                        <p:cTn dur="1000"/>
                                        <p:tgtEl>
                                          <p:spTgt spid="1776"/>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1727"/>
                                        </p:tgtEl>
                                        <p:attrNameLst>
                                          <p:attrName>style.visibility</p:attrName>
                                        </p:attrNameLst>
                                      </p:cBhvr>
                                      <p:to>
                                        <p:strVal val="visible"/>
                                      </p:to>
                                    </p:set>
                                    <p:animEffect filter="fade" transition="in">
                                      <p:cBhvr>
                                        <p:cTn dur="1000"/>
                                        <p:tgtEl>
                                          <p:spTgt spid="1727"/>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1767"/>
                                        </p:tgtEl>
                                        <p:attrNameLst>
                                          <p:attrName>style.visibility</p:attrName>
                                        </p:attrNameLst>
                                      </p:cBhvr>
                                      <p:to>
                                        <p:strVal val="visible"/>
                                      </p:to>
                                    </p:set>
                                    <p:animEffect filter="fade" transition="in">
                                      <p:cBhvr>
                                        <p:cTn dur="1000"/>
                                        <p:tgtEl>
                                          <p:spTgt spid="1767"/>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1777"/>
                                        </p:tgtEl>
                                        <p:attrNameLst>
                                          <p:attrName>style.visibility</p:attrName>
                                        </p:attrNameLst>
                                      </p:cBhvr>
                                      <p:to>
                                        <p:strVal val="visible"/>
                                      </p:to>
                                    </p:set>
                                    <p:animEffect filter="fade" transition="in">
                                      <p:cBhvr>
                                        <p:cTn dur="1000"/>
                                        <p:tgtEl>
                                          <p:spTgt spid="1777"/>
                                        </p:tgtEl>
                                      </p:cBhvr>
                                    </p:animEffect>
                                  </p:childTnLst>
                                </p:cTn>
                              </p:par>
                              <p:par>
                                <p:cTn fill="hold" nodeType="withEffect" presetClass="entr" presetID="10" presetSubtype="0">
                                  <p:stCondLst>
                                    <p:cond delay="0"/>
                                  </p:stCondLst>
                                  <p:childTnLst>
                                    <p:set>
                                      <p:cBhvr>
                                        <p:cTn dur="1" fill="hold">
                                          <p:stCondLst>
                                            <p:cond delay="0"/>
                                          </p:stCondLst>
                                        </p:cTn>
                                        <p:tgtEl>
                                          <p:spTgt spid="1778"/>
                                        </p:tgtEl>
                                        <p:attrNameLst>
                                          <p:attrName>style.visibility</p:attrName>
                                        </p:attrNameLst>
                                      </p:cBhvr>
                                      <p:to>
                                        <p:strVal val="visible"/>
                                      </p:to>
                                    </p:set>
                                    <p:animEffect filter="fade" transition="in">
                                      <p:cBhvr>
                                        <p:cTn dur="1000"/>
                                        <p:tgtEl>
                                          <p:spTgt spid="1778"/>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1731"/>
                                        </p:tgtEl>
                                        <p:attrNameLst>
                                          <p:attrName>style.visibility</p:attrName>
                                        </p:attrNameLst>
                                      </p:cBhvr>
                                      <p:to>
                                        <p:strVal val="visible"/>
                                      </p:to>
                                    </p:set>
                                    <p:animEffect filter="fade" transition="in">
                                      <p:cBhvr>
                                        <p:cTn dur="1000"/>
                                        <p:tgtEl>
                                          <p:spTgt spid="1731"/>
                                        </p:tgtEl>
                                      </p:cBhvr>
                                    </p:animEffect>
                                  </p:childTnLst>
                                </p:cTn>
                              </p:par>
                            </p:childTnLst>
                          </p:cTn>
                        </p:par>
                        <p:par>
                          <p:cTn fill="hold">
                            <p:stCondLst>
                              <p:cond delay="11000"/>
                            </p:stCondLst>
                            <p:childTnLst>
                              <p:par>
                                <p:cTn fill="hold" nodeType="afterEffect" presetClass="entr" presetID="10" presetSubtype="0">
                                  <p:stCondLst>
                                    <p:cond delay="0"/>
                                  </p:stCondLst>
                                  <p:childTnLst>
                                    <p:set>
                                      <p:cBhvr>
                                        <p:cTn dur="1" fill="hold">
                                          <p:stCondLst>
                                            <p:cond delay="0"/>
                                          </p:stCondLst>
                                        </p:cTn>
                                        <p:tgtEl>
                                          <p:spTgt spid="1770"/>
                                        </p:tgtEl>
                                        <p:attrNameLst>
                                          <p:attrName>style.visibility</p:attrName>
                                        </p:attrNameLst>
                                      </p:cBhvr>
                                      <p:to>
                                        <p:strVal val="visible"/>
                                      </p:to>
                                    </p:set>
                                    <p:animEffect filter="fade" transition="in">
                                      <p:cBhvr>
                                        <p:cTn dur="1100"/>
                                        <p:tgtEl>
                                          <p:spTgt spid="1770"/>
                                        </p:tgtEl>
                                      </p:cBhvr>
                                    </p:animEffect>
                                  </p:childTnLst>
                                </p:cTn>
                              </p:par>
                            </p:childTnLst>
                          </p:cTn>
                        </p:par>
                        <p:par>
                          <p:cTn fill="hold">
                            <p:stCondLst>
                              <p:cond delay="12100"/>
                            </p:stCondLst>
                            <p:childTnLst>
                              <p:par>
                                <p:cTn fill="hold" nodeType="afterEffect" presetClass="entr" presetID="10" presetSubtype="0">
                                  <p:stCondLst>
                                    <p:cond delay="0"/>
                                  </p:stCondLst>
                                  <p:childTnLst>
                                    <p:set>
                                      <p:cBhvr>
                                        <p:cTn dur="1" fill="hold">
                                          <p:stCondLst>
                                            <p:cond delay="0"/>
                                          </p:stCondLst>
                                        </p:cTn>
                                        <p:tgtEl>
                                          <p:spTgt spid="1779"/>
                                        </p:tgtEl>
                                        <p:attrNameLst>
                                          <p:attrName>style.visibility</p:attrName>
                                        </p:attrNameLst>
                                      </p:cBhvr>
                                      <p:to>
                                        <p:strVal val="visible"/>
                                      </p:to>
                                    </p:set>
                                    <p:animEffect filter="fade" transition="in">
                                      <p:cBhvr>
                                        <p:cTn dur="1000"/>
                                        <p:tgtEl>
                                          <p:spTgt spid="1779"/>
                                        </p:tgtEl>
                                      </p:cBhvr>
                                    </p:animEffect>
                                  </p:childTnLst>
                                </p:cTn>
                              </p:par>
                              <p:par>
                                <p:cTn fill="hold" nodeType="withEffect" presetClass="entr" presetID="10" presetSubtype="0">
                                  <p:stCondLst>
                                    <p:cond delay="0"/>
                                  </p:stCondLst>
                                  <p:childTnLst>
                                    <p:set>
                                      <p:cBhvr>
                                        <p:cTn dur="1" fill="hold">
                                          <p:stCondLst>
                                            <p:cond delay="0"/>
                                          </p:stCondLst>
                                        </p:cTn>
                                        <p:tgtEl>
                                          <p:spTgt spid="1780"/>
                                        </p:tgtEl>
                                        <p:attrNameLst>
                                          <p:attrName>style.visibility</p:attrName>
                                        </p:attrNameLst>
                                      </p:cBhvr>
                                      <p:to>
                                        <p:strVal val="visible"/>
                                      </p:to>
                                    </p:set>
                                    <p:animEffect filter="fade" transition="in">
                                      <p:cBhvr>
                                        <p:cTn dur="1000"/>
                                        <p:tgtEl>
                                          <p:spTgt spid="17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4" name="Shape 1784"/>
        <p:cNvGrpSpPr/>
        <p:nvPr/>
      </p:nvGrpSpPr>
      <p:grpSpPr>
        <a:xfrm>
          <a:off x="0" y="0"/>
          <a:ext cx="0" cy="0"/>
          <a:chOff x="0" y="0"/>
          <a:chExt cx="0" cy="0"/>
        </a:xfrm>
      </p:grpSpPr>
      <p:sp>
        <p:nvSpPr>
          <p:cNvPr id="1785" name="Google Shape;1785;p9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 Celebrates the Season?</a:t>
            </a:r>
            <a:endParaRPr/>
          </a:p>
        </p:txBody>
      </p:sp>
      <p:grpSp>
        <p:nvGrpSpPr>
          <p:cNvPr id="1786" name="Google Shape;1786;p92"/>
          <p:cNvGrpSpPr/>
          <p:nvPr/>
        </p:nvGrpSpPr>
        <p:grpSpPr>
          <a:xfrm>
            <a:off x="3144300" y="1373775"/>
            <a:ext cx="1679293" cy="1384672"/>
            <a:chOff x="3144300" y="1373775"/>
            <a:chExt cx="1679293" cy="1384672"/>
          </a:xfrm>
        </p:grpSpPr>
        <p:sp>
          <p:nvSpPr>
            <p:cNvPr id="1787" name="Google Shape;1787;p92"/>
            <p:cNvSpPr/>
            <p:nvPr/>
          </p:nvSpPr>
          <p:spPr>
            <a:xfrm>
              <a:off x="4614904" y="1373775"/>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2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48"/>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2"/>
            <p:cNvSpPr/>
            <p:nvPr/>
          </p:nvSpPr>
          <p:spPr>
            <a:xfrm>
              <a:off x="4320409" y="1373775"/>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2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48"/>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2"/>
            <p:cNvSpPr/>
            <p:nvPr/>
          </p:nvSpPr>
          <p:spPr>
            <a:xfrm>
              <a:off x="4026865" y="1373775"/>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2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48"/>
                    <a:pt x="4681"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2"/>
            <p:cNvSpPr/>
            <p:nvPr/>
          </p:nvSpPr>
          <p:spPr>
            <a:xfrm>
              <a:off x="3732370" y="1373775"/>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2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48"/>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2"/>
            <p:cNvSpPr/>
            <p:nvPr/>
          </p:nvSpPr>
          <p:spPr>
            <a:xfrm>
              <a:off x="3438795" y="1373775"/>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29"/>
                    <a:pt x="1156" y="5290"/>
                  </a:cubicBezTo>
                  <a:cubicBezTo>
                    <a:pt x="760" y="5928"/>
                    <a:pt x="1" y="7296"/>
                    <a:pt x="1" y="7448"/>
                  </a:cubicBezTo>
                  <a:cubicBezTo>
                    <a:pt x="1" y="7659"/>
                    <a:pt x="600" y="8217"/>
                    <a:pt x="1297" y="8217"/>
                  </a:cubicBezTo>
                  <a:cubicBezTo>
                    <a:pt x="1400" y="8217"/>
                    <a:pt x="1506" y="8205"/>
                    <a:pt x="1612" y="8177"/>
                  </a:cubicBezTo>
                  <a:cubicBezTo>
                    <a:pt x="1813" y="8407"/>
                    <a:pt x="2122" y="8501"/>
                    <a:pt x="2412" y="8501"/>
                  </a:cubicBezTo>
                  <a:cubicBezTo>
                    <a:pt x="2736" y="8501"/>
                    <a:pt x="3035" y="8384"/>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48"/>
                    <a:pt x="4682"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2"/>
            <p:cNvSpPr/>
            <p:nvPr/>
          </p:nvSpPr>
          <p:spPr>
            <a:xfrm>
              <a:off x="3144300" y="1373775"/>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29"/>
                    <a:pt x="1156" y="5290"/>
                  </a:cubicBezTo>
                  <a:cubicBezTo>
                    <a:pt x="791" y="5928"/>
                    <a:pt x="1" y="7296"/>
                    <a:pt x="1" y="7448"/>
                  </a:cubicBezTo>
                  <a:cubicBezTo>
                    <a:pt x="1" y="7659"/>
                    <a:pt x="600" y="8217"/>
                    <a:pt x="1317" y="8217"/>
                  </a:cubicBezTo>
                  <a:cubicBezTo>
                    <a:pt x="1423" y="8217"/>
                    <a:pt x="1532" y="8205"/>
                    <a:pt x="1642" y="8177"/>
                  </a:cubicBezTo>
                  <a:cubicBezTo>
                    <a:pt x="1829" y="8407"/>
                    <a:pt x="2131" y="8501"/>
                    <a:pt x="2420" y="8501"/>
                  </a:cubicBezTo>
                  <a:cubicBezTo>
                    <a:pt x="2743" y="8501"/>
                    <a:pt x="3049" y="8384"/>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48"/>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2"/>
            <p:cNvSpPr/>
            <p:nvPr/>
          </p:nvSpPr>
          <p:spPr>
            <a:xfrm>
              <a:off x="4614904" y="1667470"/>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2"/>
            <p:cNvSpPr/>
            <p:nvPr/>
          </p:nvSpPr>
          <p:spPr>
            <a:xfrm>
              <a:off x="4320409" y="1667470"/>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2"/>
            <p:cNvSpPr/>
            <p:nvPr/>
          </p:nvSpPr>
          <p:spPr>
            <a:xfrm>
              <a:off x="4026865" y="1667470"/>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2"/>
            <p:cNvSpPr/>
            <p:nvPr/>
          </p:nvSpPr>
          <p:spPr>
            <a:xfrm>
              <a:off x="3732370" y="1667470"/>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2"/>
            <p:cNvSpPr/>
            <p:nvPr/>
          </p:nvSpPr>
          <p:spPr>
            <a:xfrm>
              <a:off x="3438795" y="1667470"/>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59"/>
                    <a:pt x="1156" y="5290"/>
                  </a:cubicBezTo>
                  <a:cubicBezTo>
                    <a:pt x="760" y="5928"/>
                    <a:pt x="1" y="7296"/>
                    <a:pt x="1" y="7448"/>
                  </a:cubicBezTo>
                  <a:cubicBezTo>
                    <a:pt x="1" y="7659"/>
                    <a:pt x="600" y="8217"/>
                    <a:pt x="1297" y="8217"/>
                  </a:cubicBezTo>
                  <a:cubicBezTo>
                    <a:pt x="1400" y="8217"/>
                    <a:pt x="1506" y="8205"/>
                    <a:pt x="1612" y="8177"/>
                  </a:cubicBezTo>
                  <a:cubicBezTo>
                    <a:pt x="1813" y="8407"/>
                    <a:pt x="2122" y="8501"/>
                    <a:pt x="2412" y="8501"/>
                  </a:cubicBezTo>
                  <a:cubicBezTo>
                    <a:pt x="2736" y="8501"/>
                    <a:pt x="3035" y="8384"/>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2"/>
            <p:cNvSpPr/>
            <p:nvPr/>
          </p:nvSpPr>
          <p:spPr>
            <a:xfrm>
              <a:off x="3144300" y="1667470"/>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59"/>
                    <a:pt x="1156" y="5290"/>
                  </a:cubicBezTo>
                  <a:cubicBezTo>
                    <a:pt x="791" y="5928"/>
                    <a:pt x="1" y="7296"/>
                    <a:pt x="1" y="7448"/>
                  </a:cubicBezTo>
                  <a:cubicBezTo>
                    <a:pt x="1" y="7659"/>
                    <a:pt x="600" y="8217"/>
                    <a:pt x="1317" y="8217"/>
                  </a:cubicBezTo>
                  <a:cubicBezTo>
                    <a:pt x="1423" y="8217"/>
                    <a:pt x="1532" y="8205"/>
                    <a:pt x="1642" y="8177"/>
                  </a:cubicBezTo>
                  <a:cubicBezTo>
                    <a:pt x="1829" y="8407"/>
                    <a:pt x="2131" y="8501"/>
                    <a:pt x="2420" y="8501"/>
                  </a:cubicBezTo>
                  <a:cubicBezTo>
                    <a:pt x="2743" y="8501"/>
                    <a:pt x="3049" y="8384"/>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2"/>
            <p:cNvSpPr/>
            <p:nvPr/>
          </p:nvSpPr>
          <p:spPr>
            <a:xfrm>
              <a:off x="4614904" y="1961166"/>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58"/>
                    <a:pt x="1" y="7296"/>
                    <a:pt x="1" y="7448"/>
                  </a:cubicBezTo>
                  <a:cubicBezTo>
                    <a:pt x="1" y="7659"/>
                    <a:pt x="600" y="8217"/>
                    <a:pt x="1297"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2"/>
            <p:cNvSpPr/>
            <p:nvPr/>
          </p:nvSpPr>
          <p:spPr>
            <a:xfrm>
              <a:off x="4320409" y="1961166"/>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58"/>
                    <a:pt x="1" y="7296"/>
                    <a:pt x="1" y="7448"/>
                  </a:cubicBezTo>
                  <a:cubicBezTo>
                    <a:pt x="1" y="7659"/>
                    <a:pt x="623" y="8217"/>
                    <a:pt x="1326"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2"/>
            <p:cNvSpPr/>
            <p:nvPr/>
          </p:nvSpPr>
          <p:spPr>
            <a:xfrm>
              <a:off x="4026865" y="1961166"/>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58"/>
                    <a:pt x="0" y="7296"/>
                    <a:pt x="0" y="7448"/>
                  </a:cubicBezTo>
                  <a:cubicBezTo>
                    <a:pt x="0" y="7659"/>
                    <a:pt x="600" y="8217"/>
                    <a:pt x="1296" y="8217"/>
                  </a:cubicBezTo>
                  <a:cubicBezTo>
                    <a:pt x="1400"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2"/>
            <p:cNvSpPr/>
            <p:nvPr/>
          </p:nvSpPr>
          <p:spPr>
            <a:xfrm>
              <a:off x="3732370" y="1961166"/>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58"/>
                    <a:pt x="0" y="7296"/>
                    <a:pt x="0" y="7448"/>
                  </a:cubicBezTo>
                  <a:cubicBezTo>
                    <a:pt x="0" y="7659"/>
                    <a:pt x="623" y="8217"/>
                    <a:pt x="1325" y="8217"/>
                  </a:cubicBezTo>
                  <a:cubicBezTo>
                    <a:pt x="1430" y="8217"/>
                    <a:pt x="1536"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2"/>
            <p:cNvSpPr/>
            <p:nvPr/>
          </p:nvSpPr>
          <p:spPr>
            <a:xfrm>
              <a:off x="3438795" y="1961166"/>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59"/>
                    <a:pt x="1156" y="5290"/>
                  </a:cubicBezTo>
                  <a:cubicBezTo>
                    <a:pt x="760" y="5958"/>
                    <a:pt x="1" y="7296"/>
                    <a:pt x="1" y="7448"/>
                  </a:cubicBezTo>
                  <a:cubicBezTo>
                    <a:pt x="1" y="7659"/>
                    <a:pt x="600" y="8217"/>
                    <a:pt x="1297" y="8217"/>
                  </a:cubicBezTo>
                  <a:cubicBezTo>
                    <a:pt x="1400" y="8217"/>
                    <a:pt x="1506" y="8205"/>
                    <a:pt x="1612" y="8177"/>
                  </a:cubicBezTo>
                  <a:cubicBezTo>
                    <a:pt x="1817" y="8412"/>
                    <a:pt x="2135" y="8512"/>
                    <a:pt x="2430" y="8512"/>
                  </a:cubicBezTo>
                  <a:cubicBezTo>
                    <a:pt x="2747" y="8512"/>
                    <a:pt x="3037" y="8396"/>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2"/>
            <p:cNvSpPr/>
            <p:nvPr/>
          </p:nvSpPr>
          <p:spPr>
            <a:xfrm>
              <a:off x="3144300" y="1961166"/>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59"/>
                    <a:pt x="1156" y="5290"/>
                  </a:cubicBezTo>
                  <a:cubicBezTo>
                    <a:pt x="791" y="5958"/>
                    <a:pt x="1" y="7296"/>
                    <a:pt x="1" y="7448"/>
                  </a:cubicBezTo>
                  <a:cubicBezTo>
                    <a:pt x="1" y="7659"/>
                    <a:pt x="600" y="8217"/>
                    <a:pt x="1317" y="8217"/>
                  </a:cubicBezTo>
                  <a:cubicBezTo>
                    <a:pt x="1423" y="8217"/>
                    <a:pt x="1532" y="8205"/>
                    <a:pt x="1642" y="8177"/>
                  </a:cubicBezTo>
                  <a:cubicBezTo>
                    <a:pt x="1832" y="8412"/>
                    <a:pt x="2143" y="8512"/>
                    <a:pt x="2438" y="8512"/>
                  </a:cubicBezTo>
                  <a:cubicBezTo>
                    <a:pt x="2754" y="8512"/>
                    <a:pt x="3052" y="8396"/>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2"/>
            <p:cNvSpPr/>
            <p:nvPr/>
          </p:nvSpPr>
          <p:spPr>
            <a:xfrm>
              <a:off x="4614904" y="2254861"/>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98"/>
                    <a:pt x="1065" y="5259"/>
                    <a:pt x="1156" y="5290"/>
                  </a:cubicBezTo>
                  <a:cubicBezTo>
                    <a:pt x="791" y="5958"/>
                    <a:pt x="1" y="7296"/>
                    <a:pt x="1" y="7478"/>
                  </a:cubicBezTo>
                  <a:cubicBezTo>
                    <a:pt x="1" y="7663"/>
                    <a:pt x="600" y="8217"/>
                    <a:pt x="1296"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2"/>
            <p:cNvSpPr/>
            <p:nvPr/>
          </p:nvSpPr>
          <p:spPr>
            <a:xfrm>
              <a:off x="4320409" y="2254861"/>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98"/>
                    <a:pt x="1065" y="5259"/>
                    <a:pt x="1186" y="5290"/>
                  </a:cubicBezTo>
                  <a:cubicBezTo>
                    <a:pt x="791" y="5958"/>
                    <a:pt x="1" y="7296"/>
                    <a:pt x="1" y="7478"/>
                  </a:cubicBezTo>
                  <a:cubicBezTo>
                    <a:pt x="1" y="7663"/>
                    <a:pt x="623" y="8217"/>
                    <a:pt x="1325"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92"/>
            <p:cNvSpPr/>
            <p:nvPr/>
          </p:nvSpPr>
          <p:spPr>
            <a:xfrm>
              <a:off x="4026865" y="2254861"/>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98"/>
                    <a:pt x="1064" y="5259"/>
                    <a:pt x="1155" y="5290"/>
                  </a:cubicBezTo>
                  <a:cubicBezTo>
                    <a:pt x="791" y="5958"/>
                    <a:pt x="0" y="7296"/>
                    <a:pt x="0" y="7478"/>
                  </a:cubicBezTo>
                  <a:cubicBezTo>
                    <a:pt x="0" y="7663"/>
                    <a:pt x="599" y="8217"/>
                    <a:pt x="1296" y="8217"/>
                  </a:cubicBezTo>
                  <a:cubicBezTo>
                    <a:pt x="1399"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92"/>
            <p:cNvSpPr/>
            <p:nvPr/>
          </p:nvSpPr>
          <p:spPr>
            <a:xfrm>
              <a:off x="3732370" y="2254861"/>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98"/>
                    <a:pt x="1064" y="5259"/>
                    <a:pt x="1186" y="5290"/>
                  </a:cubicBezTo>
                  <a:cubicBezTo>
                    <a:pt x="791" y="5958"/>
                    <a:pt x="0" y="7296"/>
                    <a:pt x="0" y="7478"/>
                  </a:cubicBezTo>
                  <a:cubicBezTo>
                    <a:pt x="0" y="7663"/>
                    <a:pt x="622" y="8217"/>
                    <a:pt x="1324" y="8217"/>
                  </a:cubicBezTo>
                  <a:cubicBezTo>
                    <a:pt x="1429" y="8217"/>
                    <a:pt x="1535"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2"/>
            <p:cNvSpPr/>
            <p:nvPr/>
          </p:nvSpPr>
          <p:spPr>
            <a:xfrm>
              <a:off x="3438795" y="2254861"/>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98"/>
                    <a:pt x="1034" y="5259"/>
                    <a:pt x="1156" y="5290"/>
                  </a:cubicBezTo>
                  <a:cubicBezTo>
                    <a:pt x="760" y="5958"/>
                    <a:pt x="1" y="7296"/>
                    <a:pt x="1" y="7478"/>
                  </a:cubicBezTo>
                  <a:cubicBezTo>
                    <a:pt x="1" y="7663"/>
                    <a:pt x="599" y="8217"/>
                    <a:pt x="1296" y="8217"/>
                  </a:cubicBezTo>
                  <a:cubicBezTo>
                    <a:pt x="1399" y="8217"/>
                    <a:pt x="1505" y="8205"/>
                    <a:pt x="1612" y="8177"/>
                  </a:cubicBezTo>
                  <a:cubicBezTo>
                    <a:pt x="1817" y="8412"/>
                    <a:pt x="2135" y="8512"/>
                    <a:pt x="2430" y="8512"/>
                  </a:cubicBezTo>
                  <a:cubicBezTo>
                    <a:pt x="2747" y="8512"/>
                    <a:pt x="3037" y="8396"/>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2"/>
            <p:cNvSpPr/>
            <p:nvPr/>
          </p:nvSpPr>
          <p:spPr>
            <a:xfrm>
              <a:off x="3144300" y="2254861"/>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98"/>
                    <a:pt x="1064" y="5259"/>
                    <a:pt x="1156" y="5290"/>
                  </a:cubicBezTo>
                  <a:cubicBezTo>
                    <a:pt x="791" y="5958"/>
                    <a:pt x="1" y="7296"/>
                    <a:pt x="1" y="7478"/>
                  </a:cubicBezTo>
                  <a:cubicBezTo>
                    <a:pt x="1" y="7663"/>
                    <a:pt x="599" y="8217"/>
                    <a:pt x="1316" y="8217"/>
                  </a:cubicBezTo>
                  <a:cubicBezTo>
                    <a:pt x="1422" y="8217"/>
                    <a:pt x="1532" y="8205"/>
                    <a:pt x="1642" y="8177"/>
                  </a:cubicBezTo>
                  <a:cubicBezTo>
                    <a:pt x="1832" y="8412"/>
                    <a:pt x="2143" y="8512"/>
                    <a:pt x="2438" y="8512"/>
                  </a:cubicBezTo>
                  <a:cubicBezTo>
                    <a:pt x="2754" y="8512"/>
                    <a:pt x="3052" y="8396"/>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2"/>
            <p:cNvSpPr/>
            <p:nvPr/>
          </p:nvSpPr>
          <p:spPr>
            <a:xfrm>
              <a:off x="4614904" y="2532337"/>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2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48"/>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2"/>
            <p:cNvSpPr/>
            <p:nvPr/>
          </p:nvSpPr>
          <p:spPr>
            <a:xfrm>
              <a:off x="4320409" y="2532337"/>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2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48"/>
                    <a:pt x="4682" y="2767"/>
                  </a:cubicBezTo>
                  <a:cubicBezTo>
                    <a:pt x="4864" y="2736"/>
                    <a:pt x="4986" y="2676"/>
                    <a:pt x="4986" y="2615"/>
                  </a:cubicBezTo>
                  <a:cubicBezTo>
                    <a:pt x="4986" y="2250"/>
                    <a:pt x="3496" y="1"/>
                    <a:pt x="3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2"/>
            <p:cNvSpPr/>
            <p:nvPr/>
          </p:nvSpPr>
          <p:spPr>
            <a:xfrm>
              <a:off x="4026865" y="2532337"/>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2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48"/>
                    <a:pt x="4681"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2"/>
            <p:cNvSpPr/>
            <p:nvPr/>
          </p:nvSpPr>
          <p:spPr>
            <a:xfrm>
              <a:off x="3732370" y="2532337"/>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2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48"/>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2"/>
            <p:cNvSpPr/>
            <p:nvPr/>
          </p:nvSpPr>
          <p:spPr>
            <a:xfrm>
              <a:off x="3438795" y="2532337"/>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29"/>
                    <a:pt x="1156" y="5290"/>
                  </a:cubicBezTo>
                  <a:cubicBezTo>
                    <a:pt x="760" y="5928"/>
                    <a:pt x="1" y="7296"/>
                    <a:pt x="1" y="7448"/>
                  </a:cubicBezTo>
                  <a:cubicBezTo>
                    <a:pt x="1" y="7659"/>
                    <a:pt x="600" y="8217"/>
                    <a:pt x="1297" y="8217"/>
                  </a:cubicBezTo>
                  <a:cubicBezTo>
                    <a:pt x="1400" y="8217"/>
                    <a:pt x="1506" y="8205"/>
                    <a:pt x="1612" y="8177"/>
                  </a:cubicBezTo>
                  <a:cubicBezTo>
                    <a:pt x="1813" y="8407"/>
                    <a:pt x="2122" y="8501"/>
                    <a:pt x="2412" y="8501"/>
                  </a:cubicBezTo>
                  <a:cubicBezTo>
                    <a:pt x="2736" y="8501"/>
                    <a:pt x="3035" y="8384"/>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48"/>
                    <a:pt x="4682" y="2767"/>
                  </a:cubicBezTo>
                  <a:cubicBezTo>
                    <a:pt x="4833"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2"/>
            <p:cNvSpPr/>
            <p:nvPr/>
          </p:nvSpPr>
          <p:spPr>
            <a:xfrm>
              <a:off x="3144300" y="2532337"/>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29"/>
                    <a:pt x="1156" y="5290"/>
                  </a:cubicBezTo>
                  <a:cubicBezTo>
                    <a:pt x="791" y="5928"/>
                    <a:pt x="1" y="7296"/>
                    <a:pt x="1" y="7448"/>
                  </a:cubicBezTo>
                  <a:cubicBezTo>
                    <a:pt x="1" y="7659"/>
                    <a:pt x="600" y="8217"/>
                    <a:pt x="1317" y="8217"/>
                  </a:cubicBezTo>
                  <a:cubicBezTo>
                    <a:pt x="1423" y="8217"/>
                    <a:pt x="1532" y="8205"/>
                    <a:pt x="1642" y="8177"/>
                  </a:cubicBezTo>
                  <a:cubicBezTo>
                    <a:pt x="1829" y="8407"/>
                    <a:pt x="2131" y="8501"/>
                    <a:pt x="2420" y="8501"/>
                  </a:cubicBezTo>
                  <a:cubicBezTo>
                    <a:pt x="2743" y="8501"/>
                    <a:pt x="3049" y="8384"/>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48"/>
                    <a:pt x="4681" y="2767"/>
                  </a:cubicBezTo>
                  <a:cubicBezTo>
                    <a:pt x="4864" y="2736"/>
                    <a:pt x="4985" y="2676"/>
                    <a:pt x="4985" y="2615"/>
                  </a:cubicBezTo>
                  <a:cubicBezTo>
                    <a:pt x="4985" y="2250"/>
                    <a:pt x="3496" y="1"/>
                    <a:pt x="3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92"/>
          <p:cNvGrpSpPr/>
          <p:nvPr/>
        </p:nvGrpSpPr>
        <p:grpSpPr>
          <a:xfrm>
            <a:off x="4908479" y="1373775"/>
            <a:ext cx="1091223" cy="1384672"/>
            <a:chOff x="4908479" y="1373775"/>
            <a:chExt cx="1091223" cy="1384672"/>
          </a:xfrm>
        </p:grpSpPr>
        <p:sp>
          <p:nvSpPr>
            <p:cNvPr id="1818" name="Google Shape;1818;p92"/>
            <p:cNvSpPr/>
            <p:nvPr/>
          </p:nvSpPr>
          <p:spPr>
            <a:xfrm>
              <a:off x="5791013" y="1373775"/>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2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48"/>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2"/>
            <p:cNvSpPr/>
            <p:nvPr/>
          </p:nvSpPr>
          <p:spPr>
            <a:xfrm>
              <a:off x="5496518" y="1373775"/>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2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48"/>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92"/>
            <p:cNvSpPr/>
            <p:nvPr/>
          </p:nvSpPr>
          <p:spPr>
            <a:xfrm>
              <a:off x="5202974" y="1373775"/>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2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48"/>
                    <a:pt x="4681" y="2767"/>
                  </a:cubicBezTo>
                  <a:cubicBezTo>
                    <a:pt x="4833"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92"/>
            <p:cNvSpPr/>
            <p:nvPr/>
          </p:nvSpPr>
          <p:spPr>
            <a:xfrm>
              <a:off x="4908479" y="1373775"/>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2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48"/>
                    <a:pt x="4681" y="2767"/>
                  </a:cubicBezTo>
                  <a:cubicBezTo>
                    <a:pt x="4864"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2"/>
            <p:cNvSpPr/>
            <p:nvPr/>
          </p:nvSpPr>
          <p:spPr>
            <a:xfrm>
              <a:off x="5791013" y="1667470"/>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92"/>
            <p:cNvSpPr/>
            <p:nvPr/>
          </p:nvSpPr>
          <p:spPr>
            <a:xfrm>
              <a:off x="5496518" y="1667470"/>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92"/>
            <p:cNvSpPr/>
            <p:nvPr/>
          </p:nvSpPr>
          <p:spPr>
            <a:xfrm>
              <a:off x="5202974" y="1667470"/>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2"/>
            <p:cNvSpPr/>
            <p:nvPr/>
          </p:nvSpPr>
          <p:spPr>
            <a:xfrm>
              <a:off x="4908479" y="1667470"/>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2"/>
            <p:cNvSpPr/>
            <p:nvPr/>
          </p:nvSpPr>
          <p:spPr>
            <a:xfrm>
              <a:off x="5791013" y="1961166"/>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58"/>
                    <a:pt x="1" y="7296"/>
                    <a:pt x="1" y="7448"/>
                  </a:cubicBezTo>
                  <a:cubicBezTo>
                    <a:pt x="1" y="7659"/>
                    <a:pt x="600" y="8217"/>
                    <a:pt x="1297"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2"/>
            <p:cNvSpPr/>
            <p:nvPr/>
          </p:nvSpPr>
          <p:spPr>
            <a:xfrm>
              <a:off x="5496518" y="1961166"/>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58"/>
                    <a:pt x="1" y="7296"/>
                    <a:pt x="1" y="7448"/>
                  </a:cubicBezTo>
                  <a:cubicBezTo>
                    <a:pt x="1" y="7659"/>
                    <a:pt x="623" y="8217"/>
                    <a:pt x="1326"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2"/>
            <p:cNvSpPr/>
            <p:nvPr/>
          </p:nvSpPr>
          <p:spPr>
            <a:xfrm>
              <a:off x="5202974" y="1961166"/>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58"/>
                    <a:pt x="0" y="7296"/>
                    <a:pt x="0" y="7448"/>
                  </a:cubicBezTo>
                  <a:cubicBezTo>
                    <a:pt x="0" y="7659"/>
                    <a:pt x="600" y="8217"/>
                    <a:pt x="1296" y="8217"/>
                  </a:cubicBezTo>
                  <a:cubicBezTo>
                    <a:pt x="1400"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92"/>
            <p:cNvSpPr/>
            <p:nvPr/>
          </p:nvSpPr>
          <p:spPr>
            <a:xfrm>
              <a:off x="4908479" y="1961166"/>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58"/>
                    <a:pt x="0" y="7296"/>
                    <a:pt x="0" y="7448"/>
                  </a:cubicBezTo>
                  <a:cubicBezTo>
                    <a:pt x="0" y="7659"/>
                    <a:pt x="623" y="8217"/>
                    <a:pt x="1325" y="8217"/>
                  </a:cubicBezTo>
                  <a:cubicBezTo>
                    <a:pt x="1430" y="8217"/>
                    <a:pt x="1536"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92"/>
            <p:cNvSpPr/>
            <p:nvPr/>
          </p:nvSpPr>
          <p:spPr>
            <a:xfrm>
              <a:off x="5791013" y="2254861"/>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98"/>
                    <a:pt x="1065" y="5259"/>
                    <a:pt x="1156" y="5290"/>
                  </a:cubicBezTo>
                  <a:cubicBezTo>
                    <a:pt x="791" y="5958"/>
                    <a:pt x="1" y="7296"/>
                    <a:pt x="1" y="7478"/>
                  </a:cubicBezTo>
                  <a:cubicBezTo>
                    <a:pt x="1" y="7663"/>
                    <a:pt x="600" y="8217"/>
                    <a:pt x="1296"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92"/>
            <p:cNvSpPr/>
            <p:nvPr/>
          </p:nvSpPr>
          <p:spPr>
            <a:xfrm>
              <a:off x="5496518" y="2254861"/>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98"/>
                    <a:pt x="1065" y="5259"/>
                    <a:pt x="1186" y="5290"/>
                  </a:cubicBezTo>
                  <a:cubicBezTo>
                    <a:pt x="791" y="5958"/>
                    <a:pt x="1" y="7296"/>
                    <a:pt x="1" y="7478"/>
                  </a:cubicBezTo>
                  <a:cubicBezTo>
                    <a:pt x="1" y="7663"/>
                    <a:pt x="623" y="8217"/>
                    <a:pt x="1325"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2"/>
            <p:cNvSpPr/>
            <p:nvPr/>
          </p:nvSpPr>
          <p:spPr>
            <a:xfrm>
              <a:off x="5202974" y="2254861"/>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98"/>
                    <a:pt x="1064" y="5259"/>
                    <a:pt x="1155" y="5290"/>
                  </a:cubicBezTo>
                  <a:cubicBezTo>
                    <a:pt x="791" y="5958"/>
                    <a:pt x="0" y="7296"/>
                    <a:pt x="0" y="7478"/>
                  </a:cubicBezTo>
                  <a:cubicBezTo>
                    <a:pt x="0" y="7663"/>
                    <a:pt x="599" y="8217"/>
                    <a:pt x="1296" y="8217"/>
                  </a:cubicBezTo>
                  <a:cubicBezTo>
                    <a:pt x="1399"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2"/>
            <p:cNvSpPr/>
            <p:nvPr/>
          </p:nvSpPr>
          <p:spPr>
            <a:xfrm>
              <a:off x="4908479" y="2254861"/>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98"/>
                    <a:pt x="1064" y="5259"/>
                    <a:pt x="1186" y="5290"/>
                  </a:cubicBezTo>
                  <a:cubicBezTo>
                    <a:pt x="791" y="5958"/>
                    <a:pt x="0" y="7296"/>
                    <a:pt x="0" y="7478"/>
                  </a:cubicBezTo>
                  <a:cubicBezTo>
                    <a:pt x="0" y="7663"/>
                    <a:pt x="622" y="8217"/>
                    <a:pt x="1324" y="8217"/>
                  </a:cubicBezTo>
                  <a:cubicBezTo>
                    <a:pt x="1429" y="8217"/>
                    <a:pt x="1535"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2"/>
            <p:cNvSpPr/>
            <p:nvPr/>
          </p:nvSpPr>
          <p:spPr>
            <a:xfrm>
              <a:off x="5791013" y="2532337"/>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2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48"/>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92"/>
            <p:cNvSpPr/>
            <p:nvPr/>
          </p:nvSpPr>
          <p:spPr>
            <a:xfrm>
              <a:off x="5496518" y="2532337"/>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2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48"/>
                    <a:pt x="4682" y="2767"/>
                  </a:cubicBezTo>
                  <a:cubicBezTo>
                    <a:pt x="4864" y="2736"/>
                    <a:pt x="4986" y="2676"/>
                    <a:pt x="4986" y="2615"/>
                  </a:cubicBezTo>
                  <a:cubicBezTo>
                    <a:pt x="4986" y="2250"/>
                    <a:pt x="3496" y="1"/>
                    <a:pt x="3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92"/>
            <p:cNvSpPr/>
            <p:nvPr/>
          </p:nvSpPr>
          <p:spPr>
            <a:xfrm>
              <a:off x="5202974" y="2532337"/>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2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48"/>
                    <a:pt x="4681" y="2767"/>
                  </a:cubicBezTo>
                  <a:cubicBezTo>
                    <a:pt x="4833"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2"/>
            <p:cNvSpPr/>
            <p:nvPr/>
          </p:nvSpPr>
          <p:spPr>
            <a:xfrm>
              <a:off x="4908479" y="2532337"/>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2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48"/>
                    <a:pt x="4681" y="2767"/>
                  </a:cubicBezTo>
                  <a:cubicBezTo>
                    <a:pt x="4864" y="2736"/>
                    <a:pt x="4985" y="2676"/>
                    <a:pt x="4985" y="2615"/>
                  </a:cubicBezTo>
                  <a:cubicBezTo>
                    <a:pt x="4985" y="2250"/>
                    <a:pt x="3496" y="1"/>
                    <a:pt x="32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 name="Google Shape;1838;p92"/>
          <p:cNvGrpSpPr/>
          <p:nvPr/>
        </p:nvGrpSpPr>
        <p:grpSpPr>
          <a:xfrm>
            <a:off x="3144300" y="2826032"/>
            <a:ext cx="1384921" cy="1400891"/>
            <a:chOff x="3144300" y="2826032"/>
            <a:chExt cx="1384921" cy="1400891"/>
          </a:xfrm>
        </p:grpSpPr>
        <p:sp>
          <p:nvSpPr>
            <p:cNvPr id="1839" name="Google Shape;1839;p92"/>
            <p:cNvSpPr/>
            <p:nvPr/>
          </p:nvSpPr>
          <p:spPr>
            <a:xfrm>
              <a:off x="4320409" y="2826032"/>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2"/>
            <p:cNvSpPr/>
            <p:nvPr/>
          </p:nvSpPr>
          <p:spPr>
            <a:xfrm>
              <a:off x="4026865" y="2826032"/>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92"/>
            <p:cNvSpPr/>
            <p:nvPr/>
          </p:nvSpPr>
          <p:spPr>
            <a:xfrm>
              <a:off x="3732370" y="2826032"/>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92"/>
            <p:cNvSpPr/>
            <p:nvPr/>
          </p:nvSpPr>
          <p:spPr>
            <a:xfrm>
              <a:off x="3438795" y="2826032"/>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59"/>
                    <a:pt x="1156" y="5290"/>
                  </a:cubicBezTo>
                  <a:cubicBezTo>
                    <a:pt x="760" y="5928"/>
                    <a:pt x="1" y="7296"/>
                    <a:pt x="1" y="7448"/>
                  </a:cubicBezTo>
                  <a:cubicBezTo>
                    <a:pt x="1" y="7659"/>
                    <a:pt x="600" y="8217"/>
                    <a:pt x="1297" y="8217"/>
                  </a:cubicBezTo>
                  <a:cubicBezTo>
                    <a:pt x="1400" y="8217"/>
                    <a:pt x="1506" y="8205"/>
                    <a:pt x="1612" y="8177"/>
                  </a:cubicBezTo>
                  <a:cubicBezTo>
                    <a:pt x="1813" y="8407"/>
                    <a:pt x="2122" y="8501"/>
                    <a:pt x="2412" y="8501"/>
                  </a:cubicBezTo>
                  <a:cubicBezTo>
                    <a:pt x="2736" y="8501"/>
                    <a:pt x="3035" y="8384"/>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92"/>
            <p:cNvSpPr/>
            <p:nvPr/>
          </p:nvSpPr>
          <p:spPr>
            <a:xfrm>
              <a:off x="3144300" y="2826032"/>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59"/>
                    <a:pt x="1156" y="5290"/>
                  </a:cubicBezTo>
                  <a:cubicBezTo>
                    <a:pt x="791" y="5928"/>
                    <a:pt x="1" y="7296"/>
                    <a:pt x="1" y="7448"/>
                  </a:cubicBezTo>
                  <a:cubicBezTo>
                    <a:pt x="1" y="7659"/>
                    <a:pt x="600" y="8217"/>
                    <a:pt x="1317" y="8217"/>
                  </a:cubicBezTo>
                  <a:cubicBezTo>
                    <a:pt x="1423" y="8217"/>
                    <a:pt x="1532" y="8205"/>
                    <a:pt x="1642" y="8177"/>
                  </a:cubicBezTo>
                  <a:cubicBezTo>
                    <a:pt x="1829" y="8407"/>
                    <a:pt x="2131" y="8501"/>
                    <a:pt x="2420" y="8501"/>
                  </a:cubicBezTo>
                  <a:cubicBezTo>
                    <a:pt x="2743" y="8501"/>
                    <a:pt x="3049" y="8384"/>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2"/>
            <p:cNvSpPr/>
            <p:nvPr/>
          </p:nvSpPr>
          <p:spPr>
            <a:xfrm>
              <a:off x="4320409" y="3119728"/>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58"/>
                    <a:pt x="1" y="7296"/>
                    <a:pt x="1" y="7448"/>
                  </a:cubicBezTo>
                  <a:cubicBezTo>
                    <a:pt x="1" y="7659"/>
                    <a:pt x="623" y="8217"/>
                    <a:pt x="1326"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92"/>
            <p:cNvSpPr/>
            <p:nvPr/>
          </p:nvSpPr>
          <p:spPr>
            <a:xfrm>
              <a:off x="4026865" y="3119728"/>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58"/>
                    <a:pt x="0" y="7296"/>
                    <a:pt x="0" y="7448"/>
                  </a:cubicBezTo>
                  <a:cubicBezTo>
                    <a:pt x="0" y="7659"/>
                    <a:pt x="600" y="8217"/>
                    <a:pt x="1296" y="8217"/>
                  </a:cubicBezTo>
                  <a:cubicBezTo>
                    <a:pt x="1400"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92"/>
            <p:cNvSpPr/>
            <p:nvPr/>
          </p:nvSpPr>
          <p:spPr>
            <a:xfrm>
              <a:off x="3732370" y="3119728"/>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58"/>
                    <a:pt x="0" y="7296"/>
                    <a:pt x="0" y="7448"/>
                  </a:cubicBezTo>
                  <a:cubicBezTo>
                    <a:pt x="0" y="7659"/>
                    <a:pt x="623" y="8217"/>
                    <a:pt x="1325" y="8217"/>
                  </a:cubicBezTo>
                  <a:cubicBezTo>
                    <a:pt x="1430" y="8217"/>
                    <a:pt x="1536"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2"/>
            <p:cNvSpPr/>
            <p:nvPr/>
          </p:nvSpPr>
          <p:spPr>
            <a:xfrm>
              <a:off x="3438795" y="3119728"/>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59"/>
                    <a:pt x="1156" y="5290"/>
                  </a:cubicBezTo>
                  <a:cubicBezTo>
                    <a:pt x="760" y="5958"/>
                    <a:pt x="1" y="7296"/>
                    <a:pt x="1" y="7448"/>
                  </a:cubicBezTo>
                  <a:cubicBezTo>
                    <a:pt x="1" y="7659"/>
                    <a:pt x="600" y="8217"/>
                    <a:pt x="1297" y="8217"/>
                  </a:cubicBezTo>
                  <a:cubicBezTo>
                    <a:pt x="1400" y="8217"/>
                    <a:pt x="1506" y="8205"/>
                    <a:pt x="1612" y="8177"/>
                  </a:cubicBezTo>
                  <a:cubicBezTo>
                    <a:pt x="1817" y="8412"/>
                    <a:pt x="2135" y="8512"/>
                    <a:pt x="2430" y="8512"/>
                  </a:cubicBezTo>
                  <a:cubicBezTo>
                    <a:pt x="2747" y="8512"/>
                    <a:pt x="3037" y="8396"/>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92"/>
            <p:cNvSpPr/>
            <p:nvPr/>
          </p:nvSpPr>
          <p:spPr>
            <a:xfrm>
              <a:off x="3144300" y="3119728"/>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59"/>
                    <a:pt x="1156" y="5290"/>
                  </a:cubicBezTo>
                  <a:cubicBezTo>
                    <a:pt x="791" y="5958"/>
                    <a:pt x="1" y="7296"/>
                    <a:pt x="1" y="7448"/>
                  </a:cubicBezTo>
                  <a:cubicBezTo>
                    <a:pt x="1" y="7659"/>
                    <a:pt x="600" y="8217"/>
                    <a:pt x="1317" y="8217"/>
                  </a:cubicBezTo>
                  <a:cubicBezTo>
                    <a:pt x="1423" y="8217"/>
                    <a:pt x="1532" y="8205"/>
                    <a:pt x="1642" y="8177"/>
                  </a:cubicBezTo>
                  <a:cubicBezTo>
                    <a:pt x="1832" y="8412"/>
                    <a:pt x="2143" y="8512"/>
                    <a:pt x="2438" y="8512"/>
                  </a:cubicBezTo>
                  <a:cubicBezTo>
                    <a:pt x="2754" y="8512"/>
                    <a:pt x="3052" y="8396"/>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92"/>
            <p:cNvSpPr/>
            <p:nvPr/>
          </p:nvSpPr>
          <p:spPr>
            <a:xfrm>
              <a:off x="4320409" y="3413423"/>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98"/>
                    <a:pt x="1065" y="5259"/>
                    <a:pt x="1186" y="5290"/>
                  </a:cubicBezTo>
                  <a:cubicBezTo>
                    <a:pt x="791" y="5958"/>
                    <a:pt x="1" y="7296"/>
                    <a:pt x="1" y="7478"/>
                  </a:cubicBezTo>
                  <a:cubicBezTo>
                    <a:pt x="1" y="7663"/>
                    <a:pt x="623" y="8217"/>
                    <a:pt x="1325"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2"/>
            <p:cNvSpPr/>
            <p:nvPr/>
          </p:nvSpPr>
          <p:spPr>
            <a:xfrm>
              <a:off x="4026865" y="3413423"/>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98"/>
                    <a:pt x="1064" y="5259"/>
                    <a:pt x="1155" y="5290"/>
                  </a:cubicBezTo>
                  <a:cubicBezTo>
                    <a:pt x="791" y="5958"/>
                    <a:pt x="0" y="7296"/>
                    <a:pt x="0" y="7478"/>
                  </a:cubicBezTo>
                  <a:cubicBezTo>
                    <a:pt x="0" y="7663"/>
                    <a:pt x="599" y="8217"/>
                    <a:pt x="1296" y="8217"/>
                  </a:cubicBezTo>
                  <a:cubicBezTo>
                    <a:pt x="1399"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92"/>
            <p:cNvSpPr/>
            <p:nvPr/>
          </p:nvSpPr>
          <p:spPr>
            <a:xfrm>
              <a:off x="3732370" y="3413423"/>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98"/>
                    <a:pt x="1064" y="5259"/>
                    <a:pt x="1186" y="5290"/>
                  </a:cubicBezTo>
                  <a:cubicBezTo>
                    <a:pt x="791" y="5958"/>
                    <a:pt x="0" y="7296"/>
                    <a:pt x="0" y="7478"/>
                  </a:cubicBezTo>
                  <a:cubicBezTo>
                    <a:pt x="0" y="7663"/>
                    <a:pt x="622" y="8217"/>
                    <a:pt x="1324" y="8217"/>
                  </a:cubicBezTo>
                  <a:cubicBezTo>
                    <a:pt x="1429" y="8217"/>
                    <a:pt x="1535"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92"/>
            <p:cNvSpPr/>
            <p:nvPr/>
          </p:nvSpPr>
          <p:spPr>
            <a:xfrm>
              <a:off x="3438795" y="3413423"/>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98"/>
                    <a:pt x="1034" y="5259"/>
                    <a:pt x="1156" y="5290"/>
                  </a:cubicBezTo>
                  <a:cubicBezTo>
                    <a:pt x="760" y="5958"/>
                    <a:pt x="1" y="7296"/>
                    <a:pt x="1" y="7478"/>
                  </a:cubicBezTo>
                  <a:cubicBezTo>
                    <a:pt x="1" y="7663"/>
                    <a:pt x="599" y="8217"/>
                    <a:pt x="1296" y="8217"/>
                  </a:cubicBezTo>
                  <a:cubicBezTo>
                    <a:pt x="1399" y="8217"/>
                    <a:pt x="1505" y="8205"/>
                    <a:pt x="1612" y="8177"/>
                  </a:cubicBezTo>
                  <a:cubicBezTo>
                    <a:pt x="1817" y="8412"/>
                    <a:pt x="2135" y="8512"/>
                    <a:pt x="2430" y="8512"/>
                  </a:cubicBezTo>
                  <a:cubicBezTo>
                    <a:pt x="2747" y="8512"/>
                    <a:pt x="3037" y="8396"/>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2"/>
            <p:cNvSpPr/>
            <p:nvPr/>
          </p:nvSpPr>
          <p:spPr>
            <a:xfrm>
              <a:off x="3144300" y="3413423"/>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98"/>
                    <a:pt x="1064" y="5259"/>
                    <a:pt x="1156" y="5290"/>
                  </a:cubicBezTo>
                  <a:cubicBezTo>
                    <a:pt x="791" y="5958"/>
                    <a:pt x="1" y="7296"/>
                    <a:pt x="1" y="7478"/>
                  </a:cubicBezTo>
                  <a:cubicBezTo>
                    <a:pt x="1" y="7663"/>
                    <a:pt x="599" y="8217"/>
                    <a:pt x="1316" y="8217"/>
                  </a:cubicBezTo>
                  <a:cubicBezTo>
                    <a:pt x="1422" y="8217"/>
                    <a:pt x="1532" y="8205"/>
                    <a:pt x="1642" y="8177"/>
                  </a:cubicBezTo>
                  <a:cubicBezTo>
                    <a:pt x="1832" y="8412"/>
                    <a:pt x="2143" y="8512"/>
                    <a:pt x="2438" y="8512"/>
                  </a:cubicBezTo>
                  <a:cubicBezTo>
                    <a:pt x="2754" y="8512"/>
                    <a:pt x="3052" y="8396"/>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92"/>
            <p:cNvSpPr/>
            <p:nvPr/>
          </p:nvSpPr>
          <p:spPr>
            <a:xfrm>
              <a:off x="4320409" y="3707118"/>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58"/>
                    <a:pt x="1" y="7296"/>
                    <a:pt x="1" y="7448"/>
                  </a:cubicBezTo>
                  <a:cubicBezTo>
                    <a:pt x="1" y="7659"/>
                    <a:pt x="623" y="8217"/>
                    <a:pt x="1326"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92"/>
            <p:cNvSpPr/>
            <p:nvPr/>
          </p:nvSpPr>
          <p:spPr>
            <a:xfrm>
              <a:off x="4026865" y="3707118"/>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58"/>
                    <a:pt x="0" y="7296"/>
                    <a:pt x="0" y="7448"/>
                  </a:cubicBezTo>
                  <a:cubicBezTo>
                    <a:pt x="0" y="7659"/>
                    <a:pt x="600" y="8217"/>
                    <a:pt x="1296" y="8217"/>
                  </a:cubicBezTo>
                  <a:cubicBezTo>
                    <a:pt x="1400"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2"/>
            <p:cNvSpPr/>
            <p:nvPr/>
          </p:nvSpPr>
          <p:spPr>
            <a:xfrm>
              <a:off x="3732370" y="3707118"/>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58"/>
                    <a:pt x="0" y="7296"/>
                    <a:pt x="0" y="7448"/>
                  </a:cubicBezTo>
                  <a:cubicBezTo>
                    <a:pt x="0" y="7659"/>
                    <a:pt x="623" y="8217"/>
                    <a:pt x="1325" y="8217"/>
                  </a:cubicBezTo>
                  <a:cubicBezTo>
                    <a:pt x="1430" y="8217"/>
                    <a:pt x="1536"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2"/>
            <p:cNvSpPr/>
            <p:nvPr/>
          </p:nvSpPr>
          <p:spPr>
            <a:xfrm>
              <a:off x="3438795" y="3707118"/>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68"/>
                    <a:pt x="1034" y="5259"/>
                    <a:pt x="1156" y="5290"/>
                  </a:cubicBezTo>
                  <a:cubicBezTo>
                    <a:pt x="760" y="5958"/>
                    <a:pt x="1" y="7296"/>
                    <a:pt x="1" y="7448"/>
                  </a:cubicBezTo>
                  <a:cubicBezTo>
                    <a:pt x="1" y="7659"/>
                    <a:pt x="600" y="8217"/>
                    <a:pt x="1297" y="8217"/>
                  </a:cubicBezTo>
                  <a:cubicBezTo>
                    <a:pt x="1400" y="8217"/>
                    <a:pt x="1506" y="8205"/>
                    <a:pt x="1612" y="8177"/>
                  </a:cubicBezTo>
                  <a:cubicBezTo>
                    <a:pt x="1817" y="8412"/>
                    <a:pt x="2135" y="8512"/>
                    <a:pt x="2430" y="8512"/>
                  </a:cubicBezTo>
                  <a:cubicBezTo>
                    <a:pt x="2747" y="8512"/>
                    <a:pt x="3037" y="8396"/>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2"/>
            <p:cNvSpPr/>
            <p:nvPr/>
          </p:nvSpPr>
          <p:spPr>
            <a:xfrm>
              <a:off x="3144300" y="3707118"/>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68"/>
                    <a:pt x="1064" y="5259"/>
                    <a:pt x="1156" y="5290"/>
                  </a:cubicBezTo>
                  <a:cubicBezTo>
                    <a:pt x="791" y="5958"/>
                    <a:pt x="1" y="7296"/>
                    <a:pt x="1" y="7448"/>
                  </a:cubicBezTo>
                  <a:cubicBezTo>
                    <a:pt x="1" y="7659"/>
                    <a:pt x="600" y="8217"/>
                    <a:pt x="1317" y="8217"/>
                  </a:cubicBezTo>
                  <a:cubicBezTo>
                    <a:pt x="1423" y="8217"/>
                    <a:pt x="1532" y="8205"/>
                    <a:pt x="1642" y="8177"/>
                  </a:cubicBezTo>
                  <a:cubicBezTo>
                    <a:pt x="1832" y="8412"/>
                    <a:pt x="2143" y="8512"/>
                    <a:pt x="2438" y="8512"/>
                  </a:cubicBezTo>
                  <a:cubicBezTo>
                    <a:pt x="2754" y="8512"/>
                    <a:pt x="3052" y="8396"/>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2"/>
            <p:cNvSpPr/>
            <p:nvPr/>
          </p:nvSpPr>
          <p:spPr>
            <a:xfrm>
              <a:off x="4320409" y="4000814"/>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98"/>
                    <a:pt x="1065" y="5259"/>
                    <a:pt x="1186" y="5290"/>
                  </a:cubicBezTo>
                  <a:cubicBezTo>
                    <a:pt x="791" y="5958"/>
                    <a:pt x="1" y="7296"/>
                    <a:pt x="1" y="7478"/>
                  </a:cubicBezTo>
                  <a:cubicBezTo>
                    <a:pt x="1" y="7663"/>
                    <a:pt x="623" y="8217"/>
                    <a:pt x="1325"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2"/>
            <p:cNvSpPr/>
            <p:nvPr/>
          </p:nvSpPr>
          <p:spPr>
            <a:xfrm>
              <a:off x="4026865" y="4000814"/>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98"/>
                    <a:pt x="1064" y="5259"/>
                    <a:pt x="1155" y="5290"/>
                  </a:cubicBezTo>
                  <a:cubicBezTo>
                    <a:pt x="791" y="5958"/>
                    <a:pt x="0" y="7296"/>
                    <a:pt x="0" y="7478"/>
                  </a:cubicBezTo>
                  <a:cubicBezTo>
                    <a:pt x="0" y="7663"/>
                    <a:pt x="599" y="8217"/>
                    <a:pt x="1296" y="8217"/>
                  </a:cubicBezTo>
                  <a:cubicBezTo>
                    <a:pt x="1399"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2"/>
            <p:cNvSpPr/>
            <p:nvPr/>
          </p:nvSpPr>
          <p:spPr>
            <a:xfrm>
              <a:off x="3732370" y="4000814"/>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98"/>
                    <a:pt x="1064" y="5259"/>
                    <a:pt x="1186" y="5290"/>
                  </a:cubicBezTo>
                  <a:cubicBezTo>
                    <a:pt x="791" y="5958"/>
                    <a:pt x="0" y="7296"/>
                    <a:pt x="0" y="7478"/>
                  </a:cubicBezTo>
                  <a:cubicBezTo>
                    <a:pt x="0" y="7663"/>
                    <a:pt x="622" y="8217"/>
                    <a:pt x="1324" y="8217"/>
                  </a:cubicBezTo>
                  <a:cubicBezTo>
                    <a:pt x="1429" y="8217"/>
                    <a:pt x="1535"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2"/>
            <p:cNvSpPr/>
            <p:nvPr/>
          </p:nvSpPr>
          <p:spPr>
            <a:xfrm>
              <a:off x="3438795" y="4000814"/>
              <a:ext cx="208689" cy="226110"/>
            </a:xfrm>
            <a:custGeom>
              <a:rect b="b" l="l" r="r" t="t"/>
              <a:pathLst>
                <a:path extrusionOk="0" h="8518" w="6806">
                  <a:moveTo>
                    <a:pt x="3283" y="1"/>
                  </a:moveTo>
                  <a:cubicBezTo>
                    <a:pt x="3040" y="1"/>
                    <a:pt x="1520" y="2402"/>
                    <a:pt x="1612" y="2615"/>
                  </a:cubicBezTo>
                  <a:cubicBezTo>
                    <a:pt x="1642" y="2706"/>
                    <a:pt x="1733" y="2767"/>
                    <a:pt x="1885" y="2797"/>
                  </a:cubicBezTo>
                  <a:cubicBezTo>
                    <a:pt x="1460" y="3618"/>
                    <a:pt x="821" y="4864"/>
                    <a:pt x="912" y="5077"/>
                  </a:cubicBezTo>
                  <a:cubicBezTo>
                    <a:pt x="943" y="5198"/>
                    <a:pt x="1034" y="5259"/>
                    <a:pt x="1156" y="5290"/>
                  </a:cubicBezTo>
                  <a:cubicBezTo>
                    <a:pt x="760" y="5958"/>
                    <a:pt x="1" y="7296"/>
                    <a:pt x="1" y="7478"/>
                  </a:cubicBezTo>
                  <a:cubicBezTo>
                    <a:pt x="1" y="7663"/>
                    <a:pt x="599" y="8217"/>
                    <a:pt x="1296" y="8217"/>
                  </a:cubicBezTo>
                  <a:cubicBezTo>
                    <a:pt x="1399" y="8217"/>
                    <a:pt x="1505" y="8205"/>
                    <a:pt x="1612" y="8177"/>
                  </a:cubicBezTo>
                  <a:cubicBezTo>
                    <a:pt x="1817" y="8412"/>
                    <a:pt x="2135" y="8512"/>
                    <a:pt x="2430" y="8512"/>
                  </a:cubicBezTo>
                  <a:cubicBezTo>
                    <a:pt x="2747" y="8512"/>
                    <a:pt x="3037" y="8396"/>
                    <a:pt x="3131" y="8208"/>
                  </a:cubicBezTo>
                  <a:cubicBezTo>
                    <a:pt x="3397" y="8417"/>
                    <a:pt x="3772" y="8518"/>
                    <a:pt x="4161" y="8518"/>
                  </a:cubicBezTo>
                  <a:cubicBezTo>
                    <a:pt x="4619" y="8518"/>
                    <a:pt x="5097" y="8379"/>
                    <a:pt x="5441" y="8116"/>
                  </a:cubicBezTo>
                  <a:cubicBezTo>
                    <a:pt x="5569" y="8148"/>
                    <a:pt x="5687" y="8162"/>
                    <a:pt x="5795" y="8162"/>
                  </a:cubicBezTo>
                  <a:cubicBezTo>
                    <a:pt x="6511" y="8162"/>
                    <a:pt x="6805" y="7545"/>
                    <a:pt x="6779" y="7387"/>
                  </a:cubicBezTo>
                  <a:cubicBezTo>
                    <a:pt x="6748" y="7235"/>
                    <a:pt x="5989" y="5989"/>
                    <a:pt x="5533" y="5259"/>
                  </a:cubicBezTo>
                  <a:cubicBezTo>
                    <a:pt x="5624" y="5229"/>
                    <a:pt x="5685" y="5198"/>
                    <a:pt x="5745" y="5138"/>
                  </a:cubicBezTo>
                  <a:cubicBezTo>
                    <a:pt x="5897" y="5016"/>
                    <a:pt x="5168" y="3679"/>
                    <a:pt x="4682" y="2767"/>
                  </a:cubicBezTo>
                  <a:cubicBezTo>
                    <a:pt x="4833"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92"/>
            <p:cNvSpPr/>
            <p:nvPr/>
          </p:nvSpPr>
          <p:spPr>
            <a:xfrm>
              <a:off x="3144300" y="4000814"/>
              <a:ext cx="208689" cy="226110"/>
            </a:xfrm>
            <a:custGeom>
              <a:rect b="b" l="l" r="r" t="t"/>
              <a:pathLst>
                <a:path extrusionOk="0" h="8518" w="6806">
                  <a:moveTo>
                    <a:pt x="3283" y="1"/>
                  </a:moveTo>
                  <a:cubicBezTo>
                    <a:pt x="3070" y="1"/>
                    <a:pt x="1520" y="2402"/>
                    <a:pt x="1611" y="2615"/>
                  </a:cubicBezTo>
                  <a:cubicBezTo>
                    <a:pt x="1672" y="2706"/>
                    <a:pt x="1763" y="2767"/>
                    <a:pt x="1885" y="2797"/>
                  </a:cubicBezTo>
                  <a:cubicBezTo>
                    <a:pt x="1460" y="3618"/>
                    <a:pt x="852" y="4864"/>
                    <a:pt x="912" y="5077"/>
                  </a:cubicBezTo>
                  <a:cubicBezTo>
                    <a:pt x="973" y="5198"/>
                    <a:pt x="1064" y="5259"/>
                    <a:pt x="1156" y="5290"/>
                  </a:cubicBezTo>
                  <a:cubicBezTo>
                    <a:pt x="791" y="5958"/>
                    <a:pt x="1" y="7296"/>
                    <a:pt x="1" y="7478"/>
                  </a:cubicBezTo>
                  <a:cubicBezTo>
                    <a:pt x="1" y="7663"/>
                    <a:pt x="599" y="8217"/>
                    <a:pt x="1316" y="8217"/>
                  </a:cubicBezTo>
                  <a:cubicBezTo>
                    <a:pt x="1422" y="8217"/>
                    <a:pt x="1532" y="8205"/>
                    <a:pt x="1642" y="8177"/>
                  </a:cubicBezTo>
                  <a:cubicBezTo>
                    <a:pt x="1832" y="8412"/>
                    <a:pt x="2143" y="8512"/>
                    <a:pt x="2438" y="8512"/>
                  </a:cubicBezTo>
                  <a:cubicBezTo>
                    <a:pt x="2754" y="8512"/>
                    <a:pt x="3052" y="8396"/>
                    <a:pt x="3162" y="8208"/>
                  </a:cubicBezTo>
                  <a:cubicBezTo>
                    <a:pt x="3413" y="8417"/>
                    <a:pt x="3781" y="8518"/>
                    <a:pt x="4169" y="8518"/>
                  </a:cubicBezTo>
                  <a:cubicBezTo>
                    <a:pt x="4625" y="8518"/>
                    <a:pt x="5111" y="8379"/>
                    <a:pt x="5472" y="8116"/>
                  </a:cubicBezTo>
                  <a:cubicBezTo>
                    <a:pt x="5596" y="8148"/>
                    <a:pt x="5710" y="8162"/>
                    <a:pt x="5815" y="8162"/>
                  </a:cubicBezTo>
                  <a:cubicBezTo>
                    <a:pt x="6510" y="8162"/>
                    <a:pt x="6805" y="7545"/>
                    <a:pt x="6779" y="7387"/>
                  </a:cubicBezTo>
                  <a:cubicBezTo>
                    <a:pt x="6779" y="7235"/>
                    <a:pt x="6019" y="5989"/>
                    <a:pt x="5533" y="5259"/>
                  </a:cubicBezTo>
                  <a:cubicBezTo>
                    <a:pt x="5624" y="5229"/>
                    <a:pt x="5685"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92"/>
          <p:cNvGrpSpPr/>
          <p:nvPr/>
        </p:nvGrpSpPr>
        <p:grpSpPr>
          <a:xfrm>
            <a:off x="4614904" y="2826032"/>
            <a:ext cx="1384798" cy="1400891"/>
            <a:chOff x="4614904" y="2826032"/>
            <a:chExt cx="1384798" cy="1400891"/>
          </a:xfrm>
        </p:grpSpPr>
        <p:sp>
          <p:nvSpPr>
            <p:cNvPr id="1865" name="Google Shape;1865;p92"/>
            <p:cNvSpPr/>
            <p:nvPr/>
          </p:nvSpPr>
          <p:spPr>
            <a:xfrm>
              <a:off x="4614904" y="2826032"/>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2"/>
            <p:cNvSpPr/>
            <p:nvPr/>
          </p:nvSpPr>
          <p:spPr>
            <a:xfrm>
              <a:off x="4614904" y="3119728"/>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58"/>
                    <a:pt x="1" y="7296"/>
                    <a:pt x="1" y="7448"/>
                  </a:cubicBezTo>
                  <a:cubicBezTo>
                    <a:pt x="1" y="7659"/>
                    <a:pt x="600" y="8217"/>
                    <a:pt x="1297"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2"/>
            <p:cNvSpPr/>
            <p:nvPr/>
          </p:nvSpPr>
          <p:spPr>
            <a:xfrm>
              <a:off x="4614904" y="3413423"/>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98"/>
                    <a:pt x="1065" y="5259"/>
                    <a:pt x="1156" y="5290"/>
                  </a:cubicBezTo>
                  <a:cubicBezTo>
                    <a:pt x="791" y="5958"/>
                    <a:pt x="1" y="7296"/>
                    <a:pt x="1" y="7478"/>
                  </a:cubicBezTo>
                  <a:cubicBezTo>
                    <a:pt x="1" y="7663"/>
                    <a:pt x="600" y="8217"/>
                    <a:pt x="1296"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2"/>
            <p:cNvSpPr/>
            <p:nvPr/>
          </p:nvSpPr>
          <p:spPr>
            <a:xfrm>
              <a:off x="5791013" y="2826032"/>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28"/>
                    <a:pt x="1" y="7296"/>
                    <a:pt x="1" y="7448"/>
                  </a:cubicBezTo>
                  <a:cubicBezTo>
                    <a:pt x="1" y="7659"/>
                    <a:pt x="600" y="8217"/>
                    <a:pt x="1297" y="8217"/>
                  </a:cubicBezTo>
                  <a:cubicBezTo>
                    <a:pt x="1400" y="8217"/>
                    <a:pt x="1506" y="8205"/>
                    <a:pt x="1612" y="8177"/>
                  </a:cubicBezTo>
                  <a:cubicBezTo>
                    <a:pt x="1813" y="8407"/>
                    <a:pt x="2123" y="8501"/>
                    <a:pt x="2413" y="8501"/>
                  </a:cubicBezTo>
                  <a:cubicBezTo>
                    <a:pt x="2736" y="8501"/>
                    <a:pt x="3036" y="8384"/>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2"/>
            <p:cNvSpPr/>
            <p:nvPr/>
          </p:nvSpPr>
          <p:spPr>
            <a:xfrm>
              <a:off x="5496518" y="2826032"/>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28"/>
                    <a:pt x="1" y="7296"/>
                    <a:pt x="1" y="7448"/>
                  </a:cubicBezTo>
                  <a:cubicBezTo>
                    <a:pt x="1" y="7659"/>
                    <a:pt x="623" y="8217"/>
                    <a:pt x="1326" y="8217"/>
                  </a:cubicBezTo>
                  <a:cubicBezTo>
                    <a:pt x="1430" y="8217"/>
                    <a:pt x="1536" y="8205"/>
                    <a:pt x="1642" y="8177"/>
                  </a:cubicBezTo>
                  <a:cubicBezTo>
                    <a:pt x="1843" y="8407"/>
                    <a:pt x="2146" y="8501"/>
                    <a:pt x="2432" y="8501"/>
                  </a:cubicBezTo>
                  <a:cubicBezTo>
                    <a:pt x="2752" y="8501"/>
                    <a:pt x="3050" y="8384"/>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2"/>
            <p:cNvSpPr/>
            <p:nvPr/>
          </p:nvSpPr>
          <p:spPr>
            <a:xfrm>
              <a:off x="5202974" y="2826032"/>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28"/>
                    <a:pt x="0" y="7296"/>
                    <a:pt x="0" y="7448"/>
                  </a:cubicBezTo>
                  <a:cubicBezTo>
                    <a:pt x="0" y="7659"/>
                    <a:pt x="600" y="8217"/>
                    <a:pt x="1296" y="8217"/>
                  </a:cubicBezTo>
                  <a:cubicBezTo>
                    <a:pt x="1400" y="8217"/>
                    <a:pt x="1505" y="8205"/>
                    <a:pt x="1611" y="8177"/>
                  </a:cubicBezTo>
                  <a:cubicBezTo>
                    <a:pt x="1812" y="8407"/>
                    <a:pt x="2122" y="8501"/>
                    <a:pt x="2412" y="8501"/>
                  </a:cubicBezTo>
                  <a:cubicBezTo>
                    <a:pt x="2736" y="8501"/>
                    <a:pt x="3035" y="8384"/>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2"/>
            <p:cNvSpPr/>
            <p:nvPr/>
          </p:nvSpPr>
          <p:spPr>
            <a:xfrm>
              <a:off x="4908479" y="2826032"/>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28"/>
                    <a:pt x="0" y="7296"/>
                    <a:pt x="0" y="7448"/>
                  </a:cubicBezTo>
                  <a:cubicBezTo>
                    <a:pt x="0" y="7659"/>
                    <a:pt x="623" y="8217"/>
                    <a:pt x="1325" y="8217"/>
                  </a:cubicBezTo>
                  <a:cubicBezTo>
                    <a:pt x="1430" y="8217"/>
                    <a:pt x="1536" y="8205"/>
                    <a:pt x="1642" y="8177"/>
                  </a:cubicBezTo>
                  <a:cubicBezTo>
                    <a:pt x="1843" y="8407"/>
                    <a:pt x="2146" y="8501"/>
                    <a:pt x="2432" y="8501"/>
                  </a:cubicBezTo>
                  <a:cubicBezTo>
                    <a:pt x="2751" y="8501"/>
                    <a:pt x="3049" y="8384"/>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2"/>
            <p:cNvSpPr/>
            <p:nvPr/>
          </p:nvSpPr>
          <p:spPr>
            <a:xfrm>
              <a:off x="5791013" y="3119728"/>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58"/>
                    <a:pt x="1" y="7296"/>
                    <a:pt x="1" y="7448"/>
                  </a:cubicBezTo>
                  <a:cubicBezTo>
                    <a:pt x="1" y="7659"/>
                    <a:pt x="600" y="8217"/>
                    <a:pt x="1297"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2"/>
            <p:cNvSpPr/>
            <p:nvPr/>
          </p:nvSpPr>
          <p:spPr>
            <a:xfrm>
              <a:off x="5496518" y="3119728"/>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58"/>
                    <a:pt x="1" y="7296"/>
                    <a:pt x="1" y="7448"/>
                  </a:cubicBezTo>
                  <a:cubicBezTo>
                    <a:pt x="1" y="7659"/>
                    <a:pt x="623" y="8217"/>
                    <a:pt x="1326"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92"/>
            <p:cNvSpPr/>
            <p:nvPr/>
          </p:nvSpPr>
          <p:spPr>
            <a:xfrm>
              <a:off x="5202974" y="3119728"/>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58"/>
                    <a:pt x="0" y="7296"/>
                    <a:pt x="0" y="7448"/>
                  </a:cubicBezTo>
                  <a:cubicBezTo>
                    <a:pt x="0" y="7659"/>
                    <a:pt x="600" y="8217"/>
                    <a:pt x="1296" y="8217"/>
                  </a:cubicBezTo>
                  <a:cubicBezTo>
                    <a:pt x="1400"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92"/>
            <p:cNvSpPr/>
            <p:nvPr/>
          </p:nvSpPr>
          <p:spPr>
            <a:xfrm>
              <a:off x="4908479" y="3119728"/>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58"/>
                    <a:pt x="0" y="7296"/>
                    <a:pt x="0" y="7448"/>
                  </a:cubicBezTo>
                  <a:cubicBezTo>
                    <a:pt x="0" y="7659"/>
                    <a:pt x="623" y="8217"/>
                    <a:pt x="1325" y="8217"/>
                  </a:cubicBezTo>
                  <a:cubicBezTo>
                    <a:pt x="1430" y="8217"/>
                    <a:pt x="1536"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2"/>
            <p:cNvSpPr/>
            <p:nvPr/>
          </p:nvSpPr>
          <p:spPr>
            <a:xfrm>
              <a:off x="5791013" y="3413423"/>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98"/>
                    <a:pt x="1065" y="5259"/>
                    <a:pt x="1156" y="5290"/>
                  </a:cubicBezTo>
                  <a:cubicBezTo>
                    <a:pt x="791" y="5958"/>
                    <a:pt x="1" y="7296"/>
                    <a:pt x="1" y="7478"/>
                  </a:cubicBezTo>
                  <a:cubicBezTo>
                    <a:pt x="1" y="7663"/>
                    <a:pt x="600" y="8217"/>
                    <a:pt x="1296"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2"/>
            <p:cNvSpPr/>
            <p:nvPr/>
          </p:nvSpPr>
          <p:spPr>
            <a:xfrm>
              <a:off x="5496518" y="3413423"/>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98"/>
                    <a:pt x="1065" y="5259"/>
                    <a:pt x="1186" y="5290"/>
                  </a:cubicBezTo>
                  <a:cubicBezTo>
                    <a:pt x="791" y="5958"/>
                    <a:pt x="1" y="7296"/>
                    <a:pt x="1" y="7478"/>
                  </a:cubicBezTo>
                  <a:cubicBezTo>
                    <a:pt x="1" y="7663"/>
                    <a:pt x="623" y="8217"/>
                    <a:pt x="1325"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2"/>
            <p:cNvSpPr/>
            <p:nvPr/>
          </p:nvSpPr>
          <p:spPr>
            <a:xfrm>
              <a:off x="5202974" y="3413423"/>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98"/>
                    <a:pt x="1064" y="5259"/>
                    <a:pt x="1155" y="5290"/>
                  </a:cubicBezTo>
                  <a:cubicBezTo>
                    <a:pt x="791" y="5958"/>
                    <a:pt x="0" y="7296"/>
                    <a:pt x="0" y="7478"/>
                  </a:cubicBezTo>
                  <a:cubicBezTo>
                    <a:pt x="0" y="7663"/>
                    <a:pt x="599" y="8217"/>
                    <a:pt x="1296" y="8217"/>
                  </a:cubicBezTo>
                  <a:cubicBezTo>
                    <a:pt x="1399"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2"/>
            <p:cNvSpPr/>
            <p:nvPr/>
          </p:nvSpPr>
          <p:spPr>
            <a:xfrm>
              <a:off x="4908479" y="3413423"/>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98"/>
                    <a:pt x="1064" y="5259"/>
                    <a:pt x="1186" y="5290"/>
                  </a:cubicBezTo>
                  <a:cubicBezTo>
                    <a:pt x="791" y="5958"/>
                    <a:pt x="0" y="7296"/>
                    <a:pt x="0" y="7478"/>
                  </a:cubicBezTo>
                  <a:cubicBezTo>
                    <a:pt x="0" y="7663"/>
                    <a:pt x="622" y="8217"/>
                    <a:pt x="1324" y="8217"/>
                  </a:cubicBezTo>
                  <a:cubicBezTo>
                    <a:pt x="1429" y="8217"/>
                    <a:pt x="1535"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2"/>
            <p:cNvSpPr/>
            <p:nvPr/>
          </p:nvSpPr>
          <p:spPr>
            <a:xfrm>
              <a:off x="4614904" y="3707118"/>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58"/>
                    <a:pt x="1" y="7296"/>
                    <a:pt x="1" y="7448"/>
                  </a:cubicBezTo>
                  <a:cubicBezTo>
                    <a:pt x="1" y="7659"/>
                    <a:pt x="600" y="8217"/>
                    <a:pt x="1297"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2"/>
            <p:cNvSpPr/>
            <p:nvPr/>
          </p:nvSpPr>
          <p:spPr>
            <a:xfrm>
              <a:off x="4614904" y="4000814"/>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98"/>
                    <a:pt x="1065" y="5259"/>
                    <a:pt x="1156" y="5290"/>
                  </a:cubicBezTo>
                  <a:cubicBezTo>
                    <a:pt x="791" y="5958"/>
                    <a:pt x="1" y="7296"/>
                    <a:pt x="1" y="7478"/>
                  </a:cubicBezTo>
                  <a:cubicBezTo>
                    <a:pt x="1" y="7663"/>
                    <a:pt x="600" y="8217"/>
                    <a:pt x="1296"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2"/>
            <p:cNvSpPr/>
            <p:nvPr/>
          </p:nvSpPr>
          <p:spPr>
            <a:xfrm>
              <a:off x="5791013" y="3707118"/>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68"/>
                    <a:pt x="1065" y="5259"/>
                    <a:pt x="1156" y="5290"/>
                  </a:cubicBezTo>
                  <a:cubicBezTo>
                    <a:pt x="791" y="5958"/>
                    <a:pt x="1" y="7296"/>
                    <a:pt x="1" y="7448"/>
                  </a:cubicBezTo>
                  <a:cubicBezTo>
                    <a:pt x="1" y="7659"/>
                    <a:pt x="600" y="8217"/>
                    <a:pt x="1297"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2"/>
            <p:cNvSpPr/>
            <p:nvPr/>
          </p:nvSpPr>
          <p:spPr>
            <a:xfrm>
              <a:off x="5496518" y="3707118"/>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68"/>
                    <a:pt x="1065" y="5259"/>
                    <a:pt x="1186" y="5290"/>
                  </a:cubicBezTo>
                  <a:cubicBezTo>
                    <a:pt x="791" y="5958"/>
                    <a:pt x="1" y="7296"/>
                    <a:pt x="1" y="7448"/>
                  </a:cubicBezTo>
                  <a:cubicBezTo>
                    <a:pt x="1" y="7659"/>
                    <a:pt x="623" y="8217"/>
                    <a:pt x="1326"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2"/>
            <p:cNvSpPr/>
            <p:nvPr/>
          </p:nvSpPr>
          <p:spPr>
            <a:xfrm>
              <a:off x="5202974" y="3707118"/>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68"/>
                    <a:pt x="1064" y="5259"/>
                    <a:pt x="1155" y="5290"/>
                  </a:cubicBezTo>
                  <a:cubicBezTo>
                    <a:pt x="791" y="5958"/>
                    <a:pt x="0" y="7296"/>
                    <a:pt x="0" y="7448"/>
                  </a:cubicBezTo>
                  <a:cubicBezTo>
                    <a:pt x="0" y="7659"/>
                    <a:pt x="600" y="8217"/>
                    <a:pt x="1296" y="8217"/>
                  </a:cubicBezTo>
                  <a:cubicBezTo>
                    <a:pt x="1400"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2"/>
            <p:cNvSpPr/>
            <p:nvPr/>
          </p:nvSpPr>
          <p:spPr>
            <a:xfrm>
              <a:off x="4908479" y="3707118"/>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68"/>
                    <a:pt x="1064" y="5259"/>
                    <a:pt x="1186" y="5290"/>
                  </a:cubicBezTo>
                  <a:cubicBezTo>
                    <a:pt x="791" y="5958"/>
                    <a:pt x="0" y="7296"/>
                    <a:pt x="0" y="7448"/>
                  </a:cubicBezTo>
                  <a:cubicBezTo>
                    <a:pt x="0" y="7659"/>
                    <a:pt x="623" y="8217"/>
                    <a:pt x="1325" y="8217"/>
                  </a:cubicBezTo>
                  <a:cubicBezTo>
                    <a:pt x="1430" y="8217"/>
                    <a:pt x="1536"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2"/>
            <p:cNvSpPr/>
            <p:nvPr/>
          </p:nvSpPr>
          <p:spPr>
            <a:xfrm>
              <a:off x="5791013" y="4000814"/>
              <a:ext cx="208689" cy="226110"/>
            </a:xfrm>
            <a:custGeom>
              <a:rect b="b" l="l" r="r" t="t"/>
              <a:pathLst>
                <a:path extrusionOk="0" h="8518" w="6806">
                  <a:moveTo>
                    <a:pt x="3284" y="1"/>
                  </a:moveTo>
                  <a:cubicBezTo>
                    <a:pt x="3041" y="1"/>
                    <a:pt x="1521" y="2402"/>
                    <a:pt x="1612" y="2615"/>
                  </a:cubicBezTo>
                  <a:cubicBezTo>
                    <a:pt x="1642" y="2706"/>
                    <a:pt x="1764" y="2767"/>
                    <a:pt x="1885" y="2797"/>
                  </a:cubicBezTo>
                  <a:cubicBezTo>
                    <a:pt x="1460" y="3618"/>
                    <a:pt x="852" y="4864"/>
                    <a:pt x="913" y="5077"/>
                  </a:cubicBezTo>
                  <a:cubicBezTo>
                    <a:pt x="974" y="5198"/>
                    <a:pt x="1065" y="5259"/>
                    <a:pt x="1156" y="5290"/>
                  </a:cubicBezTo>
                  <a:cubicBezTo>
                    <a:pt x="791" y="5958"/>
                    <a:pt x="1" y="7296"/>
                    <a:pt x="1" y="7478"/>
                  </a:cubicBezTo>
                  <a:cubicBezTo>
                    <a:pt x="1" y="7663"/>
                    <a:pt x="600" y="8217"/>
                    <a:pt x="1296" y="8217"/>
                  </a:cubicBezTo>
                  <a:cubicBezTo>
                    <a:pt x="1400" y="8217"/>
                    <a:pt x="1506" y="8205"/>
                    <a:pt x="1612" y="8177"/>
                  </a:cubicBezTo>
                  <a:cubicBezTo>
                    <a:pt x="1817" y="8412"/>
                    <a:pt x="2135" y="8512"/>
                    <a:pt x="2431" y="8512"/>
                  </a:cubicBezTo>
                  <a:cubicBezTo>
                    <a:pt x="2747" y="8512"/>
                    <a:pt x="3037" y="8396"/>
                    <a:pt x="3132" y="8208"/>
                  </a:cubicBezTo>
                  <a:cubicBezTo>
                    <a:pt x="3397" y="8417"/>
                    <a:pt x="3772" y="8518"/>
                    <a:pt x="4162" y="8518"/>
                  </a:cubicBezTo>
                  <a:cubicBezTo>
                    <a:pt x="4619" y="8518"/>
                    <a:pt x="5097" y="8379"/>
                    <a:pt x="5442" y="8116"/>
                  </a:cubicBezTo>
                  <a:cubicBezTo>
                    <a:pt x="5570" y="8148"/>
                    <a:pt x="5687" y="8162"/>
                    <a:pt x="5795" y="8162"/>
                  </a:cubicBezTo>
                  <a:cubicBezTo>
                    <a:pt x="6511" y="8162"/>
                    <a:pt x="6806" y="7545"/>
                    <a:pt x="6779" y="7387"/>
                  </a:cubicBezTo>
                  <a:cubicBezTo>
                    <a:pt x="6779" y="7235"/>
                    <a:pt x="6019" y="5989"/>
                    <a:pt x="5533" y="5259"/>
                  </a:cubicBezTo>
                  <a:cubicBezTo>
                    <a:pt x="5624" y="5229"/>
                    <a:pt x="5685" y="5198"/>
                    <a:pt x="5746" y="5138"/>
                  </a:cubicBezTo>
                  <a:cubicBezTo>
                    <a:pt x="5898" y="5016"/>
                    <a:pt x="5168"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2"/>
            <p:cNvSpPr/>
            <p:nvPr/>
          </p:nvSpPr>
          <p:spPr>
            <a:xfrm>
              <a:off x="5496518" y="4000814"/>
              <a:ext cx="208812" cy="226110"/>
            </a:xfrm>
            <a:custGeom>
              <a:rect b="b" l="l" r="r" t="t"/>
              <a:pathLst>
                <a:path extrusionOk="0" h="8518" w="6810">
                  <a:moveTo>
                    <a:pt x="3284" y="1"/>
                  </a:moveTo>
                  <a:cubicBezTo>
                    <a:pt x="3071" y="1"/>
                    <a:pt x="1521" y="2402"/>
                    <a:pt x="1642" y="2615"/>
                  </a:cubicBezTo>
                  <a:cubicBezTo>
                    <a:pt x="1673" y="2706"/>
                    <a:pt x="1764" y="2767"/>
                    <a:pt x="1916" y="2797"/>
                  </a:cubicBezTo>
                  <a:cubicBezTo>
                    <a:pt x="1460" y="3618"/>
                    <a:pt x="852" y="4864"/>
                    <a:pt x="943" y="5077"/>
                  </a:cubicBezTo>
                  <a:cubicBezTo>
                    <a:pt x="974" y="5198"/>
                    <a:pt x="1065" y="5259"/>
                    <a:pt x="1186" y="5290"/>
                  </a:cubicBezTo>
                  <a:cubicBezTo>
                    <a:pt x="791" y="5958"/>
                    <a:pt x="1" y="7296"/>
                    <a:pt x="1" y="7478"/>
                  </a:cubicBezTo>
                  <a:cubicBezTo>
                    <a:pt x="1" y="7663"/>
                    <a:pt x="623" y="8217"/>
                    <a:pt x="1325" y="8217"/>
                  </a:cubicBezTo>
                  <a:cubicBezTo>
                    <a:pt x="1430" y="8217"/>
                    <a:pt x="1536" y="8205"/>
                    <a:pt x="1642" y="8177"/>
                  </a:cubicBezTo>
                  <a:cubicBezTo>
                    <a:pt x="1847" y="8412"/>
                    <a:pt x="2159" y="8512"/>
                    <a:pt x="2450" y="8512"/>
                  </a:cubicBezTo>
                  <a:cubicBezTo>
                    <a:pt x="2762" y="8512"/>
                    <a:pt x="3052" y="8396"/>
                    <a:pt x="3162" y="8208"/>
                  </a:cubicBezTo>
                  <a:cubicBezTo>
                    <a:pt x="3428" y="8417"/>
                    <a:pt x="3802" y="8518"/>
                    <a:pt x="4192" y="8518"/>
                  </a:cubicBezTo>
                  <a:cubicBezTo>
                    <a:pt x="4650" y="8518"/>
                    <a:pt x="5127" y="8379"/>
                    <a:pt x="5472" y="8116"/>
                  </a:cubicBezTo>
                  <a:cubicBezTo>
                    <a:pt x="5596" y="8148"/>
                    <a:pt x="5710" y="8162"/>
                    <a:pt x="5815" y="8162"/>
                  </a:cubicBezTo>
                  <a:cubicBezTo>
                    <a:pt x="6511" y="8162"/>
                    <a:pt x="6810" y="7545"/>
                    <a:pt x="6810" y="7387"/>
                  </a:cubicBezTo>
                  <a:cubicBezTo>
                    <a:pt x="6779" y="7235"/>
                    <a:pt x="6019" y="5989"/>
                    <a:pt x="5563" y="5259"/>
                  </a:cubicBezTo>
                  <a:cubicBezTo>
                    <a:pt x="5624" y="5229"/>
                    <a:pt x="5715" y="5198"/>
                    <a:pt x="5746" y="5138"/>
                  </a:cubicBezTo>
                  <a:cubicBezTo>
                    <a:pt x="5928" y="5016"/>
                    <a:pt x="5199" y="3679"/>
                    <a:pt x="4682" y="2767"/>
                  </a:cubicBezTo>
                  <a:cubicBezTo>
                    <a:pt x="4864" y="2736"/>
                    <a:pt x="4986" y="2676"/>
                    <a:pt x="4986" y="2615"/>
                  </a:cubicBezTo>
                  <a:cubicBezTo>
                    <a:pt x="4986" y="2250"/>
                    <a:pt x="3496" y="1"/>
                    <a:pt x="32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2"/>
            <p:cNvSpPr/>
            <p:nvPr/>
          </p:nvSpPr>
          <p:spPr>
            <a:xfrm>
              <a:off x="5202974" y="4000814"/>
              <a:ext cx="208658" cy="226110"/>
            </a:xfrm>
            <a:custGeom>
              <a:rect b="b" l="l" r="r" t="t"/>
              <a:pathLst>
                <a:path extrusionOk="0" h="8518" w="6805">
                  <a:moveTo>
                    <a:pt x="3283" y="1"/>
                  </a:moveTo>
                  <a:cubicBezTo>
                    <a:pt x="3040" y="1"/>
                    <a:pt x="1520" y="2402"/>
                    <a:pt x="1611" y="2615"/>
                  </a:cubicBezTo>
                  <a:cubicBezTo>
                    <a:pt x="1642" y="2706"/>
                    <a:pt x="1763" y="2767"/>
                    <a:pt x="1885" y="2797"/>
                  </a:cubicBezTo>
                  <a:cubicBezTo>
                    <a:pt x="1459" y="3618"/>
                    <a:pt x="851" y="4864"/>
                    <a:pt x="912" y="5077"/>
                  </a:cubicBezTo>
                  <a:cubicBezTo>
                    <a:pt x="943" y="5198"/>
                    <a:pt x="1064" y="5259"/>
                    <a:pt x="1155" y="5290"/>
                  </a:cubicBezTo>
                  <a:cubicBezTo>
                    <a:pt x="791" y="5958"/>
                    <a:pt x="0" y="7296"/>
                    <a:pt x="0" y="7478"/>
                  </a:cubicBezTo>
                  <a:cubicBezTo>
                    <a:pt x="0" y="7663"/>
                    <a:pt x="599" y="8217"/>
                    <a:pt x="1296" y="8217"/>
                  </a:cubicBezTo>
                  <a:cubicBezTo>
                    <a:pt x="1399" y="8217"/>
                    <a:pt x="1505" y="8205"/>
                    <a:pt x="1611" y="8177"/>
                  </a:cubicBezTo>
                  <a:cubicBezTo>
                    <a:pt x="1816" y="8412"/>
                    <a:pt x="2135" y="8512"/>
                    <a:pt x="2430" y="8512"/>
                  </a:cubicBezTo>
                  <a:cubicBezTo>
                    <a:pt x="2747" y="8512"/>
                    <a:pt x="3037" y="8396"/>
                    <a:pt x="3131" y="8208"/>
                  </a:cubicBezTo>
                  <a:cubicBezTo>
                    <a:pt x="3397" y="8417"/>
                    <a:pt x="3771" y="8518"/>
                    <a:pt x="4161" y="8518"/>
                  </a:cubicBezTo>
                  <a:cubicBezTo>
                    <a:pt x="4618" y="8518"/>
                    <a:pt x="5096" y="8379"/>
                    <a:pt x="5441" y="8116"/>
                  </a:cubicBezTo>
                  <a:cubicBezTo>
                    <a:pt x="5569" y="8148"/>
                    <a:pt x="5687" y="8162"/>
                    <a:pt x="5795" y="8162"/>
                  </a:cubicBezTo>
                  <a:cubicBezTo>
                    <a:pt x="6510" y="8162"/>
                    <a:pt x="6805" y="7545"/>
                    <a:pt x="6778" y="7387"/>
                  </a:cubicBezTo>
                  <a:cubicBezTo>
                    <a:pt x="6748" y="7235"/>
                    <a:pt x="5988" y="5989"/>
                    <a:pt x="5532" y="5259"/>
                  </a:cubicBezTo>
                  <a:cubicBezTo>
                    <a:pt x="5623" y="5229"/>
                    <a:pt x="5684" y="5198"/>
                    <a:pt x="5745" y="5138"/>
                  </a:cubicBezTo>
                  <a:cubicBezTo>
                    <a:pt x="5897" y="5016"/>
                    <a:pt x="5168" y="3679"/>
                    <a:pt x="4681" y="2767"/>
                  </a:cubicBezTo>
                  <a:cubicBezTo>
                    <a:pt x="4833"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2"/>
            <p:cNvSpPr/>
            <p:nvPr/>
          </p:nvSpPr>
          <p:spPr>
            <a:xfrm>
              <a:off x="4908479" y="4000814"/>
              <a:ext cx="208658" cy="226110"/>
            </a:xfrm>
            <a:custGeom>
              <a:rect b="b" l="l" r="r" t="t"/>
              <a:pathLst>
                <a:path extrusionOk="0" h="8518" w="6805">
                  <a:moveTo>
                    <a:pt x="3283" y="1"/>
                  </a:moveTo>
                  <a:cubicBezTo>
                    <a:pt x="3070" y="1"/>
                    <a:pt x="1520" y="2402"/>
                    <a:pt x="1611" y="2615"/>
                  </a:cubicBezTo>
                  <a:cubicBezTo>
                    <a:pt x="1672" y="2706"/>
                    <a:pt x="1763" y="2767"/>
                    <a:pt x="1885" y="2797"/>
                  </a:cubicBezTo>
                  <a:cubicBezTo>
                    <a:pt x="1459" y="3618"/>
                    <a:pt x="851" y="4864"/>
                    <a:pt x="942" y="5077"/>
                  </a:cubicBezTo>
                  <a:cubicBezTo>
                    <a:pt x="973" y="5198"/>
                    <a:pt x="1064" y="5259"/>
                    <a:pt x="1186" y="5290"/>
                  </a:cubicBezTo>
                  <a:cubicBezTo>
                    <a:pt x="791" y="5958"/>
                    <a:pt x="0" y="7296"/>
                    <a:pt x="0" y="7478"/>
                  </a:cubicBezTo>
                  <a:cubicBezTo>
                    <a:pt x="0" y="7663"/>
                    <a:pt x="622" y="8217"/>
                    <a:pt x="1324" y="8217"/>
                  </a:cubicBezTo>
                  <a:cubicBezTo>
                    <a:pt x="1429" y="8217"/>
                    <a:pt x="1535" y="8205"/>
                    <a:pt x="1642" y="8177"/>
                  </a:cubicBezTo>
                  <a:cubicBezTo>
                    <a:pt x="1847" y="8412"/>
                    <a:pt x="2158" y="8512"/>
                    <a:pt x="2449" y="8512"/>
                  </a:cubicBezTo>
                  <a:cubicBezTo>
                    <a:pt x="2762" y="8512"/>
                    <a:pt x="3051" y="8396"/>
                    <a:pt x="3161" y="8208"/>
                  </a:cubicBezTo>
                  <a:cubicBezTo>
                    <a:pt x="3427" y="8417"/>
                    <a:pt x="3802" y="8518"/>
                    <a:pt x="4191" y="8518"/>
                  </a:cubicBezTo>
                  <a:cubicBezTo>
                    <a:pt x="4649" y="8518"/>
                    <a:pt x="5127" y="8379"/>
                    <a:pt x="5471" y="8116"/>
                  </a:cubicBezTo>
                  <a:cubicBezTo>
                    <a:pt x="5595" y="8148"/>
                    <a:pt x="5710" y="8162"/>
                    <a:pt x="5815" y="8162"/>
                  </a:cubicBezTo>
                  <a:cubicBezTo>
                    <a:pt x="6510" y="8162"/>
                    <a:pt x="6805" y="7545"/>
                    <a:pt x="6778" y="7387"/>
                  </a:cubicBezTo>
                  <a:cubicBezTo>
                    <a:pt x="6778" y="7235"/>
                    <a:pt x="6019" y="5989"/>
                    <a:pt x="5563" y="5259"/>
                  </a:cubicBezTo>
                  <a:cubicBezTo>
                    <a:pt x="5623" y="5229"/>
                    <a:pt x="5684" y="5198"/>
                    <a:pt x="5745" y="5138"/>
                  </a:cubicBezTo>
                  <a:cubicBezTo>
                    <a:pt x="5897" y="5016"/>
                    <a:pt x="5198" y="3679"/>
                    <a:pt x="4681" y="2767"/>
                  </a:cubicBezTo>
                  <a:cubicBezTo>
                    <a:pt x="4864" y="2736"/>
                    <a:pt x="4985" y="2676"/>
                    <a:pt x="4985" y="2615"/>
                  </a:cubicBezTo>
                  <a:cubicBezTo>
                    <a:pt x="4985" y="2250"/>
                    <a:pt x="3496" y="1"/>
                    <a:pt x="32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92"/>
          <p:cNvSpPr txBox="1"/>
          <p:nvPr/>
        </p:nvSpPr>
        <p:spPr>
          <a:xfrm>
            <a:off x="1540204" y="1855971"/>
            <a:ext cx="1519200" cy="32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600">
                <a:solidFill>
                  <a:schemeClr val="accent1"/>
                </a:solidFill>
                <a:latin typeface="Merriweather Sans"/>
                <a:ea typeface="Merriweather Sans"/>
                <a:cs typeface="Merriweather Sans"/>
                <a:sym typeface="Merriweather Sans"/>
              </a:rPr>
              <a:t>Venus</a:t>
            </a:r>
            <a:endParaRPr b="1" sz="1600">
              <a:solidFill>
                <a:schemeClr val="accent1"/>
              </a:solidFill>
              <a:latin typeface="Merriweather Sans"/>
              <a:ea typeface="Merriweather Sans"/>
              <a:cs typeface="Merriweather Sans"/>
              <a:sym typeface="Merriweather Sans"/>
            </a:endParaRPr>
          </a:p>
        </p:txBody>
      </p:sp>
      <p:sp>
        <p:nvSpPr>
          <p:cNvPr id="1891" name="Google Shape;1891;p92"/>
          <p:cNvSpPr txBox="1"/>
          <p:nvPr/>
        </p:nvSpPr>
        <p:spPr>
          <a:xfrm>
            <a:off x="1540188" y="2119465"/>
            <a:ext cx="1519200" cy="395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accent1"/>
                </a:solidFill>
                <a:latin typeface="Merriweather Sans"/>
                <a:ea typeface="Merriweather Sans"/>
                <a:cs typeface="Merriweather Sans"/>
                <a:sym typeface="Merriweather Sans"/>
              </a:rPr>
              <a:t>Venus has a beautiful name</a:t>
            </a:r>
            <a:endParaRPr sz="1200">
              <a:solidFill>
                <a:schemeClr val="accent1"/>
              </a:solidFill>
              <a:latin typeface="Merriweather Sans"/>
              <a:ea typeface="Merriweather Sans"/>
              <a:cs typeface="Merriweather Sans"/>
              <a:sym typeface="Merriweather Sans"/>
            </a:endParaRPr>
          </a:p>
        </p:txBody>
      </p:sp>
      <p:sp>
        <p:nvSpPr>
          <p:cNvPr id="1892" name="Google Shape;1892;p92"/>
          <p:cNvSpPr txBox="1"/>
          <p:nvPr/>
        </p:nvSpPr>
        <p:spPr>
          <a:xfrm>
            <a:off x="6084563" y="1855971"/>
            <a:ext cx="1519200" cy="32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Mercury</a:t>
            </a:r>
            <a:endParaRPr b="1" sz="1600">
              <a:solidFill>
                <a:schemeClr val="accent1"/>
              </a:solidFill>
              <a:latin typeface="Merriweather Sans"/>
              <a:ea typeface="Merriweather Sans"/>
              <a:cs typeface="Merriweather Sans"/>
              <a:sym typeface="Merriweather Sans"/>
            </a:endParaRPr>
          </a:p>
        </p:txBody>
      </p:sp>
      <p:sp>
        <p:nvSpPr>
          <p:cNvPr id="1893" name="Google Shape;1893;p92"/>
          <p:cNvSpPr txBox="1"/>
          <p:nvPr/>
        </p:nvSpPr>
        <p:spPr>
          <a:xfrm>
            <a:off x="6084563" y="2119465"/>
            <a:ext cx="1519200" cy="39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Mercury is the smallest planet</a:t>
            </a:r>
            <a:endParaRPr sz="1200">
              <a:solidFill>
                <a:schemeClr val="accent1"/>
              </a:solidFill>
              <a:latin typeface="Merriweather Sans"/>
              <a:ea typeface="Merriweather Sans"/>
              <a:cs typeface="Merriweather Sans"/>
              <a:sym typeface="Merriweather Sans"/>
            </a:endParaRPr>
          </a:p>
        </p:txBody>
      </p:sp>
      <p:sp>
        <p:nvSpPr>
          <p:cNvPr id="1894" name="Google Shape;1894;p92"/>
          <p:cNvSpPr txBox="1"/>
          <p:nvPr/>
        </p:nvSpPr>
        <p:spPr>
          <a:xfrm>
            <a:off x="2030125" y="1542775"/>
            <a:ext cx="1029300" cy="32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accent2"/>
                </a:solidFill>
                <a:latin typeface="Merriweather"/>
                <a:ea typeface="Merriweather"/>
                <a:cs typeface="Merriweather"/>
                <a:sym typeface="Merriweather"/>
              </a:rPr>
              <a:t>30</a:t>
            </a:r>
            <a:r>
              <a:rPr b="1" lang="en" sz="2200">
                <a:solidFill>
                  <a:schemeClr val="accent2"/>
                </a:solidFill>
                <a:latin typeface="Merriweather"/>
                <a:ea typeface="Merriweather"/>
                <a:cs typeface="Merriweather"/>
                <a:sym typeface="Merriweather"/>
              </a:rPr>
              <a:t>%</a:t>
            </a:r>
            <a:endParaRPr b="1" sz="2200">
              <a:solidFill>
                <a:schemeClr val="accent2"/>
              </a:solidFill>
              <a:latin typeface="Merriweather"/>
              <a:ea typeface="Merriweather"/>
              <a:cs typeface="Merriweather"/>
              <a:sym typeface="Merriweather"/>
            </a:endParaRPr>
          </a:p>
        </p:txBody>
      </p:sp>
      <p:sp>
        <p:nvSpPr>
          <p:cNvPr id="1895" name="Google Shape;1895;p92"/>
          <p:cNvSpPr txBox="1"/>
          <p:nvPr/>
        </p:nvSpPr>
        <p:spPr>
          <a:xfrm>
            <a:off x="6084574" y="1542775"/>
            <a:ext cx="1029300" cy="32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5"/>
                </a:solidFill>
                <a:latin typeface="Merriweather"/>
                <a:ea typeface="Merriweather"/>
                <a:cs typeface="Merriweather"/>
                <a:sym typeface="Merriweather"/>
              </a:rPr>
              <a:t>20</a:t>
            </a:r>
            <a:r>
              <a:rPr b="1" lang="en" sz="2200">
                <a:solidFill>
                  <a:schemeClr val="accent5"/>
                </a:solidFill>
                <a:latin typeface="Merriweather"/>
                <a:ea typeface="Merriweather"/>
                <a:cs typeface="Merriweather"/>
                <a:sym typeface="Merriweather"/>
              </a:rPr>
              <a:t>%</a:t>
            </a:r>
            <a:endParaRPr b="1" sz="2200">
              <a:solidFill>
                <a:schemeClr val="accent5"/>
              </a:solidFill>
              <a:latin typeface="Merriweather"/>
              <a:ea typeface="Merriweather"/>
              <a:cs typeface="Merriweather"/>
              <a:sym typeface="Merriweather"/>
            </a:endParaRPr>
          </a:p>
        </p:txBody>
      </p:sp>
      <p:sp>
        <p:nvSpPr>
          <p:cNvPr id="1896" name="Google Shape;1896;p92"/>
          <p:cNvSpPr txBox="1"/>
          <p:nvPr/>
        </p:nvSpPr>
        <p:spPr>
          <a:xfrm>
            <a:off x="1540204" y="3354321"/>
            <a:ext cx="1519200" cy="32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600">
                <a:solidFill>
                  <a:schemeClr val="accent1"/>
                </a:solidFill>
                <a:latin typeface="Merriweather Sans"/>
                <a:ea typeface="Merriweather Sans"/>
                <a:cs typeface="Merriweather Sans"/>
                <a:sym typeface="Merriweather Sans"/>
              </a:rPr>
              <a:t>Earth</a:t>
            </a:r>
            <a:endParaRPr b="1" sz="1600">
              <a:solidFill>
                <a:schemeClr val="accent1"/>
              </a:solidFill>
              <a:latin typeface="Merriweather Sans"/>
              <a:ea typeface="Merriweather Sans"/>
              <a:cs typeface="Merriweather Sans"/>
              <a:sym typeface="Merriweather Sans"/>
            </a:endParaRPr>
          </a:p>
        </p:txBody>
      </p:sp>
      <p:sp>
        <p:nvSpPr>
          <p:cNvPr id="1897" name="Google Shape;1897;p92"/>
          <p:cNvSpPr txBox="1"/>
          <p:nvPr/>
        </p:nvSpPr>
        <p:spPr>
          <a:xfrm>
            <a:off x="1540188" y="3617815"/>
            <a:ext cx="1519200" cy="395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accent1"/>
                </a:solidFill>
                <a:latin typeface="Merriweather Sans"/>
                <a:ea typeface="Merriweather Sans"/>
                <a:cs typeface="Merriweather Sans"/>
                <a:sym typeface="Merriweather Sans"/>
              </a:rPr>
              <a:t>Earth is where we all live on</a:t>
            </a:r>
            <a:endParaRPr sz="1200">
              <a:solidFill>
                <a:schemeClr val="accent1"/>
              </a:solidFill>
              <a:latin typeface="Merriweather Sans"/>
              <a:ea typeface="Merriweather Sans"/>
              <a:cs typeface="Merriweather Sans"/>
              <a:sym typeface="Merriweather Sans"/>
            </a:endParaRPr>
          </a:p>
        </p:txBody>
      </p:sp>
      <p:sp>
        <p:nvSpPr>
          <p:cNvPr id="1898" name="Google Shape;1898;p92"/>
          <p:cNvSpPr txBox="1"/>
          <p:nvPr/>
        </p:nvSpPr>
        <p:spPr>
          <a:xfrm>
            <a:off x="6084563" y="3354321"/>
            <a:ext cx="1519200" cy="32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Saturn</a:t>
            </a:r>
            <a:endParaRPr b="1" sz="1600">
              <a:solidFill>
                <a:schemeClr val="accent1"/>
              </a:solidFill>
              <a:latin typeface="Merriweather Sans"/>
              <a:ea typeface="Merriweather Sans"/>
              <a:cs typeface="Merriweather Sans"/>
              <a:sym typeface="Merriweather Sans"/>
            </a:endParaRPr>
          </a:p>
        </p:txBody>
      </p:sp>
      <p:sp>
        <p:nvSpPr>
          <p:cNvPr id="1899" name="Google Shape;1899;p92"/>
          <p:cNvSpPr txBox="1"/>
          <p:nvPr/>
        </p:nvSpPr>
        <p:spPr>
          <a:xfrm>
            <a:off x="6084563" y="3617815"/>
            <a:ext cx="1519200" cy="39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Saturn is the ringed planet</a:t>
            </a:r>
            <a:endParaRPr sz="1200">
              <a:solidFill>
                <a:schemeClr val="accent1"/>
              </a:solidFill>
              <a:latin typeface="Merriweather Sans"/>
              <a:ea typeface="Merriweather Sans"/>
              <a:cs typeface="Merriweather Sans"/>
              <a:sym typeface="Merriweather Sans"/>
            </a:endParaRPr>
          </a:p>
        </p:txBody>
      </p:sp>
      <p:sp>
        <p:nvSpPr>
          <p:cNvPr id="1900" name="Google Shape;1900;p92"/>
          <p:cNvSpPr txBox="1"/>
          <p:nvPr/>
        </p:nvSpPr>
        <p:spPr>
          <a:xfrm>
            <a:off x="2030125" y="3041125"/>
            <a:ext cx="1029300" cy="32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200">
                <a:solidFill>
                  <a:schemeClr val="accent3"/>
                </a:solidFill>
                <a:latin typeface="Merriweather"/>
                <a:ea typeface="Merriweather"/>
                <a:cs typeface="Merriweather"/>
                <a:sym typeface="Merriweather"/>
              </a:rPr>
              <a:t>25%</a:t>
            </a:r>
            <a:endParaRPr b="1" sz="2200">
              <a:solidFill>
                <a:schemeClr val="accent3"/>
              </a:solidFill>
              <a:latin typeface="Merriweather"/>
              <a:ea typeface="Merriweather"/>
              <a:cs typeface="Merriweather"/>
              <a:sym typeface="Merriweather"/>
            </a:endParaRPr>
          </a:p>
        </p:txBody>
      </p:sp>
      <p:sp>
        <p:nvSpPr>
          <p:cNvPr id="1901" name="Google Shape;1901;p92"/>
          <p:cNvSpPr txBox="1"/>
          <p:nvPr/>
        </p:nvSpPr>
        <p:spPr>
          <a:xfrm>
            <a:off x="6084574" y="3041125"/>
            <a:ext cx="1029300" cy="32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200">
                <a:solidFill>
                  <a:schemeClr val="accent6"/>
                </a:solidFill>
                <a:latin typeface="Merriweather"/>
                <a:ea typeface="Merriweather"/>
                <a:cs typeface="Merriweather"/>
                <a:sym typeface="Merriweather"/>
              </a:rPr>
              <a:t>25</a:t>
            </a:r>
            <a:r>
              <a:rPr b="1" lang="en" sz="2200">
                <a:solidFill>
                  <a:schemeClr val="accent6"/>
                </a:solidFill>
                <a:latin typeface="Merriweather"/>
                <a:ea typeface="Merriweather"/>
                <a:cs typeface="Merriweather"/>
                <a:sym typeface="Merriweather"/>
              </a:rPr>
              <a:t>%</a:t>
            </a:r>
            <a:endParaRPr b="1" sz="2200">
              <a:solidFill>
                <a:schemeClr val="accent6"/>
              </a:solidFill>
              <a:latin typeface="Merriweather"/>
              <a:ea typeface="Merriweather"/>
              <a:cs typeface="Merriweather"/>
              <a:sym typeface="Merriweathe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785"/>
                                        </p:tgtEl>
                                        <p:attrNameLst>
                                          <p:attrName>style.visibility</p:attrName>
                                        </p:attrNameLst>
                                      </p:cBhvr>
                                      <p:to>
                                        <p:strVal val="visible"/>
                                      </p:to>
                                    </p:set>
                                    <p:animEffect filter="fade" transition="in">
                                      <p:cBhvr>
                                        <p:cTn dur="1000"/>
                                        <p:tgtEl>
                                          <p:spTgt spid="178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786"/>
                                        </p:tgtEl>
                                        <p:attrNameLst>
                                          <p:attrName>style.visibility</p:attrName>
                                        </p:attrNameLst>
                                      </p:cBhvr>
                                      <p:to>
                                        <p:strVal val="visible"/>
                                      </p:to>
                                    </p:set>
                                    <p:animEffect filter="fade" transition="in">
                                      <p:cBhvr>
                                        <p:cTn dur="1000"/>
                                        <p:tgtEl>
                                          <p:spTgt spid="178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817"/>
                                        </p:tgtEl>
                                        <p:attrNameLst>
                                          <p:attrName>style.visibility</p:attrName>
                                        </p:attrNameLst>
                                      </p:cBhvr>
                                      <p:to>
                                        <p:strVal val="visible"/>
                                      </p:to>
                                    </p:set>
                                    <p:animEffect filter="fade" transition="in">
                                      <p:cBhvr>
                                        <p:cTn dur="1000"/>
                                        <p:tgtEl>
                                          <p:spTgt spid="181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838"/>
                                        </p:tgtEl>
                                        <p:attrNameLst>
                                          <p:attrName>style.visibility</p:attrName>
                                        </p:attrNameLst>
                                      </p:cBhvr>
                                      <p:to>
                                        <p:strVal val="visible"/>
                                      </p:to>
                                    </p:set>
                                    <p:animEffect filter="fade" transition="in">
                                      <p:cBhvr>
                                        <p:cTn dur="1000"/>
                                        <p:tgtEl>
                                          <p:spTgt spid="1838"/>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864"/>
                                        </p:tgtEl>
                                        <p:attrNameLst>
                                          <p:attrName>style.visibility</p:attrName>
                                        </p:attrNameLst>
                                      </p:cBhvr>
                                      <p:to>
                                        <p:strVal val="visible"/>
                                      </p:to>
                                    </p:set>
                                    <p:animEffect filter="fade" transition="in">
                                      <p:cBhvr>
                                        <p:cTn dur="1000"/>
                                        <p:tgtEl>
                                          <p:spTgt spid="186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5" name="Shape 1905"/>
        <p:cNvGrpSpPr/>
        <p:nvPr/>
      </p:nvGrpSpPr>
      <p:grpSpPr>
        <a:xfrm>
          <a:off x="0" y="0"/>
          <a:ext cx="0" cy="0"/>
          <a:chOff x="0" y="0"/>
          <a:chExt cx="0" cy="0"/>
        </a:xfrm>
      </p:grpSpPr>
      <p:sp>
        <p:nvSpPr>
          <p:cNvPr id="1906" name="Google Shape;1906;p9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Why People Celebrate Winter?</a:t>
            </a:r>
            <a:endParaRPr/>
          </a:p>
        </p:txBody>
      </p:sp>
      <p:sp>
        <p:nvSpPr>
          <p:cNvPr id="1907" name="Google Shape;1907;p93"/>
          <p:cNvSpPr/>
          <p:nvPr/>
        </p:nvSpPr>
        <p:spPr>
          <a:xfrm>
            <a:off x="3913286" y="3597599"/>
            <a:ext cx="138810" cy="139924"/>
          </a:xfrm>
          <a:custGeom>
            <a:rect b="b" l="l" r="r" t="t"/>
            <a:pathLst>
              <a:path extrusionOk="0" h="3770" w="3740">
                <a:moveTo>
                  <a:pt x="1885" y="1"/>
                </a:moveTo>
                <a:cubicBezTo>
                  <a:pt x="852" y="1"/>
                  <a:pt x="1" y="852"/>
                  <a:pt x="1" y="1885"/>
                </a:cubicBezTo>
                <a:cubicBezTo>
                  <a:pt x="1" y="2919"/>
                  <a:pt x="852" y="3770"/>
                  <a:pt x="1885" y="3770"/>
                </a:cubicBezTo>
                <a:cubicBezTo>
                  <a:pt x="2919" y="3770"/>
                  <a:pt x="3740" y="2919"/>
                  <a:pt x="3740" y="1885"/>
                </a:cubicBezTo>
                <a:cubicBezTo>
                  <a:pt x="3740" y="852"/>
                  <a:pt x="2919" y="1"/>
                  <a:pt x="18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8" name="Google Shape;1908;p93"/>
          <p:cNvGrpSpPr/>
          <p:nvPr/>
        </p:nvGrpSpPr>
        <p:grpSpPr>
          <a:xfrm>
            <a:off x="3271375" y="1117925"/>
            <a:ext cx="2268729" cy="3481495"/>
            <a:chOff x="3271375" y="1117925"/>
            <a:chExt cx="2268729" cy="3481495"/>
          </a:xfrm>
        </p:grpSpPr>
        <p:sp>
          <p:nvSpPr>
            <p:cNvPr id="1909" name="Google Shape;1909;p93"/>
            <p:cNvSpPr/>
            <p:nvPr/>
          </p:nvSpPr>
          <p:spPr>
            <a:xfrm>
              <a:off x="3671887" y="2145663"/>
              <a:ext cx="1387619" cy="509960"/>
            </a:xfrm>
            <a:custGeom>
              <a:rect b="b" l="l" r="r" t="t"/>
              <a:pathLst>
                <a:path extrusionOk="0" h="13740" w="37387">
                  <a:moveTo>
                    <a:pt x="6079" y="0"/>
                  </a:moveTo>
                  <a:cubicBezTo>
                    <a:pt x="9727" y="1064"/>
                    <a:pt x="13526" y="1703"/>
                    <a:pt x="17326" y="2007"/>
                  </a:cubicBezTo>
                  <a:cubicBezTo>
                    <a:pt x="22523" y="2432"/>
                    <a:pt x="27751" y="2280"/>
                    <a:pt x="32919" y="1551"/>
                  </a:cubicBezTo>
                  <a:lnTo>
                    <a:pt x="33922" y="3253"/>
                  </a:lnTo>
                  <a:lnTo>
                    <a:pt x="37387" y="9210"/>
                  </a:lnTo>
                  <a:cubicBezTo>
                    <a:pt x="35685" y="10001"/>
                    <a:pt x="33952" y="10700"/>
                    <a:pt x="32159" y="11277"/>
                  </a:cubicBezTo>
                  <a:cubicBezTo>
                    <a:pt x="24894" y="13587"/>
                    <a:pt x="17113" y="13739"/>
                    <a:pt x="9514" y="13253"/>
                  </a:cubicBezTo>
                  <a:cubicBezTo>
                    <a:pt x="6353" y="13040"/>
                    <a:pt x="3131" y="12736"/>
                    <a:pt x="0" y="12189"/>
                  </a:cubicBezTo>
                  <a:cubicBezTo>
                    <a:pt x="1429" y="8815"/>
                    <a:pt x="3921" y="4073"/>
                    <a:pt x="60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93"/>
            <p:cNvSpPr/>
            <p:nvPr/>
          </p:nvSpPr>
          <p:spPr>
            <a:xfrm>
              <a:off x="4211137" y="3410312"/>
              <a:ext cx="389225" cy="708525"/>
            </a:xfrm>
            <a:custGeom>
              <a:rect b="b" l="l" r="r" t="t"/>
              <a:pathLst>
                <a:path extrusionOk="0" h="19090" w="10487">
                  <a:moveTo>
                    <a:pt x="0" y="1"/>
                  </a:moveTo>
                  <a:lnTo>
                    <a:pt x="0" y="19089"/>
                  </a:lnTo>
                  <a:lnTo>
                    <a:pt x="10487" y="19089"/>
                  </a:lnTo>
                  <a:lnTo>
                    <a:pt x="10487" y="1095"/>
                  </a:lnTo>
                  <a:lnTo>
                    <a:pt x="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93"/>
            <p:cNvSpPr/>
            <p:nvPr/>
          </p:nvSpPr>
          <p:spPr>
            <a:xfrm>
              <a:off x="3271375" y="3287347"/>
              <a:ext cx="2268729" cy="647583"/>
            </a:xfrm>
            <a:custGeom>
              <a:rect b="b" l="l" r="r" t="t"/>
              <a:pathLst>
                <a:path extrusionOk="0" h="17448" w="61127">
                  <a:moveTo>
                    <a:pt x="56719" y="1"/>
                  </a:moveTo>
                  <a:lnTo>
                    <a:pt x="61127" y="7630"/>
                  </a:lnTo>
                  <a:cubicBezTo>
                    <a:pt x="61127" y="7630"/>
                    <a:pt x="54774" y="16718"/>
                    <a:pt x="32220" y="17083"/>
                  </a:cubicBezTo>
                  <a:cubicBezTo>
                    <a:pt x="9545" y="17448"/>
                    <a:pt x="1" y="7022"/>
                    <a:pt x="1" y="7022"/>
                  </a:cubicBezTo>
                  <a:lnTo>
                    <a:pt x="4013" y="396"/>
                  </a:lnTo>
                  <a:cubicBezTo>
                    <a:pt x="14743" y="3192"/>
                    <a:pt x="24743" y="5077"/>
                    <a:pt x="30579" y="5077"/>
                  </a:cubicBezTo>
                  <a:cubicBezTo>
                    <a:pt x="38664" y="5077"/>
                    <a:pt x="46719" y="3983"/>
                    <a:pt x="54287" y="106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93"/>
            <p:cNvSpPr/>
            <p:nvPr/>
          </p:nvSpPr>
          <p:spPr>
            <a:xfrm>
              <a:off x="3595170" y="2487501"/>
              <a:ext cx="1661787" cy="679167"/>
            </a:xfrm>
            <a:custGeom>
              <a:rect b="b" l="l" r="r" t="t"/>
              <a:pathLst>
                <a:path extrusionOk="0" h="18299" w="44774">
                  <a:moveTo>
                    <a:pt x="39454" y="0"/>
                  </a:moveTo>
                  <a:cubicBezTo>
                    <a:pt x="41551" y="3709"/>
                    <a:pt x="42949" y="6657"/>
                    <a:pt x="42311" y="7265"/>
                  </a:cubicBezTo>
                  <a:cubicBezTo>
                    <a:pt x="42007" y="7538"/>
                    <a:pt x="41095" y="7994"/>
                    <a:pt x="40366" y="8298"/>
                  </a:cubicBezTo>
                  <a:lnTo>
                    <a:pt x="44773" y="15928"/>
                  </a:lnTo>
                  <a:cubicBezTo>
                    <a:pt x="36992" y="18025"/>
                    <a:pt x="28633" y="18298"/>
                    <a:pt x="20517" y="17903"/>
                  </a:cubicBezTo>
                  <a:cubicBezTo>
                    <a:pt x="13526" y="17569"/>
                    <a:pt x="6444" y="16718"/>
                    <a:pt x="0" y="14104"/>
                  </a:cubicBezTo>
                  <a:lnTo>
                    <a:pt x="3192" y="8785"/>
                  </a:lnTo>
                  <a:cubicBezTo>
                    <a:pt x="2280" y="8450"/>
                    <a:pt x="1216" y="7964"/>
                    <a:pt x="912" y="7174"/>
                  </a:cubicBezTo>
                  <a:cubicBezTo>
                    <a:pt x="699" y="6566"/>
                    <a:pt x="1186" y="5016"/>
                    <a:pt x="2067" y="2979"/>
                  </a:cubicBezTo>
                  <a:cubicBezTo>
                    <a:pt x="5198" y="3526"/>
                    <a:pt x="8420" y="3830"/>
                    <a:pt x="11581" y="4043"/>
                  </a:cubicBezTo>
                  <a:cubicBezTo>
                    <a:pt x="19180" y="4529"/>
                    <a:pt x="26961" y="4377"/>
                    <a:pt x="34226" y="2067"/>
                  </a:cubicBezTo>
                  <a:cubicBezTo>
                    <a:pt x="36019" y="1490"/>
                    <a:pt x="37752" y="791"/>
                    <a:pt x="394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3"/>
            <p:cNvSpPr/>
            <p:nvPr/>
          </p:nvSpPr>
          <p:spPr>
            <a:xfrm>
              <a:off x="3850116" y="1540972"/>
              <a:ext cx="1044713" cy="694978"/>
            </a:xfrm>
            <a:custGeom>
              <a:rect b="b" l="l" r="r" t="t"/>
              <a:pathLst>
                <a:path extrusionOk="0" h="18725" w="28148">
                  <a:moveTo>
                    <a:pt x="22372" y="0"/>
                  </a:moveTo>
                  <a:cubicBezTo>
                    <a:pt x="25412" y="5350"/>
                    <a:pt x="28147" y="10852"/>
                    <a:pt x="28147" y="12250"/>
                  </a:cubicBezTo>
                  <a:cubicBezTo>
                    <a:pt x="28147" y="12767"/>
                    <a:pt x="27083" y="13344"/>
                    <a:pt x="25624" y="13618"/>
                  </a:cubicBezTo>
                  <a:lnTo>
                    <a:pt x="28117" y="17843"/>
                  </a:lnTo>
                  <a:cubicBezTo>
                    <a:pt x="22949" y="18572"/>
                    <a:pt x="17721" y="18724"/>
                    <a:pt x="12524" y="18299"/>
                  </a:cubicBezTo>
                  <a:cubicBezTo>
                    <a:pt x="8724" y="17995"/>
                    <a:pt x="4925" y="17356"/>
                    <a:pt x="1277" y="16292"/>
                  </a:cubicBezTo>
                  <a:lnTo>
                    <a:pt x="2554" y="13891"/>
                  </a:lnTo>
                  <a:cubicBezTo>
                    <a:pt x="1460" y="13557"/>
                    <a:pt x="609" y="12979"/>
                    <a:pt x="305" y="12280"/>
                  </a:cubicBezTo>
                  <a:cubicBezTo>
                    <a:pt x="1" y="11581"/>
                    <a:pt x="1642" y="8116"/>
                    <a:pt x="3922" y="4073"/>
                  </a:cubicBezTo>
                  <a:cubicBezTo>
                    <a:pt x="10183" y="3435"/>
                    <a:pt x="16384" y="2037"/>
                    <a:pt x="223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3"/>
            <p:cNvSpPr/>
            <p:nvPr/>
          </p:nvSpPr>
          <p:spPr>
            <a:xfrm>
              <a:off x="3420282" y="3010946"/>
              <a:ext cx="1956257" cy="464828"/>
            </a:xfrm>
            <a:custGeom>
              <a:rect b="b" l="l" r="r" t="t"/>
              <a:pathLst>
                <a:path extrusionOk="0" h="12524" w="52708">
                  <a:moveTo>
                    <a:pt x="4712" y="1"/>
                  </a:moveTo>
                  <a:cubicBezTo>
                    <a:pt x="11156" y="2615"/>
                    <a:pt x="18238" y="3466"/>
                    <a:pt x="25229" y="3800"/>
                  </a:cubicBezTo>
                  <a:cubicBezTo>
                    <a:pt x="33345" y="4195"/>
                    <a:pt x="41704" y="3922"/>
                    <a:pt x="49485" y="1825"/>
                  </a:cubicBezTo>
                  <a:lnTo>
                    <a:pt x="52707" y="7448"/>
                  </a:lnTo>
                  <a:lnTo>
                    <a:pt x="50275" y="8512"/>
                  </a:lnTo>
                  <a:cubicBezTo>
                    <a:pt x="42707" y="11430"/>
                    <a:pt x="34652" y="12524"/>
                    <a:pt x="26567" y="12524"/>
                  </a:cubicBezTo>
                  <a:cubicBezTo>
                    <a:pt x="20731" y="12524"/>
                    <a:pt x="10731" y="10639"/>
                    <a:pt x="1" y="78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3"/>
            <p:cNvSpPr/>
            <p:nvPr/>
          </p:nvSpPr>
          <p:spPr>
            <a:xfrm>
              <a:off x="3995645" y="1117925"/>
              <a:ext cx="684809" cy="574243"/>
            </a:xfrm>
            <a:custGeom>
              <a:rect b="b" l="l" r="r" t="t"/>
              <a:pathLst>
                <a:path extrusionOk="0" h="15472" w="18451">
                  <a:moveTo>
                    <a:pt x="1" y="15471"/>
                  </a:moveTo>
                  <a:cubicBezTo>
                    <a:pt x="3831" y="8602"/>
                    <a:pt x="9484" y="0"/>
                    <a:pt x="10670" y="0"/>
                  </a:cubicBezTo>
                  <a:cubicBezTo>
                    <a:pt x="11582" y="0"/>
                    <a:pt x="15199" y="5593"/>
                    <a:pt x="18451" y="11398"/>
                  </a:cubicBezTo>
                  <a:cubicBezTo>
                    <a:pt x="12463" y="13435"/>
                    <a:pt x="6262" y="14833"/>
                    <a:pt x="1" y="1547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3"/>
            <p:cNvSpPr/>
            <p:nvPr/>
          </p:nvSpPr>
          <p:spPr>
            <a:xfrm>
              <a:off x="4002437" y="4045476"/>
              <a:ext cx="806657" cy="120735"/>
            </a:xfrm>
            <a:custGeom>
              <a:rect b="b" l="l" r="r" t="t"/>
              <a:pathLst>
                <a:path extrusionOk="0" h="3253" w="21734">
                  <a:moveTo>
                    <a:pt x="1642" y="1"/>
                  </a:moveTo>
                  <a:cubicBezTo>
                    <a:pt x="730" y="1"/>
                    <a:pt x="0" y="730"/>
                    <a:pt x="0" y="1612"/>
                  </a:cubicBezTo>
                  <a:cubicBezTo>
                    <a:pt x="0" y="2523"/>
                    <a:pt x="730" y="3253"/>
                    <a:pt x="1642" y="3253"/>
                  </a:cubicBezTo>
                  <a:lnTo>
                    <a:pt x="20122" y="3253"/>
                  </a:lnTo>
                  <a:cubicBezTo>
                    <a:pt x="21004" y="3253"/>
                    <a:pt x="21733" y="2523"/>
                    <a:pt x="21733" y="1612"/>
                  </a:cubicBezTo>
                  <a:cubicBezTo>
                    <a:pt x="21733" y="730"/>
                    <a:pt x="21004" y="1"/>
                    <a:pt x="20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3"/>
            <p:cNvSpPr/>
            <p:nvPr/>
          </p:nvSpPr>
          <p:spPr>
            <a:xfrm>
              <a:off x="4076891" y="4159422"/>
              <a:ext cx="657715" cy="439998"/>
            </a:xfrm>
            <a:custGeom>
              <a:rect b="b" l="l" r="r" t="t"/>
              <a:pathLst>
                <a:path extrusionOk="0" h="11855" w="17721">
                  <a:moveTo>
                    <a:pt x="0" y="1"/>
                  </a:moveTo>
                  <a:lnTo>
                    <a:pt x="608" y="5928"/>
                  </a:lnTo>
                  <a:cubicBezTo>
                    <a:pt x="943" y="9302"/>
                    <a:pt x="3800" y="11855"/>
                    <a:pt x="7174" y="11855"/>
                  </a:cubicBezTo>
                  <a:lnTo>
                    <a:pt x="10335" y="11855"/>
                  </a:lnTo>
                  <a:cubicBezTo>
                    <a:pt x="13648" y="11855"/>
                    <a:pt x="16444" y="9423"/>
                    <a:pt x="16900" y="6140"/>
                  </a:cubicBezTo>
                  <a:lnTo>
                    <a:pt x="177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3"/>
            <p:cNvSpPr/>
            <p:nvPr/>
          </p:nvSpPr>
          <p:spPr>
            <a:xfrm>
              <a:off x="3774549" y="2981624"/>
              <a:ext cx="138773" cy="138810"/>
            </a:xfrm>
            <a:custGeom>
              <a:rect b="b" l="l" r="r" t="t"/>
              <a:pathLst>
                <a:path extrusionOk="0" h="3740" w="3739">
                  <a:moveTo>
                    <a:pt x="1854" y="1"/>
                  </a:moveTo>
                  <a:cubicBezTo>
                    <a:pt x="821" y="1"/>
                    <a:pt x="0" y="852"/>
                    <a:pt x="0" y="1885"/>
                  </a:cubicBezTo>
                  <a:cubicBezTo>
                    <a:pt x="0" y="2919"/>
                    <a:pt x="821" y="3739"/>
                    <a:pt x="1854" y="3739"/>
                  </a:cubicBezTo>
                  <a:cubicBezTo>
                    <a:pt x="2888" y="3739"/>
                    <a:pt x="3739" y="2919"/>
                    <a:pt x="3739" y="1885"/>
                  </a:cubicBezTo>
                  <a:cubicBezTo>
                    <a:pt x="3739" y="852"/>
                    <a:pt x="2888" y="1"/>
                    <a:pt x="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3"/>
            <p:cNvSpPr/>
            <p:nvPr/>
          </p:nvSpPr>
          <p:spPr>
            <a:xfrm>
              <a:off x="4895917" y="3353933"/>
              <a:ext cx="139924" cy="138773"/>
            </a:xfrm>
            <a:custGeom>
              <a:rect b="b" l="l" r="r" t="t"/>
              <a:pathLst>
                <a:path extrusionOk="0" h="3739" w="3770">
                  <a:moveTo>
                    <a:pt x="1885" y="0"/>
                  </a:moveTo>
                  <a:cubicBezTo>
                    <a:pt x="852" y="0"/>
                    <a:pt x="1" y="821"/>
                    <a:pt x="1" y="1854"/>
                  </a:cubicBezTo>
                  <a:cubicBezTo>
                    <a:pt x="1" y="2918"/>
                    <a:pt x="852" y="3739"/>
                    <a:pt x="1885" y="3739"/>
                  </a:cubicBezTo>
                  <a:cubicBezTo>
                    <a:pt x="2919" y="3739"/>
                    <a:pt x="3770" y="2918"/>
                    <a:pt x="3770" y="1854"/>
                  </a:cubicBezTo>
                  <a:cubicBezTo>
                    <a:pt x="3770" y="821"/>
                    <a:pt x="2919" y="0"/>
                    <a:pt x="18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93"/>
            <p:cNvSpPr/>
            <p:nvPr/>
          </p:nvSpPr>
          <p:spPr>
            <a:xfrm>
              <a:off x="4266402" y="1323250"/>
              <a:ext cx="139924" cy="138773"/>
            </a:xfrm>
            <a:custGeom>
              <a:rect b="b" l="l" r="r" t="t"/>
              <a:pathLst>
                <a:path extrusionOk="0" h="3739" w="3770">
                  <a:moveTo>
                    <a:pt x="1885" y="0"/>
                  </a:moveTo>
                  <a:cubicBezTo>
                    <a:pt x="852" y="0"/>
                    <a:pt x="1" y="821"/>
                    <a:pt x="1" y="1885"/>
                  </a:cubicBezTo>
                  <a:cubicBezTo>
                    <a:pt x="1" y="2918"/>
                    <a:pt x="852" y="3739"/>
                    <a:pt x="1885" y="3739"/>
                  </a:cubicBezTo>
                  <a:cubicBezTo>
                    <a:pt x="2919" y="3739"/>
                    <a:pt x="3770" y="2918"/>
                    <a:pt x="3770" y="1885"/>
                  </a:cubicBezTo>
                  <a:cubicBezTo>
                    <a:pt x="3770" y="821"/>
                    <a:pt x="2919" y="0"/>
                    <a:pt x="18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93"/>
            <p:cNvSpPr/>
            <p:nvPr/>
          </p:nvSpPr>
          <p:spPr>
            <a:xfrm>
              <a:off x="4740218" y="2319403"/>
              <a:ext cx="138810" cy="138810"/>
            </a:xfrm>
            <a:custGeom>
              <a:rect b="b" l="l" r="r" t="t"/>
              <a:pathLst>
                <a:path extrusionOk="0" h="3740" w="3740">
                  <a:moveTo>
                    <a:pt x="1855" y="0"/>
                  </a:moveTo>
                  <a:cubicBezTo>
                    <a:pt x="822" y="0"/>
                    <a:pt x="1" y="851"/>
                    <a:pt x="1" y="1885"/>
                  </a:cubicBezTo>
                  <a:cubicBezTo>
                    <a:pt x="1" y="2918"/>
                    <a:pt x="822" y="3739"/>
                    <a:pt x="1855" y="3739"/>
                  </a:cubicBezTo>
                  <a:cubicBezTo>
                    <a:pt x="2889" y="3739"/>
                    <a:pt x="3740" y="2918"/>
                    <a:pt x="3740" y="1885"/>
                  </a:cubicBezTo>
                  <a:cubicBezTo>
                    <a:pt x="3740" y="851"/>
                    <a:pt x="2889" y="0"/>
                    <a:pt x="18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922" name="Google Shape;1922;p93"/>
          <p:cNvCxnSpPr>
            <a:stCxn id="1923" idx="6"/>
            <a:endCxn id="1924" idx="1"/>
          </p:cNvCxnSpPr>
          <p:nvPr/>
        </p:nvCxnSpPr>
        <p:spPr>
          <a:xfrm flipH="1" rot="10800000">
            <a:off x="4694038" y="1550113"/>
            <a:ext cx="953100" cy="363900"/>
          </a:xfrm>
          <a:prstGeom prst="curvedConnector3">
            <a:avLst>
              <a:gd fmla="val 50007" name="adj1"/>
            </a:avLst>
          </a:prstGeom>
          <a:noFill/>
          <a:ln cap="flat" cmpd="sng" w="19050">
            <a:solidFill>
              <a:schemeClr val="lt1"/>
            </a:solidFill>
            <a:prstDash val="solid"/>
            <a:round/>
            <a:headEnd len="med" w="med" type="none"/>
            <a:tailEnd len="med" w="med" type="oval"/>
          </a:ln>
        </p:spPr>
      </p:cxnSp>
      <p:cxnSp>
        <p:nvCxnSpPr>
          <p:cNvPr id="1925" name="Google Shape;1925;p93"/>
          <p:cNvCxnSpPr>
            <a:stCxn id="1926" idx="2"/>
            <a:endCxn id="1927" idx="3"/>
          </p:cNvCxnSpPr>
          <p:nvPr/>
        </p:nvCxnSpPr>
        <p:spPr>
          <a:xfrm rot="10800000">
            <a:off x="3233338" y="2579588"/>
            <a:ext cx="884100" cy="100500"/>
          </a:xfrm>
          <a:prstGeom prst="curvedConnector3">
            <a:avLst>
              <a:gd fmla="val 49992" name="adj1"/>
            </a:avLst>
          </a:prstGeom>
          <a:noFill/>
          <a:ln cap="flat" cmpd="sng" w="19050">
            <a:solidFill>
              <a:schemeClr val="lt1"/>
            </a:solidFill>
            <a:prstDash val="solid"/>
            <a:round/>
            <a:headEnd len="med" w="med" type="none"/>
            <a:tailEnd len="med" w="med" type="oval"/>
          </a:ln>
        </p:spPr>
      </p:cxnSp>
      <p:cxnSp>
        <p:nvCxnSpPr>
          <p:cNvPr id="1928" name="Google Shape;1928;p93"/>
          <p:cNvCxnSpPr>
            <a:stCxn id="1929" idx="6"/>
            <a:endCxn id="1930" idx="1"/>
          </p:cNvCxnSpPr>
          <p:nvPr/>
        </p:nvCxnSpPr>
        <p:spPr>
          <a:xfrm flipH="1" rot="10800000">
            <a:off x="4694038" y="3159688"/>
            <a:ext cx="953100" cy="247500"/>
          </a:xfrm>
          <a:prstGeom prst="curvedConnector3">
            <a:avLst>
              <a:gd fmla="val 50007" name="adj1"/>
            </a:avLst>
          </a:prstGeom>
          <a:noFill/>
          <a:ln cap="flat" cmpd="sng" w="19050">
            <a:solidFill>
              <a:schemeClr val="lt1"/>
            </a:solidFill>
            <a:prstDash val="solid"/>
            <a:round/>
            <a:headEnd len="med" w="med" type="none"/>
            <a:tailEnd len="med" w="med" type="oval"/>
          </a:ln>
        </p:spPr>
      </p:cxnSp>
      <p:sp>
        <p:nvSpPr>
          <p:cNvPr id="1924" name="Google Shape;1924;p93"/>
          <p:cNvSpPr txBox="1"/>
          <p:nvPr/>
        </p:nvSpPr>
        <p:spPr>
          <a:xfrm>
            <a:off x="5647275" y="1391875"/>
            <a:ext cx="1345800" cy="31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Mars</a:t>
            </a:r>
            <a:endParaRPr b="1" sz="1600">
              <a:solidFill>
                <a:schemeClr val="accent1"/>
              </a:solidFill>
              <a:latin typeface="Merriweather Sans"/>
              <a:ea typeface="Merriweather Sans"/>
              <a:cs typeface="Merriweather Sans"/>
              <a:sym typeface="Merriweather Sans"/>
            </a:endParaRPr>
          </a:p>
        </p:txBody>
      </p:sp>
      <p:sp>
        <p:nvSpPr>
          <p:cNvPr id="1931" name="Google Shape;1931;p93"/>
          <p:cNvSpPr txBox="1"/>
          <p:nvPr/>
        </p:nvSpPr>
        <p:spPr>
          <a:xfrm>
            <a:off x="5647275" y="1699587"/>
            <a:ext cx="1803000" cy="510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Despite being red, Mars is a cold place full of iron oxide dust</a:t>
            </a:r>
            <a:endParaRPr sz="1200">
              <a:solidFill>
                <a:schemeClr val="accent1"/>
              </a:solidFill>
              <a:latin typeface="Merriweather Sans"/>
              <a:ea typeface="Merriweather Sans"/>
              <a:cs typeface="Merriweather Sans"/>
              <a:sym typeface="Merriweather Sans"/>
            </a:endParaRPr>
          </a:p>
        </p:txBody>
      </p:sp>
      <p:sp>
        <p:nvSpPr>
          <p:cNvPr id="1930" name="Google Shape;1930;p93"/>
          <p:cNvSpPr txBox="1"/>
          <p:nvPr/>
        </p:nvSpPr>
        <p:spPr>
          <a:xfrm>
            <a:off x="5647275" y="3001488"/>
            <a:ext cx="1345800" cy="316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600">
                <a:solidFill>
                  <a:schemeClr val="accent1"/>
                </a:solidFill>
                <a:latin typeface="Merriweather Sans"/>
                <a:ea typeface="Merriweather Sans"/>
                <a:cs typeface="Merriweather Sans"/>
                <a:sym typeface="Merriweather Sans"/>
              </a:rPr>
              <a:t>Jupiter</a:t>
            </a:r>
            <a:endParaRPr b="1" sz="1600">
              <a:solidFill>
                <a:schemeClr val="accent1"/>
              </a:solidFill>
              <a:latin typeface="Merriweather Sans"/>
              <a:ea typeface="Merriweather Sans"/>
              <a:cs typeface="Merriweather Sans"/>
              <a:sym typeface="Merriweather Sans"/>
            </a:endParaRPr>
          </a:p>
        </p:txBody>
      </p:sp>
      <p:sp>
        <p:nvSpPr>
          <p:cNvPr id="1932" name="Google Shape;1932;p93"/>
          <p:cNvSpPr txBox="1"/>
          <p:nvPr/>
        </p:nvSpPr>
        <p:spPr>
          <a:xfrm>
            <a:off x="5647275" y="3309199"/>
            <a:ext cx="1803000" cy="510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Jupiter is a gas giant and the biggest planet in the Solar </a:t>
            </a:r>
            <a:r>
              <a:rPr lang="en" sz="1200">
                <a:solidFill>
                  <a:schemeClr val="accent1"/>
                </a:solidFill>
                <a:latin typeface="Merriweather Sans"/>
                <a:ea typeface="Merriweather Sans"/>
                <a:cs typeface="Merriweather Sans"/>
                <a:sym typeface="Merriweather Sans"/>
              </a:rPr>
              <a:t>System</a:t>
            </a:r>
            <a:endParaRPr sz="1200">
              <a:solidFill>
                <a:schemeClr val="accent1"/>
              </a:solidFill>
              <a:latin typeface="Merriweather Sans"/>
              <a:ea typeface="Merriweather Sans"/>
              <a:cs typeface="Merriweather Sans"/>
              <a:sym typeface="Merriweather Sans"/>
            </a:endParaRPr>
          </a:p>
        </p:txBody>
      </p:sp>
      <p:sp>
        <p:nvSpPr>
          <p:cNvPr id="1927" name="Google Shape;1927;p93"/>
          <p:cNvSpPr txBox="1"/>
          <p:nvPr/>
        </p:nvSpPr>
        <p:spPr>
          <a:xfrm>
            <a:off x="1887675" y="2421375"/>
            <a:ext cx="1345800" cy="316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600">
                <a:solidFill>
                  <a:schemeClr val="accent1"/>
                </a:solidFill>
                <a:latin typeface="Merriweather Sans"/>
                <a:ea typeface="Merriweather Sans"/>
                <a:cs typeface="Merriweather Sans"/>
                <a:sym typeface="Merriweather Sans"/>
              </a:rPr>
              <a:t>Venus</a:t>
            </a:r>
            <a:endParaRPr b="1" sz="1600">
              <a:solidFill>
                <a:schemeClr val="accent1"/>
              </a:solidFill>
              <a:latin typeface="Merriweather Sans"/>
              <a:ea typeface="Merriweather Sans"/>
              <a:cs typeface="Merriweather Sans"/>
              <a:sym typeface="Merriweather Sans"/>
            </a:endParaRPr>
          </a:p>
        </p:txBody>
      </p:sp>
      <p:sp>
        <p:nvSpPr>
          <p:cNvPr id="1933" name="Google Shape;1933;p93"/>
          <p:cNvSpPr txBox="1"/>
          <p:nvPr/>
        </p:nvSpPr>
        <p:spPr>
          <a:xfrm>
            <a:off x="1430475" y="2729087"/>
            <a:ext cx="1803000" cy="510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accent1"/>
                </a:solidFill>
                <a:latin typeface="Merriweather Sans"/>
                <a:ea typeface="Merriweather Sans"/>
                <a:cs typeface="Merriweather Sans"/>
                <a:sym typeface="Merriweather Sans"/>
              </a:rPr>
              <a:t>Venus has a beautiful name, but also really high temperatures</a:t>
            </a:r>
            <a:endParaRPr sz="1200">
              <a:solidFill>
                <a:schemeClr val="accent1"/>
              </a:solidFill>
              <a:latin typeface="Merriweather Sans"/>
              <a:ea typeface="Merriweather Sans"/>
              <a:cs typeface="Merriweather Sans"/>
              <a:sym typeface="Merriweather Sans"/>
            </a:endParaRPr>
          </a:p>
        </p:txBody>
      </p:sp>
      <p:grpSp>
        <p:nvGrpSpPr>
          <p:cNvPr id="1934" name="Google Shape;1934;p93"/>
          <p:cNvGrpSpPr/>
          <p:nvPr/>
        </p:nvGrpSpPr>
        <p:grpSpPr>
          <a:xfrm>
            <a:off x="4117438" y="1625713"/>
            <a:ext cx="576600" cy="576600"/>
            <a:chOff x="4117438" y="1625713"/>
            <a:chExt cx="576600" cy="576600"/>
          </a:xfrm>
        </p:grpSpPr>
        <p:sp>
          <p:nvSpPr>
            <p:cNvPr id="1923" name="Google Shape;1923;p93"/>
            <p:cNvSpPr/>
            <p:nvPr/>
          </p:nvSpPr>
          <p:spPr>
            <a:xfrm>
              <a:off x="4117438" y="1625713"/>
              <a:ext cx="576600" cy="57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5" name="Google Shape;1935;p93"/>
            <p:cNvGrpSpPr/>
            <p:nvPr/>
          </p:nvGrpSpPr>
          <p:grpSpPr>
            <a:xfrm>
              <a:off x="4206268" y="1708210"/>
              <a:ext cx="389223" cy="383656"/>
              <a:chOff x="4206268" y="1708210"/>
              <a:chExt cx="389223" cy="383656"/>
            </a:xfrm>
          </p:grpSpPr>
          <p:sp>
            <p:nvSpPr>
              <p:cNvPr id="1936" name="Google Shape;1936;p93"/>
              <p:cNvSpPr/>
              <p:nvPr/>
            </p:nvSpPr>
            <p:spPr>
              <a:xfrm>
                <a:off x="4307279" y="1732081"/>
                <a:ext cx="32490" cy="70773"/>
              </a:xfrm>
              <a:custGeom>
                <a:rect b="b" l="l" r="r" t="t"/>
                <a:pathLst>
                  <a:path extrusionOk="0" h="3457" w="1587">
                    <a:moveTo>
                      <a:pt x="799" y="1"/>
                    </a:moveTo>
                    <a:cubicBezTo>
                      <a:pt x="660" y="1"/>
                      <a:pt x="519" y="56"/>
                      <a:pt x="409" y="166"/>
                    </a:cubicBezTo>
                    <a:cubicBezTo>
                      <a:pt x="189" y="386"/>
                      <a:pt x="189" y="731"/>
                      <a:pt x="409" y="951"/>
                    </a:cubicBezTo>
                    <a:cubicBezTo>
                      <a:pt x="471" y="998"/>
                      <a:pt x="566" y="1171"/>
                      <a:pt x="393" y="1360"/>
                    </a:cubicBezTo>
                    <a:cubicBezTo>
                      <a:pt x="142" y="1611"/>
                      <a:pt x="0" y="1957"/>
                      <a:pt x="0" y="2318"/>
                    </a:cubicBezTo>
                    <a:cubicBezTo>
                      <a:pt x="0" y="2679"/>
                      <a:pt x="142" y="3025"/>
                      <a:pt x="393" y="3292"/>
                    </a:cubicBezTo>
                    <a:cubicBezTo>
                      <a:pt x="503" y="3402"/>
                      <a:pt x="644" y="3457"/>
                      <a:pt x="786" y="3457"/>
                    </a:cubicBezTo>
                    <a:cubicBezTo>
                      <a:pt x="927" y="3457"/>
                      <a:pt x="1068" y="3402"/>
                      <a:pt x="1178" y="3292"/>
                    </a:cubicBezTo>
                    <a:cubicBezTo>
                      <a:pt x="1398" y="3088"/>
                      <a:pt x="1398" y="2726"/>
                      <a:pt x="1178" y="2522"/>
                    </a:cubicBezTo>
                    <a:cubicBezTo>
                      <a:pt x="1131" y="2459"/>
                      <a:pt x="1021" y="2302"/>
                      <a:pt x="1194" y="2114"/>
                    </a:cubicBezTo>
                    <a:cubicBezTo>
                      <a:pt x="1446" y="1847"/>
                      <a:pt x="1587" y="1501"/>
                      <a:pt x="1587" y="1140"/>
                    </a:cubicBezTo>
                    <a:cubicBezTo>
                      <a:pt x="1587" y="778"/>
                      <a:pt x="1446" y="417"/>
                      <a:pt x="1178" y="166"/>
                    </a:cubicBezTo>
                    <a:cubicBezTo>
                      <a:pt x="1076" y="56"/>
                      <a:pt x="939" y="1"/>
                      <a:pt x="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93"/>
              <p:cNvSpPr/>
              <p:nvPr/>
            </p:nvSpPr>
            <p:spPr>
              <a:xfrm>
                <a:off x="4451693" y="1732081"/>
                <a:ext cx="32510" cy="70773"/>
              </a:xfrm>
              <a:custGeom>
                <a:rect b="b" l="l" r="r" t="t"/>
                <a:pathLst>
                  <a:path extrusionOk="0" h="3457" w="1588">
                    <a:moveTo>
                      <a:pt x="802" y="1"/>
                    </a:moveTo>
                    <a:cubicBezTo>
                      <a:pt x="660" y="1"/>
                      <a:pt x="519" y="56"/>
                      <a:pt x="409" y="166"/>
                    </a:cubicBezTo>
                    <a:cubicBezTo>
                      <a:pt x="205" y="386"/>
                      <a:pt x="205" y="731"/>
                      <a:pt x="409" y="951"/>
                    </a:cubicBezTo>
                    <a:cubicBezTo>
                      <a:pt x="472" y="998"/>
                      <a:pt x="582" y="1171"/>
                      <a:pt x="393" y="1360"/>
                    </a:cubicBezTo>
                    <a:cubicBezTo>
                      <a:pt x="157" y="1611"/>
                      <a:pt x="0" y="1957"/>
                      <a:pt x="0" y="2318"/>
                    </a:cubicBezTo>
                    <a:cubicBezTo>
                      <a:pt x="0" y="2679"/>
                      <a:pt x="157" y="3025"/>
                      <a:pt x="393" y="3292"/>
                    </a:cubicBezTo>
                    <a:cubicBezTo>
                      <a:pt x="503" y="3402"/>
                      <a:pt x="648" y="3457"/>
                      <a:pt x="794" y="3457"/>
                    </a:cubicBezTo>
                    <a:cubicBezTo>
                      <a:pt x="939" y="3457"/>
                      <a:pt x="1084" y="3402"/>
                      <a:pt x="1194" y="3292"/>
                    </a:cubicBezTo>
                    <a:cubicBezTo>
                      <a:pt x="1399" y="3088"/>
                      <a:pt x="1399" y="2726"/>
                      <a:pt x="1194" y="2522"/>
                    </a:cubicBezTo>
                    <a:cubicBezTo>
                      <a:pt x="1132" y="2459"/>
                      <a:pt x="1022" y="2302"/>
                      <a:pt x="1210" y="2114"/>
                    </a:cubicBezTo>
                    <a:cubicBezTo>
                      <a:pt x="1446" y="1847"/>
                      <a:pt x="1587" y="1501"/>
                      <a:pt x="1587" y="1140"/>
                    </a:cubicBezTo>
                    <a:cubicBezTo>
                      <a:pt x="1587" y="778"/>
                      <a:pt x="1446" y="417"/>
                      <a:pt x="1194" y="166"/>
                    </a:cubicBezTo>
                    <a:cubicBezTo>
                      <a:pt x="1084" y="56"/>
                      <a:pt x="943" y="1"/>
                      <a:pt x="8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3"/>
              <p:cNvSpPr/>
              <p:nvPr/>
            </p:nvSpPr>
            <p:spPr>
              <a:xfrm>
                <a:off x="4379650" y="1708210"/>
                <a:ext cx="32490" cy="70528"/>
              </a:xfrm>
              <a:custGeom>
                <a:rect b="b" l="l" r="r" t="t"/>
                <a:pathLst>
                  <a:path extrusionOk="0" h="3445" w="1587">
                    <a:moveTo>
                      <a:pt x="788" y="0"/>
                    </a:moveTo>
                    <a:cubicBezTo>
                      <a:pt x="648" y="0"/>
                      <a:pt x="511" y="51"/>
                      <a:pt x="409" y="153"/>
                    </a:cubicBezTo>
                    <a:cubicBezTo>
                      <a:pt x="189" y="373"/>
                      <a:pt x="189" y="719"/>
                      <a:pt x="409" y="939"/>
                    </a:cubicBezTo>
                    <a:cubicBezTo>
                      <a:pt x="456" y="986"/>
                      <a:pt x="566" y="1159"/>
                      <a:pt x="393" y="1347"/>
                    </a:cubicBezTo>
                    <a:cubicBezTo>
                      <a:pt x="141" y="1599"/>
                      <a:pt x="0" y="1960"/>
                      <a:pt x="0" y="2306"/>
                    </a:cubicBezTo>
                    <a:cubicBezTo>
                      <a:pt x="0" y="2667"/>
                      <a:pt x="141" y="3013"/>
                      <a:pt x="393" y="3280"/>
                    </a:cubicBezTo>
                    <a:cubicBezTo>
                      <a:pt x="495" y="3390"/>
                      <a:pt x="636" y="3445"/>
                      <a:pt x="780" y="3445"/>
                    </a:cubicBezTo>
                    <a:cubicBezTo>
                      <a:pt x="923" y="3445"/>
                      <a:pt x="1068" y="3390"/>
                      <a:pt x="1178" y="3280"/>
                    </a:cubicBezTo>
                    <a:cubicBezTo>
                      <a:pt x="1398" y="3075"/>
                      <a:pt x="1398" y="2730"/>
                      <a:pt x="1178" y="2510"/>
                    </a:cubicBezTo>
                    <a:cubicBezTo>
                      <a:pt x="1131" y="2447"/>
                      <a:pt x="1021" y="2290"/>
                      <a:pt x="1194" y="2101"/>
                    </a:cubicBezTo>
                    <a:cubicBezTo>
                      <a:pt x="1445" y="1834"/>
                      <a:pt x="1587" y="1489"/>
                      <a:pt x="1587" y="1127"/>
                    </a:cubicBezTo>
                    <a:cubicBezTo>
                      <a:pt x="1587" y="766"/>
                      <a:pt x="1430" y="420"/>
                      <a:pt x="1178" y="153"/>
                    </a:cubicBezTo>
                    <a:cubicBezTo>
                      <a:pt x="1068" y="51"/>
                      <a:pt x="927" y="0"/>
                      <a:pt x="7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3"/>
              <p:cNvSpPr/>
              <p:nvPr/>
            </p:nvSpPr>
            <p:spPr>
              <a:xfrm>
                <a:off x="4414372" y="1845663"/>
                <a:ext cx="132539" cy="123981"/>
              </a:xfrm>
              <a:custGeom>
                <a:rect b="b" l="l" r="r" t="t"/>
                <a:pathLst>
                  <a:path extrusionOk="0" h="6056" w="6474">
                    <a:moveTo>
                      <a:pt x="4174" y="0"/>
                    </a:moveTo>
                    <a:cubicBezTo>
                      <a:pt x="3635" y="0"/>
                      <a:pt x="3098" y="209"/>
                      <a:pt x="2687" y="619"/>
                    </a:cubicBezTo>
                    <a:lnTo>
                      <a:pt x="818" y="2489"/>
                    </a:lnTo>
                    <a:cubicBezTo>
                      <a:pt x="1" y="3306"/>
                      <a:pt x="1" y="4625"/>
                      <a:pt x="818" y="5442"/>
                    </a:cubicBezTo>
                    <a:cubicBezTo>
                      <a:pt x="1226" y="5851"/>
                      <a:pt x="1764" y="6055"/>
                      <a:pt x="2301" y="6055"/>
                    </a:cubicBezTo>
                    <a:cubicBezTo>
                      <a:pt x="2837" y="6055"/>
                      <a:pt x="3371" y="5851"/>
                      <a:pt x="3771" y="5442"/>
                    </a:cubicBezTo>
                    <a:lnTo>
                      <a:pt x="5657" y="3573"/>
                    </a:lnTo>
                    <a:cubicBezTo>
                      <a:pt x="6474" y="2756"/>
                      <a:pt x="6474" y="1436"/>
                      <a:pt x="5657" y="619"/>
                    </a:cubicBezTo>
                    <a:cubicBezTo>
                      <a:pt x="5242" y="205"/>
                      <a:pt x="4707" y="0"/>
                      <a:pt x="4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3"/>
              <p:cNvSpPr/>
              <p:nvPr/>
            </p:nvSpPr>
            <p:spPr>
              <a:xfrm>
                <a:off x="4235871" y="1870558"/>
                <a:ext cx="328727" cy="153441"/>
              </a:xfrm>
              <a:custGeom>
                <a:rect b="b" l="l" r="r" t="t"/>
                <a:pathLst>
                  <a:path extrusionOk="0" h="7495" w="16057">
                    <a:moveTo>
                      <a:pt x="8029" y="0"/>
                    </a:moveTo>
                    <a:cubicBezTo>
                      <a:pt x="5876" y="0"/>
                      <a:pt x="3865" y="833"/>
                      <a:pt x="2341" y="2357"/>
                    </a:cubicBezTo>
                    <a:cubicBezTo>
                      <a:pt x="943" y="3739"/>
                      <a:pt x="126" y="5546"/>
                      <a:pt x="0" y="7494"/>
                    </a:cubicBezTo>
                    <a:lnTo>
                      <a:pt x="2184" y="7494"/>
                    </a:lnTo>
                    <a:cubicBezTo>
                      <a:pt x="2184" y="6065"/>
                      <a:pt x="3347" y="4965"/>
                      <a:pt x="4729" y="4965"/>
                    </a:cubicBezTo>
                    <a:cubicBezTo>
                      <a:pt x="6080" y="4965"/>
                      <a:pt x="7259" y="6049"/>
                      <a:pt x="7259" y="7494"/>
                    </a:cubicBezTo>
                    <a:lnTo>
                      <a:pt x="16057" y="7494"/>
                    </a:lnTo>
                    <a:cubicBezTo>
                      <a:pt x="15963" y="6080"/>
                      <a:pt x="15507" y="4729"/>
                      <a:pt x="14721" y="3567"/>
                    </a:cubicBezTo>
                    <a:cubicBezTo>
                      <a:pt x="14517" y="3755"/>
                      <a:pt x="14329" y="3959"/>
                      <a:pt x="14124" y="4164"/>
                    </a:cubicBezTo>
                    <a:cubicBezTo>
                      <a:pt x="13826" y="4446"/>
                      <a:pt x="13543" y="4729"/>
                      <a:pt x="13276" y="5012"/>
                    </a:cubicBezTo>
                    <a:cubicBezTo>
                      <a:pt x="12655" y="5632"/>
                      <a:pt x="11838" y="5943"/>
                      <a:pt x="11020" y="5943"/>
                    </a:cubicBezTo>
                    <a:cubicBezTo>
                      <a:pt x="10201" y="5943"/>
                      <a:pt x="9380" y="5632"/>
                      <a:pt x="8751" y="5012"/>
                    </a:cubicBezTo>
                    <a:cubicBezTo>
                      <a:pt x="7510" y="3771"/>
                      <a:pt x="7510" y="1744"/>
                      <a:pt x="8751" y="487"/>
                    </a:cubicBezTo>
                    <a:lnTo>
                      <a:pt x="9175" y="79"/>
                    </a:lnTo>
                    <a:cubicBezTo>
                      <a:pt x="8798" y="16"/>
                      <a:pt x="8421" y="0"/>
                      <a:pt x="8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3"/>
              <p:cNvSpPr/>
              <p:nvPr/>
            </p:nvSpPr>
            <p:spPr>
              <a:xfrm>
                <a:off x="4303083" y="1994704"/>
                <a:ext cx="58879" cy="29296"/>
              </a:xfrm>
              <a:custGeom>
                <a:rect b="b" l="l" r="r" t="t"/>
                <a:pathLst>
                  <a:path extrusionOk="0" h="1431" w="2876">
                    <a:moveTo>
                      <a:pt x="1446" y="1"/>
                    </a:moveTo>
                    <a:cubicBezTo>
                      <a:pt x="676" y="1"/>
                      <a:pt x="1" y="613"/>
                      <a:pt x="1" y="1430"/>
                    </a:cubicBezTo>
                    <a:lnTo>
                      <a:pt x="2876" y="1430"/>
                    </a:lnTo>
                    <a:cubicBezTo>
                      <a:pt x="2876" y="613"/>
                      <a:pt x="2216" y="1"/>
                      <a:pt x="14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3"/>
              <p:cNvSpPr/>
              <p:nvPr/>
            </p:nvSpPr>
            <p:spPr>
              <a:xfrm>
                <a:off x="4533379" y="1796242"/>
                <a:ext cx="60169" cy="58572"/>
              </a:xfrm>
              <a:custGeom>
                <a:rect b="b" l="l" r="r" t="t"/>
                <a:pathLst>
                  <a:path extrusionOk="0" h="2861" w="2939">
                    <a:moveTo>
                      <a:pt x="2090" y="1"/>
                    </a:moveTo>
                    <a:cubicBezTo>
                      <a:pt x="1886" y="1"/>
                      <a:pt x="1698" y="79"/>
                      <a:pt x="1556" y="221"/>
                    </a:cubicBezTo>
                    <a:lnTo>
                      <a:pt x="1" y="1776"/>
                    </a:lnTo>
                    <a:cubicBezTo>
                      <a:pt x="221" y="1902"/>
                      <a:pt x="425" y="2059"/>
                      <a:pt x="614" y="2248"/>
                    </a:cubicBezTo>
                    <a:cubicBezTo>
                      <a:pt x="802" y="2436"/>
                      <a:pt x="959" y="2640"/>
                      <a:pt x="1101" y="2860"/>
                    </a:cubicBezTo>
                    <a:cubicBezTo>
                      <a:pt x="1525" y="2436"/>
                      <a:pt x="2138" y="1823"/>
                      <a:pt x="2640" y="1321"/>
                    </a:cubicBezTo>
                    <a:cubicBezTo>
                      <a:pt x="2939" y="1006"/>
                      <a:pt x="2939" y="519"/>
                      <a:pt x="2640" y="221"/>
                    </a:cubicBezTo>
                    <a:cubicBezTo>
                      <a:pt x="2499" y="79"/>
                      <a:pt x="2295" y="1"/>
                      <a:pt x="20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3"/>
              <p:cNvSpPr/>
              <p:nvPr/>
            </p:nvSpPr>
            <p:spPr>
              <a:xfrm>
                <a:off x="4206268" y="2046479"/>
                <a:ext cx="389223" cy="45388"/>
              </a:xfrm>
              <a:custGeom>
                <a:rect b="b" l="l" r="r" t="t"/>
                <a:pathLst>
                  <a:path extrusionOk="0" h="2217" w="19012">
                    <a:moveTo>
                      <a:pt x="676" y="1"/>
                    </a:moveTo>
                    <a:cubicBezTo>
                      <a:pt x="268" y="1"/>
                      <a:pt x="1" y="457"/>
                      <a:pt x="205" y="818"/>
                    </a:cubicBezTo>
                    <a:cubicBezTo>
                      <a:pt x="331" y="1022"/>
                      <a:pt x="472" y="1226"/>
                      <a:pt x="661" y="1399"/>
                    </a:cubicBezTo>
                    <a:cubicBezTo>
                      <a:pt x="1179" y="1933"/>
                      <a:pt x="1870" y="2216"/>
                      <a:pt x="2609" y="2216"/>
                    </a:cubicBezTo>
                    <a:lnTo>
                      <a:pt x="16403" y="2216"/>
                    </a:lnTo>
                    <a:cubicBezTo>
                      <a:pt x="17141" y="2216"/>
                      <a:pt x="17833" y="1933"/>
                      <a:pt x="18351" y="1399"/>
                    </a:cubicBezTo>
                    <a:cubicBezTo>
                      <a:pt x="18524" y="1226"/>
                      <a:pt x="18681" y="1022"/>
                      <a:pt x="18807" y="818"/>
                    </a:cubicBezTo>
                    <a:cubicBezTo>
                      <a:pt x="19011" y="441"/>
                      <a:pt x="18744" y="1"/>
                      <a:pt x="18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4" name="Google Shape;1944;p93"/>
          <p:cNvGrpSpPr/>
          <p:nvPr/>
        </p:nvGrpSpPr>
        <p:grpSpPr>
          <a:xfrm>
            <a:off x="4117438" y="2391788"/>
            <a:ext cx="576600" cy="576600"/>
            <a:chOff x="4117438" y="2391788"/>
            <a:chExt cx="576600" cy="576600"/>
          </a:xfrm>
        </p:grpSpPr>
        <p:sp>
          <p:nvSpPr>
            <p:cNvPr id="1926" name="Google Shape;1926;p93"/>
            <p:cNvSpPr/>
            <p:nvPr/>
          </p:nvSpPr>
          <p:spPr>
            <a:xfrm>
              <a:off x="4117438" y="2391788"/>
              <a:ext cx="576600" cy="57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3"/>
            <p:cNvSpPr/>
            <p:nvPr/>
          </p:nvSpPr>
          <p:spPr>
            <a:xfrm>
              <a:off x="4218929" y="2733862"/>
              <a:ext cx="89830" cy="125506"/>
            </a:xfrm>
            <a:custGeom>
              <a:rect b="b" l="l" r="r" t="t"/>
              <a:pathLst>
                <a:path extrusionOk="0" h="7180" w="5139">
                  <a:moveTo>
                    <a:pt x="1" y="0"/>
                  </a:moveTo>
                  <a:lnTo>
                    <a:pt x="1" y="691"/>
                  </a:lnTo>
                  <a:cubicBezTo>
                    <a:pt x="1" y="1901"/>
                    <a:pt x="834" y="2907"/>
                    <a:pt x="1965" y="3189"/>
                  </a:cubicBezTo>
                  <a:lnTo>
                    <a:pt x="1965" y="5955"/>
                  </a:lnTo>
                  <a:lnTo>
                    <a:pt x="1273" y="5955"/>
                  </a:lnTo>
                  <a:cubicBezTo>
                    <a:pt x="928" y="5955"/>
                    <a:pt x="661" y="6237"/>
                    <a:pt x="661" y="6567"/>
                  </a:cubicBezTo>
                  <a:cubicBezTo>
                    <a:pt x="661" y="6913"/>
                    <a:pt x="928" y="7180"/>
                    <a:pt x="1273" y="7180"/>
                  </a:cubicBezTo>
                  <a:lnTo>
                    <a:pt x="3882" y="7180"/>
                  </a:lnTo>
                  <a:cubicBezTo>
                    <a:pt x="4211" y="7180"/>
                    <a:pt x="4494" y="6913"/>
                    <a:pt x="4494" y="6567"/>
                  </a:cubicBezTo>
                  <a:cubicBezTo>
                    <a:pt x="4494" y="6237"/>
                    <a:pt x="4211" y="5955"/>
                    <a:pt x="3882" y="5955"/>
                  </a:cubicBezTo>
                  <a:lnTo>
                    <a:pt x="3175" y="5955"/>
                  </a:lnTo>
                  <a:lnTo>
                    <a:pt x="3175" y="3189"/>
                  </a:lnTo>
                  <a:cubicBezTo>
                    <a:pt x="4306" y="2907"/>
                    <a:pt x="5138" y="1901"/>
                    <a:pt x="5138" y="691"/>
                  </a:cubicBezTo>
                  <a:lnTo>
                    <a:pt x="51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3"/>
            <p:cNvSpPr/>
            <p:nvPr/>
          </p:nvSpPr>
          <p:spPr>
            <a:xfrm>
              <a:off x="4218929" y="2666840"/>
              <a:ext cx="89830" cy="45605"/>
            </a:xfrm>
            <a:custGeom>
              <a:rect b="b" l="l" r="r" t="t"/>
              <a:pathLst>
                <a:path extrusionOk="0" h="2609" w="5139">
                  <a:moveTo>
                    <a:pt x="614" y="1"/>
                  </a:moveTo>
                  <a:cubicBezTo>
                    <a:pt x="284" y="1"/>
                    <a:pt x="1" y="268"/>
                    <a:pt x="1" y="613"/>
                  </a:cubicBezTo>
                  <a:lnTo>
                    <a:pt x="1" y="2609"/>
                  </a:lnTo>
                  <a:lnTo>
                    <a:pt x="5138" y="2609"/>
                  </a:lnTo>
                  <a:lnTo>
                    <a:pt x="5138" y="613"/>
                  </a:lnTo>
                  <a:cubicBezTo>
                    <a:pt x="5138" y="268"/>
                    <a:pt x="4871" y="1"/>
                    <a:pt x="4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3"/>
            <p:cNvSpPr/>
            <p:nvPr/>
          </p:nvSpPr>
          <p:spPr>
            <a:xfrm>
              <a:off x="4493029" y="2733862"/>
              <a:ext cx="89812" cy="125506"/>
            </a:xfrm>
            <a:custGeom>
              <a:rect b="b" l="l" r="r" t="t"/>
              <a:pathLst>
                <a:path extrusionOk="0" h="7180" w="5138">
                  <a:moveTo>
                    <a:pt x="0" y="0"/>
                  </a:moveTo>
                  <a:lnTo>
                    <a:pt x="0" y="691"/>
                  </a:lnTo>
                  <a:cubicBezTo>
                    <a:pt x="0" y="1901"/>
                    <a:pt x="833" y="2907"/>
                    <a:pt x="1949" y="3189"/>
                  </a:cubicBezTo>
                  <a:lnTo>
                    <a:pt x="1949" y="5955"/>
                  </a:lnTo>
                  <a:lnTo>
                    <a:pt x="1257" y="5955"/>
                  </a:lnTo>
                  <a:cubicBezTo>
                    <a:pt x="927" y="5955"/>
                    <a:pt x="645" y="6237"/>
                    <a:pt x="645" y="6567"/>
                  </a:cubicBezTo>
                  <a:cubicBezTo>
                    <a:pt x="645" y="6913"/>
                    <a:pt x="927" y="7180"/>
                    <a:pt x="1257" y="7180"/>
                  </a:cubicBezTo>
                  <a:lnTo>
                    <a:pt x="3865" y="7180"/>
                  </a:lnTo>
                  <a:cubicBezTo>
                    <a:pt x="4211" y="7180"/>
                    <a:pt x="4478" y="6913"/>
                    <a:pt x="4478" y="6567"/>
                  </a:cubicBezTo>
                  <a:cubicBezTo>
                    <a:pt x="4478" y="6237"/>
                    <a:pt x="4211" y="5955"/>
                    <a:pt x="3865" y="5955"/>
                  </a:cubicBezTo>
                  <a:lnTo>
                    <a:pt x="3174" y="5955"/>
                  </a:lnTo>
                  <a:lnTo>
                    <a:pt x="3174" y="3189"/>
                  </a:lnTo>
                  <a:cubicBezTo>
                    <a:pt x="4289" y="2907"/>
                    <a:pt x="5138" y="1901"/>
                    <a:pt x="5138" y="691"/>
                  </a:cubicBezTo>
                  <a:lnTo>
                    <a:pt x="51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3"/>
            <p:cNvSpPr/>
            <p:nvPr/>
          </p:nvSpPr>
          <p:spPr>
            <a:xfrm>
              <a:off x="4493029" y="2666840"/>
              <a:ext cx="89812" cy="45605"/>
            </a:xfrm>
            <a:custGeom>
              <a:rect b="b" l="l" r="r" t="t"/>
              <a:pathLst>
                <a:path extrusionOk="0" h="2609" w="5138">
                  <a:moveTo>
                    <a:pt x="597" y="1"/>
                  </a:moveTo>
                  <a:cubicBezTo>
                    <a:pt x="267" y="1"/>
                    <a:pt x="0" y="268"/>
                    <a:pt x="0" y="613"/>
                  </a:cubicBezTo>
                  <a:lnTo>
                    <a:pt x="0" y="2609"/>
                  </a:lnTo>
                  <a:lnTo>
                    <a:pt x="5138" y="2609"/>
                  </a:lnTo>
                  <a:lnTo>
                    <a:pt x="5138" y="613"/>
                  </a:lnTo>
                  <a:cubicBezTo>
                    <a:pt x="5138" y="268"/>
                    <a:pt x="4855" y="1"/>
                    <a:pt x="4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3"/>
            <p:cNvSpPr/>
            <p:nvPr/>
          </p:nvSpPr>
          <p:spPr>
            <a:xfrm>
              <a:off x="4367237" y="2495475"/>
              <a:ext cx="67036" cy="45868"/>
            </a:xfrm>
            <a:custGeom>
              <a:rect b="b" l="l" r="r" t="t"/>
              <a:pathLst>
                <a:path extrusionOk="0" h="2624" w="3835">
                  <a:moveTo>
                    <a:pt x="614" y="0"/>
                  </a:moveTo>
                  <a:cubicBezTo>
                    <a:pt x="284" y="0"/>
                    <a:pt x="1" y="283"/>
                    <a:pt x="1" y="613"/>
                  </a:cubicBezTo>
                  <a:lnTo>
                    <a:pt x="1" y="2624"/>
                  </a:lnTo>
                  <a:lnTo>
                    <a:pt x="3834" y="2624"/>
                  </a:lnTo>
                  <a:lnTo>
                    <a:pt x="3834" y="613"/>
                  </a:lnTo>
                  <a:cubicBezTo>
                    <a:pt x="3834" y="283"/>
                    <a:pt x="3567" y="0"/>
                    <a:pt x="32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3"/>
            <p:cNvSpPr/>
            <p:nvPr/>
          </p:nvSpPr>
          <p:spPr>
            <a:xfrm>
              <a:off x="4333184" y="2562479"/>
              <a:ext cx="135418" cy="296880"/>
            </a:xfrm>
            <a:custGeom>
              <a:rect b="b" l="l" r="r" t="t"/>
              <a:pathLst>
                <a:path extrusionOk="0" h="16984" w="7747">
                  <a:moveTo>
                    <a:pt x="1949" y="1"/>
                  </a:moveTo>
                  <a:lnTo>
                    <a:pt x="1949" y="2404"/>
                  </a:lnTo>
                  <a:lnTo>
                    <a:pt x="1100" y="3268"/>
                  </a:lnTo>
                  <a:cubicBezTo>
                    <a:pt x="393" y="3975"/>
                    <a:pt x="1" y="4918"/>
                    <a:pt x="1" y="5924"/>
                  </a:cubicBezTo>
                  <a:lnTo>
                    <a:pt x="1" y="5971"/>
                  </a:lnTo>
                  <a:lnTo>
                    <a:pt x="4525" y="5971"/>
                  </a:lnTo>
                  <a:cubicBezTo>
                    <a:pt x="4855" y="5971"/>
                    <a:pt x="5138" y="6238"/>
                    <a:pt x="5138" y="6583"/>
                  </a:cubicBezTo>
                  <a:lnTo>
                    <a:pt x="5138" y="13763"/>
                  </a:lnTo>
                  <a:cubicBezTo>
                    <a:pt x="5138" y="14093"/>
                    <a:pt x="4855" y="14376"/>
                    <a:pt x="4525" y="14376"/>
                  </a:cubicBezTo>
                  <a:lnTo>
                    <a:pt x="1" y="14376"/>
                  </a:lnTo>
                  <a:lnTo>
                    <a:pt x="1" y="16371"/>
                  </a:lnTo>
                  <a:cubicBezTo>
                    <a:pt x="1" y="16717"/>
                    <a:pt x="268" y="16984"/>
                    <a:pt x="613" y="16984"/>
                  </a:cubicBezTo>
                  <a:lnTo>
                    <a:pt x="7133" y="16984"/>
                  </a:lnTo>
                  <a:cubicBezTo>
                    <a:pt x="7479" y="16984"/>
                    <a:pt x="7746" y="16717"/>
                    <a:pt x="7746" y="16371"/>
                  </a:cubicBezTo>
                  <a:lnTo>
                    <a:pt x="7746" y="5924"/>
                  </a:lnTo>
                  <a:cubicBezTo>
                    <a:pt x="7746" y="4934"/>
                    <a:pt x="7353" y="3975"/>
                    <a:pt x="6646" y="3268"/>
                  </a:cubicBezTo>
                  <a:lnTo>
                    <a:pt x="5782" y="2404"/>
                  </a:lnTo>
                  <a:lnTo>
                    <a:pt x="57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3"/>
            <p:cNvSpPr/>
            <p:nvPr/>
          </p:nvSpPr>
          <p:spPr>
            <a:xfrm>
              <a:off x="4333184" y="2688272"/>
              <a:ext cx="68399" cy="104093"/>
            </a:xfrm>
            <a:custGeom>
              <a:rect b="b" l="l" r="r" t="t"/>
              <a:pathLst>
                <a:path extrusionOk="0" h="5955" w="3913">
                  <a:moveTo>
                    <a:pt x="1" y="0"/>
                  </a:moveTo>
                  <a:lnTo>
                    <a:pt x="1" y="5955"/>
                  </a:lnTo>
                  <a:lnTo>
                    <a:pt x="3913" y="5955"/>
                  </a:lnTo>
                  <a:lnTo>
                    <a:pt x="39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 name="Google Shape;1952;p93"/>
          <p:cNvGrpSpPr/>
          <p:nvPr/>
        </p:nvGrpSpPr>
        <p:grpSpPr>
          <a:xfrm>
            <a:off x="4117438" y="3118888"/>
            <a:ext cx="576600" cy="576600"/>
            <a:chOff x="4117438" y="3118888"/>
            <a:chExt cx="576600" cy="576600"/>
          </a:xfrm>
        </p:grpSpPr>
        <p:sp>
          <p:nvSpPr>
            <p:cNvPr id="1929" name="Google Shape;1929;p93"/>
            <p:cNvSpPr/>
            <p:nvPr/>
          </p:nvSpPr>
          <p:spPr>
            <a:xfrm>
              <a:off x="4117438" y="3118888"/>
              <a:ext cx="576600" cy="576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3" name="Google Shape;1953;p93"/>
            <p:cNvGrpSpPr/>
            <p:nvPr/>
          </p:nvGrpSpPr>
          <p:grpSpPr>
            <a:xfrm>
              <a:off x="4228050" y="3264200"/>
              <a:ext cx="365903" cy="296875"/>
              <a:chOff x="4228050" y="3264200"/>
              <a:chExt cx="365903" cy="296875"/>
            </a:xfrm>
          </p:grpSpPr>
          <p:sp>
            <p:nvSpPr>
              <p:cNvPr id="1954" name="Google Shape;1954;p93"/>
              <p:cNvSpPr/>
              <p:nvPr/>
            </p:nvSpPr>
            <p:spPr>
              <a:xfrm>
                <a:off x="4444550" y="3453359"/>
                <a:ext cx="47512" cy="107715"/>
              </a:xfrm>
              <a:custGeom>
                <a:rect b="b" l="l" r="r" t="t"/>
                <a:pathLst>
                  <a:path extrusionOk="0" h="6128" w="2703">
                    <a:moveTo>
                      <a:pt x="1351" y="0"/>
                    </a:moveTo>
                    <a:cubicBezTo>
                      <a:pt x="1006" y="393"/>
                      <a:pt x="534" y="691"/>
                      <a:pt x="0" y="833"/>
                    </a:cubicBezTo>
                    <a:lnTo>
                      <a:pt x="0" y="6127"/>
                    </a:lnTo>
                    <a:lnTo>
                      <a:pt x="2703" y="6127"/>
                    </a:lnTo>
                    <a:lnTo>
                      <a:pt x="2703" y="833"/>
                    </a:lnTo>
                    <a:cubicBezTo>
                      <a:pt x="2168" y="691"/>
                      <a:pt x="1697" y="393"/>
                      <a:pt x="1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3"/>
              <p:cNvSpPr/>
              <p:nvPr/>
            </p:nvSpPr>
            <p:spPr>
              <a:xfrm>
                <a:off x="4410312" y="3401983"/>
                <a:ext cx="45578" cy="45860"/>
              </a:xfrm>
              <a:custGeom>
                <a:rect b="b" l="l" r="r" t="t"/>
                <a:pathLst>
                  <a:path extrusionOk="0" h="2609" w="2593">
                    <a:moveTo>
                      <a:pt x="833" y="1"/>
                    </a:moveTo>
                    <a:cubicBezTo>
                      <a:pt x="346" y="205"/>
                      <a:pt x="0" y="692"/>
                      <a:pt x="0" y="1258"/>
                    </a:cubicBezTo>
                    <a:cubicBezTo>
                      <a:pt x="0" y="1996"/>
                      <a:pt x="597" y="2609"/>
                      <a:pt x="1351" y="2609"/>
                    </a:cubicBezTo>
                    <a:cubicBezTo>
                      <a:pt x="1901" y="2609"/>
                      <a:pt x="2388" y="2263"/>
                      <a:pt x="2592" y="1760"/>
                    </a:cubicBezTo>
                    <a:cubicBezTo>
                      <a:pt x="1744" y="1525"/>
                      <a:pt x="1084" y="849"/>
                      <a:pt x="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3"/>
              <p:cNvSpPr/>
              <p:nvPr/>
            </p:nvSpPr>
            <p:spPr>
              <a:xfrm>
                <a:off x="4410312" y="3331571"/>
                <a:ext cx="45578" cy="45578"/>
              </a:xfrm>
              <a:custGeom>
                <a:rect b="b" l="l" r="r" t="t"/>
                <a:pathLst>
                  <a:path extrusionOk="0" h="2593" w="2593">
                    <a:moveTo>
                      <a:pt x="1351" y="1"/>
                    </a:moveTo>
                    <a:cubicBezTo>
                      <a:pt x="597" y="1"/>
                      <a:pt x="0" y="598"/>
                      <a:pt x="0" y="1352"/>
                    </a:cubicBezTo>
                    <a:cubicBezTo>
                      <a:pt x="0" y="1917"/>
                      <a:pt x="346" y="2389"/>
                      <a:pt x="833" y="2593"/>
                    </a:cubicBezTo>
                    <a:cubicBezTo>
                      <a:pt x="1084" y="1744"/>
                      <a:pt x="1744" y="1085"/>
                      <a:pt x="2592" y="833"/>
                    </a:cubicBezTo>
                    <a:cubicBezTo>
                      <a:pt x="2388" y="346"/>
                      <a:pt x="1901"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3"/>
              <p:cNvSpPr/>
              <p:nvPr/>
            </p:nvSpPr>
            <p:spPr>
              <a:xfrm>
                <a:off x="4513588" y="3264200"/>
                <a:ext cx="80364" cy="80364"/>
              </a:xfrm>
              <a:custGeom>
                <a:rect b="b" l="l" r="r" t="t"/>
                <a:pathLst>
                  <a:path extrusionOk="0" h="4572" w="4572">
                    <a:moveTo>
                      <a:pt x="0" y="0"/>
                    </a:moveTo>
                    <a:lnTo>
                      <a:pt x="0" y="2687"/>
                    </a:lnTo>
                    <a:cubicBezTo>
                      <a:pt x="927" y="2907"/>
                      <a:pt x="1650" y="3645"/>
                      <a:pt x="1885" y="4572"/>
                    </a:cubicBezTo>
                    <a:lnTo>
                      <a:pt x="4572" y="4572"/>
                    </a:lnTo>
                    <a:lnTo>
                      <a:pt x="4572" y="613"/>
                    </a:lnTo>
                    <a:cubicBezTo>
                      <a:pt x="4572" y="267"/>
                      <a:pt x="4289" y="0"/>
                      <a:pt x="3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3"/>
              <p:cNvSpPr/>
              <p:nvPr/>
            </p:nvSpPr>
            <p:spPr>
              <a:xfrm>
                <a:off x="4531797" y="3365810"/>
                <a:ext cx="62154" cy="47512"/>
              </a:xfrm>
              <a:custGeom>
                <a:rect b="b" l="l" r="r" t="t"/>
                <a:pathLst>
                  <a:path extrusionOk="0" h="2703" w="3536">
                    <a:moveTo>
                      <a:pt x="849" y="1"/>
                    </a:moveTo>
                    <a:cubicBezTo>
                      <a:pt x="708" y="535"/>
                      <a:pt x="409" y="1006"/>
                      <a:pt x="1" y="1352"/>
                    </a:cubicBezTo>
                    <a:cubicBezTo>
                      <a:pt x="409" y="1698"/>
                      <a:pt x="708" y="2169"/>
                      <a:pt x="849" y="2703"/>
                    </a:cubicBezTo>
                    <a:lnTo>
                      <a:pt x="3536" y="2703"/>
                    </a:lnTo>
                    <a:lnTo>
                      <a:pt x="35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3"/>
              <p:cNvSpPr/>
              <p:nvPr/>
            </p:nvSpPr>
            <p:spPr>
              <a:xfrm>
                <a:off x="4444550" y="3264200"/>
                <a:ext cx="47512" cy="61873"/>
              </a:xfrm>
              <a:custGeom>
                <a:rect b="b" l="l" r="r" t="t"/>
                <a:pathLst>
                  <a:path extrusionOk="0" h="3520" w="2703">
                    <a:moveTo>
                      <a:pt x="0" y="0"/>
                    </a:moveTo>
                    <a:lnTo>
                      <a:pt x="0" y="2687"/>
                    </a:lnTo>
                    <a:cubicBezTo>
                      <a:pt x="534" y="2812"/>
                      <a:pt x="1006" y="3111"/>
                      <a:pt x="1351" y="3519"/>
                    </a:cubicBezTo>
                    <a:cubicBezTo>
                      <a:pt x="1697" y="3111"/>
                      <a:pt x="2168" y="2812"/>
                      <a:pt x="2703" y="2687"/>
                    </a:cubicBezTo>
                    <a:lnTo>
                      <a:pt x="27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3"/>
              <p:cNvSpPr/>
              <p:nvPr/>
            </p:nvSpPr>
            <p:spPr>
              <a:xfrm>
                <a:off x="4444550" y="3365810"/>
                <a:ext cx="47512" cy="47512"/>
              </a:xfrm>
              <a:custGeom>
                <a:rect b="b" l="l" r="r" t="t"/>
                <a:pathLst>
                  <a:path extrusionOk="0" h="2703" w="2703">
                    <a:moveTo>
                      <a:pt x="1351" y="1"/>
                    </a:moveTo>
                    <a:cubicBezTo>
                      <a:pt x="613" y="1"/>
                      <a:pt x="0" y="613"/>
                      <a:pt x="0" y="1352"/>
                    </a:cubicBezTo>
                    <a:cubicBezTo>
                      <a:pt x="0" y="2106"/>
                      <a:pt x="613" y="2703"/>
                      <a:pt x="1351" y="2703"/>
                    </a:cubicBezTo>
                    <a:cubicBezTo>
                      <a:pt x="2106" y="2703"/>
                      <a:pt x="2703" y="2106"/>
                      <a:pt x="2703" y="1352"/>
                    </a:cubicBezTo>
                    <a:cubicBezTo>
                      <a:pt x="2703" y="613"/>
                      <a:pt x="2106"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3"/>
              <p:cNvSpPr/>
              <p:nvPr/>
            </p:nvSpPr>
            <p:spPr>
              <a:xfrm>
                <a:off x="4228050" y="3434851"/>
                <a:ext cx="195268" cy="126224"/>
              </a:xfrm>
              <a:custGeom>
                <a:rect b="b" l="l" r="r" t="t"/>
                <a:pathLst>
                  <a:path extrusionOk="0" h="7181" w="11109">
                    <a:moveTo>
                      <a:pt x="1" y="0"/>
                    </a:moveTo>
                    <a:lnTo>
                      <a:pt x="1" y="6568"/>
                    </a:lnTo>
                    <a:cubicBezTo>
                      <a:pt x="1" y="6913"/>
                      <a:pt x="284" y="7180"/>
                      <a:pt x="614" y="7180"/>
                    </a:cubicBezTo>
                    <a:lnTo>
                      <a:pt x="11109" y="7180"/>
                    </a:lnTo>
                    <a:lnTo>
                      <a:pt x="11109" y="1886"/>
                    </a:lnTo>
                    <a:cubicBezTo>
                      <a:pt x="10182" y="1650"/>
                      <a:pt x="9443" y="927"/>
                      <a:pt x="92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3"/>
              <p:cNvSpPr/>
              <p:nvPr/>
            </p:nvSpPr>
            <p:spPr>
              <a:xfrm>
                <a:off x="4228050" y="3365810"/>
                <a:ext cx="176759" cy="47512"/>
              </a:xfrm>
              <a:custGeom>
                <a:rect b="b" l="l" r="r" t="t"/>
                <a:pathLst>
                  <a:path extrusionOk="0" h="2703" w="10056">
                    <a:moveTo>
                      <a:pt x="1" y="1"/>
                    </a:moveTo>
                    <a:lnTo>
                      <a:pt x="1" y="2703"/>
                    </a:lnTo>
                    <a:lnTo>
                      <a:pt x="9223" y="2703"/>
                    </a:lnTo>
                    <a:cubicBezTo>
                      <a:pt x="9349" y="2169"/>
                      <a:pt x="9647" y="1698"/>
                      <a:pt x="10056" y="1352"/>
                    </a:cubicBezTo>
                    <a:cubicBezTo>
                      <a:pt x="9647" y="1006"/>
                      <a:pt x="9349" y="535"/>
                      <a:pt x="92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3"/>
              <p:cNvSpPr/>
              <p:nvPr/>
            </p:nvSpPr>
            <p:spPr>
              <a:xfrm>
                <a:off x="4513588" y="3434851"/>
                <a:ext cx="80364" cy="126224"/>
              </a:xfrm>
              <a:custGeom>
                <a:rect b="b" l="l" r="r" t="t"/>
                <a:pathLst>
                  <a:path extrusionOk="0" h="7181" w="4572">
                    <a:moveTo>
                      <a:pt x="1885" y="0"/>
                    </a:moveTo>
                    <a:cubicBezTo>
                      <a:pt x="1650" y="927"/>
                      <a:pt x="927" y="1650"/>
                      <a:pt x="0" y="1886"/>
                    </a:cubicBezTo>
                    <a:lnTo>
                      <a:pt x="0" y="7180"/>
                    </a:lnTo>
                    <a:lnTo>
                      <a:pt x="3959" y="7180"/>
                    </a:lnTo>
                    <a:cubicBezTo>
                      <a:pt x="4289" y="7180"/>
                      <a:pt x="4572" y="6913"/>
                      <a:pt x="4572" y="6568"/>
                    </a:cubicBezTo>
                    <a:lnTo>
                      <a:pt x="45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3"/>
              <p:cNvSpPr/>
              <p:nvPr/>
            </p:nvSpPr>
            <p:spPr>
              <a:xfrm>
                <a:off x="4480721" y="3331571"/>
                <a:ext cx="45860" cy="45578"/>
              </a:xfrm>
              <a:custGeom>
                <a:rect b="b" l="l" r="r" t="t"/>
                <a:pathLst>
                  <a:path extrusionOk="0" h="2593" w="2609">
                    <a:moveTo>
                      <a:pt x="1257" y="1"/>
                    </a:moveTo>
                    <a:cubicBezTo>
                      <a:pt x="692" y="1"/>
                      <a:pt x="205" y="346"/>
                      <a:pt x="0" y="833"/>
                    </a:cubicBezTo>
                    <a:cubicBezTo>
                      <a:pt x="849" y="1085"/>
                      <a:pt x="1524" y="1744"/>
                      <a:pt x="1760" y="2593"/>
                    </a:cubicBezTo>
                    <a:cubicBezTo>
                      <a:pt x="2263" y="2389"/>
                      <a:pt x="2608" y="1917"/>
                      <a:pt x="2608" y="1352"/>
                    </a:cubicBezTo>
                    <a:cubicBezTo>
                      <a:pt x="2608" y="598"/>
                      <a:pt x="1996" y="1"/>
                      <a:pt x="12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3"/>
              <p:cNvSpPr/>
              <p:nvPr/>
            </p:nvSpPr>
            <p:spPr>
              <a:xfrm>
                <a:off x="4228050" y="3264200"/>
                <a:ext cx="195268" cy="80364"/>
              </a:xfrm>
              <a:custGeom>
                <a:rect b="b" l="l" r="r" t="t"/>
                <a:pathLst>
                  <a:path extrusionOk="0" h="4572" w="11109">
                    <a:moveTo>
                      <a:pt x="614" y="0"/>
                    </a:moveTo>
                    <a:cubicBezTo>
                      <a:pt x="284" y="0"/>
                      <a:pt x="1" y="267"/>
                      <a:pt x="1" y="613"/>
                    </a:cubicBezTo>
                    <a:lnTo>
                      <a:pt x="1" y="4572"/>
                    </a:lnTo>
                    <a:lnTo>
                      <a:pt x="9223" y="4572"/>
                    </a:lnTo>
                    <a:cubicBezTo>
                      <a:pt x="9443" y="3645"/>
                      <a:pt x="10182" y="2907"/>
                      <a:pt x="11109" y="2687"/>
                    </a:cubicBezTo>
                    <a:lnTo>
                      <a:pt x="111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3"/>
              <p:cNvSpPr/>
              <p:nvPr/>
            </p:nvSpPr>
            <p:spPr>
              <a:xfrm>
                <a:off x="4480721" y="3401983"/>
                <a:ext cx="45860" cy="45860"/>
              </a:xfrm>
              <a:custGeom>
                <a:rect b="b" l="l" r="r" t="t"/>
                <a:pathLst>
                  <a:path extrusionOk="0" h="2609" w="2609">
                    <a:moveTo>
                      <a:pt x="1760" y="1"/>
                    </a:moveTo>
                    <a:cubicBezTo>
                      <a:pt x="1524" y="849"/>
                      <a:pt x="849" y="1525"/>
                      <a:pt x="0" y="1760"/>
                    </a:cubicBezTo>
                    <a:cubicBezTo>
                      <a:pt x="205" y="2263"/>
                      <a:pt x="692" y="2609"/>
                      <a:pt x="1257" y="2609"/>
                    </a:cubicBezTo>
                    <a:cubicBezTo>
                      <a:pt x="1996" y="2609"/>
                      <a:pt x="2608" y="1996"/>
                      <a:pt x="2608" y="1258"/>
                    </a:cubicBezTo>
                    <a:cubicBezTo>
                      <a:pt x="2608" y="692"/>
                      <a:pt x="2263" y="205"/>
                      <a:pt x="1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906"/>
                                        </p:tgtEl>
                                        <p:attrNameLst>
                                          <p:attrName>style.visibility</p:attrName>
                                        </p:attrNameLst>
                                      </p:cBhvr>
                                      <p:to>
                                        <p:strVal val="visible"/>
                                      </p:to>
                                    </p:set>
                                    <p:animEffect filter="fade" transition="in">
                                      <p:cBhvr>
                                        <p:cTn dur="1000"/>
                                        <p:tgtEl>
                                          <p:spTgt spid="190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908"/>
                                        </p:tgtEl>
                                        <p:attrNameLst>
                                          <p:attrName>style.visibility</p:attrName>
                                        </p:attrNameLst>
                                      </p:cBhvr>
                                      <p:to>
                                        <p:strVal val="visible"/>
                                      </p:to>
                                    </p:set>
                                    <p:animEffect filter="fade" transition="in">
                                      <p:cBhvr>
                                        <p:cTn dur="1000"/>
                                        <p:tgtEl>
                                          <p:spTgt spid="19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0" name="Shape 1970"/>
        <p:cNvGrpSpPr/>
        <p:nvPr/>
      </p:nvGrpSpPr>
      <p:grpSpPr>
        <a:xfrm>
          <a:off x="0" y="0"/>
          <a:ext cx="0" cy="0"/>
          <a:chOff x="0" y="0"/>
          <a:chExt cx="0" cy="0"/>
        </a:xfrm>
      </p:grpSpPr>
      <p:sp>
        <p:nvSpPr>
          <p:cNvPr id="1971" name="Google Shape;1971;p94"/>
          <p:cNvSpPr/>
          <p:nvPr/>
        </p:nvSpPr>
        <p:spPr>
          <a:xfrm>
            <a:off x="-1050" y="1846951"/>
            <a:ext cx="9143833" cy="3300670"/>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4"/>
          <p:cNvSpPr/>
          <p:nvPr/>
        </p:nvSpPr>
        <p:spPr>
          <a:xfrm>
            <a:off x="2773025" y="1406975"/>
            <a:ext cx="1656900" cy="2807100"/>
          </a:xfrm>
          <a:prstGeom prst="round2SameRect">
            <a:avLst>
              <a:gd fmla="val 13620" name="adj1"/>
              <a:gd fmla="val 0" name="adj2"/>
            </a:avLst>
          </a:prstGeom>
          <a:solidFill>
            <a:schemeClr val="accent3">
              <a:alpha val="12549"/>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73" name="Google Shape;1973;p94"/>
          <p:cNvSpPr/>
          <p:nvPr/>
        </p:nvSpPr>
        <p:spPr>
          <a:xfrm>
            <a:off x="4429275" y="1406975"/>
            <a:ext cx="1656900" cy="2807100"/>
          </a:xfrm>
          <a:prstGeom prst="round2SameRect">
            <a:avLst>
              <a:gd fmla="val 13620" name="adj1"/>
              <a:gd fmla="val 0" name="adj2"/>
            </a:avLst>
          </a:prstGeom>
          <a:solidFill>
            <a:schemeClr val="accent2">
              <a:alpha val="12549"/>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74" name="Google Shape;1974;p94"/>
          <p:cNvSpPr/>
          <p:nvPr/>
        </p:nvSpPr>
        <p:spPr>
          <a:xfrm>
            <a:off x="6090950" y="1406975"/>
            <a:ext cx="1705800" cy="2807100"/>
          </a:xfrm>
          <a:prstGeom prst="round2SameRect">
            <a:avLst>
              <a:gd fmla="val 13620" name="adj1"/>
              <a:gd fmla="val 0" name="adj2"/>
            </a:avLst>
          </a:prstGeom>
          <a:solidFill>
            <a:schemeClr val="accent4">
              <a:alpha val="12549"/>
            </a:scheme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75" name="Google Shape;1975;p94"/>
          <p:cNvSpPr/>
          <p:nvPr/>
        </p:nvSpPr>
        <p:spPr>
          <a:xfrm>
            <a:off x="2767600" y="1397175"/>
            <a:ext cx="1656900" cy="702000"/>
          </a:xfrm>
          <a:prstGeom prst="round2SameRect">
            <a:avLst>
              <a:gd fmla="val 35619"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4"/>
          <p:cNvSpPr/>
          <p:nvPr/>
        </p:nvSpPr>
        <p:spPr>
          <a:xfrm>
            <a:off x="4424475" y="1397175"/>
            <a:ext cx="1666500" cy="702000"/>
          </a:xfrm>
          <a:prstGeom prst="round2SameRect">
            <a:avLst>
              <a:gd fmla="val 35619"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4"/>
          <p:cNvSpPr/>
          <p:nvPr/>
        </p:nvSpPr>
        <p:spPr>
          <a:xfrm>
            <a:off x="6090975" y="1397175"/>
            <a:ext cx="1705800" cy="702000"/>
          </a:xfrm>
          <a:prstGeom prst="round2SameRect">
            <a:avLst>
              <a:gd fmla="val 35619"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4"/>
          <p:cNvSpPr/>
          <p:nvPr/>
        </p:nvSpPr>
        <p:spPr>
          <a:xfrm rot="-5400000">
            <a:off x="3526650" y="-55850"/>
            <a:ext cx="2115000" cy="6425100"/>
          </a:xfrm>
          <a:prstGeom prst="round2SameRect">
            <a:avLst>
              <a:gd fmla="val 12703"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979" name="Google Shape;1979;p94"/>
          <p:cNvGraphicFramePr/>
          <p:nvPr/>
        </p:nvGraphicFramePr>
        <p:xfrm>
          <a:off x="1375263" y="2099288"/>
          <a:ext cx="3000000" cy="3000000"/>
        </p:xfrm>
        <a:graphic>
          <a:graphicData uri="http://schemas.openxmlformats.org/drawingml/2006/table">
            <a:tbl>
              <a:tblPr>
                <a:noFill/>
                <a:tableStyleId>{628DA7BE-2BF8-455B-845B-004C87AFEA47}</a:tableStyleId>
              </a:tblPr>
              <a:tblGrid>
                <a:gridCol w="1392325"/>
                <a:gridCol w="1656875"/>
                <a:gridCol w="1667025"/>
                <a:gridCol w="1696575"/>
              </a:tblGrid>
              <a:tr h="707425">
                <a:tc>
                  <a:txBody>
                    <a:bodyPr/>
                    <a:lstStyle/>
                    <a:p>
                      <a:pPr indent="0" lvl="0" marL="0" rtl="0" algn="ctr">
                        <a:lnSpc>
                          <a:spcPct val="100000"/>
                        </a:lnSpc>
                        <a:spcBef>
                          <a:spcPts val="0"/>
                        </a:spcBef>
                        <a:spcAft>
                          <a:spcPts val="1600"/>
                        </a:spcAft>
                        <a:buNone/>
                      </a:pPr>
                      <a:r>
                        <a:rPr b="1" lang="en">
                          <a:solidFill>
                            <a:schemeClr val="accent1"/>
                          </a:solidFill>
                          <a:latin typeface="Merriweather Sans"/>
                          <a:ea typeface="Merriweather Sans"/>
                          <a:cs typeface="Merriweather Sans"/>
                          <a:sym typeface="Merriweather Sans"/>
                        </a:rPr>
                        <a:t>Venus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2,025</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6,203</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6,900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r>
              <a:tr h="707425">
                <a:tc>
                  <a:txBody>
                    <a:bodyPr/>
                    <a:lstStyle/>
                    <a:p>
                      <a:pPr indent="0" lvl="0" marL="0" rtl="0" algn="ctr">
                        <a:lnSpc>
                          <a:spcPct val="100000"/>
                        </a:lnSpc>
                        <a:spcBef>
                          <a:spcPts val="0"/>
                        </a:spcBef>
                        <a:spcAft>
                          <a:spcPts val="1600"/>
                        </a:spcAft>
                        <a:buNone/>
                      </a:pPr>
                      <a:r>
                        <a:rPr b="1" lang="en">
                          <a:solidFill>
                            <a:schemeClr val="accent1"/>
                          </a:solidFill>
                          <a:latin typeface="Merriweather Sans"/>
                          <a:ea typeface="Merriweather Sans"/>
                          <a:cs typeface="Merriweather Sans"/>
                          <a:sym typeface="Merriweather Sans"/>
                        </a:rPr>
                        <a:t>Mars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1,250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4,250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4,410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707425">
                <a:tc>
                  <a:txBody>
                    <a:bodyPr/>
                    <a:lstStyle/>
                    <a:p>
                      <a:pPr indent="0" lvl="0" marL="0" rtl="0" algn="ctr">
                        <a:lnSpc>
                          <a:spcPct val="100000"/>
                        </a:lnSpc>
                        <a:spcBef>
                          <a:spcPts val="0"/>
                        </a:spcBef>
                        <a:spcAft>
                          <a:spcPts val="1600"/>
                        </a:spcAft>
                        <a:buNone/>
                      </a:pPr>
                      <a:r>
                        <a:rPr b="1" lang="en">
                          <a:solidFill>
                            <a:schemeClr val="accent1"/>
                          </a:solidFill>
                          <a:latin typeface="Merriweather Sans"/>
                          <a:ea typeface="Merriweather Sans"/>
                          <a:cs typeface="Merriweather Sans"/>
                          <a:sym typeface="Merriweather Sans"/>
                        </a:rPr>
                        <a:t>Saturn</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32E4D">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3,600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1,200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3,220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980" name="Google Shape;1980;p9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Perhaps You Prefer This Table</a:t>
            </a:r>
            <a:endParaRPr/>
          </a:p>
        </p:txBody>
      </p:sp>
      <p:grpSp>
        <p:nvGrpSpPr>
          <p:cNvPr id="1981" name="Google Shape;1981;p94"/>
          <p:cNvGrpSpPr/>
          <p:nvPr/>
        </p:nvGrpSpPr>
        <p:grpSpPr>
          <a:xfrm>
            <a:off x="3254908" y="1642160"/>
            <a:ext cx="699427" cy="242170"/>
            <a:chOff x="3254908" y="1642160"/>
            <a:chExt cx="699427" cy="242170"/>
          </a:xfrm>
        </p:grpSpPr>
        <p:sp>
          <p:nvSpPr>
            <p:cNvPr id="1982" name="Google Shape;1982;p94"/>
            <p:cNvSpPr/>
            <p:nvPr/>
          </p:nvSpPr>
          <p:spPr>
            <a:xfrm>
              <a:off x="3394678" y="1642160"/>
              <a:ext cx="426297" cy="220055"/>
            </a:xfrm>
            <a:custGeom>
              <a:rect b="b" l="l" r="r" t="t"/>
              <a:pathLst>
                <a:path extrusionOk="0" h="6866" w="13301">
                  <a:moveTo>
                    <a:pt x="9554" y="1"/>
                  </a:moveTo>
                  <a:cubicBezTo>
                    <a:pt x="9455" y="1"/>
                    <a:pt x="9356" y="3"/>
                    <a:pt x="9257" y="9"/>
                  </a:cubicBezTo>
                  <a:cubicBezTo>
                    <a:pt x="8756" y="26"/>
                    <a:pt x="8255" y="76"/>
                    <a:pt x="7753" y="92"/>
                  </a:cubicBezTo>
                  <a:cubicBezTo>
                    <a:pt x="6884" y="126"/>
                    <a:pt x="5999" y="126"/>
                    <a:pt x="5130" y="193"/>
                  </a:cubicBezTo>
                  <a:cubicBezTo>
                    <a:pt x="4144" y="260"/>
                    <a:pt x="3175" y="393"/>
                    <a:pt x="2223" y="627"/>
                  </a:cubicBezTo>
                  <a:cubicBezTo>
                    <a:pt x="2039" y="694"/>
                    <a:pt x="1822" y="778"/>
                    <a:pt x="1605" y="861"/>
                  </a:cubicBezTo>
                  <a:cubicBezTo>
                    <a:pt x="869" y="1128"/>
                    <a:pt x="318" y="1780"/>
                    <a:pt x="168" y="2565"/>
                  </a:cubicBezTo>
                  <a:cubicBezTo>
                    <a:pt x="34" y="3234"/>
                    <a:pt x="1" y="3919"/>
                    <a:pt x="67" y="4587"/>
                  </a:cubicBezTo>
                  <a:cubicBezTo>
                    <a:pt x="134" y="5306"/>
                    <a:pt x="569" y="5940"/>
                    <a:pt x="1220" y="6258"/>
                  </a:cubicBezTo>
                  <a:cubicBezTo>
                    <a:pt x="1421" y="6375"/>
                    <a:pt x="1638" y="6458"/>
                    <a:pt x="1872" y="6525"/>
                  </a:cubicBezTo>
                  <a:cubicBezTo>
                    <a:pt x="2189" y="6609"/>
                    <a:pt x="2507" y="6676"/>
                    <a:pt x="2841" y="6709"/>
                  </a:cubicBezTo>
                  <a:cubicBezTo>
                    <a:pt x="3610" y="6793"/>
                    <a:pt x="4395" y="6843"/>
                    <a:pt x="5164" y="6843"/>
                  </a:cubicBezTo>
                  <a:cubicBezTo>
                    <a:pt x="5522" y="6858"/>
                    <a:pt x="5879" y="6865"/>
                    <a:pt x="6236" y="6865"/>
                  </a:cubicBezTo>
                  <a:cubicBezTo>
                    <a:pt x="7878" y="6865"/>
                    <a:pt x="9509" y="6707"/>
                    <a:pt x="11128" y="6392"/>
                  </a:cubicBezTo>
                  <a:cubicBezTo>
                    <a:pt x="12047" y="6208"/>
                    <a:pt x="12716" y="5707"/>
                    <a:pt x="13033" y="4788"/>
                  </a:cubicBezTo>
                  <a:cubicBezTo>
                    <a:pt x="13217" y="4219"/>
                    <a:pt x="13301" y="3618"/>
                    <a:pt x="13250" y="3016"/>
                  </a:cubicBezTo>
                  <a:cubicBezTo>
                    <a:pt x="13217" y="2582"/>
                    <a:pt x="13117" y="2131"/>
                    <a:pt x="12933" y="1730"/>
                  </a:cubicBezTo>
                  <a:cubicBezTo>
                    <a:pt x="12532" y="978"/>
                    <a:pt x="11847" y="427"/>
                    <a:pt x="11045" y="226"/>
                  </a:cubicBezTo>
                  <a:cubicBezTo>
                    <a:pt x="10556" y="73"/>
                    <a:pt x="10056" y="1"/>
                    <a:pt x="95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4"/>
            <p:cNvSpPr/>
            <p:nvPr/>
          </p:nvSpPr>
          <p:spPr>
            <a:xfrm>
              <a:off x="3808636" y="1660588"/>
              <a:ext cx="145699" cy="223741"/>
            </a:xfrm>
            <a:custGeom>
              <a:rect b="b" l="l" r="r" t="t"/>
              <a:pathLst>
                <a:path extrusionOk="0" h="6981" w="4546">
                  <a:moveTo>
                    <a:pt x="3358" y="1"/>
                  </a:moveTo>
                  <a:cubicBezTo>
                    <a:pt x="3339" y="1"/>
                    <a:pt x="3321" y="6"/>
                    <a:pt x="3309" y="19"/>
                  </a:cubicBezTo>
                  <a:cubicBezTo>
                    <a:pt x="3192" y="69"/>
                    <a:pt x="3091" y="119"/>
                    <a:pt x="2991" y="203"/>
                  </a:cubicBezTo>
                  <a:cubicBezTo>
                    <a:pt x="2022" y="837"/>
                    <a:pt x="1136" y="1573"/>
                    <a:pt x="234" y="2291"/>
                  </a:cubicBezTo>
                  <a:cubicBezTo>
                    <a:pt x="151" y="2341"/>
                    <a:pt x="101" y="2425"/>
                    <a:pt x="101" y="2525"/>
                  </a:cubicBezTo>
                  <a:cubicBezTo>
                    <a:pt x="67" y="2859"/>
                    <a:pt x="17" y="3210"/>
                    <a:pt x="0" y="3544"/>
                  </a:cubicBezTo>
                  <a:cubicBezTo>
                    <a:pt x="0" y="3644"/>
                    <a:pt x="34" y="3745"/>
                    <a:pt x="101" y="3828"/>
                  </a:cubicBezTo>
                  <a:cubicBezTo>
                    <a:pt x="769" y="4664"/>
                    <a:pt x="1421" y="5516"/>
                    <a:pt x="2089" y="6351"/>
                  </a:cubicBezTo>
                  <a:cubicBezTo>
                    <a:pt x="2239" y="6535"/>
                    <a:pt x="2390" y="6719"/>
                    <a:pt x="2557" y="6886"/>
                  </a:cubicBezTo>
                  <a:cubicBezTo>
                    <a:pt x="2596" y="6938"/>
                    <a:pt x="2635" y="6980"/>
                    <a:pt x="2682" y="6980"/>
                  </a:cubicBezTo>
                  <a:cubicBezTo>
                    <a:pt x="2695" y="6980"/>
                    <a:pt x="2709" y="6977"/>
                    <a:pt x="2724" y="6969"/>
                  </a:cubicBezTo>
                  <a:cubicBezTo>
                    <a:pt x="2824" y="6919"/>
                    <a:pt x="2774" y="6852"/>
                    <a:pt x="2757" y="6786"/>
                  </a:cubicBezTo>
                  <a:cubicBezTo>
                    <a:pt x="2740" y="6736"/>
                    <a:pt x="2740" y="6702"/>
                    <a:pt x="2724" y="6669"/>
                  </a:cubicBezTo>
                  <a:cubicBezTo>
                    <a:pt x="2523" y="6167"/>
                    <a:pt x="2339" y="5666"/>
                    <a:pt x="2122" y="5182"/>
                  </a:cubicBezTo>
                  <a:cubicBezTo>
                    <a:pt x="2072" y="5081"/>
                    <a:pt x="2039" y="4964"/>
                    <a:pt x="2022" y="4847"/>
                  </a:cubicBezTo>
                  <a:lnTo>
                    <a:pt x="2022" y="4847"/>
                  </a:lnTo>
                  <a:cubicBezTo>
                    <a:pt x="2122" y="4881"/>
                    <a:pt x="2223" y="4914"/>
                    <a:pt x="2306" y="4948"/>
                  </a:cubicBezTo>
                  <a:cubicBezTo>
                    <a:pt x="2724" y="5148"/>
                    <a:pt x="3158" y="5315"/>
                    <a:pt x="3593" y="5449"/>
                  </a:cubicBezTo>
                  <a:cubicBezTo>
                    <a:pt x="3650" y="5459"/>
                    <a:pt x="3708" y="5479"/>
                    <a:pt x="3759" y="5479"/>
                  </a:cubicBezTo>
                  <a:cubicBezTo>
                    <a:pt x="3797" y="5479"/>
                    <a:pt x="3832" y="5468"/>
                    <a:pt x="3860" y="5432"/>
                  </a:cubicBezTo>
                  <a:cubicBezTo>
                    <a:pt x="3944" y="5315"/>
                    <a:pt x="3827" y="5248"/>
                    <a:pt x="3760" y="5165"/>
                  </a:cubicBezTo>
                  <a:cubicBezTo>
                    <a:pt x="3726" y="5115"/>
                    <a:pt x="3693" y="5081"/>
                    <a:pt x="3643" y="5031"/>
                  </a:cubicBezTo>
                  <a:cubicBezTo>
                    <a:pt x="3342" y="4697"/>
                    <a:pt x="3041" y="4380"/>
                    <a:pt x="2740" y="4045"/>
                  </a:cubicBezTo>
                  <a:cubicBezTo>
                    <a:pt x="2707" y="3995"/>
                    <a:pt x="2640" y="3962"/>
                    <a:pt x="2640" y="3878"/>
                  </a:cubicBezTo>
                  <a:cubicBezTo>
                    <a:pt x="2707" y="3862"/>
                    <a:pt x="2757" y="3862"/>
                    <a:pt x="2807" y="3862"/>
                  </a:cubicBezTo>
                  <a:cubicBezTo>
                    <a:pt x="3292" y="3828"/>
                    <a:pt x="3793" y="3795"/>
                    <a:pt x="4278" y="3761"/>
                  </a:cubicBezTo>
                  <a:cubicBezTo>
                    <a:pt x="4298" y="3761"/>
                    <a:pt x="4320" y="3762"/>
                    <a:pt x="4342" y="3762"/>
                  </a:cubicBezTo>
                  <a:cubicBezTo>
                    <a:pt x="4432" y="3762"/>
                    <a:pt x="4528" y="3751"/>
                    <a:pt x="4528" y="3644"/>
                  </a:cubicBezTo>
                  <a:cubicBezTo>
                    <a:pt x="4545" y="3527"/>
                    <a:pt x="4411" y="3511"/>
                    <a:pt x="4328" y="3477"/>
                  </a:cubicBezTo>
                  <a:cubicBezTo>
                    <a:pt x="3860" y="3277"/>
                    <a:pt x="3375" y="3093"/>
                    <a:pt x="2891" y="2909"/>
                  </a:cubicBezTo>
                  <a:cubicBezTo>
                    <a:pt x="2841" y="2893"/>
                    <a:pt x="2757" y="2893"/>
                    <a:pt x="2740" y="2809"/>
                  </a:cubicBezTo>
                  <a:cubicBezTo>
                    <a:pt x="3208" y="2542"/>
                    <a:pt x="3676" y="2291"/>
                    <a:pt x="4161" y="2040"/>
                  </a:cubicBezTo>
                  <a:cubicBezTo>
                    <a:pt x="4211" y="2007"/>
                    <a:pt x="4261" y="1974"/>
                    <a:pt x="4311" y="1940"/>
                  </a:cubicBezTo>
                  <a:cubicBezTo>
                    <a:pt x="4361" y="1923"/>
                    <a:pt x="4378" y="1857"/>
                    <a:pt x="4361" y="1807"/>
                  </a:cubicBezTo>
                  <a:cubicBezTo>
                    <a:pt x="4345" y="1773"/>
                    <a:pt x="4294" y="1740"/>
                    <a:pt x="4261" y="1740"/>
                  </a:cubicBezTo>
                  <a:lnTo>
                    <a:pt x="4077" y="1740"/>
                  </a:lnTo>
                  <a:cubicBezTo>
                    <a:pt x="3659" y="1756"/>
                    <a:pt x="3242" y="1773"/>
                    <a:pt x="2824" y="1773"/>
                  </a:cubicBezTo>
                  <a:cubicBezTo>
                    <a:pt x="2748" y="1780"/>
                    <a:pt x="2675" y="1784"/>
                    <a:pt x="2603" y="1784"/>
                  </a:cubicBezTo>
                  <a:cubicBezTo>
                    <a:pt x="2502" y="1784"/>
                    <a:pt x="2404" y="1776"/>
                    <a:pt x="2306" y="1756"/>
                  </a:cubicBezTo>
                  <a:cubicBezTo>
                    <a:pt x="2406" y="1623"/>
                    <a:pt x="2490" y="1522"/>
                    <a:pt x="2573" y="1422"/>
                  </a:cubicBezTo>
                  <a:cubicBezTo>
                    <a:pt x="2807" y="1121"/>
                    <a:pt x="3041" y="821"/>
                    <a:pt x="3258" y="503"/>
                  </a:cubicBezTo>
                  <a:cubicBezTo>
                    <a:pt x="3325" y="386"/>
                    <a:pt x="3392" y="269"/>
                    <a:pt x="3442" y="169"/>
                  </a:cubicBezTo>
                  <a:cubicBezTo>
                    <a:pt x="3476" y="119"/>
                    <a:pt x="3476" y="86"/>
                    <a:pt x="3442" y="35"/>
                  </a:cubicBezTo>
                  <a:cubicBezTo>
                    <a:pt x="3422" y="15"/>
                    <a:pt x="3388" y="1"/>
                    <a:pt x="33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4"/>
            <p:cNvSpPr/>
            <p:nvPr/>
          </p:nvSpPr>
          <p:spPr>
            <a:xfrm>
              <a:off x="3254908" y="1670492"/>
              <a:ext cx="147302" cy="204575"/>
            </a:xfrm>
            <a:custGeom>
              <a:rect b="b" l="l" r="r" t="t"/>
              <a:pathLst>
                <a:path extrusionOk="0" h="6383" w="4596">
                  <a:moveTo>
                    <a:pt x="1554" y="0"/>
                  </a:moveTo>
                  <a:cubicBezTo>
                    <a:pt x="1533" y="0"/>
                    <a:pt x="1511" y="8"/>
                    <a:pt x="1488" y="27"/>
                  </a:cubicBezTo>
                  <a:cubicBezTo>
                    <a:pt x="1371" y="144"/>
                    <a:pt x="1521" y="228"/>
                    <a:pt x="1555" y="328"/>
                  </a:cubicBezTo>
                  <a:cubicBezTo>
                    <a:pt x="1555" y="345"/>
                    <a:pt x="1571" y="361"/>
                    <a:pt x="1571" y="361"/>
                  </a:cubicBezTo>
                  <a:cubicBezTo>
                    <a:pt x="1805" y="712"/>
                    <a:pt x="2039" y="1046"/>
                    <a:pt x="2256" y="1397"/>
                  </a:cubicBezTo>
                  <a:cubicBezTo>
                    <a:pt x="2323" y="1464"/>
                    <a:pt x="2373" y="1548"/>
                    <a:pt x="2390" y="1665"/>
                  </a:cubicBezTo>
                  <a:cubicBezTo>
                    <a:pt x="2173" y="1564"/>
                    <a:pt x="1972" y="1481"/>
                    <a:pt x="1772" y="1381"/>
                  </a:cubicBezTo>
                  <a:cubicBezTo>
                    <a:pt x="1421" y="1230"/>
                    <a:pt x="1070" y="1080"/>
                    <a:pt x="719" y="980"/>
                  </a:cubicBezTo>
                  <a:cubicBezTo>
                    <a:pt x="668" y="959"/>
                    <a:pt x="603" y="919"/>
                    <a:pt x="546" y="919"/>
                  </a:cubicBezTo>
                  <a:cubicBezTo>
                    <a:pt x="510" y="919"/>
                    <a:pt x="477" y="935"/>
                    <a:pt x="452" y="980"/>
                  </a:cubicBezTo>
                  <a:cubicBezTo>
                    <a:pt x="402" y="1080"/>
                    <a:pt x="502" y="1147"/>
                    <a:pt x="569" y="1213"/>
                  </a:cubicBezTo>
                  <a:cubicBezTo>
                    <a:pt x="953" y="1598"/>
                    <a:pt x="1321" y="1982"/>
                    <a:pt x="1738" y="2333"/>
                  </a:cubicBezTo>
                  <a:cubicBezTo>
                    <a:pt x="1805" y="2383"/>
                    <a:pt x="1889" y="2416"/>
                    <a:pt x="1905" y="2517"/>
                  </a:cubicBezTo>
                  <a:cubicBezTo>
                    <a:pt x="1822" y="2567"/>
                    <a:pt x="1722" y="2600"/>
                    <a:pt x="1621" y="2600"/>
                  </a:cubicBezTo>
                  <a:cubicBezTo>
                    <a:pt x="1170" y="2684"/>
                    <a:pt x="719" y="2751"/>
                    <a:pt x="285" y="2834"/>
                  </a:cubicBezTo>
                  <a:cubicBezTo>
                    <a:pt x="168" y="2851"/>
                    <a:pt x="1" y="2834"/>
                    <a:pt x="1" y="3001"/>
                  </a:cubicBezTo>
                  <a:cubicBezTo>
                    <a:pt x="17" y="3135"/>
                    <a:pt x="184" y="3118"/>
                    <a:pt x="285" y="3135"/>
                  </a:cubicBezTo>
                  <a:cubicBezTo>
                    <a:pt x="836" y="3252"/>
                    <a:pt x="1387" y="3369"/>
                    <a:pt x="1939" y="3486"/>
                  </a:cubicBezTo>
                  <a:cubicBezTo>
                    <a:pt x="2022" y="3486"/>
                    <a:pt x="2106" y="3503"/>
                    <a:pt x="2173" y="3553"/>
                  </a:cubicBezTo>
                  <a:cubicBezTo>
                    <a:pt x="2139" y="3636"/>
                    <a:pt x="2072" y="3670"/>
                    <a:pt x="2006" y="3720"/>
                  </a:cubicBezTo>
                  <a:cubicBezTo>
                    <a:pt x="1555" y="4037"/>
                    <a:pt x="1137" y="4388"/>
                    <a:pt x="702" y="4756"/>
                  </a:cubicBezTo>
                  <a:cubicBezTo>
                    <a:pt x="636" y="4823"/>
                    <a:pt x="485" y="4856"/>
                    <a:pt x="552" y="4990"/>
                  </a:cubicBezTo>
                  <a:cubicBezTo>
                    <a:pt x="580" y="5039"/>
                    <a:pt x="621" y="5056"/>
                    <a:pt x="664" y="5056"/>
                  </a:cubicBezTo>
                  <a:cubicBezTo>
                    <a:pt x="723" y="5056"/>
                    <a:pt x="788" y="5026"/>
                    <a:pt x="836" y="5006"/>
                  </a:cubicBezTo>
                  <a:cubicBezTo>
                    <a:pt x="1237" y="4889"/>
                    <a:pt x="1655" y="4739"/>
                    <a:pt x="2056" y="4605"/>
                  </a:cubicBezTo>
                  <a:cubicBezTo>
                    <a:pt x="2240" y="4555"/>
                    <a:pt x="2423" y="4505"/>
                    <a:pt x="2624" y="4438"/>
                  </a:cubicBezTo>
                  <a:lnTo>
                    <a:pt x="2624" y="4438"/>
                  </a:lnTo>
                  <a:cubicBezTo>
                    <a:pt x="2624" y="4538"/>
                    <a:pt x="2590" y="4622"/>
                    <a:pt x="2557" y="4706"/>
                  </a:cubicBezTo>
                  <a:cubicBezTo>
                    <a:pt x="2407" y="5140"/>
                    <a:pt x="2240" y="5574"/>
                    <a:pt x="2089" y="6009"/>
                  </a:cubicBezTo>
                  <a:cubicBezTo>
                    <a:pt x="2056" y="6126"/>
                    <a:pt x="1956" y="6293"/>
                    <a:pt x="2089" y="6360"/>
                  </a:cubicBezTo>
                  <a:cubicBezTo>
                    <a:pt x="2118" y="6376"/>
                    <a:pt x="2143" y="6382"/>
                    <a:pt x="2166" y="6382"/>
                  </a:cubicBezTo>
                  <a:cubicBezTo>
                    <a:pt x="2265" y="6382"/>
                    <a:pt x="2319" y="6257"/>
                    <a:pt x="2373" y="6176"/>
                  </a:cubicBezTo>
                  <a:cubicBezTo>
                    <a:pt x="2674" y="5792"/>
                    <a:pt x="2975" y="5407"/>
                    <a:pt x="3292" y="5023"/>
                  </a:cubicBezTo>
                  <a:cubicBezTo>
                    <a:pt x="3660" y="4589"/>
                    <a:pt x="4027" y="4121"/>
                    <a:pt x="4378" y="3670"/>
                  </a:cubicBezTo>
                  <a:cubicBezTo>
                    <a:pt x="4595" y="3369"/>
                    <a:pt x="4562" y="2968"/>
                    <a:pt x="4328" y="2701"/>
                  </a:cubicBezTo>
                  <a:cubicBezTo>
                    <a:pt x="3777" y="2116"/>
                    <a:pt x="3225" y="1531"/>
                    <a:pt x="2657" y="963"/>
                  </a:cubicBezTo>
                  <a:cubicBezTo>
                    <a:pt x="2390" y="662"/>
                    <a:pt x="2072" y="378"/>
                    <a:pt x="1755" y="127"/>
                  </a:cubicBezTo>
                  <a:cubicBezTo>
                    <a:pt x="1691" y="89"/>
                    <a:pt x="1626" y="0"/>
                    <a:pt x="15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4"/>
            <p:cNvSpPr/>
            <p:nvPr/>
          </p:nvSpPr>
          <p:spPr>
            <a:xfrm>
              <a:off x="3552108" y="1645813"/>
              <a:ext cx="177301" cy="220376"/>
            </a:xfrm>
            <a:custGeom>
              <a:rect b="b" l="l" r="r" t="t"/>
              <a:pathLst>
                <a:path extrusionOk="0" h="6876" w="5532">
                  <a:moveTo>
                    <a:pt x="5368" y="1"/>
                  </a:moveTo>
                  <a:cubicBezTo>
                    <a:pt x="5319" y="1"/>
                    <a:pt x="5272" y="31"/>
                    <a:pt x="5231" y="62"/>
                  </a:cubicBezTo>
                  <a:cubicBezTo>
                    <a:pt x="5197" y="95"/>
                    <a:pt x="5164" y="146"/>
                    <a:pt x="5130" y="179"/>
                  </a:cubicBezTo>
                  <a:cubicBezTo>
                    <a:pt x="5013" y="329"/>
                    <a:pt x="4880" y="480"/>
                    <a:pt x="4763" y="647"/>
                  </a:cubicBezTo>
                  <a:cubicBezTo>
                    <a:pt x="3292" y="2535"/>
                    <a:pt x="1839" y="4456"/>
                    <a:pt x="302" y="6328"/>
                  </a:cubicBezTo>
                  <a:cubicBezTo>
                    <a:pt x="218" y="6428"/>
                    <a:pt x="151" y="6528"/>
                    <a:pt x="68" y="6628"/>
                  </a:cubicBezTo>
                  <a:cubicBezTo>
                    <a:pt x="18" y="6662"/>
                    <a:pt x="1" y="6729"/>
                    <a:pt x="18" y="6796"/>
                  </a:cubicBezTo>
                  <a:cubicBezTo>
                    <a:pt x="42" y="6844"/>
                    <a:pt x="93" y="6875"/>
                    <a:pt x="145" y="6875"/>
                  </a:cubicBezTo>
                  <a:cubicBezTo>
                    <a:pt x="164" y="6875"/>
                    <a:pt x="183" y="6871"/>
                    <a:pt x="201" y="6862"/>
                  </a:cubicBezTo>
                  <a:cubicBezTo>
                    <a:pt x="268" y="6812"/>
                    <a:pt x="318" y="6779"/>
                    <a:pt x="352" y="6712"/>
                  </a:cubicBezTo>
                  <a:cubicBezTo>
                    <a:pt x="853" y="6110"/>
                    <a:pt x="1371" y="5492"/>
                    <a:pt x="1872" y="4874"/>
                  </a:cubicBezTo>
                  <a:cubicBezTo>
                    <a:pt x="3075" y="3370"/>
                    <a:pt x="4211" y="1833"/>
                    <a:pt x="5414" y="329"/>
                  </a:cubicBezTo>
                  <a:cubicBezTo>
                    <a:pt x="5431" y="313"/>
                    <a:pt x="5448" y="279"/>
                    <a:pt x="5481" y="246"/>
                  </a:cubicBezTo>
                  <a:cubicBezTo>
                    <a:pt x="5531" y="196"/>
                    <a:pt x="5531" y="95"/>
                    <a:pt x="5465" y="45"/>
                  </a:cubicBezTo>
                  <a:cubicBezTo>
                    <a:pt x="5432" y="13"/>
                    <a:pt x="5400" y="1"/>
                    <a:pt x="5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4"/>
            <p:cNvSpPr/>
            <p:nvPr/>
          </p:nvSpPr>
          <p:spPr>
            <a:xfrm>
              <a:off x="3472336" y="1643474"/>
              <a:ext cx="165506" cy="216338"/>
            </a:xfrm>
            <a:custGeom>
              <a:rect b="b" l="l" r="r" t="t"/>
              <a:pathLst>
                <a:path extrusionOk="0" h="6750" w="5164">
                  <a:moveTo>
                    <a:pt x="4989" y="1"/>
                  </a:moveTo>
                  <a:cubicBezTo>
                    <a:pt x="4943" y="1"/>
                    <a:pt x="4901" y="19"/>
                    <a:pt x="4879" y="51"/>
                  </a:cubicBezTo>
                  <a:cubicBezTo>
                    <a:pt x="4796" y="152"/>
                    <a:pt x="4729" y="235"/>
                    <a:pt x="4645" y="336"/>
                  </a:cubicBezTo>
                  <a:cubicBezTo>
                    <a:pt x="3258" y="2190"/>
                    <a:pt x="1855" y="4061"/>
                    <a:pt x="451" y="5933"/>
                  </a:cubicBezTo>
                  <a:cubicBezTo>
                    <a:pt x="318" y="6100"/>
                    <a:pt x="201" y="6284"/>
                    <a:pt x="67" y="6468"/>
                  </a:cubicBezTo>
                  <a:cubicBezTo>
                    <a:pt x="17" y="6518"/>
                    <a:pt x="0" y="6584"/>
                    <a:pt x="0" y="6651"/>
                  </a:cubicBezTo>
                  <a:cubicBezTo>
                    <a:pt x="12" y="6708"/>
                    <a:pt x="69" y="6749"/>
                    <a:pt x="131" y="6749"/>
                  </a:cubicBezTo>
                  <a:cubicBezTo>
                    <a:pt x="160" y="6749"/>
                    <a:pt x="191" y="6740"/>
                    <a:pt x="218" y="6718"/>
                  </a:cubicBezTo>
                  <a:cubicBezTo>
                    <a:pt x="268" y="6668"/>
                    <a:pt x="301" y="6618"/>
                    <a:pt x="351" y="6568"/>
                  </a:cubicBezTo>
                  <a:cubicBezTo>
                    <a:pt x="619" y="6217"/>
                    <a:pt x="886" y="5866"/>
                    <a:pt x="1153" y="5498"/>
                  </a:cubicBezTo>
                  <a:cubicBezTo>
                    <a:pt x="2440" y="3794"/>
                    <a:pt x="3743" y="2073"/>
                    <a:pt x="5030" y="352"/>
                  </a:cubicBezTo>
                  <a:cubicBezTo>
                    <a:pt x="5063" y="319"/>
                    <a:pt x="5096" y="269"/>
                    <a:pt x="5113" y="219"/>
                  </a:cubicBezTo>
                  <a:cubicBezTo>
                    <a:pt x="5163" y="152"/>
                    <a:pt x="5130" y="68"/>
                    <a:pt x="5063" y="18"/>
                  </a:cubicBezTo>
                  <a:cubicBezTo>
                    <a:pt x="5039" y="6"/>
                    <a:pt x="5014" y="1"/>
                    <a:pt x="4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4"/>
            <p:cNvSpPr/>
            <p:nvPr/>
          </p:nvSpPr>
          <p:spPr>
            <a:xfrm>
              <a:off x="3416088" y="1649050"/>
              <a:ext cx="142494" cy="188262"/>
            </a:xfrm>
            <a:custGeom>
              <a:rect b="b" l="l" r="r" t="t"/>
              <a:pathLst>
                <a:path extrusionOk="0" h="5874" w="4446">
                  <a:moveTo>
                    <a:pt x="4273" y="1"/>
                  </a:moveTo>
                  <a:cubicBezTo>
                    <a:pt x="4207" y="1"/>
                    <a:pt x="4159" y="52"/>
                    <a:pt x="4111" y="111"/>
                  </a:cubicBezTo>
                  <a:cubicBezTo>
                    <a:pt x="4095" y="145"/>
                    <a:pt x="4061" y="178"/>
                    <a:pt x="4044" y="212"/>
                  </a:cubicBezTo>
                  <a:cubicBezTo>
                    <a:pt x="3911" y="395"/>
                    <a:pt x="3777" y="596"/>
                    <a:pt x="3643" y="780"/>
                  </a:cubicBezTo>
                  <a:cubicBezTo>
                    <a:pt x="2741" y="1983"/>
                    <a:pt x="1839" y="3186"/>
                    <a:pt x="953" y="4405"/>
                  </a:cubicBezTo>
                  <a:cubicBezTo>
                    <a:pt x="669" y="4773"/>
                    <a:pt x="385" y="5157"/>
                    <a:pt x="118" y="5542"/>
                  </a:cubicBezTo>
                  <a:cubicBezTo>
                    <a:pt x="68" y="5608"/>
                    <a:pt x="1" y="5675"/>
                    <a:pt x="18" y="5776"/>
                  </a:cubicBezTo>
                  <a:cubicBezTo>
                    <a:pt x="29" y="5832"/>
                    <a:pt x="86" y="5873"/>
                    <a:pt x="143" y="5873"/>
                  </a:cubicBezTo>
                  <a:cubicBezTo>
                    <a:pt x="170" y="5873"/>
                    <a:pt x="197" y="5864"/>
                    <a:pt x="218" y="5842"/>
                  </a:cubicBezTo>
                  <a:cubicBezTo>
                    <a:pt x="285" y="5792"/>
                    <a:pt x="335" y="5725"/>
                    <a:pt x="368" y="5675"/>
                  </a:cubicBezTo>
                  <a:cubicBezTo>
                    <a:pt x="1438" y="4255"/>
                    <a:pt x="2490" y="2852"/>
                    <a:pt x="3543" y="1431"/>
                  </a:cubicBezTo>
                  <a:cubicBezTo>
                    <a:pt x="3827" y="1064"/>
                    <a:pt x="4095" y="679"/>
                    <a:pt x="4362" y="295"/>
                  </a:cubicBezTo>
                  <a:cubicBezTo>
                    <a:pt x="4445" y="178"/>
                    <a:pt x="4445" y="78"/>
                    <a:pt x="4362" y="28"/>
                  </a:cubicBezTo>
                  <a:cubicBezTo>
                    <a:pt x="4328" y="9"/>
                    <a:pt x="4299" y="1"/>
                    <a:pt x="4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4"/>
            <p:cNvSpPr/>
            <p:nvPr/>
          </p:nvSpPr>
          <p:spPr>
            <a:xfrm>
              <a:off x="3656559" y="1684722"/>
              <a:ext cx="144610" cy="177525"/>
            </a:xfrm>
            <a:custGeom>
              <a:rect b="b" l="l" r="r" t="t"/>
              <a:pathLst>
                <a:path extrusionOk="0" h="5539" w="4512">
                  <a:moveTo>
                    <a:pt x="4351" y="1"/>
                  </a:moveTo>
                  <a:cubicBezTo>
                    <a:pt x="4274" y="1"/>
                    <a:pt x="4216" y="58"/>
                    <a:pt x="4177" y="135"/>
                  </a:cubicBezTo>
                  <a:cubicBezTo>
                    <a:pt x="4144" y="151"/>
                    <a:pt x="4127" y="185"/>
                    <a:pt x="4110" y="218"/>
                  </a:cubicBezTo>
                  <a:cubicBezTo>
                    <a:pt x="3960" y="402"/>
                    <a:pt x="3826" y="602"/>
                    <a:pt x="3676" y="786"/>
                  </a:cubicBezTo>
                  <a:cubicBezTo>
                    <a:pt x="2556" y="2223"/>
                    <a:pt x="1370" y="3610"/>
                    <a:pt x="234" y="5030"/>
                  </a:cubicBezTo>
                  <a:cubicBezTo>
                    <a:pt x="184" y="5114"/>
                    <a:pt x="117" y="5197"/>
                    <a:pt x="50" y="5281"/>
                  </a:cubicBezTo>
                  <a:cubicBezTo>
                    <a:pt x="17" y="5331"/>
                    <a:pt x="0" y="5381"/>
                    <a:pt x="17" y="5448"/>
                  </a:cubicBezTo>
                  <a:cubicBezTo>
                    <a:pt x="28" y="5505"/>
                    <a:pt x="78" y="5538"/>
                    <a:pt x="130" y="5538"/>
                  </a:cubicBezTo>
                  <a:cubicBezTo>
                    <a:pt x="154" y="5538"/>
                    <a:pt x="179" y="5531"/>
                    <a:pt x="201" y="5515"/>
                  </a:cubicBezTo>
                  <a:cubicBezTo>
                    <a:pt x="251" y="5481"/>
                    <a:pt x="284" y="5431"/>
                    <a:pt x="318" y="5398"/>
                  </a:cubicBezTo>
                  <a:cubicBezTo>
                    <a:pt x="485" y="5197"/>
                    <a:pt x="635" y="5013"/>
                    <a:pt x="802" y="4813"/>
                  </a:cubicBezTo>
                  <a:cubicBezTo>
                    <a:pt x="1888" y="3510"/>
                    <a:pt x="2974" y="2190"/>
                    <a:pt x="4027" y="853"/>
                  </a:cubicBezTo>
                  <a:cubicBezTo>
                    <a:pt x="4160" y="686"/>
                    <a:pt x="4294" y="502"/>
                    <a:pt x="4411" y="318"/>
                  </a:cubicBezTo>
                  <a:cubicBezTo>
                    <a:pt x="4511" y="185"/>
                    <a:pt x="4511" y="68"/>
                    <a:pt x="4428" y="18"/>
                  </a:cubicBezTo>
                  <a:cubicBezTo>
                    <a:pt x="4400" y="6"/>
                    <a:pt x="4375" y="1"/>
                    <a:pt x="4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4"/>
            <p:cNvSpPr/>
            <p:nvPr/>
          </p:nvSpPr>
          <p:spPr>
            <a:xfrm>
              <a:off x="3401633" y="1654787"/>
              <a:ext cx="85606" cy="118008"/>
            </a:xfrm>
            <a:custGeom>
              <a:rect b="b" l="l" r="r" t="t"/>
              <a:pathLst>
                <a:path extrusionOk="0" h="3682" w="2671">
                  <a:moveTo>
                    <a:pt x="2528" y="1"/>
                  </a:moveTo>
                  <a:cubicBezTo>
                    <a:pt x="2510" y="1"/>
                    <a:pt x="2491" y="6"/>
                    <a:pt x="2474" y="16"/>
                  </a:cubicBezTo>
                  <a:cubicBezTo>
                    <a:pt x="2373" y="49"/>
                    <a:pt x="2340" y="133"/>
                    <a:pt x="2290" y="200"/>
                  </a:cubicBezTo>
                  <a:cubicBezTo>
                    <a:pt x="1571" y="1269"/>
                    <a:pt x="903" y="2355"/>
                    <a:pt x="118" y="3358"/>
                  </a:cubicBezTo>
                  <a:cubicBezTo>
                    <a:pt x="84" y="3408"/>
                    <a:pt x="51" y="3458"/>
                    <a:pt x="34" y="3491"/>
                  </a:cubicBezTo>
                  <a:cubicBezTo>
                    <a:pt x="1" y="3558"/>
                    <a:pt x="34" y="3625"/>
                    <a:pt x="84" y="3658"/>
                  </a:cubicBezTo>
                  <a:cubicBezTo>
                    <a:pt x="107" y="3673"/>
                    <a:pt x="133" y="3682"/>
                    <a:pt x="159" y="3682"/>
                  </a:cubicBezTo>
                  <a:cubicBezTo>
                    <a:pt x="191" y="3682"/>
                    <a:pt x="224" y="3669"/>
                    <a:pt x="251" y="3642"/>
                  </a:cubicBezTo>
                  <a:cubicBezTo>
                    <a:pt x="285" y="3592"/>
                    <a:pt x="318" y="3558"/>
                    <a:pt x="368" y="3508"/>
                  </a:cubicBezTo>
                  <a:cubicBezTo>
                    <a:pt x="1187" y="2489"/>
                    <a:pt x="1872" y="1386"/>
                    <a:pt x="2591" y="317"/>
                  </a:cubicBezTo>
                  <a:cubicBezTo>
                    <a:pt x="2641" y="267"/>
                    <a:pt x="2657" y="216"/>
                    <a:pt x="2657" y="150"/>
                  </a:cubicBezTo>
                  <a:cubicBezTo>
                    <a:pt x="2671" y="70"/>
                    <a:pt x="2600" y="1"/>
                    <a:pt x="25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4"/>
            <p:cNvSpPr/>
            <p:nvPr/>
          </p:nvSpPr>
          <p:spPr>
            <a:xfrm>
              <a:off x="3716525" y="1758277"/>
              <a:ext cx="81952" cy="96150"/>
            </a:xfrm>
            <a:custGeom>
              <a:rect b="b" l="l" r="r" t="t"/>
              <a:pathLst>
                <a:path extrusionOk="0" h="3000" w="2557">
                  <a:moveTo>
                    <a:pt x="2402" y="1"/>
                  </a:moveTo>
                  <a:cubicBezTo>
                    <a:pt x="2381" y="1"/>
                    <a:pt x="2360" y="5"/>
                    <a:pt x="2340" y="12"/>
                  </a:cubicBezTo>
                  <a:lnTo>
                    <a:pt x="2323" y="12"/>
                  </a:lnTo>
                  <a:cubicBezTo>
                    <a:pt x="2256" y="45"/>
                    <a:pt x="2189" y="112"/>
                    <a:pt x="2156" y="179"/>
                  </a:cubicBezTo>
                  <a:cubicBezTo>
                    <a:pt x="1471" y="1014"/>
                    <a:pt x="786" y="1850"/>
                    <a:pt x="101" y="2685"/>
                  </a:cubicBezTo>
                  <a:cubicBezTo>
                    <a:pt x="84" y="2718"/>
                    <a:pt x="51" y="2752"/>
                    <a:pt x="34" y="2785"/>
                  </a:cubicBezTo>
                  <a:cubicBezTo>
                    <a:pt x="0" y="2835"/>
                    <a:pt x="0" y="2919"/>
                    <a:pt x="51" y="2952"/>
                  </a:cubicBezTo>
                  <a:cubicBezTo>
                    <a:pt x="70" y="2981"/>
                    <a:pt x="112" y="2999"/>
                    <a:pt x="154" y="2999"/>
                  </a:cubicBezTo>
                  <a:cubicBezTo>
                    <a:pt x="184" y="2999"/>
                    <a:pt x="213" y="2990"/>
                    <a:pt x="234" y="2969"/>
                  </a:cubicBezTo>
                  <a:cubicBezTo>
                    <a:pt x="284" y="2919"/>
                    <a:pt x="335" y="2852"/>
                    <a:pt x="385" y="2802"/>
                  </a:cubicBezTo>
                  <a:cubicBezTo>
                    <a:pt x="1086" y="2000"/>
                    <a:pt x="1738" y="1165"/>
                    <a:pt x="2423" y="346"/>
                  </a:cubicBezTo>
                  <a:cubicBezTo>
                    <a:pt x="2457" y="296"/>
                    <a:pt x="2490" y="246"/>
                    <a:pt x="2523" y="195"/>
                  </a:cubicBezTo>
                  <a:cubicBezTo>
                    <a:pt x="2557" y="145"/>
                    <a:pt x="2540" y="78"/>
                    <a:pt x="2490" y="28"/>
                  </a:cubicBezTo>
                  <a:cubicBezTo>
                    <a:pt x="2461" y="9"/>
                    <a:pt x="2431" y="1"/>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 name="Google Shape;1991;p94"/>
          <p:cNvGrpSpPr/>
          <p:nvPr/>
        </p:nvGrpSpPr>
        <p:grpSpPr>
          <a:xfrm>
            <a:off x="5029581" y="1584534"/>
            <a:ext cx="487929" cy="303738"/>
            <a:chOff x="5029581" y="1584534"/>
            <a:chExt cx="487929" cy="303738"/>
          </a:xfrm>
        </p:grpSpPr>
        <p:sp>
          <p:nvSpPr>
            <p:cNvPr id="1992" name="Google Shape;1992;p94"/>
            <p:cNvSpPr/>
            <p:nvPr/>
          </p:nvSpPr>
          <p:spPr>
            <a:xfrm>
              <a:off x="5029581" y="1584534"/>
              <a:ext cx="487929" cy="303738"/>
            </a:xfrm>
            <a:custGeom>
              <a:rect b="b" l="l" r="r" t="t"/>
              <a:pathLst>
                <a:path extrusionOk="0" h="9477" w="15224">
                  <a:moveTo>
                    <a:pt x="2412" y="1"/>
                  </a:moveTo>
                  <a:cubicBezTo>
                    <a:pt x="2293" y="1"/>
                    <a:pt x="2175" y="7"/>
                    <a:pt x="2056" y="19"/>
                  </a:cubicBezTo>
                  <a:cubicBezTo>
                    <a:pt x="1755" y="36"/>
                    <a:pt x="1454" y="153"/>
                    <a:pt x="1204" y="370"/>
                  </a:cubicBezTo>
                  <a:cubicBezTo>
                    <a:pt x="1020" y="537"/>
                    <a:pt x="920" y="771"/>
                    <a:pt x="953" y="1022"/>
                  </a:cubicBezTo>
                  <a:cubicBezTo>
                    <a:pt x="836" y="1389"/>
                    <a:pt x="736" y="1740"/>
                    <a:pt x="669" y="2124"/>
                  </a:cubicBezTo>
                  <a:cubicBezTo>
                    <a:pt x="502" y="2843"/>
                    <a:pt x="318" y="3561"/>
                    <a:pt x="151" y="4263"/>
                  </a:cubicBezTo>
                  <a:cubicBezTo>
                    <a:pt x="1" y="4910"/>
                    <a:pt x="500" y="5488"/>
                    <a:pt x="1113" y="5488"/>
                  </a:cubicBezTo>
                  <a:cubicBezTo>
                    <a:pt x="1181" y="5488"/>
                    <a:pt x="1250" y="5481"/>
                    <a:pt x="1321" y="5466"/>
                  </a:cubicBezTo>
                  <a:lnTo>
                    <a:pt x="6668" y="4263"/>
                  </a:lnTo>
                  <a:lnTo>
                    <a:pt x="6668" y="4263"/>
                  </a:lnTo>
                  <a:cubicBezTo>
                    <a:pt x="5715" y="5065"/>
                    <a:pt x="4813" y="5917"/>
                    <a:pt x="3911" y="6769"/>
                  </a:cubicBezTo>
                  <a:cubicBezTo>
                    <a:pt x="3460" y="7204"/>
                    <a:pt x="3025" y="7638"/>
                    <a:pt x="2624" y="8106"/>
                  </a:cubicBezTo>
                  <a:cubicBezTo>
                    <a:pt x="2557" y="8173"/>
                    <a:pt x="2507" y="8256"/>
                    <a:pt x="2457" y="8340"/>
                  </a:cubicBezTo>
                  <a:cubicBezTo>
                    <a:pt x="2350" y="8538"/>
                    <a:pt x="2508" y="8764"/>
                    <a:pt x="2714" y="8764"/>
                  </a:cubicBezTo>
                  <a:cubicBezTo>
                    <a:pt x="2734" y="8764"/>
                    <a:pt x="2754" y="8762"/>
                    <a:pt x="2774" y="8758"/>
                  </a:cubicBezTo>
                  <a:cubicBezTo>
                    <a:pt x="2875" y="8741"/>
                    <a:pt x="2975" y="8708"/>
                    <a:pt x="3075" y="8657"/>
                  </a:cubicBezTo>
                  <a:cubicBezTo>
                    <a:pt x="3359" y="8490"/>
                    <a:pt x="3660" y="8307"/>
                    <a:pt x="3944" y="8106"/>
                  </a:cubicBezTo>
                  <a:lnTo>
                    <a:pt x="4529" y="7688"/>
                  </a:lnTo>
                  <a:lnTo>
                    <a:pt x="4579" y="7705"/>
                  </a:lnTo>
                  <a:cubicBezTo>
                    <a:pt x="4562" y="7755"/>
                    <a:pt x="4546" y="7805"/>
                    <a:pt x="4512" y="7855"/>
                  </a:cubicBezTo>
                  <a:cubicBezTo>
                    <a:pt x="4378" y="8206"/>
                    <a:pt x="4245" y="8574"/>
                    <a:pt x="4161" y="8958"/>
                  </a:cubicBezTo>
                  <a:cubicBezTo>
                    <a:pt x="4145" y="9042"/>
                    <a:pt x="4128" y="9142"/>
                    <a:pt x="4145" y="9242"/>
                  </a:cubicBezTo>
                  <a:cubicBezTo>
                    <a:pt x="4161" y="9376"/>
                    <a:pt x="4262" y="9476"/>
                    <a:pt x="4395" y="9476"/>
                  </a:cubicBezTo>
                  <a:cubicBezTo>
                    <a:pt x="4495" y="9476"/>
                    <a:pt x="4596" y="9443"/>
                    <a:pt x="4663" y="9376"/>
                  </a:cubicBezTo>
                  <a:cubicBezTo>
                    <a:pt x="4763" y="9259"/>
                    <a:pt x="4863" y="9142"/>
                    <a:pt x="4963" y="9008"/>
                  </a:cubicBezTo>
                  <a:cubicBezTo>
                    <a:pt x="5431" y="8340"/>
                    <a:pt x="5815" y="7621"/>
                    <a:pt x="6250" y="6920"/>
                  </a:cubicBezTo>
                  <a:cubicBezTo>
                    <a:pt x="6701" y="6185"/>
                    <a:pt x="7135" y="5433"/>
                    <a:pt x="7536" y="4664"/>
                  </a:cubicBezTo>
                  <a:cubicBezTo>
                    <a:pt x="7637" y="4681"/>
                    <a:pt x="7737" y="4681"/>
                    <a:pt x="7837" y="4681"/>
                  </a:cubicBezTo>
                  <a:cubicBezTo>
                    <a:pt x="7971" y="4664"/>
                    <a:pt x="8104" y="4647"/>
                    <a:pt x="8238" y="4581"/>
                  </a:cubicBezTo>
                  <a:cubicBezTo>
                    <a:pt x="8238" y="5416"/>
                    <a:pt x="8288" y="6251"/>
                    <a:pt x="8389" y="7070"/>
                  </a:cubicBezTo>
                  <a:cubicBezTo>
                    <a:pt x="8455" y="7672"/>
                    <a:pt x="8572" y="8256"/>
                    <a:pt x="8739" y="8824"/>
                  </a:cubicBezTo>
                  <a:cubicBezTo>
                    <a:pt x="8756" y="8958"/>
                    <a:pt x="8823" y="9075"/>
                    <a:pt x="8890" y="9192"/>
                  </a:cubicBezTo>
                  <a:cubicBezTo>
                    <a:pt x="8952" y="9293"/>
                    <a:pt x="9057" y="9343"/>
                    <a:pt x="9162" y="9343"/>
                  </a:cubicBezTo>
                  <a:cubicBezTo>
                    <a:pt x="9283" y="9343"/>
                    <a:pt x="9404" y="9276"/>
                    <a:pt x="9458" y="9142"/>
                  </a:cubicBezTo>
                  <a:cubicBezTo>
                    <a:pt x="9508" y="9008"/>
                    <a:pt x="9541" y="8875"/>
                    <a:pt x="9558" y="8741"/>
                  </a:cubicBezTo>
                  <a:cubicBezTo>
                    <a:pt x="9592" y="8457"/>
                    <a:pt x="9575" y="8156"/>
                    <a:pt x="9625" y="7855"/>
                  </a:cubicBezTo>
                  <a:cubicBezTo>
                    <a:pt x="9675" y="7922"/>
                    <a:pt x="9725" y="7972"/>
                    <a:pt x="9775" y="8022"/>
                  </a:cubicBezTo>
                  <a:cubicBezTo>
                    <a:pt x="9926" y="8223"/>
                    <a:pt x="10110" y="8423"/>
                    <a:pt x="10293" y="8607"/>
                  </a:cubicBezTo>
                  <a:cubicBezTo>
                    <a:pt x="10377" y="8674"/>
                    <a:pt x="10460" y="8741"/>
                    <a:pt x="10561" y="8774"/>
                  </a:cubicBezTo>
                  <a:cubicBezTo>
                    <a:pt x="10612" y="8802"/>
                    <a:pt x="10665" y="8814"/>
                    <a:pt x="10718" y="8814"/>
                  </a:cubicBezTo>
                  <a:cubicBezTo>
                    <a:pt x="10889" y="8814"/>
                    <a:pt x="11049" y="8678"/>
                    <a:pt x="11062" y="8474"/>
                  </a:cubicBezTo>
                  <a:cubicBezTo>
                    <a:pt x="11079" y="8357"/>
                    <a:pt x="11079" y="8240"/>
                    <a:pt x="11045" y="8123"/>
                  </a:cubicBezTo>
                  <a:cubicBezTo>
                    <a:pt x="10995" y="8006"/>
                    <a:pt x="10962" y="7872"/>
                    <a:pt x="10912" y="7755"/>
                  </a:cubicBezTo>
                  <a:cubicBezTo>
                    <a:pt x="10594" y="6970"/>
                    <a:pt x="10193" y="6218"/>
                    <a:pt x="9842" y="5449"/>
                  </a:cubicBezTo>
                  <a:cubicBezTo>
                    <a:pt x="9692" y="5132"/>
                    <a:pt x="9525" y="4831"/>
                    <a:pt x="9358" y="4530"/>
                  </a:cubicBezTo>
                  <a:lnTo>
                    <a:pt x="9358" y="4530"/>
                  </a:lnTo>
                  <a:lnTo>
                    <a:pt x="13852" y="6001"/>
                  </a:lnTo>
                  <a:cubicBezTo>
                    <a:pt x="13959" y="6037"/>
                    <a:pt x="14066" y="6054"/>
                    <a:pt x="14170" y="6054"/>
                  </a:cubicBezTo>
                  <a:cubicBezTo>
                    <a:pt x="14736" y="6054"/>
                    <a:pt x="15223" y="5555"/>
                    <a:pt x="15139" y="4948"/>
                  </a:cubicBezTo>
                  <a:cubicBezTo>
                    <a:pt x="15039" y="4213"/>
                    <a:pt x="14938" y="3478"/>
                    <a:pt x="14838" y="2743"/>
                  </a:cubicBezTo>
                  <a:cubicBezTo>
                    <a:pt x="14771" y="2225"/>
                    <a:pt x="14755" y="1657"/>
                    <a:pt x="14504" y="1306"/>
                  </a:cubicBezTo>
                  <a:cubicBezTo>
                    <a:pt x="14454" y="1105"/>
                    <a:pt x="14320" y="938"/>
                    <a:pt x="14136" y="838"/>
                  </a:cubicBezTo>
                  <a:cubicBezTo>
                    <a:pt x="13983" y="736"/>
                    <a:pt x="13801" y="692"/>
                    <a:pt x="13619" y="692"/>
                  </a:cubicBezTo>
                  <a:cubicBezTo>
                    <a:pt x="13563" y="692"/>
                    <a:pt x="13506" y="696"/>
                    <a:pt x="13451" y="704"/>
                  </a:cubicBezTo>
                  <a:cubicBezTo>
                    <a:pt x="13034" y="754"/>
                    <a:pt x="12616" y="855"/>
                    <a:pt x="12232" y="1022"/>
                  </a:cubicBezTo>
                  <a:cubicBezTo>
                    <a:pt x="10878" y="1540"/>
                    <a:pt x="9608" y="2225"/>
                    <a:pt x="8422" y="3060"/>
                  </a:cubicBezTo>
                  <a:cubicBezTo>
                    <a:pt x="8276" y="2874"/>
                    <a:pt x="8045" y="2772"/>
                    <a:pt x="7813" y="2772"/>
                  </a:cubicBezTo>
                  <a:cubicBezTo>
                    <a:pt x="7754" y="2772"/>
                    <a:pt x="7695" y="2779"/>
                    <a:pt x="7637" y="2793"/>
                  </a:cubicBezTo>
                  <a:cubicBezTo>
                    <a:pt x="7587" y="2793"/>
                    <a:pt x="7553" y="2809"/>
                    <a:pt x="7520" y="2826"/>
                  </a:cubicBezTo>
                  <a:cubicBezTo>
                    <a:pt x="6818" y="2158"/>
                    <a:pt x="6049" y="1573"/>
                    <a:pt x="5247" y="1072"/>
                  </a:cubicBezTo>
                  <a:cubicBezTo>
                    <a:pt x="4679" y="721"/>
                    <a:pt x="4094" y="420"/>
                    <a:pt x="3476" y="186"/>
                  </a:cubicBezTo>
                  <a:cubicBezTo>
                    <a:pt x="3136" y="60"/>
                    <a:pt x="2776" y="1"/>
                    <a:pt x="24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4"/>
            <p:cNvSpPr/>
            <p:nvPr/>
          </p:nvSpPr>
          <p:spPr>
            <a:xfrm>
              <a:off x="5104899" y="1698856"/>
              <a:ext cx="178551" cy="189415"/>
            </a:xfrm>
            <a:custGeom>
              <a:rect b="b" l="l" r="r" t="t"/>
              <a:pathLst>
                <a:path extrusionOk="0" h="5910" w="5571">
                  <a:moveTo>
                    <a:pt x="5235" y="0"/>
                  </a:moveTo>
                  <a:cubicBezTo>
                    <a:pt x="5152" y="0"/>
                    <a:pt x="5067" y="30"/>
                    <a:pt x="5003" y="95"/>
                  </a:cubicBezTo>
                  <a:cubicBezTo>
                    <a:pt x="4902" y="195"/>
                    <a:pt x="4802" y="278"/>
                    <a:pt x="4685" y="379"/>
                  </a:cubicBezTo>
                  <a:cubicBezTo>
                    <a:pt x="3616" y="1281"/>
                    <a:pt x="2580" y="2233"/>
                    <a:pt x="1561" y="3202"/>
                  </a:cubicBezTo>
                  <a:cubicBezTo>
                    <a:pt x="1110" y="3637"/>
                    <a:pt x="675" y="4071"/>
                    <a:pt x="274" y="4539"/>
                  </a:cubicBezTo>
                  <a:cubicBezTo>
                    <a:pt x="207" y="4606"/>
                    <a:pt x="140" y="4689"/>
                    <a:pt x="107" y="4773"/>
                  </a:cubicBezTo>
                  <a:cubicBezTo>
                    <a:pt x="0" y="4971"/>
                    <a:pt x="158" y="5197"/>
                    <a:pt x="364" y="5197"/>
                  </a:cubicBezTo>
                  <a:cubicBezTo>
                    <a:pt x="384" y="5197"/>
                    <a:pt x="404" y="5195"/>
                    <a:pt x="424" y="5191"/>
                  </a:cubicBezTo>
                  <a:cubicBezTo>
                    <a:pt x="525" y="5174"/>
                    <a:pt x="625" y="5141"/>
                    <a:pt x="725" y="5090"/>
                  </a:cubicBezTo>
                  <a:cubicBezTo>
                    <a:pt x="1009" y="4923"/>
                    <a:pt x="1310" y="4740"/>
                    <a:pt x="1577" y="4539"/>
                  </a:cubicBezTo>
                  <a:lnTo>
                    <a:pt x="2179" y="4121"/>
                  </a:lnTo>
                  <a:lnTo>
                    <a:pt x="2229" y="4138"/>
                  </a:lnTo>
                  <a:cubicBezTo>
                    <a:pt x="2196" y="4188"/>
                    <a:pt x="2179" y="4238"/>
                    <a:pt x="2162" y="4288"/>
                  </a:cubicBezTo>
                  <a:cubicBezTo>
                    <a:pt x="2012" y="4639"/>
                    <a:pt x="1895" y="5007"/>
                    <a:pt x="1811" y="5391"/>
                  </a:cubicBezTo>
                  <a:cubicBezTo>
                    <a:pt x="1795" y="5475"/>
                    <a:pt x="1778" y="5575"/>
                    <a:pt x="1795" y="5675"/>
                  </a:cubicBezTo>
                  <a:cubicBezTo>
                    <a:pt x="1811" y="5809"/>
                    <a:pt x="1912" y="5909"/>
                    <a:pt x="2045" y="5909"/>
                  </a:cubicBezTo>
                  <a:cubicBezTo>
                    <a:pt x="2145" y="5909"/>
                    <a:pt x="2246" y="5876"/>
                    <a:pt x="2313" y="5809"/>
                  </a:cubicBezTo>
                  <a:cubicBezTo>
                    <a:pt x="2413" y="5692"/>
                    <a:pt x="2513" y="5575"/>
                    <a:pt x="2597" y="5441"/>
                  </a:cubicBezTo>
                  <a:cubicBezTo>
                    <a:pt x="3081" y="4773"/>
                    <a:pt x="3465" y="4054"/>
                    <a:pt x="3900" y="3353"/>
                  </a:cubicBezTo>
                  <a:cubicBezTo>
                    <a:pt x="4468" y="2450"/>
                    <a:pt x="4986" y="1515"/>
                    <a:pt x="5437" y="546"/>
                  </a:cubicBezTo>
                  <a:cubicBezTo>
                    <a:pt x="5470" y="479"/>
                    <a:pt x="5504" y="412"/>
                    <a:pt x="5521" y="345"/>
                  </a:cubicBezTo>
                  <a:cubicBezTo>
                    <a:pt x="5571" y="212"/>
                    <a:pt x="5504" y="78"/>
                    <a:pt x="5370" y="28"/>
                  </a:cubicBezTo>
                  <a:cubicBezTo>
                    <a:pt x="5328" y="10"/>
                    <a:pt x="5282" y="0"/>
                    <a:pt x="5235" y="0"/>
                  </a:cubicBezTo>
                  <a:close/>
                </a:path>
              </a:pathLst>
            </a:custGeom>
            <a:solidFill>
              <a:schemeClr val="dk2">
                <a:alpha val="8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4"/>
            <p:cNvSpPr/>
            <p:nvPr/>
          </p:nvSpPr>
          <p:spPr>
            <a:xfrm>
              <a:off x="5293064" y="1697061"/>
              <a:ext cx="91599" cy="186948"/>
            </a:xfrm>
            <a:custGeom>
              <a:rect b="b" l="l" r="r" t="t"/>
              <a:pathLst>
                <a:path extrusionOk="0" h="5833" w="2858">
                  <a:moveTo>
                    <a:pt x="312" y="1"/>
                  </a:moveTo>
                  <a:cubicBezTo>
                    <a:pt x="179" y="1"/>
                    <a:pt x="45" y="97"/>
                    <a:pt x="34" y="251"/>
                  </a:cubicBezTo>
                  <a:cubicBezTo>
                    <a:pt x="0" y="384"/>
                    <a:pt x="0" y="518"/>
                    <a:pt x="0" y="652"/>
                  </a:cubicBezTo>
                  <a:cubicBezTo>
                    <a:pt x="0" y="1621"/>
                    <a:pt x="51" y="2590"/>
                    <a:pt x="168" y="3559"/>
                  </a:cubicBezTo>
                  <a:cubicBezTo>
                    <a:pt x="234" y="4161"/>
                    <a:pt x="351" y="4745"/>
                    <a:pt x="518" y="5313"/>
                  </a:cubicBezTo>
                  <a:cubicBezTo>
                    <a:pt x="535" y="5447"/>
                    <a:pt x="602" y="5564"/>
                    <a:pt x="669" y="5681"/>
                  </a:cubicBezTo>
                  <a:cubicBezTo>
                    <a:pt x="731" y="5782"/>
                    <a:pt x="836" y="5832"/>
                    <a:pt x="939" y="5832"/>
                  </a:cubicBezTo>
                  <a:cubicBezTo>
                    <a:pt x="1059" y="5832"/>
                    <a:pt x="1175" y="5765"/>
                    <a:pt x="1220" y="5631"/>
                  </a:cubicBezTo>
                  <a:cubicBezTo>
                    <a:pt x="1287" y="5497"/>
                    <a:pt x="1320" y="5364"/>
                    <a:pt x="1337" y="5230"/>
                  </a:cubicBezTo>
                  <a:cubicBezTo>
                    <a:pt x="1371" y="4929"/>
                    <a:pt x="1354" y="4645"/>
                    <a:pt x="1404" y="4344"/>
                  </a:cubicBezTo>
                  <a:cubicBezTo>
                    <a:pt x="1454" y="4395"/>
                    <a:pt x="1504" y="4461"/>
                    <a:pt x="1554" y="4511"/>
                  </a:cubicBezTo>
                  <a:cubicBezTo>
                    <a:pt x="1705" y="4712"/>
                    <a:pt x="1889" y="4912"/>
                    <a:pt x="2072" y="5096"/>
                  </a:cubicBezTo>
                  <a:cubicBezTo>
                    <a:pt x="2156" y="5163"/>
                    <a:pt x="2239" y="5230"/>
                    <a:pt x="2340" y="5263"/>
                  </a:cubicBezTo>
                  <a:cubicBezTo>
                    <a:pt x="2388" y="5289"/>
                    <a:pt x="2439" y="5301"/>
                    <a:pt x="2489" y="5301"/>
                  </a:cubicBezTo>
                  <a:cubicBezTo>
                    <a:pt x="2664" y="5301"/>
                    <a:pt x="2828" y="5157"/>
                    <a:pt x="2841" y="4963"/>
                  </a:cubicBezTo>
                  <a:cubicBezTo>
                    <a:pt x="2858" y="4846"/>
                    <a:pt x="2858" y="4729"/>
                    <a:pt x="2824" y="4612"/>
                  </a:cubicBezTo>
                  <a:cubicBezTo>
                    <a:pt x="2774" y="4495"/>
                    <a:pt x="2741" y="4361"/>
                    <a:pt x="2691" y="4244"/>
                  </a:cubicBezTo>
                  <a:cubicBezTo>
                    <a:pt x="2373" y="3459"/>
                    <a:pt x="1972" y="2707"/>
                    <a:pt x="1621" y="1938"/>
                  </a:cubicBezTo>
                  <a:cubicBezTo>
                    <a:pt x="1387" y="1454"/>
                    <a:pt x="1137" y="969"/>
                    <a:pt x="853" y="518"/>
                  </a:cubicBezTo>
                  <a:cubicBezTo>
                    <a:pt x="769" y="351"/>
                    <a:pt x="652" y="201"/>
                    <a:pt x="502" y="84"/>
                  </a:cubicBezTo>
                  <a:cubicBezTo>
                    <a:pt x="450" y="27"/>
                    <a:pt x="381" y="1"/>
                    <a:pt x="312" y="1"/>
                  </a:cubicBezTo>
                  <a:close/>
                </a:path>
              </a:pathLst>
            </a:custGeom>
            <a:solidFill>
              <a:schemeClr val="dk2">
                <a:alpha val="8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4"/>
            <p:cNvSpPr/>
            <p:nvPr/>
          </p:nvSpPr>
          <p:spPr>
            <a:xfrm>
              <a:off x="5029581" y="1598636"/>
              <a:ext cx="264573" cy="161820"/>
            </a:xfrm>
            <a:custGeom>
              <a:rect b="b" l="l" r="r" t="t"/>
              <a:pathLst>
                <a:path extrusionOk="0" h="5049" w="8255">
                  <a:moveTo>
                    <a:pt x="1767" y="0"/>
                  </a:moveTo>
                  <a:cubicBezTo>
                    <a:pt x="923" y="0"/>
                    <a:pt x="851" y="897"/>
                    <a:pt x="669" y="1684"/>
                  </a:cubicBezTo>
                  <a:cubicBezTo>
                    <a:pt x="502" y="2403"/>
                    <a:pt x="318" y="3121"/>
                    <a:pt x="151" y="3823"/>
                  </a:cubicBezTo>
                  <a:cubicBezTo>
                    <a:pt x="1" y="4470"/>
                    <a:pt x="500" y="5048"/>
                    <a:pt x="1113" y="5048"/>
                  </a:cubicBezTo>
                  <a:cubicBezTo>
                    <a:pt x="1181" y="5048"/>
                    <a:pt x="1250" y="5041"/>
                    <a:pt x="1321" y="5026"/>
                  </a:cubicBezTo>
                  <a:lnTo>
                    <a:pt x="8255" y="3472"/>
                  </a:lnTo>
                  <a:cubicBezTo>
                    <a:pt x="7770" y="3372"/>
                    <a:pt x="7135" y="2821"/>
                    <a:pt x="6701" y="2570"/>
                  </a:cubicBezTo>
                  <a:lnTo>
                    <a:pt x="5030" y="1601"/>
                  </a:lnTo>
                  <a:cubicBezTo>
                    <a:pt x="4128" y="1100"/>
                    <a:pt x="3075" y="231"/>
                    <a:pt x="2056" y="30"/>
                  </a:cubicBezTo>
                  <a:cubicBezTo>
                    <a:pt x="1951" y="10"/>
                    <a:pt x="1855" y="0"/>
                    <a:pt x="1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4"/>
            <p:cNvSpPr/>
            <p:nvPr/>
          </p:nvSpPr>
          <p:spPr>
            <a:xfrm>
              <a:off x="5257168" y="1615430"/>
              <a:ext cx="260342" cy="163167"/>
            </a:xfrm>
            <a:custGeom>
              <a:rect b="b" l="l" r="r" t="t"/>
              <a:pathLst>
                <a:path extrusionOk="0" h="5091" w="8123">
                  <a:moveTo>
                    <a:pt x="6669" y="1"/>
                  </a:moveTo>
                  <a:cubicBezTo>
                    <a:pt x="6621" y="1"/>
                    <a:pt x="6570" y="3"/>
                    <a:pt x="6517" y="8"/>
                  </a:cubicBezTo>
                  <a:cubicBezTo>
                    <a:pt x="5465" y="108"/>
                    <a:pt x="4345" y="860"/>
                    <a:pt x="3410" y="1294"/>
                  </a:cubicBezTo>
                  <a:lnTo>
                    <a:pt x="1638" y="2079"/>
                  </a:lnTo>
                  <a:cubicBezTo>
                    <a:pt x="1187" y="2280"/>
                    <a:pt x="502" y="2764"/>
                    <a:pt x="1" y="2815"/>
                  </a:cubicBezTo>
                  <a:lnTo>
                    <a:pt x="6751" y="5037"/>
                  </a:lnTo>
                  <a:cubicBezTo>
                    <a:pt x="6858" y="5073"/>
                    <a:pt x="6965" y="5090"/>
                    <a:pt x="7069" y="5090"/>
                  </a:cubicBezTo>
                  <a:cubicBezTo>
                    <a:pt x="7635" y="5090"/>
                    <a:pt x="8122" y="4588"/>
                    <a:pt x="8038" y="3967"/>
                  </a:cubicBezTo>
                  <a:cubicBezTo>
                    <a:pt x="7938" y="3249"/>
                    <a:pt x="7837" y="2514"/>
                    <a:pt x="7737" y="1779"/>
                  </a:cubicBezTo>
                  <a:cubicBezTo>
                    <a:pt x="7626" y="950"/>
                    <a:pt x="7651" y="1"/>
                    <a:pt x="6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4"/>
            <p:cNvSpPr/>
            <p:nvPr/>
          </p:nvSpPr>
          <p:spPr>
            <a:xfrm>
              <a:off x="5058522" y="1584534"/>
              <a:ext cx="440752" cy="125508"/>
            </a:xfrm>
            <a:custGeom>
              <a:rect b="b" l="l" r="r" t="t"/>
              <a:pathLst>
                <a:path extrusionOk="0" h="3916" w="13752">
                  <a:moveTo>
                    <a:pt x="1516" y="1"/>
                  </a:moveTo>
                  <a:cubicBezTo>
                    <a:pt x="1400" y="1"/>
                    <a:pt x="1284" y="7"/>
                    <a:pt x="1170" y="19"/>
                  </a:cubicBezTo>
                  <a:cubicBezTo>
                    <a:pt x="852" y="36"/>
                    <a:pt x="551" y="153"/>
                    <a:pt x="318" y="370"/>
                  </a:cubicBezTo>
                  <a:cubicBezTo>
                    <a:pt x="84" y="554"/>
                    <a:pt x="0" y="871"/>
                    <a:pt x="67" y="1155"/>
                  </a:cubicBezTo>
                  <a:cubicBezTo>
                    <a:pt x="117" y="1339"/>
                    <a:pt x="201" y="1523"/>
                    <a:pt x="334" y="1673"/>
                  </a:cubicBezTo>
                  <a:cubicBezTo>
                    <a:pt x="468" y="1824"/>
                    <a:pt x="618" y="1957"/>
                    <a:pt x="785" y="2058"/>
                  </a:cubicBezTo>
                  <a:cubicBezTo>
                    <a:pt x="1320" y="2425"/>
                    <a:pt x="1905" y="2692"/>
                    <a:pt x="2523" y="2876"/>
                  </a:cubicBezTo>
                  <a:cubicBezTo>
                    <a:pt x="3526" y="3160"/>
                    <a:pt x="4562" y="3378"/>
                    <a:pt x="5614" y="3545"/>
                  </a:cubicBezTo>
                  <a:cubicBezTo>
                    <a:pt x="5915" y="3561"/>
                    <a:pt x="6216" y="3645"/>
                    <a:pt x="6500" y="3762"/>
                  </a:cubicBezTo>
                  <a:cubicBezTo>
                    <a:pt x="6675" y="3864"/>
                    <a:pt x="6889" y="3915"/>
                    <a:pt x="7108" y="3915"/>
                  </a:cubicBezTo>
                  <a:cubicBezTo>
                    <a:pt x="7139" y="3915"/>
                    <a:pt x="7170" y="3914"/>
                    <a:pt x="7201" y="3912"/>
                  </a:cubicBezTo>
                  <a:cubicBezTo>
                    <a:pt x="7302" y="3895"/>
                    <a:pt x="7419" y="3895"/>
                    <a:pt x="7519" y="3895"/>
                  </a:cubicBezTo>
                  <a:cubicBezTo>
                    <a:pt x="8856" y="3762"/>
                    <a:pt x="10176" y="3478"/>
                    <a:pt x="11445" y="3027"/>
                  </a:cubicBezTo>
                  <a:cubicBezTo>
                    <a:pt x="11980" y="2860"/>
                    <a:pt x="12498" y="2609"/>
                    <a:pt x="12983" y="2308"/>
                  </a:cubicBezTo>
                  <a:cubicBezTo>
                    <a:pt x="13150" y="2208"/>
                    <a:pt x="13300" y="2074"/>
                    <a:pt x="13434" y="1924"/>
                  </a:cubicBezTo>
                  <a:cubicBezTo>
                    <a:pt x="13751" y="1590"/>
                    <a:pt x="13651" y="1038"/>
                    <a:pt x="13250" y="838"/>
                  </a:cubicBezTo>
                  <a:cubicBezTo>
                    <a:pt x="13084" y="736"/>
                    <a:pt x="12899" y="692"/>
                    <a:pt x="12716" y="692"/>
                  </a:cubicBezTo>
                  <a:cubicBezTo>
                    <a:pt x="12660" y="692"/>
                    <a:pt x="12603" y="696"/>
                    <a:pt x="12548" y="704"/>
                  </a:cubicBezTo>
                  <a:cubicBezTo>
                    <a:pt x="12131" y="754"/>
                    <a:pt x="11713" y="855"/>
                    <a:pt x="11329" y="1022"/>
                  </a:cubicBezTo>
                  <a:cubicBezTo>
                    <a:pt x="9892" y="1573"/>
                    <a:pt x="8521" y="2308"/>
                    <a:pt x="7285" y="3227"/>
                  </a:cubicBezTo>
                  <a:cubicBezTo>
                    <a:pt x="7220" y="3284"/>
                    <a:pt x="7187" y="3313"/>
                    <a:pt x="7155" y="3313"/>
                  </a:cubicBezTo>
                  <a:cubicBezTo>
                    <a:pt x="7120" y="3313"/>
                    <a:pt x="7087" y="3280"/>
                    <a:pt x="7018" y="3210"/>
                  </a:cubicBezTo>
                  <a:cubicBezTo>
                    <a:pt x="6216" y="2392"/>
                    <a:pt x="5313" y="1673"/>
                    <a:pt x="4344" y="1072"/>
                  </a:cubicBezTo>
                  <a:cubicBezTo>
                    <a:pt x="3776" y="721"/>
                    <a:pt x="3191" y="420"/>
                    <a:pt x="2573" y="186"/>
                  </a:cubicBezTo>
                  <a:cubicBezTo>
                    <a:pt x="2233" y="60"/>
                    <a:pt x="1873" y="1"/>
                    <a:pt x="1516" y="1"/>
                  </a:cubicBezTo>
                  <a:close/>
                </a:path>
              </a:pathLst>
            </a:custGeom>
            <a:solidFill>
              <a:schemeClr val="dk2">
                <a:alpha val="8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4"/>
            <p:cNvSpPr/>
            <p:nvPr/>
          </p:nvSpPr>
          <p:spPr>
            <a:xfrm>
              <a:off x="5249700" y="1673152"/>
              <a:ext cx="61055" cy="61504"/>
            </a:xfrm>
            <a:custGeom>
              <a:rect b="b" l="l" r="r" t="t"/>
              <a:pathLst>
                <a:path extrusionOk="0" h="1919" w="1905">
                  <a:moveTo>
                    <a:pt x="964" y="1"/>
                  </a:moveTo>
                  <a:cubicBezTo>
                    <a:pt x="899" y="1"/>
                    <a:pt x="834" y="10"/>
                    <a:pt x="769" y="28"/>
                  </a:cubicBezTo>
                  <a:cubicBezTo>
                    <a:pt x="418" y="128"/>
                    <a:pt x="150" y="429"/>
                    <a:pt x="84" y="780"/>
                  </a:cubicBezTo>
                  <a:cubicBezTo>
                    <a:pt x="0" y="1147"/>
                    <a:pt x="50" y="1598"/>
                    <a:pt x="401" y="1799"/>
                  </a:cubicBezTo>
                  <a:cubicBezTo>
                    <a:pt x="547" y="1872"/>
                    <a:pt x="717" y="1919"/>
                    <a:pt x="892" y="1919"/>
                  </a:cubicBezTo>
                  <a:cubicBezTo>
                    <a:pt x="917" y="1919"/>
                    <a:pt x="943" y="1918"/>
                    <a:pt x="969" y="1916"/>
                  </a:cubicBezTo>
                  <a:cubicBezTo>
                    <a:pt x="1170" y="1916"/>
                    <a:pt x="1370" y="1832"/>
                    <a:pt x="1521" y="1715"/>
                  </a:cubicBezTo>
                  <a:cubicBezTo>
                    <a:pt x="1905" y="1398"/>
                    <a:pt x="1805" y="846"/>
                    <a:pt x="1688" y="429"/>
                  </a:cubicBezTo>
                  <a:lnTo>
                    <a:pt x="1704" y="429"/>
                  </a:lnTo>
                  <a:cubicBezTo>
                    <a:pt x="1688" y="379"/>
                    <a:pt x="1638" y="328"/>
                    <a:pt x="1571" y="312"/>
                  </a:cubicBezTo>
                  <a:cubicBezTo>
                    <a:pt x="1427" y="115"/>
                    <a:pt x="1200" y="1"/>
                    <a:pt x="9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9" name="Google Shape;1999;p94"/>
          <p:cNvSpPr/>
          <p:nvPr/>
        </p:nvSpPr>
        <p:spPr>
          <a:xfrm>
            <a:off x="6784447" y="1560721"/>
            <a:ext cx="375979" cy="374857"/>
          </a:xfrm>
          <a:custGeom>
            <a:rect b="b" l="l" r="r" t="t"/>
            <a:pathLst>
              <a:path extrusionOk="0" h="11696" w="11731">
                <a:moveTo>
                  <a:pt x="7414" y="1"/>
                </a:moveTo>
                <a:cubicBezTo>
                  <a:pt x="7322" y="1"/>
                  <a:pt x="7228" y="35"/>
                  <a:pt x="7152" y="110"/>
                </a:cubicBezTo>
                <a:cubicBezTo>
                  <a:pt x="7052" y="194"/>
                  <a:pt x="6952" y="294"/>
                  <a:pt x="6868" y="411"/>
                </a:cubicBezTo>
                <a:cubicBezTo>
                  <a:pt x="6099" y="1364"/>
                  <a:pt x="5414" y="2400"/>
                  <a:pt x="4729" y="3419"/>
                </a:cubicBezTo>
                <a:cubicBezTo>
                  <a:pt x="4592" y="3625"/>
                  <a:pt x="4535" y="3704"/>
                  <a:pt x="4431" y="3704"/>
                </a:cubicBezTo>
                <a:cubicBezTo>
                  <a:pt x="4357" y="3704"/>
                  <a:pt x="4260" y="3665"/>
                  <a:pt x="4094" y="3603"/>
                </a:cubicBezTo>
                <a:cubicBezTo>
                  <a:pt x="3242" y="3285"/>
                  <a:pt x="2390" y="2968"/>
                  <a:pt x="1538" y="2667"/>
                </a:cubicBezTo>
                <a:cubicBezTo>
                  <a:pt x="1321" y="2583"/>
                  <a:pt x="1087" y="2517"/>
                  <a:pt x="853" y="2466"/>
                </a:cubicBezTo>
                <a:cubicBezTo>
                  <a:pt x="769" y="2447"/>
                  <a:pt x="688" y="2430"/>
                  <a:pt x="612" y="2430"/>
                </a:cubicBezTo>
                <a:cubicBezTo>
                  <a:pt x="491" y="2430"/>
                  <a:pt x="384" y="2473"/>
                  <a:pt x="302" y="2617"/>
                </a:cubicBezTo>
                <a:cubicBezTo>
                  <a:pt x="201" y="2801"/>
                  <a:pt x="251" y="3034"/>
                  <a:pt x="419" y="3185"/>
                </a:cubicBezTo>
                <a:cubicBezTo>
                  <a:pt x="552" y="3352"/>
                  <a:pt x="703" y="3519"/>
                  <a:pt x="853" y="3669"/>
                </a:cubicBezTo>
                <a:cubicBezTo>
                  <a:pt x="1438" y="4254"/>
                  <a:pt x="2039" y="4839"/>
                  <a:pt x="2624" y="5424"/>
                </a:cubicBezTo>
                <a:cubicBezTo>
                  <a:pt x="2908" y="5708"/>
                  <a:pt x="2908" y="5725"/>
                  <a:pt x="2657" y="6042"/>
                </a:cubicBezTo>
                <a:cubicBezTo>
                  <a:pt x="1956" y="6944"/>
                  <a:pt x="1254" y="7847"/>
                  <a:pt x="485" y="8715"/>
                </a:cubicBezTo>
                <a:cubicBezTo>
                  <a:pt x="385" y="8832"/>
                  <a:pt x="285" y="8949"/>
                  <a:pt x="201" y="9083"/>
                </a:cubicBezTo>
                <a:cubicBezTo>
                  <a:pt x="1" y="9367"/>
                  <a:pt x="201" y="9751"/>
                  <a:pt x="536" y="9751"/>
                </a:cubicBezTo>
                <a:cubicBezTo>
                  <a:pt x="573" y="9755"/>
                  <a:pt x="610" y="9758"/>
                  <a:pt x="645" y="9758"/>
                </a:cubicBezTo>
                <a:cubicBezTo>
                  <a:pt x="753" y="9758"/>
                  <a:pt x="853" y="9739"/>
                  <a:pt x="953" y="9701"/>
                </a:cubicBezTo>
                <a:cubicBezTo>
                  <a:pt x="1287" y="9601"/>
                  <a:pt x="1605" y="9501"/>
                  <a:pt x="1906" y="9384"/>
                </a:cubicBezTo>
                <a:cubicBezTo>
                  <a:pt x="2758" y="9050"/>
                  <a:pt x="3593" y="8699"/>
                  <a:pt x="4412" y="8314"/>
                </a:cubicBezTo>
                <a:cubicBezTo>
                  <a:pt x="4608" y="8224"/>
                  <a:pt x="4709" y="8164"/>
                  <a:pt x="4785" y="8164"/>
                </a:cubicBezTo>
                <a:cubicBezTo>
                  <a:pt x="4877" y="8164"/>
                  <a:pt x="4934" y="8252"/>
                  <a:pt x="5080" y="8481"/>
                </a:cubicBezTo>
                <a:cubicBezTo>
                  <a:pt x="5364" y="8899"/>
                  <a:pt x="5698" y="9300"/>
                  <a:pt x="5999" y="9701"/>
                </a:cubicBezTo>
                <a:cubicBezTo>
                  <a:pt x="6484" y="10319"/>
                  <a:pt x="7052" y="10854"/>
                  <a:pt x="7503" y="11489"/>
                </a:cubicBezTo>
                <a:cubicBezTo>
                  <a:pt x="7580" y="11617"/>
                  <a:pt x="7705" y="11696"/>
                  <a:pt x="7843" y="11696"/>
                </a:cubicBezTo>
                <a:cubicBezTo>
                  <a:pt x="7885" y="11696"/>
                  <a:pt x="7928" y="11688"/>
                  <a:pt x="7971" y="11673"/>
                </a:cubicBezTo>
                <a:cubicBezTo>
                  <a:pt x="8138" y="11623"/>
                  <a:pt x="8255" y="11456"/>
                  <a:pt x="8255" y="11272"/>
                </a:cubicBezTo>
                <a:cubicBezTo>
                  <a:pt x="8272" y="11222"/>
                  <a:pt x="8272" y="11155"/>
                  <a:pt x="8272" y="11088"/>
                </a:cubicBezTo>
                <a:cubicBezTo>
                  <a:pt x="8272" y="10102"/>
                  <a:pt x="8288" y="9116"/>
                  <a:pt x="8272" y="8131"/>
                </a:cubicBezTo>
                <a:cubicBezTo>
                  <a:pt x="8238" y="7847"/>
                  <a:pt x="8355" y="7562"/>
                  <a:pt x="8606" y="7429"/>
                </a:cubicBezTo>
                <a:cubicBezTo>
                  <a:pt x="9491" y="6794"/>
                  <a:pt x="10427" y="6242"/>
                  <a:pt x="11262" y="5557"/>
                </a:cubicBezTo>
                <a:cubicBezTo>
                  <a:pt x="11463" y="5390"/>
                  <a:pt x="11730" y="5223"/>
                  <a:pt x="11613" y="4889"/>
                </a:cubicBezTo>
                <a:cubicBezTo>
                  <a:pt x="11524" y="4648"/>
                  <a:pt x="11339" y="4619"/>
                  <a:pt x="11145" y="4619"/>
                </a:cubicBezTo>
                <a:cubicBezTo>
                  <a:pt x="11084" y="4619"/>
                  <a:pt x="11022" y="4622"/>
                  <a:pt x="10962" y="4622"/>
                </a:cubicBezTo>
                <a:cubicBezTo>
                  <a:pt x="10676" y="4606"/>
                  <a:pt x="10390" y="4600"/>
                  <a:pt x="10103" y="4600"/>
                </a:cubicBezTo>
                <a:cubicBezTo>
                  <a:pt x="9486" y="4600"/>
                  <a:pt x="8866" y="4627"/>
                  <a:pt x="8238" y="4638"/>
                </a:cubicBezTo>
                <a:cubicBezTo>
                  <a:pt x="7904" y="4638"/>
                  <a:pt x="7587" y="4655"/>
                  <a:pt x="7269" y="4655"/>
                </a:cubicBezTo>
                <a:cubicBezTo>
                  <a:pt x="7236" y="4488"/>
                  <a:pt x="7236" y="4321"/>
                  <a:pt x="7286" y="4154"/>
                </a:cubicBezTo>
                <a:cubicBezTo>
                  <a:pt x="7486" y="3051"/>
                  <a:pt x="7670" y="1948"/>
                  <a:pt x="7787" y="846"/>
                </a:cubicBezTo>
                <a:cubicBezTo>
                  <a:pt x="7820" y="679"/>
                  <a:pt x="7820" y="528"/>
                  <a:pt x="7804" y="361"/>
                </a:cubicBezTo>
                <a:cubicBezTo>
                  <a:pt x="7792" y="147"/>
                  <a:pt x="7606" y="1"/>
                  <a:pt x="74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1980"/>
                                        </p:tgtEl>
                                        <p:attrNameLst>
                                          <p:attrName>style.visibility</p:attrName>
                                        </p:attrNameLst>
                                      </p:cBhvr>
                                      <p:to>
                                        <p:strVal val="visible"/>
                                      </p:to>
                                    </p:set>
                                    <p:animEffect filter="fade" transition="in">
                                      <p:cBhvr>
                                        <p:cTn dur="1000"/>
                                        <p:tgtEl>
                                          <p:spTgt spid="198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979"/>
                                        </p:tgtEl>
                                        <p:attrNameLst>
                                          <p:attrName>style.visibility</p:attrName>
                                        </p:attrNameLst>
                                      </p:cBhvr>
                                      <p:to>
                                        <p:strVal val="visible"/>
                                      </p:to>
                                    </p:set>
                                    <p:animEffect filter="fade" transition="in">
                                      <p:cBhvr>
                                        <p:cTn dur="1000"/>
                                        <p:tgtEl>
                                          <p:spTgt spid="1979"/>
                                        </p:tgtEl>
                                      </p:cBhvr>
                                    </p:animEffect>
                                  </p:childTnLst>
                                </p:cTn>
                              </p:par>
                              <p:par>
                                <p:cTn fill="hold" nodeType="withEffect" presetClass="entr" presetID="10" presetSubtype="0">
                                  <p:stCondLst>
                                    <p:cond delay="0"/>
                                  </p:stCondLst>
                                  <p:childTnLst>
                                    <p:set>
                                      <p:cBhvr>
                                        <p:cTn dur="1" fill="hold">
                                          <p:stCondLst>
                                            <p:cond delay="0"/>
                                          </p:stCondLst>
                                        </p:cTn>
                                        <p:tgtEl>
                                          <p:spTgt spid="1972"/>
                                        </p:tgtEl>
                                        <p:attrNameLst>
                                          <p:attrName>style.visibility</p:attrName>
                                        </p:attrNameLst>
                                      </p:cBhvr>
                                      <p:to>
                                        <p:strVal val="visible"/>
                                      </p:to>
                                    </p:set>
                                    <p:animEffect filter="fade" transition="in">
                                      <p:cBhvr>
                                        <p:cTn dur="1000"/>
                                        <p:tgtEl>
                                          <p:spTgt spid="1972"/>
                                        </p:tgtEl>
                                      </p:cBhvr>
                                    </p:animEffect>
                                  </p:childTnLst>
                                </p:cTn>
                              </p:par>
                              <p:par>
                                <p:cTn fill="hold" nodeType="withEffect" presetClass="entr" presetID="10" presetSubtype="0">
                                  <p:stCondLst>
                                    <p:cond delay="0"/>
                                  </p:stCondLst>
                                  <p:childTnLst>
                                    <p:set>
                                      <p:cBhvr>
                                        <p:cTn dur="1" fill="hold">
                                          <p:stCondLst>
                                            <p:cond delay="0"/>
                                          </p:stCondLst>
                                        </p:cTn>
                                        <p:tgtEl>
                                          <p:spTgt spid="1973"/>
                                        </p:tgtEl>
                                        <p:attrNameLst>
                                          <p:attrName>style.visibility</p:attrName>
                                        </p:attrNameLst>
                                      </p:cBhvr>
                                      <p:to>
                                        <p:strVal val="visible"/>
                                      </p:to>
                                    </p:set>
                                    <p:animEffect filter="fade" transition="in">
                                      <p:cBhvr>
                                        <p:cTn dur="1000"/>
                                        <p:tgtEl>
                                          <p:spTgt spid="1973"/>
                                        </p:tgtEl>
                                      </p:cBhvr>
                                    </p:animEffect>
                                  </p:childTnLst>
                                </p:cTn>
                              </p:par>
                              <p:par>
                                <p:cTn fill="hold" nodeType="withEffect" presetClass="entr" presetID="10" presetSubtype="0">
                                  <p:stCondLst>
                                    <p:cond delay="0"/>
                                  </p:stCondLst>
                                  <p:childTnLst>
                                    <p:set>
                                      <p:cBhvr>
                                        <p:cTn dur="1" fill="hold">
                                          <p:stCondLst>
                                            <p:cond delay="0"/>
                                          </p:stCondLst>
                                        </p:cTn>
                                        <p:tgtEl>
                                          <p:spTgt spid="1974"/>
                                        </p:tgtEl>
                                        <p:attrNameLst>
                                          <p:attrName>style.visibility</p:attrName>
                                        </p:attrNameLst>
                                      </p:cBhvr>
                                      <p:to>
                                        <p:strVal val="visible"/>
                                      </p:to>
                                    </p:set>
                                    <p:animEffect filter="fade" transition="in">
                                      <p:cBhvr>
                                        <p:cTn dur="1000"/>
                                        <p:tgtEl>
                                          <p:spTgt spid="1974"/>
                                        </p:tgtEl>
                                      </p:cBhvr>
                                    </p:animEffect>
                                  </p:childTnLst>
                                </p:cTn>
                              </p:par>
                              <p:par>
                                <p:cTn fill="hold" nodeType="withEffect" presetClass="entr" presetID="10" presetSubtype="0">
                                  <p:stCondLst>
                                    <p:cond delay="0"/>
                                  </p:stCondLst>
                                  <p:childTnLst>
                                    <p:set>
                                      <p:cBhvr>
                                        <p:cTn dur="1" fill="hold">
                                          <p:stCondLst>
                                            <p:cond delay="0"/>
                                          </p:stCondLst>
                                        </p:cTn>
                                        <p:tgtEl>
                                          <p:spTgt spid="1975"/>
                                        </p:tgtEl>
                                        <p:attrNameLst>
                                          <p:attrName>style.visibility</p:attrName>
                                        </p:attrNameLst>
                                      </p:cBhvr>
                                      <p:to>
                                        <p:strVal val="visible"/>
                                      </p:to>
                                    </p:set>
                                    <p:animEffect filter="fade" transition="in">
                                      <p:cBhvr>
                                        <p:cTn dur="1000"/>
                                        <p:tgtEl>
                                          <p:spTgt spid="1975"/>
                                        </p:tgtEl>
                                      </p:cBhvr>
                                    </p:animEffect>
                                  </p:childTnLst>
                                </p:cTn>
                              </p:par>
                              <p:par>
                                <p:cTn fill="hold" nodeType="withEffect" presetClass="entr" presetID="10" presetSubtype="0">
                                  <p:stCondLst>
                                    <p:cond delay="0"/>
                                  </p:stCondLst>
                                  <p:childTnLst>
                                    <p:set>
                                      <p:cBhvr>
                                        <p:cTn dur="1" fill="hold">
                                          <p:stCondLst>
                                            <p:cond delay="0"/>
                                          </p:stCondLst>
                                        </p:cTn>
                                        <p:tgtEl>
                                          <p:spTgt spid="1976"/>
                                        </p:tgtEl>
                                        <p:attrNameLst>
                                          <p:attrName>style.visibility</p:attrName>
                                        </p:attrNameLst>
                                      </p:cBhvr>
                                      <p:to>
                                        <p:strVal val="visible"/>
                                      </p:to>
                                    </p:set>
                                    <p:animEffect filter="fade" transition="in">
                                      <p:cBhvr>
                                        <p:cTn dur="1000"/>
                                        <p:tgtEl>
                                          <p:spTgt spid="1976"/>
                                        </p:tgtEl>
                                      </p:cBhvr>
                                    </p:animEffect>
                                  </p:childTnLst>
                                </p:cTn>
                              </p:par>
                              <p:par>
                                <p:cTn fill="hold" nodeType="withEffect" presetClass="entr" presetID="10" presetSubtype="0">
                                  <p:stCondLst>
                                    <p:cond delay="0"/>
                                  </p:stCondLst>
                                  <p:childTnLst>
                                    <p:set>
                                      <p:cBhvr>
                                        <p:cTn dur="1" fill="hold">
                                          <p:stCondLst>
                                            <p:cond delay="0"/>
                                          </p:stCondLst>
                                        </p:cTn>
                                        <p:tgtEl>
                                          <p:spTgt spid="1977"/>
                                        </p:tgtEl>
                                        <p:attrNameLst>
                                          <p:attrName>style.visibility</p:attrName>
                                        </p:attrNameLst>
                                      </p:cBhvr>
                                      <p:to>
                                        <p:strVal val="visible"/>
                                      </p:to>
                                    </p:set>
                                    <p:animEffect filter="fade" transition="in">
                                      <p:cBhvr>
                                        <p:cTn dur="1000"/>
                                        <p:tgtEl>
                                          <p:spTgt spid="1977"/>
                                        </p:tgtEl>
                                      </p:cBhvr>
                                    </p:animEffect>
                                  </p:childTnLst>
                                </p:cTn>
                              </p:par>
                              <p:par>
                                <p:cTn fill="hold" nodeType="withEffect" presetClass="entr" presetID="10" presetSubtype="0">
                                  <p:stCondLst>
                                    <p:cond delay="0"/>
                                  </p:stCondLst>
                                  <p:childTnLst>
                                    <p:set>
                                      <p:cBhvr>
                                        <p:cTn dur="1" fill="hold">
                                          <p:stCondLst>
                                            <p:cond delay="0"/>
                                          </p:stCondLst>
                                        </p:cTn>
                                        <p:tgtEl>
                                          <p:spTgt spid="1978"/>
                                        </p:tgtEl>
                                        <p:attrNameLst>
                                          <p:attrName>style.visibility</p:attrName>
                                        </p:attrNameLst>
                                      </p:cBhvr>
                                      <p:to>
                                        <p:strVal val="visible"/>
                                      </p:to>
                                    </p:set>
                                    <p:animEffect filter="fade" transition="in">
                                      <p:cBhvr>
                                        <p:cTn dur="1000"/>
                                        <p:tgtEl>
                                          <p:spTgt spid="197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981"/>
                                        </p:tgtEl>
                                        <p:attrNameLst>
                                          <p:attrName>style.visibility</p:attrName>
                                        </p:attrNameLst>
                                      </p:cBhvr>
                                      <p:to>
                                        <p:strVal val="visible"/>
                                      </p:to>
                                    </p:set>
                                    <p:animEffect filter="fade" transition="in">
                                      <p:cBhvr>
                                        <p:cTn dur="1000"/>
                                        <p:tgtEl>
                                          <p:spTgt spid="198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1991"/>
                                        </p:tgtEl>
                                        <p:attrNameLst>
                                          <p:attrName>style.visibility</p:attrName>
                                        </p:attrNameLst>
                                      </p:cBhvr>
                                      <p:to>
                                        <p:strVal val="visible"/>
                                      </p:to>
                                    </p:set>
                                    <p:animEffect filter="fade" transition="in">
                                      <p:cBhvr>
                                        <p:cTn dur="1000"/>
                                        <p:tgtEl>
                                          <p:spTgt spid="199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1999"/>
                                        </p:tgtEl>
                                        <p:attrNameLst>
                                          <p:attrName>style.visibility</p:attrName>
                                        </p:attrNameLst>
                                      </p:cBhvr>
                                      <p:to>
                                        <p:strVal val="visible"/>
                                      </p:to>
                                    </p:set>
                                    <p:animEffect filter="fade" transition="in">
                                      <p:cBhvr>
                                        <p:cTn dur="1000"/>
                                        <p:tgtEl>
                                          <p:spTgt spid="199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3" name="Shape 2003"/>
        <p:cNvGrpSpPr/>
        <p:nvPr/>
      </p:nvGrpSpPr>
      <p:grpSpPr>
        <a:xfrm>
          <a:off x="0" y="0"/>
          <a:ext cx="0" cy="0"/>
          <a:chOff x="0" y="0"/>
          <a:chExt cx="0" cy="0"/>
        </a:xfrm>
      </p:grpSpPr>
      <p:sp>
        <p:nvSpPr>
          <p:cNvPr id="2004" name="Google Shape;2004;p95"/>
          <p:cNvSpPr/>
          <p:nvPr/>
        </p:nvSpPr>
        <p:spPr>
          <a:xfrm>
            <a:off x="1977075" y="1178500"/>
            <a:ext cx="5416500" cy="496800"/>
          </a:xfrm>
          <a:prstGeom prst="round2SameRect">
            <a:avLst>
              <a:gd fmla="val 35270" name="adj1"/>
              <a:gd fmla="val 0" name="adj2"/>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005" name="Google Shape;2005;p95"/>
          <p:cNvGraphicFramePr/>
          <p:nvPr/>
        </p:nvGraphicFramePr>
        <p:xfrm>
          <a:off x="1977075" y="1178488"/>
          <a:ext cx="3000000" cy="3000000"/>
        </p:xfrm>
        <a:graphic>
          <a:graphicData uri="http://schemas.openxmlformats.org/drawingml/2006/table">
            <a:tbl>
              <a:tblPr>
                <a:noFill/>
                <a:tableStyleId>{628DA7BE-2BF8-455B-845B-004C87AFEA47}</a:tableStyleId>
              </a:tblPr>
              <a:tblGrid>
                <a:gridCol w="1805475"/>
                <a:gridCol w="1805475"/>
                <a:gridCol w="1805475"/>
              </a:tblGrid>
              <a:tr h="496675">
                <a:tc>
                  <a:txBody>
                    <a:bodyPr/>
                    <a:lstStyle/>
                    <a:p>
                      <a:pPr indent="0" lvl="0" marL="0" rtl="0" algn="ctr">
                        <a:spcBef>
                          <a:spcPts val="0"/>
                        </a:spcBef>
                        <a:spcAft>
                          <a:spcPts val="0"/>
                        </a:spcAft>
                        <a:buNone/>
                      </a:pPr>
                      <a:r>
                        <a:rPr b="1" lang="en" sz="1600">
                          <a:solidFill>
                            <a:schemeClr val="lt1"/>
                          </a:solidFill>
                          <a:latin typeface="Merriweather"/>
                          <a:ea typeface="Merriweather"/>
                          <a:cs typeface="Merriweather"/>
                          <a:sym typeface="Merriweather"/>
                        </a:rPr>
                        <a:t>Event</a:t>
                      </a:r>
                      <a:endParaRPr b="1" sz="1600">
                        <a:solidFill>
                          <a:schemeClr val="lt1"/>
                        </a:solidFill>
                        <a:latin typeface="Merriweather"/>
                        <a:ea typeface="Merriweather"/>
                        <a:cs typeface="Merriweather"/>
                        <a:sym typeface="Merriweather"/>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lt1"/>
                          </a:solidFill>
                          <a:latin typeface="Merriweather"/>
                          <a:ea typeface="Merriweather"/>
                          <a:cs typeface="Merriweather"/>
                          <a:sym typeface="Merriweather"/>
                        </a:rPr>
                        <a:t>Date</a:t>
                      </a:r>
                      <a:endParaRPr b="1" sz="1600">
                        <a:solidFill>
                          <a:schemeClr val="lt1"/>
                        </a:solidFill>
                        <a:latin typeface="Merriweather"/>
                        <a:ea typeface="Merriweather"/>
                        <a:cs typeface="Merriweather"/>
                        <a:sym typeface="Merriweath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lt1"/>
                          </a:solidFill>
                          <a:latin typeface="Merriweather"/>
                          <a:ea typeface="Merriweather"/>
                          <a:cs typeface="Merriweather"/>
                          <a:sym typeface="Merriweather"/>
                        </a:rPr>
                        <a:t>Description</a:t>
                      </a:r>
                      <a:endParaRPr b="1" sz="1600">
                        <a:solidFill>
                          <a:schemeClr val="lt1"/>
                        </a:solidFill>
                        <a:latin typeface="Merriweather"/>
                        <a:ea typeface="Merriweather"/>
                        <a:cs typeface="Merriweather"/>
                        <a:sym typeface="Merriweath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r>
              <a:tr h="616300">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Venus</a:t>
                      </a:r>
                      <a:endParaRPr b="1"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00-11-2222</a:t>
                      </a:r>
                      <a:endParaRPr b="1"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Venus has a really beautiful name</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67575">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Mars</a:t>
                      </a:r>
                      <a:endParaRPr b="1"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00-11-2222</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Despite being red, is a cold place</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41475">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Saturn</a:t>
                      </a:r>
                      <a:endParaRPr b="1"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00-11-2222</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It’s the ringed one and a gas giant </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28900">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Mercury</a:t>
                      </a:r>
                      <a:endParaRPr b="1"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accent1"/>
                          </a:solidFill>
                          <a:latin typeface="Merriweather Sans"/>
                          <a:ea typeface="Merriweather Sans"/>
                          <a:cs typeface="Merriweather Sans"/>
                          <a:sym typeface="Merriweather Sans"/>
                        </a:rPr>
                        <a:t>00-11-2222</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accent1"/>
                          </a:solidFill>
                          <a:latin typeface="Merriweather Sans"/>
                          <a:ea typeface="Merriweather Sans"/>
                          <a:cs typeface="Merriweather Sans"/>
                          <a:sym typeface="Merriweather Sans"/>
                        </a:rPr>
                        <a:t>It's the closest planet to the Sun  </a:t>
                      </a:r>
                      <a:endParaRPr sz="1200">
                        <a:solidFill>
                          <a:schemeClr val="accent1"/>
                        </a:solidFill>
                        <a:latin typeface="Merriweather Sans"/>
                        <a:ea typeface="Merriweather Sans"/>
                        <a:cs typeface="Merriweather Sans"/>
                        <a:sym typeface="Merriweather Sans"/>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
        <p:nvSpPr>
          <p:cNvPr id="2006" name="Google Shape;2006;p9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List of Upcoming Events</a:t>
            </a:r>
            <a:endParaRPr/>
          </a:p>
        </p:txBody>
      </p:sp>
      <p:grpSp>
        <p:nvGrpSpPr>
          <p:cNvPr id="2007" name="Google Shape;2007;p95"/>
          <p:cNvGrpSpPr/>
          <p:nvPr/>
        </p:nvGrpSpPr>
        <p:grpSpPr>
          <a:xfrm>
            <a:off x="1203151" y="1675175"/>
            <a:ext cx="635115" cy="549077"/>
            <a:chOff x="1203151" y="1675175"/>
            <a:chExt cx="635115" cy="549077"/>
          </a:xfrm>
        </p:grpSpPr>
        <p:sp>
          <p:nvSpPr>
            <p:cNvPr id="2008" name="Google Shape;2008;p95"/>
            <p:cNvSpPr/>
            <p:nvPr/>
          </p:nvSpPr>
          <p:spPr>
            <a:xfrm>
              <a:off x="1203151" y="1675175"/>
              <a:ext cx="635115" cy="549077"/>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 name="Google Shape;2009;p95"/>
            <p:cNvGrpSpPr/>
            <p:nvPr/>
          </p:nvGrpSpPr>
          <p:grpSpPr>
            <a:xfrm>
              <a:off x="1384293" y="1773312"/>
              <a:ext cx="310602" cy="352803"/>
              <a:chOff x="-31375382" y="3377904"/>
              <a:chExt cx="260725" cy="296150"/>
            </a:xfrm>
          </p:grpSpPr>
          <p:sp>
            <p:nvSpPr>
              <p:cNvPr id="2010" name="Google Shape;2010;p95"/>
              <p:cNvSpPr/>
              <p:nvPr/>
            </p:nvSpPr>
            <p:spPr>
              <a:xfrm>
                <a:off x="-31365157" y="3395229"/>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5"/>
              <p:cNvSpPr/>
              <p:nvPr/>
            </p:nvSpPr>
            <p:spPr>
              <a:xfrm>
                <a:off x="-31148557" y="3395229"/>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5"/>
              <p:cNvSpPr/>
              <p:nvPr/>
            </p:nvSpPr>
            <p:spPr>
              <a:xfrm>
                <a:off x="-31278507" y="3404679"/>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5"/>
              <p:cNvSpPr/>
              <p:nvPr/>
            </p:nvSpPr>
            <p:spPr>
              <a:xfrm>
                <a:off x="-31235182" y="3404679"/>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5"/>
              <p:cNvSpPr/>
              <p:nvPr/>
            </p:nvSpPr>
            <p:spPr>
              <a:xfrm>
                <a:off x="-31321832" y="3377904"/>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5"/>
              <p:cNvSpPr/>
              <p:nvPr/>
            </p:nvSpPr>
            <p:spPr>
              <a:xfrm>
                <a:off x="-31191882" y="3378679"/>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5"/>
              <p:cNvSpPr/>
              <p:nvPr/>
            </p:nvSpPr>
            <p:spPr>
              <a:xfrm>
                <a:off x="-31323407" y="3471629"/>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5"/>
              <p:cNvSpPr/>
              <p:nvPr/>
            </p:nvSpPr>
            <p:spPr>
              <a:xfrm>
                <a:off x="-31235982" y="3472404"/>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5"/>
              <p:cNvSpPr/>
              <p:nvPr/>
            </p:nvSpPr>
            <p:spPr>
              <a:xfrm>
                <a:off x="-31375382" y="3473979"/>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9" name="Google Shape;2019;p95"/>
          <p:cNvGrpSpPr/>
          <p:nvPr/>
        </p:nvGrpSpPr>
        <p:grpSpPr>
          <a:xfrm>
            <a:off x="1203151" y="2348800"/>
            <a:ext cx="635115" cy="549077"/>
            <a:chOff x="1203151" y="2348800"/>
            <a:chExt cx="635115" cy="549077"/>
          </a:xfrm>
        </p:grpSpPr>
        <p:sp>
          <p:nvSpPr>
            <p:cNvPr id="2020" name="Google Shape;2020;p95"/>
            <p:cNvSpPr/>
            <p:nvPr/>
          </p:nvSpPr>
          <p:spPr>
            <a:xfrm>
              <a:off x="1203151" y="2348800"/>
              <a:ext cx="635115" cy="549077"/>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1" name="Google Shape;2021;p95"/>
            <p:cNvGrpSpPr/>
            <p:nvPr/>
          </p:nvGrpSpPr>
          <p:grpSpPr>
            <a:xfrm>
              <a:off x="1351852" y="2437903"/>
              <a:ext cx="375495" cy="370879"/>
              <a:chOff x="-39642618" y="2837160"/>
              <a:chExt cx="321375" cy="317425"/>
            </a:xfrm>
          </p:grpSpPr>
          <p:sp>
            <p:nvSpPr>
              <p:cNvPr id="2022" name="Google Shape;2022;p95"/>
              <p:cNvSpPr/>
              <p:nvPr/>
            </p:nvSpPr>
            <p:spPr>
              <a:xfrm>
                <a:off x="-39642618" y="2909635"/>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5"/>
              <p:cNvSpPr/>
              <p:nvPr/>
            </p:nvSpPr>
            <p:spPr>
              <a:xfrm>
                <a:off x="-39435468" y="2837160"/>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4" name="Google Shape;2024;p95"/>
          <p:cNvGrpSpPr/>
          <p:nvPr/>
        </p:nvGrpSpPr>
        <p:grpSpPr>
          <a:xfrm>
            <a:off x="1203151" y="3022425"/>
            <a:ext cx="635115" cy="549077"/>
            <a:chOff x="1203151" y="3022425"/>
            <a:chExt cx="635115" cy="549077"/>
          </a:xfrm>
        </p:grpSpPr>
        <p:sp>
          <p:nvSpPr>
            <p:cNvPr id="2025" name="Google Shape;2025;p95"/>
            <p:cNvSpPr/>
            <p:nvPr/>
          </p:nvSpPr>
          <p:spPr>
            <a:xfrm>
              <a:off x="1203151" y="3022425"/>
              <a:ext cx="635115" cy="549077"/>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5"/>
            <p:cNvSpPr/>
            <p:nvPr/>
          </p:nvSpPr>
          <p:spPr>
            <a:xfrm>
              <a:off x="1369983" y="3166081"/>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27" name="Google Shape;2027;p95"/>
          <p:cNvGrpSpPr/>
          <p:nvPr/>
        </p:nvGrpSpPr>
        <p:grpSpPr>
          <a:xfrm>
            <a:off x="1203151" y="3652000"/>
            <a:ext cx="635115" cy="549077"/>
            <a:chOff x="1203151" y="3652000"/>
            <a:chExt cx="635115" cy="549077"/>
          </a:xfrm>
        </p:grpSpPr>
        <p:sp>
          <p:nvSpPr>
            <p:cNvPr id="2028" name="Google Shape;2028;p95"/>
            <p:cNvSpPr/>
            <p:nvPr/>
          </p:nvSpPr>
          <p:spPr>
            <a:xfrm>
              <a:off x="1203151" y="3652000"/>
              <a:ext cx="635115" cy="549077"/>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9" name="Google Shape;2029;p95"/>
            <p:cNvGrpSpPr/>
            <p:nvPr/>
          </p:nvGrpSpPr>
          <p:grpSpPr>
            <a:xfrm>
              <a:off x="1384291" y="3740132"/>
              <a:ext cx="355258" cy="355288"/>
              <a:chOff x="-47104515" y="3906183"/>
              <a:chExt cx="300100" cy="300125"/>
            </a:xfrm>
          </p:grpSpPr>
          <p:sp>
            <p:nvSpPr>
              <p:cNvPr id="2030" name="Google Shape;2030;p95"/>
              <p:cNvSpPr/>
              <p:nvPr/>
            </p:nvSpPr>
            <p:spPr>
              <a:xfrm>
                <a:off x="-47052515" y="3906183"/>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5"/>
              <p:cNvSpPr/>
              <p:nvPr/>
            </p:nvSpPr>
            <p:spPr>
              <a:xfrm>
                <a:off x="-47001340" y="3906183"/>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5"/>
              <p:cNvSpPr/>
              <p:nvPr/>
            </p:nvSpPr>
            <p:spPr>
              <a:xfrm>
                <a:off x="-46947765" y="3906183"/>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5"/>
              <p:cNvSpPr/>
              <p:nvPr/>
            </p:nvSpPr>
            <p:spPr>
              <a:xfrm>
                <a:off x="-47104515" y="4010933"/>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5"/>
              <p:cNvSpPr/>
              <p:nvPr/>
            </p:nvSpPr>
            <p:spPr>
              <a:xfrm>
                <a:off x="-47095065" y="4170833"/>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006"/>
                                        </p:tgtEl>
                                        <p:attrNameLst>
                                          <p:attrName>style.visibility</p:attrName>
                                        </p:attrNameLst>
                                      </p:cBhvr>
                                      <p:to>
                                        <p:strVal val="visible"/>
                                      </p:to>
                                    </p:set>
                                    <p:animEffect filter="fade" transition="in">
                                      <p:cBhvr>
                                        <p:cTn dur="1000"/>
                                        <p:tgtEl>
                                          <p:spTgt spid="200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004"/>
                                        </p:tgtEl>
                                        <p:attrNameLst>
                                          <p:attrName>style.visibility</p:attrName>
                                        </p:attrNameLst>
                                      </p:cBhvr>
                                      <p:to>
                                        <p:strVal val="visible"/>
                                      </p:to>
                                    </p:set>
                                    <p:animEffect filter="fade" transition="in">
                                      <p:cBhvr>
                                        <p:cTn dur="1000"/>
                                        <p:tgtEl>
                                          <p:spTgt spid="2004"/>
                                        </p:tgtEl>
                                      </p:cBhvr>
                                    </p:animEffect>
                                  </p:childTnLst>
                                </p:cTn>
                              </p:par>
                              <p:par>
                                <p:cTn fill="hold" nodeType="withEffect" presetClass="entr" presetID="10" presetSubtype="0">
                                  <p:stCondLst>
                                    <p:cond delay="0"/>
                                  </p:stCondLst>
                                  <p:childTnLst>
                                    <p:set>
                                      <p:cBhvr>
                                        <p:cTn dur="1" fill="hold">
                                          <p:stCondLst>
                                            <p:cond delay="0"/>
                                          </p:stCondLst>
                                        </p:cTn>
                                        <p:tgtEl>
                                          <p:spTgt spid="2005"/>
                                        </p:tgtEl>
                                        <p:attrNameLst>
                                          <p:attrName>style.visibility</p:attrName>
                                        </p:attrNameLst>
                                      </p:cBhvr>
                                      <p:to>
                                        <p:strVal val="visible"/>
                                      </p:to>
                                    </p:set>
                                    <p:animEffect filter="fade" transition="in">
                                      <p:cBhvr>
                                        <p:cTn dur="1000"/>
                                        <p:tgtEl>
                                          <p:spTgt spid="200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007"/>
                                        </p:tgtEl>
                                        <p:attrNameLst>
                                          <p:attrName>style.visibility</p:attrName>
                                        </p:attrNameLst>
                                      </p:cBhvr>
                                      <p:to>
                                        <p:strVal val="visible"/>
                                      </p:to>
                                    </p:set>
                                    <p:animEffect filter="fade" transition="in">
                                      <p:cBhvr>
                                        <p:cTn dur="1000"/>
                                        <p:tgtEl>
                                          <p:spTgt spid="200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019"/>
                                        </p:tgtEl>
                                        <p:attrNameLst>
                                          <p:attrName>style.visibility</p:attrName>
                                        </p:attrNameLst>
                                      </p:cBhvr>
                                      <p:to>
                                        <p:strVal val="visible"/>
                                      </p:to>
                                    </p:set>
                                    <p:animEffect filter="fade" transition="in">
                                      <p:cBhvr>
                                        <p:cTn dur="1000"/>
                                        <p:tgtEl>
                                          <p:spTgt spid="2019"/>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024"/>
                                        </p:tgtEl>
                                        <p:attrNameLst>
                                          <p:attrName>style.visibility</p:attrName>
                                        </p:attrNameLst>
                                      </p:cBhvr>
                                      <p:to>
                                        <p:strVal val="visible"/>
                                      </p:to>
                                    </p:set>
                                    <p:animEffect filter="fade" transition="in">
                                      <p:cBhvr>
                                        <p:cTn dur="1000"/>
                                        <p:tgtEl>
                                          <p:spTgt spid="20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027"/>
                                        </p:tgtEl>
                                        <p:attrNameLst>
                                          <p:attrName>style.visibility</p:attrName>
                                        </p:attrNameLst>
                                      </p:cBhvr>
                                      <p:to>
                                        <p:strVal val="visible"/>
                                      </p:to>
                                    </p:set>
                                    <p:animEffect filter="fade" transition="in">
                                      <p:cBhvr>
                                        <p:cTn dur="1000"/>
                                        <p:tgtEl>
                                          <p:spTgt spid="20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8" name="Shape 2038"/>
        <p:cNvGrpSpPr/>
        <p:nvPr/>
      </p:nvGrpSpPr>
      <p:grpSpPr>
        <a:xfrm>
          <a:off x="0" y="0"/>
          <a:ext cx="0" cy="0"/>
          <a:chOff x="0" y="0"/>
          <a:chExt cx="0" cy="0"/>
        </a:xfrm>
      </p:grpSpPr>
      <p:sp>
        <p:nvSpPr>
          <p:cNvPr id="2039" name="Google Shape;2039;p9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2040" name="Google Shape;2040;p96"/>
          <p:cNvGrpSpPr/>
          <p:nvPr/>
        </p:nvGrpSpPr>
        <p:grpSpPr>
          <a:xfrm>
            <a:off x="930815" y="1280493"/>
            <a:ext cx="5298680" cy="3071514"/>
            <a:chOff x="719986" y="1078144"/>
            <a:chExt cx="6077165" cy="3522783"/>
          </a:xfrm>
        </p:grpSpPr>
        <p:grpSp>
          <p:nvGrpSpPr>
            <p:cNvPr id="2041" name="Google Shape;2041;p96"/>
            <p:cNvGrpSpPr/>
            <p:nvPr/>
          </p:nvGrpSpPr>
          <p:grpSpPr>
            <a:xfrm>
              <a:off x="4397260" y="2556551"/>
              <a:ext cx="107194" cy="101703"/>
              <a:chOff x="4293400" y="2574725"/>
              <a:chExt cx="84425" cy="80100"/>
            </a:xfrm>
          </p:grpSpPr>
          <p:sp>
            <p:nvSpPr>
              <p:cNvPr id="2042" name="Google Shape;2042;p9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FFFFF"/>
              </a:solidFill>
              <a:ln>
                <a:noFill/>
              </a:ln>
            </p:spPr>
          </p:sp>
          <p:sp>
            <p:nvSpPr>
              <p:cNvPr id="2043" name="Google Shape;2043;p9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96"/>
            <p:cNvGrpSpPr/>
            <p:nvPr/>
          </p:nvGrpSpPr>
          <p:grpSpPr>
            <a:xfrm>
              <a:off x="4024952" y="1144581"/>
              <a:ext cx="2434364" cy="1448569"/>
              <a:chOff x="4000175" y="1462675"/>
              <a:chExt cx="1917275" cy="1140875"/>
            </a:xfrm>
          </p:grpSpPr>
          <p:sp>
            <p:nvSpPr>
              <p:cNvPr id="2045" name="Google Shape;2045;p9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FFFFF"/>
              </a:solidFill>
              <a:ln>
                <a:noFill/>
              </a:ln>
            </p:spPr>
          </p:sp>
          <p:grpSp>
            <p:nvGrpSpPr>
              <p:cNvPr id="2046" name="Google Shape;2046;p96"/>
              <p:cNvGrpSpPr/>
              <p:nvPr/>
            </p:nvGrpSpPr>
            <p:grpSpPr>
              <a:xfrm>
                <a:off x="4000175" y="1462675"/>
                <a:ext cx="1917275" cy="1140875"/>
                <a:chOff x="4000175" y="1462675"/>
                <a:chExt cx="1917275" cy="1140875"/>
              </a:xfrm>
            </p:grpSpPr>
            <p:sp>
              <p:nvSpPr>
                <p:cNvPr id="2047" name="Google Shape;2047;p9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FFFFF"/>
                </a:solidFill>
                <a:ln>
                  <a:noFill/>
                </a:ln>
              </p:spPr>
            </p:sp>
            <p:sp>
              <p:nvSpPr>
                <p:cNvPr id="2048" name="Google Shape;2048;p9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3" name="Google Shape;2053;p96"/>
            <p:cNvGrpSpPr/>
            <p:nvPr/>
          </p:nvGrpSpPr>
          <p:grpSpPr>
            <a:xfrm>
              <a:off x="3974735" y="2573184"/>
              <a:ext cx="119415" cy="132208"/>
              <a:chOff x="3960625" y="2587825"/>
              <a:chExt cx="94050" cy="104125"/>
            </a:xfrm>
          </p:grpSpPr>
          <p:sp>
            <p:nvSpPr>
              <p:cNvPr id="2054" name="Google Shape;2054;p9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FFFFF"/>
              </a:solidFill>
              <a:ln>
                <a:noFill/>
              </a:ln>
            </p:spPr>
          </p:sp>
          <p:sp>
            <p:nvSpPr>
              <p:cNvPr id="2055" name="Google Shape;2055;p9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96"/>
            <p:cNvGrpSpPr/>
            <p:nvPr/>
          </p:nvGrpSpPr>
          <p:grpSpPr>
            <a:xfrm>
              <a:off x="3726795" y="2462815"/>
              <a:ext cx="220420" cy="238608"/>
              <a:chOff x="3765350" y="2500900"/>
              <a:chExt cx="173600" cy="187925"/>
            </a:xfrm>
          </p:grpSpPr>
          <p:sp>
            <p:nvSpPr>
              <p:cNvPr id="2057" name="Google Shape;2057;p9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FFFFF"/>
              </a:solidFill>
              <a:ln>
                <a:noFill/>
              </a:ln>
            </p:spPr>
          </p:sp>
          <p:sp>
            <p:nvSpPr>
              <p:cNvPr id="2058" name="Google Shape;2058;p9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96"/>
            <p:cNvGrpSpPr/>
            <p:nvPr/>
          </p:nvGrpSpPr>
          <p:grpSpPr>
            <a:xfrm>
              <a:off x="3707908" y="2438628"/>
              <a:ext cx="108083" cy="65770"/>
              <a:chOff x="3750475" y="2481850"/>
              <a:chExt cx="85125" cy="51800"/>
            </a:xfrm>
          </p:grpSpPr>
          <p:sp>
            <p:nvSpPr>
              <p:cNvPr id="2064" name="Google Shape;2064;p9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FFFFF"/>
              </a:solidFill>
              <a:ln>
                <a:noFill/>
              </a:ln>
            </p:spPr>
          </p:sp>
        </p:grpSp>
        <p:grpSp>
          <p:nvGrpSpPr>
            <p:cNvPr id="2066" name="Google Shape;2066;p96"/>
            <p:cNvGrpSpPr/>
            <p:nvPr/>
          </p:nvGrpSpPr>
          <p:grpSpPr>
            <a:xfrm>
              <a:off x="3551354" y="2375904"/>
              <a:ext cx="218515" cy="214675"/>
              <a:chOff x="3627175" y="2432450"/>
              <a:chExt cx="172100" cy="169075"/>
            </a:xfrm>
          </p:grpSpPr>
          <p:sp>
            <p:nvSpPr>
              <p:cNvPr id="2067" name="Google Shape;2067;p9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FFFFF"/>
              </a:solidFill>
              <a:ln>
                <a:noFill/>
              </a:ln>
            </p:spPr>
          </p:sp>
          <p:sp>
            <p:nvSpPr>
              <p:cNvPr id="2069" name="Google Shape;2069;p9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FFFFFF"/>
              </a:solidFill>
              <a:ln>
                <a:noFill/>
              </a:ln>
            </p:spPr>
          </p:sp>
        </p:grpSp>
        <p:grpSp>
          <p:nvGrpSpPr>
            <p:cNvPr id="2070" name="Google Shape;2070;p96"/>
            <p:cNvGrpSpPr/>
            <p:nvPr/>
          </p:nvGrpSpPr>
          <p:grpSpPr>
            <a:xfrm>
              <a:off x="3468012" y="2570169"/>
              <a:ext cx="78136" cy="125757"/>
              <a:chOff x="3561536" y="2585450"/>
              <a:chExt cx="61539" cy="99045"/>
            </a:xfrm>
          </p:grpSpPr>
          <p:sp>
            <p:nvSpPr>
              <p:cNvPr id="2071" name="Google Shape;2071;p9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FFFFF"/>
              </a:solidFill>
              <a:ln>
                <a:noFill/>
              </a:ln>
            </p:spPr>
          </p:sp>
        </p:grpSp>
        <p:grpSp>
          <p:nvGrpSpPr>
            <p:cNvPr id="2073" name="Google Shape;2073;p96"/>
            <p:cNvGrpSpPr/>
            <p:nvPr/>
          </p:nvGrpSpPr>
          <p:grpSpPr>
            <a:xfrm>
              <a:off x="3905791" y="1807142"/>
              <a:ext cx="198168" cy="333709"/>
              <a:chOff x="3906325" y="1984500"/>
              <a:chExt cx="156075" cy="262825"/>
            </a:xfrm>
          </p:grpSpPr>
          <p:sp>
            <p:nvSpPr>
              <p:cNvPr id="2074" name="Google Shape;2074;p9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FFFFF"/>
              </a:solidFill>
              <a:ln>
                <a:noFill/>
              </a:ln>
            </p:spPr>
          </p:sp>
          <p:sp>
            <p:nvSpPr>
              <p:cNvPr id="2075" name="Google Shape;2075;p9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96"/>
            <p:cNvGrpSpPr/>
            <p:nvPr/>
          </p:nvGrpSpPr>
          <p:grpSpPr>
            <a:xfrm>
              <a:off x="719986" y="1366398"/>
              <a:ext cx="1779580" cy="1559509"/>
              <a:chOff x="1397225" y="1637375"/>
              <a:chExt cx="1401575" cy="1228250"/>
            </a:xfrm>
          </p:grpSpPr>
          <p:sp>
            <p:nvSpPr>
              <p:cNvPr id="2077" name="Google Shape;2077;p9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FFFFF"/>
              </a:solidFill>
              <a:ln>
                <a:noFill/>
              </a:ln>
            </p:spPr>
          </p:sp>
          <p:grpSp>
            <p:nvGrpSpPr>
              <p:cNvPr id="2078" name="Google Shape;2078;p96"/>
              <p:cNvGrpSpPr/>
              <p:nvPr/>
            </p:nvGrpSpPr>
            <p:grpSpPr>
              <a:xfrm>
                <a:off x="1397225" y="1637375"/>
                <a:ext cx="1398775" cy="1228250"/>
                <a:chOff x="1397225" y="1637375"/>
                <a:chExt cx="1398775" cy="1228250"/>
              </a:xfrm>
            </p:grpSpPr>
            <p:sp>
              <p:nvSpPr>
                <p:cNvPr id="2079" name="Google Shape;2079;p9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1" name="Google Shape;2081;p96"/>
            <p:cNvGrpSpPr/>
            <p:nvPr/>
          </p:nvGrpSpPr>
          <p:grpSpPr>
            <a:xfrm>
              <a:off x="2254387" y="3290596"/>
              <a:ext cx="754361" cy="782453"/>
              <a:chOff x="2605700" y="3152850"/>
              <a:chExt cx="594125" cy="616250"/>
            </a:xfrm>
          </p:grpSpPr>
          <p:sp>
            <p:nvSpPr>
              <p:cNvPr id="2082" name="Google Shape;2082;p9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FFFFF"/>
              </a:solidFill>
              <a:ln>
                <a:noFill/>
              </a:ln>
            </p:spPr>
          </p:sp>
          <p:sp>
            <p:nvSpPr>
              <p:cNvPr id="2083" name="Google Shape;2083;p9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96"/>
            <p:cNvGrpSpPr/>
            <p:nvPr/>
          </p:nvGrpSpPr>
          <p:grpSpPr>
            <a:xfrm>
              <a:off x="2349202" y="3634622"/>
              <a:ext cx="232323" cy="966305"/>
              <a:chOff x="2680375" y="3423800"/>
              <a:chExt cx="182975" cy="761050"/>
            </a:xfrm>
          </p:grpSpPr>
          <p:sp>
            <p:nvSpPr>
              <p:cNvPr id="2085" name="Google Shape;2085;p9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FFFFF"/>
              </a:solidFill>
              <a:ln>
                <a:noFill/>
              </a:ln>
            </p:spPr>
          </p:sp>
          <p:sp>
            <p:nvSpPr>
              <p:cNvPr id="2086" name="Google Shape;2086;p9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96"/>
            <p:cNvGrpSpPr/>
            <p:nvPr/>
          </p:nvGrpSpPr>
          <p:grpSpPr>
            <a:xfrm>
              <a:off x="3920614" y="3809967"/>
              <a:ext cx="299935" cy="262955"/>
              <a:chOff x="3918000" y="3561900"/>
              <a:chExt cx="236225" cy="207100"/>
            </a:xfrm>
          </p:grpSpPr>
          <p:sp>
            <p:nvSpPr>
              <p:cNvPr id="2088" name="Google Shape;2088;p9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FFFFF"/>
              </a:solidFill>
              <a:ln>
                <a:noFill/>
              </a:ln>
            </p:spPr>
          </p:sp>
          <p:sp>
            <p:nvSpPr>
              <p:cNvPr id="2089" name="Google Shape;2089;p9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 name="Google Shape;2090;p96"/>
            <p:cNvSpPr/>
            <p:nvPr/>
          </p:nvSpPr>
          <p:spPr>
            <a:xfrm>
              <a:off x="2420208" y="3057989"/>
              <a:ext cx="49836" cy="1530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6"/>
            <p:cNvSpPr/>
            <p:nvPr/>
          </p:nvSpPr>
          <p:spPr>
            <a:xfrm>
              <a:off x="2333870" y="3030755"/>
              <a:ext cx="70437" cy="46503"/>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6"/>
            <p:cNvSpPr/>
            <p:nvPr/>
          </p:nvSpPr>
          <p:spPr>
            <a:xfrm>
              <a:off x="2729692" y="1130584"/>
              <a:ext cx="772454" cy="989001"/>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3" name="Google Shape;2093;p96"/>
            <p:cNvGrpSpPr/>
            <p:nvPr/>
          </p:nvGrpSpPr>
          <p:grpSpPr>
            <a:xfrm>
              <a:off x="1387499" y="1078144"/>
              <a:ext cx="1590712" cy="1476502"/>
              <a:chOff x="1922950" y="1410350"/>
              <a:chExt cx="1252825" cy="1162875"/>
            </a:xfrm>
          </p:grpSpPr>
          <p:sp>
            <p:nvSpPr>
              <p:cNvPr id="2094" name="Google Shape;2094;p9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0" name="Google Shape;2110;p96"/>
            <p:cNvSpPr/>
            <p:nvPr/>
          </p:nvSpPr>
          <p:spPr>
            <a:xfrm>
              <a:off x="2218298" y="3058656"/>
              <a:ext cx="41202" cy="16633"/>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6"/>
            <p:cNvSpPr/>
            <p:nvPr/>
          </p:nvSpPr>
          <p:spPr>
            <a:xfrm>
              <a:off x="2288035" y="3030088"/>
              <a:ext cx="52502" cy="37234"/>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6"/>
            <p:cNvSpPr/>
            <p:nvPr/>
          </p:nvSpPr>
          <p:spPr>
            <a:xfrm>
              <a:off x="2102059" y="2964319"/>
              <a:ext cx="195312" cy="6977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6"/>
            <p:cNvSpPr/>
            <p:nvPr/>
          </p:nvSpPr>
          <p:spPr>
            <a:xfrm>
              <a:off x="2629419" y="4471968"/>
              <a:ext cx="49836" cy="28600"/>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6"/>
            <p:cNvSpPr/>
            <p:nvPr/>
          </p:nvSpPr>
          <p:spPr>
            <a:xfrm>
              <a:off x="2128627" y="3226666"/>
              <a:ext cx="101671" cy="46535"/>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6"/>
            <p:cNvSpPr/>
            <p:nvPr/>
          </p:nvSpPr>
          <p:spPr>
            <a:xfrm>
              <a:off x="2074856" y="3198130"/>
              <a:ext cx="61771" cy="57803"/>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6"/>
            <p:cNvSpPr/>
            <p:nvPr/>
          </p:nvSpPr>
          <p:spPr>
            <a:xfrm>
              <a:off x="2042289" y="3122394"/>
              <a:ext cx="85705" cy="85038"/>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6"/>
            <p:cNvSpPr/>
            <p:nvPr/>
          </p:nvSpPr>
          <p:spPr>
            <a:xfrm>
              <a:off x="2014388" y="3105126"/>
              <a:ext cx="116273" cy="5847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6"/>
            <p:cNvSpPr/>
            <p:nvPr/>
          </p:nvSpPr>
          <p:spPr>
            <a:xfrm>
              <a:off x="1998453" y="3137027"/>
              <a:ext cx="45868" cy="26568"/>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6"/>
            <p:cNvSpPr/>
            <p:nvPr/>
          </p:nvSpPr>
          <p:spPr>
            <a:xfrm>
              <a:off x="2019054" y="3061957"/>
              <a:ext cx="21267" cy="46535"/>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6"/>
            <p:cNvSpPr/>
            <p:nvPr/>
          </p:nvSpPr>
          <p:spPr>
            <a:xfrm>
              <a:off x="1961284" y="3072591"/>
              <a:ext cx="75738" cy="79737"/>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6"/>
            <p:cNvSpPr/>
            <p:nvPr/>
          </p:nvSpPr>
          <p:spPr>
            <a:xfrm>
              <a:off x="1548829" y="2747807"/>
              <a:ext cx="523402" cy="3879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6"/>
            <p:cNvSpPr/>
            <p:nvPr/>
          </p:nvSpPr>
          <p:spPr>
            <a:xfrm>
              <a:off x="2649321" y="3301736"/>
              <a:ext cx="51836" cy="74404"/>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6"/>
            <p:cNvSpPr/>
            <p:nvPr/>
          </p:nvSpPr>
          <p:spPr>
            <a:xfrm>
              <a:off x="2584917" y="3294404"/>
              <a:ext cx="73738" cy="80404"/>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6"/>
            <p:cNvSpPr/>
            <p:nvPr/>
          </p:nvSpPr>
          <p:spPr>
            <a:xfrm>
              <a:off x="2522480" y="3248600"/>
              <a:ext cx="92339" cy="138842"/>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6"/>
            <p:cNvSpPr/>
            <p:nvPr/>
          </p:nvSpPr>
          <p:spPr>
            <a:xfrm>
              <a:off x="2306635" y="3178196"/>
              <a:ext cx="243782" cy="219214"/>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6"/>
            <p:cNvSpPr/>
            <p:nvPr/>
          </p:nvSpPr>
          <p:spPr>
            <a:xfrm>
              <a:off x="2198364" y="3173530"/>
              <a:ext cx="220547" cy="314187"/>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6"/>
            <p:cNvSpPr/>
            <p:nvPr/>
          </p:nvSpPr>
          <p:spPr>
            <a:xfrm>
              <a:off x="2160527" y="3382075"/>
              <a:ext cx="108940" cy="119606"/>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6"/>
            <p:cNvSpPr/>
            <p:nvPr/>
          </p:nvSpPr>
          <p:spPr>
            <a:xfrm>
              <a:off x="2154528" y="3409310"/>
              <a:ext cx="236482" cy="348723"/>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6"/>
            <p:cNvSpPr/>
            <p:nvPr/>
          </p:nvSpPr>
          <p:spPr>
            <a:xfrm>
              <a:off x="2374373" y="3590620"/>
              <a:ext cx="228514" cy="255083"/>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6"/>
            <p:cNvSpPr/>
            <p:nvPr/>
          </p:nvSpPr>
          <p:spPr>
            <a:xfrm>
              <a:off x="2512513" y="3771295"/>
              <a:ext cx="156776" cy="165410"/>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6"/>
            <p:cNvSpPr/>
            <p:nvPr/>
          </p:nvSpPr>
          <p:spPr>
            <a:xfrm>
              <a:off x="2608152" y="3985808"/>
              <a:ext cx="93006" cy="105639"/>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2" name="Google Shape;2132;p96"/>
            <p:cNvGrpSpPr/>
            <p:nvPr/>
          </p:nvGrpSpPr>
          <p:grpSpPr>
            <a:xfrm>
              <a:off x="2389039" y="3823172"/>
              <a:ext cx="292952" cy="759820"/>
              <a:chOff x="2711750" y="3572300"/>
              <a:chExt cx="230725" cy="598425"/>
            </a:xfrm>
          </p:grpSpPr>
          <p:sp>
            <p:nvSpPr>
              <p:cNvPr id="2133" name="Google Shape;2133;p9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5" name="Google Shape;2135;p96"/>
            <p:cNvSpPr/>
            <p:nvPr/>
          </p:nvSpPr>
          <p:spPr>
            <a:xfrm>
              <a:off x="5807386" y="2902549"/>
              <a:ext cx="33234" cy="77769"/>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6" name="Google Shape;2136;p96"/>
            <p:cNvGrpSpPr/>
            <p:nvPr/>
          </p:nvGrpSpPr>
          <p:grpSpPr>
            <a:xfrm>
              <a:off x="3747269" y="1350463"/>
              <a:ext cx="194645" cy="211246"/>
              <a:chOff x="3781475" y="1624825"/>
              <a:chExt cx="153300" cy="166375"/>
            </a:xfrm>
          </p:grpSpPr>
          <p:sp>
            <p:nvSpPr>
              <p:cNvPr id="2137" name="Google Shape;2137;p9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1" name="Google Shape;2141;p96"/>
            <p:cNvSpPr/>
            <p:nvPr/>
          </p:nvSpPr>
          <p:spPr>
            <a:xfrm>
              <a:off x="5943559" y="2381187"/>
              <a:ext cx="222515" cy="389925"/>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6"/>
            <p:cNvSpPr/>
            <p:nvPr/>
          </p:nvSpPr>
          <p:spPr>
            <a:xfrm>
              <a:off x="5853222" y="2585097"/>
              <a:ext cx="76404" cy="106306"/>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6"/>
            <p:cNvSpPr/>
            <p:nvPr/>
          </p:nvSpPr>
          <p:spPr>
            <a:xfrm>
              <a:off x="5816020" y="2462891"/>
              <a:ext cx="87038" cy="14947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6"/>
            <p:cNvSpPr/>
            <p:nvPr/>
          </p:nvSpPr>
          <p:spPr>
            <a:xfrm>
              <a:off x="5110683" y="2268947"/>
              <a:ext cx="564572" cy="266383"/>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6"/>
            <p:cNvSpPr/>
            <p:nvPr/>
          </p:nvSpPr>
          <p:spPr>
            <a:xfrm>
              <a:off x="6221174" y="3461779"/>
              <a:ext cx="179345" cy="1534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6"/>
            <p:cNvSpPr/>
            <p:nvPr/>
          </p:nvSpPr>
          <p:spPr>
            <a:xfrm>
              <a:off x="5819353" y="3047356"/>
              <a:ext cx="146142" cy="255083"/>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6"/>
            <p:cNvSpPr/>
            <p:nvPr/>
          </p:nvSpPr>
          <p:spPr>
            <a:xfrm>
              <a:off x="5894391" y="3573352"/>
              <a:ext cx="71103" cy="37234"/>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8" name="Google Shape;2148;p96"/>
            <p:cNvGrpSpPr/>
            <p:nvPr/>
          </p:nvGrpSpPr>
          <p:grpSpPr>
            <a:xfrm>
              <a:off x="5381119" y="3301801"/>
              <a:ext cx="844192" cy="282953"/>
              <a:chOff x="5068275" y="3161675"/>
              <a:chExt cx="664875" cy="222850"/>
            </a:xfrm>
          </p:grpSpPr>
          <p:sp>
            <p:nvSpPr>
              <p:cNvPr id="2149" name="Google Shape;2149;p9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 name="Google Shape;2153;p96"/>
            <p:cNvSpPr/>
            <p:nvPr/>
          </p:nvSpPr>
          <p:spPr>
            <a:xfrm>
              <a:off x="5471335" y="3281802"/>
              <a:ext cx="79737" cy="104306"/>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6"/>
            <p:cNvSpPr/>
            <p:nvPr/>
          </p:nvSpPr>
          <p:spPr>
            <a:xfrm>
              <a:off x="5648645" y="3277803"/>
              <a:ext cx="174044" cy="117606"/>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6"/>
            <p:cNvSpPr/>
            <p:nvPr/>
          </p:nvSpPr>
          <p:spPr>
            <a:xfrm>
              <a:off x="5485936" y="2953717"/>
              <a:ext cx="151475" cy="29292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6"/>
            <p:cNvSpPr/>
            <p:nvPr/>
          </p:nvSpPr>
          <p:spPr>
            <a:xfrm>
              <a:off x="5505870" y="3128393"/>
              <a:ext cx="96338" cy="83038"/>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6"/>
            <p:cNvSpPr/>
            <p:nvPr/>
          </p:nvSpPr>
          <p:spPr>
            <a:xfrm>
              <a:off x="5451401" y="2973619"/>
              <a:ext cx="148809" cy="172076"/>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6"/>
            <p:cNvSpPr/>
            <p:nvPr/>
          </p:nvSpPr>
          <p:spPr>
            <a:xfrm>
              <a:off x="5407565" y="3013487"/>
              <a:ext cx="154776" cy="288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6"/>
            <p:cNvSpPr/>
            <p:nvPr/>
          </p:nvSpPr>
          <p:spPr>
            <a:xfrm>
              <a:off x="5306626" y="2856079"/>
              <a:ext cx="162744" cy="365991"/>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6"/>
            <p:cNvSpPr/>
            <p:nvPr/>
          </p:nvSpPr>
          <p:spPr>
            <a:xfrm>
              <a:off x="5220288" y="2889281"/>
              <a:ext cx="94339" cy="121574"/>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6"/>
            <p:cNvSpPr/>
            <p:nvPr/>
          </p:nvSpPr>
          <p:spPr>
            <a:xfrm>
              <a:off x="3754479" y="2199877"/>
              <a:ext cx="70437" cy="86371"/>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6"/>
            <p:cNvSpPr/>
            <p:nvPr/>
          </p:nvSpPr>
          <p:spPr>
            <a:xfrm>
              <a:off x="3698708" y="1773487"/>
              <a:ext cx="368626" cy="428429"/>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6"/>
            <p:cNvSpPr/>
            <p:nvPr/>
          </p:nvSpPr>
          <p:spPr>
            <a:xfrm>
              <a:off x="3800314" y="1854524"/>
              <a:ext cx="182678" cy="412494"/>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6"/>
            <p:cNvSpPr/>
            <p:nvPr/>
          </p:nvSpPr>
          <p:spPr>
            <a:xfrm>
              <a:off x="3994257" y="2145439"/>
              <a:ext cx="73071" cy="66437"/>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6"/>
            <p:cNvSpPr/>
            <p:nvPr/>
          </p:nvSpPr>
          <p:spPr>
            <a:xfrm>
              <a:off x="3960389" y="2193243"/>
              <a:ext cx="116241" cy="63136"/>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6"/>
            <p:cNvSpPr/>
            <p:nvPr/>
          </p:nvSpPr>
          <p:spPr>
            <a:xfrm>
              <a:off x="3964356" y="2236412"/>
              <a:ext cx="90371" cy="66437"/>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6"/>
            <p:cNvSpPr/>
            <p:nvPr/>
          </p:nvSpPr>
          <p:spPr>
            <a:xfrm>
              <a:off x="4007525" y="2241078"/>
              <a:ext cx="153475" cy="118907"/>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6"/>
            <p:cNvSpPr/>
            <p:nvPr/>
          </p:nvSpPr>
          <p:spPr>
            <a:xfrm>
              <a:off x="3901920" y="2434323"/>
              <a:ext cx="105639" cy="68437"/>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6"/>
            <p:cNvSpPr/>
            <p:nvPr/>
          </p:nvSpPr>
          <p:spPr>
            <a:xfrm>
              <a:off x="3910554" y="2414421"/>
              <a:ext cx="91037" cy="39869"/>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6"/>
            <p:cNvSpPr/>
            <p:nvPr/>
          </p:nvSpPr>
          <p:spPr>
            <a:xfrm>
              <a:off x="3958389" y="2570496"/>
              <a:ext cx="34568" cy="66437"/>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6"/>
            <p:cNvSpPr/>
            <p:nvPr/>
          </p:nvSpPr>
          <p:spPr>
            <a:xfrm>
              <a:off x="3941788" y="2545928"/>
              <a:ext cx="33234" cy="41868"/>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6"/>
            <p:cNvSpPr/>
            <p:nvPr/>
          </p:nvSpPr>
          <p:spPr>
            <a:xfrm>
              <a:off x="3891985" y="2510726"/>
              <a:ext cx="69103" cy="60469"/>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6"/>
            <p:cNvSpPr/>
            <p:nvPr/>
          </p:nvSpPr>
          <p:spPr>
            <a:xfrm>
              <a:off x="3854117" y="2475524"/>
              <a:ext cx="53835" cy="33901"/>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6"/>
            <p:cNvSpPr/>
            <p:nvPr/>
          </p:nvSpPr>
          <p:spPr>
            <a:xfrm>
              <a:off x="3785046" y="2424356"/>
              <a:ext cx="126875" cy="61136"/>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6"/>
            <p:cNvSpPr/>
            <p:nvPr/>
          </p:nvSpPr>
          <p:spPr>
            <a:xfrm>
              <a:off x="3856783" y="2278248"/>
              <a:ext cx="168045" cy="141508"/>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6"/>
            <p:cNvSpPr/>
            <p:nvPr/>
          </p:nvSpPr>
          <p:spPr>
            <a:xfrm>
              <a:off x="3823549" y="2375886"/>
              <a:ext cx="134207" cy="5847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6"/>
            <p:cNvSpPr/>
            <p:nvPr/>
          </p:nvSpPr>
          <p:spPr>
            <a:xfrm>
              <a:off x="3719277" y="2278914"/>
              <a:ext cx="152808" cy="182678"/>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6"/>
            <p:cNvSpPr/>
            <p:nvPr/>
          </p:nvSpPr>
          <p:spPr>
            <a:xfrm>
              <a:off x="3678774" y="2318782"/>
              <a:ext cx="65770" cy="59803"/>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6"/>
            <p:cNvSpPr/>
            <p:nvPr/>
          </p:nvSpPr>
          <p:spPr>
            <a:xfrm>
              <a:off x="3672807" y="2367919"/>
              <a:ext cx="51836" cy="4453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6"/>
            <p:cNvSpPr/>
            <p:nvPr/>
          </p:nvSpPr>
          <p:spPr>
            <a:xfrm>
              <a:off x="3717976" y="2397820"/>
              <a:ext cx="12634" cy="1793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6"/>
            <p:cNvSpPr/>
            <p:nvPr/>
          </p:nvSpPr>
          <p:spPr>
            <a:xfrm>
              <a:off x="3456295" y="2266979"/>
              <a:ext cx="73738" cy="9764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 name="Google Shape;2182;p96"/>
            <p:cNvGrpSpPr/>
            <p:nvPr/>
          </p:nvGrpSpPr>
          <p:grpSpPr>
            <a:xfrm>
              <a:off x="3499550" y="2183989"/>
              <a:ext cx="158744" cy="222547"/>
              <a:chOff x="3586375" y="2281300"/>
              <a:chExt cx="125025" cy="175275"/>
            </a:xfrm>
          </p:grpSpPr>
          <p:sp>
            <p:nvSpPr>
              <p:cNvPr id="2183" name="Google Shape;2183;p9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 name="Google Shape;2185;p96"/>
            <p:cNvSpPr/>
            <p:nvPr/>
          </p:nvSpPr>
          <p:spPr>
            <a:xfrm>
              <a:off x="4406680" y="3628488"/>
              <a:ext cx="139508" cy="26105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 name="Google Shape;2186;p96"/>
            <p:cNvGrpSpPr/>
            <p:nvPr/>
          </p:nvGrpSpPr>
          <p:grpSpPr>
            <a:xfrm>
              <a:off x="5674038" y="3619925"/>
              <a:ext cx="731919" cy="782421"/>
              <a:chOff x="5298975" y="3412225"/>
              <a:chExt cx="576450" cy="616225"/>
            </a:xfrm>
          </p:grpSpPr>
          <p:sp>
            <p:nvSpPr>
              <p:cNvPr id="2187" name="Google Shape;2187;p9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96"/>
            <p:cNvGrpSpPr/>
            <p:nvPr/>
          </p:nvGrpSpPr>
          <p:grpSpPr>
            <a:xfrm>
              <a:off x="6503565" y="4178498"/>
              <a:ext cx="293586" cy="364658"/>
              <a:chOff x="5952300" y="3852150"/>
              <a:chExt cx="231225" cy="287200"/>
            </a:xfrm>
          </p:grpSpPr>
          <p:sp>
            <p:nvSpPr>
              <p:cNvPr id="2190" name="Google Shape;2190;p9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96"/>
            <p:cNvSpPr/>
            <p:nvPr/>
          </p:nvSpPr>
          <p:spPr>
            <a:xfrm>
              <a:off x="3262352" y="1939529"/>
              <a:ext cx="161411" cy="98338"/>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6"/>
            <p:cNvSpPr/>
            <p:nvPr/>
          </p:nvSpPr>
          <p:spPr>
            <a:xfrm>
              <a:off x="4807834" y="2175975"/>
              <a:ext cx="1124478" cy="839557"/>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6"/>
            <p:cNvSpPr/>
            <p:nvPr/>
          </p:nvSpPr>
          <p:spPr>
            <a:xfrm>
              <a:off x="5485936" y="2973619"/>
              <a:ext cx="2032" cy="2698"/>
            </a:xfrm>
            <a:custGeom>
              <a:rect b="b" l="l" r="r" t="t"/>
              <a:pathLst>
                <a:path extrusionOk="0" h="85" w="64">
                  <a:moveTo>
                    <a:pt x="63" y="85"/>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6"/>
            <p:cNvSpPr/>
            <p:nvPr/>
          </p:nvSpPr>
          <p:spPr>
            <a:xfrm>
              <a:off x="5464701" y="2992887"/>
              <a:ext cx="3333" cy="3365"/>
            </a:xfrm>
            <a:custGeom>
              <a:rect b="b" l="l" r="r" t="t"/>
              <a:pathLst>
                <a:path extrusionOk="0" h="106" w="105">
                  <a:moveTo>
                    <a:pt x="0" y="105"/>
                  </a:moveTo>
                  <a:lnTo>
                    <a:pt x="105" y="1"/>
                  </a:lnTo>
                  <a:lnTo>
                    <a:pt x="1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6"/>
            <p:cNvSpPr/>
            <p:nvPr/>
          </p:nvSpPr>
          <p:spPr>
            <a:xfrm>
              <a:off x="4797200" y="2665468"/>
              <a:ext cx="6698" cy="2032"/>
            </a:xfrm>
            <a:custGeom>
              <a:rect b="b" l="l" r="r" t="t"/>
              <a:pathLst>
                <a:path extrusionOk="0" h="64" w="211">
                  <a:moveTo>
                    <a:pt x="210" y="0"/>
                  </a:moveTo>
                  <a:lnTo>
                    <a:pt x="1" y="63"/>
                  </a:lnTo>
                  <a:lnTo>
                    <a:pt x="22"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6"/>
            <p:cNvSpPr/>
            <p:nvPr/>
          </p:nvSpPr>
          <p:spPr>
            <a:xfrm>
              <a:off x="4408679" y="2220477"/>
              <a:ext cx="695415" cy="365324"/>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6"/>
            <p:cNvSpPr/>
            <p:nvPr/>
          </p:nvSpPr>
          <p:spPr>
            <a:xfrm>
              <a:off x="4587355" y="2488126"/>
              <a:ext cx="294253" cy="183345"/>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6"/>
            <p:cNvSpPr/>
            <p:nvPr/>
          </p:nvSpPr>
          <p:spPr>
            <a:xfrm>
              <a:off x="4534885" y="2551895"/>
              <a:ext cx="263018" cy="165410"/>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0" name="Google Shape;2200;p96"/>
            <p:cNvGrpSpPr/>
            <p:nvPr/>
          </p:nvGrpSpPr>
          <p:grpSpPr>
            <a:xfrm>
              <a:off x="5094198" y="3223429"/>
              <a:ext cx="39900" cy="75738"/>
              <a:chOff x="4842300" y="3099950"/>
              <a:chExt cx="31425" cy="59650"/>
            </a:xfrm>
          </p:grpSpPr>
          <p:sp>
            <p:nvSpPr>
              <p:cNvPr id="2201" name="Google Shape;2201;p9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5" name="Google Shape;2205;p96"/>
            <p:cNvSpPr/>
            <p:nvPr/>
          </p:nvSpPr>
          <p:spPr>
            <a:xfrm>
              <a:off x="4866937" y="2755107"/>
              <a:ext cx="514768" cy="502833"/>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6"/>
            <p:cNvSpPr/>
            <p:nvPr/>
          </p:nvSpPr>
          <p:spPr>
            <a:xfrm>
              <a:off x="5068848" y="2814909"/>
              <a:ext cx="151475" cy="81039"/>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6"/>
            <p:cNvSpPr/>
            <p:nvPr/>
          </p:nvSpPr>
          <p:spPr>
            <a:xfrm>
              <a:off x="4720163" y="2678736"/>
              <a:ext cx="254416" cy="280318"/>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6"/>
            <p:cNvSpPr/>
            <p:nvPr/>
          </p:nvSpPr>
          <p:spPr>
            <a:xfrm>
              <a:off x="4701562" y="2640233"/>
              <a:ext cx="243116" cy="202581"/>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6"/>
            <p:cNvSpPr/>
            <p:nvPr/>
          </p:nvSpPr>
          <p:spPr>
            <a:xfrm>
              <a:off x="3996892" y="2336050"/>
              <a:ext cx="301585" cy="187979"/>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6"/>
            <p:cNvSpPr/>
            <p:nvPr/>
          </p:nvSpPr>
          <p:spPr>
            <a:xfrm>
              <a:off x="4071295" y="2429022"/>
              <a:ext cx="63136" cy="70437"/>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6"/>
            <p:cNvSpPr/>
            <p:nvPr/>
          </p:nvSpPr>
          <p:spPr>
            <a:xfrm>
              <a:off x="3970356" y="2440989"/>
              <a:ext cx="162077" cy="103639"/>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6"/>
            <p:cNvSpPr/>
            <p:nvPr/>
          </p:nvSpPr>
          <p:spPr>
            <a:xfrm>
              <a:off x="4010858" y="2531961"/>
              <a:ext cx="106306" cy="67104"/>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3" name="Google Shape;2213;p96"/>
            <p:cNvGrpSpPr/>
            <p:nvPr/>
          </p:nvGrpSpPr>
          <p:grpSpPr>
            <a:xfrm>
              <a:off x="3855542" y="2487511"/>
              <a:ext cx="99640" cy="77071"/>
              <a:chOff x="3866750" y="2520350"/>
              <a:chExt cx="78475" cy="60700"/>
            </a:xfrm>
          </p:grpSpPr>
          <p:sp>
            <p:nvSpPr>
              <p:cNvPr id="2214" name="Google Shape;2214;p9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8" name="Google Shape;2218;p96"/>
            <p:cNvSpPr/>
            <p:nvPr/>
          </p:nvSpPr>
          <p:spPr>
            <a:xfrm>
              <a:off x="3770413" y="2560529"/>
              <a:ext cx="18633" cy="37234"/>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6"/>
            <p:cNvSpPr/>
            <p:nvPr/>
          </p:nvSpPr>
          <p:spPr>
            <a:xfrm>
              <a:off x="3475531" y="2543928"/>
              <a:ext cx="203946" cy="17071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6"/>
            <p:cNvSpPr/>
            <p:nvPr/>
          </p:nvSpPr>
          <p:spPr>
            <a:xfrm>
              <a:off x="4403379" y="2624934"/>
              <a:ext cx="31901" cy="25299"/>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6"/>
            <p:cNvSpPr/>
            <p:nvPr/>
          </p:nvSpPr>
          <p:spPr>
            <a:xfrm>
              <a:off x="4395411" y="2628266"/>
              <a:ext cx="374625" cy="301554"/>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6"/>
            <p:cNvSpPr/>
            <p:nvPr/>
          </p:nvSpPr>
          <p:spPr>
            <a:xfrm>
              <a:off x="4376811" y="2591731"/>
              <a:ext cx="65770" cy="5583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6"/>
            <p:cNvSpPr/>
            <p:nvPr/>
          </p:nvSpPr>
          <p:spPr>
            <a:xfrm>
              <a:off x="4081262" y="2578463"/>
              <a:ext cx="330789" cy="136175"/>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6"/>
            <p:cNvSpPr/>
            <p:nvPr/>
          </p:nvSpPr>
          <p:spPr>
            <a:xfrm>
              <a:off x="4077262" y="2579130"/>
              <a:ext cx="50502" cy="4453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6"/>
            <p:cNvSpPr/>
            <p:nvPr/>
          </p:nvSpPr>
          <p:spPr>
            <a:xfrm>
              <a:off x="4318342" y="2682069"/>
              <a:ext cx="177377" cy="17071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6"/>
            <p:cNvSpPr/>
            <p:nvPr/>
          </p:nvSpPr>
          <p:spPr>
            <a:xfrm>
              <a:off x="4463149" y="2831510"/>
              <a:ext cx="31901" cy="325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6"/>
            <p:cNvSpPr/>
            <p:nvPr/>
          </p:nvSpPr>
          <p:spPr>
            <a:xfrm>
              <a:off x="4197469" y="2721239"/>
              <a:ext cx="41234" cy="23299"/>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6"/>
            <p:cNvSpPr/>
            <p:nvPr/>
          </p:nvSpPr>
          <p:spPr>
            <a:xfrm>
              <a:off x="4258572" y="2686703"/>
              <a:ext cx="114273" cy="101671"/>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6"/>
            <p:cNvSpPr/>
            <p:nvPr/>
          </p:nvSpPr>
          <p:spPr>
            <a:xfrm>
              <a:off x="4235337" y="2768407"/>
              <a:ext cx="27933" cy="8107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6"/>
            <p:cNvSpPr/>
            <p:nvPr/>
          </p:nvSpPr>
          <p:spPr>
            <a:xfrm>
              <a:off x="4259905" y="2768407"/>
              <a:ext cx="7333" cy="16633"/>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6"/>
            <p:cNvSpPr/>
            <p:nvPr/>
          </p:nvSpPr>
          <p:spPr>
            <a:xfrm>
              <a:off x="4251938" y="2786341"/>
              <a:ext cx="9999" cy="23267"/>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6"/>
            <p:cNvSpPr/>
            <p:nvPr/>
          </p:nvSpPr>
          <p:spPr>
            <a:xfrm>
              <a:off x="4251938" y="2743172"/>
              <a:ext cx="23934" cy="29901"/>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6"/>
            <p:cNvSpPr/>
            <p:nvPr/>
          </p:nvSpPr>
          <p:spPr>
            <a:xfrm>
              <a:off x="4253271" y="2766408"/>
              <a:ext cx="73738" cy="91037"/>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6"/>
            <p:cNvSpPr/>
            <p:nvPr/>
          </p:nvSpPr>
          <p:spPr>
            <a:xfrm>
              <a:off x="4251938" y="2790309"/>
              <a:ext cx="379926" cy="320187"/>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6"/>
            <p:cNvSpPr/>
            <p:nvPr/>
          </p:nvSpPr>
          <p:spPr>
            <a:xfrm>
              <a:off x="4544820" y="2909215"/>
              <a:ext cx="13998" cy="30568"/>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6"/>
            <p:cNvSpPr/>
            <p:nvPr/>
          </p:nvSpPr>
          <p:spPr>
            <a:xfrm>
              <a:off x="4559453" y="2911214"/>
              <a:ext cx="87705" cy="69103"/>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6"/>
            <p:cNvSpPr/>
            <p:nvPr/>
          </p:nvSpPr>
          <p:spPr>
            <a:xfrm>
              <a:off x="4576054" y="2926482"/>
              <a:ext cx="137509" cy="169378"/>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6"/>
            <p:cNvSpPr/>
            <p:nvPr/>
          </p:nvSpPr>
          <p:spPr>
            <a:xfrm>
              <a:off x="4638491" y="2902549"/>
              <a:ext cx="7333" cy="1666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6"/>
            <p:cNvSpPr/>
            <p:nvPr/>
          </p:nvSpPr>
          <p:spPr>
            <a:xfrm>
              <a:off x="4406013" y="3045356"/>
              <a:ext cx="195312" cy="12687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6"/>
            <p:cNvSpPr/>
            <p:nvPr/>
          </p:nvSpPr>
          <p:spPr>
            <a:xfrm>
              <a:off x="4069962" y="2803609"/>
              <a:ext cx="229181" cy="19264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6"/>
            <p:cNvSpPr/>
            <p:nvPr/>
          </p:nvSpPr>
          <p:spPr>
            <a:xfrm>
              <a:off x="4029459" y="2994220"/>
              <a:ext cx="302887" cy="34739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6"/>
            <p:cNvSpPr/>
            <p:nvPr/>
          </p:nvSpPr>
          <p:spPr>
            <a:xfrm>
              <a:off x="4236003" y="3129028"/>
              <a:ext cx="278985" cy="21191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6"/>
            <p:cNvSpPr/>
            <p:nvPr/>
          </p:nvSpPr>
          <p:spPr>
            <a:xfrm>
              <a:off x="4295773" y="3069924"/>
              <a:ext cx="122907" cy="10897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6"/>
            <p:cNvSpPr/>
            <p:nvPr/>
          </p:nvSpPr>
          <p:spPr>
            <a:xfrm>
              <a:off x="4395411" y="3171562"/>
              <a:ext cx="27902" cy="33234"/>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6"/>
            <p:cNvSpPr/>
            <p:nvPr/>
          </p:nvSpPr>
          <p:spPr>
            <a:xfrm>
              <a:off x="4383445" y="3184830"/>
              <a:ext cx="187979" cy="249083"/>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6"/>
            <p:cNvSpPr/>
            <p:nvPr/>
          </p:nvSpPr>
          <p:spPr>
            <a:xfrm>
              <a:off x="4247304" y="3304371"/>
              <a:ext cx="154110" cy="186678"/>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6"/>
            <p:cNvSpPr/>
            <p:nvPr/>
          </p:nvSpPr>
          <p:spPr>
            <a:xfrm>
              <a:off x="4208769" y="3425244"/>
              <a:ext cx="13967" cy="32"/>
            </a:xfrm>
            <a:custGeom>
              <a:rect b="b" l="l" r="r" t="t"/>
              <a:pathLst>
                <a:path extrusionOk="0" h="1" w="440">
                  <a:moveTo>
                    <a:pt x="1" y="1"/>
                  </a:moveTo>
                  <a:lnTo>
                    <a:pt x="210" y="1"/>
                  </a:lnTo>
                  <a:lnTo>
                    <a:pt x="440" y="1"/>
                  </a:lnTo>
                  <a:lnTo>
                    <a:pt x="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6"/>
            <p:cNvSpPr/>
            <p:nvPr/>
          </p:nvSpPr>
          <p:spPr>
            <a:xfrm>
              <a:off x="4170901" y="3327638"/>
              <a:ext cx="106306" cy="104972"/>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6"/>
            <p:cNvSpPr/>
            <p:nvPr/>
          </p:nvSpPr>
          <p:spPr>
            <a:xfrm>
              <a:off x="3895286" y="3200098"/>
              <a:ext cx="239148" cy="16144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6"/>
            <p:cNvSpPr/>
            <p:nvPr/>
          </p:nvSpPr>
          <p:spPr>
            <a:xfrm>
              <a:off x="3797648" y="2776375"/>
              <a:ext cx="283651" cy="26371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6"/>
            <p:cNvSpPr/>
            <p:nvPr/>
          </p:nvSpPr>
          <p:spPr>
            <a:xfrm>
              <a:off x="3761779" y="2690036"/>
              <a:ext cx="72436" cy="141508"/>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6"/>
            <p:cNvSpPr/>
            <p:nvPr/>
          </p:nvSpPr>
          <p:spPr>
            <a:xfrm>
              <a:off x="3476864" y="2694671"/>
              <a:ext cx="367991" cy="35602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6"/>
            <p:cNvSpPr/>
            <p:nvPr/>
          </p:nvSpPr>
          <p:spPr>
            <a:xfrm>
              <a:off x="3403826" y="2718604"/>
              <a:ext cx="212548" cy="168045"/>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6"/>
            <p:cNvSpPr/>
            <p:nvPr/>
          </p:nvSpPr>
          <p:spPr>
            <a:xfrm>
              <a:off x="3327423" y="2885948"/>
              <a:ext cx="150809" cy="120907"/>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6"/>
            <p:cNvSpPr/>
            <p:nvPr/>
          </p:nvSpPr>
          <p:spPr>
            <a:xfrm>
              <a:off x="3326788" y="2891280"/>
              <a:ext cx="216547" cy="23845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6"/>
            <p:cNvSpPr/>
            <p:nvPr/>
          </p:nvSpPr>
          <p:spPr>
            <a:xfrm>
              <a:off x="3413126" y="2936449"/>
              <a:ext cx="298887" cy="276985"/>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6"/>
            <p:cNvSpPr/>
            <p:nvPr/>
          </p:nvSpPr>
          <p:spPr>
            <a:xfrm>
              <a:off x="3539300" y="3123060"/>
              <a:ext cx="138175" cy="10033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6"/>
            <p:cNvSpPr/>
            <p:nvPr/>
          </p:nvSpPr>
          <p:spPr>
            <a:xfrm>
              <a:off x="3316821" y="3093826"/>
              <a:ext cx="118241" cy="86403"/>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6"/>
            <p:cNvSpPr/>
            <p:nvPr/>
          </p:nvSpPr>
          <p:spPr>
            <a:xfrm>
              <a:off x="3330090" y="3168229"/>
              <a:ext cx="56502" cy="33901"/>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0" name="Google Shape;2260;p96"/>
            <p:cNvGrpSpPr/>
            <p:nvPr/>
          </p:nvGrpSpPr>
          <p:grpSpPr>
            <a:xfrm>
              <a:off x="3326871" y="3145057"/>
              <a:ext cx="168711" cy="126208"/>
              <a:chOff x="3450375" y="3038225"/>
              <a:chExt cx="132875" cy="99400"/>
            </a:xfrm>
          </p:grpSpPr>
          <p:sp>
            <p:nvSpPr>
              <p:cNvPr id="2261" name="Google Shape;2261;p9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3" name="Google Shape;2263;p96"/>
            <p:cNvSpPr/>
            <p:nvPr/>
          </p:nvSpPr>
          <p:spPr>
            <a:xfrm>
              <a:off x="3393859" y="3218032"/>
              <a:ext cx="51169" cy="61136"/>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6"/>
            <p:cNvSpPr/>
            <p:nvPr/>
          </p:nvSpPr>
          <p:spPr>
            <a:xfrm>
              <a:off x="3427061" y="3245934"/>
              <a:ext cx="74404" cy="79737"/>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6"/>
            <p:cNvSpPr/>
            <p:nvPr/>
          </p:nvSpPr>
          <p:spPr>
            <a:xfrm>
              <a:off x="3478864" y="3206764"/>
              <a:ext cx="113606" cy="119574"/>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6"/>
            <p:cNvSpPr/>
            <p:nvPr/>
          </p:nvSpPr>
          <p:spPr>
            <a:xfrm>
              <a:off x="3576502" y="3196797"/>
              <a:ext cx="77737" cy="121574"/>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6"/>
            <p:cNvSpPr/>
            <p:nvPr/>
          </p:nvSpPr>
          <p:spPr>
            <a:xfrm>
              <a:off x="3630971" y="3196797"/>
              <a:ext cx="37202" cy="98973"/>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6"/>
            <p:cNvSpPr/>
            <p:nvPr/>
          </p:nvSpPr>
          <p:spPr>
            <a:xfrm>
              <a:off x="3650873" y="3171562"/>
              <a:ext cx="57168" cy="119574"/>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6"/>
            <p:cNvSpPr/>
            <p:nvPr/>
          </p:nvSpPr>
          <p:spPr>
            <a:xfrm>
              <a:off x="3874717" y="2965652"/>
              <a:ext cx="191280" cy="30422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6"/>
            <p:cNvSpPr/>
            <p:nvPr/>
          </p:nvSpPr>
          <p:spPr>
            <a:xfrm>
              <a:off x="3851450" y="3162262"/>
              <a:ext cx="5999" cy="3333"/>
            </a:xfrm>
            <a:custGeom>
              <a:rect b="b" l="l" r="r" t="t"/>
              <a:pathLst>
                <a:path extrusionOk="0" h="105" w="189">
                  <a:moveTo>
                    <a:pt x="189" y="0"/>
                  </a:moveTo>
                  <a:lnTo>
                    <a:pt x="1" y="42"/>
                  </a:lnTo>
                  <a:lnTo>
                    <a:pt x="63" y="105"/>
                  </a:lnTo>
                  <a:lnTo>
                    <a:pt x="168" y="84"/>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6"/>
            <p:cNvSpPr/>
            <p:nvPr/>
          </p:nvSpPr>
          <p:spPr>
            <a:xfrm>
              <a:off x="3638272" y="2969651"/>
              <a:ext cx="279651" cy="217214"/>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6"/>
            <p:cNvSpPr/>
            <p:nvPr/>
          </p:nvSpPr>
          <p:spPr>
            <a:xfrm>
              <a:off x="3685408" y="3148962"/>
              <a:ext cx="209913" cy="180012"/>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6"/>
            <p:cNvSpPr/>
            <p:nvPr/>
          </p:nvSpPr>
          <p:spPr>
            <a:xfrm>
              <a:off x="3787713" y="3164896"/>
              <a:ext cx="139477" cy="209247"/>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6"/>
            <p:cNvSpPr/>
            <p:nvPr/>
          </p:nvSpPr>
          <p:spPr>
            <a:xfrm>
              <a:off x="3788347" y="3365474"/>
              <a:ext cx="104972" cy="113606"/>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6"/>
            <p:cNvSpPr/>
            <p:nvPr/>
          </p:nvSpPr>
          <p:spPr>
            <a:xfrm>
              <a:off x="3798314" y="3367474"/>
              <a:ext cx="37234" cy="23934"/>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6"/>
            <p:cNvSpPr/>
            <p:nvPr/>
          </p:nvSpPr>
          <p:spPr>
            <a:xfrm>
              <a:off x="3832183" y="3336271"/>
              <a:ext cx="140841" cy="164744"/>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6"/>
            <p:cNvSpPr/>
            <p:nvPr/>
          </p:nvSpPr>
          <p:spPr>
            <a:xfrm>
              <a:off x="3847483" y="3487681"/>
              <a:ext cx="19934" cy="27267"/>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6"/>
            <p:cNvSpPr/>
            <p:nvPr/>
          </p:nvSpPr>
          <p:spPr>
            <a:xfrm>
              <a:off x="4166267" y="3423943"/>
              <a:ext cx="205247" cy="20921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6"/>
            <p:cNvSpPr/>
            <p:nvPr/>
          </p:nvSpPr>
          <p:spPr>
            <a:xfrm>
              <a:off x="4160299" y="3427910"/>
              <a:ext cx="37202" cy="306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6"/>
            <p:cNvSpPr/>
            <p:nvPr/>
          </p:nvSpPr>
          <p:spPr>
            <a:xfrm>
              <a:off x="4160299" y="3445845"/>
              <a:ext cx="36536" cy="4453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6"/>
            <p:cNvSpPr/>
            <p:nvPr/>
          </p:nvSpPr>
          <p:spPr>
            <a:xfrm>
              <a:off x="3850117" y="3308370"/>
              <a:ext cx="350056" cy="346723"/>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6"/>
            <p:cNvSpPr/>
            <p:nvPr/>
          </p:nvSpPr>
          <p:spPr>
            <a:xfrm>
              <a:off x="4226703" y="3580018"/>
              <a:ext cx="58470" cy="147476"/>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6"/>
            <p:cNvSpPr/>
            <p:nvPr/>
          </p:nvSpPr>
          <p:spPr>
            <a:xfrm>
              <a:off x="4026126" y="3558084"/>
              <a:ext cx="216547" cy="184678"/>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6"/>
            <p:cNvSpPr/>
            <p:nvPr/>
          </p:nvSpPr>
          <p:spPr>
            <a:xfrm>
              <a:off x="3837516" y="3515582"/>
              <a:ext cx="229816" cy="227181"/>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6"/>
            <p:cNvSpPr/>
            <p:nvPr/>
          </p:nvSpPr>
          <p:spPr>
            <a:xfrm>
              <a:off x="4083896" y="3696225"/>
              <a:ext cx="143508" cy="130874"/>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6"/>
            <p:cNvSpPr/>
            <p:nvPr/>
          </p:nvSpPr>
          <p:spPr>
            <a:xfrm>
              <a:off x="3984957" y="3736760"/>
              <a:ext cx="172044" cy="172044"/>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6"/>
            <p:cNvSpPr/>
            <p:nvPr/>
          </p:nvSpPr>
          <p:spPr>
            <a:xfrm>
              <a:off x="3838182" y="3720794"/>
              <a:ext cx="245750" cy="231181"/>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6"/>
            <p:cNvSpPr/>
            <p:nvPr/>
          </p:nvSpPr>
          <p:spPr>
            <a:xfrm>
              <a:off x="4180868" y="3601253"/>
              <a:ext cx="191312" cy="30822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6"/>
            <p:cNvSpPr/>
            <p:nvPr/>
          </p:nvSpPr>
          <p:spPr>
            <a:xfrm>
              <a:off x="4177567" y="3886836"/>
              <a:ext cx="26600" cy="29933"/>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6"/>
            <p:cNvSpPr/>
            <p:nvPr/>
          </p:nvSpPr>
          <p:spPr>
            <a:xfrm>
              <a:off x="4106497" y="3945940"/>
              <a:ext cx="42535" cy="39900"/>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6"/>
            <p:cNvSpPr/>
            <p:nvPr/>
          </p:nvSpPr>
          <p:spPr>
            <a:xfrm>
              <a:off x="4910106" y="2664801"/>
              <a:ext cx="133541" cy="110273"/>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6"/>
            <p:cNvSpPr/>
            <p:nvPr/>
          </p:nvSpPr>
          <p:spPr>
            <a:xfrm>
              <a:off x="4910106" y="2664801"/>
              <a:ext cx="133541" cy="110273"/>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6"/>
            <p:cNvSpPr/>
            <p:nvPr/>
          </p:nvSpPr>
          <p:spPr>
            <a:xfrm>
              <a:off x="4345577" y="2571829"/>
              <a:ext cx="89704" cy="25267"/>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6"/>
            <p:cNvSpPr/>
            <p:nvPr/>
          </p:nvSpPr>
          <p:spPr>
            <a:xfrm>
              <a:off x="4404045" y="2592398"/>
              <a:ext cx="3333" cy="3365"/>
            </a:xfrm>
            <a:custGeom>
              <a:rect b="b" l="l" r="r" t="t"/>
              <a:pathLst>
                <a:path extrusionOk="0" fill="none" h="106" w="105">
                  <a:moveTo>
                    <a:pt x="105" y="105"/>
                  </a:moveTo>
                  <a:lnTo>
                    <a:pt x="0" y="1"/>
                  </a:lnTo>
                </a:path>
              </a:pathLst>
            </a:custGeom>
            <a:solidFill>
              <a:srgbClr val="FFFFFF"/>
            </a:solidFill>
            <a:ln cap="rnd" cmpd="sng" w="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6"/>
            <p:cNvSpPr/>
            <p:nvPr/>
          </p:nvSpPr>
          <p:spPr>
            <a:xfrm>
              <a:off x="5229589" y="2856745"/>
              <a:ext cx="56470" cy="33234"/>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6"/>
            <p:cNvSpPr/>
            <p:nvPr/>
          </p:nvSpPr>
          <p:spPr>
            <a:xfrm>
              <a:off x="3982957" y="2575797"/>
              <a:ext cx="44535" cy="37901"/>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6"/>
            <p:cNvSpPr/>
            <p:nvPr/>
          </p:nvSpPr>
          <p:spPr>
            <a:xfrm>
              <a:off x="3946422" y="2490792"/>
              <a:ext cx="74436" cy="97672"/>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8" name="Google Shape;2298;p96"/>
          <p:cNvSpPr txBox="1"/>
          <p:nvPr>
            <p:ph idx="4294967295" type="subTitle"/>
          </p:nvPr>
        </p:nvSpPr>
        <p:spPr>
          <a:xfrm>
            <a:off x="6627687" y="1248713"/>
            <a:ext cx="1585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solidFill>
                  <a:schemeClr val="accent3"/>
                </a:solidFill>
              </a:rPr>
              <a:t>Mars</a:t>
            </a:r>
            <a:endParaRPr b="1" sz="1400">
              <a:solidFill>
                <a:schemeClr val="accent3"/>
              </a:solidFill>
            </a:endParaRPr>
          </a:p>
        </p:txBody>
      </p:sp>
      <p:sp>
        <p:nvSpPr>
          <p:cNvPr id="2299" name="Google Shape;2299;p96"/>
          <p:cNvSpPr txBox="1"/>
          <p:nvPr>
            <p:ph idx="4294967295" type="subTitle"/>
          </p:nvPr>
        </p:nvSpPr>
        <p:spPr>
          <a:xfrm>
            <a:off x="6627688" y="1497763"/>
            <a:ext cx="15855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Despite being red, Mars is actually a cold place</a:t>
            </a:r>
            <a:endParaRPr sz="1200"/>
          </a:p>
        </p:txBody>
      </p:sp>
      <p:sp>
        <p:nvSpPr>
          <p:cNvPr id="2300" name="Google Shape;2300;p96"/>
          <p:cNvSpPr txBox="1"/>
          <p:nvPr>
            <p:ph idx="4294967295" type="subTitle"/>
          </p:nvPr>
        </p:nvSpPr>
        <p:spPr>
          <a:xfrm>
            <a:off x="6627687" y="2298294"/>
            <a:ext cx="1585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solidFill>
                  <a:schemeClr val="accent4"/>
                </a:solidFill>
              </a:rPr>
              <a:t>Venus</a:t>
            </a:r>
            <a:endParaRPr b="1" sz="1400">
              <a:solidFill>
                <a:schemeClr val="accent4"/>
              </a:solidFill>
            </a:endParaRPr>
          </a:p>
        </p:txBody>
      </p:sp>
      <p:sp>
        <p:nvSpPr>
          <p:cNvPr id="2301" name="Google Shape;2301;p96"/>
          <p:cNvSpPr txBox="1"/>
          <p:nvPr>
            <p:ph idx="4294967295" type="subTitle"/>
          </p:nvPr>
        </p:nvSpPr>
        <p:spPr>
          <a:xfrm>
            <a:off x="6627688" y="2547344"/>
            <a:ext cx="15855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Venus has a beautiful name but it’s terribly hot</a:t>
            </a:r>
            <a:endParaRPr sz="1200"/>
          </a:p>
        </p:txBody>
      </p:sp>
      <p:sp>
        <p:nvSpPr>
          <p:cNvPr id="2302" name="Google Shape;2302;p96"/>
          <p:cNvSpPr txBox="1"/>
          <p:nvPr>
            <p:ph idx="4294967295" type="subTitle"/>
          </p:nvPr>
        </p:nvSpPr>
        <p:spPr>
          <a:xfrm>
            <a:off x="6627687" y="3347875"/>
            <a:ext cx="1585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solidFill>
                  <a:schemeClr val="accent2"/>
                </a:solidFill>
              </a:rPr>
              <a:t>Neptune</a:t>
            </a:r>
            <a:endParaRPr b="1" sz="1400">
              <a:solidFill>
                <a:schemeClr val="accent2"/>
              </a:solidFill>
            </a:endParaRPr>
          </a:p>
        </p:txBody>
      </p:sp>
      <p:sp>
        <p:nvSpPr>
          <p:cNvPr id="2303" name="Google Shape;2303;p96"/>
          <p:cNvSpPr txBox="1"/>
          <p:nvPr>
            <p:ph idx="4294967295" type="subTitle"/>
          </p:nvPr>
        </p:nvSpPr>
        <p:spPr>
          <a:xfrm>
            <a:off x="6627688" y="3596925"/>
            <a:ext cx="15855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Neptune is the farthest planet from the Sun</a:t>
            </a:r>
            <a:endParaRPr sz="1200"/>
          </a:p>
        </p:txBody>
      </p:sp>
      <p:sp>
        <p:nvSpPr>
          <p:cNvPr id="2304" name="Google Shape;2304;p96"/>
          <p:cNvSpPr/>
          <p:nvPr/>
        </p:nvSpPr>
        <p:spPr>
          <a:xfrm>
            <a:off x="1648336" y="1826818"/>
            <a:ext cx="305494" cy="285598"/>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6"/>
          <p:cNvSpPr/>
          <p:nvPr/>
        </p:nvSpPr>
        <p:spPr>
          <a:xfrm>
            <a:off x="5042341" y="2571742"/>
            <a:ext cx="284868" cy="310506"/>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6"/>
          <p:cNvSpPr/>
          <p:nvPr/>
        </p:nvSpPr>
        <p:spPr>
          <a:xfrm>
            <a:off x="2583888" y="3347865"/>
            <a:ext cx="305519" cy="285749"/>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039"/>
                                        </p:tgtEl>
                                        <p:attrNameLst>
                                          <p:attrName>style.visibility</p:attrName>
                                        </p:attrNameLst>
                                      </p:cBhvr>
                                      <p:to>
                                        <p:strVal val="visible"/>
                                      </p:to>
                                    </p:set>
                                    <p:animEffect filter="fade" transition="in">
                                      <p:cBhvr>
                                        <p:cTn dur="1000"/>
                                        <p:tgtEl>
                                          <p:spTgt spid="203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040"/>
                                        </p:tgtEl>
                                        <p:attrNameLst>
                                          <p:attrName>style.visibility</p:attrName>
                                        </p:attrNameLst>
                                      </p:cBhvr>
                                      <p:to>
                                        <p:strVal val="visible"/>
                                      </p:to>
                                    </p:set>
                                    <p:animEffect filter="fade" transition="in">
                                      <p:cBhvr>
                                        <p:cTn dur="1000"/>
                                        <p:tgtEl>
                                          <p:spTgt spid="204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304"/>
                                        </p:tgtEl>
                                        <p:attrNameLst>
                                          <p:attrName>style.visibility</p:attrName>
                                        </p:attrNameLst>
                                      </p:cBhvr>
                                      <p:to>
                                        <p:strVal val="visible"/>
                                      </p:to>
                                    </p:set>
                                    <p:animEffect filter="fade" transition="in">
                                      <p:cBhvr>
                                        <p:cTn dur="1000"/>
                                        <p:tgtEl>
                                          <p:spTgt spid="230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306"/>
                                        </p:tgtEl>
                                        <p:attrNameLst>
                                          <p:attrName>style.visibility</p:attrName>
                                        </p:attrNameLst>
                                      </p:cBhvr>
                                      <p:to>
                                        <p:strVal val="visible"/>
                                      </p:to>
                                    </p:set>
                                    <p:animEffect filter="fade" transition="in">
                                      <p:cBhvr>
                                        <p:cTn dur="1000"/>
                                        <p:tgtEl>
                                          <p:spTgt spid="2306"/>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305"/>
                                        </p:tgtEl>
                                        <p:attrNameLst>
                                          <p:attrName>style.visibility</p:attrName>
                                        </p:attrNameLst>
                                      </p:cBhvr>
                                      <p:to>
                                        <p:strVal val="visible"/>
                                      </p:to>
                                    </p:set>
                                    <p:animEffect filter="fade" transition="in">
                                      <p:cBhvr>
                                        <p:cTn dur="1000"/>
                                        <p:tgtEl>
                                          <p:spTgt spid="2305"/>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298"/>
                                        </p:tgtEl>
                                        <p:attrNameLst>
                                          <p:attrName>style.visibility</p:attrName>
                                        </p:attrNameLst>
                                      </p:cBhvr>
                                      <p:to>
                                        <p:strVal val="visible"/>
                                      </p:to>
                                    </p:set>
                                    <p:animEffect filter="fade" transition="in">
                                      <p:cBhvr>
                                        <p:cTn dur="1000"/>
                                        <p:tgtEl>
                                          <p:spTgt spid="2298"/>
                                        </p:tgtEl>
                                      </p:cBhvr>
                                    </p:animEffect>
                                  </p:childTnLst>
                                </p:cTn>
                              </p:par>
                              <p:par>
                                <p:cTn fill="hold" nodeType="withEffect" presetClass="entr" presetID="10" presetSubtype="0">
                                  <p:stCondLst>
                                    <p:cond delay="0"/>
                                  </p:stCondLst>
                                  <p:childTnLst>
                                    <p:set>
                                      <p:cBhvr>
                                        <p:cTn dur="1" fill="hold">
                                          <p:stCondLst>
                                            <p:cond delay="0"/>
                                          </p:stCondLst>
                                        </p:cTn>
                                        <p:tgtEl>
                                          <p:spTgt spid="2299"/>
                                        </p:tgtEl>
                                        <p:attrNameLst>
                                          <p:attrName>style.visibility</p:attrName>
                                        </p:attrNameLst>
                                      </p:cBhvr>
                                      <p:to>
                                        <p:strVal val="visible"/>
                                      </p:to>
                                    </p:set>
                                    <p:animEffect filter="fade" transition="in">
                                      <p:cBhvr>
                                        <p:cTn dur="1000"/>
                                        <p:tgtEl>
                                          <p:spTgt spid="2299"/>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300"/>
                                        </p:tgtEl>
                                        <p:attrNameLst>
                                          <p:attrName>style.visibility</p:attrName>
                                        </p:attrNameLst>
                                      </p:cBhvr>
                                      <p:to>
                                        <p:strVal val="visible"/>
                                      </p:to>
                                    </p:set>
                                    <p:animEffect filter="fade" transition="in">
                                      <p:cBhvr>
                                        <p:cTn dur="1000"/>
                                        <p:tgtEl>
                                          <p:spTgt spid="2300"/>
                                        </p:tgtEl>
                                      </p:cBhvr>
                                    </p:animEffect>
                                  </p:childTnLst>
                                </p:cTn>
                              </p:par>
                              <p:par>
                                <p:cTn fill="hold" nodeType="withEffect" presetClass="entr" presetID="10" presetSubtype="0">
                                  <p:stCondLst>
                                    <p:cond delay="0"/>
                                  </p:stCondLst>
                                  <p:childTnLst>
                                    <p:set>
                                      <p:cBhvr>
                                        <p:cTn dur="1" fill="hold">
                                          <p:stCondLst>
                                            <p:cond delay="0"/>
                                          </p:stCondLst>
                                        </p:cTn>
                                        <p:tgtEl>
                                          <p:spTgt spid="2301"/>
                                        </p:tgtEl>
                                        <p:attrNameLst>
                                          <p:attrName>style.visibility</p:attrName>
                                        </p:attrNameLst>
                                      </p:cBhvr>
                                      <p:to>
                                        <p:strVal val="visible"/>
                                      </p:to>
                                    </p:set>
                                    <p:animEffect filter="fade" transition="in">
                                      <p:cBhvr>
                                        <p:cTn dur="1000"/>
                                        <p:tgtEl>
                                          <p:spTgt spid="2301"/>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2302"/>
                                        </p:tgtEl>
                                        <p:attrNameLst>
                                          <p:attrName>style.visibility</p:attrName>
                                        </p:attrNameLst>
                                      </p:cBhvr>
                                      <p:to>
                                        <p:strVal val="visible"/>
                                      </p:to>
                                    </p:set>
                                    <p:animEffect filter="fade" transition="in">
                                      <p:cBhvr>
                                        <p:cTn dur="1000"/>
                                        <p:tgtEl>
                                          <p:spTgt spid="2302"/>
                                        </p:tgtEl>
                                      </p:cBhvr>
                                    </p:animEffect>
                                  </p:childTnLst>
                                </p:cTn>
                              </p:par>
                              <p:par>
                                <p:cTn fill="hold" nodeType="withEffect" presetClass="entr" presetID="10" presetSubtype="0">
                                  <p:stCondLst>
                                    <p:cond delay="0"/>
                                  </p:stCondLst>
                                  <p:childTnLst>
                                    <p:set>
                                      <p:cBhvr>
                                        <p:cTn dur="1" fill="hold">
                                          <p:stCondLst>
                                            <p:cond delay="0"/>
                                          </p:stCondLst>
                                        </p:cTn>
                                        <p:tgtEl>
                                          <p:spTgt spid="2303"/>
                                        </p:tgtEl>
                                        <p:attrNameLst>
                                          <p:attrName>style.visibility</p:attrName>
                                        </p:attrNameLst>
                                      </p:cBhvr>
                                      <p:to>
                                        <p:strVal val="visible"/>
                                      </p:to>
                                    </p:set>
                                    <p:animEffect filter="fade" transition="in">
                                      <p:cBhvr>
                                        <p:cTn dur="1000"/>
                                        <p:tgtEl>
                                          <p:spTgt spid="230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0" name="Shape 2310"/>
        <p:cNvGrpSpPr/>
        <p:nvPr/>
      </p:nvGrpSpPr>
      <p:grpSpPr>
        <a:xfrm>
          <a:off x="0" y="0"/>
          <a:ext cx="0" cy="0"/>
          <a:chOff x="0" y="0"/>
          <a:chExt cx="0" cy="0"/>
        </a:xfrm>
      </p:grpSpPr>
      <p:sp>
        <p:nvSpPr>
          <p:cNvPr id="2311" name="Google Shape;2311;p9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Coldest Winter Is Here</a:t>
            </a:r>
            <a:endParaRPr/>
          </a:p>
        </p:txBody>
      </p:sp>
      <p:sp>
        <p:nvSpPr>
          <p:cNvPr id="2312" name="Google Shape;2312;p97"/>
          <p:cNvSpPr/>
          <p:nvPr/>
        </p:nvSpPr>
        <p:spPr>
          <a:xfrm>
            <a:off x="3370374" y="2486345"/>
            <a:ext cx="41151" cy="41151"/>
          </a:xfrm>
          <a:custGeom>
            <a:rect b="b" l="l" r="r" t="t"/>
            <a:pathLst>
              <a:path extrusionOk="0" h="1004" w="1004">
                <a:moveTo>
                  <a:pt x="1003" y="487"/>
                </a:moveTo>
                <a:cubicBezTo>
                  <a:pt x="1003" y="791"/>
                  <a:pt x="791" y="1003"/>
                  <a:pt x="487" y="1003"/>
                </a:cubicBezTo>
                <a:cubicBezTo>
                  <a:pt x="213" y="1003"/>
                  <a:pt x="0" y="791"/>
                  <a:pt x="0" y="487"/>
                </a:cubicBezTo>
                <a:cubicBezTo>
                  <a:pt x="0" y="213"/>
                  <a:pt x="213" y="0"/>
                  <a:pt x="487" y="0"/>
                </a:cubicBezTo>
                <a:cubicBezTo>
                  <a:pt x="791" y="0"/>
                  <a:pt x="1003" y="213"/>
                  <a:pt x="1003" y="4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7"/>
          <p:cNvSpPr/>
          <p:nvPr/>
        </p:nvSpPr>
        <p:spPr>
          <a:xfrm>
            <a:off x="3417714" y="2769157"/>
            <a:ext cx="32421" cy="32421"/>
          </a:xfrm>
          <a:custGeom>
            <a:rect b="b" l="l" r="r" t="t"/>
            <a:pathLst>
              <a:path extrusionOk="0" h="791" w="791">
                <a:moveTo>
                  <a:pt x="791" y="395"/>
                </a:moveTo>
                <a:cubicBezTo>
                  <a:pt x="791" y="608"/>
                  <a:pt x="608" y="790"/>
                  <a:pt x="396" y="790"/>
                </a:cubicBezTo>
                <a:cubicBezTo>
                  <a:pt x="183" y="790"/>
                  <a:pt x="0" y="608"/>
                  <a:pt x="0" y="395"/>
                </a:cubicBezTo>
                <a:cubicBezTo>
                  <a:pt x="0" y="183"/>
                  <a:pt x="183" y="0"/>
                  <a:pt x="396" y="0"/>
                </a:cubicBezTo>
                <a:cubicBezTo>
                  <a:pt x="608" y="0"/>
                  <a:pt x="791" y="183"/>
                  <a:pt x="791" y="3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7"/>
          <p:cNvSpPr/>
          <p:nvPr/>
        </p:nvSpPr>
        <p:spPr>
          <a:xfrm>
            <a:off x="3252002" y="2635826"/>
            <a:ext cx="28691" cy="28691"/>
          </a:xfrm>
          <a:custGeom>
            <a:rect b="b" l="l" r="r" t="t"/>
            <a:pathLst>
              <a:path extrusionOk="0" h="700" w="700">
                <a:moveTo>
                  <a:pt x="700" y="366"/>
                </a:moveTo>
                <a:cubicBezTo>
                  <a:pt x="700" y="548"/>
                  <a:pt x="548" y="700"/>
                  <a:pt x="366" y="700"/>
                </a:cubicBezTo>
                <a:cubicBezTo>
                  <a:pt x="153" y="700"/>
                  <a:pt x="1" y="548"/>
                  <a:pt x="1" y="366"/>
                </a:cubicBezTo>
                <a:cubicBezTo>
                  <a:pt x="1" y="153"/>
                  <a:pt x="153" y="1"/>
                  <a:pt x="366" y="1"/>
                </a:cubicBezTo>
                <a:cubicBezTo>
                  <a:pt x="548" y="1"/>
                  <a:pt x="700" y="153"/>
                  <a:pt x="700" y="36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7"/>
          <p:cNvSpPr/>
          <p:nvPr/>
        </p:nvSpPr>
        <p:spPr>
          <a:xfrm>
            <a:off x="3458824" y="2340594"/>
            <a:ext cx="22461" cy="22461"/>
          </a:xfrm>
          <a:custGeom>
            <a:rect b="b" l="l" r="r" t="t"/>
            <a:pathLst>
              <a:path extrusionOk="0" h="548" w="548">
                <a:moveTo>
                  <a:pt x="548" y="274"/>
                </a:moveTo>
                <a:cubicBezTo>
                  <a:pt x="548" y="426"/>
                  <a:pt x="426" y="547"/>
                  <a:pt x="274" y="547"/>
                </a:cubicBezTo>
                <a:cubicBezTo>
                  <a:pt x="122" y="547"/>
                  <a:pt x="1" y="426"/>
                  <a:pt x="1" y="274"/>
                </a:cubicBezTo>
                <a:cubicBezTo>
                  <a:pt x="1" y="122"/>
                  <a:pt x="122" y="0"/>
                  <a:pt x="274" y="0"/>
                </a:cubicBezTo>
                <a:cubicBezTo>
                  <a:pt x="426" y="0"/>
                  <a:pt x="548" y="122"/>
                  <a:pt x="548" y="27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7"/>
          <p:cNvSpPr/>
          <p:nvPr/>
        </p:nvSpPr>
        <p:spPr>
          <a:xfrm>
            <a:off x="3618307" y="2907448"/>
            <a:ext cx="44881" cy="44881"/>
          </a:xfrm>
          <a:custGeom>
            <a:rect b="b" l="l" r="r" t="t"/>
            <a:pathLst>
              <a:path extrusionOk="0" h="1095" w="1095">
                <a:moveTo>
                  <a:pt x="1094" y="547"/>
                </a:moveTo>
                <a:cubicBezTo>
                  <a:pt x="1094" y="851"/>
                  <a:pt x="851" y="1094"/>
                  <a:pt x="547" y="1094"/>
                </a:cubicBezTo>
                <a:cubicBezTo>
                  <a:pt x="243" y="1094"/>
                  <a:pt x="0" y="851"/>
                  <a:pt x="0" y="547"/>
                </a:cubicBezTo>
                <a:cubicBezTo>
                  <a:pt x="0" y="243"/>
                  <a:pt x="243" y="0"/>
                  <a:pt x="547" y="0"/>
                </a:cubicBezTo>
                <a:cubicBezTo>
                  <a:pt x="851" y="0"/>
                  <a:pt x="1094" y="243"/>
                  <a:pt x="1094" y="54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7"/>
          <p:cNvSpPr/>
          <p:nvPr/>
        </p:nvSpPr>
        <p:spPr>
          <a:xfrm>
            <a:off x="3437634" y="3049469"/>
            <a:ext cx="52382" cy="52341"/>
          </a:xfrm>
          <a:custGeom>
            <a:rect b="b" l="l" r="r" t="t"/>
            <a:pathLst>
              <a:path extrusionOk="0" h="1277" w="1278">
                <a:moveTo>
                  <a:pt x="1277" y="638"/>
                </a:moveTo>
                <a:cubicBezTo>
                  <a:pt x="1277" y="1003"/>
                  <a:pt x="973" y="1277"/>
                  <a:pt x="639" y="1277"/>
                </a:cubicBezTo>
                <a:cubicBezTo>
                  <a:pt x="274" y="1277"/>
                  <a:pt x="1" y="1003"/>
                  <a:pt x="1" y="638"/>
                </a:cubicBezTo>
                <a:cubicBezTo>
                  <a:pt x="1" y="304"/>
                  <a:pt x="274" y="0"/>
                  <a:pt x="639" y="0"/>
                </a:cubicBezTo>
                <a:cubicBezTo>
                  <a:pt x="973" y="0"/>
                  <a:pt x="1277" y="304"/>
                  <a:pt x="1277" y="6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7"/>
          <p:cNvSpPr/>
          <p:nvPr/>
        </p:nvSpPr>
        <p:spPr>
          <a:xfrm>
            <a:off x="5744942" y="2610905"/>
            <a:ext cx="22461" cy="21232"/>
          </a:xfrm>
          <a:custGeom>
            <a:rect b="b" l="l" r="r" t="t"/>
            <a:pathLst>
              <a:path extrusionOk="0" h="518" w="548">
                <a:moveTo>
                  <a:pt x="548" y="244"/>
                </a:moveTo>
                <a:cubicBezTo>
                  <a:pt x="548" y="396"/>
                  <a:pt x="426" y="518"/>
                  <a:pt x="274" y="518"/>
                </a:cubicBezTo>
                <a:cubicBezTo>
                  <a:pt x="122" y="518"/>
                  <a:pt x="1" y="396"/>
                  <a:pt x="1" y="244"/>
                </a:cubicBezTo>
                <a:cubicBezTo>
                  <a:pt x="1" y="122"/>
                  <a:pt x="122" y="1"/>
                  <a:pt x="274" y="1"/>
                </a:cubicBezTo>
                <a:cubicBezTo>
                  <a:pt x="426" y="1"/>
                  <a:pt x="548" y="122"/>
                  <a:pt x="548" y="2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7"/>
          <p:cNvSpPr/>
          <p:nvPr/>
        </p:nvSpPr>
        <p:spPr>
          <a:xfrm>
            <a:off x="5822204" y="2370474"/>
            <a:ext cx="44881" cy="46152"/>
          </a:xfrm>
          <a:custGeom>
            <a:rect b="b" l="l" r="r" t="t"/>
            <a:pathLst>
              <a:path extrusionOk="0" h="1126" w="1095">
                <a:moveTo>
                  <a:pt x="1094" y="578"/>
                </a:moveTo>
                <a:cubicBezTo>
                  <a:pt x="1094" y="882"/>
                  <a:pt x="851" y="1125"/>
                  <a:pt x="547" y="1125"/>
                </a:cubicBezTo>
                <a:cubicBezTo>
                  <a:pt x="243" y="1125"/>
                  <a:pt x="0" y="882"/>
                  <a:pt x="0" y="578"/>
                </a:cubicBezTo>
                <a:cubicBezTo>
                  <a:pt x="0" y="244"/>
                  <a:pt x="243" y="1"/>
                  <a:pt x="547" y="1"/>
                </a:cubicBezTo>
                <a:cubicBezTo>
                  <a:pt x="851" y="1"/>
                  <a:pt x="1094" y="244"/>
                  <a:pt x="1094" y="5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7"/>
          <p:cNvSpPr/>
          <p:nvPr/>
        </p:nvSpPr>
        <p:spPr>
          <a:xfrm>
            <a:off x="5941805" y="2659516"/>
            <a:ext cx="14960" cy="16231"/>
          </a:xfrm>
          <a:custGeom>
            <a:rect b="b" l="l" r="r" t="t"/>
            <a:pathLst>
              <a:path extrusionOk="0" h="396" w="365">
                <a:moveTo>
                  <a:pt x="365" y="183"/>
                </a:moveTo>
                <a:cubicBezTo>
                  <a:pt x="365" y="304"/>
                  <a:pt x="304" y="395"/>
                  <a:pt x="183" y="395"/>
                </a:cubicBezTo>
                <a:cubicBezTo>
                  <a:pt x="61" y="395"/>
                  <a:pt x="0" y="304"/>
                  <a:pt x="0" y="183"/>
                </a:cubicBezTo>
                <a:cubicBezTo>
                  <a:pt x="0" y="61"/>
                  <a:pt x="61" y="0"/>
                  <a:pt x="183" y="0"/>
                </a:cubicBezTo>
                <a:cubicBezTo>
                  <a:pt x="304" y="0"/>
                  <a:pt x="365" y="61"/>
                  <a:pt x="365" y="1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7"/>
          <p:cNvSpPr/>
          <p:nvPr/>
        </p:nvSpPr>
        <p:spPr>
          <a:xfrm>
            <a:off x="5455899" y="1664100"/>
            <a:ext cx="27462" cy="27421"/>
          </a:xfrm>
          <a:custGeom>
            <a:rect b="b" l="l" r="r" t="t"/>
            <a:pathLst>
              <a:path extrusionOk="0" h="669" w="670">
                <a:moveTo>
                  <a:pt x="670" y="335"/>
                </a:moveTo>
                <a:cubicBezTo>
                  <a:pt x="670" y="517"/>
                  <a:pt x="518" y="669"/>
                  <a:pt x="335" y="669"/>
                </a:cubicBezTo>
                <a:cubicBezTo>
                  <a:pt x="153" y="669"/>
                  <a:pt x="1" y="517"/>
                  <a:pt x="1" y="335"/>
                </a:cubicBezTo>
                <a:cubicBezTo>
                  <a:pt x="1" y="152"/>
                  <a:pt x="153" y="0"/>
                  <a:pt x="335" y="0"/>
                </a:cubicBezTo>
                <a:cubicBezTo>
                  <a:pt x="518" y="0"/>
                  <a:pt x="670" y="152"/>
                  <a:pt x="670" y="3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7"/>
          <p:cNvSpPr/>
          <p:nvPr/>
        </p:nvSpPr>
        <p:spPr>
          <a:xfrm>
            <a:off x="3529856" y="2163652"/>
            <a:ext cx="1271" cy="1312"/>
          </a:xfrm>
          <a:custGeom>
            <a:rect b="b" l="l" r="r" t="t"/>
            <a:pathLst>
              <a:path extrusionOk="0" h="32" w="31">
                <a:moveTo>
                  <a:pt x="30" y="1"/>
                </a:moveTo>
                <a:lnTo>
                  <a:pt x="0" y="1"/>
                </a:lnTo>
                <a:lnTo>
                  <a:pt x="0" y="31"/>
                </a:lnTo>
                <a:cubicBezTo>
                  <a:pt x="30" y="31"/>
                  <a:pt x="30" y="31"/>
                  <a:pt x="30" y="1"/>
                </a:cubicBezTo>
                <a:cubicBezTo>
                  <a:pt x="30" y="1"/>
                  <a:pt x="30" y="1"/>
                  <a:pt x="3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7"/>
          <p:cNvSpPr/>
          <p:nvPr/>
        </p:nvSpPr>
        <p:spPr>
          <a:xfrm>
            <a:off x="3634497" y="2344324"/>
            <a:ext cx="1271" cy="41"/>
          </a:xfrm>
          <a:custGeom>
            <a:rect b="b" l="l" r="r" t="t"/>
            <a:pathLst>
              <a:path extrusionOk="0" h="1" w="31">
                <a:moveTo>
                  <a:pt x="31" y="0"/>
                </a:moveTo>
                <a:cubicBezTo>
                  <a:pt x="0" y="0"/>
                  <a:pt x="0" y="0"/>
                  <a:pt x="0" y="0"/>
                </a:cubicBezTo>
                <a:lnTo>
                  <a:pt x="0" y="0"/>
                </a:lnTo>
                <a:cubicBezTo>
                  <a:pt x="0" y="0"/>
                  <a:pt x="0" y="0"/>
                  <a:pt x="31" y="0"/>
                </a:cubicBezTo>
                <a:lnTo>
                  <a:pt x="3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7"/>
          <p:cNvSpPr/>
          <p:nvPr/>
        </p:nvSpPr>
        <p:spPr>
          <a:xfrm>
            <a:off x="5388638" y="2916137"/>
            <a:ext cx="314005" cy="275395"/>
          </a:xfrm>
          <a:custGeom>
            <a:rect b="b" l="l" r="r" t="t"/>
            <a:pathLst>
              <a:path extrusionOk="0" h="6719" w="7661">
                <a:moveTo>
                  <a:pt x="7630" y="3101"/>
                </a:moveTo>
                <a:cubicBezTo>
                  <a:pt x="7539" y="3162"/>
                  <a:pt x="7539" y="3162"/>
                  <a:pt x="7508" y="3101"/>
                </a:cubicBezTo>
                <a:cubicBezTo>
                  <a:pt x="7508" y="3071"/>
                  <a:pt x="7508" y="3071"/>
                  <a:pt x="7478" y="3040"/>
                </a:cubicBezTo>
                <a:cubicBezTo>
                  <a:pt x="7447" y="2980"/>
                  <a:pt x="7447" y="2919"/>
                  <a:pt x="7356" y="2858"/>
                </a:cubicBezTo>
                <a:cubicBezTo>
                  <a:pt x="7326" y="2767"/>
                  <a:pt x="7235" y="2706"/>
                  <a:pt x="7265" y="2584"/>
                </a:cubicBezTo>
                <a:cubicBezTo>
                  <a:pt x="7265" y="2554"/>
                  <a:pt x="7235" y="2524"/>
                  <a:pt x="7204" y="2493"/>
                </a:cubicBezTo>
                <a:cubicBezTo>
                  <a:pt x="7143" y="2463"/>
                  <a:pt x="7113" y="2463"/>
                  <a:pt x="7083" y="2432"/>
                </a:cubicBezTo>
                <a:cubicBezTo>
                  <a:pt x="7052" y="2432"/>
                  <a:pt x="7052" y="2432"/>
                  <a:pt x="7052" y="2402"/>
                </a:cubicBezTo>
                <a:cubicBezTo>
                  <a:pt x="7052" y="2341"/>
                  <a:pt x="7022" y="2280"/>
                  <a:pt x="6991" y="2220"/>
                </a:cubicBezTo>
                <a:cubicBezTo>
                  <a:pt x="6961" y="2159"/>
                  <a:pt x="6961" y="2098"/>
                  <a:pt x="6931" y="2037"/>
                </a:cubicBezTo>
                <a:cubicBezTo>
                  <a:pt x="6931" y="2007"/>
                  <a:pt x="6931" y="1977"/>
                  <a:pt x="6900" y="1977"/>
                </a:cubicBezTo>
                <a:cubicBezTo>
                  <a:pt x="6809" y="1916"/>
                  <a:pt x="6718" y="1825"/>
                  <a:pt x="6596" y="1764"/>
                </a:cubicBezTo>
                <a:cubicBezTo>
                  <a:pt x="6566" y="1733"/>
                  <a:pt x="6536" y="1703"/>
                  <a:pt x="6536" y="1673"/>
                </a:cubicBezTo>
                <a:cubicBezTo>
                  <a:pt x="6536" y="1612"/>
                  <a:pt x="6505" y="1551"/>
                  <a:pt x="6505" y="1521"/>
                </a:cubicBezTo>
                <a:cubicBezTo>
                  <a:pt x="6536" y="1429"/>
                  <a:pt x="6505" y="1338"/>
                  <a:pt x="6475" y="1277"/>
                </a:cubicBezTo>
                <a:cubicBezTo>
                  <a:pt x="6414" y="1217"/>
                  <a:pt x="6414" y="1156"/>
                  <a:pt x="6414" y="1065"/>
                </a:cubicBezTo>
                <a:cubicBezTo>
                  <a:pt x="6414" y="1004"/>
                  <a:pt x="6414" y="973"/>
                  <a:pt x="6414" y="913"/>
                </a:cubicBezTo>
                <a:cubicBezTo>
                  <a:pt x="6414" y="822"/>
                  <a:pt x="6384" y="791"/>
                  <a:pt x="6323" y="730"/>
                </a:cubicBezTo>
                <a:cubicBezTo>
                  <a:pt x="6292" y="700"/>
                  <a:pt x="6262" y="670"/>
                  <a:pt x="6201" y="700"/>
                </a:cubicBezTo>
                <a:cubicBezTo>
                  <a:pt x="6171" y="700"/>
                  <a:pt x="6140" y="670"/>
                  <a:pt x="6140" y="639"/>
                </a:cubicBezTo>
                <a:cubicBezTo>
                  <a:pt x="6140" y="609"/>
                  <a:pt x="6140" y="609"/>
                  <a:pt x="6140" y="578"/>
                </a:cubicBezTo>
                <a:cubicBezTo>
                  <a:pt x="6140" y="487"/>
                  <a:pt x="6110" y="426"/>
                  <a:pt x="6080" y="335"/>
                </a:cubicBezTo>
                <a:cubicBezTo>
                  <a:pt x="6080" y="244"/>
                  <a:pt x="6019" y="153"/>
                  <a:pt x="5988" y="62"/>
                </a:cubicBezTo>
                <a:cubicBezTo>
                  <a:pt x="5988" y="31"/>
                  <a:pt x="5958" y="1"/>
                  <a:pt x="5928" y="1"/>
                </a:cubicBezTo>
                <a:cubicBezTo>
                  <a:pt x="5928" y="1"/>
                  <a:pt x="5897" y="1"/>
                  <a:pt x="5897" y="1"/>
                </a:cubicBezTo>
                <a:cubicBezTo>
                  <a:pt x="5897" y="31"/>
                  <a:pt x="5867" y="31"/>
                  <a:pt x="5867" y="62"/>
                </a:cubicBezTo>
                <a:cubicBezTo>
                  <a:pt x="5836" y="122"/>
                  <a:pt x="5836" y="183"/>
                  <a:pt x="5806" y="244"/>
                </a:cubicBezTo>
                <a:cubicBezTo>
                  <a:pt x="5776" y="305"/>
                  <a:pt x="5776" y="366"/>
                  <a:pt x="5745" y="426"/>
                </a:cubicBezTo>
                <a:cubicBezTo>
                  <a:pt x="5715" y="548"/>
                  <a:pt x="5684" y="670"/>
                  <a:pt x="5715" y="791"/>
                </a:cubicBezTo>
                <a:cubicBezTo>
                  <a:pt x="5715" y="822"/>
                  <a:pt x="5715" y="852"/>
                  <a:pt x="5684" y="882"/>
                </a:cubicBezTo>
                <a:cubicBezTo>
                  <a:pt x="5654" y="973"/>
                  <a:pt x="5624" y="1065"/>
                  <a:pt x="5624" y="1156"/>
                </a:cubicBezTo>
                <a:cubicBezTo>
                  <a:pt x="5593" y="1217"/>
                  <a:pt x="5563" y="1277"/>
                  <a:pt x="5532" y="1338"/>
                </a:cubicBezTo>
                <a:cubicBezTo>
                  <a:pt x="5532" y="1369"/>
                  <a:pt x="5472" y="1399"/>
                  <a:pt x="5441" y="1399"/>
                </a:cubicBezTo>
                <a:cubicBezTo>
                  <a:pt x="5380" y="1429"/>
                  <a:pt x="5289" y="1399"/>
                  <a:pt x="5259" y="1338"/>
                </a:cubicBezTo>
                <a:cubicBezTo>
                  <a:pt x="5229" y="1308"/>
                  <a:pt x="5198" y="1277"/>
                  <a:pt x="5198" y="1217"/>
                </a:cubicBezTo>
                <a:cubicBezTo>
                  <a:pt x="5168" y="1217"/>
                  <a:pt x="5168" y="1217"/>
                  <a:pt x="5137" y="1217"/>
                </a:cubicBezTo>
                <a:cubicBezTo>
                  <a:pt x="5077" y="1217"/>
                  <a:pt x="5046" y="1217"/>
                  <a:pt x="4985" y="1156"/>
                </a:cubicBezTo>
                <a:cubicBezTo>
                  <a:pt x="4955" y="1095"/>
                  <a:pt x="4864" y="1065"/>
                  <a:pt x="4803" y="1034"/>
                </a:cubicBezTo>
                <a:cubicBezTo>
                  <a:pt x="4773" y="1004"/>
                  <a:pt x="4712" y="973"/>
                  <a:pt x="4681" y="943"/>
                </a:cubicBezTo>
                <a:cubicBezTo>
                  <a:pt x="4681" y="913"/>
                  <a:pt x="4651" y="882"/>
                  <a:pt x="4621" y="852"/>
                </a:cubicBezTo>
                <a:cubicBezTo>
                  <a:pt x="4590" y="822"/>
                  <a:pt x="4560" y="791"/>
                  <a:pt x="4590" y="761"/>
                </a:cubicBezTo>
                <a:cubicBezTo>
                  <a:pt x="4621" y="670"/>
                  <a:pt x="4681" y="609"/>
                  <a:pt x="4651" y="548"/>
                </a:cubicBezTo>
                <a:cubicBezTo>
                  <a:pt x="4651" y="518"/>
                  <a:pt x="4681" y="518"/>
                  <a:pt x="4712" y="487"/>
                </a:cubicBezTo>
                <a:cubicBezTo>
                  <a:pt x="4742" y="487"/>
                  <a:pt x="4742" y="487"/>
                  <a:pt x="4773" y="457"/>
                </a:cubicBezTo>
                <a:cubicBezTo>
                  <a:pt x="4803" y="396"/>
                  <a:pt x="4833" y="335"/>
                  <a:pt x="4864" y="274"/>
                </a:cubicBezTo>
                <a:cubicBezTo>
                  <a:pt x="4864" y="274"/>
                  <a:pt x="4864" y="244"/>
                  <a:pt x="4833" y="244"/>
                </a:cubicBezTo>
                <a:cubicBezTo>
                  <a:pt x="4803" y="214"/>
                  <a:pt x="4773" y="183"/>
                  <a:pt x="4742" y="214"/>
                </a:cubicBezTo>
                <a:cubicBezTo>
                  <a:pt x="4712" y="244"/>
                  <a:pt x="4681" y="244"/>
                  <a:pt x="4651" y="214"/>
                </a:cubicBezTo>
                <a:cubicBezTo>
                  <a:pt x="4621" y="183"/>
                  <a:pt x="4590" y="214"/>
                  <a:pt x="4560" y="214"/>
                </a:cubicBezTo>
                <a:cubicBezTo>
                  <a:pt x="4560" y="214"/>
                  <a:pt x="4529" y="244"/>
                  <a:pt x="4499" y="244"/>
                </a:cubicBezTo>
                <a:cubicBezTo>
                  <a:pt x="4408" y="183"/>
                  <a:pt x="4256" y="183"/>
                  <a:pt x="4165" y="92"/>
                </a:cubicBezTo>
                <a:cubicBezTo>
                  <a:pt x="4104" y="62"/>
                  <a:pt x="4043" y="62"/>
                  <a:pt x="4013" y="31"/>
                </a:cubicBezTo>
                <a:cubicBezTo>
                  <a:pt x="3982" y="31"/>
                  <a:pt x="3982" y="31"/>
                  <a:pt x="3952" y="31"/>
                </a:cubicBezTo>
                <a:cubicBezTo>
                  <a:pt x="3952" y="31"/>
                  <a:pt x="3952" y="62"/>
                  <a:pt x="3922" y="62"/>
                </a:cubicBezTo>
                <a:cubicBezTo>
                  <a:pt x="3922" y="62"/>
                  <a:pt x="3922" y="62"/>
                  <a:pt x="3922" y="62"/>
                </a:cubicBezTo>
                <a:cubicBezTo>
                  <a:pt x="3952" y="92"/>
                  <a:pt x="3982" y="122"/>
                  <a:pt x="4013" y="122"/>
                </a:cubicBezTo>
                <a:cubicBezTo>
                  <a:pt x="4013" y="153"/>
                  <a:pt x="4013" y="183"/>
                  <a:pt x="3982" y="214"/>
                </a:cubicBezTo>
                <a:cubicBezTo>
                  <a:pt x="3952" y="244"/>
                  <a:pt x="3891" y="244"/>
                  <a:pt x="3830" y="244"/>
                </a:cubicBezTo>
                <a:cubicBezTo>
                  <a:pt x="3800" y="244"/>
                  <a:pt x="3770" y="244"/>
                  <a:pt x="3739" y="244"/>
                </a:cubicBezTo>
                <a:cubicBezTo>
                  <a:pt x="3678" y="274"/>
                  <a:pt x="3618" y="305"/>
                  <a:pt x="3587" y="366"/>
                </a:cubicBezTo>
                <a:cubicBezTo>
                  <a:pt x="3526" y="457"/>
                  <a:pt x="3466" y="518"/>
                  <a:pt x="3405" y="609"/>
                </a:cubicBezTo>
                <a:cubicBezTo>
                  <a:pt x="3374" y="639"/>
                  <a:pt x="3374" y="700"/>
                  <a:pt x="3374" y="730"/>
                </a:cubicBezTo>
                <a:cubicBezTo>
                  <a:pt x="3405" y="761"/>
                  <a:pt x="3374" y="791"/>
                  <a:pt x="3344" y="791"/>
                </a:cubicBezTo>
                <a:cubicBezTo>
                  <a:pt x="3283" y="791"/>
                  <a:pt x="3253" y="761"/>
                  <a:pt x="3192" y="761"/>
                </a:cubicBezTo>
                <a:cubicBezTo>
                  <a:pt x="3162" y="791"/>
                  <a:pt x="3131" y="761"/>
                  <a:pt x="3101" y="761"/>
                </a:cubicBezTo>
                <a:cubicBezTo>
                  <a:pt x="3070" y="700"/>
                  <a:pt x="3040" y="670"/>
                  <a:pt x="3010" y="609"/>
                </a:cubicBezTo>
                <a:cubicBezTo>
                  <a:pt x="2979" y="578"/>
                  <a:pt x="2949" y="548"/>
                  <a:pt x="2888" y="578"/>
                </a:cubicBezTo>
                <a:cubicBezTo>
                  <a:pt x="2858" y="609"/>
                  <a:pt x="2797" y="609"/>
                  <a:pt x="2736" y="639"/>
                </a:cubicBezTo>
                <a:cubicBezTo>
                  <a:pt x="2706" y="670"/>
                  <a:pt x="2675" y="700"/>
                  <a:pt x="2614" y="700"/>
                </a:cubicBezTo>
                <a:cubicBezTo>
                  <a:pt x="2554" y="700"/>
                  <a:pt x="2584" y="791"/>
                  <a:pt x="2523" y="822"/>
                </a:cubicBezTo>
                <a:cubicBezTo>
                  <a:pt x="2523" y="822"/>
                  <a:pt x="2493" y="852"/>
                  <a:pt x="2493" y="852"/>
                </a:cubicBezTo>
                <a:cubicBezTo>
                  <a:pt x="2402" y="882"/>
                  <a:pt x="2402" y="943"/>
                  <a:pt x="2402" y="1004"/>
                </a:cubicBezTo>
                <a:cubicBezTo>
                  <a:pt x="2402" y="1004"/>
                  <a:pt x="2402" y="1034"/>
                  <a:pt x="2402" y="1034"/>
                </a:cubicBezTo>
                <a:cubicBezTo>
                  <a:pt x="2402" y="1065"/>
                  <a:pt x="2371" y="1095"/>
                  <a:pt x="2341" y="1095"/>
                </a:cubicBezTo>
                <a:cubicBezTo>
                  <a:pt x="2311" y="1095"/>
                  <a:pt x="2311" y="1065"/>
                  <a:pt x="2280" y="1065"/>
                </a:cubicBezTo>
                <a:cubicBezTo>
                  <a:pt x="2250" y="1065"/>
                  <a:pt x="2219" y="1095"/>
                  <a:pt x="2219" y="1156"/>
                </a:cubicBezTo>
                <a:cubicBezTo>
                  <a:pt x="2219" y="1156"/>
                  <a:pt x="2250" y="1186"/>
                  <a:pt x="2250" y="1217"/>
                </a:cubicBezTo>
                <a:cubicBezTo>
                  <a:pt x="2250" y="1247"/>
                  <a:pt x="2250" y="1247"/>
                  <a:pt x="2219" y="1247"/>
                </a:cubicBezTo>
                <a:cubicBezTo>
                  <a:pt x="2219" y="1247"/>
                  <a:pt x="2219" y="1247"/>
                  <a:pt x="2189" y="1247"/>
                </a:cubicBezTo>
                <a:cubicBezTo>
                  <a:pt x="2159" y="1217"/>
                  <a:pt x="2159" y="1186"/>
                  <a:pt x="2128" y="1156"/>
                </a:cubicBezTo>
                <a:cubicBezTo>
                  <a:pt x="2128" y="1125"/>
                  <a:pt x="2098" y="1125"/>
                  <a:pt x="2067" y="1156"/>
                </a:cubicBezTo>
                <a:cubicBezTo>
                  <a:pt x="2037" y="1156"/>
                  <a:pt x="2007" y="1186"/>
                  <a:pt x="1976" y="1217"/>
                </a:cubicBezTo>
                <a:cubicBezTo>
                  <a:pt x="1946" y="1247"/>
                  <a:pt x="1915" y="1277"/>
                  <a:pt x="1915" y="1308"/>
                </a:cubicBezTo>
                <a:cubicBezTo>
                  <a:pt x="1946" y="1429"/>
                  <a:pt x="1885" y="1490"/>
                  <a:pt x="1824" y="1581"/>
                </a:cubicBezTo>
                <a:cubicBezTo>
                  <a:pt x="1794" y="1581"/>
                  <a:pt x="1794" y="1612"/>
                  <a:pt x="1763" y="1642"/>
                </a:cubicBezTo>
                <a:cubicBezTo>
                  <a:pt x="1703" y="1733"/>
                  <a:pt x="1642" y="1794"/>
                  <a:pt x="1520" y="1794"/>
                </a:cubicBezTo>
                <a:cubicBezTo>
                  <a:pt x="1459" y="1794"/>
                  <a:pt x="1399" y="1825"/>
                  <a:pt x="1307" y="1825"/>
                </a:cubicBezTo>
                <a:cubicBezTo>
                  <a:pt x="1216" y="1885"/>
                  <a:pt x="1095" y="1885"/>
                  <a:pt x="1004" y="1946"/>
                </a:cubicBezTo>
                <a:cubicBezTo>
                  <a:pt x="973" y="1977"/>
                  <a:pt x="943" y="1977"/>
                  <a:pt x="943" y="1977"/>
                </a:cubicBezTo>
                <a:cubicBezTo>
                  <a:pt x="852" y="1946"/>
                  <a:pt x="791" y="1977"/>
                  <a:pt x="730" y="2007"/>
                </a:cubicBezTo>
                <a:cubicBezTo>
                  <a:pt x="639" y="2068"/>
                  <a:pt x="548" y="2129"/>
                  <a:pt x="456" y="2159"/>
                </a:cubicBezTo>
                <a:cubicBezTo>
                  <a:pt x="396" y="2159"/>
                  <a:pt x="396" y="2189"/>
                  <a:pt x="365" y="2250"/>
                </a:cubicBezTo>
                <a:cubicBezTo>
                  <a:pt x="335" y="2280"/>
                  <a:pt x="335" y="2220"/>
                  <a:pt x="304" y="2220"/>
                </a:cubicBezTo>
                <a:cubicBezTo>
                  <a:pt x="304" y="2220"/>
                  <a:pt x="274" y="2220"/>
                  <a:pt x="274" y="2250"/>
                </a:cubicBezTo>
                <a:cubicBezTo>
                  <a:pt x="244" y="2250"/>
                  <a:pt x="244" y="2280"/>
                  <a:pt x="213" y="2311"/>
                </a:cubicBezTo>
                <a:cubicBezTo>
                  <a:pt x="213" y="2341"/>
                  <a:pt x="213" y="2402"/>
                  <a:pt x="213" y="2432"/>
                </a:cubicBezTo>
                <a:cubicBezTo>
                  <a:pt x="213" y="2493"/>
                  <a:pt x="213" y="2554"/>
                  <a:pt x="152" y="2615"/>
                </a:cubicBezTo>
                <a:cubicBezTo>
                  <a:pt x="122" y="2645"/>
                  <a:pt x="122" y="2706"/>
                  <a:pt x="122" y="2767"/>
                </a:cubicBezTo>
                <a:cubicBezTo>
                  <a:pt x="122" y="2858"/>
                  <a:pt x="122" y="2949"/>
                  <a:pt x="152" y="3010"/>
                </a:cubicBezTo>
                <a:cubicBezTo>
                  <a:pt x="183" y="3040"/>
                  <a:pt x="183" y="3071"/>
                  <a:pt x="183" y="3101"/>
                </a:cubicBezTo>
                <a:cubicBezTo>
                  <a:pt x="183" y="3101"/>
                  <a:pt x="183" y="3132"/>
                  <a:pt x="152" y="3162"/>
                </a:cubicBezTo>
                <a:cubicBezTo>
                  <a:pt x="152" y="3162"/>
                  <a:pt x="152" y="3162"/>
                  <a:pt x="122" y="3162"/>
                </a:cubicBezTo>
                <a:lnTo>
                  <a:pt x="122" y="3162"/>
                </a:lnTo>
                <a:cubicBezTo>
                  <a:pt x="122" y="3162"/>
                  <a:pt x="122" y="3162"/>
                  <a:pt x="122" y="3162"/>
                </a:cubicBezTo>
                <a:cubicBezTo>
                  <a:pt x="122" y="3162"/>
                  <a:pt x="122" y="3162"/>
                  <a:pt x="122" y="3162"/>
                </a:cubicBezTo>
                <a:cubicBezTo>
                  <a:pt x="122" y="3192"/>
                  <a:pt x="92" y="3223"/>
                  <a:pt x="92" y="3253"/>
                </a:cubicBezTo>
                <a:cubicBezTo>
                  <a:pt x="92" y="3253"/>
                  <a:pt x="92" y="3253"/>
                  <a:pt x="92" y="3253"/>
                </a:cubicBezTo>
                <a:lnTo>
                  <a:pt x="92" y="3284"/>
                </a:lnTo>
                <a:lnTo>
                  <a:pt x="92" y="3253"/>
                </a:lnTo>
                <a:cubicBezTo>
                  <a:pt x="92" y="3284"/>
                  <a:pt x="92" y="3314"/>
                  <a:pt x="92" y="3344"/>
                </a:cubicBezTo>
                <a:cubicBezTo>
                  <a:pt x="122" y="3375"/>
                  <a:pt x="122" y="3436"/>
                  <a:pt x="122" y="3496"/>
                </a:cubicBezTo>
                <a:cubicBezTo>
                  <a:pt x="122" y="3588"/>
                  <a:pt x="122" y="3679"/>
                  <a:pt x="152" y="3770"/>
                </a:cubicBezTo>
                <a:cubicBezTo>
                  <a:pt x="183" y="3861"/>
                  <a:pt x="213" y="3952"/>
                  <a:pt x="213" y="4043"/>
                </a:cubicBezTo>
                <a:cubicBezTo>
                  <a:pt x="213" y="4165"/>
                  <a:pt x="213" y="4287"/>
                  <a:pt x="244" y="4408"/>
                </a:cubicBezTo>
                <a:cubicBezTo>
                  <a:pt x="244" y="4408"/>
                  <a:pt x="244" y="4439"/>
                  <a:pt x="244" y="4469"/>
                </a:cubicBezTo>
                <a:cubicBezTo>
                  <a:pt x="244" y="4530"/>
                  <a:pt x="213" y="4591"/>
                  <a:pt x="213" y="4651"/>
                </a:cubicBezTo>
                <a:cubicBezTo>
                  <a:pt x="183" y="4743"/>
                  <a:pt x="152" y="4803"/>
                  <a:pt x="61" y="4864"/>
                </a:cubicBezTo>
                <a:cubicBezTo>
                  <a:pt x="0" y="4925"/>
                  <a:pt x="0" y="5016"/>
                  <a:pt x="61" y="5046"/>
                </a:cubicBezTo>
                <a:cubicBezTo>
                  <a:pt x="92" y="5077"/>
                  <a:pt x="122" y="5107"/>
                  <a:pt x="152" y="5138"/>
                </a:cubicBezTo>
                <a:cubicBezTo>
                  <a:pt x="183" y="5198"/>
                  <a:pt x="244" y="5229"/>
                  <a:pt x="335" y="5259"/>
                </a:cubicBezTo>
                <a:cubicBezTo>
                  <a:pt x="365" y="5259"/>
                  <a:pt x="426" y="5259"/>
                  <a:pt x="487" y="5259"/>
                </a:cubicBezTo>
                <a:cubicBezTo>
                  <a:pt x="517" y="5259"/>
                  <a:pt x="548" y="5259"/>
                  <a:pt x="578" y="5229"/>
                </a:cubicBezTo>
                <a:cubicBezTo>
                  <a:pt x="669" y="5168"/>
                  <a:pt x="821" y="5168"/>
                  <a:pt x="912" y="5046"/>
                </a:cubicBezTo>
                <a:cubicBezTo>
                  <a:pt x="912" y="5046"/>
                  <a:pt x="943" y="5046"/>
                  <a:pt x="943" y="5046"/>
                </a:cubicBezTo>
                <a:cubicBezTo>
                  <a:pt x="1064" y="5016"/>
                  <a:pt x="1155" y="4986"/>
                  <a:pt x="1277" y="5016"/>
                </a:cubicBezTo>
                <a:cubicBezTo>
                  <a:pt x="1368" y="5046"/>
                  <a:pt x="1459" y="5046"/>
                  <a:pt x="1551" y="5016"/>
                </a:cubicBezTo>
                <a:cubicBezTo>
                  <a:pt x="1581" y="5016"/>
                  <a:pt x="1642" y="5016"/>
                  <a:pt x="1672" y="4986"/>
                </a:cubicBezTo>
                <a:cubicBezTo>
                  <a:pt x="1763" y="4895"/>
                  <a:pt x="1855" y="4834"/>
                  <a:pt x="1976" y="4773"/>
                </a:cubicBezTo>
                <a:cubicBezTo>
                  <a:pt x="2007" y="4743"/>
                  <a:pt x="2037" y="4712"/>
                  <a:pt x="2067" y="4712"/>
                </a:cubicBezTo>
                <a:cubicBezTo>
                  <a:pt x="2128" y="4682"/>
                  <a:pt x="2159" y="4651"/>
                  <a:pt x="2219" y="4651"/>
                </a:cubicBezTo>
                <a:cubicBezTo>
                  <a:pt x="2371" y="4682"/>
                  <a:pt x="2493" y="4651"/>
                  <a:pt x="2614" y="4591"/>
                </a:cubicBezTo>
                <a:cubicBezTo>
                  <a:pt x="2736" y="4560"/>
                  <a:pt x="2827" y="4530"/>
                  <a:pt x="2949" y="4530"/>
                </a:cubicBezTo>
                <a:cubicBezTo>
                  <a:pt x="3010" y="4530"/>
                  <a:pt x="3101" y="4530"/>
                  <a:pt x="3162" y="4530"/>
                </a:cubicBezTo>
                <a:cubicBezTo>
                  <a:pt x="3222" y="4530"/>
                  <a:pt x="3253" y="4560"/>
                  <a:pt x="3283" y="4591"/>
                </a:cubicBezTo>
                <a:cubicBezTo>
                  <a:pt x="3314" y="4651"/>
                  <a:pt x="3374" y="4651"/>
                  <a:pt x="3435" y="4682"/>
                </a:cubicBezTo>
                <a:cubicBezTo>
                  <a:pt x="3496" y="4682"/>
                  <a:pt x="3557" y="4712"/>
                  <a:pt x="3618" y="4743"/>
                </a:cubicBezTo>
                <a:cubicBezTo>
                  <a:pt x="3648" y="4773"/>
                  <a:pt x="3678" y="4803"/>
                  <a:pt x="3678" y="4834"/>
                </a:cubicBezTo>
                <a:cubicBezTo>
                  <a:pt x="3678" y="4895"/>
                  <a:pt x="3678" y="4925"/>
                  <a:pt x="3709" y="4955"/>
                </a:cubicBezTo>
                <a:cubicBezTo>
                  <a:pt x="3770" y="4986"/>
                  <a:pt x="3770" y="5046"/>
                  <a:pt x="3770" y="5107"/>
                </a:cubicBezTo>
                <a:cubicBezTo>
                  <a:pt x="3800" y="5168"/>
                  <a:pt x="3800" y="5198"/>
                  <a:pt x="3800" y="5259"/>
                </a:cubicBezTo>
                <a:cubicBezTo>
                  <a:pt x="3800" y="5290"/>
                  <a:pt x="3800" y="5320"/>
                  <a:pt x="3800" y="5320"/>
                </a:cubicBezTo>
                <a:cubicBezTo>
                  <a:pt x="3800" y="5350"/>
                  <a:pt x="3800" y="5350"/>
                  <a:pt x="3800" y="5350"/>
                </a:cubicBezTo>
                <a:cubicBezTo>
                  <a:pt x="3830" y="5381"/>
                  <a:pt x="3830" y="5381"/>
                  <a:pt x="3861" y="5381"/>
                </a:cubicBezTo>
                <a:cubicBezTo>
                  <a:pt x="3861" y="5411"/>
                  <a:pt x="3891" y="5381"/>
                  <a:pt x="3891" y="5381"/>
                </a:cubicBezTo>
                <a:cubicBezTo>
                  <a:pt x="3952" y="5320"/>
                  <a:pt x="4013" y="5259"/>
                  <a:pt x="4073" y="5198"/>
                </a:cubicBezTo>
                <a:cubicBezTo>
                  <a:pt x="4104" y="5138"/>
                  <a:pt x="4165" y="5138"/>
                  <a:pt x="4195" y="5107"/>
                </a:cubicBezTo>
                <a:cubicBezTo>
                  <a:pt x="4225" y="5077"/>
                  <a:pt x="4256" y="5016"/>
                  <a:pt x="4317" y="4986"/>
                </a:cubicBezTo>
                <a:cubicBezTo>
                  <a:pt x="4317" y="4986"/>
                  <a:pt x="4317" y="4986"/>
                  <a:pt x="4317" y="4986"/>
                </a:cubicBezTo>
                <a:cubicBezTo>
                  <a:pt x="4317" y="4986"/>
                  <a:pt x="4347" y="4986"/>
                  <a:pt x="4347" y="4986"/>
                </a:cubicBezTo>
                <a:cubicBezTo>
                  <a:pt x="4347" y="5046"/>
                  <a:pt x="4347" y="5077"/>
                  <a:pt x="4317" y="5077"/>
                </a:cubicBezTo>
                <a:cubicBezTo>
                  <a:pt x="4256" y="5138"/>
                  <a:pt x="4225" y="5198"/>
                  <a:pt x="4195" y="5290"/>
                </a:cubicBezTo>
                <a:cubicBezTo>
                  <a:pt x="4195" y="5350"/>
                  <a:pt x="4134" y="5411"/>
                  <a:pt x="4073" y="5442"/>
                </a:cubicBezTo>
                <a:cubicBezTo>
                  <a:pt x="4073" y="5442"/>
                  <a:pt x="4073" y="5472"/>
                  <a:pt x="4073" y="5472"/>
                </a:cubicBezTo>
                <a:cubicBezTo>
                  <a:pt x="4073" y="5502"/>
                  <a:pt x="4073" y="5502"/>
                  <a:pt x="4073" y="5502"/>
                </a:cubicBezTo>
                <a:cubicBezTo>
                  <a:pt x="4104" y="5533"/>
                  <a:pt x="4134" y="5502"/>
                  <a:pt x="4134" y="5502"/>
                </a:cubicBezTo>
                <a:cubicBezTo>
                  <a:pt x="4195" y="5502"/>
                  <a:pt x="4256" y="5472"/>
                  <a:pt x="4286" y="5411"/>
                </a:cubicBezTo>
                <a:cubicBezTo>
                  <a:pt x="4286" y="5411"/>
                  <a:pt x="4286" y="5381"/>
                  <a:pt x="4317" y="5381"/>
                </a:cubicBezTo>
                <a:cubicBezTo>
                  <a:pt x="4317" y="5381"/>
                  <a:pt x="4317" y="5381"/>
                  <a:pt x="4317" y="5381"/>
                </a:cubicBezTo>
                <a:cubicBezTo>
                  <a:pt x="4317" y="5381"/>
                  <a:pt x="4347" y="5381"/>
                  <a:pt x="4347" y="5381"/>
                </a:cubicBezTo>
                <a:cubicBezTo>
                  <a:pt x="4347" y="5472"/>
                  <a:pt x="4347" y="5533"/>
                  <a:pt x="4317" y="5594"/>
                </a:cubicBezTo>
                <a:cubicBezTo>
                  <a:pt x="4286" y="5624"/>
                  <a:pt x="4317" y="5624"/>
                  <a:pt x="4317" y="5654"/>
                </a:cubicBezTo>
                <a:cubicBezTo>
                  <a:pt x="4347" y="5654"/>
                  <a:pt x="4408" y="5654"/>
                  <a:pt x="4438" y="5654"/>
                </a:cubicBezTo>
                <a:cubicBezTo>
                  <a:pt x="4438" y="5654"/>
                  <a:pt x="4438" y="5654"/>
                  <a:pt x="4438" y="5624"/>
                </a:cubicBezTo>
                <a:lnTo>
                  <a:pt x="4438" y="5624"/>
                </a:lnTo>
                <a:lnTo>
                  <a:pt x="4438" y="5654"/>
                </a:lnTo>
                <a:cubicBezTo>
                  <a:pt x="4438" y="5654"/>
                  <a:pt x="4438" y="5654"/>
                  <a:pt x="4438" y="5654"/>
                </a:cubicBezTo>
                <a:cubicBezTo>
                  <a:pt x="4438" y="5654"/>
                  <a:pt x="4438" y="5654"/>
                  <a:pt x="4438" y="5654"/>
                </a:cubicBezTo>
                <a:cubicBezTo>
                  <a:pt x="4469" y="5776"/>
                  <a:pt x="4499" y="5898"/>
                  <a:pt x="4438" y="6050"/>
                </a:cubicBezTo>
                <a:cubicBezTo>
                  <a:pt x="4438" y="6080"/>
                  <a:pt x="4438" y="6110"/>
                  <a:pt x="4469" y="6141"/>
                </a:cubicBezTo>
                <a:cubicBezTo>
                  <a:pt x="4469" y="6171"/>
                  <a:pt x="4499" y="6202"/>
                  <a:pt x="4499" y="6232"/>
                </a:cubicBezTo>
                <a:cubicBezTo>
                  <a:pt x="4560" y="6354"/>
                  <a:pt x="4651" y="6414"/>
                  <a:pt x="4742" y="6445"/>
                </a:cubicBezTo>
                <a:cubicBezTo>
                  <a:pt x="4803" y="6445"/>
                  <a:pt x="4864" y="6475"/>
                  <a:pt x="4894" y="6505"/>
                </a:cubicBezTo>
                <a:cubicBezTo>
                  <a:pt x="4925" y="6536"/>
                  <a:pt x="4955" y="6566"/>
                  <a:pt x="4985" y="6597"/>
                </a:cubicBezTo>
                <a:cubicBezTo>
                  <a:pt x="5016" y="6627"/>
                  <a:pt x="5046" y="6627"/>
                  <a:pt x="5077" y="6597"/>
                </a:cubicBezTo>
                <a:cubicBezTo>
                  <a:pt x="5168" y="6566"/>
                  <a:pt x="5259" y="6505"/>
                  <a:pt x="5320" y="6414"/>
                </a:cubicBezTo>
                <a:cubicBezTo>
                  <a:pt x="5320" y="6414"/>
                  <a:pt x="5350" y="6414"/>
                  <a:pt x="5350" y="6414"/>
                </a:cubicBezTo>
                <a:cubicBezTo>
                  <a:pt x="5380" y="6414"/>
                  <a:pt x="5380" y="6445"/>
                  <a:pt x="5380" y="6445"/>
                </a:cubicBezTo>
                <a:cubicBezTo>
                  <a:pt x="5380" y="6445"/>
                  <a:pt x="5350" y="6505"/>
                  <a:pt x="5350" y="6505"/>
                </a:cubicBezTo>
                <a:cubicBezTo>
                  <a:pt x="5411" y="6566"/>
                  <a:pt x="5441" y="6657"/>
                  <a:pt x="5502" y="6718"/>
                </a:cubicBezTo>
                <a:cubicBezTo>
                  <a:pt x="5532" y="6718"/>
                  <a:pt x="5563" y="6718"/>
                  <a:pt x="5563" y="6718"/>
                </a:cubicBezTo>
                <a:cubicBezTo>
                  <a:pt x="5654" y="6657"/>
                  <a:pt x="5745" y="6597"/>
                  <a:pt x="5806" y="6536"/>
                </a:cubicBezTo>
                <a:cubicBezTo>
                  <a:pt x="5897" y="6445"/>
                  <a:pt x="5988" y="6445"/>
                  <a:pt x="6110" y="6445"/>
                </a:cubicBezTo>
                <a:cubicBezTo>
                  <a:pt x="6140" y="6445"/>
                  <a:pt x="6171" y="6445"/>
                  <a:pt x="6201" y="6445"/>
                </a:cubicBezTo>
                <a:cubicBezTo>
                  <a:pt x="6262" y="6414"/>
                  <a:pt x="6353" y="6354"/>
                  <a:pt x="6384" y="6293"/>
                </a:cubicBezTo>
                <a:cubicBezTo>
                  <a:pt x="6384" y="6171"/>
                  <a:pt x="6414" y="6080"/>
                  <a:pt x="6444" y="5989"/>
                </a:cubicBezTo>
                <a:cubicBezTo>
                  <a:pt x="6475" y="5898"/>
                  <a:pt x="6536" y="5806"/>
                  <a:pt x="6596" y="5715"/>
                </a:cubicBezTo>
                <a:cubicBezTo>
                  <a:pt x="6657" y="5654"/>
                  <a:pt x="6688" y="5594"/>
                  <a:pt x="6718" y="5533"/>
                </a:cubicBezTo>
                <a:cubicBezTo>
                  <a:pt x="6748" y="5472"/>
                  <a:pt x="6809" y="5411"/>
                  <a:pt x="6839" y="5320"/>
                </a:cubicBezTo>
                <a:cubicBezTo>
                  <a:pt x="6900" y="5198"/>
                  <a:pt x="6991" y="5077"/>
                  <a:pt x="7113" y="5016"/>
                </a:cubicBezTo>
                <a:cubicBezTo>
                  <a:pt x="7143" y="5016"/>
                  <a:pt x="7143" y="4986"/>
                  <a:pt x="7174" y="4955"/>
                </a:cubicBezTo>
                <a:cubicBezTo>
                  <a:pt x="7174" y="4864"/>
                  <a:pt x="7295" y="4803"/>
                  <a:pt x="7326" y="4712"/>
                </a:cubicBezTo>
                <a:cubicBezTo>
                  <a:pt x="7356" y="4621"/>
                  <a:pt x="7356" y="4499"/>
                  <a:pt x="7387" y="4408"/>
                </a:cubicBezTo>
                <a:cubicBezTo>
                  <a:pt x="7447" y="4317"/>
                  <a:pt x="7478" y="4195"/>
                  <a:pt x="7539" y="4074"/>
                </a:cubicBezTo>
                <a:cubicBezTo>
                  <a:pt x="7569" y="4043"/>
                  <a:pt x="7569" y="4013"/>
                  <a:pt x="7569" y="3983"/>
                </a:cubicBezTo>
                <a:cubicBezTo>
                  <a:pt x="7599" y="3891"/>
                  <a:pt x="7569" y="3831"/>
                  <a:pt x="7569" y="3739"/>
                </a:cubicBezTo>
                <a:cubicBezTo>
                  <a:pt x="7539" y="3679"/>
                  <a:pt x="7539" y="3648"/>
                  <a:pt x="7569" y="3588"/>
                </a:cubicBezTo>
                <a:cubicBezTo>
                  <a:pt x="7569" y="3557"/>
                  <a:pt x="7569" y="3527"/>
                  <a:pt x="7569" y="3466"/>
                </a:cubicBezTo>
                <a:cubicBezTo>
                  <a:pt x="7569" y="3375"/>
                  <a:pt x="7599" y="3253"/>
                  <a:pt x="7660" y="3162"/>
                </a:cubicBezTo>
                <a:cubicBezTo>
                  <a:pt x="7660" y="3162"/>
                  <a:pt x="7660" y="3132"/>
                  <a:pt x="7660" y="3132"/>
                </a:cubicBezTo>
                <a:cubicBezTo>
                  <a:pt x="7660" y="3101"/>
                  <a:pt x="7660" y="3101"/>
                  <a:pt x="7630" y="3101"/>
                </a:cubicBezTo>
                <a:cubicBezTo>
                  <a:pt x="7630" y="3101"/>
                  <a:pt x="7630" y="3101"/>
                  <a:pt x="7630" y="310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7"/>
          <p:cNvSpPr/>
          <p:nvPr/>
        </p:nvSpPr>
        <p:spPr>
          <a:xfrm>
            <a:off x="5544350" y="2828958"/>
            <a:ext cx="152064" cy="84762"/>
          </a:xfrm>
          <a:custGeom>
            <a:rect b="b" l="l" r="r" t="t"/>
            <a:pathLst>
              <a:path extrusionOk="0" h="2068" w="3710">
                <a:moveTo>
                  <a:pt x="1186" y="334"/>
                </a:moveTo>
                <a:cubicBezTo>
                  <a:pt x="1156" y="334"/>
                  <a:pt x="1156" y="334"/>
                  <a:pt x="1156" y="334"/>
                </a:cubicBezTo>
                <a:cubicBezTo>
                  <a:pt x="1034" y="395"/>
                  <a:pt x="974" y="486"/>
                  <a:pt x="882" y="578"/>
                </a:cubicBezTo>
                <a:cubicBezTo>
                  <a:pt x="882" y="578"/>
                  <a:pt x="822" y="578"/>
                  <a:pt x="822" y="578"/>
                </a:cubicBezTo>
                <a:cubicBezTo>
                  <a:pt x="761" y="517"/>
                  <a:pt x="730" y="486"/>
                  <a:pt x="670" y="456"/>
                </a:cubicBezTo>
                <a:cubicBezTo>
                  <a:pt x="670" y="426"/>
                  <a:pt x="639" y="395"/>
                  <a:pt x="639" y="365"/>
                </a:cubicBezTo>
                <a:cubicBezTo>
                  <a:pt x="639" y="334"/>
                  <a:pt x="639" y="304"/>
                  <a:pt x="670" y="274"/>
                </a:cubicBezTo>
                <a:cubicBezTo>
                  <a:pt x="670" y="213"/>
                  <a:pt x="639" y="152"/>
                  <a:pt x="609" y="122"/>
                </a:cubicBezTo>
                <a:cubicBezTo>
                  <a:pt x="609" y="91"/>
                  <a:pt x="548" y="91"/>
                  <a:pt x="518" y="61"/>
                </a:cubicBezTo>
                <a:cubicBezTo>
                  <a:pt x="487" y="61"/>
                  <a:pt x="426" y="31"/>
                  <a:pt x="396" y="31"/>
                </a:cubicBezTo>
                <a:cubicBezTo>
                  <a:pt x="335" y="0"/>
                  <a:pt x="305" y="0"/>
                  <a:pt x="274" y="31"/>
                </a:cubicBezTo>
                <a:cubicBezTo>
                  <a:pt x="183" y="61"/>
                  <a:pt x="92" y="122"/>
                  <a:pt x="1" y="152"/>
                </a:cubicBezTo>
                <a:cubicBezTo>
                  <a:pt x="1" y="152"/>
                  <a:pt x="1" y="152"/>
                  <a:pt x="1" y="183"/>
                </a:cubicBezTo>
                <a:cubicBezTo>
                  <a:pt x="1" y="183"/>
                  <a:pt x="1" y="213"/>
                  <a:pt x="1" y="213"/>
                </a:cubicBezTo>
                <a:cubicBezTo>
                  <a:pt x="31" y="243"/>
                  <a:pt x="62" y="243"/>
                  <a:pt x="92" y="243"/>
                </a:cubicBezTo>
                <a:cubicBezTo>
                  <a:pt x="123" y="274"/>
                  <a:pt x="183" y="274"/>
                  <a:pt x="183" y="304"/>
                </a:cubicBezTo>
                <a:cubicBezTo>
                  <a:pt x="214" y="395"/>
                  <a:pt x="274" y="426"/>
                  <a:pt x="366" y="395"/>
                </a:cubicBezTo>
                <a:cubicBezTo>
                  <a:pt x="396" y="395"/>
                  <a:pt x="457" y="395"/>
                  <a:pt x="487" y="395"/>
                </a:cubicBezTo>
                <a:cubicBezTo>
                  <a:pt x="518" y="395"/>
                  <a:pt x="518" y="426"/>
                  <a:pt x="518" y="426"/>
                </a:cubicBezTo>
                <a:cubicBezTo>
                  <a:pt x="518" y="426"/>
                  <a:pt x="518" y="456"/>
                  <a:pt x="518" y="456"/>
                </a:cubicBezTo>
                <a:cubicBezTo>
                  <a:pt x="426" y="426"/>
                  <a:pt x="366" y="486"/>
                  <a:pt x="274" y="486"/>
                </a:cubicBezTo>
                <a:cubicBezTo>
                  <a:pt x="244" y="486"/>
                  <a:pt x="244" y="517"/>
                  <a:pt x="244" y="517"/>
                </a:cubicBezTo>
                <a:cubicBezTo>
                  <a:pt x="305" y="578"/>
                  <a:pt x="335" y="638"/>
                  <a:pt x="366" y="730"/>
                </a:cubicBezTo>
                <a:cubicBezTo>
                  <a:pt x="366" y="760"/>
                  <a:pt x="426" y="760"/>
                  <a:pt x="457" y="760"/>
                </a:cubicBezTo>
                <a:cubicBezTo>
                  <a:pt x="457" y="730"/>
                  <a:pt x="487" y="699"/>
                  <a:pt x="487" y="699"/>
                </a:cubicBezTo>
                <a:cubicBezTo>
                  <a:pt x="518" y="669"/>
                  <a:pt x="518" y="669"/>
                  <a:pt x="548" y="669"/>
                </a:cubicBezTo>
                <a:cubicBezTo>
                  <a:pt x="609" y="699"/>
                  <a:pt x="670" y="730"/>
                  <a:pt x="730" y="790"/>
                </a:cubicBezTo>
                <a:cubicBezTo>
                  <a:pt x="761" y="790"/>
                  <a:pt x="822" y="821"/>
                  <a:pt x="852" y="851"/>
                </a:cubicBezTo>
                <a:cubicBezTo>
                  <a:pt x="943" y="851"/>
                  <a:pt x="1004" y="882"/>
                  <a:pt x="1065" y="912"/>
                </a:cubicBezTo>
                <a:cubicBezTo>
                  <a:pt x="1126" y="912"/>
                  <a:pt x="1156" y="942"/>
                  <a:pt x="1217" y="942"/>
                </a:cubicBezTo>
                <a:cubicBezTo>
                  <a:pt x="1278" y="1003"/>
                  <a:pt x="1369" y="1034"/>
                  <a:pt x="1369" y="1155"/>
                </a:cubicBezTo>
                <a:cubicBezTo>
                  <a:pt x="1399" y="1186"/>
                  <a:pt x="1430" y="1216"/>
                  <a:pt x="1430" y="1246"/>
                </a:cubicBezTo>
                <a:cubicBezTo>
                  <a:pt x="1430" y="1277"/>
                  <a:pt x="1460" y="1307"/>
                  <a:pt x="1460" y="1338"/>
                </a:cubicBezTo>
                <a:cubicBezTo>
                  <a:pt x="1490" y="1368"/>
                  <a:pt x="1460" y="1398"/>
                  <a:pt x="1460" y="1398"/>
                </a:cubicBezTo>
                <a:cubicBezTo>
                  <a:pt x="1369" y="1398"/>
                  <a:pt x="1338" y="1459"/>
                  <a:pt x="1308" y="1520"/>
                </a:cubicBezTo>
                <a:cubicBezTo>
                  <a:pt x="1278" y="1550"/>
                  <a:pt x="1308" y="1581"/>
                  <a:pt x="1338" y="1611"/>
                </a:cubicBezTo>
                <a:cubicBezTo>
                  <a:pt x="1399" y="1611"/>
                  <a:pt x="1490" y="1581"/>
                  <a:pt x="1551" y="1581"/>
                </a:cubicBezTo>
                <a:cubicBezTo>
                  <a:pt x="1612" y="1550"/>
                  <a:pt x="1703" y="1581"/>
                  <a:pt x="1733" y="1641"/>
                </a:cubicBezTo>
                <a:cubicBezTo>
                  <a:pt x="1764" y="1672"/>
                  <a:pt x="1764" y="1672"/>
                  <a:pt x="1794" y="1702"/>
                </a:cubicBezTo>
                <a:cubicBezTo>
                  <a:pt x="1825" y="1733"/>
                  <a:pt x="1855" y="1763"/>
                  <a:pt x="1916" y="1763"/>
                </a:cubicBezTo>
                <a:cubicBezTo>
                  <a:pt x="2007" y="1763"/>
                  <a:pt x="2098" y="1763"/>
                  <a:pt x="2189" y="1793"/>
                </a:cubicBezTo>
                <a:cubicBezTo>
                  <a:pt x="2220" y="1824"/>
                  <a:pt x="2250" y="1793"/>
                  <a:pt x="2281" y="1793"/>
                </a:cubicBezTo>
                <a:cubicBezTo>
                  <a:pt x="2341" y="1763"/>
                  <a:pt x="2341" y="1733"/>
                  <a:pt x="2341" y="1672"/>
                </a:cubicBezTo>
                <a:cubicBezTo>
                  <a:pt x="2341" y="1641"/>
                  <a:pt x="2311" y="1641"/>
                  <a:pt x="2341" y="1641"/>
                </a:cubicBezTo>
                <a:cubicBezTo>
                  <a:pt x="2372" y="1581"/>
                  <a:pt x="2433" y="1550"/>
                  <a:pt x="2493" y="1490"/>
                </a:cubicBezTo>
                <a:cubicBezTo>
                  <a:pt x="2524" y="1459"/>
                  <a:pt x="2585" y="1459"/>
                  <a:pt x="2645" y="1490"/>
                </a:cubicBezTo>
                <a:cubicBezTo>
                  <a:pt x="2706" y="1520"/>
                  <a:pt x="2737" y="1550"/>
                  <a:pt x="2797" y="1550"/>
                </a:cubicBezTo>
                <a:cubicBezTo>
                  <a:pt x="2828" y="1581"/>
                  <a:pt x="2858" y="1611"/>
                  <a:pt x="2889" y="1641"/>
                </a:cubicBezTo>
                <a:cubicBezTo>
                  <a:pt x="2949" y="1733"/>
                  <a:pt x="3010" y="1824"/>
                  <a:pt x="3101" y="1885"/>
                </a:cubicBezTo>
                <a:cubicBezTo>
                  <a:pt x="3132" y="1945"/>
                  <a:pt x="3192" y="1976"/>
                  <a:pt x="3253" y="1976"/>
                </a:cubicBezTo>
                <a:cubicBezTo>
                  <a:pt x="3405" y="1976"/>
                  <a:pt x="3496" y="2006"/>
                  <a:pt x="3618" y="2067"/>
                </a:cubicBezTo>
                <a:cubicBezTo>
                  <a:pt x="3618" y="2067"/>
                  <a:pt x="3648" y="2067"/>
                  <a:pt x="3648" y="2067"/>
                </a:cubicBezTo>
                <a:cubicBezTo>
                  <a:pt x="3648" y="2067"/>
                  <a:pt x="3679" y="2067"/>
                  <a:pt x="3679" y="2067"/>
                </a:cubicBezTo>
                <a:cubicBezTo>
                  <a:pt x="3679" y="2037"/>
                  <a:pt x="3709" y="2037"/>
                  <a:pt x="3679" y="2006"/>
                </a:cubicBezTo>
                <a:cubicBezTo>
                  <a:pt x="3679" y="1976"/>
                  <a:pt x="3679" y="1945"/>
                  <a:pt x="3648" y="1945"/>
                </a:cubicBezTo>
                <a:cubicBezTo>
                  <a:pt x="3588" y="1945"/>
                  <a:pt x="3588" y="1885"/>
                  <a:pt x="3588" y="1854"/>
                </a:cubicBezTo>
                <a:cubicBezTo>
                  <a:pt x="3557" y="1854"/>
                  <a:pt x="3496" y="1854"/>
                  <a:pt x="3466" y="1793"/>
                </a:cubicBezTo>
                <a:cubicBezTo>
                  <a:pt x="3466" y="1793"/>
                  <a:pt x="3466" y="1763"/>
                  <a:pt x="3466" y="1763"/>
                </a:cubicBezTo>
                <a:cubicBezTo>
                  <a:pt x="3436" y="1733"/>
                  <a:pt x="3375" y="1733"/>
                  <a:pt x="3344" y="1672"/>
                </a:cubicBezTo>
                <a:cubicBezTo>
                  <a:pt x="3314" y="1641"/>
                  <a:pt x="3314" y="1611"/>
                  <a:pt x="3284" y="1581"/>
                </a:cubicBezTo>
                <a:cubicBezTo>
                  <a:pt x="3253" y="1550"/>
                  <a:pt x="3223" y="1520"/>
                  <a:pt x="3192" y="1490"/>
                </a:cubicBezTo>
                <a:cubicBezTo>
                  <a:pt x="3162" y="1459"/>
                  <a:pt x="3132" y="1429"/>
                  <a:pt x="3101" y="1398"/>
                </a:cubicBezTo>
                <a:cubicBezTo>
                  <a:pt x="3101" y="1368"/>
                  <a:pt x="3101" y="1338"/>
                  <a:pt x="3132" y="1307"/>
                </a:cubicBezTo>
                <a:cubicBezTo>
                  <a:pt x="3162" y="1307"/>
                  <a:pt x="3162" y="1277"/>
                  <a:pt x="3192" y="1277"/>
                </a:cubicBezTo>
                <a:cubicBezTo>
                  <a:pt x="3223" y="1246"/>
                  <a:pt x="3223" y="1186"/>
                  <a:pt x="3162" y="1155"/>
                </a:cubicBezTo>
                <a:cubicBezTo>
                  <a:pt x="3162" y="1155"/>
                  <a:pt x="3132" y="1125"/>
                  <a:pt x="3101" y="1125"/>
                </a:cubicBezTo>
                <a:cubicBezTo>
                  <a:pt x="3071" y="1094"/>
                  <a:pt x="3010" y="1064"/>
                  <a:pt x="2980" y="1064"/>
                </a:cubicBezTo>
                <a:cubicBezTo>
                  <a:pt x="2889" y="1034"/>
                  <a:pt x="2858" y="1003"/>
                  <a:pt x="2828" y="912"/>
                </a:cubicBezTo>
                <a:cubicBezTo>
                  <a:pt x="2828" y="882"/>
                  <a:pt x="2797" y="851"/>
                  <a:pt x="2797" y="851"/>
                </a:cubicBezTo>
                <a:cubicBezTo>
                  <a:pt x="2645" y="730"/>
                  <a:pt x="2493" y="638"/>
                  <a:pt x="2311" y="608"/>
                </a:cubicBezTo>
                <a:cubicBezTo>
                  <a:pt x="2220" y="578"/>
                  <a:pt x="2159" y="547"/>
                  <a:pt x="2068" y="517"/>
                </a:cubicBezTo>
                <a:cubicBezTo>
                  <a:pt x="1977" y="486"/>
                  <a:pt x="1916" y="426"/>
                  <a:pt x="1825" y="395"/>
                </a:cubicBezTo>
                <a:cubicBezTo>
                  <a:pt x="1673" y="395"/>
                  <a:pt x="1551" y="334"/>
                  <a:pt x="1460" y="274"/>
                </a:cubicBezTo>
                <a:cubicBezTo>
                  <a:pt x="1338" y="243"/>
                  <a:pt x="1247" y="213"/>
                  <a:pt x="1156" y="33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7"/>
          <p:cNvSpPr/>
          <p:nvPr/>
        </p:nvSpPr>
        <p:spPr>
          <a:xfrm>
            <a:off x="5372448" y="2770387"/>
            <a:ext cx="79762" cy="89763"/>
          </a:xfrm>
          <a:custGeom>
            <a:rect b="b" l="l" r="r" t="t"/>
            <a:pathLst>
              <a:path extrusionOk="0" h="2190" w="1946">
                <a:moveTo>
                  <a:pt x="31" y="1277"/>
                </a:moveTo>
                <a:cubicBezTo>
                  <a:pt x="61" y="1368"/>
                  <a:pt x="91" y="1460"/>
                  <a:pt x="91" y="1520"/>
                </a:cubicBezTo>
                <a:cubicBezTo>
                  <a:pt x="122" y="1581"/>
                  <a:pt x="122" y="1642"/>
                  <a:pt x="183" y="1642"/>
                </a:cubicBezTo>
                <a:cubicBezTo>
                  <a:pt x="213" y="1642"/>
                  <a:pt x="213" y="1672"/>
                  <a:pt x="213" y="1672"/>
                </a:cubicBezTo>
                <a:cubicBezTo>
                  <a:pt x="213" y="1733"/>
                  <a:pt x="243" y="1794"/>
                  <a:pt x="243" y="1855"/>
                </a:cubicBezTo>
                <a:cubicBezTo>
                  <a:pt x="274" y="1915"/>
                  <a:pt x="304" y="1946"/>
                  <a:pt x="365" y="1946"/>
                </a:cubicBezTo>
                <a:cubicBezTo>
                  <a:pt x="395" y="1976"/>
                  <a:pt x="426" y="1976"/>
                  <a:pt x="487" y="1976"/>
                </a:cubicBezTo>
                <a:cubicBezTo>
                  <a:pt x="517" y="1976"/>
                  <a:pt x="547" y="1976"/>
                  <a:pt x="578" y="2007"/>
                </a:cubicBezTo>
                <a:cubicBezTo>
                  <a:pt x="578" y="2067"/>
                  <a:pt x="608" y="2067"/>
                  <a:pt x="669" y="2067"/>
                </a:cubicBezTo>
                <a:cubicBezTo>
                  <a:pt x="699" y="2037"/>
                  <a:pt x="760" y="2037"/>
                  <a:pt x="791" y="2007"/>
                </a:cubicBezTo>
                <a:cubicBezTo>
                  <a:pt x="821" y="2007"/>
                  <a:pt x="821" y="2007"/>
                  <a:pt x="851" y="2007"/>
                </a:cubicBezTo>
                <a:cubicBezTo>
                  <a:pt x="912" y="2037"/>
                  <a:pt x="973" y="2067"/>
                  <a:pt x="1034" y="2098"/>
                </a:cubicBezTo>
                <a:cubicBezTo>
                  <a:pt x="1034" y="2098"/>
                  <a:pt x="1064" y="2128"/>
                  <a:pt x="1064" y="2128"/>
                </a:cubicBezTo>
                <a:cubicBezTo>
                  <a:pt x="1095" y="2159"/>
                  <a:pt x="1125" y="2189"/>
                  <a:pt x="1155" y="2159"/>
                </a:cubicBezTo>
                <a:cubicBezTo>
                  <a:pt x="1186" y="2159"/>
                  <a:pt x="1247" y="2128"/>
                  <a:pt x="1277" y="2128"/>
                </a:cubicBezTo>
                <a:cubicBezTo>
                  <a:pt x="1307" y="2128"/>
                  <a:pt x="1307" y="2128"/>
                  <a:pt x="1338" y="2159"/>
                </a:cubicBezTo>
                <a:cubicBezTo>
                  <a:pt x="1368" y="2159"/>
                  <a:pt x="1399" y="2128"/>
                  <a:pt x="1399" y="2098"/>
                </a:cubicBezTo>
                <a:cubicBezTo>
                  <a:pt x="1399" y="2098"/>
                  <a:pt x="1399" y="2098"/>
                  <a:pt x="1399" y="2067"/>
                </a:cubicBezTo>
                <a:cubicBezTo>
                  <a:pt x="1399" y="2037"/>
                  <a:pt x="1399" y="1976"/>
                  <a:pt x="1429" y="1915"/>
                </a:cubicBezTo>
                <a:cubicBezTo>
                  <a:pt x="1429" y="1885"/>
                  <a:pt x="1459" y="1855"/>
                  <a:pt x="1429" y="1824"/>
                </a:cubicBezTo>
                <a:cubicBezTo>
                  <a:pt x="1429" y="1763"/>
                  <a:pt x="1459" y="1703"/>
                  <a:pt x="1490" y="1642"/>
                </a:cubicBezTo>
                <a:cubicBezTo>
                  <a:pt x="1550" y="1581"/>
                  <a:pt x="1581" y="1490"/>
                  <a:pt x="1642" y="1399"/>
                </a:cubicBezTo>
                <a:cubicBezTo>
                  <a:pt x="1642" y="1368"/>
                  <a:pt x="1672" y="1338"/>
                  <a:pt x="1672" y="1277"/>
                </a:cubicBezTo>
                <a:cubicBezTo>
                  <a:pt x="1702" y="1247"/>
                  <a:pt x="1702" y="1247"/>
                  <a:pt x="1733" y="1216"/>
                </a:cubicBezTo>
                <a:cubicBezTo>
                  <a:pt x="1763" y="1216"/>
                  <a:pt x="1794" y="1216"/>
                  <a:pt x="1824" y="1216"/>
                </a:cubicBezTo>
                <a:cubicBezTo>
                  <a:pt x="1824" y="1216"/>
                  <a:pt x="1854" y="1216"/>
                  <a:pt x="1854" y="1216"/>
                </a:cubicBezTo>
                <a:cubicBezTo>
                  <a:pt x="1885" y="1216"/>
                  <a:pt x="1885" y="1156"/>
                  <a:pt x="1885" y="1156"/>
                </a:cubicBezTo>
                <a:cubicBezTo>
                  <a:pt x="1854" y="1095"/>
                  <a:pt x="1794" y="1064"/>
                  <a:pt x="1733" y="1034"/>
                </a:cubicBezTo>
                <a:cubicBezTo>
                  <a:pt x="1733" y="1004"/>
                  <a:pt x="1702" y="973"/>
                  <a:pt x="1733" y="943"/>
                </a:cubicBezTo>
                <a:cubicBezTo>
                  <a:pt x="1733" y="912"/>
                  <a:pt x="1733" y="882"/>
                  <a:pt x="1733" y="852"/>
                </a:cubicBezTo>
                <a:cubicBezTo>
                  <a:pt x="1642" y="760"/>
                  <a:pt x="1672" y="700"/>
                  <a:pt x="1702" y="608"/>
                </a:cubicBezTo>
                <a:cubicBezTo>
                  <a:pt x="1702" y="578"/>
                  <a:pt x="1733" y="548"/>
                  <a:pt x="1763" y="548"/>
                </a:cubicBezTo>
                <a:cubicBezTo>
                  <a:pt x="1794" y="517"/>
                  <a:pt x="1794" y="487"/>
                  <a:pt x="1794" y="456"/>
                </a:cubicBezTo>
                <a:cubicBezTo>
                  <a:pt x="1824" y="426"/>
                  <a:pt x="1824" y="396"/>
                  <a:pt x="1854" y="396"/>
                </a:cubicBezTo>
                <a:cubicBezTo>
                  <a:pt x="1885" y="396"/>
                  <a:pt x="1915" y="396"/>
                  <a:pt x="1946" y="365"/>
                </a:cubicBezTo>
                <a:cubicBezTo>
                  <a:pt x="1946" y="365"/>
                  <a:pt x="1946" y="335"/>
                  <a:pt x="1946" y="335"/>
                </a:cubicBezTo>
                <a:cubicBezTo>
                  <a:pt x="1946" y="335"/>
                  <a:pt x="1946" y="335"/>
                  <a:pt x="1946" y="305"/>
                </a:cubicBezTo>
                <a:cubicBezTo>
                  <a:pt x="1885" y="274"/>
                  <a:pt x="1854" y="244"/>
                  <a:pt x="1794" y="244"/>
                </a:cubicBezTo>
                <a:cubicBezTo>
                  <a:pt x="1733" y="213"/>
                  <a:pt x="1672" y="183"/>
                  <a:pt x="1672" y="92"/>
                </a:cubicBezTo>
                <a:cubicBezTo>
                  <a:pt x="1642" y="61"/>
                  <a:pt x="1611" y="31"/>
                  <a:pt x="1581" y="1"/>
                </a:cubicBezTo>
                <a:cubicBezTo>
                  <a:pt x="1550" y="1"/>
                  <a:pt x="1520" y="1"/>
                  <a:pt x="1520" y="1"/>
                </a:cubicBezTo>
                <a:cubicBezTo>
                  <a:pt x="1490" y="1"/>
                  <a:pt x="1429" y="31"/>
                  <a:pt x="1429" y="61"/>
                </a:cubicBezTo>
                <a:cubicBezTo>
                  <a:pt x="1399" y="92"/>
                  <a:pt x="1368" y="153"/>
                  <a:pt x="1368" y="183"/>
                </a:cubicBezTo>
                <a:cubicBezTo>
                  <a:pt x="1338" y="213"/>
                  <a:pt x="1338" y="244"/>
                  <a:pt x="1307" y="244"/>
                </a:cubicBezTo>
                <a:cubicBezTo>
                  <a:pt x="1247" y="305"/>
                  <a:pt x="1186" y="335"/>
                  <a:pt x="1125" y="365"/>
                </a:cubicBezTo>
                <a:cubicBezTo>
                  <a:pt x="1034" y="396"/>
                  <a:pt x="973" y="456"/>
                  <a:pt x="943" y="548"/>
                </a:cubicBezTo>
                <a:cubicBezTo>
                  <a:pt x="912" y="578"/>
                  <a:pt x="882" y="608"/>
                  <a:pt x="851" y="669"/>
                </a:cubicBezTo>
                <a:cubicBezTo>
                  <a:pt x="791" y="730"/>
                  <a:pt x="730" y="791"/>
                  <a:pt x="639" y="791"/>
                </a:cubicBezTo>
                <a:cubicBezTo>
                  <a:pt x="578" y="791"/>
                  <a:pt x="517" y="852"/>
                  <a:pt x="487" y="943"/>
                </a:cubicBezTo>
                <a:cubicBezTo>
                  <a:pt x="487" y="973"/>
                  <a:pt x="456" y="1004"/>
                  <a:pt x="456" y="1034"/>
                </a:cubicBezTo>
                <a:cubicBezTo>
                  <a:pt x="426" y="1034"/>
                  <a:pt x="395" y="1064"/>
                  <a:pt x="365" y="1064"/>
                </a:cubicBezTo>
                <a:cubicBezTo>
                  <a:pt x="335" y="1034"/>
                  <a:pt x="274" y="1004"/>
                  <a:pt x="213" y="1004"/>
                </a:cubicBezTo>
                <a:cubicBezTo>
                  <a:pt x="183" y="973"/>
                  <a:pt x="122" y="973"/>
                  <a:pt x="91" y="1034"/>
                </a:cubicBezTo>
                <a:cubicBezTo>
                  <a:pt x="91" y="1064"/>
                  <a:pt x="61" y="1064"/>
                  <a:pt x="61" y="1095"/>
                </a:cubicBezTo>
                <a:cubicBezTo>
                  <a:pt x="31" y="1156"/>
                  <a:pt x="0" y="1216"/>
                  <a:pt x="31" y="1277"/>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7"/>
          <p:cNvSpPr/>
          <p:nvPr/>
        </p:nvSpPr>
        <p:spPr>
          <a:xfrm>
            <a:off x="5508240" y="2435275"/>
            <a:ext cx="79762" cy="118372"/>
          </a:xfrm>
          <a:custGeom>
            <a:rect b="b" l="l" r="r" t="t"/>
            <a:pathLst>
              <a:path extrusionOk="0" h="2888" w="1946">
                <a:moveTo>
                  <a:pt x="1520" y="122"/>
                </a:moveTo>
                <a:lnTo>
                  <a:pt x="1551" y="122"/>
                </a:lnTo>
                <a:lnTo>
                  <a:pt x="1520" y="122"/>
                </a:lnTo>
                <a:lnTo>
                  <a:pt x="1520" y="122"/>
                </a:lnTo>
                <a:close/>
                <a:moveTo>
                  <a:pt x="943" y="1641"/>
                </a:moveTo>
                <a:cubicBezTo>
                  <a:pt x="943" y="1641"/>
                  <a:pt x="943" y="1672"/>
                  <a:pt x="912" y="1672"/>
                </a:cubicBezTo>
                <a:cubicBezTo>
                  <a:pt x="852" y="1672"/>
                  <a:pt x="791" y="1641"/>
                  <a:pt x="730" y="1672"/>
                </a:cubicBezTo>
                <a:cubicBezTo>
                  <a:pt x="669" y="1702"/>
                  <a:pt x="578" y="1702"/>
                  <a:pt x="517" y="1733"/>
                </a:cubicBezTo>
                <a:cubicBezTo>
                  <a:pt x="487" y="1733"/>
                  <a:pt x="426" y="1763"/>
                  <a:pt x="426" y="1793"/>
                </a:cubicBezTo>
                <a:cubicBezTo>
                  <a:pt x="335" y="1885"/>
                  <a:pt x="274" y="1976"/>
                  <a:pt x="183" y="2067"/>
                </a:cubicBezTo>
                <a:cubicBezTo>
                  <a:pt x="152" y="2067"/>
                  <a:pt x="152" y="2097"/>
                  <a:pt x="152" y="2128"/>
                </a:cubicBezTo>
                <a:cubicBezTo>
                  <a:pt x="152" y="2128"/>
                  <a:pt x="152" y="2158"/>
                  <a:pt x="122" y="2189"/>
                </a:cubicBezTo>
                <a:cubicBezTo>
                  <a:pt x="92" y="2219"/>
                  <a:pt x="61" y="2249"/>
                  <a:pt x="31" y="2310"/>
                </a:cubicBezTo>
                <a:cubicBezTo>
                  <a:pt x="0" y="2310"/>
                  <a:pt x="0" y="2371"/>
                  <a:pt x="0" y="2401"/>
                </a:cubicBezTo>
                <a:cubicBezTo>
                  <a:pt x="0" y="2432"/>
                  <a:pt x="0" y="2462"/>
                  <a:pt x="31" y="2493"/>
                </a:cubicBezTo>
                <a:lnTo>
                  <a:pt x="31" y="2493"/>
                </a:lnTo>
                <a:cubicBezTo>
                  <a:pt x="31" y="2493"/>
                  <a:pt x="31" y="2493"/>
                  <a:pt x="31" y="2523"/>
                </a:cubicBezTo>
                <a:cubicBezTo>
                  <a:pt x="31" y="2493"/>
                  <a:pt x="31" y="2493"/>
                  <a:pt x="31" y="2493"/>
                </a:cubicBezTo>
                <a:cubicBezTo>
                  <a:pt x="31" y="2493"/>
                  <a:pt x="61" y="2493"/>
                  <a:pt x="61" y="2493"/>
                </a:cubicBezTo>
                <a:cubicBezTo>
                  <a:pt x="92" y="2493"/>
                  <a:pt x="122" y="2493"/>
                  <a:pt x="122" y="2523"/>
                </a:cubicBezTo>
                <a:cubicBezTo>
                  <a:pt x="122" y="2553"/>
                  <a:pt x="92" y="2584"/>
                  <a:pt x="92" y="2584"/>
                </a:cubicBezTo>
                <a:cubicBezTo>
                  <a:pt x="92" y="2584"/>
                  <a:pt x="92" y="2584"/>
                  <a:pt x="92" y="2584"/>
                </a:cubicBezTo>
                <a:cubicBezTo>
                  <a:pt x="92" y="2584"/>
                  <a:pt x="92" y="2584"/>
                  <a:pt x="92" y="2614"/>
                </a:cubicBezTo>
                <a:lnTo>
                  <a:pt x="92" y="2584"/>
                </a:lnTo>
                <a:cubicBezTo>
                  <a:pt x="122" y="2675"/>
                  <a:pt x="152" y="2766"/>
                  <a:pt x="183" y="2827"/>
                </a:cubicBezTo>
                <a:cubicBezTo>
                  <a:pt x="183" y="2857"/>
                  <a:pt x="274" y="2888"/>
                  <a:pt x="304" y="2888"/>
                </a:cubicBezTo>
                <a:cubicBezTo>
                  <a:pt x="335" y="2888"/>
                  <a:pt x="335" y="2888"/>
                  <a:pt x="335" y="2857"/>
                </a:cubicBezTo>
                <a:cubicBezTo>
                  <a:pt x="365" y="2827"/>
                  <a:pt x="396" y="2797"/>
                  <a:pt x="396" y="2766"/>
                </a:cubicBezTo>
                <a:cubicBezTo>
                  <a:pt x="396" y="2645"/>
                  <a:pt x="426" y="2523"/>
                  <a:pt x="426" y="2401"/>
                </a:cubicBezTo>
                <a:cubicBezTo>
                  <a:pt x="396" y="2341"/>
                  <a:pt x="396" y="2219"/>
                  <a:pt x="274" y="2219"/>
                </a:cubicBezTo>
                <a:cubicBezTo>
                  <a:pt x="274" y="2219"/>
                  <a:pt x="274" y="2189"/>
                  <a:pt x="274" y="2189"/>
                </a:cubicBezTo>
                <a:cubicBezTo>
                  <a:pt x="274" y="2189"/>
                  <a:pt x="274" y="2158"/>
                  <a:pt x="274" y="2158"/>
                </a:cubicBezTo>
                <a:cubicBezTo>
                  <a:pt x="304" y="2158"/>
                  <a:pt x="304" y="2158"/>
                  <a:pt x="304" y="2158"/>
                </a:cubicBezTo>
                <a:cubicBezTo>
                  <a:pt x="365" y="2158"/>
                  <a:pt x="396" y="2158"/>
                  <a:pt x="426" y="2097"/>
                </a:cubicBezTo>
                <a:cubicBezTo>
                  <a:pt x="426" y="2097"/>
                  <a:pt x="456" y="2067"/>
                  <a:pt x="487" y="2067"/>
                </a:cubicBezTo>
                <a:cubicBezTo>
                  <a:pt x="548" y="2067"/>
                  <a:pt x="608" y="2037"/>
                  <a:pt x="700" y="2067"/>
                </a:cubicBezTo>
                <a:cubicBezTo>
                  <a:pt x="700" y="2067"/>
                  <a:pt x="700" y="2067"/>
                  <a:pt x="700" y="2067"/>
                </a:cubicBezTo>
                <a:lnTo>
                  <a:pt x="700" y="2037"/>
                </a:lnTo>
                <a:lnTo>
                  <a:pt x="700" y="2067"/>
                </a:lnTo>
                <a:cubicBezTo>
                  <a:pt x="700" y="2067"/>
                  <a:pt x="700" y="2067"/>
                  <a:pt x="700" y="2067"/>
                </a:cubicBezTo>
                <a:cubicBezTo>
                  <a:pt x="669" y="2097"/>
                  <a:pt x="639" y="2128"/>
                  <a:pt x="578" y="2128"/>
                </a:cubicBezTo>
                <a:cubicBezTo>
                  <a:pt x="578" y="2128"/>
                  <a:pt x="548" y="2128"/>
                  <a:pt x="548" y="2128"/>
                </a:cubicBezTo>
                <a:cubicBezTo>
                  <a:pt x="487" y="2128"/>
                  <a:pt x="456" y="2219"/>
                  <a:pt x="456" y="2249"/>
                </a:cubicBezTo>
                <a:cubicBezTo>
                  <a:pt x="487" y="2280"/>
                  <a:pt x="487" y="2341"/>
                  <a:pt x="517" y="2371"/>
                </a:cubicBezTo>
                <a:cubicBezTo>
                  <a:pt x="517" y="2371"/>
                  <a:pt x="517" y="2371"/>
                  <a:pt x="517" y="2371"/>
                </a:cubicBezTo>
                <a:cubicBezTo>
                  <a:pt x="548" y="2432"/>
                  <a:pt x="608" y="2401"/>
                  <a:pt x="639" y="2371"/>
                </a:cubicBezTo>
                <a:cubicBezTo>
                  <a:pt x="639" y="2341"/>
                  <a:pt x="639" y="2280"/>
                  <a:pt x="669" y="2280"/>
                </a:cubicBezTo>
                <a:cubicBezTo>
                  <a:pt x="730" y="2249"/>
                  <a:pt x="760" y="2249"/>
                  <a:pt x="791" y="2249"/>
                </a:cubicBezTo>
                <a:cubicBezTo>
                  <a:pt x="791" y="2249"/>
                  <a:pt x="791" y="2249"/>
                  <a:pt x="821" y="2249"/>
                </a:cubicBezTo>
                <a:cubicBezTo>
                  <a:pt x="852" y="2249"/>
                  <a:pt x="882" y="2158"/>
                  <a:pt x="882" y="2097"/>
                </a:cubicBezTo>
                <a:cubicBezTo>
                  <a:pt x="852" y="2067"/>
                  <a:pt x="821" y="2037"/>
                  <a:pt x="791" y="2006"/>
                </a:cubicBezTo>
                <a:cubicBezTo>
                  <a:pt x="791" y="2006"/>
                  <a:pt x="791" y="1976"/>
                  <a:pt x="821" y="1945"/>
                </a:cubicBezTo>
                <a:cubicBezTo>
                  <a:pt x="821" y="1945"/>
                  <a:pt x="852" y="1945"/>
                  <a:pt x="882" y="1915"/>
                </a:cubicBezTo>
                <a:cubicBezTo>
                  <a:pt x="882" y="1915"/>
                  <a:pt x="882" y="1915"/>
                  <a:pt x="882" y="1915"/>
                </a:cubicBezTo>
                <a:cubicBezTo>
                  <a:pt x="912" y="1945"/>
                  <a:pt x="912" y="1945"/>
                  <a:pt x="912" y="1976"/>
                </a:cubicBezTo>
                <a:cubicBezTo>
                  <a:pt x="882" y="1976"/>
                  <a:pt x="882" y="2006"/>
                  <a:pt x="882" y="2037"/>
                </a:cubicBezTo>
                <a:cubicBezTo>
                  <a:pt x="912" y="2067"/>
                  <a:pt x="912" y="2097"/>
                  <a:pt x="943" y="2158"/>
                </a:cubicBezTo>
                <a:cubicBezTo>
                  <a:pt x="973" y="2189"/>
                  <a:pt x="1004" y="2189"/>
                  <a:pt x="1034" y="2219"/>
                </a:cubicBezTo>
                <a:cubicBezTo>
                  <a:pt x="1064" y="2249"/>
                  <a:pt x="1095" y="2219"/>
                  <a:pt x="1125" y="2189"/>
                </a:cubicBezTo>
                <a:cubicBezTo>
                  <a:pt x="1155" y="2128"/>
                  <a:pt x="1216" y="2037"/>
                  <a:pt x="1247" y="1976"/>
                </a:cubicBezTo>
                <a:cubicBezTo>
                  <a:pt x="1277" y="1945"/>
                  <a:pt x="1277" y="1915"/>
                  <a:pt x="1307" y="1915"/>
                </a:cubicBezTo>
                <a:cubicBezTo>
                  <a:pt x="1338" y="1915"/>
                  <a:pt x="1368" y="1915"/>
                  <a:pt x="1429" y="1915"/>
                </a:cubicBezTo>
                <a:cubicBezTo>
                  <a:pt x="1459" y="1915"/>
                  <a:pt x="1490" y="1885"/>
                  <a:pt x="1551" y="1854"/>
                </a:cubicBezTo>
                <a:cubicBezTo>
                  <a:pt x="1551" y="1854"/>
                  <a:pt x="1551" y="1885"/>
                  <a:pt x="1581" y="1885"/>
                </a:cubicBezTo>
                <a:cubicBezTo>
                  <a:pt x="1611" y="1885"/>
                  <a:pt x="1642" y="1885"/>
                  <a:pt x="1642" y="1854"/>
                </a:cubicBezTo>
                <a:cubicBezTo>
                  <a:pt x="1642" y="1793"/>
                  <a:pt x="1642" y="1733"/>
                  <a:pt x="1703" y="1702"/>
                </a:cubicBezTo>
                <a:cubicBezTo>
                  <a:pt x="1703" y="1702"/>
                  <a:pt x="1703" y="1702"/>
                  <a:pt x="1733" y="1702"/>
                </a:cubicBezTo>
                <a:cubicBezTo>
                  <a:pt x="1733" y="1702"/>
                  <a:pt x="1733" y="1702"/>
                  <a:pt x="1733" y="1702"/>
                </a:cubicBezTo>
                <a:cubicBezTo>
                  <a:pt x="1733" y="1733"/>
                  <a:pt x="1733" y="1763"/>
                  <a:pt x="1733" y="1763"/>
                </a:cubicBezTo>
                <a:cubicBezTo>
                  <a:pt x="1763" y="1793"/>
                  <a:pt x="1794" y="1824"/>
                  <a:pt x="1794" y="1793"/>
                </a:cubicBezTo>
                <a:cubicBezTo>
                  <a:pt x="1885" y="1763"/>
                  <a:pt x="1946" y="1641"/>
                  <a:pt x="1915" y="1550"/>
                </a:cubicBezTo>
                <a:cubicBezTo>
                  <a:pt x="1855" y="1490"/>
                  <a:pt x="1855" y="1429"/>
                  <a:pt x="1855" y="1338"/>
                </a:cubicBezTo>
                <a:cubicBezTo>
                  <a:pt x="1855" y="1216"/>
                  <a:pt x="1855" y="1125"/>
                  <a:pt x="1794" y="1003"/>
                </a:cubicBezTo>
                <a:cubicBezTo>
                  <a:pt x="1794" y="973"/>
                  <a:pt x="1794" y="912"/>
                  <a:pt x="1824" y="912"/>
                </a:cubicBezTo>
                <a:cubicBezTo>
                  <a:pt x="1855" y="882"/>
                  <a:pt x="1885" y="851"/>
                  <a:pt x="1885" y="790"/>
                </a:cubicBezTo>
                <a:cubicBezTo>
                  <a:pt x="1885" y="760"/>
                  <a:pt x="1885" y="730"/>
                  <a:pt x="1885" y="699"/>
                </a:cubicBezTo>
                <a:cubicBezTo>
                  <a:pt x="1885" y="578"/>
                  <a:pt x="1855" y="456"/>
                  <a:pt x="1794" y="365"/>
                </a:cubicBezTo>
                <a:cubicBezTo>
                  <a:pt x="1733" y="243"/>
                  <a:pt x="1642" y="152"/>
                  <a:pt x="1611" y="31"/>
                </a:cubicBezTo>
                <a:cubicBezTo>
                  <a:pt x="1581" y="0"/>
                  <a:pt x="1551" y="0"/>
                  <a:pt x="1520" y="31"/>
                </a:cubicBezTo>
                <a:cubicBezTo>
                  <a:pt x="1429" y="122"/>
                  <a:pt x="1368" y="213"/>
                  <a:pt x="1429" y="334"/>
                </a:cubicBezTo>
                <a:cubicBezTo>
                  <a:pt x="1399" y="395"/>
                  <a:pt x="1368" y="456"/>
                  <a:pt x="1459" y="517"/>
                </a:cubicBezTo>
                <a:cubicBezTo>
                  <a:pt x="1459" y="517"/>
                  <a:pt x="1459" y="547"/>
                  <a:pt x="1459" y="547"/>
                </a:cubicBezTo>
                <a:cubicBezTo>
                  <a:pt x="1490" y="730"/>
                  <a:pt x="1490" y="882"/>
                  <a:pt x="1399" y="1034"/>
                </a:cubicBezTo>
                <a:cubicBezTo>
                  <a:pt x="1368" y="1064"/>
                  <a:pt x="1368" y="1094"/>
                  <a:pt x="1368" y="1125"/>
                </a:cubicBezTo>
                <a:cubicBezTo>
                  <a:pt x="1338" y="1216"/>
                  <a:pt x="1277" y="1277"/>
                  <a:pt x="1186" y="1307"/>
                </a:cubicBezTo>
                <a:cubicBezTo>
                  <a:pt x="1155" y="1307"/>
                  <a:pt x="1125" y="1277"/>
                  <a:pt x="1125" y="1277"/>
                </a:cubicBezTo>
                <a:cubicBezTo>
                  <a:pt x="1125" y="1246"/>
                  <a:pt x="1125" y="1246"/>
                  <a:pt x="1125" y="1216"/>
                </a:cubicBezTo>
                <a:cubicBezTo>
                  <a:pt x="1125" y="1186"/>
                  <a:pt x="1095" y="1186"/>
                  <a:pt x="1095" y="1186"/>
                </a:cubicBezTo>
                <a:cubicBezTo>
                  <a:pt x="1064" y="1186"/>
                  <a:pt x="1034" y="1216"/>
                  <a:pt x="1034" y="1216"/>
                </a:cubicBezTo>
                <a:cubicBezTo>
                  <a:pt x="1004" y="1246"/>
                  <a:pt x="1034" y="1277"/>
                  <a:pt x="1034" y="1307"/>
                </a:cubicBezTo>
                <a:cubicBezTo>
                  <a:pt x="1034" y="1338"/>
                  <a:pt x="1034" y="1368"/>
                  <a:pt x="1034" y="1398"/>
                </a:cubicBezTo>
                <a:cubicBezTo>
                  <a:pt x="973" y="1490"/>
                  <a:pt x="973" y="1550"/>
                  <a:pt x="943" y="164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7"/>
          <p:cNvSpPr/>
          <p:nvPr/>
        </p:nvSpPr>
        <p:spPr>
          <a:xfrm>
            <a:off x="5350028" y="2872527"/>
            <a:ext cx="41" cy="41"/>
          </a:xfrm>
          <a:custGeom>
            <a:rect b="b" l="l" r="r" t="t"/>
            <a:pathLst>
              <a:path extrusionOk="0" h="1" w="1">
                <a:moveTo>
                  <a:pt x="0" y="1"/>
                </a:moveTo>
                <a:cubicBezTo>
                  <a:pt x="0" y="1"/>
                  <a:pt x="0" y="1"/>
                  <a:pt x="0" y="1"/>
                </a:cubicBezTo>
                <a:cubicBezTo>
                  <a:pt x="0" y="1"/>
                  <a:pt x="0" y="1"/>
                  <a:pt x="0" y="1"/>
                </a:cubicBezTo>
                <a:cubicBezTo>
                  <a:pt x="0" y="1"/>
                  <a:pt x="0" y="1"/>
                  <a:pt x="0" y="1"/>
                </a:cubicBez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7"/>
          <p:cNvSpPr/>
          <p:nvPr/>
        </p:nvSpPr>
        <p:spPr>
          <a:xfrm>
            <a:off x="5738712" y="3231330"/>
            <a:ext cx="79762" cy="77302"/>
          </a:xfrm>
          <a:custGeom>
            <a:rect b="b" l="l" r="r" t="t"/>
            <a:pathLst>
              <a:path extrusionOk="0" h="1886" w="1946">
                <a:moveTo>
                  <a:pt x="1885" y="153"/>
                </a:moveTo>
                <a:cubicBezTo>
                  <a:pt x="1855" y="153"/>
                  <a:pt x="1824" y="183"/>
                  <a:pt x="1794" y="183"/>
                </a:cubicBezTo>
                <a:cubicBezTo>
                  <a:pt x="1733" y="153"/>
                  <a:pt x="1764" y="122"/>
                  <a:pt x="1733" y="92"/>
                </a:cubicBezTo>
                <a:cubicBezTo>
                  <a:pt x="1733" y="62"/>
                  <a:pt x="1733" y="62"/>
                  <a:pt x="1703" y="31"/>
                </a:cubicBezTo>
                <a:cubicBezTo>
                  <a:pt x="1703" y="31"/>
                  <a:pt x="1672" y="1"/>
                  <a:pt x="1642" y="31"/>
                </a:cubicBezTo>
                <a:cubicBezTo>
                  <a:pt x="1612" y="62"/>
                  <a:pt x="1581" y="62"/>
                  <a:pt x="1581" y="92"/>
                </a:cubicBezTo>
                <a:cubicBezTo>
                  <a:pt x="1551" y="183"/>
                  <a:pt x="1460" y="305"/>
                  <a:pt x="1368" y="366"/>
                </a:cubicBezTo>
                <a:cubicBezTo>
                  <a:pt x="1338" y="366"/>
                  <a:pt x="1308" y="396"/>
                  <a:pt x="1308" y="426"/>
                </a:cubicBezTo>
                <a:cubicBezTo>
                  <a:pt x="1277" y="457"/>
                  <a:pt x="1277" y="487"/>
                  <a:pt x="1247" y="518"/>
                </a:cubicBezTo>
                <a:cubicBezTo>
                  <a:pt x="1216" y="609"/>
                  <a:pt x="1156" y="670"/>
                  <a:pt x="1064" y="700"/>
                </a:cubicBezTo>
                <a:cubicBezTo>
                  <a:pt x="1004" y="761"/>
                  <a:pt x="913" y="822"/>
                  <a:pt x="821" y="852"/>
                </a:cubicBezTo>
                <a:cubicBezTo>
                  <a:pt x="761" y="882"/>
                  <a:pt x="700" y="974"/>
                  <a:pt x="609" y="974"/>
                </a:cubicBezTo>
                <a:cubicBezTo>
                  <a:pt x="578" y="974"/>
                  <a:pt x="548" y="1004"/>
                  <a:pt x="548" y="1004"/>
                </a:cubicBezTo>
                <a:cubicBezTo>
                  <a:pt x="426" y="1095"/>
                  <a:pt x="335" y="1186"/>
                  <a:pt x="213" y="1308"/>
                </a:cubicBezTo>
                <a:cubicBezTo>
                  <a:pt x="122" y="1369"/>
                  <a:pt x="92" y="1490"/>
                  <a:pt x="31" y="1581"/>
                </a:cubicBezTo>
                <a:cubicBezTo>
                  <a:pt x="1" y="1612"/>
                  <a:pt x="31" y="1673"/>
                  <a:pt x="61" y="1673"/>
                </a:cubicBezTo>
                <a:cubicBezTo>
                  <a:pt x="153" y="1703"/>
                  <a:pt x="213" y="1733"/>
                  <a:pt x="244" y="1794"/>
                </a:cubicBezTo>
                <a:cubicBezTo>
                  <a:pt x="274" y="1825"/>
                  <a:pt x="274" y="1825"/>
                  <a:pt x="274" y="1825"/>
                </a:cubicBezTo>
                <a:cubicBezTo>
                  <a:pt x="335" y="1885"/>
                  <a:pt x="396" y="1885"/>
                  <a:pt x="487" y="1855"/>
                </a:cubicBezTo>
                <a:cubicBezTo>
                  <a:pt x="578" y="1825"/>
                  <a:pt x="669" y="1703"/>
                  <a:pt x="761" y="1642"/>
                </a:cubicBezTo>
                <a:cubicBezTo>
                  <a:pt x="791" y="1612"/>
                  <a:pt x="852" y="1551"/>
                  <a:pt x="882" y="1490"/>
                </a:cubicBezTo>
                <a:cubicBezTo>
                  <a:pt x="882" y="1460"/>
                  <a:pt x="913" y="1430"/>
                  <a:pt x="943" y="1399"/>
                </a:cubicBezTo>
                <a:cubicBezTo>
                  <a:pt x="973" y="1369"/>
                  <a:pt x="1004" y="1338"/>
                  <a:pt x="1034" y="1278"/>
                </a:cubicBezTo>
                <a:cubicBezTo>
                  <a:pt x="1125" y="1095"/>
                  <a:pt x="1095" y="1156"/>
                  <a:pt x="1247" y="1065"/>
                </a:cubicBezTo>
                <a:cubicBezTo>
                  <a:pt x="1308" y="1034"/>
                  <a:pt x="1338" y="1034"/>
                  <a:pt x="1399" y="1034"/>
                </a:cubicBezTo>
                <a:cubicBezTo>
                  <a:pt x="1429" y="1034"/>
                  <a:pt x="1460" y="1004"/>
                  <a:pt x="1460" y="974"/>
                </a:cubicBezTo>
                <a:cubicBezTo>
                  <a:pt x="1460" y="913"/>
                  <a:pt x="1460" y="852"/>
                  <a:pt x="1551" y="822"/>
                </a:cubicBezTo>
                <a:cubicBezTo>
                  <a:pt x="1551" y="791"/>
                  <a:pt x="1581" y="761"/>
                  <a:pt x="1612" y="761"/>
                </a:cubicBezTo>
                <a:cubicBezTo>
                  <a:pt x="1672" y="639"/>
                  <a:pt x="1764" y="548"/>
                  <a:pt x="1855" y="457"/>
                </a:cubicBezTo>
                <a:cubicBezTo>
                  <a:pt x="1885" y="426"/>
                  <a:pt x="1916" y="396"/>
                  <a:pt x="1916" y="366"/>
                </a:cubicBezTo>
                <a:cubicBezTo>
                  <a:pt x="1916" y="335"/>
                  <a:pt x="1916" y="305"/>
                  <a:pt x="1916" y="305"/>
                </a:cubicBezTo>
                <a:cubicBezTo>
                  <a:pt x="1916" y="274"/>
                  <a:pt x="1916" y="274"/>
                  <a:pt x="1916" y="274"/>
                </a:cubicBezTo>
                <a:cubicBezTo>
                  <a:pt x="1916" y="244"/>
                  <a:pt x="1916" y="244"/>
                  <a:pt x="1916" y="214"/>
                </a:cubicBezTo>
                <a:cubicBezTo>
                  <a:pt x="1916" y="214"/>
                  <a:pt x="1916" y="214"/>
                  <a:pt x="1916" y="183"/>
                </a:cubicBezTo>
                <a:cubicBezTo>
                  <a:pt x="1946" y="183"/>
                  <a:pt x="1916" y="153"/>
                  <a:pt x="1885" y="15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7"/>
          <p:cNvSpPr/>
          <p:nvPr/>
        </p:nvSpPr>
        <p:spPr>
          <a:xfrm>
            <a:off x="5819703" y="3154110"/>
            <a:ext cx="43652" cy="92222"/>
          </a:xfrm>
          <a:custGeom>
            <a:rect b="b" l="l" r="r" t="t"/>
            <a:pathLst>
              <a:path extrusionOk="0" h="2250" w="1065">
                <a:moveTo>
                  <a:pt x="1034" y="1095"/>
                </a:moveTo>
                <a:cubicBezTo>
                  <a:pt x="1003" y="1064"/>
                  <a:pt x="1003" y="1064"/>
                  <a:pt x="973" y="1095"/>
                </a:cubicBezTo>
                <a:cubicBezTo>
                  <a:pt x="943" y="1095"/>
                  <a:pt x="943" y="1095"/>
                  <a:pt x="943" y="1095"/>
                </a:cubicBezTo>
                <a:cubicBezTo>
                  <a:pt x="851" y="1155"/>
                  <a:pt x="821" y="1155"/>
                  <a:pt x="760" y="1095"/>
                </a:cubicBezTo>
                <a:cubicBezTo>
                  <a:pt x="699" y="1064"/>
                  <a:pt x="699" y="1034"/>
                  <a:pt x="699" y="973"/>
                </a:cubicBezTo>
                <a:cubicBezTo>
                  <a:pt x="669" y="943"/>
                  <a:pt x="669" y="882"/>
                  <a:pt x="669" y="821"/>
                </a:cubicBezTo>
                <a:cubicBezTo>
                  <a:pt x="669" y="791"/>
                  <a:pt x="639" y="791"/>
                  <a:pt x="639" y="760"/>
                </a:cubicBezTo>
                <a:cubicBezTo>
                  <a:pt x="639" y="760"/>
                  <a:pt x="608" y="760"/>
                  <a:pt x="608" y="730"/>
                </a:cubicBezTo>
                <a:cubicBezTo>
                  <a:pt x="608" y="730"/>
                  <a:pt x="578" y="760"/>
                  <a:pt x="578" y="760"/>
                </a:cubicBezTo>
                <a:cubicBezTo>
                  <a:pt x="578" y="760"/>
                  <a:pt x="578" y="791"/>
                  <a:pt x="578" y="791"/>
                </a:cubicBezTo>
                <a:cubicBezTo>
                  <a:pt x="578" y="821"/>
                  <a:pt x="547" y="821"/>
                  <a:pt x="547" y="821"/>
                </a:cubicBezTo>
                <a:cubicBezTo>
                  <a:pt x="517" y="851"/>
                  <a:pt x="487" y="791"/>
                  <a:pt x="487" y="791"/>
                </a:cubicBezTo>
                <a:cubicBezTo>
                  <a:pt x="517" y="669"/>
                  <a:pt x="517" y="578"/>
                  <a:pt x="547" y="456"/>
                </a:cubicBezTo>
                <a:cubicBezTo>
                  <a:pt x="547" y="396"/>
                  <a:pt x="547" y="365"/>
                  <a:pt x="517" y="304"/>
                </a:cubicBezTo>
                <a:cubicBezTo>
                  <a:pt x="456" y="244"/>
                  <a:pt x="426" y="152"/>
                  <a:pt x="365" y="92"/>
                </a:cubicBezTo>
                <a:cubicBezTo>
                  <a:pt x="335" y="92"/>
                  <a:pt x="335" y="61"/>
                  <a:pt x="304" y="31"/>
                </a:cubicBezTo>
                <a:cubicBezTo>
                  <a:pt x="304" y="31"/>
                  <a:pt x="304" y="31"/>
                  <a:pt x="304" y="31"/>
                </a:cubicBezTo>
                <a:cubicBezTo>
                  <a:pt x="304" y="0"/>
                  <a:pt x="274" y="0"/>
                  <a:pt x="274" y="31"/>
                </a:cubicBezTo>
                <a:cubicBezTo>
                  <a:pt x="274" y="31"/>
                  <a:pt x="244" y="31"/>
                  <a:pt x="244" y="31"/>
                </a:cubicBezTo>
                <a:cubicBezTo>
                  <a:pt x="244" y="92"/>
                  <a:pt x="304" y="152"/>
                  <a:pt x="274" y="213"/>
                </a:cubicBezTo>
                <a:cubicBezTo>
                  <a:pt x="274" y="274"/>
                  <a:pt x="274" y="304"/>
                  <a:pt x="274" y="365"/>
                </a:cubicBezTo>
                <a:cubicBezTo>
                  <a:pt x="304" y="426"/>
                  <a:pt x="335" y="487"/>
                  <a:pt x="335" y="548"/>
                </a:cubicBezTo>
                <a:cubicBezTo>
                  <a:pt x="365" y="608"/>
                  <a:pt x="396" y="669"/>
                  <a:pt x="365" y="760"/>
                </a:cubicBezTo>
                <a:cubicBezTo>
                  <a:pt x="335" y="760"/>
                  <a:pt x="365" y="791"/>
                  <a:pt x="365" y="821"/>
                </a:cubicBezTo>
                <a:cubicBezTo>
                  <a:pt x="365" y="851"/>
                  <a:pt x="396" y="882"/>
                  <a:pt x="396" y="912"/>
                </a:cubicBezTo>
                <a:cubicBezTo>
                  <a:pt x="396" y="973"/>
                  <a:pt x="396" y="1034"/>
                  <a:pt x="365" y="1095"/>
                </a:cubicBezTo>
                <a:cubicBezTo>
                  <a:pt x="335" y="1186"/>
                  <a:pt x="304" y="1247"/>
                  <a:pt x="274" y="1307"/>
                </a:cubicBezTo>
                <a:cubicBezTo>
                  <a:pt x="244" y="1368"/>
                  <a:pt x="244" y="1399"/>
                  <a:pt x="183" y="1399"/>
                </a:cubicBezTo>
                <a:cubicBezTo>
                  <a:pt x="152" y="1399"/>
                  <a:pt x="122" y="1429"/>
                  <a:pt x="92" y="1429"/>
                </a:cubicBezTo>
                <a:cubicBezTo>
                  <a:pt x="31" y="1459"/>
                  <a:pt x="0" y="1551"/>
                  <a:pt x="61" y="1611"/>
                </a:cubicBezTo>
                <a:cubicBezTo>
                  <a:pt x="92" y="1642"/>
                  <a:pt x="122" y="1672"/>
                  <a:pt x="183" y="1703"/>
                </a:cubicBezTo>
                <a:cubicBezTo>
                  <a:pt x="213" y="1763"/>
                  <a:pt x="213" y="1794"/>
                  <a:pt x="213" y="1855"/>
                </a:cubicBezTo>
                <a:cubicBezTo>
                  <a:pt x="213" y="1885"/>
                  <a:pt x="183" y="1915"/>
                  <a:pt x="152" y="1946"/>
                </a:cubicBezTo>
                <a:cubicBezTo>
                  <a:pt x="122" y="2006"/>
                  <a:pt x="92" y="2037"/>
                  <a:pt x="31" y="2098"/>
                </a:cubicBezTo>
                <a:cubicBezTo>
                  <a:pt x="31" y="2128"/>
                  <a:pt x="31" y="2128"/>
                  <a:pt x="31" y="2158"/>
                </a:cubicBezTo>
                <a:cubicBezTo>
                  <a:pt x="61" y="2189"/>
                  <a:pt x="92" y="2219"/>
                  <a:pt x="122" y="2219"/>
                </a:cubicBezTo>
                <a:cubicBezTo>
                  <a:pt x="122" y="2250"/>
                  <a:pt x="152" y="2250"/>
                  <a:pt x="152" y="2219"/>
                </a:cubicBezTo>
                <a:cubicBezTo>
                  <a:pt x="213" y="2219"/>
                  <a:pt x="274" y="2158"/>
                  <a:pt x="304" y="2128"/>
                </a:cubicBezTo>
                <a:cubicBezTo>
                  <a:pt x="396" y="2067"/>
                  <a:pt x="456" y="1976"/>
                  <a:pt x="517" y="1885"/>
                </a:cubicBezTo>
                <a:cubicBezTo>
                  <a:pt x="608" y="1824"/>
                  <a:pt x="639" y="1733"/>
                  <a:pt x="669" y="1642"/>
                </a:cubicBezTo>
                <a:cubicBezTo>
                  <a:pt x="669" y="1581"/>
                  <a:pt x="699" y="1551"/>
                  <a:pt x="760" y="1551"/>
                </a:cubicBezTo>
                <a:cubicBezTo>
                  <a:pt x="791" y="1551"/>
                  <a:pt x="791" y="1551"/>
                  <a:pt x="821" y="1551"/>
                </a:cubicBezTo>
                <a:cubicBezTo>
                  <a:pt x="821" y="1551"/>
                  <a:pt x="851" y="1520"/>
                  <a:pt x="851" y="1520"/>
                </a:cubicBezTo>
                <a:cubicBezTo>
                  <a:pt x="882" y="1459"/>
                  <a:pt x="943" y="1399"/>
                  <a:pt x="973" y="1368"/>
                </a:cubicBezTo>
                <a:cubicBezTo>
                  <a:pt x="1003" y="1338"/>
                  <a:pt x="1003" y="1307"/>
                  <a:pt x="1034" y="1277"/>
                </a:cubicBezTo>
                <a:cubicBezTo>
                  <a:pt x="1034" y="1247"/>
                  <a:pt x="1064" y="1216"/>
                  <a:pt x="1064" y="1155"/>
                </a:cubicBezTo>
                <a:cubicBezTo>
                  <a:pt x="1064" y="1125"/>
                  <a:pt x="1064" y="1095"/>
                  <a:pt x="1034" y="109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7"/>
          <p:cNvSpPr/>
          <p:nvPr/>
        </p:nvSpPr>
        <p:spPr>
          <a:xfrm>
            <a:off x="5448439" y="2813997"/>
            <a:ext cx="52382" cy="58571"/>
          </a:xfrm>
          <a:custGeom>
            <a:rect b="b" l="l" r="r" t="t"/>
            <a:pathLst>
              <a:path extrusionOk="0" h="1429" w="1278">
                <a:moveTo>
                  <a:pt x="730" y="1216"/>
                </a:moveTo>
                <a:cubicBezTo>
                  <a:pt x="730" y="1216"/>
                  <a:pt x="730" y="1216"/>
                  <a:pt x="730" y="1216"/>
                </a:cubicBezTo>
                <a:cubicBezTo>
                  <a:pt x="730" y="1186"/>
                  <a:pt x="760" y="1186"/>
                  <a:pt x="760" y="1186"/>
                </a:cubicBezTo>
                <a:cubicBezTo>
                  <a:pt x="791" y="1186"/>
                  <a:pt x="791" y="1216"/>
                  <a:pt x="791" y="1216"/>
                </a:cubicBezTo>
                <a:cubicBezTo>
                  <a:pt x="791" y="1216"/>
                  <a:pt x="791" y="1216"/>
                  <a:pt x="760" y="1216"/>
                </a:cubicBezTo>
                <a:cubicBezTo>
                  <a:pt x="760" y="1216"/>
                  <a:pt x="730" y="1216"/>
                  <a:pt x="730" y="1216"/>
                </a:cubicBezTo>
                <a:cubicBezTo>
                  <a:pt x="730" y="1216"/>
                  <a:pt x="730" y="1216"/>
                  <a:pt x="730" y="1216"/>
                </a:cubicBezTo>
                <a:cubicBezTo>
                  <a:pt x="730" y="1216"/>
                  <a:pt x="700" y="1216"/>
                  <a:pt x="700" y="1216"/>
                </a:cubicBezTo>
                <a:cubicBezTo>
                  <a:pt x="700" y="1216"/>
                  <a:pt x="700" y="1216"/>
                  <a:pt x="730" y="1216"/>
                </a:cubicBezTo>
                <a:moveTo>
                  <a:pt x="92" y="608"/>
                </a:moveTo>
                <a:cubicBezTo>
                  <a:pt x="92" y="669"/>
                  <a:pt x="92" y="730"/>
                  <a:pt x="61" y="760"/>
                </a:cubicBezTo>
                <a:cubicBezTo>
                  <a:pt x="61" y="821"/>
                  <a:pt x="31" y="851"/>
                  <a:pt x="31" y="882"/>
                </a:cubicBezTo>
                <a:cubicBezTo>
                  <a:pt x="0" y="912"/>
                  <a:pt x="0" y="973"/>
                  <a:pt x="61" y="1003"/>
                </a:cubicBezTo>
                <a:cubicBezTo>
                  <a:pt x="61" y="1003"/>
                  <a:pt x="92" y="1034"/>
                  <a:pt x="122" y="1034"/>
                </a:cubicBezTo>
                <a:cubicBezTo>
                  <a:pt x="152" y="1064"/>
                  <a:pt x="152" y="1125"/>
                  <a:pt x="152" y="1155"/>
                </a:cubicBezTo>
                <a:cubicBezTo>
                  <a:pt x="122" y="1216"/>
                  <a:pt x="92" y="1277"/>
                  <a:pt x="122" y="1338"/>
                </a:cubicBezTo>
                <a:cubicBezTo>
                  <a:pt x="122" y="1338"/>
                  <a:pt x="122" y="1368"/>
                  <a:pt x="152" y="1399"/>
                </a:cubicBezTo>
                <a:cubicBezTo>
                  <a:pt x="183" y="1429"/>
                  <a:pt x="244" y="1399"/>
                  <a:pt x="304" y="1399"/>
                </a:cubicBezTo>
                <a:cubicBezTo>
                  <a:pt x="335" y="1368"/>
                  <a:pt x="304" y="1338"/>
                  <a:pt x="304" y="1307"/>
                </a:cubicBezTo>
                <a:cubicBezTo>
                  <a:pt x="304" y="1186"/>
                  <a:pt x="365" y="1034"/>
                  <a:pt x="365" y="912"/>
                </a:cubicBezTo>
                <a:cubicBezTo>
                  <a:pt x="365" y="882"/>
                  <a:pt x="396" y="882"/>
                  <a:pt x="396" y="882"/>
                </a:cubicBezTo>
                <a:cubicBezTo>
                  <a:pt x="396" y="882"/>
                  <a:pt x="426" y="912"/>
                  <a:pt x="426" y="912"/>
                </a:cubicBezTo>
                <a:cubicBezTo>
                  <a:pt x="426" y="973"/>
                  <a:pt x="426" y="1064"/>
                  <a:pt x="487" y="1125"/>
                </a:cubicBezTo>
                <a:cubicBezTo>
                  <a:pt x="517" y="1125"/>
                  <a:pt x="517" y="1186"/>
                  <a:pt x="517" y="1186"/>
                </a:cubicBezTo>
                <a:cubicBezTo>
                  <a:pt x="548" y="1247"/>
                  <a:pt x="548" y="1277"/>
                  <a:pt x="639" y="1277"/>
                </a:cubicBezTo>
                <a:cubicBezTo>
                  <a:pt x="639" y="1277"/>
                  <a:pt x="639" y="1277"/>
                  <a:pt x="669" y="1277"/>
                </a:cubicBezTo>
                <a:lnTo>
                  <a:pt x="669" y="1247"/>
                </a:lnTo>
                <a:cubicBezTo>
                  <a:pt x="669" y="1247"/>
                  <a:pt x="669" y="1247"/>
                  <a:pt x="669" y="1247"/>
                </a:cubicBezTo>
                <a:cubicBezTo>
                  <a:pt x="669" y="1247"/>
                  <a:pt x="669" y="1247"/>
                  <a:pt x="669" y="1277"/>
                </a:cubicBezTo>
                <a:cubicBezTo>
                  <a:pt x="669" y="1277"/>
                  <a:pt x="669" y="1277"/>
                  <a:pt x="669" y="1277"/>
                </a:cubicBezTo>
                <a:cubicBezTo>
                  <a:pt x="669" y="1307"/>
                  <a:pt x="669" y="1338"/>
                  <a:pt x="730" y="1368"/>
                </a:cubicBezTo>
                <a:cubicBezTo>
                  <a:pt x="730" y="1368"/>
                  <a:pt x="760" y="1368"/>
                  <a:pt x="760" y="1368"/>
                </a:cubicBezTo>
                <a:cubicBezTo>
                  <a:pt x="791" y="1399"/>
                  <a:pt x="852" y="1368"/>
                  <a:pt x="852" y="1338"/>
                </a:cubicBezTo>
                <a:cubicBezTo>
                  <a:pt x="852" y="1277"/>
                  <a:pt x="852" y="1216"/>
                  <a:pt x="852" y="1155"/>
                </a:cubicBezTo>
                <a:cubicBezTo>
                  <a:pt x="852" y="1125"/>
                  <a:pt x="852" y="1095"/>
                  <a:pt x="821" y="1095"/>
                </a:cubicBezTo>
                <a:cubicBezTo>
                  <a:pt x="791" y="1095"/>
                  <a:pt x="760" y="1064"/>
                  <a:pt x="760" y="1064"/>
                </a:cubicBezTo>
                <a:cubicBezTo>
                  <a:pt x="730" y="1034"/>
                  <a:pt x="700" y="1003"/>
                  <a:pt x="700" y="973"/>
                </a:cubicBezTo>
                <a:cubicBezTo>
                  <a:pt x="730" y="943"/>
                  <a:pt x="700" y="912"/>
                  <a:pt x="700" y="882"/>
                </a:cubicBezTo>
                <a:cubicBezTo>
                  <a:pt x="669" y="821"/>
                  <a:pt x="639" y="791"/>
                  <a:pt x="608" y="760"/>
                </a:cubicBezTo>
                <a:cubicBezTo>
                  <a:pt x="608" y="730"/>
                  <a:pt x="608" y="699"/>
                  <a:pt x="608" y="699"/>
                </a:cubicBezTo>
                <a:cubicBezTo>
                  <a:pt x="669" y="669"/>
                  <a:pt x="700" y="639"/>
                  <a:pt x="730" y="608"/>
                </a:cubicBezTo>
                <a:cubicBezTo>
                  <a:pt x="760" y="608"/>
                  <a:pt x="791" y="608"/>
                  <a:pt x="821" y="608"/>
                </a:cubicBezTo>
                <a:cubicBezTo>
                  <a:pt x="852" y="639"/>
                  <a:pt x="882" y="639"/>
                  <a:pt x="882" y="608"/>
                </a:cubicBezTo>
                <a:cubicBezTo>
                  <a:pt x="912" y="608"/>
                  <a:pt x="912" y="608"/>
                  <a:pt x="943" y="608"/>
                </a:cubicBezTo>
                <a:cubicBezTo>
                  <a:pt x="943" y="548"/>
                  <a:pt x="943" y="517"/>
                  <a:pt x="943" y="456"/>
                </a:cubicBezTo>
                <a:cubicBezTo>
                  <a:pt x="943" y="456"/>
                  <a:pt x="912" y="426"/>
                  <a:pt x="912" y="426"/>
                </a:cubicBezTo>
                <a:cubicBezTo>
                  <a:pt x="882" y="426"/>
                  <a:pt x="852" y="426"/>
                  <a:pt x="821" y="426"/>
                </a:cubicBezTo>
                <a:cubicBezTo>
                  <a:pt x="760" y="426"/>
                  <a:pt x="700" y="456"/>
                  <a:pt x="639" y="456"/>
                </a:cubicBezTo>
                <a:cubicBezTo>
                  <a:pt x="578" y="487"/>
                  <a:pt x="517" y="487"/>
                  <a:pt x="456" y="548"/>
                </a:cubicBezTo>
                <a:cubicBezTo>
                  <a:pt x="456" y="548"/>
                  <a:pt x="426" y="548"/>
                  <a:pt x="426" y="548"/>
                </a:cubicBezTo>
                <a:cubicBezTo>
                  <a:pt x="365" y="517"/>
                  <a:pt x="304" y="456"/>
                  <a:pt x="274" y="396"/>
                </a:cubicBezTo>
                <a:cubicBezTo>
                  <a:pt x="274" y="335"/>
                  <a:pt x="335" y="244"/>
                  <a:pt x="396" y="244"/>
                </a:cubicBezTo>
                <a:cubicBezTo>
                  <a:pt x="578" y="244"/>
                  <a:pt x="730" y="244"/>
                  <a:pt x="912" y="274"/>
                </a:cubicBezTo>
                <a:cubicBezTo>
                  <a:pt x="1064" y="274"/>
                  <a:pt x="1186" y="213"/>
                  <a:pt x="1277" y="92"/>
                </a:cubicBezTo>
                <a:cubicBezTo>
                  <a:pt x="1277" y="61"/>
                  <a:pt x="1277" y="31"/>
                  <a:pt x="1247" y="31"/>
                </a:cubicBezTo>
                <a:cubicBezTo>
                  <a:pt x="1247" y="0"/>
                  <a:pt x="1216" y="0"/>
                  <a:pt x="1186" y="0"/>
                </a:cubicBezTo>
                <a:cubicBezTo>
                  <a:pt x="1155" y="31"/>
                  <a:pt x="1125" y="61"/>
                  <a:pt x="1095" y="92"/>
                </a:cubicBezTo>
                <a:cubicBezTo>
                  <a:pt x="1064" y="122"/>
                  <a:pt x="1004" y="152"/>
                  <a:pt x="943" y="122"/>
                </a:cubicBezTo>
                <a:cubicBezTo>
                  <a:pt x="852" y="122"/>
                  <a:pt x="760" y="122"/>
                  <a:pt x="669" y="92"/>
                </a:cubicBezTo>
                <a:cubicBezTo>
                  <a:pt x="608" y="92"/>
                  <a:pt x="548" y="61"/>
                  <a:pt x="487" y="61"/>
                </a:cubicBezTo>
                <a:cubicBezTo>
                  <a:pt x="426" y="61"/>
                  <a:pt x="396" y="152"/>
                  <a:pt x="304" y="152"/>
                </a:cubicBezTo>
                <a:cubicBezTo>
                  <a:pt x="304" y="152"/>
                  <a:pt x="304" y="152"/>
                  <a:pt x="274" y="152"/>
                </a:cubicBezTo>
                <a:cubicBezTo>
                  <a:pt x="244" y="183"/>
                  <a:pt x="213" y="213"/>
                  <a:pt x="213" y="274"/>
                </a:cubicBezTo>
                <a:cubicBezTo>
                  <a:pt x="213" y="304"/>
                  <a:pt x="213" y="335"/>
                  <a:pt x="213" y="365"/>
                </a:cubicBezTo>
                <a:cubicBezTo>
                  <a:pt x="183" y="396"/>
                  <a:pt x="183" y="426"/>
                  <a:pt x="183" y="456"/>
                </a:cubicBezTo>
                <a:cubicBezTo>
                  <a:pt x="122" y="487"/>
                  <a:pt x="92" y="548"/>
                  <a:pt x="92" y="60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7"/>
          <p:cNvSpPr/>
          <p:nvPr/>
        </p:nvSpPr>
        <p:spPr>
          <a:xfrm>
            <a:off x="5558080" y="2386664"/>
            <a:ext cx="41151" cy="49882"/>
          </a:xfrm>
          <a:custGeom>
            <a:rect b="b" l="l" r="r" t="t"/>
            <a:pathLst>
              <a:path extrusionOk="0" h="1217" w="1004">
                <a:moveTo>
                  <a:pt x="0" y="913"/>
                </a:moveTo>
                <a:cubicBezTo>
                  <a:pt x="0" y="973"/>
                  <a:pt x="61" y="1004"/>
                  <a:pt x="91" y="1065"/>
                </a:cubicBezTo>
                <a:cubicBezTo>
                  <a:pt x="91" y="1095"/>
                  <a:pt x="122" y="1156"/>
                  <a:pt x="122" y="1186"/>
                </a:cubicBezTo>
                <a:cubicBezTo>
                  <a:pt x="122" y="1186"/>
                  <a:pt x="152" y="1217"/>
                  <a:pt x="183" y="1186"/>
                </a:cubicBezTo>
                <a:cubicBezTo>
                  <a:pt x="213" y="1156"/>
                  <a:pt x="274" y="1125"/>
                  <a:pt x="304" y="1095"/>
                </a:cubicBezTo>
                <a:cubicBezTo>
                  <a:pt x="335" y="1095"/>
                  <a:pt x="335" y="1034"/>
                  <a:pt x="304" y="1034"/>
                </a:cubicBezTo>
                <a:cubicBezTo>
                  <a:pt x="274" y="1004"/>
                  <a:pt x="213" y="973"/>
                  <a:pt x="152" y="943"/>
                </a:cubicBezTo>
                <a:cubicBezTo>
                  <a:pt x="152" y="943"/>
                  <a:pt x="152" y="913"/>
                  <a:pt x="152" y="913"/>
                </a:cubicBezTo>
                <a:cubicBezTo>
                  <a:pt x="183" y="913"/>
                  <a:pt x="213" y="913"/>
                  <a:pt x="243" y="882"/>
                </a:cubicBezTo>
                <a:cubicBezTo>
                  <a:pt x="335" y="821"/>
                  <a:pt x="426" y="852"/>
                  <a:pt x="487" y="913"/>
                </a:cubicBezTo>
                <a:cubicBezTo>
                  <a:pt x="517" y="943"/>
                  <a:pt x="578" y="973"/>
                  <a:pt x="639" y="973"/>
                </a:cubicBezTo>
                <a:cubicBezTo>
                  <a:pt x="669" y="973"/>
                  <a:pt x="669" y="973"/>
                  <a:pt x="669" y="943"/>
                </a:cubicBezTo>
                <a:cubicBezTo>
                  <a:pt x="669" y="913"/>
                  <a:pt x="699" y="852"/>
                  <a:pt x="699" y="821"/>
                </a:cubicBezTo>
                <a:cubicBezTo>
                  <a:pt x="730" y="761"/>
                  <a:pt x="760" y="730"/>
                  <a:pt x="791" y="700"/>
                </a:cubicBezTo>
                <a:cubicBezTo>
                  <a:pt x="851" y="700"/>
                  <a:pt x="912" y="669"/>
                  <a:pt x="943" y="639"/>
                </a:cubicBezTo>
                <a:cubicBezTo>
                  <a:pt x="1003" y="609"/>
                  <a:pt x="1003" y="578"/>
                  <a:pt x="973" y="517"/>
                </a:cubicBezTo>
                <a:cubicBezTo>
                  <a:pt x="943" y="487"/>
                  <a:pt x="943" y="457"/>
                  <a:pt x="912" y="426"/>
                </a:cubicBezTo>
                <a:cubicBezTo>
                  <a:pt x="882" y="426"/>
                  <a:pt x="882" y="396"/>
                  <a:pt x="882" y="365"/>
                </a:cubicBezTo>
                <a:cubicBezTo>
                  <a:pt x="851" y="335"/>
                  <a:pt x="851" y="335"/>
                  <a:pt x="821" y="335"/>
                </a:cubicBezTo>
                <a:cubicBezTo>
                  <a:pt x="760" y="396"/>
                  <a:pt x="669" y="396"/>
                  <a:pt x="608" y="365"/>
                </a:cubicBezTo>
                <a:cubicBezTo>
                  <a:pt x="517" y="305"/>
                  <a:pt x="426" y="244"/>
                  <a:pt x="365" y="153"/>
                </a:cubicBezTo>
                <a:cubicBezTo>
                  <a:pt x="304" y="92"/>
                  <a:pt x="243" y="62"/>
                  <a:pt x="183" y="31"/>
                </a:cubicBezTo>
                <a:cubicBezTo>
                  <a:pt x="152" y="1"/>
                  <a:pt x="122" y="31"/>
                  <a:pt x="122" y="31"/>
                </a:cubicBezTo>
                <a:cubicBezTo>
                  <a:pt x="91" y="62"/>
                  <a:pt x="91" y="92"/>
                  <a:pt x="91" y="92"/>
                </a:cubicBezTo>
                <a:cubicBezTo>
                  <a:pt x="91" y="122"/>
                  <a:pt x="122" y="183"/>
                  <a:pt x="122" y="213"/>
                </a:cubicBezTo>
                <a:cubicBezTo>
                  <a:pt x="152" y="244"/>
                  <a:pt x="152" y="274"/>
                  <a:pt x="152" y="305"/>
                </a:cubicBezTo>
                <a:cubicBezTo>
                  <a:pt x="183" y="426"/>
                  <a:pt x="183" y="517"/>
                  <a:pt x="183" y="639"/>
                </a:cubicBezTo>
                <a:cubicBezTo>
                  <a:pt x="183" y="639"/>
                  <a:pt x="152" y="639"/>
                  <a:pt x="152" y="669"/>
                </a:cubicBezTo>
                <a:cubicBezTo>
                  <a:pt x="122" y="669"/>
                  <a:pt x="122" y="669"/>
                  <a:pt x="91" y="669"/>
                </a:cubicBezTo>
                <a:cubicBezTo>
                  <a:pt x="61" y="669"/>
                  <a:pt x="61" y="669"/>
                  <a:pt x="61" y="730"/>
                </a:cubicBezTo>
                <a:cubicBezTo>
                  <a:pt x="61" y="730"/>
                  <a:pt x="61" y="761"/>
                  <a:pt x="61" y="761"/>
                </a:cubicBezTo>
                <a:cubicBezTo>
                  <a:pt x="31" y="821"/>
                  <a:pt x="0" y="852"/>
                  <a:pt x="0" y="91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7"/>
          <p:cNvSpPr/>
          <p:nvPr/>
        </p:nvSpPr>
        <p:spPr>
          <a:xfrm>
            <a:off x="5452169" y="2670706"/>
            <a:ext cx="37422" cy="58612"/>
          </a:xfrm>
          <a:custGeom>
            <a:rect b="b" l="l" r="r" t="t"/>
            <a:pathLst>
              <a:path extrusionOk="0" h="1430" w="913">
                <a:moveTo>
                  <a:pt x="426" y="62"/>
                </a:moveTo>
                <a:cubicBezTo>
                  <a:pt x="365" y="62"/>
                  <a:pt x="305" y="62"/>
                  <a:pt x="274" y="31"/>
                </a:cubicBezTo>
                <a:cubicBezTo>
                  <a:pt x="183" y="1"/>
                  <a:pt x="153" y="62"/>
                  <a:pt x="122" y="122"/>
                </a:cubicBezTo>
                <a:cubicBezTo>
                  <a:pt x="92" y="153"/>
                  <a:pt x="92" y="183"/>
                  <a:pt x="92" y="214"/>
                </a:cubicBezTo>
                <a:cubicBezTo>
                  <a:pt x="92" y="274"/>
                  <a:pt x="61" y="366"/>
                  <a:pt x="61" y="457"/>
                </a:cubicBezTo>
                <a:cubicBezTo>
                  <a:pt x="61" y="487"/>
                  <a:pt x="61" y="518"/>
                  <a:pt x="31" y="518"/>
                </a:cubicBezTo>
                <a:cubicBezTo>
                  <a:pt x="31" y="548"/>
                  <a:pt x="1" y="548"/>
                  <a:pt x="1" y="578"/>
                </a:cubicBezTo>
                <a:cubicBezTo>
                  <a:pt x="31" y="639"/>
                  <a:pt x="61" y="730"/>
                  <a:pt x="61" y="791"/>
                </a:cubicBezTo>
                <a:cubicBezTo>
                  <a:pt x="92" y="822"/>
                  <a:pt x="122" y="882"/>
                  <a:pt x="183" y="882"/>
                </a:cubicBezTo>
                <a:lnTo>
                  <a:pt x="183" y="882"/>
                </a:lnTo>
                <a:cubicBezTo>
                  <a:pt x="183" y="882"/>
                  <a:pt x="183" y="882"/>
                  <a:pt x="213" y="882"/>
                </a:cubicBezTo>
                <a:cubicBezTo>
                  <a:pt x="183" y="882"/>
                  <a:pt x="183" y="882"/>
                  <a:pt x="183" y="882"/>
                </a:cubicBezTo>
                <a:cubicBezTo>
                  <a:pt x="183" y="882"/>
                  <a:pt x="183" y="882"/>
                  <a:pt x="183" y="882"/>
                </a:cubicBezTo>
                <a:cubicBezTo>
                  <a:pt x="183" y="974"/>
                  <a:pt x="213" y="1034"/>
                  <a:pt x="274" y="1034"/>
                </a:cubicBezTo>
                <a:cubicBezTo>
                  <a:pt x="305" y="1065"/>
                  <a:pt x="305" y="1065"/>
                  <a:pt x="335" y="1065"/>
                </a:cubicBezTo>
                <a:cubicBezTo>
                  <a:pt x="335" y="1065"/>
                  <a:pt x="335" y="1065"/>
                  <a:pt x="335" y="1095"/>
                </a:cubicBezTo>
                <a:cubicBezTo>
                  <a:pt x="335" y="1095"/>
                  <a:pt x="335" y="1095"/>
                  <a:pt x="335" y="1095"/>
                </a:cubicBezTo>
                <a:lnTo>
                  <a:pt x="335" y="1065"/>
                </a:lnTo>
                <a:cubicBezTo>
                  <a:pt x="365" y="1065"/>
                  <a:pt x="396" y="1034"/>
                  <a:pt x="426" y="1034"/>
                </a:cubicBezTo>
                <a:cubicBezTo>
                  <a:pt x="426" y="1004"/>
                  <a:pt x="457" y="1034"/>
                  <a:pt x="457" y="1034"/>
                </a:cubicBezTo>
                <a:cubicBezTo>
                  <a:pt x="487" y="1034"/>
                  <a:pt x="487" y="1065"/>
                  <a:pt x="517" y="1065"/>
                </a:cubicBezTo>
                <a:cubicBezTo>
                  <a:pt x="548" y="1095"/>
                  <a:pt x="609" y="1126"/>
                  <a:pt x="639" y="1065"/>
                </a:cubicBezTo>
                <a:lnTo>
                  <a:pt x="639" y="1065"/>
                </a:lnTo>
                <a:lnTo>
                  <a:pt x="669" y="1065"/>
                </a:lnTo>
                <a:cubicBezTo>
                  <a:pt x="669" y="1065"/>
                  <a:pt x="639" y="1065"/>
                  <a:pt x="639" y="1065"/>
                </a:cubicBezTo>
                <a:lnTo>
                  <a:pt x="639" y="1065"/>
                </a:lnTo>
                <a:cubicBezTo>
                  <a:pt x="669" y="1095"/>
                  <a:pt x="700" y="1095"/>
                  <a:pt x="700" y="1126"/>
                </a:cubicBezTo>
                <a:cubicBezTo>
                  <a:pt x="700" y="1186"/>
                  <a:pt x="730" y="1217"/>
                  <a:pt x="791" y="1217"/>
                </a:cubicBezTo>
                <a:cubicBezTo>
                  <a:pt x="821" y="1247"/>
                  <a:pt x="821" y="1247"/>
                  <a:pt x="791" y="1278"/>
                </a:cubicBezTo>
                <a:cubicBezTo>
                  <a:pt x="730" y="1338"/>
                  <a:pt x="730" y="1369"/>
                  <a:pt x="791" y="1399"/>
                </a:cubicBezTo>
                <a:cubicBezTo>
                  <a:pt x="821" y="1399"/>
                  <a:pt x="852" y="1399"/>
                  <a:pt x="852" y="1399"/>
                </a:cubicBezTo>
                <a:cubicBezTo>
                  <a:pt x="882" y="1429"/>
                  <a:pt x="913" y="1399"/>
                  <a:pt x="913" y="1399"/>
                </a:cubicBezTo>
                <a:cubicBezTo>
                  <a:pt x="882" y="1338"/>
                  <a:pt x="913" y="1308"/>
                  <a:pt x="913" y="1247"/>
                </a:cubicBezTo>
                <a:cubicBezTo>
                  <a:pt x="913" y="1217"/>
                  <a:pt x="913" y="1186"/>
                  <a:pt x="882" y="1186"/>
                </a:cubicBezTo>
                <a:cubicBezTo>
                  <a:pt x="852" y="1156"/>
                  <a:pt x="821" y="1126"/>
                  <a:pt x="821" y="1095"/>
                </a:cubicBezTo>
                <a:cubicBezTo>
                  <a:pt x="821" y="1034"/>
                  <a:pt x="791" y="974"/>
                  <a:pt x="730" y="974"/>
                </a:cubicBezTo>
                <a:cubicBezTo>
                  <a:pt x="700" y="943"/>
                  <a:pt x="669" y="913"/>
                  <a:pt x="639" y="913"/>
                </a:cubicBezTo>
                <a:cubicBezTo>
                  <a:pt x="609" y="882"/>
                  <a:pt x="578" y="882"/>
                  <a:pt x="548" y="913"/>
                </a:cubicBezTo>
                <a:cubicBezTo>
                  <a:pt x="548" y="913"/>
                  <a:pt x="517" y="913"/>
                  <a:pt x="517" y="913"/>
                </a:cubicBezTo>
                <a:cubicBezTo>
                  <a:pt x="517" y="913"/>
                  <a:pt x="487" y="913"/>
                  <a:pt x="487" y="913"/>
                </a:cubicBezTo>
                <a:cubicBezTo>
                  <a:pt x="487" y="913"/>
                  <a:pt x="457" y="913"/>
                  <a:pt x="457" y="913"/>
                </a:cubicBezTo>
                <a:cubicBezTo>
                  <a:pt x="426" y="913"/>
                  <a:pt x="426" y="882"/>
                  <a:pt x="457" y="852"/>
                </a:cubicBezTo>
                <a:cubicBezTo>
                  <a:pt x="487" y="791"/>
                  <a:pt x="487" y="791"/>
                  <a:pt x="426" y="761"/>
                </a:cubicBezTo>
                <a:cubicBezTo>
                  <a:pt x="396" y="761"/>
                  <a:pt x="396" y="761"/>
                  <a:pt x="365" y="730"/>
                </a:cubicBezTo>
                <a:cubicBezTo>
                  <a:pt x="365" y="670"/>
                  <a:pt x="396" y="639"/>
                  <a:pt x="426" y="609"/>
                </a:cubicBezTo>
                <a:cubicBezTo>
                  <a:pt x="426" y="578"/>
                  <a:pt x="457" y="578"/>
                  <a:pt x="457" y="548"/>
                </a:cubicBezTo>
                <a:cubicBezTo>
                  <a:pt x="517" y="457"/>
                  <a:pt x="548" y="366"/>
                  <a:pt x="487" y="274"/>
                </a:cubicBezTo>
                <a:cubicBezTo>
                  <a:pt x="457" y="214"/>
                  <a:pt x="457" y="153"/>
                  <a:pt x="457" y="92"/>
                </a:cubicBezTo>
                <a:cubicBezTo>
                  <a:pt x="457" y="62"/>
                  <a:pt x="457" y="62"/>
                  <a:pt x="426" y="6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7"/>
          <p:cNvSpPr/>
          <p:nvPr/>
        </p:nvSpPr>
        <p:spPr>
          <a:xfrm>
            <a:off x="5594190" y="3210180"/>
            <a:ext cx="29962" cy="37422"/>
          </a:xfrm>
          <a:custGeom>
            <a:rect b="b" l="l" r="r" t="t"/>
            <a:pathLst>
              <a:path extrusionOk="0" h="913" w="731">
                <a:moveTo>
                  <a:pt x="669" y="91"/>
                </a:moveTo>
                <a:cubicBezTo>
                  <a:pt x="578" y="122"/>
                  <a:pt x="517" y="122"/>
                  <a:pt x="426" y="152"/>
                </a:cubicBezTo>
                <a:cubicBezTo>
                  <a:pt x="365" y="152"/>
                  <a:pt x="305" y="152"/>
                  <a:pt x="274" y="91"/>
                </a:cubicBezTo>
                <a:cubicBezTo>
                  <a:pt x="244" y="61"/>
                  <a:pt x="183" y="31"/>
                  <a:pt x="153" y="31"/>
                </a:cubicBezTo>
                <a:cubicBezTo>
                  <a:pt x="153" y="0"/>
                  <a:pt x="122" y="0"/>
                  <a:pt x="92" y="0"/>
                </a:cubicBezTo>
                <a:cubicBezTo>
                  <a:pt x="62" y="0"/>
                  <a:pt x="31" y="31"/>
                  <a:pt x="31" y="61"/>
                </a:cubicBezTo>
                <a:cubicBezTo>
                  <a:pt x="31" y="91"/>
                  <a:pt x="31" y="91"/>
                  <a:pt x="31" y="122"/>
                </a:cubicBezTo>
                <a:cubicBezTo>
                  <a:pt x="31" y="243"/>
                  <a:pt x="62" y="395"/>
                  <a:pt x="1" y="517"/>
                </a:cubicBezTo>
                <a:cubicBezTo>
                  <a:pt x="1" y="517"/>
                  <a:pt x="1" y="547"/>
                  <a:pt x="1" y="578"/>
                </a:cubicBezTo>
                <a:cubicBezTo>
                  <a:pt x="1" y="608"/>
                  <a:pt x="31" y="699"/>
                  <a:pt x="31" y="760"/>
                </a:cubicBezTo>
                <a:cubicBezTo>
                  <a:pt x="62" y="851"/>
                  <a:pt x="122" y="882"/>
                  <a:pt x="183" y="912"/>
                </a:cubicBezTo>
                <a:cubicBezTo>
                  <a:pt x="183" y="912"/>
                  <a:pt x="214" y="912"/>
                  <a:pt x="214" y="882"/>
                </a:cubicBezTo>
                <a:cubicBezTo>
                  <a:pt x="244" y="882"/>
                  <a:pt x="274" y="851"/>
                  <a:pt x="305" y="821"/>
                </a:cubicBezTo>
                <a:cubicBezTo>
                  <a:pt x="335" y="790"/>
                  <a:pt x="396" y="760"/>
                  <a:pt x="426" y="790"/>
                </a:cubicBezTo>
                <a:cubicBezTo>
                  <a:pt x="457" y="790"/>
                  <a:pt x="487" y="760"/>
                  <a:pt x="487" y="730"/>
                </a:cubicBezTo>
                <a:cubicBezTo>
                  <a:pt x="517" y="638"/>
                  <a:pt x="548" y="547"/>
                  <a:pt x="639" y="487"/>
                </a:cubicBezTo>
                <a:cubicBezTo>
                  <a:pt x="639" y="456"/>
                  <a:pt x="639" y="456"/>
                  <a:pt x="639" y="426"/>
                </a:cubicBezTo>
                <a:cubicBezTo>
                  <a:pt x="669" y="365"/>
                  <a:pt x="700" y="274"/>
                  <a:pt x="700" y="213"/>
                </a:cubicBezTo>
                <a:cubicBezTo>
                  <a:pt x="730" y="213"/>
                  <a:pt x="730" y="183"/>
                  <a:pt x="730" y="183"/>
                </a:cubicBezTo>
                <a:cubicBezTo>
                  <a:pt x="730" y="122"/>
                  <a:pt x="700" y="91"/>
                  <a:pt x="669" y="9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7"/>
          <p:cNvSpPr/>
          <p:nvPr/>
        </p:nvSpPr>
        <p:spPr>
          <a:xfrm>
            <a:off x="5474589" y="2744237"/>
            <a:ext cx="37422" cy="36151"/>
          </a:xfrm>
          <a:custGeom>
            <a:rect b="b" l="l" r="r" t="t"/>
            <a:pathLst>
              <a:path extrusionOk="0" h="882" w="913">
                <a:moveTo>
                  <a:pt x="669" y="0"/>
                </a:moveTo>
                <a:cubicBezTo>
                  <a:pt x="669" y="0"/>
                  <a:pt x="669" y="0"/>
                  <a:pt x="669" y="31"/>
                </a:cubicBezTo>
                <a:cubicBezTo>
                  <a:pt x="639" y="61"/>
                  <a:pt x="639" y="122"/>
                  <a:pt x="609" y="152"/>
                </a:cubicBezTo>
                <a:cubicBezTo>
                  <a:pt x="578" y="183"/>
                  <a:pt x="548" y="213"/>
                  <a:pt x="517" y="243"/>
                </a:cubicBezTo>
                <a:cubicBezTo>
                  <a:pt x="487" y="243"/>
                  <a:pt x="487" y="274"/>
                  <a:pt x="457" y="274"/>
                </a:cubicBezTo>
                <a:cubicBezTo>
                  <a:pt x="457" y="304"/>
                  <a:pt x="426" y="304"/>
                  <a:pt x="426" y="335"/>
                </a:cubicBezTo>
                <a:cubicBezTo>
                  <a:pt x="396" y="365"/>
                  <a:pt x="366" y="335"/>
                  <a:pt x="366" y="304"/>
                </a:cubicBezTo>
                <a:cubicBezTo>
                  <a:pt x="305" y="274"/>
                  <a:pt x="274" y="243"/>
                  <a:pt x="214" y="304"/>
                </a:cubicBezTo>
                <a:cubicBezTo>
                  <a:pt x="183" y="365"/>
                  <a:pt x="122" y="365"/>
                  <a:pt x="92" y="395"/>
                </a:cubicBezTo>
                <a:cubicBezTo>
                  <a:pt x="31" y="426"/>
                  <a:pt x="1" y="487"/>
                  <a:pt x="1" y="547"/>
                </a:cubicBezTo>
                <a:cubicBezTo>
                  <a:pt x="1" y="547"/>
                  <a:pt x="1" y="547"/>
                  <a:pt x="1" y="547"/>
                </a:cubicBezTo>
                <a:cubicBezTo>
                  <a:pt x="1" y="578"/>
                  <a:pt x="1" y="578"/>
                  <a:pt x="1" y="608"/>
                </a:cubicBezTo>
                <a:cubicBezTo>
                  <a:pt x="31" y="608"/>
                  <a:pt x="31" y="578"/>
                  <a:pt x="62" y="578"/>
                </a:cubicBezTo>
                <a:cubicBezTo>
                  <a:pt x="92" y="578"/>
                  <a:pt x="92" y="547"/>
                  <a:pt x="122" y="517"/>
                </a:cubicBezTo>
                <a:cubicBezTo>
                  <a:pt x="183" y="517"/>
                  <a:pt x="244" y="517"/>
                  <a:pt x="335" y="517"/>
                </a:cubicBezTo>
                <a:cubicBezTo>
                  <a:pt x="335" y="487"/>
                  <a:pt x="396" y="547"/>
                  <a:pt x="396" y="547"/>
                </a:cubicBezTo>
                <a:cubicBezTo>
                  <a:pt x="396" y="578"/>
                  <a:pt x="396" y="608"/>
                  <a:pt x="396" y="639"/>
                </a:cubicBezTo>
                <a:cubicBezTo>
                  <a:pt x="396" y="760"/>
                  <a:pt x="457" y="821"/>
                  <a:pt x="548" y="851"/>
                </a:cubicBezTo>
                <a:cubicBezTo>
                  <a:pt x="578" y="851"/>
                  <a:pt x="609" y="882"/>
                  <a:pt x="669" y="882"/>
                </a:cubicBezTo>
                <a:cubicBezTo>
                  <a:pt x="669" y="882"/>
                  <a:pt x="700" y="851"/>
                  <a:pt x="700" y="851"/>
                </a:cubicBezTo>
                <a:cubicBezTo>
                  <a:pt x="730" y="821"/>
                  <a:pt x="730" y="791"/>
                  <a:pt x="730" y="760"/>
                </a:cubicBezTo>
                <a:cubicBezTo>
                  <a:pt x="730" y="730"/>
                  <a:pt x="700" y="669"/>
                  <a:pt x="700" y="639"/>
                </a:cubicBezTo>
                <a:cubicBezTo>
                  <a:pt x="730" y="608"/>
                  <a:pt x="730" y="608"/>
                  <a:pt x="761" y="608"/>
                </a:cubicBezTo>
                <a:cubicBezTo>
                  <a:pt x="761" y="608"/>
                  <a:pt x="761" y="639"/>
                  <a:pt x="791" y="639"/>
                </a:cubicBezTo>
                <a:cubicBezTo>
                  <a:pt x="821" y="669"/>
                  <a:pt x="821" y="669"/>
                  <a:pt x="852" y="639"/>
                </a:cubicBezTo>
                <a:cubicBezTo>
                  <a:pt x="882" y="608"/>
                  <a:pt x="913" y="547"/>
                  <a:pt x="882" y="487"/>
                </a:cubicBezTo>
                <a:cubicBezTo>
                  <a:pt x="852" y="426"/>
                  <a:pt x="852" y="335"/>
                  <a:pt x="821" y="274"/>
                </a:cubicBezTo>
                <a:cubicBezTo>
                  <a:pt x="821" y="213"/>
                  <a:pt x="821" y="183"/>
                  <a:pt x="791" y="152"/>
                </a:cubicBezTo>
                <a:cubicBezTo>
                  <a:pt x="730" y="122"/>
                  <a:pt x="700" y="61"/>
                  <a:pt x="700" y="31"/>
                </a:cubicBezTo>
                <a:cubicBezTo>
                  <a:pt x="669" y="0"/>
                  <a:pt x="669" y="0"/>
                  <a:pt x="669"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7"/>
          <p:cNvSpPr/>
          <p:nvPr/>
        </p:nvSpPr>
        <p:spPr>
          <a:xfrm>
            <a:off x="5448439" y="2610905"/>
            <a:ext cx="13731" cy="31191"/>
          </a:xfrm>
          <a:custGeom>
            <a:rect b="b" l="l" r="r" t="t"/>
            <a:pathLst>
              <a:path extrusionOk="0" h="761" w="335">
                <a:moveTo>
                  <a:pt x="244" y="1"/>
                </a:moveTo>
                <a:cubicBezTo>
                  <a:pt x="213" y="1"/>
                  <a:pt x="213" y="1"/>
                  <a:pt x="183" y="1"/>
                </a:cubicBezTo>
                <a:cubicBezTo>
                  <a:pt x="152" y="31"/>
                  <a:pt x="122" y="62"/>
                  <a:pt x="92" y="92"/>
                </a:cubicBezTo>
                <a:cubicBezTo>
                  <a:pt x="61" y="153"/>
                  <a:pt x="61" y="183"/>
                  <a:pt x="31" y="244"/>
                </a:cubicBezTo>
                <a:cubicBezTo>
                  <a:pt x="0" y="305"/>
                  <a:pt x="0" y="366"/>
                  <a:pt x="0" y="426"/>
                </a:cubicBezTo>
                <a:cubicBezTo>
                  <a:pt x="0" y="518"/>
                  <a:pt x="0" y="609"/>
                  <a:pt x="92" y="700"/>
                </a:cubicBezTo>
                <a:cubicBezTo>
                  <a:pt x="122" y="700"/>
                  <a:pt x="152" y="730"/>
                  <a:pt x="152" y="761"/>
                </a:cubicBezTo>
                <a:cubicBezTo>
                  <a:pt x="183" y="761"/>
                  <a:pt x="183" y="761"/>
                  <a:pt x="183" y="730"/>
                </a:cubicBezTo>
                <a:cubicBezTo>
                  <a:pt x="213" y="700"/>
                  <a:pt x="213" y="670"/>
                  <a:pt x="213" y="639"/>
                </a:cubicBezTo>
                <a:cubicBezTo>
                  <a:pt x="274" y="548"/>
                  <a:pt x="304" y="457"/>
                  <a:pt x="304" y="335"/>
                </a:cubicBezTo>
                <a:cubicBezTo>
                  <a:pt x="304" y="274"/>
                  <a:pt x="304" y="183"/>
                  <a:pt x="335" y="122"/>
                </a:cubicBezTo>
                <a:cubicBezTo>
                  <a:pt x="335" y="62"/>
                  <a:pt x="304" y="1"/>
                  <a:pt x="244"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7"/>
          <p:cNvSpPr/>
          <p:nvPr/>
        </p:nvSpPr>
        <p:spPr>
          <a:xfrm>
            <a:off x="5680182" y="2861337"/>
            <a:ext cx="33651" cy="17461"/>
          </a:xfrm>
          <a:custGeom>
            <a:rect b="b" l="l" r="r" t="t"/>
            <a:pathLst>
              <a:path extrusionOk="0" h="426" w="821">
                <a:moveTo>
                  <a:pt x="760" y="0"/>
                </a:moveTo>
                <a:cubicBezTo>
                  <a:pt x="699" y="0"/>
                  <a:pt x="638" y="0"/>
                  <a:pt x="638" y="61"/>
                </a:cubicBezTo>
                <a:cubicBezTo>
                  <a:pt x="608" y="152"/>
                  <a:pt x="547" y="183"/>
                  <a:pt x="486" y="213"/>
                </a:cubicBezTo>
                <a:cubicBezTo>
                  <a:pt x="426" y="244"/>
                  <a:pt x="395" y="244"/>
                  <a:pt x="365" y="183"/>
                </a:cubicBezTo>
                <a:lnTo>
                  <a:pt x="365" y="183"/>
                </a:lnTo>
                <a:lnTo>
                  <a:pt x="365" y="183"/>
                </a:lnTo>
                <a:lnTo>
                  <a:pt x="365" y="183"/>
                </a:lnTo>
                <a:cubicBezTo>
                  <a:pt x="274" y="213"/>
                  <a:pt x="213" y="244"/>
                  <a:pt x="122" y="213"/>
                </a:cubicBezTo>
                <a:cubicBezTo>
                  <a:pt x="122" y="213"/>
                  <a:pt x="91" y="213"/>
                  <a:pt x="91" y="213"/>
                </a:cubicBezTo>
                <a:cubicBezTo>
                  <a:pt x="61" y="213"/>
                  <a:pt x="61" y="213"/>
                  <a:pt x="30" y="244"/>
                </a:cubicBezTo>
                <a:cubicBezTo>
                  <a:pt x="30" y="244"/>
                  <a:pt x="30" y="244"/>
                  <a:pt x="0" y="274"/>
                </a:cubicBezTo>
                <a:cubicBezTo>
                  <a:pt x="0" y="274"/>
                  <a:pt x="0" y="304"/>
                  <a:pt x="30" y="304"/>
                </a:cubicBezTo>
                <a:cubicBezTo>
                  <a:pt x="152" y="426"/>
                  <a:pt x="334" y="426"/>
                  <a:pt x="486" y="396"/>
                </a:cubicBezTo>
                <a:cubicBezTo>
                  <a:pt x="517" y="396"/>
                  <a:pt x="517" y="396"/>
                  <a:pt x="547" y="396"/>
                </a:cubicBezTo>
                <a:cubicBezTo>
                  <a:pt x="608" y="365"/>
                  <a:pt x="638" y="274"/>
                  <a:pt x="730" y="244"/>
                </a:cubicBezTo>
                <a:cubicBezTo>
                  <a:pt x="730" y="244"/>
                  <a:pt x="730" y="244"/>
                  <a:pt x="730" y="213"/>
                </a:cubicBezTo>
                <a:cubicBezTo>
                  <a:pt x="730" y="152"/>
                  <a:pt x="790" y="152"/>
                  <a:pt x="790" y="92"/>
                </a:cubicBezTo>
                <a:cubicBezTo>
                  <a:pt x="821" y="61"/>
                  <a:pt x="790" y="0"/>
                  <a:pt x="76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7"/>
          <p:cNvSpPr/>
          <p:nvPr/>
        </p:nvSpPr>
        <p:spPr>
          <a:xfrm>
            <a:off x="5363718" y="2658246"/>
            <a:ext cx="18731" cy="17502"/>
          </a:xfrm>
          <a:custGeom>
            <a:rect b="b" l="l" r="r" t="t"/>
            <a:pathLst>
              <a:path extrusionOk="0" h="427" w="457">
                <a:moveTo>
                  <a:pt x="456" y="92"/>
                </a:moveTo>
                <a:cubicBezTo>
                  <a:pt x="456" y="92"/>
                  <a:pt x="426" y="62"/>
                  <a:pt x="426" y="62"/>
                </a:cubicBezTo>
                <a:cubicBezTo>
                  <a:pt x="396" y="31"/>
                  <a:pt x="365" y="31"/>
                  <a:pt x="335" y="31"/>
                </a:cubicBezTo>
                <a:cubicBezTo>
                  <a:pt x="335" y="31"/>
                  <a:pt x="304" y="31"/>
                  <a:pt x="304" y="31"/>
                </a:cubicBezTo>
                <a:cubicBezTo>
                  <a:pt x="183" y="1"/>
                  <a:pt x="92" y="62"/>
                  <a:pt x="31" y="153"/>
                </a:cubicBezTo>
                <a:cubicBezTo>
                  <a:pt x="31" y="153"/>
                  <a:pt x="1" y="183"/>
                  <a:pt x="1" y="183"/>
                </a:cubicBezTo>
                <a:cubicBezTo>
                  <a:pt x="1" y="275"/>
                  <a:pt x="31" y="366"/>
                  <a:pt x="122" y="396"/>
                </a:cubicBezTo>
                <a:cubicBezTo>
                  <a:pt x="183" y="426"/>
                  <a:pt x="304" y="396"/>
                  <a:pt x="365" y="305"/>
                </a:cubicBezTo>
                <a:cubicBezTo>
                  <a:pt x="396" y="244"/>
                  <a:pt x="426" y="183"/>
                  <a:pt x="456"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7"/>
          <p:cNvSpPr/>
          <p:nvPr/>
        </p:nvSpPr>
        <p:spPr>
          <a:xfrm>
            <a:off x="3590886" y="2273293"/>
            <a:ext cx="10001" cy="28691"/>
          </a:xfrm>
          <a:custGeom>
            <a:rect b="b" l="l" r="r" t="t"/>
            <a:pathLst>
              <a:path extrusionOk="0" h="700" w="244">
                <a:moveTo>
                  <a:pt x="122" y="31"/>
                </a:moveTo>
                <a:cubicBezTo>
                  <a:pt x="92" y="1"/>
                  <a:pt x="31" y="31"/>
                  <a:pt x="31" y="62"/>
                </a:cubicBezTo>
                <a:cubicBezTo>
                  <a:pt x="0" y="92"/>
                  <a:pt x="0" y="122"/>
                  <a:pt x="0" y="153"/>
                </a:cubicBezTo>
                <a:cubicBezTo>
                  <a:pt x="0" y="213"/>
                  <a:pt x="0" y="244"/>
                  <a:pt x="0" y="305"/>
                </a:cubicBezTo>
                <a:cubicBezTo>
                  <a:pt x="0" y="305"/>
                  <a:pt x="0" y="305"/>
                  <a:pt x="0" y="305"/>
                </a:cubicBezTo>
                <a:cubicBezTo>
                  <a:pt x="0" y="335"/>
                  <a:pt x="0" y="365"/>
                  <a:pt x="0" y="396"/>
                </a:cubicBezTo>
                <a:cubicBezTo>
                  <a:pt x="0" y="487"/>
                  <a:pt x="31" y="578"/>
                  <a:pt x="61" y="669"/>
                </a:cubicBezTo>
                <a:cubicBezTo>
                  <a:pt x="92" y="669"/>
                  <a:pt x="92" y="669"/>
                  <a:pt x="122" y="700"/>
                </a:cubicBezTo>
                <a:cubicBezTo>
                  <a:pt x="122" y="700"/>
                  <a:pt x="122" y="700"/>
                  <a:pt x="122" y="700"/>
                </a:cubicBezTo>
                <a:cubicBezTo>
                  <a:pt x="122" y="700"/>
                  <a:pt x="152" y="669"/>
                  <a:pt x="152" y="669"/>
                </a:cubicBezTo>
                <a:cubicBezTo>
                  <a:pt x="92" y="548"/>
                  <a:pt x="122" y="426"/>
                  <a:pt x="183" y="305"/>
                </a:cubicBezTo>
                <a:cubicBezTo>
                  <a:pt x="183" y="244"/>
                  <a:pt x="213" y="183"/>
                  <a:pt x="244" y="122"/>
                </a:cubicBezTo>
                <a:cubicBezTo>
                  <a:pt x="244" y="122"/>
                  <a:pt x="244" y="92"/>
                  <a:pt x="213" y="92"/>
                </a:cubicBezTo>
                <a:cubicBezTo>
                  <a:pt x="183" y="62"/>
                  <a:pt x="152" y="31"/>
                  <a:pt x="12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7"/>
          <p:cNvSpPr/>
          <p:nvPr/>
        </p:nvSpPr>
        <p:spPr>
          <a:xfrm>
            <a:off x="5483319" y="2896218"/>
            <a:ext cx="28691" cy="15001"/>
          </a:xfrm>
          <a:custGeom>
            <a:rect b="b" l="l" r="r" t="t"/>
            <a:pathLst>
              <a:path extrusionOk="0" h="366" w="700">
                <a:moveTo>
                  <a:pt x="61" y="365"/>
                </a:moveTo>
                <a:cubicBezTo>
                  <a:pt x="153" y="335"/>
                  <a:pt x="213" y="304"/>
                  <a:pt x="274" y="244"/>
                </a:cubicBezTo>
                <a:cubicBezTo>
                  <a:pt x="365" y="183"/>
                  <a:pt x="426" y="122"/>
                  <a:pt x="517" y="122"/>
                </a:cubicBezTo>
                <a:cubicBezTo>
                  <a:pt x="578" y="122"/>
                  <a:pt x="608" y="92"/>
                  <a:pt x="639" y="92"/>
                </a:cubicBezTo>
                <a:cubicBezTo>
                  <a:pt x="669" y="61"/>
                  <a:pt x="700" y="61"/>
                  <a:pt x="700" y="31"/>
                </a:cubicBezTo>
                <a:cubicBezTo>
                  <a:pt x="700" y="0"/>
                  <a:pt x="669" y="0"/>
                  <a:pt x="608" y="0"/>
                </a:cubicBezTo>
                <a:cubicBezTo>
                  <a:pt x="487" y="0"/>
                  <a:pt x="365" y="0"/>
                  <a:pt x="274" y="61"/>
                </a:cubicBezTo>
                <a:cubicBezTo>
                  <a:pt x="244" y="92"/>
                  <a:pt x="183" y="92"/>
                  <a:pt x="153" y="92"/>
                </a:cubicBezTo>
                <a:cubicBezTo>
                  <a:pt x="122" y="122"/>
                  <a:pt x="92" y="152"/>
                  <a:pt x="61" y="183"/>
                </a:cubicBezTo>
                <a:cubicBezTo>
                  <a:pt x="31" y="213"/>
                  <a:pt x="1" y="274"/>
                  <a:pt x="1" y="365"/>
                </a:cubicBezTo>
                <a:cubicBezTo>
                  <a:pt x="31" y="365"/>
                  <a:pt x="61" y="365"/>
                  <a:pt x="61" y="36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7"/>
          <p:cNvSpPr/>
          <p:nvPr/>
        </p:nvSpPr>
        <p:spPr>
          <a:xfrm>
            <a:off x="3399024" y="2061512"/>
            <a:ext cx="18731" cy="17461"/>
          </a:xfrm>
          <a:custGeom>
            <a:rect b="b" l="l" r="r" t="t"/>
            <a:pathLst>
              <a:path extrusionOk="0" h="426" w="457">
                <a:moveTo>
                  <a:pt x="31" y="152"/>
                </a:moveTo>
                <a:cubicBezTo>
                  <a:pt x="61" y="183"/>
                  <a:pt x="61" y="183"/>
                  <a:pt x="92" y="183"/>
                </a:cubicBezTo>
                <a:cubicBezTo>
                  <a:pt x="152" y="183"/>
                  <a:pt x="183" y="213"/>
                  <a:pt x="183" y="274"/>
                </a:cubicBezTo>
                <a:cubicBezTo>
                  <a:pt x="213" y="304"/>
                  <a:pt x="213" y="335"/>
                  <a:pt x="244" y="396"/>
                </a:cubicBezTo>
                <a:cubicBezTo>
                  <a:pt x="244" y="396"/>
                  <a:pt x="274" y="426"/>
                  <a:pt x="304" y="396"/>
                </a:cubicBezTo>
                <a:cubicBezTo>
                  <a:pt x="335" y="396"/>
                  <a:pt x="396" y="396"/>
                  <a:pt x="426" y="365"/>
                </a:cubicBezTo>
                <a:cubicBezTo>
                  <a:pt x="426" y="365"/>
                  <a:pt x="456" y="365"/>
                  <a:pt x="456" y="365"/>
                </a:cubicBezTo>
                <a:cubicBezTo>
                  <a:pt x="456" y="335"/>
                  <a:pt x="456" y="335"/>
                  <a:pt x="456" y="335"/>
                </a:cubicBezTo>
                <a:cubicBezTo>
                  <a:pt x="426" y="274"/>
                  <a:pt x="396" y="244"/>
                  <a:pt x="365" y="183"/>
                </a:cubicBezTo>
                <a:cubicBezTo>
                  <a:pt x="335" y="92"/>
                  <a:pt x="304" y="61"/>
                  <a:pt x="213" y="61"/>
                </a:cubicBezTo>
                <a:cubicBezTo>
                  <a:pt x="183" y="31"/>
                  <a:pt x="152" y="0"/>
                  <a:pt x="122" y="0"/>
                </a:cubicBezTo>
                <a:cubicBezTo>
                  <a:pt x="122" y="0"/>
                  <a:pt x="92" y="0"/>
                  <a:pt x="92" y="0"/>
                </a:cubicBezTo>
                <a:cubicBezTo>
                  <a:pt x="61" y="31"/>
                  <a:pt x="31" y="61"/>
                  <a:pt x="1" y="92"/>
                </a:cubicBezTo>
                <a:cubicBezTo>
                  <a:pt x="1" y="122"/>
                  <a:pt x="1" y="152"/>
                  <a:pt x="31" y="15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7"/>
          <p:cNvSpPr/>
          <p:nvPr/>
        </p:nvSpPr>
        <p:spPr>
          <a:xfrm>
            <a:off x="5490779" y="2721817"/>
            <a:ext cx="11272" cy="21191"/>
          </a:xfrm>
          <a:custGeom>
            <a:rect b="b" l="l" r="r" t="t"/>
            <a:pathLst>
              <a:path extrusionOk="0" h="517" w="275">
                <a:moveTo>
                  <a:pt x="62" y="31"/>
                </a:moveTo>
                <a:cubicBezTo>
                  <a:pt x="31" y="31"/>
                  <a:pt x="31" y="61"/>
                  <a:pt x="31" y="91"/>
                </a:cubicBezTo>
                <a:cubicBezTo>
                  <a:pt x="31" y="122"/>
                  <a:pt x="62" y="152"/>
                  <a:pt x="62" y="213"/>
                </a:cubicBezTo>
                <a:cubicBezTo>
                  <a:pt x="62" y="213"/>
                  <a:pt x="62" y="213"/>
                  <a:pt x="62" y="213"/>
                </a:cubicBezTo>
                <a:lnTo>
                  <a:pt x="62" y="182"/>
                </a:lnTo>
                <a:cubicBezTo>
                  <a:pt x="62" y="213"/>
                  <a:pt x="62" y="213"/>
                  <a:pt x="62" y="213"/>
                </a:cubicBezTo>
                <a:cubicBezTo>
                  <a:pt x="92" y="213"/>
                  <a:pt x="92" y="213"/>
                  <a:pt x="92" y="213"/>
                </a:cubicBezTo>
                <a:cubicBezTo>
                  <a:pt x="92" y="243"/>
                  <a:pt x="92" y="243"/>
                  <a:pt x="92" y="243"/>
                </a:cubicBezTo>
                <a:cubicBezTo>
                  <a:pt x="92" y="243"/>
                  <a:pt x="92" y="243"/>
                  <a:pt x="62" y="243"/>
                </a:cubicBezTo>
                <a:cubicBezTo>
                  <a:pt x="62" y="213"/>
                  <a:pt x="62" y="213"/>
                  <a:pt x="62" y="213"/>
                </a:cubicBezTo>
                <a:cubicBezTo>
                  <a:pt x="62" y="213"/>
                  <a:pt x="62" y="213"/>
                  <a:pt x="62" y="213"/>
                </a:cubicBezTo>
                <a:cubicBezTo>
                  <a:pt x="62" y="213"/>
                  <a:pt x="62" y="213"/>
                  <a:pt x="62" y="213"/>
                </a:cubicBezTo>
                <a:cubicBezTo>
                  <a:pt x="31" y="274"/>
                  <a:pt x="1" y="334"/>
                  <a:pt x="62" y="395"/>
                </a:cubicBezTo>
                <a:cubicBezTo>
                  <a:pt x="92" y="426"/>
                  <a:pt x="92" y="456"/>
                  <a:pt x="122" y="486"/>
                </a:cubicBezTo>
                <a:cubicBezTo>
                  <a:pt x="122" y="517"/>
                  <a:pt x="153" y="517"/>
                  <a:pt x="153" y="517"/>
                </a:cubicBezTo>
                <a:cubicBezTo>
                  <a:pt x="183" y="517"/>
                  <a:pt x="214" y="486"/>
                  <a:pt x="214" y="456"/>
                </a:cubicBezTo>
                <a:cubicBezTo>
                  <a:pt x="183" y="456"/>
                  <a:pt x="183" y="426"/>
                  <a:pt x="183" y="395"/>
                </a:cubicBezTo>
                <a:cubicBezTo>
                  <a:pt x="183" y="395"/>
                  <a:pt x="183" y="365"/>
                  <a:pt x="183" y="365"/>
                </a:cubicBezTo>
                <a:cubicBezTo>
                  <a:pt x="274" y="334"/>
                  <a:pt x="274" y="274"/>
                  <a:pt x="274" y="213"/>
                </a:cubicBezTo>
                <a:cubicBezTo>
                  <a:pt x="244" y="182"/>
                  <a:pt x="244" y="122"/>
                  <a:pt x="214" y="91"/>
                </a:cubicBezTo>
                <a:cubicBezTo>
                  <a:pt x="183" y="31"/>
                  <a:pt x="122" y="0"/>
                  <a:pt x="6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7"/>
          <p:cNvSpPr/>
          <p:nvPr/>
        </p:nvSpPr>
        <p:spPr>
          <a:xfrm>
            <a:off x="5520700" y="2848877"/>
            <a:ext cx="23691" cy="8771"/>
          </a:xfrm>
          <a:custGeom>
            <a:rect b="b" l="l" r="r" t="t"/>
            <a:pathLst>
              <a:path extrusionOk="0" h="214" w="578">
                <a:moveTo>
                  <a:pt x="61" y="183"/>
                </a:moveTo>
                <a:cubicBezTo>
                  <a:pt x="213" y="122"/>
                  <a:pt x="365" y="122"/>
                  <a:pt x="487" y="213"/>
                </a:cubicBezTo>
                <a:cubicBezTo>
                  <a:pt x="487" y="213"/>
                  <a:pt x="517" y="213"/>
                  <a:pt x="517" y="213"/>
                </a:cubicBezTo>
                <a:cubicBezTo>
                  <a:pt x="517" y="213"/>
                  <a:pt x="548" y="213"/>
                  <a:pt x="578" y="183"/>
                </a:cubicBezTo>
                <a:cubicBezTo>
                  <a:pt x="548" y="152"/>
                  <a:pt x="548" y="122"/>
                  <a:pt x="548" y="122"/>
                </a:cubicBezTo>
                <a:cubicBezTo>
                  <a:pt x="548" y="92"/>
                  <a:pt x="517" y="92"/>
                  <a:pt x="487" y="61"/>
                </a:cubicBezTo>
                <a:cubicBezTo>
                  <a:pt x="365" y="0"/>
                  <a:pt x="244" y="0"/>
                  <a:pt x="92" y="31"/>
                </a:cubicBezTo>
                <a:cubicBezTo>
                  <a:pt x="61" y="31"/>
                  <a:pt x="31" y="61"/>
                  <a:pt x="31" y="92"/>
                </a:cubicBezTo>
                <a:cubicBezTo>
                  <a:pt x="0" y="152"/>
                  <a:pt x="31" y="183"/>
                  <a:pt x="61" y="18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7"/>
          <p:cNvSpPr/>
          <p:nvPr/>
        </p:nvSpPr>
        <p:spPr>
          <a:xfrm>
            <a:off x="5792283" y="3002129"/>
            <a:ext cx="18731" cy="19961"/>
          </a:xfrm>
          <a:custGeom>
            <a:rect b="b" l="l" r="r" t="t"/>
            <a:pathLst>
              <a:path extrusionOk="0" h="487" w="457">
                <a:moveTo>
                  <a:pt x="396" y="486"/>
                </a:moveTo>
                <a:cubicBezTo>
                  <a:pt x="426" y="486"/>
                  <a:pt x="426" y="486"/>
                  <a:pt x="457" y="456"/>
                </a:cubicBezTo>
                <a:cubicBezTo>
                  <a:pt x="457" y="456"/>
                  <a:pt x="457" y="456"/>
                  <a:pt x="457" y="456"/>
                </a:cubicBezTo>
                <a:cubicBezTo>
                  <a:pt x="457" y="456"/>
                  <a:pt x="457" y="426"/>
                  <a:pt x="457" y="426"/>
                </a:cubicBezTo>
                <a:cubicBezTo>
                  <a:pt x="365" y="304"/>
                  <a:pt x="274" y="213"/>
                  <a:pt x="183" y="122"/>
                </a:cubicBezTo>
                <a:cubicBezTo>
                  <a:pt x="153" y="91"/>
                  <a:pt x="122" y="61"/>
                  <a:pt x="92" y="31"/>
                </a:cubicBezTo>
                <a:cubicBezTo>
                  <a:pt x="92" y="0"/>
                  <a:pt x="92" y="0"/>
                  <a:pt x="61" y="0"/>
                </a:cubicBezTo>
                <a:cubicBezTo>
                  <a:pt x="61" y="0"/>
                  <a:pt x="31" y="0"/>
                  <a:pt x="31" y="0"/>
                </a:cubicBezTo>
                <a:cubicBezTo>
                  <a:pt x="1" y="0"/>
                  <a:pt x="1" y="31"/>
                  <a:pt x="1" y="31"/>
                </a:cubicBezTo>
                <a:cubicBezTo>
                  <a:pt x="31" y="152"/>
                  <a:pt x="92" y="213"/>
                  <a:pt x="183" y="274"/>
                </a:cubicBezTo>
                <a:cubicBezTo>
                  <a:pt x="244" y="365"/>
                  <a:pt x="305" y="426"/>
                  <a:pt x="396" y="48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7"/>
          <p:cNvSpPr/>
          <p:nvPr/>
        </p:nvSpPr>
        <p:spPr>
          <a:xfrm>
            <a:off x="5426019" y="2891217"/>
            <a:ext cx="24961" cy="8771"/>
          </a:xfrm>
          <a:custGeom>
            <a:rect b="b" l="l" r="r" t="t"/>
            <a:pathLst>
              <a:path extrusionOk="0" h="214" w="609">
                <a:moveTo>
                  <a:pt x="365" y="31"/>
                </a:moveTo>
                <a:cubicBezTo>
                  <a:pt x="365" y="31"/>
                  <a:pt x="365" y="31"/>
                  <a:pt x="335" y="62"/>
                </a:cubicBezTo>
                <a:cubicBezTo>
                  <a:pt x="335" y="62"/>
                  <a:pt x="335" y="62"/>
                  <a:pt x="335" y="92"/>
                </a:cubicBezTo>
                <a:cubicBezTo>
                  <a:pt x="243" y="31"/>
                  <a:pt x="152" y="92"/>
                  <a:pt x="92" y="62"/>
                </a:cubicBezTo>
                <a:cubicBezTo>
                  <a:pt x="61" y="62"/>
                  <a:pt x="31" y="62"/>
                  <a:pt x="0" y="92"/>
                </a:cubicBezTo>
                <a:cubicBezTo>
                  <a:pt x="0" y="122"/>
                  <a:pt x="0" y="153"/>
                  <a:pt x="31" y="153"/>
                </a:cubicBezTo>
                <a:cubicBezTo>
                  <a:pt x="61" y="153"/>
                  <a:pt x="92" y="183"/>
                  <a:pt x="152" y="183"/>
                </a:cubicBezTo>
                <a:cubicBezTo>
                  <a:pt x="183" y="214"/>
                  <a:pt x="213" y="214"/>
                  <a:pt x="243" y="214"/>
                </a:cubicBezTo>
                <a:cubicBezTo>
                  <a:pt x="365" y="214"/>
                  <a:pt x="487" y="183"/>
                  <a:pt x="578" y="153"/>
                </a:cubicBezTo>
                <a:cubicBezTo>
                  <a:pt x="608" y="153"/>
                  <a:pt x="608" y="122"/>
                  <a:pt x="608" y="122"/>
                </a:cubicBezTo>
                <a:cubicBezTo>
                  <a:pt x="547" y="31"/>
                  <a:pt x="456" y="1"/>
                  <a:pt x="365"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7"/>
          <p:cNvSpPr/>
          <p:nvPr/>
        </p:nvSpPr>
        <p:spPr>
          <a:xfrm>
            <a:off x="5455899" y="2892488"/>
            <a:ext cx="24961" cy="6271"/>
          </a:xfrm>
          <a:custGeom>
            <a:rect b="b" l="l" r="r" t="t"/>
            <a:pathLst>
              <a:path extrusionOk="0" h="153" w="609">
                <a:moveTo>
                  <a:pt x="518" y="122"/>
                </a:moveTo>
                <a:cubicBezTo>
                  <a:pt x="548" y="122"/>
                  <a:pt x="548" y="91"/>
                  <a:pt x="578" y="91"/>
                </a:cubicBezTo>
                <a:cubicBezTo>
                  <a:pt x="578" y="61"/>
                  <a:pt x="609" y="61"/>
                  <a:pt x="609" y="61"/>
                </a:cubicBezTo>
                <a:cubicBezTo>
                  <a:pt x="609" y="31"/>
                  <a:pt x="609" y="31"/>
                  <a:pt x="609" y="0"/>
                </a:cubicBezTo>
                <a:cubicBezTo>
                  <a:pt x="578" y="0"/>
                  <a:pt x="578" y="0"/>
                  <a:pt x="578" y="0"/>
                </a:cubicBezTo>
                <a:cubicBezTo>
                  <a:pt x="518" y="31"/>
                  <a:pt x="457" y="61"/>
                  <a:pt x="366" y="31"/>
                </a:cubicBezTo>
                <a:cubicBezTo>
                  <a:pt x="305" y="31"/>
                  <a:pt x="244" y="0"/>
                  <a:pt x="183" y="0"/>
                </a:cubicBezTo>
                <a:cubicBezTo>
                  <a:pt x="153" y="0"/>
                  <a:pt x="153" y="0"/>
                  <a:pt x="153" y="0"/>
                </a:cubicBezTo>
                <a:cubicBezTo>
                  <a:pt x="92" y="0"/>
                  <a:pt x="62" y="0"/>
                  <a:pt x="1" y="61"/>
                </a:cubicBezTo>
                <a:cubicBezTo>
                  <a:pt x="1" y="61"/>
                  <a:pt x="1" y="91"/>
                  <a:pt x="1" y="91"/>
                </a:cubicBezTo>
                <a:cubicBezTo>
                  <a:pt x="1" y="91"/>
                  <a:pt x="1" y="122"/>
                  <a:pt x="31" y="122"/>
                </a:cubicBezTo>
                <a:cubicBezTo>
                  <a:pt x="92" y="152"/>
                  <a:pt x="153" y="152"/>
                  <a:pt x="183" y="152"/>
                </a:cubicBezTo>
                <a:cubicBezTo>
                  <a:pt x="305" y="152"/>
                  <a:pt x="396" y="122"/>
                  <a:pt x="518"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7"/>
          <p:cNvSpPr/>
          <p:nvPr/>
        </p:nvSpPr>
        <p:spPr>
          <a:xfrm>
            <a:off x="5438479" y="2736736"/>
            <a:ext cx="17461" cy="18731"/>
          </a:xfrm>
          <a:custGeom>
            <a:rect b="b" l="l" r="r" t="t"/>
            <a:pathLst>
              <a:path extrusionOk="0" h="457" w="426">
                <a:moveTo>
                  <a:pt x="0" y="426"/>
                </a:moveTo>
                <a:cubicBezTo>
                  <a:pt x="0" y="426"/>
                  <a:pt x="0" y="426"/>
                  <a:pt x="0" y="457"/>
                </a:cubicBezTo>
                <a:cubicBezTo>
                  <a:pt x="0" y="457"/>
                  <a:pt x="0" y="457"/>
                  <a:pt x="0" y="457"/>
                </a:cubicBezTo>
                <a:cubicBezTo>
                  <a:pt x="31" y="457"/>
                  <a:pt x="31" y="457"/>
                  <a:pt x="31" y="457"/>
                </a:cubicBezTo>
                <a:cubicBezTo>
                  <a:pt x="122" y="426"/>
                  <a:pt x="183" y="366"/>
                  <a:pt x="213" y="305"/>
                </a:cubicBezTo>
                <a:cubicBezTo>
                  <a:pt x="274" y="214"/>
                  <a:pt x="335" y="153"/>
                  <a:pt x="395" y="92"/>
                </a:cubicBezTo>
                <a:cubicBezTo>
                  <a:pt x="426" y="92"/>
                  <a:pt x="426" y="92"/>
                  <a:pt x="395" y="62"/>
                </a:cubicBezTo>
                <a:cubicBezTo>
                  <a:pt x="365" y="1"/>
                  <a:pt x="335" y="1"/>
                  <a:pt x="304" y="31"/>
                </a:cubicBezTo>
                <a:cubicBezTo>
                  <a:pt x="213" y="153"/>
                  <a:pt x="122" y="274"/>
                  <a:pt x="0" y="396"/>
                </a:cubicBezTo>
                <a:cubicBezTo>
                  <a:pt x="0" y="396"/>
                  <a:pt x="0" y="426"/>
                  <a:pt x="0" y="42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7"/>
          <p:cNvSpPr/>
          <p:nvPr/>
        </p:nvSpPr>
        <p:spPr>
          <a:xfrm>
            <a:off x="5473359" y="2728047"/>
            <a:ext cx="12501" cy="23691"/>
          </a:xfrm>
          <a:custGeom>
            <a:rect b="b" l="l" r="r" t="t"/>
            <a:pathLst>
              <a:path extrusionOk="0" h="578" w="305">
                <a:moveTo>
                  <a:pt x="304" y="274"/>
                </a:moveTo>
                <a:cubicBezTo>
                  <a:pt x="304" y="213"/>
                  <a:pt x="244" y="213"/>
                  <a:pt x="213" y="182"/>
                </a:cubicBezTo>
                <a:lnTo>
                  <a:pt x="213" y="182"/>
                </a:lnTo>
                <a:cubicBezTo>
                  <a:pt x="213" y="182"/>
                  <a:pt x="213" y="182"/>
                  <a:pt x="213" y="182"/>
                </a:cubicBezTo>
                <a:cubicBezTo>
                  <a:pt x="213" y="182"/>
                  <a:pt x="213" y="152"/>
                  <a:pt x="213" y="152"/>
                </a:cubicBezTo>
                <a:cubicBezTo>
                  <a:pt x="213" y="122"/>
                  <a:pt x="213" y="122"/>
                  <a:pt x="213" y="91"/>
                </a:cubicBezTo>
                <a:cubicBezTo>
                  <a:pt x="152" y="61"/>
                  <a:pt x="61" y="30"/>
                  <a:pt x="0" y="30"/>
                </a:cubicBezTo>
                <a:cubicBezTo>
                  <a:pt x="0" y="0"/>
                  <a:pt x="0" y="30"/>
                  <a:pt x="0" y="30"/>
                </a:cubicBezTo>
                <a:cubicBezTo>
                  <a:pt x="0" y="91"/>
                  <a:pt x="0" y="182"/>
                  <a:pt x="0" y="243"/>
                </a:cubicBezTo>
                <a:cubicBezTo>
                  <a:pt x="0" y="274"/>
                  <a:pt x="31" y="274"/>
                  <a:pt x="61" y="274"/>
                </a:cubicBezTo>
                <a:cubicBezTo>
                  <a:pt x="61" y="304"/>
                  <a:pt x="92" y="304"/>
                  <a:pt x="122" y="274"/>
                </a:cubicBezTo>
                <a:cubicBezTo>
                  <a:pt x="152" y="274"/>
                  <a:pt x="152" y="243"/>
                  <a:pt x="183" y="213"/>
                </a:cubicBezTo>
                <a:lnTo>
                  <a:pt x="183" y="243"/>
                </a:lnTo>
                <a:cubicBezTo>
                  <a:pt x="183" y="243"/>
                  <a:pt x="183" y="243"/>
                  <a:pt x="183" y="243"/>
                </a:cubicBezTo>
                <a:cubicBezTo>
                  <a:pt x="152" y="274"/>
                  <a:pt x="152" y="334"/>
                  <a:pt x="122" y="395"/>
                </a:cubicBezTo>
                <a:cubicBezTo>
                  <a:pt x="61" y="456"/>
                  <a:pt x="92" y="486"/>
                  <a:pt x="152" y="517"/>
                </a:cubicBezTo>
                <a:cubicBezTo>
                  <a:pt x="152" y="547"/>
                  <a:pt x="183" y="547"/>
                  <a:pt x="213" y="578"/>
                </a:cubicBezTo>
                <a:cubicBezTo>
                  <a:pt x="244" y="578"/>
                  <a:pt x="274" y="578"/>
                  <a:pt x="274" y="547"/>
                </a:cubicBezTo>
                <a:cubicBezTo>
                  <a:pt x="274" y="517"/>
                  <a:pt x="304" y="456"/>
                  <a:pt x="304" y="426"/>
                </a:cubicBezTo>
                <a:lnTo>
                  <a:pt x="304" y="426"/>
                </a:lnTo>
                <a:lnTo>
                  <a:pt x="304" y="426"/>
                </a:lnTo>
                <a:lnTo>
                  <a:pt x="304" y="426"/>
                </a:lnTo>
                <a:cubicBezTo>
                  <a:pt x="274" y="365"/>
                  <a:pt x="274" y="334"/>
                  <a:pt x="304" y="27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7"/>
          <p:cNvSpPr/>
          <p:nvPr/>
        </p:nvSpPr>
        <p:spPr>
          <a:xfrm>
            <a:off x="3397794" y="2130043"/>
            <a:ext cx="12501" cy="8730"/>
          </a:xfrm>
          <a:custGeom>
            <a:rect b="b" l="l" r="r" t="t"/>
            <a:pathLst>
              <a:path extrusionOk="0" h="213" w="305">
                <a:moveTo>
                  <a:pt x="213" y="183"/>
                </a:moveTo>
                <a:cubicBezTo>
                  <a:pt x="243" y="183"/>
                  <a:pt x="304" y="122"/>
                  <a:pt x="274" y="61"/>
                </a:cubicBezTo>
                <a:cubicBezTo>
                  <a:pt x="274" y="61"/>
                  <a:pt x="243" y="0"/>
                  <a:pt x="213" y="0"/>
                </a:cubicBezTo>
                <a:cubicBezTo>
                  <a:pt x="152" y="31"/>
                  <a:pt x="91" y="31"/>
                  <a:pt x="31" y="31"/>
                </a:cubicBezTo>
                <a:cubicBezTo>
                  <a:pt x="31" y="31"/>
                  <a:pt x="0" y="61"/>
                  <a:pt x="0" y="91"/>
                </a:cubicBezTo>
                <a:cubicBezTo>
                  <a:pt x="0" y="122"/>
                  <a:pt x="31" y="152"/>
                  <a:pt x="31" y="152"/>
                </a:cubicBezTo>
                <a:cubicBezTo>
                  <a:pt x="91" y="213"/>
                  <a:pt x="152" y="213"/>
                  <a:pt x="213" y="1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7"/>
          <p:cNvSpPr/>
          <p:nvPr/>
        </p:nvSpPr>
        <p:spPr>
          <a:xfrm>
            <a:off x="5459669" y="2714316"/>
            <a:ext cx="10001" cy="11272"/>
          </a:xfrm>
          <a:custGeom>
            <a:rect b="b" l="l" r="r" t="t"/>
            <a:pathLst>
              <a:path extrusionOk="0" h="275" w="244">
                <a:moveTo>
                  <a:pt x="30" y="31"/>
                </a:moveTo>
                <a:cubicBezTo>
                  <a:pt x="30" y="31"/>
                  <a:pt x="0" y="31"/>
                  <a:pt x="0" y="62"/>
                </a:cubicBezTo>
                <a:cubicBezTo>
                  <a:pt x="30" y="122"/>
                  <a:pt x="61" y="183"/>
                  <a:pt x="122" y="244"/>
                </a:cubicBezTo>
                <a:cubicBezTo>
                  <a:pt x="122" y="274"/>
                  <a:pt x="182" y="274"/>
                  <a:pt x="213" y="244"/>
                </a:cubicBezTo>
                <a:cubicBezTo>
                  <a:pt x="243" y="214"/>
                  <a:pt x="243" y="153"/>
                  <a:pt x="213" y="92"/>
                </a:cubicBezTo>
                <a:cubicBezTo>
                  <a:pt x="182" y="62"/>
                  <a:pt x="152" y="31"/>
                  <a:pt x="152" y="31"/>
                </a:cubicBezTo>
                <a:cubicBezTo>
                  <a:pt x="91" y="1"/>
                  <a:pt x="61" y="1"/>
                  <a:pt x="3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7"/>
          <p:cNvSpPr/>
          <p:nvPr/>
        </p:nvSpPr>
        <p:spPr>
          <a:xfrm>
            <a:off x="5448439" y="2901218"/>
            <a:ext cx="13731" cy="8730"/>
          </a:xfrm>
          <a:custGeom>
            <a:rect b="b" l="l" r="r" t="t"/>
            <a:pathLst>
              <a:path extrusionOk="0" h="213" w="335">
                <a:moveTo>
                  <a:pt x="244" y="182"/>
                </a:moveTo>
                <a:cubicBezTo>
                  <a:pt x="244" y="213"/>
                  <a:pt x="274" y="182"/>
                  <a:pt x="304" y="182"/>
                </a:cubicBezTo>
                <a:cubicBezTo>
                  <a:pt x="335" y="182"/>
                  <a:pt x="335" y="152"/>
                  <a:pt x="335" y="122"/>
                </a:cubicBezTo>
                <a:cubicBezTo>
                  <a:pt x="335" y="122"/>
                  <a:pt x="304" y="91"/>
                  <a:pt x="304" y="91"/>
                </a:cubicBezTo>
                <a:cubicBezTo>
                  <a:pt x="244" y="30"/>
                  <a:pt x="183" y="0"/>
                  <a:pt x="92" y="0"/>
                </a:cubicBezTo>
                <a:cubicBezTo>
                  <a:pt x="92" y="0"/>
                  <a:pt x="61" y="0"/>
                  <a:pt x="31" y="0"/>
                </a:cubicBezTo>
                <a:cubicBezTo>
                  <a:pt x="31" y="30"/>
                  <a:pt x="31" y="30"/>
                  <a:pt x="0" y="61"/>
                </a:cubicBezTo>
                <a:cubicBezTo>
                  <a:pt x="0" y="61"/>
                  <a:pt x="31" y="91"/>
                  <a:pt x="31" y="91"/>
                </a:cubicBezTo>
                <a:cubicBezTo>
                  <a:pt x="92" y="122"/>
                  <a:pt x="152" y="152"/>
                  <a:pt x="244" y="18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7"/>
          <p:cNvSpPr/>
          <p:nvPr/>
        </p:nvSpPr>
        <p:spPr>
          <a:xfrm>
            <a:off x="5729982" y="2871297"/>
            <a:ext cx="10042" cy="11272"/>
          </a:xfrm>
          <a:custGeom>
            <a:rect b="b" l="l" r="r" t="t"/>
            <a:pathLst>
              <a:path extrusionOk="0" h="275" w="245">
                <a:moveTo>
                  <a:pt x="62" y="1"/>
                </a:moveTo>
                <a:cubicBezTo>
                  <a:pt x="31" y="1"/>
                  <a:pt x="31" y="1"/>
                  <a:pt x="31" y="1"/>
                </a:cubicBezTo>
                <a:cubicBezTo>
                  <a:pt x="31" y="31"/>
                  <a:pt x="1" y="61"/>
                  <a:pt x="1" y="61"/>
                </a:cubicBezTo>
                <a:cubicBezTo>
                  <a:pt x="31" y="153"/>
                  <a:pt x="62" y="213"/>
                  <a:pt x="92" y="244"/>
                </a:cubicBezTo>
                <a:cubicBezTo>
                  <a:pt x="122" y="274"/>
                  <a:pt x="183" y="274"/>
                  <a:pt x="214" y="244"/>
                </a:cubicBezTo>
                <a:cubicBezTo>
                  <a:pt x="244" y="244"/>
                  <a:pt x="244" y="183"/>
                  <a:pt x="214" y="153"/>
                </a:cubicBezTo>
                <a:cubicBezTo>
                  <a:pt x="183" y="92"/>
                  <a:pt x="122" y="6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7"/>
          <p:cNvSpPr/>
          <p:nvPr/>
        </p:nvSpPr>
        <p:spPr>
          <a:xfrm>
            <a:off x="5640301" y="2164923"/>
            <a:ext cx="8771" cy="13731"/>
          </a:xfrm>
          <a:custGeom>
            <a:rect b="b" l="l" r="r" t="t"/>
            <a:pathLst>
              <a:path extrusionOk="0" h="335" w="214">
                <a:moveTo>
                  <a:pt x="92" y="31"/>
                </a:moveTo>
                <a:cubicBezTo>
                  <a:pt x="61" y="31"/>
                  <a:pt x="61" y="61"/>
                  <a:pt x="31" y="61"/>
                </a:cubicBezTo>
                <a:cubicBezTo>
                  <a:pt x="0" y="91"/>
                  <a:pt x="0" y="122"/>
                  <a:pt x="0" y="183"/>
                </a:cubicBezTo>
                <a:cubicBezTo>
                  <a:pt x="31" y="213"/>
                  <a:pt x="31" y="274"/>
                  <a:pt x="61" y="335"/>
                </a:cubicBezTo>
                <a:cubicBezTo>
                  <a:pt x="61" y="335"/>
                  <a:pt x="61" y="335"/>
                  <a:pt x="61" y="335"/>
                </a:cubicBezTo>
                <a:cubicBezTo>
                  <a:pt x="61" y="335"/>
                  <a:pt x="92" y="335"/>
                  <a:pt x="92" y="304"/>
                </a:cubicBezTo>
                <a:cubicBezTo>
                  <a:pt x="92" y="243"/>
                  <a:pt x="152" y="213"/>
                  <a:pt x="183" y="152"/>
                </a:cubicBezTo>
                <a:cubicBezTo>
                  <a:pt x="213" y="122"/>
                  <a:pt x="183" y="61"/>
                  <a:pt x="152" y="31"/>
                </a:cubicBezTo>
                <a:cubicBezTo>
                  <a:pt x="152" y="31"/>
                  <a:pt x="122" y="0"/>
                  <a:pt x="9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7"/>
          <p:cNvSpPr/>
          <p:nvPr/>
        </p:nvSpPr>
        <p:spPr>
          <a:xfrm>
            <a:off x="5602921" y="2380434"/>
            <a:ext cx="11272" cy="13772"/>
          </a:xfrm>
          <a:custGeom>
            <a:rect b="b" l="l" r="r" t="t"/>
            <a:pathLst>
              <a:path extrusionOk="0" h="336" w="275">
                <a:moveTo>
                  <a:pt x="61" y="305"/>
                </a:moveTo>
                <a:cubicBezTo>
                  <a:pt x="122" y="214"/>
                  <a:pt x="183" y="153"/>
                  <a:pt x="274" y="62"/>
                </a:cubicBezTo>
                <a:cubicBezTo>
                  <a:pt x="274" y="62"/>
                  <a:pt x="274" y="31"/>
                  <a:pt x="274" y="31"/>
                </a:cubicBezTo>
                <a:cubicBezTo>
                  <a:pt x="274" y="31"/>
                  <a:pt x="274" y="1"/>
                  <a:pt x="274" y="1"/>
                </a:cubicBezTo>
                <a:cubicBezTo>
                  <a:pt x="213" y="1"/>
                  <a:pt x="213" y="31"/>
                  <a:pt x="183" y="62"/>
                </a:cubicBezTo>
                <a:cubicBezTo>
                  <a:pt x="152" y="62"/>
                  <a:pt x="92" y="62"/>
                  <a:pt x="92" y="122"/>
                </a:cubicBezTo>
                <a:cubicBezTo>
                  <a:pt x="61" y="183"/>
                  <a:pt x="31" y="214"/>
                  <a:pt x="31" y="244"/>
                </a:cubicBezTo>
                <a:cubicBezTo>
                  <a:pt x="1" y="274"/>
                  <a:pt x="1" y="274"/>
                  <a:pt x="1" y="305"/>
                </a:cubicBezTo>
                <a:cubicBezTo>
                  <a:pt x="31" y="305"/>
                  <a:pt x="31" y="305"/>
                  <a:pt x="31" y="335"/>
                </a:cubicBezTo>
                <a:cubicBezTo>
                  <a:pt x="31" y="335"/>
                  <a:pt x="61" y="335"/>
                  <a:pt x="61" y="30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7"/>
          <p:cNvSpPr/>
          <p:nvPr/>
        </p:nvSpPr>
        <p:spPr>
          <a:xfrm>
            <a:off x="5505739" y="2850107"/>
            <a:ext cx="10001" cy="8771"/>
          </a:xfrm>
          <a:custGeom>
            <a:rect b="b" l="l" r="r" t="t"/>
            <a:pathLst>
              <a:path extrusionOk="0" h="214" w="244">
                <a:moveTo>
                  <a:pt x="213" y="153"/>
                </a:moveTo>
                <a:cubicBezTo>
                  <a:pt x="244" y="153"/>
                  <a:pt x="244" y="122"/>
                  <a:pt x="244" y="122"/>
                </a:cubicBezTo>
                <a:cubicBezTo>
                  <a:pt x="244" y="92"/>
                  <a:pt x="244" y="92"/>
                  <a:pt x="213" y="92"/>
                </a:cubicBezTo>
                <a:cubicBezTo>
                  <a:pt x="153" y="1"/>
                  <a:pt x="61" y="1"/>
                  <a:pt x="1" y="92"/>
                </a:cubicBezTo>
                <a:cubicBezTo>
                  <a:pt x="1" y="92"/>
                  <a:pt x="1" y="122"/>
                  <a:pt x="1" y="153"/>
                </a:cubicBezTo>
                <a:cubicBezTo>
                  <a:pt x="61" y="183"/>
                  <a:pt x="92" y="214"/>
                  <a:pt x="153" y="183"/>
                </a:cubicBezTo>
                <a:cubicBezTo>
                  <a:pt x="183" y="183"/>
                  <a:pt x="213" y="183"/>
                  <a:pt x="213" y="15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7"/>
          <p:cNvSpPr/>
          <p:nvPr/>
        </p:nvSpPr>
        <p:spPr>
          <a:xfrm>
            <a:off x="3344223" y="2230953"/>
            <a:ext cx="11231" cy="10001"/>
          </a:xfrm>
          <a:custGeom>
            <a:rect b="b" l="l" r="r" t="t"/>
            <a:pathLst>
              <a:path extrusionOk="0" h="244" w="274">
                <a:moveTo>
                  <a:pt x="213" y="0"/>
                </a:moveTo>
                <a:cubicBezTo>
                  <a:pt x="213" y="0"/>
                  <a:pt x="182" y="0"/>
                  <a:pt x="182" y="31"/>
                </a:cubicBezTo>
                <a:cubicBezTo>
                  <a:pt x="122" y="91"/>
                  <a:pt x="61" y="152"/>
                  <a:pt x="0" y="213"/>
                </a:cubicBezTo>
                <a:cubicBezTo>
                  <a:pt x="0" y="213"/>
                  <a:pt x="0" y="213"/>
                  <a:pt x="30" y="213"/>
                </a:cubicBezTo>
                <a:cubicBezTo>
                  <a:pt x="30" y="213"/>
                  <a:pt x="30" y="243"/>
                  <a:pt x="30" y="243"/>
                </a:cubicBezTo>
                <a:cubicBezTo>
                  <a:pt x="122" y="243"/>
                  <a:pt x="182" y="183"/>
                  <a:pt x="274" y="152"/>
                </a:cubicBezTo>
                <a:cubicBezTo>
                  <a:pt x="274" y="122"/>
                  <a:pt x="274" y="91"/>
                  <a:pt x="274" y="91"/>
                </a:cubicBezTo>
                <a:cubicBezTo>
                  <a:pt x="274" y="61"/>
                  <a:pt x="243" y="31"/>
                  <a:pt x="213"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7"/>
          <p:cNvSpPr/>
          <p:nvPr/>
        </p:nvSpPr>
        <p:spPr>
          <a:xfrm>
            <a:off x="3330493" y="2237183"/>
            <a:ext cx="10001" cy="8771"/>
          </a:xfrm>
          <a:custGeom>
            <a:rect b="b" l="l" r="r" t="t"/>
            <a:pathLst>
              <a:path extrusionOk="0" h="214" w="244">
                <a:moveTo>
                  <a:pt x="214" y="0"/>
                </a:moveTo>
                <a:cubicBezTo>
                  <a:pt x="214" y="0"/>
                  <a:pt x="183" y="0"/>
                  <a:pt x="153" y="0"/>
                </a:cubicBezTo>
                <a:cubicBezTo>
                  <a:pt x="92" y="61"/>
                  <a:pt x="31" y="91"/>
                  <a:pt x="1" y="152"/>
                </a:cubicBezTo>
                <a:cubicBezTo>
                  <a:pt x="1" y="183"/>
                  <a:pt x="1" y="183"/>
                  <a:pt x="1" y="213"/>
                </a:cubicBezTo>
                <a:cubicBezTo>
                  <a:pt x="1" y="213"/>
                  <a:pt x="31" y="213"/>
                  <a:pt x="31" y="213"/>
                </a:cubicBezTo>
                <a:cubicBezTo>
                  <a:pt x="122" y="183"/>
                  <a:pt x="183" y="122"/>
                  <a:pt x="244" y="61"/>
                </a:cubicBezTo>
                <a:cubicBezTo>
                  <a:pt x="244" y="31"/>
                  <a:pt x="244" y="31"/>
                  <a:pt x="244" y="31"/>
                </a:cubicBezTo>
                <a:cubicBezTo>
                  <a:pt x="244" y="31"/>
                  <a:pt x="244"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7"/>
          <p:cNvSpPr/>
          <p:nvPr/>
        </p:nvSpPr>
        <p:spPr>
          <a:xfrm>
            <a:off x="5639031" y="2304444"/>
            <a:ext cx="6271" cy="11272"/>
          </a:xfrm>
          <a:custGeom>
            <a:rect b="b" l="l" r="r" t="t"/>
            <a:pathLst>
              <a:path extrusionOk="0" h="275" w="153">
                <a:moveTo>
                  <a:pt x="31" y="274"/>
                </a:moveTo>
                <a:cubicBezTo>
                  <a:pt x="62" y="274"/>
                  <a:pt x="62" y="274"/>
                  <a:pt x="62" y="244"/>
                </a:cubicBezTo>
                <a:cubicBezTo>
                  <a:pt x="123" y="183"/>
                  <a:pt x="153" y="122"/>
                  <a:pt x="153" y="31"/>
                </a:cubicBezTo>
                <a:cubicBezTo>
                  <a:pt x="153" y="31"/>
                  <a:pt x="123" y="1"/>
                  <a:pt x="123" y="1"/>
                </a:cubicBezTo>
                <a:cubicBezTo>
                  <a:pt x="123" y="1"/>
                  <a:pt x="92" y="1"/>
                  <a:pt x="92" y="1"/>
                </a:cubicBezTo>
                <a:cubicBezTo>
                  <a:pt x="92" y="31"/>
                  <a:pt x="92" y="31"/>
                  <a:pt x="62" y="31"/>
                </a:cubicBezTo>
                <a:cubicBezTo>
                  <a:pt x="31" y="92"/>
                  <a:pt x="1" y="153"/>
                  <a:pt x="1" y="213"/>
                </a:cubicBezTo>
                <a:cubicBezTo>
                  <a:pt x="1" y="213"/>
                  <a:pt x="1" y="244"/>
                  <a:pt x="1" y="274"/>
                </a:cubicBezTo>
                <a:cubicBezTo>
                  <a:pt x="31" y="274"/>
                  <a:pt x="31" y="274"/>
                  <a:pt x="31" y="27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7"/>
          <p:cNvSpPr/>
          <p:nvPr/>
        </p:nvSpPr>
        <p:spPr>
          <a:xfrm>
            <a:off x="5483319" y="2264563"/>
            <a:ext cx="7501" cy="6271"/>
          </a:xfrm>
          <a:custGeom>
            <a:rect b="b" l="l" r="r" t="t"/>
            <a:pathLst>
              <a:path extrusionOk="0" h="153" w="183">
                <a:moveTo>
                  <a:pt x="122" y="31"/>
                </a:moveTo>
                <a:cubicBezTo>
                  <a:pt x="61" y="1"/>
                  <a:pt x="31" y="31"/>
                  <a:pt x="1" y="62"/>
                </a:cubicBezTo>
                <a:cubicBezTo>
                  <a:pt x="1" y="92"/>
                  <a:pt x="1" y="123"/>
                  <a:pt x="61" y="153"/>
                </a:cubicBezTo>
                <a:cubicBezTo>
                  <a:pt x="61" y="153"/>
                  <a:pt x="92" y="153"/>
                  <a:pt x="92" y="153"/>
                </a:cubicBezTo>
                <a:cubicBezTo>
                  <a:pt x="122" y="153"/>
                  <a:pt x="153" y="153"/>
                  <a:pt x="153" y="123"/>
                </a:cubicBezTo>
                <a:cubicBezTo>
                  <a:pt x="183" y="92"/>
                  <a:pt x="153" y="31"/>
                  <a:pt x="12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7"/>
          <p:cNvSpPr/>
          <p:nvPr/>
        </p:nvSpPr>
        <p:spPr>
          <a:xfrm>
            <a:off x="5551850" y="3146650"/>
            <a:ext cx="8771" cy="5000"/>
          </a:xfrm>
          <a:custGeom>
            <a:rect b="b" l="l" r="r" t="t"/>
            <a:pathLst>
              <a:path extrusionOk="0" h="122" w="214">
                <a:moveTo>
                  <a:pt x="31" y="30"/>
                </a:moveTo>
                <a:cubicBezTo>
                  <a:pt x="0" y="30"/>
                  <a:pt x="0" y="61"/>
                  <a:pt x="0" y="91"/>
                </a:cubicBezTo>
                <a:cubicBezTo>
                  <a:pt x="0" y="91"/>
                  <a:pt x="31" y="91"/>
                  <a:pt x="31" y="91"/>
                </a:cubicBezTo>
                <a:cubicBezTo>
                  <a:pt x="61" y="91"/>
                  <a:pt x="91" y="91"/>
                  <a:pt x="91" y="122"/>
                </a:cubicBezTo>
                <a:cubicBezTo>
                  <a:pt x="122" y="122"/>
                  <a:pt x="152" y="122"/>
                  <a:pt x="152" y="91"/>
                </a:cubicBezTo>
                <a:cubicBezTo>
                  <a:pt x="183" y="91"/>
                  <a:pt x="183" y="91"/>
                  <a:pt x="183" y="91"/>
                </a:cubicBezTo>
                <a:cubicBezTo>
                  <a:pt x="183" y="91"/>
                  <a:pt x="213" y="91"/>
                  <a:pt x="213" y="91"/>
                </a:cubicBezTo>
                <a:cubicBezTo>
                  <a:pt x="213" y="61"/>
                  <a:pt x="213" y="30"/>
                  <a:pt x="183" y="30"/>
                </a:cubicBezTo>
                <a:cubicBezTo>
                  <a:pt x="152" y="0"/>
                  <a:pt x="61" y="0"/>
                  <a:pt x="31" y="3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7"/>
          <p:cNvSpPr/>
          <p:nvPr/>
        </p:nvSpPr>
        <p:spPr>
          <a:xfrm>
            <a:off x="5568040" y="2872527"/>
            <a:ext cx="6271" cy="8771"/>
          </a:xfrm>
          <a:custGeom>
            <a:rect b="b" l="l" r="r" t="t"/>
            <a:pathLst>
              <a:path extrusionOk="0" h="214" w="153">
                <a:moveTo>
                  <a:pt x="92" y="1"/>
                </a:moveTo>
                <a:cubicBezTo>
                  <a:pt x="92" y="1"/>
                  <a:pt x="92" y="1"/>
                  <a:pt x="61" y="1"/>
                </a:cubicBezTo>
                <a:cubicBezTo>
                  <a:pt x="31" y="62"/>
                  <a:pt x="0" y="92"/>
                  <a:pt x="31" y="153"/>
                </a:cubicBezTo>
                <a:cubicBezTo>
                  <a:pt x="31" y="183"/>
                  <a:pt x="31" y="183"/>
                  <a:pt x="31" y="214"/>
                </a:cubicBezTo>
                <a:cubicBezTo>
                  <a:pt x="31" y="214"/>
                  <a:pt x="61" y="214"/>
                  <a:pt x="61" y="214"/>
                </a:cubicBezTo>
                <a:cubicBezTo>
                  <a:pt x="122" y="153"/>
                  <a:pt x="152" y="92"/>
                  <a:pt x="122" y="1"/>
                </a:cubicBezTo>
                <a:cubicBezTo>
                  <a:pt x="122" y="1"/>
                  <a:pt x="122" y="1"/>
                  <a:pt x="92"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7"/>
          <p:cNvSpPr/>
          <p:nvPr/>
        </p:nvSpPr>
        <p:spPr>
          <a:xfrm>
            <a:off x="5536890" y="2918638"/>
            <a:ext cx="8771" cy="5041"/>
          </a:xfrm>
          <a:custGeom>
            <a:rect b="b" l="l" r="r" t="t"/>
            <a:pathLst>
              <a:path extrusionOk="0" h="123" w="214">
                <a:moveTo>
                  <a:pt x="122" y="122"/>
                </a:moveTo>
                <a:cubicBezTo>
                  <a:pt x="153" y="122"/>
                  <a:pt x="183" y="92"/>
                  <a:pt x="183" y="61"/>
                </a:cubicBezTo>
                <a:cubicBezTo>
                  <a:pt x="213" y="31"/>
                  <a:pt x="183" y="1"/>
                  <a:pt x="183" y="1"/>
                </a:cubicBezTo>
                <a:cubicBezTo>
                  <a:pt x="153" y="1"/>
                  <a:pt x="122" y="1"/>
                  <a:pt x="122" y="1"/>
                </a:cubicBezTo>
                <a:cubicBezTo>
                  <a:pt x="92" y="1"/>
                  <a:pt x="61" y="1"/>
                  <a:pt x="31" y="1"/>
                </a:cubicBezTo>
                <a:cubicBezTo>
                  <a:pt x="1" y="1"/>
                  <a:pt x="1" y="31"/>
                  <a:pt x="1" y="31"/>
                </a:cubicBezTo>
                <a:cubicBezTo>
                  <a:pt x="1" y="61"/>
                  <a:pt x="1" y="61"/>
                  <a:pt x="1" y="61"/>
                </a:cubicBezTo>
                <a:cubicBezTo>
                  <a:pt x="31" y="92"/>
                  <a:pt x="61" y="92"/>
                  <a:pt x="122"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7"/>
          <p:cNvSpPr/>
          <p:nvPr/>
        </p:nvSpPr>
        <p:spPr>
          <a:xfrm>
            <a:off x="3477515" y="2182342"/>
            <a:ext cx="8771" cy="6271"/>
          </a:xfrm>
          <a:custGeom>
            <a:rect b="b" l="l" r="r" t="t"/>
            <a:pathLst>
              <a:path extrusionOk="0" h="153" w="214">
                <a:moveTo>
                  <a:pt x="92" y="31"/>
                </a:moveTo>
                <a:cubicBezTo>
                  <a:pt x="61" y="62"/>
                  <a:pt x="0" y="92"/>
                  <a:pt x="0" y="153"/>
                </a:cubicBezTo>
                <a:cubicBezTo>
                  <a:pt x="61" y="153"/>
                  <a:pt x="92" y="153"/>
                  <a:pt x="152" y="153"/>
                </a:cubicBezTo>
                <a:cubicBezTo>
                  <a:pt x="152" y="153"/>
                  <a:pt x="183" y="122"/>
                  <a:pt x="183" y="122"/>
                </a:cubicBezTo>
                <a:cubicBezTo>
                  <a:pt x="213" y="122"/>
                  <a:pt x="213" y="62"/>
                  <a:pt x="183" y="31"/>
                </a:cubicBezTo>
                <a:cubicBezTo>
                  <a:pt x="152" y="31"/>
                  <a:pt x="122" y="1"/>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7"/>
          <p:cNvSpPr/>
          <p:nvPr/>
        </p:nvSpPr>
        <p:spPr>
          <a:xfrm>
            <a:off x="3458824" y="2188573"/>
            <a:ext cx="22461" cy="18731"/>
          </a:xfrm>
          <a:custGeom>
            <a:rect b="b" l="l" r="r" t="t"/>
            <a:pathLst>
              <a:path extrusionOk="0" h="457" w="548">
                <a:moveTo>
                  <a:pt x="456" y="1"/>
                </a:moveTo>
                <a:cubicBezTo>
                  <a:pt x="426" y="31"/>
                  <a:pt x="396" y="31"/>
                  <a:pt x="365" y="31"/>
                </a:cubicBezTo>
                <a:cubicBezTo>
                  <a:pt x="304" y="31"/>
                  <a:pt x="274" y="31"/>
                  <a:pt x="274" y="62"/>
                </a:cubicBezTo>
                <a:cubicBezTo>
                  <a:pt x="244" y="92"/>
                  <a:pt x="244" y="92"/>
                  <a:pt x="244" y="92"/>
                </a:cubicBezTo>
                <a:cubicBezTo>
                  <a:pt x="213" y="92"/>
                  <a:pt x="213" y="92"/>
                  <a:pt x="213" y="92"/>
                </a:cubicBezTo>
                <a:cubicBezTo>
                  <a:pt x="61" y="122"/>
                  <a:pt x="1" y="153"/>
                  <a:pt x="1" y="305"/>
                </a:cubicBezTo>
                <a:cubicBezTo>
                  <a:pt x="1" y="335"/>
                  <a:pt x="31" y="366"/>
                  <a:pt x="31" y="366"/>
                </a:cubicBezTo>
                <a:cubicBezTo>
                  <a:pt x="61" y="396"/>
                  <a:pt x="61" y="426"/>
                  <a:pt x="61" y="426"/>
                </a:cubicBezTo>
                <a:cubicBezTo>
                  <a:pt x="92" y="426"/>
                  <a:pt x="92" y="457"/>
                  <a:pt x="122" y="426"/>
                </a:cubicBezTo>
                <a:cubicBezTo>
                  <a:pt x="183" y="366"/>
                  <a:pt x="274" y="305"/>
                  <a:pt x="365" y="274"/>
                </a:cubicBezTo>
                <a:cubicBezTo>
                  <a:pt x="426" y="244"/>
                  <a:pt x="456" y="214"/>
                  <a:pt x="517" y="183"/>
                </a:cubicBezTo>
                <a:cubicBezTo>
                  <a:pt x="548" y="183"/>
                  <a:pt x="548" y="122"/>
                  <a:pt x="548" y="92"/>
                </a:cubicBezTo>
                <a:cubicBezTo>
                  <a:pt x="548" y="62"/>
                  <a:pt x="517" y="62"/>
                  <a:pt x="487" y="31"/>
                </a:cubicBezTo>
                <a:cubicBezTo>
                  <a:pt x="487" y="31"/>
                  <a:pt x="456" y="1"/>
                  <a:pt x="456" y="1"/>
                </a:cubicBezTo>
                <a:cubicBezTo>
                  <a:pt x="456" y="1"/>
                  <a:pt x="456" y="1"/>
                  <a:pt x="456" y="1"/>
                </a:cubicBezTo>
                <a:cubicBezTo>
                  <a:pt x="456" y="1"/>
                  <a:pt x="456" y="1"/>
                  <a:pt x="4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7"/>
          <p:cNvSpPr/>
          <p:nvPr/>
        </p:nvSpPr>
        <p:spPr>
          <a:xfrm>
            <a:off x="5741212" y="3306090"/>
            <a:ext cx="6271" cy="7542"/>
          </a:xfrm>
          <a:custGeom>
            <a:rect b="b" l="l" r="r" t="t"/>
            <a:pathLst>
              <a:path extrusionOk="0" h="184" w="153">
                <a:moveTo>
                  <a:pt x="61" y="31"/>
                </a:moveTo>
                <a:cubicBezTo>
                  <a:pt x="31" y="61"/>
                  <a:pt x="0" y="122"/>
                  <a:pt x="0" y="153"/>
                </a:cubicBezTo>
                <a:cubicBezTo>
                  <a:pt x="0" y="183"/>
                  <a:pt x="0" y="183"/>
                  <a:pt x="0" y="183"/>
                </a:cubicBezTo>
                <a:cubicBezTo>
                  <a:pt x="31" y="183"/>
                  <a:pt x="61" y="183"/>
                  <a:pt x="92" y="153"/>
                </a:cubicBezTo>
                <a:cubicBezTo>
                  <a:pt x="152" y="122"/>
                  <a:pt x="152" y="92"/>
                  <a:pt x="122" y="31"/>
                </a:cubicBezTo>
                <a:cubicBezTo>
                  <a:pt x="122" y="31"/>
                  <a:pt x="92" y="1"/>
                  <a:pt x="6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7"/>
          <p:cNvSpPr/>
          <p:nvPr/>
        </p:nvSpPr>
        <p:spPr>
          <a:xfrm>
            <a:off x="5815974" y="2952288"/>
            <a:ext cx="5000" cy="7501"/>
          </a:xfrm>
          <a:custGeom>
            <a:rect b="b" l="l" r="r" t="t"/>
            <a:pathLst>
              <a:path extrusionOk="0" h="183" w="122">
                <a:moveTo>
                  <a:pt x="122" y="91"/>
                </a:moveTo>
                <a:cubicBezTo>
                  <a:pt x="122" y="31"/>
                  <a:pt x="91" y="0"/>
                  <a:pt x="31" y="0"/>
                </a:cubicBezTo>
                <a:cubicBezTo>
                  <a:pt x="31" y="0"/>
                  <a:pt x="0" y="0"/>
                  <a:pt x="0" y="31"/>
                </a:cubicBezTo>
                <a:cubicBezTo>
                  <a:pt x="0" y="61"/>
                  <a:pt x="0" y="91"/>
                  <a:pt x="0" y="122"/>
                </a:cubicBezTo>
                <a:cubicBezTo>
                  <a:pt x="31" y="152"/>
                  <a:pt x="61" y="183"/>
                  <a:pt x="91" y="152"/>
                </a:cubicBezTo>
                <a:cubicBezTo>
                  <a:pt x="122" y="152"/>
                  <a:pt x="122" y="122"/>
                  <a:pt x="122" y="9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7"/>
          <p:cNvSpPr/>
          <p:nvPr/>
        </p:nvSpPr>
        <p:spPr>
          <a:xfrm>
            <a:off x="5774863" y="2897447"/>
            <a:ext cx="7501" cy="7542"/>
          </a:xfrm>
          <a:custGeom>
            <a:rect b="b" l="l" r="r" t="t"/>
            <a:pathLst>
              <a:path extrusionOk="0" h="184" w="183">
                <a:moveTo>
                  <a:pt x="152" y="183"/>
                </a:moveTo>
                <a:cubicBezTo>
                  <a:pt x="152" y="183"/>
                  <a:pt x="182" y="183"/>
                  <a:pt x="182" y="183"/>
                </a:cubicBezTo>
                <a:cubicBezTo>
                  <a:pt x="182" y="183"/>
                  <a:pt x="182" y="183"/>
                  <a:pt x="182" y="153"/>
                </a:cubicBezTo>
                <a:cubicBezTo>
                  <a:pt x="152" y="153"/>
                  <a:pt x="152" y="122"/>
                  <a:pt x="122" y="92"/>
                </a:cubicBezTo>
                <a:cubicBezTo>
                  <a:pt x="122" y="92"/>
                  <a:pt x="122" y="92"/>
                  <a:pt x="122" y="92"/>
                </a:cubicBezTo>
                <a:cubicBezTo>
                  <a:pt x="122" y="62"/>
                  <a:pt x="91" y="31"/>
                  <a:pt x="61" y="1"/>
                </a:cubicBezTo>
                <a:cubicBezTo>
                  <a:pt x="61" y="1"/>
                  <a:pt x="31" y="1"/>
                  <a:pt x="31" y="1"/>
                </a:cubicBezTo>
                <a:cubicBezTo>
                  <a:pt x="31" y="1"/>
                  <a:pt x="0" y="31"/>
                  <a:pt x="31" y="62"/>
                </a:cubicBezTo>
                <a:cubicBezTo>
                  <a:pt x="31" y="122"/>
                  <a:pt x="91" y="153"/>
                  <a:pt x="152" y="1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7"/>
          <p:cNvSpPr/>
          <p:nvPr/>
        </p:nvSpPr>
        <p:spPr>
          <a:xfrm>
            <a:off x="5494550" y="2840147"/>
            <a:ext cx="10001" cy="2541"/>
          </a:xfrm>
          <a:custGeom>
            <a:rect b="b" l="l" r="r" t="t"/>
            <a:pathLst>
              <a:path extrusionOk="0" h="62" w="244">
                <a:moveTo>
                  <a:pt x="0" y="31"/>
                </a:moveTo>
                <a:cubicBezTo>
                  <a:pt x="0" y="61"/>
                  <a:pt x="0" y="61"/>
                  <a:pt x="0" y="61"/>
                </a:cubicBezTo>
                <a:cubicBezTo>
                  <a:pt x="61" y="61"/>
                  <a:pt x="91" y="61"/>
                  <a:pt x="122" y="61"/>
                </a:cubicBezTo>
                <a:lnTo>
                  <a:pt x="122" y="61"/>
                </a:lnTo>
                <a:cubicBezTo>
                  <a:pt x="152" y="61"/>
                  <a:pt x="182" y="61"/>
                  <a:pt x="213" y="61"/>
                </a:cubicBezTo>
                <a:cubicBezTo>
                  <a:pt x="213" y="61"/>
                  <a:pt x="213" y="61"/>
                  <a:pt x="243" y="61"/>
                </a:cubicBezTo>
                <a:cubicBezTo>
                  <a:pt x="243" y="31"/>
                  <a:pt x="213" y="31"/>
                  <a:pt x="213" y="31"/>
                </a:cubicBezTo>
                <a:cubicBezTo>
                  <a:pt x="152" y="31"/>
                  <a:pt x="91" y="31"/>
                  <a:pt x="30" y="1"/>
                </a:cubicBezTo>
                <a:cubicBezTo>
                  <a:pt x="0" y="1"/>
                  <a:pt x="0" y="31"/>
                  <a:pt x="0"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7"/>
          <p:cNvSpPr/>
          <p:nvPr/>
        </p:nvSpPr>
        <p:spPr>
          <a:xfrm>
            <a:off x="5767362" y="2903677"/>
            <a:ext cx="7542" cy="5041"/>
          </a:xfrm>
          <a:custGeom>
            <a:rect b="b" l="l" r="r" t="t"/>
            <a:pathLst>
              <a:path extrusionOk="0" h="123" w="184">
                <a:moveTo>
                  <a:pt x="153" y="122"/>
                </a:moveTo>
                <a:cubicBezTo>
                  <a:pt x="183" y="122"/>
                  <a:pt x="183" y="92"/>
                  <a:pt x="183" y="92"/>
                </a:cubicBezTo>
                <a:cubicBezTo>
                  <a:pt x="183" y="62"/>
                  <a:pt x="183" y="62"/>
                  <a:pt x="183" y="62"/>
                </a:cubicBezTo>
                <a:cubicBezTo>
                  <a:pt x="153" y="1"/>
                  <a:pt x="122" y="1"/>
                  <a:pt x="62" y="1"/>
                </a:cubicBezTo>
                <a:cubicBezTo>
                  <a:pt x="62" y="1"/>
                  <a:pt x="31" y="1"/>
                  <a:pt x="31" y="1"/>
                </a:cubicBezTo>
                <a:cubicBezTo>
                  <a:pt x="1" y="31"/>
                  <a:pt x="31" y="62"/>
                  <a:pt x="31" y="62"/>
                </a:cubicBezTo>
                <a:cubicBezTo>
                  <a:pt x="62" y="92"/>
                  <a:pt x="122" y="92"/>
                  <a:pt x="153"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7"/>
          <p:cNvSpPr/>
          <p:nvPr/>
        </p:nvSpPr>
        <p:spPr>
          <a:xfrm>
            <a:off x="5595461" y="2404125"/>
            <a:ext cx="41" cy="41"/>
          </a:xfrm>
          <a:custGeom>
            <a:rect b="b" l="l" r="r" t="t"/>
            <a:pathLst>
              <a:path extrusionOk="0" h="1" w="1">
                <a:moveTo>
                  <a:pt x="0" y="0"/>
                </a:moveTo>
                <a:cubicBezTo>
                  <a:pt x="0" y="0"/>
                  <a:pt x="0" y="0"/>
                  <a:pt x="0" y="0"/>
                </a:cubicBezTo>
                <a:lnTo>
                  <a:pt x="0" y="0"/>
                </a:lnTo>
                <a:cubicBezTo>
                  <a:pt x="0" y="0"/>
                  <a:pt x="0" y="0"/>
                  <a:pt x="0" y="0"/>
                </a:cubicBez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7"/>
          <p:cNvSpPr/>
          <p:nvPr/>
        </p:nvSpPr>
        <p:spPr>
          <a:xfrm>
            <a:off x="5595461" y="2395394"/>
            <a:ext cx="5000" cy="8771"/>
          </a:xfrm>
          <a:custGeom>
            <a:rect b="b" l="l" r="r" t="t"/>
            <a:pathLst>
              <a:path extrusionOk="0" h="214" w="122">
                <a:moveTo>
                  <a:pt x="122" y="31"/>
                </a:moveTo>
                <a:cubicBezTo>
                  <a:pt x="122" y="31"/>
                  <a:pt x="122" y="31"/>
                  <a:pt x="122" y="31"/>
                </a:cubicBezTo>
                <a:cubicBezTo>
                  <a:pt x="91" y="31"/>
                  <a:pt x="91" y="0"/>
                  <a:pt x="61" y="31"/>
                </a:cubicBezTo>
                <a:cubicBezTo>
                  <a:pt x="61" y="31"/>
                  <a:pt x="31" y="31"/>
                  <a:pt x="31" y="61"/>
                </a:cubicBezTo>
                <a:cubicBezTo>
                  <a:pt x="0" y="92"/>
                  <a:pt x="0" y="152"/>
                  <a:pt x="0" y="213"/>
                </a:cubicBezTo>
                <a:cubicBezTo>
                  <a:pt x="61" y="152"/>
                  <a:pt x="122" y="92"/>
                  <a:pt x="12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7"/>
          <p:cNvSpPr/>
          <p:nvPr/>
        </p:nvSpPr>
        <p:spPr>
          <a:xfrm>
            <a:off x="3532315" y="2163652"/>
            <a:ext cx="41" cy="1312"/>
          </a:xfrm>
          <a:custGeom>
            <a:rect b="b" l="l" r="r" t="t"/>
            <a:pathLst>
              <a:path extrusionOk="0" h="32" w="1">
                <a:moveTo>
                  <a:pt x="1" y="3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7"/>
          <p:cNvSpPr/>
          <p:nvPr/>
        </p:nvSpPr>
        <p:spPr>
          <a:xfrm>
            <a:off x="5619111" y="2370474"/>
            <a:ext cx="5041" cy="7501"/>
          </a:xfrm>
          <a:custGeom>
            <a:rect b="b" l="l" r="r" t="t"/>
            <a:pathLst>
              <a:path extrusionOk="0" h="183" w="123">
                <a:moveTo>
                  <a:pt x="31" y="153"/>
                </a:moveTo>
                <a:cubicBezTo>
                  <a:pt x="92" y="153"/>
                  <a:pt x="122" y="92"/>
                  <a:pt x="122" y="31"/>
                </a:cubicBezTo>
                <a:cubicBezTo>
                  <a:pt x="122" y="31"/>
                  <a:pt x="92" y="1"/>
                  <a:pt x="92" y="1"/>
                </a:cubicBezTo>
                <a:cubicBezTo>
                  <a:pt x="92" y="1"/>
                  <a:pt x="92" y="1"/>
                  <a:pt x="92" y="1"/>
                </a:cubicBezTo>
                <a:cubicBezTo>
                  <a:pt x="31" y="61"/>
                  <a:pt x="1" y="92"/>
                  <a:pt x="1" y="153"/>
                </a:cubicBezTo>
                <a:cubicBezTo>
                  <a:pt x="1" y="153"/>
                  <a:pt x="1" y="153"/>
                  <a:pt x="1" y="153"/>
                </a:cubicBezTo>
                <a:cubicBezTo>
                  <a:pt x="31" y="153"/>
                  <a:pt x="31" y="183"/>
                  <a:pt x="31" y="1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7"/>
          <p:cNvSpPr/>
          <p:nvPr/>
        </p:nvSpPr>
        <p:spPr>
          <a:xfrm>
            <a:off x="5362488" y="2846377"/>
            <a:ext cx="6271" cy="5041"/>
          </a:xfrm>
          <a:custGeom>
            <a:rect b="b" l="l" r="r" t="t"/>
            <a:pathLst>
              <a:path extrusionOk="0" h="123" w="153">
                <a:moveTo>
                  <a:pt x="31" y="1"/>
                </a:moveTo>
                <a:cubicBezTo>
                  <a:pt x="31" y="31"/>
                  <a:pt x="31" y="31"/>
                  <a:pt x="31" y="31"/>
                </a:cubicBezTo>
                <a:cubicBezTo>
                  <a:pt x="0" y="61"/>
                  <a:pt x="0" y="61"/>
                  <a:pt x="0" y="92"/>
                </a:cubicBezTo>
                <a:cubicBezTo>
                  <a:pt x="31" y="122"/>
                  <a:pt x="61" y="122"/>
                  <a:pt x="91" y="122"/>
                </a:cubicBezTo>
                <a:cubicBezTo>
                  <a:pt x="122" y="122"/>
                  <a:pt x="122" y="122"/>
                  <a:pt x="152" y="92"/>
                </a:cubicBezTo>
                <a:cubicBezTo>
                  <a:pt x="152" y="92"/>
                  <a:pt x="152" y="92"/>
                  <a:pt x="152" y="61"/>
                </a:cubicBezTo>
                <a:cubicBezTo>
                  <a:pt x="122" y="31"/>
                  <a:pt x="6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7"/>
          <p:cNvSpPr/>
          <p:nvPr/>
        </p:nvSpPr>
        <p:spPr>
          <a:xfrm>
            <a:off x="5761132" y="2888758"/>
            <a:ext cx="6271" cy="6271"/>
          </a:xfrm>
          <a:custGeom>
            <a:rect b="b" l="l" r="r" t="t"/>
            <a:pathLst>
              <a:path extrusionOk="0" h="153" w="153">
                <a:moveTo>
                  <a:pt x="122" y="152"/>
                </a:moveTo>
                <a:cubicBezTo>
                  <a:pt x="122" y="152"/>
                  <a:pt x="153" y="152"/>
                  <a:pt x="153" y="152"/>
                </a:cubicBezTo>
                <a:cubicBezTo>
                  <a:pt x="153" y="122"/>
                  <a:pt x="153" y="122"/>
                  <a:pt x="153" y="91"/>
                </a:cubicBezTo>
                <a:cubicBezTo>
                  <a:pt x="122" y="61"/>
                  <a:pt x="92" y="31"/>
                  <a:pt x="31" y="0"/>
                </a:cubicBezTo>
                <a:cubicBezTo>
                  <a:pt x="31" y="31"/>
                  <a:pt x="1" y="31"/>
                  <a:pt x="1" y="31"/>
                </a:cubicBezTo>
                <a:cubicBezTo>
                  <a:pt x="1" y="31"/>
                  <a:pt x="1" y="31"/>
                  <a:pt x="1" y="61"/>
                </a:cubicBezTo>
                <a:cubicBezTo>
                  <a:pt x="31" y="91"/>
                  <a:pt x="62" y="122"/>
                  <a:pt x="122" y="15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7"/>
          <p:cNvSpPr/>
          <p:nvPr/>
        </p:nvSpPr>
        <p:spPr>
          <a:xfrm>
            <a:off x="5779823" y="2912408"/>
            <a:ext cx="6271" cy="3771"/>
          </a:xfrm>
          <a:custGeom>
            <a:rect b="b" l="l" r="r" t="t"/>
            <a:pathLst>
              <a:path extrusionOk="0" h="92" w="153">
                <a:moveTo>
                  <a:pt x="1" y="1"/>
                </a:moveTo>
                <a:cubicBezTo>
                  <a:pt x="1" y="31"/>
                  <a:pt x="1" y="31"/>
                  <a:pt x="1" y="31"/>
                </a:cubicBezTo>
                <a:cubicBezTo>
                  <a:pt x="31" y="61"/>
                  <a:pt x="61" y="92"/>
                  <a:pt x="92" y="92"/>
                </a:cubicBezTo>
                <a:cubicBezTo>
                  <a:pt x="122" y="92"/>
                  <a:pt x="122" y="92"/>
                  <a:pt x="153" y="92"/>
                </a:cubicBezTo>
                <a:cubicBezTo>
                  <a:pt x="153" y="61"/>
                  <a:pt x="153" y="61"/>
                  <a:pt x="153" y="61"/>
                </a:cubicBezTo>
                <a:cubicBezTo>
                  <a:pt x="122" y="31"/>
                  <a:pt x="92" y="1"/>
                  <a:pt x="61" y="1"/>
                </a:cubicBezTo>
                <a:cubicBezTo>
                  <a:pt x="31" y="1"/>
                  <a:pt x="3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7"/>
          <p:cNvSpPr/>
          <p:nvPr/>
        </p:nvSpPr>
        <p:spPr>
          <a:xfrm>
            <a:off x="5713792" y="2856337"/>
            <a:ext cx="5041" cy="8771"/>
          </a:xfrm>
          <a:custGeom>
            <a:rect b="b" l="l" r="r" t="t"/>
            <a:pathLst>
              <a:path extrusionOk="0" h="214" w="123">
                <a:moveTo>
                  <a:pt x="1" y="1"/>
                </a:moveTo>
                <a:cubicBezTo>
                  <a:pt x="1" y="62"/>
                  <a:pt x="31" y="122"/>
                  <a:pt x="62" y="214"/>
                </a:cubicBezTo>
                <a:cubicBezTo>
                  <a:pt x="62" y="214"/>
                  <a:pt x="62" y="214"/>
                  <a:pt x="62" y="214"/>
                </a:cubicBezTo>
                <a:cubicBezTo>
                  <a:pt x="92" y="183"/>
                  <a:pt x="122" y="153"/>
                  <a:pt x="122" y="153"/>
                </a:cubicBezTo>
                <a:cubicBezTo>
                  <a:pt x="92" y="92"/>
                  <a:pt x="62" y="3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7"/>
          <p:cNvSpPr/>
          <p:nvPr/>
        </p:nvSpPr>
        <p:spPr>
          <a:xfrm>
            <a:off x="5543120" y="2826457"/>
            <a:ext cx="5041" cy="3771"/>
          </a:xfrm>
          <a:custGeom>
            <a:rect b="b" l="l" r="r" t="t"/>
            <a:pathLst>
              <a:path extrusionOk="0" h="92" w="123">
                <a:moveTo>
                  <a:pt x="122" y="92"/>
                </a:moveTo>
                <a:cubicBezTo>
                  <a:pt x="122" y="92"/>
                  <a:pt x="122" y="61"/>
                  <a:pt x="122" y="61"/>
                </a:cubicBezTo>
                <a:cubicBezTo>
                  <a:pt x="122" y="61"/>
                  <a:pt x="122" y="61"/>
                  <a:pt x="122" y="31"/>
                </a:cubicBezTo>
                <a:cubicBezTo>
                  <a:pt x="92" y="0"/>
                  <a:pt x="61" y="0"/>
                  <a:pt x="1" y="31"/>
                </a:cubicBezTo>
                <a:cubicBezTo>
                  <a:pt x="1" y="61"/>
                  <a:pt x="1" y="61"/>
                  <a:pt x="1" y="61"/>
                </a:cubicBezTo>
                <a:cubicBezTo>
                  <a:pt x="1" y="61"/>
                  <a:pt x="31" y="92"/>
                  <a:pt x="31" y="92"/>
                </a:cubicBezTo>
                <a:cubicBezTo>
                  <a:pt x="61" y="92"/>
                  <a:pt x="92" y="92"/>
                  <a:pt x="122"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7"/>
          <p:cNvSpPr/>
          <p:nvPr/>
        </p:nvSpPr>
        <p:spPr>
          <a:xfrm>
            <a:off x="5488320" y="2742966"/>
            <a:ext cx="5000" cy="5041"/>
          </a:xfrm>
          <a:custGeom>
            <a:rect b="b" l="l" r="r" t="t"/>
            <a:pathLst>
              <a:path extrusionOk="0" h="123" w="122">
                <a:moveTo>
                  <a:pt x="0" y="62"/>
                </a:moveTo>
                <a:cubicBezTo>
                  <a:pt x="31" y="122"/>
                  <a:pt x="61" y="122"/>
                  <a:pt x="91" y="122"/>
                </a:cubicBezTo>
                <a:cubicBezTo>
                  <a:pt x="122" y="92"/>
                  <a:pt x="122" y="62"/>
                  <a:pt x="122" y="31"/>
                </a:cubicBezTo>
                <a:cubicBezTo>
                  <a:pt x="122" y="31"/>
                  <a:pt x="91" y="1"/>
                  <a:pt x="61" y="31"/>
                </a:cubicBezTo>
                <a:cubicBezTo>
                  <a:pt x="31" y="31"/>
                  <a:pt x="31" y="31"/>
                  <a:pt x="0" y="6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7"/>
          <p:cNvSpPr/>
          <p:nvPr/>
        </p:nvSpPr>
        <p:spPr>
          <a:xfrm>
            <a:off x="5485819" y="2736736"/>
            <a:ext cx="3771" cy="8771"/>
          </a:xfrm>
          <a:custGeom>
            <a:rect b="b" l="l" r="r" t="t"/>
            <a:pathLst>
              <a:path extrusionOk="0" h="214" w="92">
                <a:moveTo>
                  <a:pt x="92" y="31"/>
                </a:moveTo>
                <a:cubicBezTo>
                  <a:pt x="92" y="31"/>
                  <a:pt x="92" y="31"/>
                  <a:pt x="92" y="31"/>
                </a:cubicBezTo>
                <a:cubicBezTo>
                  <a:pt x="92" y="1"/>
                  <a:pt x="61" y="1"/>
                  <a:pt x="61" y="31"/>
                </a:cubicBezTo>
                <a:cubicBezTo>
                  <a:pt x="31" y="31"/>
                  <a:pt x="31" y="62"/>
                  <a:pt x="0" y="62"/>
                </a:cubicBezTo>
                <a:cubicBezTo>
                  <a:pt x="0" y="122"/>
                  <a:pt x="0" y="153"/>
                  <a:pt x="0" y="214"/>
                </a:cubicBezTo>
                <a:cubicBezTo>
                  <a:pt x="31" y="214"/>
                  <a:pt x="31" y="214"/>
                  <a:pt x="61" y="214"/>
                </a:cubicBezTo>
                <a:cubicBezTo>
                  <a:pt x="61" y="183"/>
                  <a:pt x="61" y="153"/>
                  <a:pt x="92" y="92"/>
                </a:cubicBezTo>
                <a:cubicBezTo>
                  <a:pt x="92" y="92"/>
                  <a:pt x="92" y="62"/>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7"/>
          <p:cNvSpPr/>
          <p:nvPr/>
        </p:nvSpPr>
        <p:spPr>
          <a:xfrm>
            <a:off x="5485819" y="2739236"/>
            <a:ext cx="41" cy="41"/>
          </a:xfrm>
          <a:custGeom>
            <a:rect b="b" l="l" r="r" t="t"/>
            <a:pathLst>
              <a:path extrusionOk="0" h="1" w="1">
                <a:moveTo>
                  <a:pt x="0" y="1"/>
                </a:moveTo>
                <a:lnTo>
                  <a:pt x="0" y="1"/>
                </a:lnTo>
                <a:cubicBezTo>
                  <a:pt x="0" y="1"/>
                  <a:pt x="0" y="1"/>
                  <a:pt x="0" y="1"/>
                </a:cubicBezTo>
                <a:cubicBezTo>
                  <a:pt x="0" y="1"/>
                  <a:pt x="0" y="1"/>
                  <a:pt x="0" y="1"/>
                </a:cubicBezTo>
                <a:cubicBezTo>
                  <a:pt x="0"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7"/>
          <p:cNvSpPr/>
          <p:nvPr/>
        </p:nvSpPr>
        <p:spPr>
          <a:xfrm>
            <a:off x="5488320" y="2745466"/>
            <a:ext cx="41" cy="41"/>
          </a:xfrm>
          <a:custGeom>
            <a:rect b="b" l="l" r="r" t="t"/>
            <a:pathLst>
              <a:path extrusionOk="0" h="1" w="1">
                <a:moveTo>
                  <a:pt x="0"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7"/>
          <p:cNvSpPr/>
          <p:nvPr/>
        </p:nvSpPr>
        <p:spPr>
          <a:xfrm>
            <a:off x="5708832" y="2853878"/>
            <a:ext cx="1271" cy="41"/>
          </a:xfrm>
          <a:custGeom>
            <a:rect b="b" l="l" r="r" t="t"/>
            <a:pathLst>
              <a:path extrusionOk="0" h="1" w="31">
                <a:moveTo>
                  <a:pt x="0" y="0"/>
                </a:moveTo>
                <a:cubicBezTo>
                  <a:pt x="31" y="0"/>
                  <a:pt x="31" y="0"/>
                  <a:pt x="31" y="0"/>
                </a:cubicBezTo>
                <a:cubicBezTo>
                  <a:pt x="31" y="0"/>
                  <a:pt x="31" y="0"/>
                  <a:pt x="31" y="0"/>
                </a:cubicBezTo>
                <a:cubicBezTo>
                  <a:pt x="31" y="0"/>
                  <a:pt x="31" y="0"/>
                  <a:pt x="31" y="0"/>
                </a:cubicBezTo>
                <a:cubicBezTo>
                  <a:pt x="31" y="0"/>
                  <a:pt x="31"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7"/>
          <p:cNvSpPr/>
          <p:nvPr/>
        </p:nvSpPr>
        <p:spPr>
          <a:xfrm>
            <a:off x="5702602" y="2850107"/>
            <a:ext cx="6271" cy="3812"/>
          </a:xfrm>
          <a:custGeom>
            <a:rect b="b" l="l" r="r" t="t"/>
            <a:pathLst>
              <a:path extrusionOk="0" h="93" w="153">
                <a:moveTo>
                  <a:pt x="0" y="1"/>
                </a:moveTo>
                <a:cubicBezTo>
                  <a:pt x="31" y="62"/>
                  <a:pt x="91" y="92"/>
                  <a:pt x="152" y="92"/>
                </a:cubicBezTo>
                <a:cubicBezTo>
                  <a:pt x="122" y="31"/>
                  <a:pt x="6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7"/>
          <p:cNvSpPr/>
          <p:nvPr/>
        </p:nvSpPr>
        <p:spPr>
          <a:xfrm>
            <a:off x="5516970" y="2807767"/>
            <a:ext cx="12501" cy="26191"/>
          </a:xfrm>
          <a:custGeom>
            <a:rect b="b" l="l" r="r" t="t"/>
            <a:pathLst>
              <a:path extrusionOk="0" h="639" w="305">
                <a:moveTo>
                  <a:pt x="0" y="608"/>
                </a:moveTo>
                <a:cubicBezTo>
                  <a:pt x="0" y="639"/>
                  <a:pt x="31" y="639"/>
                  <a:pt x="61" y="639"/>
                </a:cubicBezTo>
                <a:cubicBezTo>
                  <a:pt x="61" y="608"/>
                  <a:pt x="91" y="608"/>
                  <a:pt x="122" y="578"/>
                </a:cubicBezTo>
                <a:lnTo>
                  <a:pt x="122" y="608"/>
                </a:lnTo>
                <a:lnTo>
                  <a:pt x="122" y="578"/>
                </a:lnTo>
                <a:cubicBezTo>
                  <a:pt x="122" y="578"/>
                  <a:pt x="122" y="578"/>
                  <a:pt x="152" y="578"/>
                </a:cubicBezTo>
                <a:cubicBezTo>
                  <a:pt x="152" y="548"/>
                  <a:pt x="122" y="517"/>
                  <a:pt x="122" y="487"/>
                </a:cubicBezTo>
                <a:cubicBezTo>
                  <a:pt x="122" y="456"/>
                  <a:pt x="122" y="426"/>
                  <a:pt x="152" y="426"/>
                </a:cubicBezTo>
                <a:cubicBezTo>
                  <a:pt x="152" y="426"/>
                  <a:pt x="183" y="426"/>
                  <a:pt x="183" y="426"/>
                </a:cubicBezTo>
                <a:cubicBezTo>
                  <a:pt x="213" y="426"/>
                  <a:pt x="243" y="396"/>
                  <a:pt x="243" y="335"/>
                </a:cubicBezTo>
                <a:cubicBezTo>
                  <a:pt x="213" y="335"/>
                  <a:pt x="243" y="304"/>
                  <a:pt x="243" y="274"/>
                </a:cubicBezTo>
                <a:cubicBezTo>
                  <a:pt x="274" y="274"/>
                  <a:pt x="304" y="244"/>
                  <a:pt x="304" y="213"/>
                </a:cubicBezTo>
                <a:cubicBezTo>
                  <a:pt x="304" y="183"/>
                  <a:pt x="274" y="183"/>
                  <a:pt x="274" y="183"/>
                </a:cubicBezTo>
                <a:cubicBezTo>
                  <a:pt x="243" y="152"/>
                  <a:pt x="243" y="152"/>
                  <a:pt x="213" y="152"/>
                </a:cubicBezTo>
                <a:cubicBezTo>
                  <a:pt x="183" y="152"/>
                  <a:pt x="152" y="152"/>
                  <a:pt x="152" y="122"/>
                </a:cubicBezTo>
                <a:cubicBezTo>
                  <a:pt x="152" y="122"/>
                  <a:pt x="152" y="92"/>
                  <a:pt x="183" y="92"/>
                </a:cubicBezTo>
                <a:cubicBezTo>
                  <a:pt x="213" y="61"/>
                  <a:pt x="213" y="61"/>
                  <a:pt x="213" y="61"/>
                </a:cubicBezTo>
                <a:cubicBezTo>
                  <a:pt x="243" y="61"/>
                  <a:pt x="213" y="31"/>
                  <a:pt x="213" y="31"/>
                </a:cubicBezTo>
                <a:cubicBezTo>
                  <a:pt x="213" y="31"/>
                  <a:pt x="213" y="0"/>
                  <a:pt x="213" y="0"/>
                </a:cubicBezTo>
                <a:cubicBezTo>
                  <a:pt x="31" y="61"/>
                  <a:pt x="0" y="152"/>
                  <a:pt x="31" y="304"/>
                </a:cubicBezTo>
                <a:cubicBezTo>
                  <a:pt x="31" y="335"/>
                  <a:pt x="31" y="365"/>
                  <a:pt x="31" y="396"/>
                </a:cubicBezTo>
                <a:cubicBezTo>
                  <a:pt x="31" y="456"/>
                  <a:pt x="61" y="487"/>
                  <a:pt x="61" y="548"/>
                </a:cubicBezTo>
                <a:lnTo>
                  <a:pt x="61" y="548"/>
                </a:lnTo>
                <a:cubicBezTo>
                  <a:pt x="61" y="548"/>
                  <a:pt x="61" y="548"/>
                  <a:pt x="61" y="548"/>
                </a:cubicBezTo>
                <a:cubicBezTo>
                  <a:pt x="61" y="548"/>
                  <a:pt x="31" y="548"/>
                  <a:pt x="31" y="548"/>
                </a:cubicBezTo>
                <a:cubicBezTo>
                  <a:pt x="0" y="578"/>
                  <a:pt x="0" y="578"/>
                  <a:pt x="0" y="60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7"/>
          <p:cNvSpPr/>
          <p:nvPr/>
        </p:nvSpPr>
        <p:spPr>
          <a:xfrm>
            <a:off x="5545620" y="2886258"/>
            <a:ext cx="3771" cy="3771"/>
          </a:xfrm>
          <a:custGeom>
            <a:rect b="b" l="l" r="r" t="t"/>
            <a:pathLst>
              <a:path extrusionOk="0" h="92" w="92">
                <a:moveTo>
                  <a:pt x="0" y="61"/>
                </a:moveTo>
                <a:cubicBezTo>
                  <a:pt x="0" y="92"/>
                  <a:pt x="31" y="92"/>
                  <a:pt x="31" y="92"/>
                </a:cubicBezTo>
                <a:cubicBezTo>
                  <a:pt x="31" y="92"/>
                  <a:pt x="31" y="92"/>
                  <a:pt x="61" y="92"/>
                </a:cubicBezTo>
                <a:cubicBezTo>
                  <a:pt x="92" y="92"/>
                  <a:pt x="92" y="61"/>
                  <a:pt x="92" y="31"/>
                </a:cubicBezTo>
                <a:cubicBezTo>
                  <a:pt x="92" y="0"/>
                  <a:pt x="92" y="0"/>
                  <a:pt x="61" y="0"/>
                </a:cubicBezTo>
                <a:cubicBezTo>
                  <a:pt x="61" y="0"/>
                  <a:pt x="31" y="0"/>
                  <a:pt x="31" y="0"/>
                </a:cubicBezTo>
                <a:cubicBezTo>
                  <a:pt x="31" y="31"/>
                  <a:pt x="0" y="31"/>
                  <a:pt x="0"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7"/>
          <p:cNvSpPr/>
          <p:nvPr/>
        </p:nvSpPr>
        <p:spPr>
          <a:xfrm>
            <a:off x="5480819" y="2528685"/>
            <a:ext cx="3771" cy="3771"/>
          </a:xfrm>
          <a:custGeom>
            <a:rect b="b" l="l" r="r" t="t"/>
            <a:pathLst>
              <a:path extrusionOk="0" h="92" w="92">
                <a:moveTo>
                  <a:pt x="92" y="31"/>
                </a:moveTo>
                <a:cubicBezTo>
                  <a:pt x="92" y="1"/>
                  <a:pt x="92" y="1"/>
                  <a:pt x="62" y="1"/>
                </a:cubicBezTo>
                <a:cubicBezTo>
                  <a:pt x="31" y="1"/>
                  <a:pt x="31" y="1"/>
                  <a:pt x="31" y="1"/>
                </a:cubicBezTo>
                <a:cubicBezTo>
                  <a:pt x="1" y="31"/>
                  <a:pt x="1" y="62"/>
                  <a:pt x="1" y="62"/>
                </a:cubicBezTo>
                <a:cubicBezTo>
                  <a:pt x="1" y="62"/>
                  <a:pt x="31" y="92"/>
                  <a:pt x="31" y="92"/>
                </a:cubicBezTo>
                <a:cubicBezTo>
                  <a:pt x="92" y="92"/>
                  <a:pt x="92" y="62"/>
                  <a:pt x="9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7"/>
          <p:cNvSpPr/>
          <p:nvPr/>
        </p:nvSpPr>
        <p:spPr>
          <a:xfrm>
            <a:off x="5389868" y="3041968"/>
            <a:ext cx="3812" cy="3771"/>
          </a:xfrm>
          <a:custGeom>
            <a:rect b="b" l="l" r="r" t="t"/>
            <a:pathLst>
              <a:path extrusionOk="0" h="92" w="93">
                <a:moveTo>
                  <a:pt x="62" y="1"/>
                </a:moveTo>
                <a:cubicBezTo>
                  <a:pt x="62" y="1"/>
                  <a:pt x="62" y="1"/>
                  <a:pt x="31" y="1"/>
                </a:cubicBezTo>
                <a:cubicBezTo>
                  <a:pt x="31" y="1"/>
                  <a:pt x="1" y="31"/>
                  <a:pt x="31" y="31"/>
                </a:cubicBezTo>
                <a:cubicBezTo>
                  <a:pt x="31" y="62"/>
                  <a:pt x="31" y="62"/>
                  <a:pt x="62" y="92"/>
                </a:cubicBezTo>
                <a:cubicBezTo>
                  <a:pt x="62" y="92"/>
                  <a:pt x="92" y="92"/>
                  <a:pt x="92" y="92"/>
                </a:cubicBezTo>
                <a:cubicBezTo>
                  <a:pt x="92" y="62"/>
                  <a:pt x="92" y="3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7"/>
          <p:cNvSpPr/>
          <p:nvPr/>
        </p:nvSpPr>
        <p:spPr>
          <a:xfrm>
            <a:off x="5392368" y="3045698"/>
            <a:ext cx="41" cy="41"/>
          </a:xfrm>
          <a:custGeom>
            <a:rect b="b" l="l" r="r" t="t"/>
            <a:pathLst>
              <a:path extrusionOk="0" h="1" w="1">
                <a:moveTo>
                  <a:pt x="1" y="1"/>
                </a:moveTo>
                <a:lnTo>
                  <a:pt x="1" y="1"/>
                </a:lnTo>
                <a:cubicBezTo>
                  <a:pt x="1" y="1"/>
                  <a:pt x="1" y="1"/>
                  <a:pt x="1" y="1"/>
                </a:cubicBezTo>
                <a:cubicBezTo>
                  <a:pt x="1" y="1"/>
                  <a:pt x="1" y="1"/>
                  <a:pt x="1" y="1"/>
                </a:cubicBezTo>
                <a:cubicBezTo>
                  <a:pt x="1" y="1"/>
                  <a:pt x="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7"/>
          <p:cNvSpPr/>
          <p:nvPr/>
        </p:nvSpPr>
        <p:spPr>
          <a:xfrm>
            <a:off x="5454669" y="2725547"/>
            <a:ext cx="3771" cy="3771"/>
          </a:xfrm>
          <a:custGeom>
            <a:rect b="b" l="l" r="r" t="t"/>
            <a:pathLst>
              <a:path extrusionOk="0" h="92" w="92">
                <a:moveTo>
                  <a:pt x="92" y="31"/>
                </a:moveTo>
                <a:cubicBezTo>
                  <a:pt x="61" y="31"/>
                  <a:pt x="61" y="0"/>
                  <a:pt x="31" y="0"/>
                </a:cubicBezTo>
                <a:cubicBezTo>
                  <a:pt x="31" y="0"/>
                  <a:pt x="0" y="0"/>
                  <a:pt x="0" y="31"/>
                </a:cubicBezTo>
                <a:cubicBezTo>
                  <a:pt x="0" y="61"/>
                  <a:pt x="0" y="61"/>
                  <a:pt x="31" y="91"/>
                </a:cubicBezTo>
                <a:cubicBezTo>
                  <a:pt x="31" y="91"/>
                  <a:pt x="92" y="61"/>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7"/>
          <p:cNvSpPr/>
          <p:nvPr/>
        </p:nvSpPr>
        <p:spPr>
          <a:xfrm>
            <a:off x="5504510" y="2887487"/>
            <a:ext cx="5000" cy="2541"/>
          </a:xfrm>
          <a:custGeom>
            <a:rect b="b" l="l" r="r" t="t"/>
            <a:pathLst>
              <a:path extrusionOk="0" h="62" w="122">
                <a:moveTo>
                  <a:pt x="31" y="62"/>
                </a:moveTo>
                <a:cubicBezTo>
                  <a:pt x="61" y="62"/>
                  <a:pt x="61" y="62"/>
                  <a:pt x="91" y="62"/>
                </a:cubicBezTo>
                <a:cubicBezTo>
                  <a:pt x="91" y="62"/>
                  <a:pt x="122" y="62"/>
                  <a:pt x="122" y="31"/>
                </a:cubicBezTo>
                <a:cubicBezTo>
                  <a:pt x="122" y="31"/>
                  <a:pt x="91" y="31"/>
                  <a:pt x="91" y="1"/>
                </a:cubicBezTo>
                <a:cubicBezTo>
                  <a:pt x="91" y="1"/>
                  <a:pt x="61" y="1"/>
                  <a:pt x="61" y="1"/>
                </a:cubicBezTo>
                <a:cubicBezTo>
                  <a:pt x="61" y="1"/>
                  <a:pt x="61" y="1"/>
                  <a:pt x="31" y="1"/>
                </a:cubicBezTo>
                <a:cubicBezTo>
                  <a:pt x="31" y="1"/>
                  <a:pt x="0" y="31"/>
                  <a:pt x="0" y="31"/>
                </a:cubicBezTo>
                <a:cubicBezTo>
                  <a:pt x="0" y="62"/>
                  <a:pt x="0" y="62"/>
                  <a:pt x="31"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7"/>
          <p:cNvSpPr/>
          <p:nvPr/>
        </p:nvSpPr>
        <p:spPr>
          <a:xfrm>
            <a:off x="5594190" y="3197720"/>
            <a:ext cx="2541" cy="3771"/>
          </a:xfrm>
          <a:custGeom>
            <a:rect b="b" l="l" r="r" t="t"/>
            <a:pathLst>
              <a:path extrusionOk="0" h="92" w="62">
                <a:moveTo>
                  <a:pt x="62" y="91"/>
                </a:moveTo>
                <a:cubicBezTo>
                  <a:pt x="62" y="61"/>
                  <a:pt x="62" y="61"/>
                  <a:pt x="62" y="31"/>
                </a:cubicBezTo>
                <a:cubicBezTo>
                  <a:pt x="62" y="31"/>
                  <a:pt x="62" y="31"/>
                  <a:pt x="62" y="31"/>
                </a:cubicBezTo>
                <a:cubicBezTo>
                  <a:pt x="62" y="0"/>
                  <a:pt x="62" y="0"/>
                  <a:pt x="31" y="0"/>
                </a:cubicBezTo>
                <a:cubicBezTo>
                  <a:pt x="31" y="0"/>
                  <a:pt x="1" y="0"/>
                  <a:pt x="1" y="0"/>
                </a:cubicBezTo>
                <a:cubicBezTo>
                  <a:pt x="1" y="31"/>
                  <a:pt x="1" y="61"/>
                  <a:pt x="1" y="61"/>
                </a:cubicBezTo>
                <a:cubicBezTo>
                  <a:pt x="1" y="91"/>
                  <a:pt x="1" y="91"/>
                  <a:pt x="1" y="91"/>
                </a:cubicBezTo>
                <a:cubicBezTo>
                  <a:pt x="31" y="91"/>
                  <a:pt x="31" y="91"/>
                  <a:pt x="62" y="9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7"/>
          <p:cNvSpPr/>
          <p:nvPr/>
        </p:nvSpPr>
        <p:spPr>
          <a:xfrm>
            <a:off x="5518200" y="2837647"/>
            <a:ext cx="3771" cy="3812"/>
          </a:xfrm>
          <a:custGeom>
            <a:rect b="b" l="l" r="r" t="t"/>
            <a:pathLst>
              <a:path extrusionOk="0" h="93" w="92">
                <a:moveTo>
                  <a:pt x="61" y="92"/>
                </a:moveTo>
                <a:cubicBezTo>
                  <a:pt x="61" y="92"/>
                  <a:pt x="92" y="62"/>
                  <a:pt x="92" y="62"/>
                </a:cubicBezTo>
                <a:cubicBezTo>
                  <a:pt x="92" y="62"/>
                  <a:pt x="92" y="62"/>
                  <a:pt x="92" y="31"/>
                </a:cubicBezTo>
                <a:cubicBezTo>
                  <a:pt x="92" y="31"/>
                  <a:pt x="61" y="1"/>
                  <a:pt x="31" y="31"/>
                </a:cubicBezTo>
                <a:cubicBezTo>
                  <a:pt x="1" y="31"/>
                  <a:pt x="1" y="62"/>
                  <a:pt x="1" y="62"/>
                </a:cubicBezTo>
                <a:cubicBezTo>
                  <a:pt x="31" y="92"/>
                  <a:pt x="31" y="92"/>
                  <a:pt x="6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7"/>
          <p:cNvSpPr/>
          <p:nvPr/>
        </p:nvSpPr>
        <p:spPr>
          <a:xfrm>
            <a:off x="5581730" y="2939828"/>
            <a:ext cx="5041" cy="3771"/>
          </a:xfrm>
          <a:custGeom>
            <a:rect b="b" l="l" r="r" t="t"/>
            <a:pathLst>
              <a:path extrusionOk="0" h="92" w="123">
                <a:moveTo>
                  <a:pt x="31" y="61"/>
                </a:moveTo>
                <a:cubicBezTo>
                  <a:pt x="31" y="61"/>
                  <a:pt x="62" y="92"/>
                  <a:pt x="62" y="92"/>
                </a:cubicBezTo>
                <a:cubicBezTo>
                  <a:pt x="92" y="92"/>
                  <a:pt x="92" y="61"/>
                  <a:pt x="92" y="61"/>
                </a:cubicBezTo>
                <a:cubicBezTo>
                  <a:pt x="122" y="61"/>
                  <a:pt x="92" y="31"/>
                  <a:pt x="92" y="31"/>
                </a:cubicBezTo>
                <a:cubicBezTo>
                  <a:pt x="92" y="31"/>
                  <a:pt x="62" y="0"/>
                  <a:pt x="62" y="0"/>
                </a:cubicBezTo>
                <a:cubicBezTo>
                  <a:pt x="31" y="0"/>
                  <a:pt x="1" y="31"/>
                  <a:pt x="31"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7"/>
          <p:cNvSpPr/>
          <p:nvPr/>
        </p:nvSpPr>
        <p:spPr>
          <a:xfrm>
            <a:off x="5820933" y="2963478"/>
            <a:ext cx="2541" cy="3812"/>
          </a:xfrm>
          <a:custGeom>
            <a:rect b="b" l="l" r="r" t="t"/>
            <a:pathLst>
              <a:path extrusionOk="0" h="93" w="62">
                <a:moveTo>
                  <a:pt x="31" y="92"/>
                </a:moveTo>
                <a:cubicBezTo>
                  <a:pt x="62" y="92"/>
                  <a:pt x="62" y="92"/>
                  <a:pt x="62" y="62"/>
                </a:cubicBezTo>
                <a:cubicBezTo>
                  <a:pt x="62" y="62"/>
                  <a:pt x="62" y="62"/>
                  <a:pt x="62" y="62"/>
                </a:cubicBezTo>
                <a:cubicBezTo>
                  <a:pt x="62" y="31"/>
                  <a:pt x="62" y="1"/>
                  <a:pt x="31" y="1"/>
                </a:cubicBezTo>
                <a:cubicBezTo>
                  <a:pt x="31" y="1"/>
                  <a:pt x="31" y="1"/>
                  <a:pt x="31" y="1"/>
                </a:cubicBezTo>
                <a:cubicBezTo>
                  <a:pt x="1" y="1"/>
                  <a:pt x="1" y="1"/>
                  <a:pt x="1" y="1"/>
                </a:cubicBezTo>
                <a:cubicBezTo>
                  <a:pt x="1" y="62"/>
                  <a:pt x="1" y="92"/>
                  <a:pt x="31"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7"/>
          <p:cNvSpPr/>
          <p:nvPr/>
        </p:nvSpPr>
        <p:spPr>
          <a:xfrm>
            <a:off x="5366218" y="2790307"/>
            <a:ext cx="3771" cy="3812"/>
          </a:xfrm>
          <a:custGeom>
            <a:rect b="b" l="l" r="r" t="t"/>
            <a:pathLst>
              <a:path extrusionOk="0" h="93" w="92">
                <a:moveTo>
                  <a:pt x="31" y="92"/>
                </a:moveTo>
                <a:cubicBezTo>
                  <a:pt x="61" y="92"/>
                  <a:pt x="92" y="62"/>
                  <a:pt x="92" y="62"/>
                </a:cubicBezTo>
                <a:cubicBezTo>
                  <a:pt x="61" y="31"/>
                  <a:pt x="61" y="31"/>
                  <a:pt x="31" y="1"/>
                </a:cubicBezTo>
                <a:cubicBezTo>
                  <a:pt x="0" y="31"/>
                  <a:pt x="0" y="62"/>
                  <a:pt x="0" y="62"/>
                </a:cubicBezTo>
                <a:cubicBezTo>
                  <a:pt x="31" y="92"/>
                  <a:pt x="31" y="92"/>
                  <a:pt x="3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7"/>
          <p:cNvSpPr/>
          <p:nvPr/>
        </p:nvSpPr>
        <p:spPr>
          <a:xfrm>
            <a:off x="5488320" y="2711816"/>
            <a:ext cx="2500" cy="2541"/>
          </a:xfrm>
          <a:custGeom>
            <a:rect b="b" l="l" r="r" t="t"/>
            <a:pathLst>
              <a:path extrusionOk="0" h="62" w="61">
                <a:moveTo>
                  <a:pt x="31" y="1"/>
                </a:moveTo>
                <a:cubicBezTo>
                  <a:pt x="0" y="31"/>
                  <a:pt x="0" y="62"/>
                  <a:pt x="31" y="62"/>
                </a:cubicBezTo>
                <a:cubicBezTo>
                  <a:pt x="31" y="62"/>
                  <a:pt x="61" y="62"/>
                  <a:pt x="61" y="31"/>
                </a:cubicBezTo>
                <a:cubicBezTo>
                  <a:pt x="61" y="31"/>
                  <a:pt x="61" y="1"/>
                  <a:pt x="61" y="1"/>
                </a:cubicBezTo>
                <a:cubicBezTo>
                  <a:pt x="31" y="1"/>
                  <a:pt x="3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7"/>
          <p:cNvSpPr/>
          <p:nvPr/>
        </p:nvSpPr>
        <p:spPr>
          <a:xfrm>
            <a:off x="5744942" y="2882528"/>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7"/>
          <p:cNvSpPr/>
          <p:nvPr/>
        </p:nvSpPr>
        <p:spPr>
          <a:xfrm>
            <a:off x="5744942" y="2881257"/>
            <a:ext cx="5041" cy="5041"/>
          </a:xfrm>
          <a:custGeom>
            <a:rect b="b" l="l" r="r" t="t"/>
            <a:pathLst>
              <a:path extrusionOk="0" h="123" w="123">
                <a:moveTo>
                  <a:pt x="92" y="122"/>
                </a:moveTo>
                <a:cubicBezTo>
                  <a:pt x="122" y="122"/>
                  <a:pt x="122" y="92"/>
                  <a:pt x="122" y="92"/>
                </a:cubicBezTo>
                <a:cubicBezTo>
                  <a:pt x="122" y="92"/>
                  <a:pt x="122" y="92"/>
                  <a:pt x="122" y="62"/>
                </a:cubicBezTo>
                <a:cubicBezTo>
                  <a:pt x="92" y="31"/>
                  <a:pt x="61" y="1"/>
                  <a:pt x="1" y="31"/>
                </a:cubicBezTo>
                <a:cubicBezTo>
                  <a:pt x="31" y="92"/>
                  <a:pt x="61" y="122"/>
                  <a:pt x="92"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7"/>
          <p:cNvSpPr/>
          <p:nvPr/>
        </p:nvSpPr>
        <p:spPr>
          <a:xfrm>
            <a:off x="5511969" y="2579796"/>
            <a:ext cx="3771" cy="2500"/>
          </a:xfrm>
          <a:custGeom>
            <a:rect b="b" l="l" r="r" t="t"/>
            <a:pathLst>
              <a:path extrusionOk="0" h="61" w="92">
                <a:moveTo>
                  <a:pt x="92" y="0"/>
                </a:moveTo>
                <a:cubicBezTo>
                  <a:pt x="61" y="0"/>
                  <a:pt x="61" y="0"/>
                  <a:pt x="31" y="0"/>
                </a:cubicBezTo>
                <a:cubicBezTo>
                  <a:pt x="31" y="30"/>
                  <a:pt x="1" y="61"/>
                  <a:pt x="31" y="61"/>
                </a:cubicBezTo>
                <a:cubicBezTo>
                  <a:pt x="61" y="61"/>
                  <a:pt x="61" y="61"/>
                  <a:pt x="92" y="61"/>
                </a:cubicBezTo>
                <a:cubicBezTo>
                  <a:pt x="92" y="61"/>
                  <a:pt x="92" y="30"/>
                  <a:pt x="92" y="30"/>
                </a:cubicBezTo>
                <a:cubicBezTo>
                  <a:pt x="92" y="30"/>
                  <a:pt x="92" y="30"/>
                  <a:pt x="92"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7"/>
          <p:cNvSpPr/>
          <p:nvPr/>
        </p:nvSpPr>
        <p:spPr>
          <a:xfrm>
            <a:off x="5584230" y="2840147"/>
            <a:ext cx="3771" cy="1312"/>
          </a:xfrm>
          <a:custGeom>
            <a:rect b="b" l="l" r="r" t="t"/>
            <a:pathLst>
              <a:path extrusionOk="0" h="32" w="92">
                <a:moveTo>
                  <a:pt x="1" y="31"/>
                </a:moveTo>
                <a:cubicBezTo>
                  <a:pt x="1" y="31"/>
                  <a:pt x="1" y="31"/>
                  <a:pt x="1" y="31"/>
                </a:cubicBezTo>
                <a:cubicBezTo>
                  <a:pt x="1" y="31"/>
                  <a:pt x="31" y="31"/>
                  <a:pt x="31" y="31"/>
                </a:cubicBezTo>
                <a:cubicBezTo>
                  <a:pt x="61" y="31"/>
                  <a:pt x="61" y="31"/>
                  <a:pt x="92" y="31"/>
                </a:cubicBezTo>
                <a:cubicBezTo>
                  <a:pt x="61" y="1"/>
                  <a:pt x="31" y="1"/>
                  <a:pt x="31" y="1"/>
                </a:cubicBezTo>
                <a:cubicBezTo>
                  <a:pt x="31" y="1"/>
                  <a:pt x="1" y="1"/>
                  <a:pt x="1" y="1"/>
                </a:cubicBezTo>
                <a:cubicBezTo>
                  <a:pt x="1" y="1"/>
                  <a:pt x="1" y="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7"/>
          <p:cNvSpPr/>
          <p:nvPr/>
        </p:nvSpPr>
        <p:spPr>
          <a:xfrm>
            <a:off x="5749943" y="2892488"/>
            <a:ext cx="3771" cy="2541"/>
          </a:xfrm>
          <a:custGeom>
            <a:rect b="b" l="l" r="r" t="t"/>
            <a:pathLst>
              <a:path extrusionOk="0" h="62" w="92">
                <a:moveTo>
                  <a:pt x="31" y="61"/>
                </a:moveTo>
                <a:cubicBezTo>
                  <a:pt x="61" y="61"/>
                  <a:pt x="61" y="61"/>
                  <a:pt x="61" y="61"/>
                </a:cubicBezTo>
                <a:cubicBezTo>
                  <a:pt x="91" y="61"/>
                  <a:pt x="91" y="31"/>
                  <a:pt x="91" y="31"/>
                </a:cubicBezTo>
                <a:cubicBezTo>
                  <a:pt x="61" y="0"/>
                  <a:pt x="31" y="0"/>
                  <a:pt x="0" y="0"/>
                </a:cubicBezTo>
                <a:cubicBezTo>
                  <a:pt x="0" y="31"/>
                  <a:pt x="0" y="61"/>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7"/>
          <p:cNvSpPr/>
          <p:nvPr/>
        </p:nvSpPr>
        <p:spPr>
          <a:xfrm>
            <a:off x="3595887" y="2262104"/>
            <a:ext cx="2500" cy="3771"/>
          </a:xfrm>
          <a:custGeom>
            <a:rect b="b" l="l" r="r" t="t"/>
            <a:pathLst>
              <a:path extrusionOk="0" h="92" w="61">
                <a:moveTo>
                  <a:pt x="61" y="61"/>
                </a:moveTo>
                <a:cubicBezTo>
                  <a:pt x="61" y="31"/>
                  <a:pt x="30" y="0"/>
                  <a:pt x="30" y="0"/>
                </a:cubicBezTo>
                <a:cubicBezTo>
                  <a:pt x="0" y="31"/>
                  <a:pt x="0" y="31"/>
                  <a:pt x="0" y="61"/>
                </a:cubicBezTo>
                <a:cubicBezTo>
                  <a:pt x="0" y="91"/>
                  <a:pt x="30" y="91"/>
                  <a:pt x="30" y="91"/>
                </a:cubicBezTo>
                <a:cubicBezTo>
                  <a:pt x="61" y="91"/>
                  <a:pt x="61" y="61"/>
                  <a:pt x="61"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7"/>
          <p:cNvSpPr/>
          <p:nvPr/>
        </p:nvSpPr>
        <p:spPr>
          <a:xfrm>
            <a:off x="5583001" y="2832687"/>
            <a:ext cx="2500" cy="3771"/>
          </a:xfrm>
          <a:custGeom>
            <a:rect b="b" l="l" r="r" t="t"/>
            <a:pathLst>
              <a:path extrusionOk="0" h="92" w="61">
                <a:moveTo>
                  <a:pt x="0" y="0"/>
                </a:moveTo>
                <a:cubicBezTo>
                  <a:pt x="0" y="0"/>
                  <a:pt x="0" y="31"/>
                  <a:pt x="0" y="31"/>
                </a:cubicBezTo>
                <a:cubicBezTo>
                  <a:pt x="0" y="31"/>
                  <a:pt x="0" y="61"/>
                  <a:pt x="31" y="61"/>
                </a:cubicBezTo>
                <a:cubicBezTo>
                  <a:pt x="31" y="92"/>
                  <a:pt x="61" y="61"/>
                  <a:pt x="61" y="61"/>
                </a:cubicBezTo>
                <a:cubicBezTo>
                  <a:pt x="61" y="61"/>
                  <a:pt x="61" y="61"/>
                  <a:pt x="61" y="61"/>
                </a:cubicBezTo>
                <a:cubicBezTo>
                  <a:pt x="61" y="31"/>
                  <a:pt x="31"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7"/>
          <p:cNvSpPr/>
          <p:nvPr/>
        </p:nvSpPr>
        <p:spPr>
          <a:xfrm>
            <a:off x="5668952" y="2842647"/>
            <a:ext cx="3771" cy="2541"/>
          </a:xfrm>
          <a:custGeom>
            <a:rect b="b" l="l" r="r" t="t"/>
            <a:pathLst>
              <a:path extrusionOk="0" h="62" w="92">
                <a:moveTo>
                  <a:pt x="92" y="31"/>
                </a:moveTo>
                <a:cubicBezTo>
                  <a:pt x="92" y="31"/>
                  <a:pt x="92" y="0"/>
                  <a:pt x="92" y="0"/>
                </a:cubicBezTo>
                <a:cubicBezTo>
                  <a:pt x="61" y="0"/>
                  <a:pt x="61" y="0"/>
                  <a:pt x="31" y="0"/>
                </a:cubicBezTo>
                <a:cubicBezTo>
                  <a:pt x="31" y="0"/>
                  <a:pt x="0" y="0"/>
                  <a:pt x="0" y="0"/>
                </a:cubicBezTo>
                <a:cubicBezTo>
                  <a:pt x="0" y="31"/>
                  <a:pt x="0" y="31"/>
                  <a:pt x="31" y="31"/>
                </a:cubicBezTo>
                <a:cubicBezTo>
                  <a:pt x="31" y="61"/>
                  <a:pt x="61" y="61"/>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7"/>
          <p:cNvSpPr/>
          <p:nvPr/>
        </p:nvSpPr>
        <p:spPr>
          <a:xfrm>
            <a:off x="5814703" y="3007088"/>
            <a:ext cx="2541" cy="2541"/>
          </a:xfrm>
          <a:custGeom>
            <a:rect b="b" l="l" r="r" t="t"/>
            <a:pathLst>
              <a:path extrusionOk="0" h="62" w="62">
                <a:moveTo>
                  <a:pt x="62" y="61"/>
                </a:moveTo>
                <a:cubicBezTo>
                  <a:pt x="62" y="31"/>
                  <a:pt x="62" y="31"/>
                  <a:pt x="31" y="1"/>
                </a:cubicBezTo>
                <a:cubicBezTo>
                  <a:pt x="31" y="1"/>
                  <a:pt x="31" y="1"/>
                  <a:pt x="1" y="1"/>
                </a:cubicBezTo>
                <a:cubicBezTo>
                  <a:pt x="1" y="1"/>
                  <a:pt x="1" y="1"/>
                  <a:pt x="1" y="31"/>
                </a:cubicBezTo>
                <a:cubicBezTo>
                  <a:pt x="1" y="31"/>
                  <a:pt x="1" y="61"/>
                  <a:pt x="1" y="61"/>
                </a:cubicBezTo>
                <a:cubicBezTo>
                  <a:pt x="31" y="61"/>
                  <a:pt x="31" y="61"/>
                  <a:pt x="62"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7"/>
          <p:cNvSpPr/>
          <p:nvPr/>
        </p:nvSpPr>
        <p:spPr>
          <a:xfrm>
            <a:off x="5624111" y="3202679"/>
            <a:ext cx="2541" cy="3771"/>
          </a:xfrm>
          <a:custGeom>
            <a:rect b="b" l="l" r="r" t="t"/>
            <a:pathLst>
              <a:path extrusionOk="0" h="92" w="62">
                <a:moveTo>
                  <a:pt x="0" y="1"/>
                </a:moveTo>
                <a:cubicBezTo>
                  <a:pt x="0" y="1"/>
                  <a:pt x="0" y="31"/>
                  <a:pt x="0" y="31"/>
                </a:cubicBezTo>
                <a:cubicBezTo>
                  <a:pt x="0" y="62"/>
                  <a:pt x="0" y="62"/>
                  <a:pt x="31" y="62"/>
                </a:cubicBezTo>
                <a:cubicBezTo>
                  <a:pt x="31" y="92"/>
                  <a:pt x="61" y="92"/>
                  <a:pt x="61" y="62"/>
                </a:cubicBezTo>
                <a:cubicBezTo>
                  <a:pt x="61" y="62"/>
                  <a:pt x="61" y="31"/>
                  <a:pt x="61" y="31"/>
                </a:cubicBezTo>
                <a:cubicBezTo>
                  <a:pt x="31" y="1"/>
                  <a:pt x="3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7"/>
          <p:cNvSpPr/>
          <p:nvPr/>
        </p:nvSpPr>
        <p:spPr>
          <a:xfrm>
            <a:off x="5692642" y="2902448"/>
            <a:ext cx="5000" cy="3771"/>
          </a:xfrm>
          <a:custGeom>
            <a:rect b="b" l="l" r="r" t="t"/>
            <a:pathLst>
              <a:path extrusionOk="0" h="92" w="122">
                <a:moveTo>
                  <a:pt x="122" y="92"/>
                </a:moveTo>
                <a:cubicBezTo>
                  <a:pt x="91" y="31"/>
                  <a:pt x="91" y="0"/>
                  <a:pt x="30" y="31"/>
                </a:cubicBezTo>
                <a:cubicBezTo>
                  <a:pt x="30" y="31"/>
                  <a:pt x="0" y="31"/>
                  <a:pt x="0" y="61"/>
                </a:cubicBezTo>
                <a:cubicBezTo>
                  <a:pt x="61" y="61"/>
                  <a:pt x="91" y="61"/>
                  <a:pt x="122" y="92"/>
                </a:cubicBezTo>
                <a:cubicBezTo>
                  <a:pt x="122" y="92"/>
                  <a:pt x="122" y="92"/>
                  <a:pt x="122"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7"/>
          <p:cNvSpPr/>
          <p:nvPr/>
        </p:nvSpPr>
        <p:spPr>
          <a:xfrm>
            <a:off x="5692642" y="2904948"/>
            <a:ext cx="0" cy="41"/>
          </a:xfrm>
          <a:custGeom>
            <a:rect b="b" l="l" r="r" t="t"/>
            <a:pathLst>
              <a:path extrusionOk="0" h="1" w="0">
                <a:moveTo>
                  <a:pt x="0" y="0"/>
                </a:moveTo>
                <a:cubicBezTo>
                  <a:pt x="0" y="0"/>
                  <a:pt x="0" y="0"/>
                  <a:pt x="0" y="0"/>
                </a:cubicBezTo>
                <a:cubicBezTo>
                  <a:pt x="0" y="0"/>
                  <a:pt x="0" y="0"/>
                  <a:pt x="0" y="0"/>
                </a:cubicBezTo>
                <a:lnTo>
                  <a:pt x="0" y="0"/>
                </a:ln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7"/>
          <p:cNvSpPr/>
          <p:nvPr/>
        </p:nvSpPr>
        <p:spPr>
          <a:xfrm>
            <a:off x="5504510" y="2597216"/>
            <a:ext cx="2541" cy="2541"/>
          </a:xfrm>
          <a:custGeom>
            <a:rect b="b" l="l" r="r" t="t"/>
            <a:pathLst>
              <a:path extrusionOk="0" h="62" w="62">
                <a:moveTo>
                  <a:pt x="61" y="1"/>
                </a:moveTo>
                <a:cubicBezTo>
                  <a:pt x="61" y="1"/>
                  <a:pt x="31" y="1"/>
                  <a:pt x="31" y="1"/>
                </a:cubicBezTo>
                <a:cubicBezTo>
                  <a:pt x="0" y="1"/>
                  <a:pt x="0" y="1"/>
                  <a:pt x="0" y="31"/>
                </a:cubicBezTo>
                <a:cubicBezTo>
                  <a:pt x="0" y="31"/>
                  <a:pt x="0" y="61"/>
                  <a:pt x="0" y="61"/>
                </a:cubicBezTo>
                <a:cubicBezTo>
                  <a:pt x="31" y="61"/>
                  <a:pt x="31" y="61"/>
                  <a:pt x="31" y="31"/>
                </a:cubicBezTo>
                <a:cubicBezTo>
                  <a:pt x="31" y="31"/>
                  <a:pt x="31" y="3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7"/>
          <p:cNvSpPr/>
          <p:nvPr/>
        </p:nvSpPr>
        <p:spPr>
          <a:xfrm>
            <a:off x="5472089" y="2724276"/>
            <a:ext cx="2541" cy="1312"/>
          </a:xfrm>
          <a:custGeom>
            <a:rect b="b" l="l" r="r" t="t"/>
            <a:pathLst>
              <a:path extrusionOk="0" h="32" w="62">
                <a:moveTo>
                  <a:pt x="62" y="31"/>
                </a:moveTo>
                <a:cubicBezTo>
                  <a:pt x="62" y="1"/>
                  <a:pt x="31" y="1"/>
                  <a:pt x="31" y="1"/>
                </a:cubicBezTo>
                <a:cubicBezTo>
                  <a:pt x="31" y="1"/>
                  <a:pt x="31" y="1"/>
                  <a:pt x="1" y="31"/>
                </a:cubicBezTo>
                <a:cubicBezTo>
                  <a:pt x="31" y="31"/>
                  <a:pt x="31" y="31"/>
                  <a:pt x="31" y="31"/>
                </a:cubicBezTo>
                <a:cubicBezTo>
                  <a:pt x="62" y="31"/>
                  <a:pt x="62" y="31"/>
                  <a:pt x="6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7"/>
          <p:cNvSpPr/>
          <p:nvPr/>
        </p:nvSpPr>
        <p:spPr>
          <a:xfrm>
            <a:off x="5473359" y="2771616"/>
            <a:ext cx="2541" cy="2541"/>
          </a:xfrm>
          <a:custGeom>
            <a:rect b="b" l="l" r="r" t="t"/>
            <a:pathLst>
              <a:path extrusionOk="0" h="62" w="62">
                <a:moveTo>
                  <a:pt x="61" y="31"/>
                </a:moveTo>
                <a:cubicBezTo>
                  <a:pt x="61" y="1"/>
                  <a:pt x="61" y="1"/>
                  <a:pt x="31" y="1"/>
                </a:cubicBezTo>
                <a:cubicBezTo>
                  <a:pt x="31" y="1"/>
                  <a:pt x="0" y="31"/>
                  <a:pt x="31" y="31"/>
                </a:cubicBezTo>
                <a:cubicBezTo>
                  <a:pt x="31" y="62"/>
                  <a:pt x="31" y="62"/>
                  <a:pt x="61" y="62"/>
                </a:cubicBezTo>
                <a:cubicBezTo>
                  <a:pt x="61" y="62"/>
                  <a:pt x="61" y="31"/>
                  <a:pt x="6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7"/>
          <p:cNvSpPr/>
          <p:nvPr/>
        </p:nvSpPr>
        <p:spPr>
          <a:xfrm>
            <a:off x="5536890" y="2841418"/>
            <a:ext cx="2541" cy="2500"/>
          </a:xfrm>
          <a:custGeom>
            <a:rect b="b" l="l" r="r" t="t"/>
            <a:pathLst>
              <a:path extrusionOk="0" h="61" w="62">
                <a:moveTo>
                  <a:pt x="61" y="30"/>
                </a:moveTo>
                <a:cubicBezTo>
                  <a:pt x="61" y="0"/>
                  <a:pt x="61" y="0"/>
                  <a:pt x="31" y="0"/>
                </a:cubicBezTo>
                <a:cubicBezTo>
                  <a:pt x="31" y="0"/>
                  <a:pt x="31" y="0"/>
                  <a:pt x="1" y="0"/>
                </a:cubicBezTo>
                <a:cubicBezTo>
                  <a:pt x="1" y="30"/>
                  <a:pt x="1" y="30"/>
                  <a:pt x="31" y="30"/>
                </a:cubicBezTo>
                <a:cubicBezTo>
                  <a:pt x="61" y="61"/>
                  <a:pt x="61" y="30"/>
                  <a:pt x="61" y="3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7"/>
          <p:cNvSpPr/>
          <p:nvPr/>
        </p:nvSpPr>
        <p:spPr>
          <a:xfrm>
            <a:off x="5493279" y="2892488"/>
            <a:ext cx="2541" cy="2541"/>
          </a:xfrm>
          <a:custGeom>
            <a:rect b="b" l="l" r="r" t="t"/>
            <a:pathLst>
              <a:path extrusionOk="0" h="62" w="62">
                <a:moveTo>
                  <a:pt x="1" y="31"/>
                </a:moveTo>
                <a:cubicBezTo>
                  <a:pt x="1" y="31"/>
                  <a:pt x="1" y="61"/>
                  <a:pt x="31" y="61"/>
                </a:cubicBezTo>
                <a:cubicBezTo>
                  <a:pt x="31" y="61"/>
                  <a:pt x="61" y="31"/>
                  <a:pt x="61" y="31"/>
                </a:cubicBezTo>
                <a:cubicBezTo>
                  <a:pt x="61" y="0"/>
                  <a:pt x="61" y="0"/>
                  <a:pt x="31" y="0"/>
                </a:cubicBezTo>
                <a:cubicBezTo>
                  <a:pt x="31" y="0"/>
                  <a:pt x="1" y="0"/>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7"/>
          <p:cNvSpPr/>
          <p:nvPr/>
        </p:nvSpPr>
        <p:spPr>
          <a:xfrm>
            <a:off x="5698831" y="2907448"/>
            <a:ext cx="2541" cy="1271"/>
          </a:xfrm>
          <a:custGeom>
            <a:rect b="b" l="l" r="r" t="t"/>
            <a:pathLst>
              <a:path extrusionOk="0" h="31" w="62">
                <a:moveTo>
                  <a:pt x="62" y="30"/>
                </a:moveTo>
                <a:cubicBezTo>
                  <a:pt x="62" y="0"/>
                  <a:pt x="31" y="0"/>
                  <a:pt x="31" y="0"/>
                </a:cubicBezTo>
                <a:cubicBezTo>
                  <a:pt x="31" y="0"/>
                  <a:pt x="1" y="0"/>
                  <a:pt x="1" y="0"/>
                </a:cubicBezTo>
                <a:cubicBezTo>
                  <a:pt x="1" y="0"/>
                  <a:pt x="1" y="30"/>
                  <a:pt x="31" y="30"/>
                </a:cubicBezTo>
                <a:cubicBezTo>
                  <a:pt x="31" y="30"/>
                  <a:pt x="62" y="30"/>
                  <a:pt x="62"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7"/>
          <p:cNvSpPr/>
          <p:nvPr/>
        </p:nvSpPr>
        <p:spPr>
          <a:xfrm>
            <a:off x="5697602" y="2906178"/>
            <a:ext cx="1271" cy="1312"/>
          </a:xfrm>
          <a:custGeom>
            <a:rect b="b" l="l" r="r" t="t"/>
            <a:pathLst>
              <a:path extrusionOk="0" h="32" w="31">
                <a:moveTo>
                  <a:pt x="31" y="31"/>
                </a:moveTo>
                <a:cubicBezTo>
                  <a:pt x="31" y="1"/>
                  <a:pt x="1" y="1"/>
                  <a:pt x="1" y="1"/>
                </a:cubicBezTo>
                <a:cubicBezTo>
                  <a:pt x="1" y="1"/>
                  <a:pt x="1" y="1"/>
                  <a:pt x="1" y="1"/>
                </a:cubicBezTo>
                <a:cubicBezTo>
                  <a:pt x="1" y="1"/>
                  <a:pt x="1" y="1"/>
                  <a:pt x="1" y="1"/>
                </a:cubicBezTo>
                <a:cubicBezTo>
                  <a:pt x="1" y="31"/>
                  <a:pt x="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7"/>
          <p:cNvSpPr/>
          <p:nvPr/>
        </p:nvSpPr>
        <p:spPr>
          <a:xfrm>
            <a:off x="5601691" y="2965978"/>
            <a:ext cx="41" cy="41"/>
          </a:xfrm>
          <a:custGeom>
            <a:rect b="b" l="l" r="r" t="t"/>
            <a:pathLst>
              <a:path extrusionOk="0" h="1" w="1">
                <a:moveTo>
                  <a:pt x="0" y="1"/>
                </a:moveTo>
                <a:lnTo>
                  <a:pt x="0" y="1"/>
                </a:lnTo>
                <a:cubicBezTo>
                  <a:pt x="0" y="1"/>
                  <a:pt x="0" y="1"/>
                  <a:pt x="0" y="1"/>
                </a:cubicBezTo>
                <a:cubicBezTo>
                  <a:pt x="0" y="1"/>
                  <a:pt x="0" y="1"/>
                  <a:pt x="0" y="1"/>
                </a:cubicBezTo>
                <a:cubicBezTo>
                  <a:pt x="0"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7"/>
          <p:cNvSpPr/>
          <p:nvPr/>
        </p:nvSpPr>
        <p:spPr>
          <a:xfrm>
            <a:off x="5601691" y="2963478"/>
            <a:ext cx="2500" cy="2541"/>
          </a:xfrm>
          <a:custGeom>
            <a:rect b="b" l="l" r="r" t="t"/>
            <a:pathLst>
              <a:path extrusionOk="0" h="62" w="61">
                <a:moveTo>
                  <a:pt x="61" y="31"/>
                </a:moveTo>
                <a:cubicBezTo>
                  <a:pt x="61" y="1"/>
                  <a:pt x="31" y="31"/>
                  <a:pt x="31" y="31"/>
                </a:cubicBezTo>
                <a:cubicBezTo>
                  <a:pt x="31" y="31"/>
                  <a:pt x="31" y="62"/>
                  <a:pt x="0" y="62"/>
                </a:cubicBezTo>
                <a:cubicBezTo>
                  <a:pt x="31" y="62"/>
                  <a:pt x="31" y="62"/>
                  <a:pt x="61" y="62"/>
                </a:cubicBezTo>
                <a:cubicBezTo>
                  <a:pt x="61" y="31"/>
                  <a:pt x="61" y="31"/>
                  <a:pt x="6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7"/>
          <p:cNvSpPr/>
          <p:nvPr/>
        </p:nvSpPr>
        <p:spPr>
          <a:xfrm>
            <a:off x="5388638" y="3045698"/>
            <a:ext cx="3771" cy="3812"/>
          </a:xfrm>
          <a:custGeom>
            <a:rect b="b" l="l" r="r" t="t"/>
            <a:pathLst>
              <a:path extrusionOk="0" h="93" w="92">
                <a:moveTo>
                  <a:pt x="61" y="31"/>
                </a:moveTo>
                <a:cubicBezTo>
                  <a:pt x="31" y="31"/>
                  <a:pt x="0" y="62"/>
                  <a:pt x="31" y="92"/>
                </a:cubicBezTo>
                <a:cubicBezTo>
                  <a:pt x="61" y="92"/>
                  <a:pt x="61" y="92"/>
                  <a:pt x="92" y="92"/>
                </a:cubicBezTo>
                <a:cubicBezTo>
                  <a:pt x="92" y="62"/>
                  <a:pt x="92" y="31"/>
                  <a:pt x="92" y="1"/>
                </a:cubicBezTo>
                <a:cubicBezTo>
                  <a:pt x="61" y="1"/>
                  <a:pt x="61" y="1"/>
                  <a:pt x="6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7"/>
          <p:cNvSpPr/>
          <p:nvPr/>
        </p:nvSpPr>
        <p:spPr>
          <a:xfrm>
            <a:off x="3538545" y="2162423"/>
            <a:ext cx="2541" cy="3771"/>
          </a:xfrm>
          <a:custGeom>
            <a:rect b="b" l="l" r="r" t="t"/>
            <a:pathLst>
              <a:path extrusionOk="0" h="92" w="62">
                <a:moveTo>
                  <a:pt x="1" y="31"/>
                </a:moveTo>
                <a:cubicBezTo>
                  <a:pt x="1" y="31"/>
                  <a:pt x="1" y="31"/>
                  <a:pt x="1" y="31"/>
                </a:cubicBezTo>
                <a:cubicBezTo>
                  <a:pt x="1" y="61"/>
                  <a:pt x="1" y="92"/>
                  <a:pt x="31" y="61"/>
                </a:cubicBezTo>
                <a:cubicBezTo>
                  <a:pt x="31" y="61"/>
                  <a:pt x="31" y="61"/>
                  <a:pt x="62" y="61"/>
                </a:cubicBezTo>
                <a:cubicBezTo>
                  <a:pt x="62" y="31"/>
                  <a:pt x="31" y="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7"/>
          <p:cNvSpPr/>
          <p:nvPr/>
        </p:nvSpPr>
        <p:spPr>
          <a:xfrm>
            <a:off x="5636571" y="2304444"/>
            <a:ext cx="1271" cy="1271"/>
          </a:xfrm>
          <a:custGeom>
            <a:rect b="b" l="l" r="r" t="t"/>
            <a:pathLst>
              <a:path extrusionOk="0" h="31" w="31">
                <a:moveTo>
                  <a:pt x="31" y="31"/>
                </a:moveTo>
                <a:cubicBezTo>
                  <a:pt x="31" y="1"/>
                  <a:pt x="31" y="1"/>
                  <a:pt x="31" y="1"/>
                </a:cubicBezTo>
                <a:cubicBezTo>
                  <a:pt x="31" y="1"/>
                  <a:pt x="0" y="1"/>
                  <a:pt x="0" y="1"/>
                </a:cubicBezTo>
                <a:cubicBezTo>
                  <a:pt x="0" y="1"/>
                  <a:pt x="0" y="31"/>
                  <a:pt x="0" y="31"/>
                </a:cubicBezTo>
                <a:cubicBezTo>
                  <a:pt x="31" y="31"/>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7"/>
          <p:cNvSpPr/>
          <p:nvPr/>
        </p:nvSpPr>
        <p:spPr>
          <a:xfrm>
            <a:off x="5561810" y="2475114"/>
            <a:ext cx="1271" cy="2541"/>
          </a:xfrm>
          <a:custGeom>
            <a:rect b="b" l="l" r="r" t="t"/>
            <a:pathLst>
              <a:path extrusionOk="0" h="62" w="31">
                <a:moveTo>
                  <a:pt x="0" y="62"/>
                </a:moveTo>
                <a:cubicBezTo>
                  <a:pt x="0" y="62"/>
                  <a:pt x="31" y="62"/>
                  <a:pt x="31" y="31"/>
                </a:cubicBezTo>
                <a:cubicBezTo>
                  <a:pt x="31" y="31"/>
                  <a:pt x="31" y="31"/>
                  <a:pt x="0" y="1"/>
                </a:cubicBezTo>
                <a:cubicBezTo>
                  <a:pt x="0" y="31"/>
                  <a:pt x="0" y="31"/>
                  <a:pt x="0" y="31"/>
                </a:cubicBezTo>
                <a:cubicBezTo>
                  <a:pt x="0" y="62"/>
                  <a:pt x="0" y="62"/>
                  <a:pt x="0"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7"/>
          <p:cNvSpPr/>
          <p:nvPr/>
        </p:nvSpPr>
        <p:spPr>
          <a:xfrm>
            <a:off x="5479589" y="2267063"/>
            <a:ext cx="1271" cy="2541"/>
          </a:xfrm>
          <a:custGeom>
            <a:rect b="b" l="l" r="r" t="t"/>
            <a:pathLst>
              <a:path extrusionOk="0" h="62" w="31">
                <a:moveTo>
                  <a:pt x="31" y="62"/>
                </a:moveTo>
                <a:cubicBezTo>
                  <a:pt x="31" y="31"/>
                  <a:pt x="31" y="31"/>
                  <a:pt x="31" y="31"/>
                </a:cubicBezTo>
                <a:cubicBezTo>
                  <a:pt x="31" y="1"/>
                  <a:pt x="31" y="1"/>
                  <a:pt x="31" y="1"/>
                </a:cubicBezTo>
                <a:cubicBezTo>
                  <a:pt x="31" y="1"/>
                  <a:pt x="0" y="31"/>
                  <a:pt x="0" y="31"/>
                </a:cubicBezTo>
                <a:cubicBezTo>
                  <a:pt x="0" y="31"/>
                  <a:pt x="0" y="62"/>
                  <a:pt x="31" y="6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7"/>
          <p:cNvSpPr/>
          <p:nvPr/>
        </p:nvSpPr>
        <p:spPr>
          <a:xfrm>
            <a:off x="3676837" y="2020402"/>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7"/>
          <p:cNvSpPr/>
          <p:nvPr/>
        </p:nvSpPr>
        <p:spPr>
          <a:xfrm>
            <a:off x="3676837" y="2019172"/>
            <a:ext cx="2541" cy="1271"/>
          </a:xfrm>
          <a:custGeom>
            <a:rect b="b" l="l" r="r" t="t"/>
            <a:pathLst>
              <a:path extrusionOk="0" h="31" w="62">
                <a:moveTo>
                  <a:pt x="62" y="0"/>
                </a:moveTo>
                <a:cubicBezTo>
                  <a:pt x="62" y="0"/>
                  <a:pt x="62" y="0"/>
                  <a:pt x="62" y="0"/>
                </a:cubicBezTo>
                <a:cubicBezTo>
                  <a:pt x="31" y="0"/>
                  <a:pt x="31" y="0"/>
                  <a:pt x="31" y="0"/>
                </a:cubicBezTo>
                <a:cubicBezTo>
                  <a:pt x="1" y="0"/>
                  <a:pt x="1" y="0"/>
                  <a:pt x="1" y="30"/>
                </a:cubicBezTo>
                <a:cubicBezTo>
                  <a:pt x="1" y="30"/>
                  <a:pt x="31" y="30"/>
                  <a:pt x="31" y="30"/>
                </a:cubicBezTo>
                <a:cubicBezTo>
                  <a:pt x="31" y="30"/>
                  <a:pt x="62" y="0"/>
                  <a:pt x="62"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7"/>
          <p:cNvSpPr/>
          <p:nvPr/>
        </p:nvSpPr>
        <p:spPr>
          <a:xfrm>
            <a:off x="5500780" y="2537415"/>
            <a:ext cx="1271" cy="41"/>
          </a:xfrm>
          <a:custGeom>
            <a:rect b="b" l="l" r="r" t="t"/>
            <a:pathLst>
              <a:path extrusionOk="0" h="1" w="31">
                <a:moveTo>
                  <a:pt x="0" y="1"/>
                </a:moveTo>
                <a:cubicBezTo>
                  <a:pt x="0" y="1"/>
                  <a:pt x="0" y="1"/>
                  <a:pt x="0" y="1"/>
                </a:cubicBezTo>
                <a:cubicBezTo>
                  <a:pt x="30" y="1"/>
                  <a:pt x="30" y="1"/>
                  <a:pt x="30" y="1"/>
                </a:cubicBezTo>
                <a:cubicBezTo>
                  <a:pt x="30" y="1"/>
                  <a:pt x="30" y="1"/>
                  <a:pt x="30" y="1"/>
                </a:cubicBezTo>
                <a:cubicBezTo>
                  <a:pt x="3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7"/>
          <p:cNvSpPr/>
          <p:nvPr/>
        </p:nvSpPr>
        <p:spPr>
          <a:xfrm>
            <a:off x="5509469" y="2538645"/>
            <a:ext cx="2541" cy="2541"/>
          </a:xfrm>
          <a:custGeom>
            <a:rect b="b" l="l" r="r" t="t"/>
            <a:pathLst>
              <a:path extrusionOk="0" h="62" w="62">
                <a:moveTo>
                  <a:pt x="62" y="62"/>
                </a:moveTo>
                <a:cubicBezTo>
                  <a:pt x="62" y="31"/>
                  <a:pt x="31" y="1"/>
                  <a:pt x="1" y="1"/>
                </a:cubicBezTo>
                <a:cubicBezTo>
                  <a:pt x="31" y="31"/>
                  <a:pt x="31" y="62"/>
                  <a:pt x="62"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7"/>
          <p:cNvSpPr/>
          <p:nvPr/>
        </p:nvSpPr>
        <p:spPr>
          <a:xfrm>
            <a:off x="5710062" y="2853878"/>
            <a:ext cx="3771" cy="1271"/>
          </a:xfrm>
          <a:custGeom>
            <a:rect b="b" l="l" r="r" t="t"/>
            <a:pathLst>
              <a:path extrusionOk="0" h="31" w="92">
                <a:moveTo>
                  <a:pt x="92" y="30"/>
                </a:moveTo>
                <a:cubicBezTo>
                  <a:pt x="61" y="30"/>
                  <a:pt x="31" y="0"/>
                  <a:pt x="1" y="0"/>
                </a:cubicBezTo>
                <a:cubicBezTo>
                  <a:pt x="31" y="30"/>
                  <a:pt x="61" y="30"/>
                  <a:pt x="92"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7"/>
          <p:cNvSpPr/>
          <p:nvPr/>
        </p:nvSpPr>
        <p:spPr>
          <a:xfrm>
            <a:off x="5713792" y="2855107"/>
            <a:ext cx="41" cy="1271"/>
          </a:xfrm>
          <a:custGeom>
            <a:rect b="b" l="l" r="r" t="t"/>
            <a:pathLst>
              <a:path extrusionOk="0" h="31" w="1">
                <a:moveTo>
                  <a:pt x="1" y="0"/>
                </a:moveTo>
                <a:lnTo>
                  <a:pt x="1"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7"/>
          <p:cNvSpPr/>
          <p:nvPr/>
        </p:nvSpPr>
        <p:spPr>
          <a:xfrm>
            <a:off x="5519470" y="2559835"/>
            <a:ext cx="1271" cy="1312"/>
          </a:xfrm>
          <a:custGeom>
            <a:rect b="b" l="l" r="r" t="t"/>
            <a:pathLst>
              <a:path extrusionOk="0" h="32" w="31">
                <a:moveTo>
                  <a:pt x="30" y="31"/>
                </a:moveTo>
                <a:cubicBezTo>
                  <a:pt x="30" y="1"/>
                  <a:pt x="30" y="1"/>
                  <a:pt x="0" y="31"/>
                </a:cubicBezTo>
                <a:cubicBezTo>
                  <a:pt x="0" y="31"/>
                  <a:pt x="0" y="31"/>
                  <a:pt x="30" y="31"/>
                </a:cubicBezTo>
                <a:cubicBezTo>
                  <a:pt x="30" y="31"/>
                  <a:pt x="30" y="31"/>
                  <a:pt x="30"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7"/>
          <p:cNvSpPr/>
          <p:nvPr/>
        </p:nvSpPr>
        <p:spPr>
          <a:xfrm>
            <a:off x="5647761" y="2716816"/>
            <a:ext cx="1312" cy="41"/>
          </a:xfrm>
          <a:custGeom>
            <a:rect b="b" l="l" r="r" t="t"/>
            <a:pathLst>
              <a:path extrusionOk="0" h="1" w="32">
                <a:moveTo>
                  <a:pt x="31" y="1"/>
                </a:moveTo>
                <a:cubicBezTo>
                  <a:pt x="1" y="1"/>
                  <a:pt x="1" y="1"/>
                  <a:pt x="1" y="1"/>
                </a:cubicBezTo>
                <a:cubicBezTo>
                  <a:pt x="1" y="1"/>
                  <a:pt x="1" y="1"/>
                  <a:pt x="31" y="1"/>
                </a:cubicBezTo>
                <a:cubicBezTo>
                  <a:pt x="31" y="1"/>
                  <a:pt x="31" y="1"/>
                  <a:pt x="31" y="1"/>
                </a:cubicBezTo>
                <a:cubicBezTo>
                  <a:pt x="31" y="1"/>
                  <a:pt x="3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7"/>
          <p:cNvSpPr/>
          <p:nvPr/>
        </p:nvSpPr>
        <p:spPr>
          <a:xfrm>
            <a:off x="3359143" y="2229683"/>
            <a:ext cx="1312" cy="1312"/>
          </a:xfrm>
          <a:custGeom>
            <a:rect b="b" l="l" r="r" t="t"/>
            <a:pathLst>
              <a:path extrusionOk="0" h="32" w="32">
                <a:moveTo>
                  <a:pt x="1" y="31"/>
                </a:moveTo>
                <a:cubicBezTo>
                  <a:pt x="1" y="31"/>
                  <a:pt x="1" y="31"/>
                  <a:pt x="1" y="31"/>
                </a:cubicBezTo>
                <a:cubicBezTo>
                  <a:pt x="1" y="31"/>
                  <a:pt x="31" y="31"/>
                  <a:pt x="31" y="31"/>
                </a:cubicBezTo>
                <a:cubicBezTo>
                  <a:pt x="31" y="31"/>
                  <a:pt x="1" y="31"/>
                  <a:pt x="1" y="1"/>
                </a:cubicBezTo>
                <a:cubicBezTo>
                  <a:pt x="1" y="31"/>
                  <a:pt x="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7"/>
          <p:cNvSpPr/>
          <p:nvPr/>
        </p:nvSpPr>
        <p:spPr>
          <a:xfrm>
            <a:off x="3590886" y="2227224"/>
            <a:ext cx="1271" cy="2500"/>
          </a:xfrm>
          <a:custGeom>
            <a:rect b="b" l="l" r="r" t="t"/>
            <a:pathLst>
              <a:path extrusionOk="0" h="61" w="31">
                <a:moveTo>
                  <a:pt x="31" y="30"/>
                </a:moveTo>
                <a:cubicBezTo>
                  <a:pt x="31" y="30"/>
                  <a:pt x="31" y="30"/>
                  <a:pt x="31" y="30"/>
                </a:cubicBezTo>
                <a:cubicBezTo>
                  <a:pt x="31" y="0"/>
                  <a:pt x="31" y="0"/>
                  <a:pt x="31" y="0"/>
                </a:cubicBezTo>
                <a:cubicBezTo>
                  <a:pt x="31" y="0"/>
                  <a:pt x="31" y="0"/>
                  <a:pt x="0" y="30"/>
                </a:cubicBezTo>
                <a:cubicBezTo>
                  <a:pt x="0" y="30"/>
                  <a:pt x="0" y="61"/>
                  <a:pt x="31" y="3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7"/>
          <p:cNvSpPr/>
          <p:nvPr/>
        </p:nvSpPr>
        <p:spPr>
          <a:xfrm>
            <a:off x="5434749" y="2760427"/>
            <a:ext cx="41" cy="1271"/>
          </a:xfrm>
          <a:custGeom>
            <a:rect b="b" l="l" r="r" t="t"/>
            <a:pathLst>
              <a:path extrusionOk="0" h="31" w="1">
                <a:moveTo>
                  <a:pt x="0" y="0"/>
                </a:moveTo>
                <a:lnTo>
                  <a:pt x="0" y="3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7"/>
          <p:cNvSpPr/>
          <p:nvPr/>
        </p:nvSpPr>
        <p:spPr>
          <a:xfrm>
            <a:off x="5467129" y="2777846"/>
            <a:ext cx="1271" cy="41"/>
          </a:xfrm>
          <a:custGeom>
            <a:rect b="b" l="l" r="r" t="t"/>
            <a:pathLst>
              <a:path extrusionOk="0" h="1" w="31">
                <a:moveTo>
                  <a:pt x="0" y="1"/>
                </a:moveTo>
                <a:cubicBezTo>
                  <a:pt x="0" y="1"/>
                  <a:pt x="0" y="1"/>
                  <a:pt x="0" y="1"/>
                </a:cubicBezTo>
                <a:cubicBezTo>
                  <a:pt x="0" y="1"/>
                  <a:pt x="0" y="1"/>
                  <a:pt x="0" y="1"/>
                </a:cubicBezTo>
                <a:cubicBezTo>
                  <a:pt x="0" y="1"/>
                  <a:pt x="31" y="1"/>
                  <a:pt x="31" y="1"/>
                </a:cubicBezTo>
                <a:cubicBezTo>
                  <a:pt x="31"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7"/>
          <p:cNvSpPr/>
          <p:nvPr/>
        </p:nvSpPr>
        <p:spPr>
          <a:xfrm>
            <a:off x="5458399" y="2782847"/>
            <a:ext cx="1271" cy="1271"/>
          </a:xfrm>
          <a:custGeom>
            <a:rect b="b" l="l" r="r" t="t"/>
            <a:pathLst>
              <a:path extrusionOk="0" h="31" w="31">
                <a:moveTo>
                  <a:pt x="1" y="31"/>
                </a:moveTo>
                <a:cubicBezTo>
                  <a:pt x="1" y="31"/>
                  <a:pt x="31" y="31"/>
                  <a:pt x="31" y="31"/>
                </a:cubicBezTo>
                <a:cubicBezTo>
                  <a:pt x="31" y="31"/>
                  <a:pt x="31" y="31"/>
                  <a:pt x="31" y="1"/>
                </a:cubicBezTo>
                <a:cubicBezTo>
                  <a:pt x="31" y="1"/>
                  <a:pt x="1" y="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7"/>
          <p:cNvSpPr/>
          <p:nvPr/>
        </p:nvSpPr>
        <p:spPr>
          <a:xfrm>
            <a:off x="5511969" y="2791577"/>
            <a:ext cx="1312" cy="1271"/>
          </a:xfrm>
          <a:custGeom>
            <a:rect b="b" l="l" r="r" t="t"/>
            <a:pathLst>
              <a:path extrusionOk="0" h="31" w="32">
                <a:moveTo>
                  <a:pt x="31" y="0"/>
                </a:moveTo>
                <a:cubicBezTo>
                  <a:pt x="1" y="31"/>
                  <a:pt x="31" y="31"/>
                  <a:pt x="31" y="31"/>
                </a:cubicBezTo>
                <a:cubicBezTo>
                  <a:pt x="31" y="31"/>
                  <a:pt x="31" y="31"/>
                  <a:pt x="31" y="0"/>
                </a:cubicBezTo>
                <a:cubicBezTo>
                  <a:pt x="31" y="0"/>
                  <a:pt x="3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7"/>
          <p:cNvSpPr/>
          <p:nvPr/>
        </p:nvSpPr>
        <p:spPr>
          <a:xfrm>
            <a:off x="5695102" y="2847648"/>
            <a:ext cx="1312" cy="1271"/>
          </a:xfrm>
          <a:custGeom>
            <a:rect b="b" l="l" r="r" t="t"/>
            <a:pathLst>
              <a:path extrusionOk="0" h="31" w="32">
                <a:moveTo>
                  <a:pt x="31" y="30"/>
                </a:moveTo>
                <a:cubicBezTo>
                  <a:pt x="31" y="30"/>
                  <a:pt x="31" y="0"/>
                  <a:pt x="31" y="0"/>
                </a:cubicBezTo>
                <a:cubicBezTo>
                  <a:pt x="1" y="0"/>
                  <a:pt x="1" y="0"/>
                  <a:pt x="1" y="30"/>
                </a:cubicBezTo>
                <a:cubicBezTo>
                  <a:pt x="1" y="30"/>
                  <a:pt x="1" y="30"/>
                  <a:pt x="31" y="30"/>
                </a:cubicBezTo>
                <a:cubicBezTo>
                  <a:pt x="31" y="30"/>
                  <a:pt x="31" y="30"/>
                  <a:pt x="31" y="3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7"/>
          <p:cNvSpPr/>
          <p:nvPr/>
        </p:nvSpPr>
        <p:spPr>
          <a:xfrm>
            <a:off x="5472089" y="2868797"/>
            <a:ext cx="1312" cy="1312"/>
          </a:xfrm>
          <a:custGeom>
            <a:rect b="b" l="l" r="r" t="t"/>
            <a:pathLst>
              <a:path extrusionOk="0" h="32" w="32">
                <a:moveTo>
                  <a:pt x="1" y="1"/>
                </a:moveTo>
                <a:cubicBezTo>
                  <a:pt x="1" y="31"/>
                  <a:pt x="31" y="31"/>
                  <a:pt x="31" y="31"/>
                </a:cubicBezTo>
                <a:cubicBezTo>
                  <a:pt x="31" y="31"/>
                  <a:pt x="31" y="1"/>
                  <a:pt x="31" y="1"/>
                </a:cubicBezTo>
                <a:cubicBezTo>
                  <a:pt x="31" y="1"/>
                  <a:pt x="31" y="1"/>
                  <a:pt x="31" y="1"/>
                </a:cubicBezTo>
                <a:cubicBezTo>
                  <a:pt x="31" y="1"/>
                  <a:pt x="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7"/>
          <p:cNvSpPr/>
          <p:nvPr/>
        </p:nvSpPr>
        <p:spPr>
          <a:xfrm>
            <a:off x="5676411" y="2872527"/>
            <a:ext cx="41" cy="41"/>
          </a:xfrm>
          <a:custGeom>
            <a:rect b="b" l="l" r="r" t="t"/>
            <a:pathLst>
              <a:path extrusionOk="0" h="1" w="1">
                <a:moveTo>
                  <a:pt x="1" y="1"/>
                </a:moveTo>
                <a:cubicBezTo>
                  <a:pt x="1" y="1"/>
                  <a:pt x="1" y="1"/>
                  <a:pt x="1" y="1"/>
                </a:cubicBezTo>
                <a:cubicBezTo>
                  <a:pt x="1" y="1"/>
                  <a:pt x="1" y="1"/>
                  <a:pt x="1" y="1"/>
                </a:cubicBezTo>
                <a:cubicBezTo>
                  <a:pt x="1" y="1"/>
                  <a:pt x="1" y="1"/>
                  <a:pt x="1" y="1"/>
                </a:cubicBezTo>
                <a:cubicBezTo>
                  <a:pt x="1" y="1"/>
                  <a:pt x="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7"/>
          <p:cNvSpPr/>
          <p:nvPr/>
        </p:nvSpPr>
        <p:spPr>
          <a:xfrm>
            <a:off x="5460899" y="2875027"/>
            <a:ext cx="1271" cy="1312"/>
          </a:xfrm>
          <a:custGeom>
            <a:rect b="b" l="l" r="r" t="t"/>
            <a:pathLst>
              <a:path extrusionOk="0" h="32" w="31">
                <a:moveTo>
                  <a:pt x="31" y="31"/>
                </a:moveTo>
                <a:cubicBezTo>
                  <a:pt x="31" y="31"/>
                  <a:pt x="31" y="31"/>
                  <a:pt x="31" y="31"/>
                </a:cubicBezTo>
                <a:cubicBezTo>
                  <a:pt x="31" y="1"/>
                  <a:pt x="31" y="1"/>
                  <a:pt x="31" y="1"/>
                </a:cubicBezTo>
                <a:cubicBezTo>
                  <a:pt x="31" y="1"/>
                  <a:pt x="0" y="1"/>
                  <a:pt x="0" y="1"/>
                </a:cubicBezTo>
                <a:cubicBezTo>
                  <a:pt x="0" y="1"/>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7"/>
          <p:cNvSpPr/>
          <p:nvPr/>
        </p:nvSpPr>
        <p:spPr>
          <a:xfrm>
            <a:off x="5484549" y="2893717"/>
            <a:ext cx="1312" cy="1312"/>
          </a:xfrm>
          <a:custGeom>
            <a:rect b="b" l="l" r="r" t="t"/>
            <a:pathLst>
              <a:path extrusionOk="0" h="32" w="32">
                <a:moveTo>
                  <a:pt x="1" y="31"/>
                </a:moveTo>
                <a:cubicBezTo>
                  <a:pt x="1" y="31"/>
                  <a:pt x="1" y="31"/>
                  <a:pt x="31" y="31"/>
                </a:cubicBezTo>
                <a:cubicBezTo>
                  <a:pt x="31" y="31"/>
                  <a:pt x="31" y="31"/>
                  <a:pt x="31" y="31"/>
                </a:cubicBezTo>
                <a:cubicBezTo>
                  <a:pt x="31" y="31"/>
                  <a:pt x="31" y="31"/>
                  <a:pt x="31" y="31"/>
                </a:cubicBezTo>
                <a:cubicBezTo>
                  <a:pt x="31" y="31"/>
                  <a:pt x="31" y="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7"/>
          <p:cNvSpPr/>
          <p:nvPr/>
        </p:nvSpPr>
        <p:spPr>
          <a:xfrm>
            <a:off x="5479589" y="2912408"/>
            <a:ext cx="1271" cy="2541"/>
          </a:xfrm>
          <a:custGeom>
            <a:rect b="b" l="l" r="r" t="t"/>
            <a:pathLst>
              <a:path extrusionOk="0" h="62" w="31">
                <a:moveTo>
                  <a:pt x="31" y="31"/>
                </a:moveTo>
                <a:cubicBezTo>
                  <a:pt x="31" y="31"/>
                  <a:pt x="31" y="31"/>
                  <a:pt x="31" y="1"/>
                </a:cubicBezTo>
                <a:cubicBezTo>
                  <a:pt x="31" y="1"/>
                  <a:pt x="0" y="1"/>
                  <a:pt x="0" y="31"/>
                </a:cubicBezTo>
                <a:cubicBezTo>
                  <a:pt x="0" y="31"/>
                  <a:pt x="0" y="31"/>
                  <a:pt x="0" y="31"/>
                </a:cubicBezTo>
                <a:cubicBezTo>
                  <a:pt x="0" y="61"/>
                  <a:pt x="0" y="61"/>
                  <a:pt x="3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7"/>
          <p:cNvSpPr/>
          <p:nvPr/>
        </p:nvSpPr>
        <p:spPr>
          <a:xfrm>
            <a:off x="5825934" y="2964748"/>
            <a:ext cx="1271" cy="1271"/>
          </a:xfrm>
          <a:custGeom>
            <a:rect b="b" l="l" r="r" t="t"/>
            <a:pathLst>
              <a:path extrusionOk="0" h="31" w="31">
                <a:moveTo>
                  <a:pt x="31" y="31"/>
                </a:moveTo>
                <a:cubicBezTo>
                  <a:pt x="31" y="31"/>
                  <a:pt x="31" y="31"/>
                  <a:pt x="31" y="31"/>
                </a:cubicBezTo>
                <a:cubicBezTo>
                  <a:pt x="31" y="31"/>
                  <a:pt x="31" y="0"/>
                  <a:pt x="31" y="0"/>
                </a:cubicBezTo>
                <a:cubicBezTo>
                  <a:pt x="31" y="0"/>
                  <a:pt x="0" y="0"/>
                  <a:pt x="0" y="31"/>
                </a:cubicBezTo>
                <a:cubicBezTo>
                  <a:pt x="0" y="31"/>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7"/>
          <p:cNvSpPr/>
          <p:nvPr/>
        </p:nvSpPr>
        <p:spPr>
          <a:xfrm>
            <a:off x="5827163" y="2977208"/>
            <a:ext cx="1312" cy="1271"/>
          </a:xfrm>
          <a:custGeom>
            <a:rect b="b" l="l" r="r" t="t"/>
            <a:pathLst>
              <a:path extrusionOk="0" h="31" w="32">
                <a:moveTo>
                  <a:pt x="1" y="31"/>
                </a:moveTo>
                <a:cubicBezTo>
                  <a:pt x="31" y="31"/>
                  <a:pt x="31" y="31"/>
                  <a:pt x="31" y="31"/>
                </a:cubicBezTo>
                <a:cubicBezTo>
                  <a:pt x="31" y="0"/>
                  <a:pt x="31" y="0"/>
                  <a:pt x="31" y="0"/>
                </a:cubicBezTo>
                <a:cubicBezTo>
                  <a:pt x="31" y="0"/>
                  <a:pt x="1" y="0"/>
                  <a:pt x="1" y="31"/>
                </a:cubicBezTo>
                <a:cubicBezTo>
                  <a:pt x="1" y="31"/>
                  <a:pt x="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7"/>
          <p:cNvSpPr/>
          <p:nvPr/>
        </p:nvSpPr>
        <p:spPr>
          <a:xfrm>
            <a:off x="5832164" y="2988398"/>
            <a:ext cx="41" cy="41"/>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7"/>
          <p:cNvSpPr/>
          <p:nvPr/>
        </p:nvSpPr>
        <p:spPr>
          <a:xfrm>
            <a:off x="5819703" y="3013318"/>
            <a:ext cx="2541" cy="2541"/>
          </a:xfrm>
          <a:custGeom>
            <a:rect b="b" l="l" r="r" t="t"/>
            <a:pathLst>
              <a:path extrusionOk="0" h="62" w="62">
                <a:moveTo>
                  <a:pt x="61" y="31"/>
                </a:moveTo>
                <a:cubicBezTo>
                  <a:pt x="31" y="31"/>
                  <a:pt x="31" y="1"/>
                  <a:pt x="31" y="1"/>
                </a:cubicBezTo>
                <a:cubicBezTo>
                  <a:pt x="0" y="1"/>
                  <a:pt x="0" y="31"/>
                  <a:pt x="31" y="31"/>
                </a:cubicBezTo>
                <a:cubicBezTo>
                  <a:pt x="31" y="31"/>
                  <a:pt x="31" y="61"/>
                  <a:pt x="31" y="61"/>
                </a:cubicBezTo>
                <a:cubicBezTo>
                  <a:pt x="61" y="61"/>
                  <a:pt x="61" y="31"/>
                  <a:pt x="6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7"/>
          <p:cNvSpPr/>
          <p:nvPr/>
        </p:nvSpPr>
        <p:spPr>
          <a:xfrm>
            <a:off x="5624111" y="3207680"/>
            <a:ext cx="1271" cy="2541"/>
          </a:xfrm>
          <a:custGeom>
            <a:rect b="b" l="l" r="r" t="t"/>
            <a:pathLst>
              <a:path extrusionOk="0" h="62" w="31">
                <a:moveTo>
                  <a:pt x="0" y="0"/>
                </a:moveTo>
                <a:cubicBezTo>
                  <a:pt x="0" y="0"/>
                  <a:pt x="0" y="31"/>
                  <a:pt x="0" y="31"/>
                </a:cubicBezTo>
                <a:cubicBezTo>
                  <a:pt x="0" y="31"/>
                  <a:pt x="0" y="61"/>
                  <a:pt x="31" y="31"/>
                </a:cubicBezTo>
                <a:cubicBezTo>
                  <a:pt x="31" y="31"/>
                  <a:pt x="31" y="31"/>
                  <a:pt x="31" y="31"/>
                </a:cubicBezTo>
                <a:cubicBezTo>
                  <a:pt x="31" y="0"/>
                  <a:pt x="31"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7"/>
          <p:cNvSpPr/>
          <p:nvPr/>
        </p:nvSpPr>
        <p:spPr>
          <a:xfrm>
            <a:off x="5612881" y="2125042"/>
            <a:ext cx="41" cy="41"/>
          </a:xfrm>
          <a:custGeom>
            <a:rect b="b" l="l" r="r" t="t"/>
            <a:pathLst>
              <a:path extrusionOk="0" h="1" w="1">
                <a:moveTo>
                  <a:pt x="1" y="1"/>
                </a:moveTo>
                <a:lnTo>
                  <a:pt x="1" y="1"/>
                </a:lnTo>
                <a:cubicBezTo>
                  <a:pt x="1" y="1"/>
                  <a:pt x="1" y="1"/>
                  <a:pt x="1" y="1"/>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7"/>
          <p:cNvSpPr/>
          <p:nvPr/>
        </p:nvSpPr>
        <p:spPr>
          <a:xfrm>
            <a:off x="5611651" y="2125042"/>
            <a:ext cx="1271" cy="1312"/>
          </a:xfrm>
          <a:custGeom>
            <a:rect b="b" l="l" r="r" t="t"/>
            <a:pathLst>
              <a:path extrusionOk="0" h="32" w="31">
                <a:moveTo>
                  <a:pt x="31" y="1"/>
                </a:moveTo>
                <a:cubicBezTo>
                  <a:pt x="31" y="1"/>
                  <a:pt x="0" y="1"/>
                  <a:pt x="0" y="1"/>
                </a:cubicBezTo>
                <a:cubicBezTo>
                  <a:pt x="0" y="1"/>
                  <a:pt x="0" y="1"/>
                  <a:pt x="0" y="1"/>
                </a:cubicBezTo>
                <a:cubicBezTo>
                  <a:pt x="0" y="1"/>
                  <a:pt x="0" y="31"/>
                  <a:pt x="31" y="31"/>
                </a:cubicBezTo>
                <a:cubicBezTo>
                  <a:pt x="31" y="1"/>
                  <a:pt x="3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7"/>
          <p:cNvSpPr/>
          <p:nvPr/>
        </p:nvSpPr>
        <p:spPr>
          <a:xfrm>
            <a:off x="5564310" y="2338094"/>
            <a:ext cx="41" cy="41"/>
          </a:xfrm>
          <a:custGeom>
            <a:rect b="b" l="l" r="r" t="t"/>
            <a:pathLst>
              <a:path extrusionOk="0" h="1" w="1">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7"/>
          <p:cNvSpPr/>
          <p:nvPr/>
        </p:nvSpPr>
        <p:spPr>
          <a:xfrm>
            <a:off x="5564310" y="2338094"/>
            <a:ext cx="1271" cy="2541"/>
          </a:xfrm>
          <a:custGeom>
            <a:rect b="b" l="l" r="r" t="t"/>
            <a:pathLst>
              <a:path extrusionOk="0" h="62" w="31">
                <a:moveTo>
                  <a:pt x="31" y="61"/>
                </a:moveTo>
                <a:cubicBezTo>
                  <a:pt x="31" y="31"/>
                  <a:pt x="0" y="0"/>
                  <a:pt x="0" y="0"/>
                </a:cubicBezTo>
                <a:cubicBezTo>
                  <a:pt x="0" y="31"/>
                  <a:pt x="0" y="31"/>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7"/>
          <p:cNvSpPr/>
          <p:nvPr/>
        </p:nvSpPr>
        <p:spPr>
          <a:xfrm>
            <a:off x="3407754" y="2223453"/>
            <a:ext cx="41" cy="1312"/>
          </a:xfrm>
          <a:custGeom>
            <a:rect b="b" l="l" r="r" t="t"/>
            <a:pathLst>
              <a:path extrusionOk="0" h="32" w="1">
                <a:moveTo>
                  <a:pt x="0" y="31"/>
                </a:moveTo>
                <a:cubicBezTo>
                  <a:pt x="0" y="31"/>
                  <a:pt x="0" y="31"/>
                  <a:pt x="0" y="1"/>
                </a:cubicBezTo>
                <a:lnTo>
                  <a:pt x="0" y="1"/>
                </a:lnTo>
                <a:cubicBezTo>
                  <a:pt x="0" y="1"/>
                  <a:pt x="0" y="1"/>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7"/>
          <p:cNvSpPr/>
          <p:nvPr/>
        </p:nvSpPr>
        <p:spPr>
          <a:xfrm>
            <a:off x="3406483" y="2224723"/>
            <a:ext cx="1312" cy="41"/>
          </a:xfrm>
          <a:custGeom>
            <a:rect b="b" l="l" r="r" t="t"/>
            <a:pathLst>
              <a:path extrusionOk="0" h="1" w="32">
                <a:moveTo>
                  <a:pt x="31" y="0"/>
                </a:moveTo>
                <a:cubicBezTo>
                  <a:pt x="31" y="0"/>
                  <a:pt x="31" y="0"/>
                  <a:pt x="31" y="0"/>
                </a:cubicBezTo>
                <a:cubicBezTo>
                  <a:pt x="1" y="0"/>
                  <a:pt x="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7"/>
          <p:cNvSpPr/>
          <p:nvPr/>
        </p:nvSpPr>
        <p:spPr>
          <a:xfrm>
            <a:off x="5565540" y="2340594"/>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7"/>
          <p:cNvSpPr/>
          <p:nvPr/>
        </p:nvSpPr>
        <p:spPr>
          <a:xfrm>
            <a:off x="5565540" y="2340594"/>
            <a:ext cx="1312" cy="1271"/>
          </a:xfrm>
          <a:custGeom>
            <a:rect b="b" l="l" r="r" t="t"/>
            <a:pathLst>
              <a:path extrusionOk="0" h="31" w="32">
                <a:moveTo>
                  <a:pt x="31" y="30"/>
                </a:moveTo>
                <a:cubicBezTo>
                  <a:pt x="31" y="0"/>
                  <a:pt x="31" y="0"/>
                  <a:pt x="1" y="0"/>
                </a:cubicBezTo>
                <a:cubicBezTo>
                  <a:pt x="1" y="0"/>
                  <a:pt x="31" y="30"/>
                  <a:pt x="31"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7"/>
          <p:cNvSpPr/>
          <p:nvPr/>
        </p:nvSpPr>
        <p:spPr>
          <a:xfrm>
            <a:off x="5503239" y="2799037"/>
            <a:ext cx="41" cy="41"/>
          </a:xfrm>
          <a:custGeom>
            <a:rect b="b" l="l" r="r" t="t"/>
            <a:pathLst>
              <a:path extrusionOk="0" h="1" w="1">
                <a:moveTo>
                  <a:pt x="1" y="1"/>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7"/>
          <p:cNvSpPr/>
          <p:nvPr/>
        </p:nvSpPr>
        <p:spPr>
          <a:xfrm>
            <a:off x="5523200" y="2831417"/>
            <a:ext cx="41" cy="1312"/>
          </a:xfrm>
          <a:custGeom>
            <a:rect b="b" l="l" r="r" t="t"/>
            <a:pathLst>
              <a:path extrusionOk="0" h="32" w="1">
                <a:moveTo>
                  <a:pt x="0" y="31"/>
                </a:moveTo>
                <a:cubicBezTo>
                  <a:pt x="0" y="1"/>
                  <a:pt x="0" y="1"/>
                  <a:pt x="0" y="1"/>
                </a:cubicBezTo>
                <a:cubicBezTo>
                  <a:pt x="0" y="1"/>
                  <a:pt x="0" y="1"/>
                  <a:pt x="0" y="1"/>
                </a:cubicBezTo>
                <a:cubicBezTo>
                  <a:pt x="0" y="1"/>
                  <a:pt x="0" y="1"/>
                  <a:pt x="0" y="1"/>
                </a:cubicBezTo>
                <a:cubicBezTo>
                  <a:pt x="0" y="31"/>
                  <a:pt x="0" y="31"/>
                  <a:pt x="0"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7"/>
          <p:cNvSpPr/>
          <p:nvPr/>
        </p:nvSpPr>
        <p:spPr>
          <a:xfrm>
            <a:off x="5523200" y="2832687"/>
            <a:ext cx="1271" cy="41"/>
          </a:xfrm>
          <a:custGeom>
            <a:rect b="b" l="l" r="r" t="t"/>
            <a:pathLst>
              <a:path extrusionOk="0" h="1" w="31">
                <a:moveTo>
                  <a:pt x="31" y="0"/>
                </a:moveTo>
                <a:cubicBezTo>
                  <a:pt x="0" y="0"/>
                  <a:pt x="0" y="0"/>
                  <a:pt x="0" y="0"/>
                </a:cubicBezTo>
                <a:cubicBezTo>
                  <a:pt x="0" y="0"/>
                  <a:pt x="0"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7"/>
          <p:cNvSpPr/>
          <p:nvPr/>
        </p:nvSpPr>
        <p:spPr>
          <a:xfrm>
            <a:off x="3437634" y="2204763"/>
            <a:ext cx="41" cy="1312"/>
          </a:xfrm>
          <a:custGeom>
            <a:rect b="b" l="l" r="r" t="t"/>
            <a:pathLst>
              <a:path extrusionOk="0" h="32" w="1">
                <a:moveTo>
                  <a:pt x="1" y="1"/>
                </a:moveTo>
                <a:lnTo>
                  <a:pt x="1" y="31"/>
                </a:lnTo>
                <a:lnTo>
                  <a:pt x="1" y="3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7"/>
          <p:cNvSpPr/>
          <p:nvPr/>
        </p:nvSpPr>
        <p:spPr>
          <a:xfrm>
            <a:off x="5701332" y="2848877"/>
            <a:ext cx="1312" cy="1271"/>
          </a:xfrm>
          <a:custGeom>
            <a:rect b="b" l="l" r="r" t="t"/>
            <a:pathLst>
              <a:path extrusionOk="0" h="31" w="32">
                <a:moveTo>
                  <a:pt x="31" y="31"/>
                </a:moveTo>
                <a:lnTo>
                  <a:pt x="1" y="31"/>
                </a:lnTo>
                <a:lnTo>
                  <a:pt x="31" y="0"/>
                </a:lnTo>
                <a:lnTo>
                  <a:pt x="31"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7"/>
          <p:cNvSpPr/>
          <p:nvPr/>
        </p:nvSpPr>
        <p:spPr>
          <a:xfrm>
            <a:off x="5473359" y="2714316"/>
            <a:ext cx="41" cy="1312"/>
          </a:xfrm>
          <a:custGeom>
            <a:rect b="b" l="l" r="r" t="t"/>
            <a:pathLst>
              <a:path extrusionOk="0" h="32" w="1">
                <a:moveTo>
                  <a:pt x="0" y="31"/>
                </a:moveTo>
                <a:cubicBezTo>
                  <a:pt x="0" y="31"/>
                  <a:pt x="0" y="31"/>
                  <a:pt x="0" y="31"/>
                </a:cubicBezTo>
                <a:cubicBezTo>
                  <a:pt x="0" y="1"/>
                  <a:pt x="0" y="1"/>
                  <a:pt x="0" y="1"/>
                </a:cubicBezTo>
                <a:cubicBezTo>
                  <a:pt x="0" y="1"/>
                  <a:pt x="0" y="1"/>
                  <a:pt x="0" y="1"/>
                </a:cubicBezTo>
                <a:cubicBezTo>
                  <a:pt x="0" y="1"/>
                  <a:pt x="0" y="31"/>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7"/>
          <p:cNvSpPr/>
          <p:nvPr/>
        </p:nvSpPr>
        <p:spPr>
          <a:xfrm>
            <a:off x="5472089" y="2715587"/>
            <a:ext cx="1312" cy="41"/>
          </a:xfrm>
          <a:custGeom>
            <a:rect b="b" l="l" r="r" t="t"/>
            <a:pathLst>
              <a:path extrusionOk="0" h="1" w="32">
                <a:moveTo>
                  <a:pt x="1" y="0"/>
                </a:moveTo>
                <a:cubicBezTo>
                  <a:pt x="1" y="0"/>
                  <a:pt x="1" y="0"/>
                  <a:pt x="31" y="0"/>
                </a:cubicBez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7"/>
          <p:cNvSpPr/>
          <p:nvPr/>
        </p:nvSpPr>
        <p:spPr>
          <a:xfrm>
            <a:off x="5566811" y="2341824"/>
            <a:ext cx="1271" cy="41"/>
          </a:xfrm>
          <a:custGeom>
            <a:rect b="b" l="l" r="r" t="t"/>
            <a:pathLst>
              <a:path extrusionOk="0" h="1" w="31">
                <a:moveTo>
                  <a:pt x="30" y="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7"/>
          <p:cNvSpPr/>
          <p:nvPr/>
        </p:nvSpPr>
        <p:spPr>
          <a:xfrm>
            <a:off x="5744942" y="2881257"/>
            <a:ext cx="41" cy="1312"/>
          </a:xfrm>
          <a:custGeom>
            <a:rect b="b" l="l" r="r" t="t"/>
            <a:pathLst>
              <a:path extrusionOk="0" h="32" w="1">
                <a:moveTo>
                  <a:pt x="1" y="31"/>
                </a:moveTo>
                <a:cubicBezTo>
                  <a:pt x="1" y="31"/>
                  <a:pt x="1" y="1"/>
                  <a:pt x="1" y="1"/>
                </a:cubicBezTo>
                <a:cubicBezTo>
                  <a:pt x="1" y="1"/>
                  <a:pt x="1" y="1"/>
                  <a:pt x="1" y="1"/>
                </a:cubicBezTo>
                <a:cubicBezTo>
                  <a:pt x="1" y="31"/>
                  <a:pt x="1" y="3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7"/>
          <p:cNvSpPr/>
          <p:nvPr/>
        </p:nvSpPr>
        <p:spPr>
          <a:xfrm>
            <a:off x="5748672" y="2891217"/>
            <a:ext cx="1312" cy="1312"/>
          </a:xfrm>
          <a:custGeom>
            <a:rect b="b" l="l" r="r" t="t"/>
            <a:pathLst>
              <a:path extrusionOk="0" h="32" w="32">
                <a:moveTo>
                  <a:pt x="31" y="31"/>
                </a:moveTo>
                <a:lnTo>
                  <a:pt x="1" y="1"/>
                </a:lnTo>
                <a:lnTo>
                  <a:pt x="1" y="1"/>
                </a:lnTo>
                <a:lnTo>
                  <a:pt x="31"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7"/>
          <p:cNvSpPr/>
          <p:nvPr/>
        </p:nvSpPr>
        <p:spPr>
          <a:xfrm>
            <a:off x="5480819" y="2911178"/>
            <a:ext cx="2541" cy="1271"/>
          </a:xfrm>
          <a:custGeom>
            <a:rect b="b" l="l" r="r" t="t"/>
            <a:pathLst>
              <a:path extrusionOk="0" h="31" w="62">
                <a:moveTo>
                  <a:pt x="62" y="0"/>
                </a:moveTo>
                <a:cubicBezTo>
                  <a:pt x="62" y="0"/>
                  <a:pt x="62" y="0"/>
                  <a:pt x="62" y="0"/>
                </a:cubicBezTo>
                <a:cubicBezTo>
                  <a:pt x="62" y="0"/>
                  <a:pt x="62" y="0"/>
                  <a:pt x="62" y="0"/>
                </a:cubicBezTo>
                <a:cubicBezTo>
                  <a:pt x="31" y="0"/>
                  <a:pt x="31" y="31"/>
                  <a:pt x="1" y="31"/>
                </a:cubicBezTo>
                <a:cubicBezTo>
                  <a:pt x="1" y="31"/>
                  <a:pt x="1" y="31"/>
                  <a:pt x="1" y="31"/>
                </a:cubicBezTo>
                <a:cubicBezTo>
                  <a:pt x="1" y="31"/>
                  <a:pt x="1" y="31"/>
                  <a:pt x="1" y="31"/>
                </a:cubicBezTo>
                <a:cubicBezTo>
                  <a:pt x="31" y="31"/>
                  <a:pt x="62" y="0"/>
                  <a:pt x="62"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7"/>
          <p:cNvSpPr/>
          <p:nvPr/>
        </p:nvSpPr>
        <p:spPr>
          <a:xfrm>
            <a:off x="3529856" y="2164923"/>
            <a:ext cx="41" cy="41"/>
          </a:xfrm>
          <a:custGeom>
            <a:rect b="b" l="l" r="r" t="t"/>
            <a:pathLst>
              <a:path extrusionOk="0" h="1" w="1">
                <a:moveTo>
                  <a:pt x="0" y="0"/>
                </a:moveTo>
                <a:cubicBezTo>
                  <a:pt x="0" y="0"/>
                  <a:pt x="0" y="0"/>
                  <a:pt x="0" y="0"/>
                </a:cubicBezTo>
                <a:cubicBezTo>
                  <a:pt x="0" y="0"/>
                  <a:pt x="0" y="0"/>
                  <a:pt x="0" y="0"/>
                </a:cubicBez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7"/>
          <p:cNvSpPr/>
          <p:nvPr/>
        </p:nvSpPr>
        <p:spPr>
          <a:xfrm>
            <a:off x="3527356" y="2164923"/>
            <a:ext cx="7501" cy="6271"/>
          </a:xfrm>
          <a:custGeom>
            <a:rect b="b" l="l" r="r" t="t"/>
            <a:pathLst>
              <a:path extrusionOk="0" h="153" w="183">
                <a:moveTo>
                  <a:pt x="61" y="0"/>
                </a:moveTo>
                <a:lnTo>
                  <a:pt x="61" y="31"/>
                </a:lnTo>
                <a:lnTo>
                  <a:pt x="91" y="31"/>
                </a:lnTo>
                <a:cubicBezTo>
                  <a:pt x="61" y="61"/>
                  <a:pt x="31" y="91"/>
                  <a:pt x="31" y="91"/>
                </a:cubicBezTo>
                <a:cubicBezTo>
                  <a:pt x="0" y="122"/>
                  <a:pt x="0" y="152"/>
                  <a:pt x="31" y="152"/>
                </a:cubicBezTo>
                <a:cubicBezTo>
                  <a:pt x="31" y="152"/>
                  <a:pt x="61" y="152"/>
                  <a:pt x="61" y="152"/>
                </a:cubicBezTo>
                <a:cubicBezTo>
                  <a:pt x="122" y="122"/>
                  <a:pt x="152" y="91"/>
                  <a:pt x="183" y="31"/>
                </a:cubicBezTo>
                <a:cubicBezTo>
                  <a:pt x="183" y="0"/>
                  <a:pt x="183" y="0"/>
                  <a:pt x="152" y="0"/>
                </a:cubicBezTo>
                <a:cubicBezTo>
                  <a:pt x="152" y="0"/>
                  <a:pt x="122" y="0"/>
                  <a:pt x="122" y="0"/>
                </a:cubicBezTo>
                <a:cubicBezTo>
                  <a:pt x="122" y="0"/>
                  <a:pt x="91" y="31"/>
                  <a:pt x="91" y="31"/>
                </a:cubicBezTo>
                <a:cubicBezTo>
                  <a:pt x="91" y="31"/>
                  <a:pt x="61" y="31"/>
                  <a:pt x="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7"/>
          <p:cNvSpPr/>
          <p:nvPr/>
        </p:nvSpPr>
        <p:spPr>
          <a:xfrm>
            <a:off x="3617036" y="2308173"/>
            <a:ext cx="1312" cy="1312"/>
          </a:xfrm>
          <a:custGeom>
            <a:rect b="b" l="l" r="r" t="t"/>
            <a:pathLst>
              <a:path extrusionOk="0" h="32" w="32">
                <a:moveTo>
                  <a:pt x="1" y="31"/>
                </a:moveTo>
                <a:cubicBezTo>
                  <a:pt x="1" y="31"/>
                  <a:pt x="31" y="31"/>
                  <a:pt x="31" y="31"/>
                </a:cubicBezTo>
                <a:cubicBezTo>
                  <a:pt x="31" y="31"/>
                  <a:pt x="31" y="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7"/>
          <p:cNvSpPr/>
          <p:nvPr/>
        </p:nvSpPr>
        <p:spPr>
          <a:xfrm>
            <a:off x="4019451" y="3307361"/>
            <a:ext cx="2541" cy="1271"/>
          </a:xfrm>
          <a:custGeom>
            <a:rect b="b" l="l" r="r" t="t"/>
            <a:pathLst>
              <a:path extrusionOk="0" h="31" w="62">
                <a:moveTo>
                  <a:pt x="61" y="0"/>
                </a:moveTo>
                <a:cubicBezTo>
                  <a:pt x="31" y="0"/>
                  <a:pt x="31" y="0"/>
                  <a:pt x="1" y="0"/>
                </a:cubicBezTo>
                <a:cubicBezTo>
                  <a:pt x="31" y="30"/>
                  <a:pt x="31" y="30"/>
                  <a:pt x="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97"/>
          <p:cNvGrpSpPr/>
          <p:nvPr/>
        </p:nvGrpSpPr>
        <p:grpSpPr>
          <a:xfrm>
            <a:off x="3011569" y="1114665"/>
            <a:ext cx="3170711" cy="3484656"/>
            <a:chOff x="3011569" y="1114665"/>
            <a:chExt cx="3170711" cy="3484656"/>
          </a:xfrm>
        </p:grpSpPr>
        <p:sp>
          <p:nvSpPr>
            <p:cNvPr id="2473" name="Google Shape;2473;p97"/>
            <p:cNvSpPr/>
            <p:nvPr/>
          </p:nvSpPr>
          <p:spPr>
            <a:xfrm>
              <a:off x="3252002" y="4079766"/>
              <a:ext cx="155793" cy="157023"/>
            </a:xfrm>
            <a:custGeom>
              <a:rect b="b" l="l" r="r" t="t"/>
              <a:pathLst>
                <a:path extrusionOk="0" h="3831" w="3801">
                  <a:moveTo>
                    <a:pt x="3800" y="1915"/>
                  </a:moveTo>
                  <a:cubicBezTo>
                    <a:pt x="3800" y="2979"/>
                    <a:pt x="2949" y="3830"/>
                    <a:pt x="1916" y="3830"/>
                  </a:cubicBezTo>
                  <a:cubicBezTo>
                    <a:pt x="852" y="3830"/>
                    <a:pt x="1" y="2979"/>
                    <a:pt x="1" y="1915"/>
                  </a:cubicBezTo>
                  <a:cubicBezTo>
                    <a:pt x="1" y="851"/>
                    <a:pt x="852" y="0"/>
                    <a:pt x="1916" y="0"/>
                  </a:cubicBezTo>
                  <a:cubicBezTo>
                    <a:pt x="2949" y="0"/>
                    <a:pt x="3800" y="851"/>
                    <a:pt x="3800" y="19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7"/>
            <p:cNvSpPr/>
            <p:nvPr/>
          </p:nvSpPr>
          <p:spPr>
            <a:xfrm>
              <a:off x="5786053" y="4079766"/>
              <a:ext cx="155793" cy="157023"/>
            </a:xfrm>
            <a:custGeom>
              <a:rect b="b" l="l" r="r" t="t"/>
              <a:pathLst>
                <a:path extrusionOk="0" h="3831" w="3801">
                  <a:moveTo>
                    <a:pt x="3800" y="1915"/>
                  </a:moveTo>
                  <a:cubicBezTo>
                    <a:pt x="3800" y="2979"/>
                    <a:pt x="2949" y="3830"/>
                    <a:pt x="1885" y="3830"/>
                  </a:cubicBezTo>
                  <a:cubicBezTo>
                    <a:pt x="852" y="3830"/>
                    <a:pt x="1" y="2979"/>
                    <a:pt x="1" y="1915"/>
                  </a:cubicBezTo>
                  <a:cubicBezTo>
                    <a:pt x="1" y="851"/>
                    <a:pt x="852" y="0"/>
                    <a:pt x="1885" y="0"/>
                  </a:cubicBezTo>
                  <a:cubicBezTo>
                    <a:pt x="2949" y="0"/>
                    <a:pt x="3800" y="851"/>
                    <a:pt x="3800" y="19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7"/>
            <p:cNvSpPr/>
            <p:nvPr/>
          </p:nvSpPr>
          <p:spPr>
            <a:xfrm>
              <a:off x="3011569" y="1114665"/>
              <a:ext cx="3170711" cy="3170711"/>
            </a:xfrm>
            <a:custGeom>
              <a:rect b="b" l="l" r="r" t="t"/>
              <a:pathLst>
                <a:path extrusionOk="0" h="77358" w="77358">
                  <a:moveTo>
                    <a:pt x="77358" y="38694"/>
                  </a:moveTo>
                  <a:cubicBezTo>
                    <a:pt x="77358" y="17326"/>
                    <a:pt x="60032" y="1"/>
                    <a:pt x="38664" y="1"/>
                  </a:cubicBezTo>
                  <a:cubicBezTo>
                    <a:pt x="17326" y="1"/>
                    <a:pt x="0" y="17326"/>
                    <a:pt x="0" y="38694"/>
                  </a:cubicBezTo>
                  <a:cubicBezTo>
                    <a:pt x="0" y="60032"/>
                    <a:pt x="17326" y="77358"/>
                    <a:pt x="38664" y="77358"/>
                  </a:cubicBezTo>
                  <a:cubicBezTo>
                    <a:pt x="60032" y="77358"/>
                    <a:pt x="77358" y="60032"/>
                    <a:pt x="77358" y="386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7"/>
            <p:cNvSpPr/>
            <p:nvPr/>
          </p:nvSpPr>
          <p:spPr>
            <a:xfrm>
              <a:off x="4186393" y="4022466"/>
              <a:ext cx="1052764" cy="148293"/>
            </a:xfrm>
            <a:custGeom>
              <a:rect b="b" l="l" r="r" t="t"/>
              <a:pathLst>
                <a:path extrusionOk="0" h="3618" w="25685">
                  <a:moveTo>
                    <a:pt x="25685" y="0"/>
                  </a:moveTo>
                  <a:cubicBezTo>
                    <a:pt x="20943" y="2310"/>
                    <a:pt x="15624" y="3617"/>
                    <a:pt x="10001" y="3617"/>
                  </a:cubicBezTo>
                  <a:cubicBezTo>
                    <a:pt x="6536" y="3617"/>
                    <a:pt x="3192" y="3100"/>
                    <a:pt x="1" y="2189"/>
                  </a:cubicBezTo>
                  <a:cubicBezTo>
                    <a:pt x="8603" y="1824"/>
                    <a:pt x="17174" y="1094"/>
                    <a:pt x="25685" y="0"/>
                  </a:cubicBezTo>
                  <a:close/>
                </a:path>
              </a:pathLst>
            </a:custGeom>
            <a:solidFill>
              <a:srgbClr val="6DCE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7"/>
            <p:cNvSpPr/>
            <p:nvPr/>
          </p:nvSpPr>
          <p:spPr>
            <a:xfrm>
              <a:off x="3127441" y="1230536"/>
              <a:ext cx="2938968" cy="2333500"/>
            </a:xfrm>
            <a:custGeom>
              <a:rect b="b" l="l" r="r" t="t"/>
              <a:pathLst>
                <a:path extrusionOk="0" h="56932" w="71704">
                  <a:moveTo>
                    <a:pt x="2037" y="47813"/>
                  </a:moveTo>
                  <a:cubicBezTo>
                    <a:pt x="699" y="44074"/>
                    <a:pt x="0" y="40062"/>
                    <a:pt x="0" y="35867"/>
                  </a:cubicBezTo>
                  <a:cubicBezTo>
                    <a:pt x="0" y="16049"/>
                    <a:pt x="16049" y="1"/>
                    <a:pt x="35837" y="1"/>
                  </a:cubicBezTo>
                  <a:cubicBezTo>
                    <a:pt x="55655" y="1"/>
                    <a:pt x="71704" y="16049"/>
                    <a:pt x="71704" y="35867"/>
                  </a:cubicBezTo>
                  <a:cubicBezTo>
                    <a:pt x="71704" y="41491"/>
                    <a:pt x="70427" y="46810"/>
                    <a:pt x="68117" y="51521"/>
                  </a:cubicBezTo>
                  <a:cubicBezTo>
                    <a:pt x="62038" y="51187"/>
                    <a:pt x="55898" y="51947"/>
                    <a:pt x="49880" y="53071"/>
                  </a:cubicBezTo>
                  <a:cubicBezTo>
                    <a:pt x="41642" y="54652"/>
                    <a:pt x="33253" y="56932"/>
                    <a:pt x="24986" y="55594"/>
                  </a:cubicBezTo>
                  <a:cubicBezTo>
                    <a:pt x="18754" y="54591"/>
                    <a:pt x="13040" y="51582"/>
                    <a:pt x="7113" y="49393"/>
                  </a:cubicBezTo>
                  <a:cubicBezTo>
                    <a:pt x="5471" y="48786"/>
                    <a:pt x="3769" y="48238"/>
                    <a:pt x="2037" y="4781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7"/>
            <p:cNvSpPr/>
            <p:nvPr/>
          </p:nvSpPr>
          <p:spPr>
            <a:xfrm>
              <a:off x="3210891" y="3190219"/>
              <a:ext cx="2708536" cy="921973"/>
            </a:xfrm>
            <a:custGeom>
              <a:rect b="b" l="l" r="r" t="t"/>
              <a:pathLst>
                <a:path extrusionOk="0" h="22494" w="66082">
                  <a:moveTo>
                    <a:pt x="1" y="1"/>
                  </a:moveTo>
                  <a:cubicBezTo>
                    <a:pt x="1733" y="426"/>
                    <a:pt x="3435" y="974"/>
                    <a:pt x="5077" y="1581"/>
                  </a:cubicBezTo>
                  <a:cubicBezTo>
                    <a:pt x="11004" y="3770"/>
                    <a:pt x="16718" y="6779"/>
                    <a:pt x="22950" y="7782"/>
                  </a:cubicBezTo>
                  <a:cubicBezTo>
                    <a:pt x="31217" y="9120"/>
                    <a:pt x="39606" y="6840"/>
                    <a:pt x="47844" y="5259"/>
                  </a:cubicBezTo>
                  <a:cubicBezTo>
                    <a:pt x="53862" y="4135"/>
                    <a:pt x="60002" y="3375"/>
                    <a:pt x="66081" y="3709"/>
                  </a:cubicBezTo>
                  <a:cubicBezTo>
                    <a:pt x="62555" y="10943"/>
                    <a:pt x="56719" y="16810"/>
                    <a:pt x="49485" y="20305"/>
                  </a:cubicBezTo>
                  <a:cubicBezTo>
                    <a:pt x="40974" y="21399"/>
                    <a:pt x="32403" y="22129"/>
                    <a:pt x="23801" y="22494"/>
                  </a:cubicBezTo>
                  <a:cubicBezTo>
                    <a:pt x="12706" y="19272"/>
                    <a:pt x="3831" y="1085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7"/>
            <p:cNvSpPr/>
            <p:nvPr/>
          </p:nvSpPr>
          <p:spPr>
            <a:xfrm>
              <a:off x="5033564" y="1533268"/>
              <a:ext cx="58612" cy="58612"/>
            </a:xfrm>
            <a:custGeom>
              <a:rect b="b" l="l" r="r" t="t"/>
              <a:pathLst>
                <a:path extrusionOk="0" h="1430" w="1430">
                  <a:moveTo>
                    <a:pt x="1429" y="700"/>
                  </a:moveTo>
                  <a:cubicBezTo>
                    <a:pt x="1429" y="1095"/>
                    <a:pt x="1095" y="1429"/>
                    <a:pt x="700" y="1429"/>
                  </a:cubicBezTo>
                  <a:cubicBezTo>
                    <a:pt x="305" y="1429"/>
                    <a:pt x="1" y="1095"/>
                    <a:pt x="1" y="700"/>
                  </a:cubicBezTo>
                  <a:cubicBezTo>
                    <a:pt x="1" y="305"/>
                    <a:pt x="305" y="1"/>
                    <a:pt x="700" y="1"/>
                  </a:cubicBezTo>
                  <a:cubicBezTo>
                    <a:pt x="1095" y="1"/>
                    <a:pt x="1429" y="305"/>
                    <a:pt x="1429" y="7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7"/>
            <p:cNvSpPr/>
            <p:nvPr/>
          </p:nvSpPr>
          <p:spPr>
            <a:xfrm>
              <a:off x="4896542" y="1635449"/>
              <a:ext cx="46111" cy="44881"/>
            </a:xfrm>
            <a:custGeom>
              <a:rect b="b" l="l" r="r" t="t"/>
              <a:pathLst>
                <a:path extrusionOk="0" h="1095" w="1125">
                  <a:moveTo>
                    <a:pt x="1125" y="547"/>
                  </a:moveTo>
                  <a:cubicBezTo>
                    <a:pt x="1125" y="851"/>
                    <a:pt x="851" y="1094"/>
                    <a:pt x="578" y="1094"/>
                  </a:cubicBezTo>
                  <a:cubicBezTo>
                    <a:pt x="274" y="1094"/>
                    <a:pt x="0" y="851"/>
                    <a:pt x="0" y="547"/>
                  </a:cubicBezTo>
                  <a:cubicBezTo>
                    <a:pt x="0" y="243"/>
                    <a:pt x="274" y="0"/>
                    <a:pt x="578" y="0"/>
                  </a:cubicBezTo>
                  <a:cubicBezTo>
                    <a:pt x="851" y="0"/>
                    <a:pt x="1125" y="243"/>
                    <a:pt x="1125" y="54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7"/>
            <p:cNvSpPr/>
            <p:nvPr/>
          </p:nvSpPr>
          <p:spPr>
            <a:xfrm>
              <a:off x="4835471" y="1382517"/>
              <a:ext cx="36192" cy="36192"/>
            </a:xfrm>
            <a:custGeom>
              <a:rect b="b" l="l" r="r" t="t"/>
              <a:pathLst>
                <a:path extrusionOk="0" h="883" w="883">
                  <a:moveTo>
                    <a:pt x="882" y="457"/>
                  </a:moveTo>
                  <a:cubicBezTo>
                    <a:pt x="882" y="700"/>
                    <a:pt x="700" y="882"/>
                    <a:pt x="457" y="882"/>
                  </a:cubicBezTo>
                  <a:cubicBezTo>
                    <a:pt x="214" y="882"/>
                    <a:pt x="1" y="700"/>
                    <a:pt x="1" y="457"/>
                  </a:cubicBezTo>
                  <a:cubicBezTo>
                    <a:pt x="1" y="214"/>
                    <a:pt x="214" y="1"/>
                    <a:pt x="457" y="1"/>
                  </a:cubicBezTo>
                  <a:cubicBezTo>
                    <a:pt x="700" y="1"/>
                    <a:pt x="882" y="214"/>
                    <a:pt x="882" y="45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7"/>
            <p:cNvSpPr/>
            <p:nvPr/>
          </p:nvSpPr>
          <p:spPr>
            <a:xfrm>
              <a:off x="4641149" y="1539498"/>
              <a:ext cx="58571" cy="58612"/>
            </a:xfrm>
            <a:custGeom>
              <a:rect b="b" l="l" r="r" t="t"/>
              <a:pathLst>
                <a:path extrusionOk="0" h="1430" w="1429">
                  <a:moveTo>
                    <a:pt x="1429" y="730"/>
                  </a:moveTo>
                  <a:cubicBezTo>
                    <a:pt x="1429" y="1095"/>
                    <a:pt x="1125" y="1429"/>
                    <a:pt x="730" y="1429"/>
                  </a:cubicBezTo>
                  <a:cubicBezTo>
                    <a:pt x="334" y="1429"/>
                    <a:pt x="0" y="1095"/>
                    <a:pt x="0" y="730"/>
                  </a:cubicBezTo>
                  <a:cubicBezTo>
                    <a:pt x="0" y="335"/>
                    <a:pt x="334" y="1"/>
                    <a:pt x="730" y="1"/>
                  </a:cubicBezTo>
                  <a:cubicBezTo>
                    <a:pt x="1125" y="1"/>
                    <a:pt x="1429" y="335"/>
                    <a:pt x="1429" y="7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7"/>
            <p:cNvSpPr/>
            <p:nvPr/>
          </p:nvSpPr>
          <p:spPr>
            <a:xfrm>
              <a:off x="4606228" y="1732630"/>
              <a:ext cx="16272" cy="17461"/>
            </a:xfrm>
            <a:custGeom>
              <a:rect b="b" l="l" r="r" t="t"/>
              <a:pathLst>
                <a:path extrusionOk="0" h="426" w="397">
                  <a:moveTo>
                    <a:pt x="396" y="213"/>
                  </a:moveTo>
                  <a:cubicBezTo>
                    <a:pt x="396" y="334"/>
                    <a:pt x="305" y="426"/>
                    <a:pt x="214" y="426"/>
                  </a:cubicBezTo>
                  <a:cubicBezTo>
                    <a:pt x="92" y="426"/>
                    <a:pt x="1" y="334"/>
                    <a:pt x="1" y="213"/>
                  </a:cubicBezTo>
                  <a:cubicBezTo>
                    <a:pt x="1" y="91"/>
                    <a:pt x="92" y="0"/>
                    <a:pt x="214" y="0"/>
                  </a:cubicBezTo>
                  <a:cubicBezTo>
                    <a:pt x="305" y="0"/>
                    <a:pt x="396" y="91"/>
                    <a:pt x="396" y="2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7"/>
            <p:cNvSpPr/>
            <p:nvPr/>
          </p:nvSpPr>
          <p:spPr>
            <a:xfrm>
              <a:off x="4404406" y="1449818"/>
              <a:ext cx="48652" cy="48611"/>
            </a:xfrm>
            <a:custGeom>
              <a:rect b="b" l="l" r="r" t="t"/>
              <a:pathLst>
                <a:path extrusionOk="0" h="1186" w="1187">
                  <a:moveTo>
                    <a:pt x="1186" y="578"/>
                  </a:moveTo>
                  <a:cubicBezTo>
                    <a:pt x="1186" y="912"/>
                    <a:pt x="913" y="1186"/>
                    <a:pt x="609" y="1186"/>
                  </a:cubicBezTo>
                  <a:cubicBezTo>
                    <a:pt x="274" y="1186"/>
                    <a:pt x="1" y="912"/>
                    <a:pt x="1" y="578"/>
                  </a:cubicBezTo>
                  <a:cubicBezTo>
                    <a:pt x="1" y="274"/>
                    <a:pt x="274" y="0"/>
                    <a:pt x="609" y="0"/>
                  </a:cubicBezTo>
                  <a:cubicBezTo>
                    <a:pt x="913" y="0"/>
                    <a:pt x="1186" y="274"/>
                    <a:pt x="1186" y="57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7"/>
            <p:cNvSpPr/>
            <p:nvPr/>
          </p:nvSpPr>
          <p:spPr>
            <a:xfrm>
              <a:off x="4251194" y="1553229"/>
              <a:ext cx="33651" cy="34921"/>
            </a:xfrm>
            <a:custGeom>
              <a:rect b="b" l="l" r="r" t="t"/>
              <a:pathLst>
                <a:path extrusionOk="0" h="852" w="821">
                  <a:moveTo>
                    <a:pt x="821" y="426"/>
                  </a:moveTo>
                  <a:cubicBezTo>
                    <a:pt x="821" y="638"/>
                    <a:pt x="638" y="851"/>
                    <a:pt x="426" y="851"/>
                  </a:cubicBezTo>
                  <a:cubicBezTo>
                    <a:pt x="183" y="851"/>
                    <a:pt x="0" y="638"/>
                    <a:pt x="0" y="426"/>
                  </a:cubicBezTo>
                  <a:cubicBezTo>
                    <a:pt x="0" y="182"/>
                    <a:pt x="183" y="0"/>
                    <a:pt x="426" y="0"/>
                  </a:cubicBezTo>
                  <a:cubicBezTo>
                    <a:pt x="638" y="0"/>
                    <a:pt x="821" y="182"/>
                    <a:pt x="821" y="4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7"/>
            <p:cNvSpPr/>
            <p:nvPr/>
          </p:nvSpPr>
          <p:spPr>
            <a:xfrm>
              <a:off x="4648609" y="1370057"/>
              <a:ext cx="26191" cy="26232"/>
            </a:xfrm>
            <a:custGeom>
              <a:rect b="b" l="l" r="r" t="t"/>
              <a:pathLst>
                <a:path extrusionOk="0" h="640" w="639">
                  <a:moveTo>
                    <a:pt x="639" y="305"/>
                  </a:moveTo>
                  <a:cubicBezTo>
                    <a:pt x="639" y="487"/>
                    <a:pt x="487" y="639"/>
                    <a:pt x="304" y="639"/>
                  </a:cubicBezTo>
                  <a:cubicBezTo>
                    <a:pt x="152" y="639"/>
                    <a:pt x="0" y="487"/>
                    <a:pt x="0" y="305"/>
                  </a:cubicBezTo>
                  <a:cubicBezTo>
                    <a:pt x="0" y="153"/>
                    <a:pt x="152" y="1"/>
                    <a:pt x="304" y="1"/>
                  </a:cubicBezTo>
                  <a:cubicBezTo>
                    <a:pt x="487" y="1"/>
                    <a:pt x="639" y="153"/>
                    <a:pt x="639" y="30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7"/>
            <p:cNvSpPr/>
            <p:nvPr/>
          </p:nvSpPr>
          <p:spPr>
            <a:xfrm>
              <a:off x="4337145" y="1664100"/>
              <a:ext cx="23691" cy="23691"/>
            </a:xfrm>
            <a:custGeom>
              <a:rect b="b" l="l" r="r" t="t"/>
              <a:pathLst>
                <a:path extrusionOk="0" h="578" w="578">
                  <a:moveTo>
                    <a:pt x="578" y="304"/>
                  </a:moveTo>
                  <a:cubicBezTo>
                    <a:pt x="578" y="456"/>
                    <a:pt x="456" y="578"/>
                    <a:pt x="304" y="578"/>
                  </a:cubicBezTo>
                  <a:cubicBezTo>
                    <a:pt x="152" y="578"/>
                    <a:pt x="0" y="456"/>
                    <a:pt x="0" y="304"/>
                  </a:cubicBezTo>
                  <a:cubicBezTo>
                    <a:pt x="0" y="122"/>
                    <a:pt x="152" y="0"/>
                    <a:pt x="304" y="0"/>
                  </a:cubicBezTo>
                  <a:cubicBezTo>
                    <a:pt x="456" y="0"/>
                    <a:pt x="578" y="122"/>
                    <a:pt x="578" y="30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7"/>
            <p:cNvSpPr/>
            <p:nvPr/>
          </p:nvSpPr>
          <p:spPr>
            <a:xfrm>
              <a:off x="4011992" y="1477198"/>
              <a:ext cx="52341" cy="52382"/>
            </a:xfrm>
            <a:custGeom>
              <a:rect b="b" l="l" r="r" t="t"/>
              <a:pathLst>
                <a:path extrusionOk="0" h="1278" w="1277">
                  <a:moveTo>
                    <a:pt x="1277" y="639"/>
                  </a:moveTo>
                  <a:cubicBezTo>
                    <a:pt x="1277" y="1004"/>
                    <a:pt x="1003" y="1278"/>
                    <a:pt x="639" y="1278"/>
                  </a:cubicBezTo>
                  <a:cubicBezTo>
                    <a:pt x="304" y="1278"/>
                    <a:pt x="0" y="1004"/>
                    <a:pt x="0" y="639"/>
                  </a:cubicBezTo>
                  <a:cubicBezTo>
                    <a:pt x="0" y="305"/>
                    <a:pt x="304" y="1"/>
                    <a:pt x="639" y="1"/>
                  </a:cubicBezTo>
                  <a:cubicBezTo>
                    <a:pt x="1003" y="1"/>
                    <a:pt x="1277" y="305"/>
                    <a:pt x="1277" y="6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7"/>
            <p:cNvSpPr/>
            <p:nvPr/>
          </p:nvSpPr>
          <p:spPr>
            <a:xfrm>
              <a:off x="3857510" y="1691479"/>
              <a:ext cx="53612" cy="53612"/>
            </a:xfrm>
            <a:custGeom>
              <a:rect b="b" l="l" r="r" t="t"/>
              <a:pathLst>
                <a:path extrusionOk="0" h="1308" w="1308">
                  <a:moveTo>
                    <a:pt x="1307" y="670"/>
                  </a:moveTo>
                  <a:cubicBezTo>
                    <a:pt x="1307" y="1004"/>
                    <a:pt x="1034" y="1308"/>
                    <a:pt x="669" y="1308"/>
                  </a:cubicBezTo>
                  <a:cubicBezTo>
                    <a:pt x="304" y="1308"/>
                    <a:pt x="0" y="1004"/>
                    <a:pt x="0" y="670"/>
                  </a:cubicBezTo>
                  <a:cubicBezTo>
                    <a:pt x="0" y="305"/>
                    <a:pt x="304" y="1"/>
                    <a:pt x="669" y="1"/>
                  </a:cubicBezTo>
                  <a:cubicBezTo>
                    <a:pt x="1034" y="1"/>
                    <a:pt x="1307" y="305"/>
                    <a:pt x="1307" y="6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7"/>
            <p:cNvSpPr/>
            <p:nvPr/>
          </p:nvSpPr>
          <p:spPr>
            <a:xfrm>
              <a:off x="4213814" y="2461425"/>
              <a:ext cx="28691" cy="28691"/>
            </a:xfrm>
            <a:custGeom>
              <a:rect b="b" l="l" r="r" t="t"/>
              <a:pathLst>
                <a:path extrusionOk="0" h="700" w="700">
                  <a:moveTo>
                    <a:pt x="699" y="335"/>
                  </a:moveTo>
                  <a:cubicBezTo>
                    <a:pt x="699" y="548"/>
                    <a:pt x="547" y="700"/>
                    <a:pt x="335" y="700"/>
                  </a:cubicBezTo>
                  <a:cubicBezTo>
                    <a:pt x="152" y="700"/>
                    <a:pt x="0" y="548"/>
                    <a:pt x="0" y="335"/>
                  </a:cubicBezTo>
                  <a:cubicBezTo>
                    <a:pt x="0" y="152"/>
                    <a:pt x="152" y="0"/>
                    <a:pt x="335" y="0"/>
                  </a:cubicBezTo>
                  <a:cubicBezTo>
                    <a:pt x="547" y="0"/>
                    <a:pt x="699" y="152"/>
                    <a:pt x="699" y="3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7"/>
            <p:cNvSpPr/>
            <p:nvPr/>
          </p:nvSpPr>
          <p:spPr>
            <a:xfrm>
              <a:off x="4426826" y="3002129"/>
              <a:ext cx="39922" cy="39881"/>
            </a:xfrm>
            <a:custGeom>
              <a:rect b="b" l="l" r="r" t="t"/>
              <a:pathLst>
                <a:path extrusionOk="0" h="973" w="974">
                  <a:moveTo>
                    <a:pt x="974" y="486"/>
                  </a:moveTo>
                  <a:cubicBezTo>
                    <a:pt x="974" y="760"/>
                    <a:pt x="761" y="973"/>
                    <a:pt x="487" y="973"/>
                  </a:cubicBezTo>
                  <a:cubicBezTo>
                    <a:pt x="214" y="973"/>
                    <a:pt x="1" y="760"/>
                    <a:pt x="1" y="486"/>
                  </a:cubicBezTo>
                  <a:cubicBezTo>
                    <a:pt x="1" y="213"/>
                    <a:pt x="214" y="0"/>
                    <a:pt x="487" y="0"/>
                  </a:cubicBezTo>
                  <a:cubicBezTo>
                    <a:pt x="761" y="0"/>
                    <a:pt x="974" y="213"/>
                    <a:pt x="974" y="4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7"/>
            <p:cNvSpPr/>
            <p:nvPr/>
          </p:nvSpPr>
          <p:spPr>
            <a:xfrm>
              <a:off x="4323455" y="3246290"/>
              <a:ext cx="33651" cy="33692"/>
            </a:xfrm>
            <a:custGeom>
              <a:rect b="b" l="l" r="r" t="t"/>
              <a:pathLst>
                <a:path extrusionOk="0" h="822" w="821">
                  <a:moveTo>
                    <a:pt x="821" y="396"/>
                  </a:moveTo>
                  <a:cubicBezTo>
                    <a:pt x="821" y="639"/>
                    <a:pt x="638" y="821"/>
                    <a:pt x="395" y="821"/>
                  </a:cubicBezTo>
                  <a:cubicBezTo>
                    <a:pt x="183" y="821"/>
                    <a:pt x="0" y="639"/>
                    <a:pt x="0" y="396"/>
                  </a:cubicBezTo>
                  <a:cubicBezTo>
                    <a:pt x="0" y="183"/>
                    <a:pt x="183" y="1"/>
                    <a:pt x="395" y="1"/>
                  </a:cubicBezTo>
                  <a:cubicBezTo>
                    <a:pt x="638" y="1"/>
                    <a:pt x="821" y="183"/>
                    <a:pt x="821" y="3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7"/>
            <p:cNvSpPr/>
            <p:nvPr/>
          </p:nvSpPr>
          <p:spPr>
            <a:xfrm>
              <a:off x="4756980" y="3266210"/>
              <a:ext cx="18731" cy="18731"/>
            </a:xfrm>
            <a:custGeom>
              <a:rect b="b" l="l" r="r" t="t"/>
              <a:pathLst>
                <a:path extrusionOk="0" h="457" w="457">
                  <a:moveTo>
                    <a:pt x="457" y="214"/>
                  </a:moveTo>
                  <a:cubicBezTo>
                    <a:pt x="457" y="335"/>
                    <a:pt x="366" y="457"/>
                    <a:pt x="244" y="457"/>
                  </a:cubicBezTo>
                  <a:cubicBezTo>
                    <a:pt x="122" y="457"/>
                    <a:pt x="1" y="335"/>
                    <a:pt x="1" y="214"/>
                  </a:cubicBezTo>
                  <a:cubicBezTo>
                    <a:pt x="1" y="92"/>
                    <a:pt x="122" y="1"/>
                    <a:pt x="244" y="1"/>
                  </a:cubicBezTo>
                  <a:cubicBezTo>
                    <a:pt x="366" y="1"/>
                    <a:pt x="457" y="92"/>
                    <a:pt x="457" y="2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7"/>
            <p:cNvSpPr/>
            <p:nvPr/>
          </p:nvSpPr>
          <p:spPr>
            <a:xfrm>
              <a:off x="5070944" y="2978438"/>
              <a:ext cx="31191" cy="31191"/>
            </a:xfrm>
            <a:custGeom>
              <a:rect b="b" l="l" r="r" t="t"/>
              <a:pathLst>
                <a:path extrusionOk="0" h="761" w="761">
                  <a:moveTo>
                    <a:pt x="760" y="396"/>
                  </a:moveTo>
                  <a:cubicBezTo>
                    <a:pt x="760" y="609"/>
                    <a:pt x="608" y="760"/>
                    <a:pt x="396" y="760"/>
                  </a:cubicBezTo>
                  <a:cubicBezTo>
                    <a:pt x="183" y="760"/>
                    <a:pt x="1" y="609"/>
                    <a:pt x="1" y="396"/>
                  </a:cubicBezTo>
                  <a:cubicBezTo>
                    <a:pt x="1" y="183"/>
                    <a:pt x="183" y="1"/>
                    <a:pt x="396" y="1"/>
                  </a:cubicBezTo>
                  <a:cubicBezTo>
                    <a:pt x="608" y="1"/>
                    <a:pt x="760" y="183"/>
                    <a:pt x="760" y="3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7"/>
            <p:cNvSpPr/>
            <p:nvPr/>
          </p:nvSpPr>
          <p:spPr>
            <a:xfrm>
              <a:off x="5089634" y="3203950"/>
              <a:ext cx="41151" cy="42381"/>
            </a:xfrm>
            <a:custGeom>
              <a:rect b="b" l="l" r="r" t="t"/>
              <a:pathLst>
                <a:path extrusionOk="0" h="1034" w="1004">
                  <a:moveTo>
                    <a:pt x="1004" y="517"/>
                  </a:moveTo>
                  <a:cubicBezTo>
                    <a:pt x="1004" y="790"/>
                    <a:pt x="760" y="1034"/>
                    <a:pt x="487" y="1034"/>
                  </a:cubicBezTo>
                  <a:cubicBezTo>
                    <a:pt x="213" y="1034"/>
                    <a:pt x="0" y="790"/>
                    <a:pt x="0" y="517"/>
                  </a:cubicBezTo>
                  <a:cubicBezTo>
                    <a:pt x="0" y="243"/>
                    <a:pt x="213" y="0"/>
                    <a:pt x="487" y="0"/>
                  </a:cubicBezTo>
                  <a:cubicBezTo>
                    <a:pt x="760" y="0"/>
                    <a:pt x="1004" y="243"/>
                    <a:pt x="1004" y="5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7"/>
            <p:cNvSpPr/>
            <p:nvPr/>
          </p:nvSpPr>
          <p:spPr>
            <a:xfrm>
              <a:off x="5295187" y="1635449"/>
              <a:ext cx="17502" cy="17461"/>
            </a:xfrm>
            <a:custGeom>
              <a:rect b="b" l="l" r="r" t="t"/>
              <a:pathLst>
                <a:path extrusionOk="0" h="426" w="427">
                  <a:moveTo>
                    <a:pt x="426" y="213"/>
                  </a:moveTo>
                  <a:cubicBezTo>
                    <a:pt x="426" y="335"/>
                    <a:pt x="335" y="426"/>
                    <a:pt x="214" y="426"/>
                  </a:cubicBezTo>
                  <a:cubicBezTo>
                    <a:pt x="92" y="426"/>
                    <a:pt x="1" y="335"/>
                    <a:pt x="1" y="213"/>
                  </a:cubicBezTo>
                  <a:cubicBezTo>
                    <a:pt x="1" y="91"/>
                    <a:pt x="92" y="0"/>
                    <a:pt x="214" y="0"/>
                  </a:cubicBezTo>
                  <a:cubicBezTo>
                    <a:pt x="335" y="0"/>
                    <a:pt x="426" y="91"/>
                    <a:pt x="426" y="2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7"/>
            <p:cNvSpPr/>
            <p:nvPr/>
          </p:nvSpPr>
          <p:spPr>
            <a:xfrm>
              <a:off x="5153165" y="1726400"/>
              <a:ext cx="15001" cy="14960"/>
            </a:xfrm>
            <a:custGeom>
              <a:rect b="b" l="l" r="r" t="t"/>
              <a:pathLst>
                <a:path extrusionOk="0" h="365" w="366">
                  <a:moveTo>
                    <a:pt x="365" y="182"/>
                  </a:moveTo>
                  <a:cubicBezTo>
                    <a:pt x="365" y="274"/>
                    <a:pt x="274" y="365"/>
                    <a:pt x="183" y="365"/>
                  </a:cubicBezTo>
                  <a:cubicBezTo>
                    <a:pt x="92" y="365"/>
                    <a:pt x="1" y="274"/>
                    <a:pt x="1" y="182"/>
                  </a:cubicBezTo>
                  <a:cubicBezTo>
                    <a:pt x="1" y="91"/>
                    <a:pt x="92" y="0"/>
                    <a:pt x="183" y="0"/>
                  </a:cubicBezTo>
                  <a:cubicBezTo>
                    <a:pt x="274" y="0"/>
                    <a:pt x="365" y="91"/>
                    <a:pt x="365" y="1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7"/>
            <p:cNvSpPr/>
            <p:nvPr/>
          </p:nvSpPr>
          <p:spPr>
            <a:xfrm>
              <a:off x="5232886" y="1436087"/>
              <a:ext cx="13772" cy="13772"/>
            </a:xfrm>
            <a:custGeom>
              <a:rect b="b" l="l" r="r" t="t"/>
              <a:pathLst>
                <a:path extrusionOk="0" h="336" w="336">
                  <a:moveTo>
                    <a:pt x="335" y="183"/>
                  </a:moveTo>
                  <a:cubicBezTo>
                    <a:pt x="335" y="274"/>
                    <a:pt x="275" y="335"/>
                    <a:pt x="153" y="335"/>
                  </a:cubicBezTo>
                  <a:cubicBezTo>
                    <a:pt x="62" y="335"/>
                    <a:pt x="1" y="274"/>
                    <a:pt x="1" y="183"/>
                  </a:cubicBezTo>
                  <a:cubicBezTo>
                    <a:pt x="1" y="92"/>
                    <a:pt x="62" y="1"/>
                    <a:pt x="153" y="1"/>
                  </a:cubicBezTo>
                  <a:cubicBezTo>
                    <a:pt x="275" y="1"/>
                    <a:pt x="335" y="92"/>
                    <a:pt x="335" y="1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7"/>
            <p:cNvSpPr/>
            <p:nvPr/>
          </p:nvSpPr>
          <p:spPr>
            <a:xfrm>
              <a:off x="4390716" y="1929451"/>
              <a:ext cx="1330618" cy="1172365"/>
            </a:xfrm>
            <a:custGeom>
              <a:rect b="b" l="l" r="r" t="t"/>
              <a:pathLst>
                <a:path extrusionOk="0" h="28603" w="32464">
                  <a:moveTo>
                    <a:pt x="8207" y="6323"/>
                  </a:moveTo>
                  <a:lnTo>
                    <a:pt x="8207" y="6323"/>
                  </a:lnTo>
                  <a:cubicBezTo>
                    <a:pt x="8238" y="6323"/>
                    <a:pt x="8238" y="6323"/>
                    <a:pt x="8238" y="6323"/>
                  </a:cubicBezTo>
                  <a:cubicBezTo>
                    <a:pt x="8238" y="6323"/>
                    <a:pt x="8207" y="6323"/>
                    <a:pt x="8207" y="6323"/>
                  </a:cubicBezTo>
                  <a:close/>
                  <a:moveTo>
                    <a:pt x="32342" y="1672"/>
                  </a:moveTo>
                  <a:cubicBezTo>
                    <a:pt x="32311" y="1642"/>
                    <a:pt x="32311" y="1611"/>
                    <a:pt x="32281" y="1581"/>
                  </a:cubicBezTo>
                  <a:cubicBezTo>
                    <a:pt x="32281" y="1581"/>
                    <a:pt x="32281" y="1551"/>
                    <a:pt x="32281" y="1551"/>
                  </a:cubicBezTo>
                  <a:cubicBezTo>
                    <a:pt x="32281" y="1460"/>
                    <a:pt x="32281" y="1399"/>
                    <a:pt x="32220" y="1368"/>
                  </a:cubicBezTo>
                  <a:cubicBezTo>
                    <a:pt x="32190" y="1368"/>
                    <a:pt x="32159" y="1308"/>
                    <a:pt x="32129" y="1277"/>
                  </a:cubicBezTo>
                  <a:cubicBezTo>
                    <a:pt x="32098" y="1247"/>
                    <a:pt x="32098" y="1247"/>
                    <a:pt x="32129" y="1216"/>
                  </a:cubicBezTo>
                  <a:cubicBezTo>
                    <a:pt x="32190" y="1156"/>
                    <a:pt x="32220" y="1095"/>
                    <a:pt x="32250" y="1034"/>
                  </a:cubicBezTo>
                  <a:cubicBezTo>
                    <a:pt x="32250" y="1004"/>
                    <a:pt x="32250" y="1004"/>
                    <a:pt x="32220" y="973"/>
                  </a:cubicBezTo>
                  <a:cubicBezTo>
                    <a:pt x="32159" y="912"/>
                    <a:pt x="32129" y="821"/>
                    <a:pt x="32129" y="730"/>
                  </a:cubicBezTo>
                  <a:cubicBezTo>
                    <a:pt x="32159" y="700"/>
                    <a:pt x="32129" y="669"/>
                    <a:pt x="32098" y="669"/>
                  </a:cubicBezTo>
                  <a:cubicBezTo>
                    <a:pt x="32098" y="669"/>
                    <a:pt x="32068" y="700"/>
                    <a:pt x="32068" y="669"/>
                  </a:cubicBezTo>
                  <a:cubicBezTo>
                    <a:pt x="31977" y="669"/>
                    <a:pt x="31886" y="639"/>
                    <a:pt x="31825" y="608"/>
                  </a:cubicBezTo>
                  <a:cubicBezTo>
                    <a:pt x="31794" y="608"/>
                    <a:pt x="31764" y="608"/>
                    <a:pt x="31734" y="578"/>
                  </a:cubicBezTo>
                  <a:cubicBezTo>
                    <a:pt x="31673" y="548"/>
                    <a:pt x="31642" y="578"/>
                    <a:pt x="31612" y="608"/>
                  </a:cubicBezTo>
                  <a:cubicBezTo>
                    <a:pt x="31551" y="639"/>
                    <a:pt x="31521" y="700"/>
                    <a:pt x="31430" y="730"/>
                  </a:cubicBezTo>
                  <a:cubicBezTo>
                    <a:pt x="31430" y="730"/>
                    <a:pt x="31430" y="730"/>
                    <a:pt x="31399" y="760"/>
                  </a:cubicBezTo>
                  <a:cubicBezTo>
                    <a:pt x="31399" y="760"/>
                    <a:pt x="31399" y="821"/>
                    <a:pt x="31399" y="821"/>
                  </a:cubicBezTo>
                  <a:cubicBezTo>
                    <a:pt x="31430" y="882"/>
                    <a:pt x="31490" y="912"/>
                    <a:pt x="31521" y="943"/>
                  </a:cubicBezTo>
                  <a:cubicBezTo>
                    <a:pt x="31521" y="973"/>
                    <a:pt x="31521" y="1004"/>
                    <a:pt x="31521" y="1034"/>
                  </a:cubicBezTo>
                  <a:cubicBezTo>
                    <a:pt x="31521" y="1064"/>
                    <a:pt x="31490" y="1064"/>
                    <a:pt x="31490" y="1064"/>
                  </a:cubicBezTo>
                  <a:cubicBezTo>
                    <a:pt x="31490" y="1064"/>
                    <a:pt x="31460" y="1064"/>
                    <a:pt x="31460" y="1064"/>
                  </a:cubicBezTo>
                  <a:cubicBezTo>
                    <a:pt x="31399" y="943"/>
                    <a:pt x="31308" y="882"/>
                    <a:pt x="31247" y="791"/>
                  </a:cubicBezTo>
                  <a:cubicBezTo>
                    <a:pt x="31156" y="700"/>
                    <a:pt x="31065" y="639"/>
                    <a:pt x="30943" y="669"/>
                  </a:cubicBezTo>
                  <a:cubicBezTo>
                    <a:pt x="30913" y="669"/>
                    <a:pt x="30852" y="669"/>
                    <a:pt x="30822" y="669"/>
                  </a:cubicBezTo>
                  <a:cubicBezTo>
                    <a:pt x="30761" y="639"/>
                    <a:pt x="30670" y="639"/>
                    <a:pt x="30609" y="639"/>
                  </a:cubicBezTo>
                  <a:cubicBezTo>
                    <a:pt x="30518" y="639"/>
                    <a:pt x="30457" y="639"/>
                    <a:pt x="30366" y="608"/>
                  </a:cubicBezTo>
                  <a:cubicBezTo>
                    <a:pt x="30305" y="578"/>
                    <a:pt x="30214" y="578"/>
                    <a:pt x="30153" y="608"/>
                  </a:cubicBezTo>
                  <a:cubicBezTo>
                    <a:pt x="30092" y="608"/>
                    <a:pt x="30031" y="608"/>
                    <a:pt x="30001" y="578"/>
                  </a:cubicBezTo>
                  <a:cubicBezTo>
                    <a:pt x="29940" y="548"/>
                    <a:pt x="29910" y="517"/>
                    <a:pt x="29849" y="517"/>
                  </a:cubicBezTo>
                  <a:cubicBezTo>
                    <a:pt x="29697" y="487"/>
                    <a:pt x="29515" y="426"/>
                    <a:pt x="29363" y="456"/>
                  </a:cubicBezTo>
                  <a:cubicBezTo>
                    <a:pt x="29332" y="456"/>
                    <a:pt x="29302" y="456"/>
                    <a:pt x="29272" y="456"/>
                  </a:cubicBezTo>
                  <a:cubicBezTo>
                    <a:pt x="29180" y="396"/>
                    <a:pt x="29059" y="426"/>
                    <a:pt x="28968" y="487"/>
                  </a:cubicBezTo>
                  <a:cubicBezTo>
                    <a:pt x="28907" y="517"/>
                    <a:pt x="28816" y="548"/>
                    <a:pt x="28755" y="548"/>
                  </a:cubicBezTo>
                  <a:cubicBezTo>
                    <a:pt x="28664" y="548"/>
                    <a:pt x="28603" y="578"/>
                    <a:pt x="28512" y="578"/>
                  </a:cubicBezTo>
                  <a:cubicBezTo>
                    <a:pt x="28481" y="578"/>
                    <a:pt x="28420" y="608"/>
                    <a:pt x="28390" y="608"/>
                  </a:cubicBezTo>
                  <a:cubicBezTo>
                    <a:pt x="28360" y="608"/>
                    <a:pt x="28360" y="608"/>
                    <a:pt x="28360" y="639"/>
                  </a:cubicBezTo>
                  <a:cubicBezTo>
                    <a:pt x="28390" y="700"/>
                    <a:pt x="28451" y="760"/>
                    <a:pt x="28420" y="852"/>
                  </a:cubicBezTo>
                  <a:cubicBezTo>
                    <a:pt x="28420" y="852"/>
                    <a:pt x="28451" y="882"/>
                    <a:pt x="28481" y="882"/>
                  </a:cubicBezTo>
                  <a:cubicBezTo>
                    <a:pt x="28542" y="912"/>
                    <a:pt x="28603" y="943"/>
                    <a:pt x="28633" y="973"/>
                  </a:cubicBezTo>
                  <a:cubicBezTo>
                    <a:pt x="28694" y="1034"/>
                    <a:pt x="28724" y="1095"/>
                    <a:pt x="28755" y="1125"/>
                  </a:cubicBezTo>
                  <a:cubicBezTo>
                    <a:pt x="28785" y="1156"/>
                    <a:pt x="28785" y="1216"/>
                    <a:pt x="28755" y="1216"/>
                  </a:cubicBezTo>
                  <a:cubicBezTo>
                    <a:pt x="28755" y="1247"/>
                    <a:pt x="28724" y="1277"/>
                    <a:pt x="28694" y="1277"/>
                  </a:cubicBezTo>
                  <a:cubicBezTo>
                    <a:pt x="28664" y="1308"/>
                    <a:pt x="28603" y="1308"/>
                    <a:pt x="28603" y="1277"/>
                  </a:cubicBezTo>
                  <a:cubicBezTo>
                    <a:pt x="28542" y="1186"/>
                    <a:pt x="28481" y="1156"/>
                    <a:pt x="28360" y="1125"/>
                  </a:cubicBezTo>
                  <a:cubicBezTo>
                    <a:pt x="28360" y="1125"/>
                    <a:pt x="28329" y="1125"/>
                    <a:pt x="28329" y="1125"/>
                  </a:cubicBezTo>
                  <a:cubicBezTo>
                    <a:pt x="28299" y="1125"/>
                    <a:pt x="28299" y="1095"/>
                    <a:pt x="28269" y="1095"/>
                  </a:cubicBezTo>
                  <a:cubicBezTo>
                    <a:pt x="28269" y="1064"/>
                    <a:pt x="28238" y="1034"/>
                    <a:pt x="28238" y="1004"/>
                  </a:cubicBezTo>
                  <a:cubicBezTo>
                    <a:pt x="28208" y="1004"/>
                    <a:pt x="28208" y="973"/>
                    <a:pt x="28238" y="973"/>
                  </a:cubicBezTo>
                  <a:cubicBezTo>
                    <a:pt x="28299" y="912"/>
                    <a:pt x="28269" y="882"/>
                    <a:pt x="28238" y="821"/>
                  </a:cubicBezTo>
                  <a:cubicBezTo>
                    <a:pt x="28208" y="760"/>
                    <a:pt x="28147" y="760"/>
                    <a:pt x="28117" y="760"/>
                  </a:cubicBezTo>
                  <a:cubicBezTo>
                    <a:pt x="28086" y="760"/>
                    <a:pt x="28025" y="821"/>
                    <a:pt x="28025" y="852"/>
                  </a:cubicBezTo>
                  <a:cubicBezTo>
                    <a:pt x="28025" y="912"/>
                    <a:pt x="28025" y="973"/>
                    <a:pt x="28025" y="1034"/>
                  </a:cubicBezTo>
                  <a:cubicBezTo>
                    <a:pt x="28025" y="1064"/>
                    <a:pt x="27995" y="1095"/>
                    <a:pt x="27965" y="1125"/>
                  </a:cubicBezTo>
                  <a:cubicBezTo>
                    <a:pt x="27873" y="1125"/>
                    <a:pt x="27813" y="1125"/>
                    <a:pt x="27721" y="1156"/>
                  </a:cubicBezTo>
                  <a:cubicBezTo>
                    <a:pt x="27661" y="1156"/>
                    <a:pt x="27630" y="1186"/>
                    <a:pt x="27569" y="1156"/>
                  </a:cubicBezTo>
                  <a:cubicBezTo>
                    <a:pt x="27569" y="1156"/>
                    <a:pt x="27539" y="1156"/>
                    <a:pt x="27539" y="1156"/>
                  </a:cubicBezTo>
                  <a:cubicBezTo>
                    <a:pt x="27448" y="1216"/>
                    <a:pt x="27357" y="1247"/>
                    <a:pt x="27265" y="1308"/>
                  </a:cubicBezTo>
                  <a:cubicBezTo>
                    <a:pt x="27144" y="1368"/>
                    <a:pt x="27022" y="1399"/>
                    <a:pt x="26870" y="1399"/>
                  </a:cubicBezTo>
                  <a:cubicBezTo>
                    <a:pt x="26840" y="1399"/>
                    <a:pt x="26810" y="1368"/>
                    <a:pt x="26810" y="1338"/>
                  </a:cubicBezTo>
                  <a:cubicBezTo>
                    <a:pt x="26810" y="1338"/>
                    <a:pt x="26810" y="1338"/>
                    <a:pt x="26810" y="1338"/>
                  </a:cubicBezTo>
                  <a:cubicBezTo>
                    <a:pt x="26779" y="1186"/>
                    <a:pt x="26688" y="1064"/>
                    <a:pt x="26566" y="1004"/>
                  </a:cubicBezTo>
                  <a:cubicBezTo>
                    <a:pt x="26536" y="1004"/>
                    <a:pt x="26536" y="973"/>
                    <a:pt x="26536" y="973"/>
                  </a:cubicBezTo>
                  <a:cubicBezTo>
                    <a:pt x="26384" y="882"/>
                    <a:pt x="26262" y="821"/>
                    <a:pt x="26110" y="912"/>
                  </a:cubicBezTo>
                  <a:cubicBezTo>
                    <a:pt x="26080" y="943"/>
                    <a:pt x="26050" y="943"/>
                    <a:pt x="26019" y="943"/>
                  </a:cubicBezTo>
                  <a:cubicBezTo>
                    <a:pt x="25898" y="1004"/>
                    <a:pt x="25776" y="1034"/>
                    <a:pt x="25654" y="1125"/>
                  </a:cubicBezTo>
                  <a:cubicBezTo>
                    <a:pt x="25624" y="1156"/>
                    <a:pt x="25563" y="1186"/>
                    <a:pt x="25502" y="1247"/>
                  </a:cubicBezTo>
                  <a:cubicBezTo>
                    <a:pt x="25442" y="1247"/>
                    <a:pt x="25411" y="1247"/>
                    <a:pt x="25381" y="1216"/>
                  </a:cubicBezTo>
                  <a:cubicBezTo>
                    <a:pt x="25351" y="1156"/>
                    <a:pt x="25320" y="1125"/>
                    <a:pt x="25259" y="1095"/>
                  </a:cubicBezTo>
                  <a:cubicBezTo>
                    <a:pt x="25229" y="1064"/>
                    <a:pt x="25199" y="1064"/>
                    <a:pt x="25168" y="1034"/>
                  </a:cubicBezTo>
                  <a:cubicBezTo>
                    <a:pt x="25138" y="1034"/>
                    <a:pt x="25107" y="1034"/>
                    <a:pt x="25047" y="1064"/>
                  </a:cubicBezTo>
                  <a:cubicBezTo>
                    <a:pt x="25016" y="1095"/>
                    <a:pt x="25016" y="1095"/>
                    <a:pt x="24986" y="1064"/>
                  </a:cubicBezTo>
                  <a:cubicBezTo>
                    <a:pt x="24955" y="1034"/>
                    <a:pt x="24925" y="1034"/>
                    <a:pt x="24895" y="1034"/>
                  </a:cubicBezTo>
                  <a:cubicBezTo>
                    <a:pt x="24895" y="1034"/>
                    <a:pt x="24864" y="1034"/>
                    <a:pt x="24834" y="1034"/>
                  </a:cubicBezTo>
                  <a:cubicBezTo>
                    <a:pt x="24803" y="1004"/>
                    <a:pt x="24773" y="973"/>
                    <a:pt x="24712" y="973"/>
                  </a:cubicBezTo>
                  <a:cubicBezTo>
                    <a:pt x="24712" y="973"/>
                    <a:pt x="24712" y="943"/>
                    <a:pt x="24712" y="943"/>
                  </a:cubicBezTo>
                  <a:cubicBezTo>
                    <a:pt x="24743" y="882"/>
                    <a:pt x="24743" y="821"/>
                    <a:pt x="24712" y="791"/>
                  </a:cubicBezTo>
                  <a:cubicBezTo>
                    <a:pt x="24712" y="791"/>
                    <a:pt x="24712" y="791"/>
                    <a:pt x="24712" y="791"/>
                  </a:cubicBezTo>
                  <a:cubicBezTo>
                    <a:pt x="24621" y="730"/>
                    <a:pt x="24530" y="700"/>
                    <a:pt x="24408" y="730"/>
                  </a:cubicBezTo>
                  <a:cubicBezTo>
                    <a:pt x="24378" y="730"/>
                    <a:pt x="24317" y="730"/>
                    <a:pt x="24287" y="760"/>
                  </a:cubicBezTo>
                  <a:cubicBezTo>
                    <a:pt x="24256" y="760"/>
                    <a:pt x="24226" y="760"/>
                    <a:pt x="24195" y="791"/>
                  </a:cubicBezTo>
                  <a:cubicBezTo>
                    <a:pt x="24165" y="852"/>
                    <a:pt x="24104" y="882"/>
                    <a:pt x="24013" y="852"/>
                  </a:cubicBezTo>
                  <a:cubicBezTo>
                    <a:pt x="23952" y="821"/>
                    <a:pt x="23861" y="821"/>
                    <a:pt x="23770" y="821"/>
                  </a:cubicBezTo>
                  <a:cubicBezTo>
                    <a:pt x="23679" y="821"/>
                    <a:pt x="23588" y="852"/>
                    <a:pt x="23466" y="852"/>
                  </a:cubicBezTo>
                  <a:cubicBezTo>
                    <a:pt x="23375" y="852"/>
                    <a:pt x="23284" y="882"/>
                    <a:pt x="23192" y="852"/>
                  </a:cubicBezTo>
                  <a:cubicBezTo>
                    <a:pt x="23162" y="852"/>
                    <a:pt x="23132" y="852"/>
                    <a:pt x="23132" y="852"/>
                  </a:cubicBezTo>
                  <a:cubicBezTo>
                    <a:pt x="23101" y="882"/>
                    <a:pt x="23101" y="882"/>
                    <a:pt x="23101" y="912"/>
                  </a:cubicBezTo>
                  <a:cubicBezTo>
                    <a:pt x="23101" y="912"/>
                    <a:pt x="23101" y="912"/>
                    <a:pt x="23101" y="912"/>
                  </a:cubicBezTo>
                  <a:cubicBezTo>
                    <a:pt x="23132" y="943"/>
                    <a:pt x="23192" y="943"/>
                    <a:pt x="23223" y="973"/>
                  </a:cubicBezTo>
                  <a:cubicBezTo>
                    <a:pt x="23223" y="973"/>
                    <a:pt x="23253" y="973"/>
                    <a:pt x="23253" y="1004"/>
                  </a:cubicBezTo>
                  <a:cubicBezTo>
                    <a:pt x="23253" y="1004"/>
                    <a:pt x="23223" y="1034"/>
                    <a:pt x="23223" y="1034"/>
                  </a:cubicBezTo>
                  <a:cubicBezTo>
                    <a:pt x="23192" y="1064"/>
                    <a:pt x="23162" y="1064"/>
                    <a:pt x="23162" y="1064"/>
                  </a:cubicBezTo>
                  <a:cubicBezTo>
                    <a:pt x="23101" y="1095"/>
                    <a:pt x="23101" y="1125"/>
                    <a:pt x="23101" y="1186"/>
                  </a:cubicBezTo>
                  <a:cubicBezTo>
                    <a:pt x="23101" y="1216"/>
                    <a:pt x="23132" y="1247"/>
                    <a:pt x="23162" y="1277"/>
                  </a:cubicBezTo>
                  <a:cubicBezTo>
                    <a:pt x="23192" y="1277"/>
                    <a:pt x="23223" y="1277"/>
                    <a:pt x="23253" y="1277"/>
                  </a:cubicBezTo>
                  <a:cubicBezTo>
                    <a:pt x="23253" y="1247"/>
                    <a:pt x="23253" y="1247"/>
                    <a:pt x="23253" y="1247"/>
                  </a:cubicBezTo>
                  <a:lnTo>
                    <a:pt x="23253" y="1247"/>
                  </a:lnTo>
                  <a:lnTo>
                    <a:pt x="23253" y="1277"/>
                  </a:lnTo>
                  <a:lnTo>
                    <a:pt x="23253" y="1277"/>
                  </a:lnTo>
                  <a:cubicBezTo>
                    <a:pt x="23253" y="1308"/>
                    <a:pt x="23253" y="1338"/>
                    <a:pt x="23253" y="1368"/>
                  </a:cubicBezTo>
                  <a:cubicBezTo>
                    <a:pt x="23314" y="1429"/>
                    <a:pt x="23344" y="1460"/>
                    <a:pt x="23375" y="1490"/>
                  </a:cubicBezTo>
                  <a:cubicBezTo>
                    <a:pt x="23405" y="1520"/>
                    <a:pt x="23405" y="1551"/>
                    <a:pt x="23405" y="1551"/>
                  </a:cubicBezTo>
                  <a:cubicBezTo>
                    <a:pt x="23375" y="1581"/>
                    <a:pt x="23344" y="1581"/>
                    <a:pt x="23344" y="1581"/>
                  </a:cubicBezTo>
                  <a:cubicBezTo>
                    <a:pt x="23284" y="1551"/>
                    <a:pt x="23253" y="1551"/>
                    <a:pt x="23192" y="1581"/>
                  </a:cubicBezTo>
                  <a:cubicBezTo>
                    <a:pt x="23162" y="1581"/>
                    <a:pt x="23132" y="1611"/>
                    <a:pt x="23101" y="1642"/>
                  </a:cubicBezTo>
                  <a:cubicBezTo>
                    <a:pt x="23040" y="1672"/>
                    <a:pt x="23010" y="1672"/>
                    <a:pt x="22980" y="1672"/>
                  </a:cubicBezTo>
                  <a:cubicBezTo>
                    <a:pt x="22919" y="1672"/>
                    <a:pt x="22888" y="1642"/>
                    <a:pt x="22858" y="1672"/>
                  </a:cubicBezTo>
                  <a:cubicBezTo>
                    <a:pt x="22797" y="1672"/>
                    <a:pt x="22736" y="1703"/>
                    <a:pt x="22736" y="1763"/>
                  </a:cubicBezTo>
                  <a:cubicBezTo>
                    <a:pt x="22706" y="1824"/>
                    <a:pt x="22676" y="1824"/>
                    <a:pt x="22615" y="1824"/>
                  </a:cubicBezTo>
                  <a:cubicBezTo>
                    <a:pt x="22493" y="1855"/>
                    <a:pt x="22402" y="1824"/>
                    <a:pt x="22311" y="1733"/>
                  </a:cubicBezTo>
                  <a:cubicBezTo>
                    <a:pt x="22311" y="1733"/>
                    <a:pt x="22311" y="1733"/>
                    <a:pt x="22311" y="1733"/>
                  </a:cubicBezTo>
                  <a:cubicBezTo>
                    <a:pt x="22281" y="1733"/>
                    <a:pt x="22281" y="1733"/>
                    <a:pt x="22281" y="1733"/>
                  </a:cubicBezTo>
                  <a:cubicBezTo>
                    <a:pt x="22281" y="1733"/>
                    <a:pt x="22281" y="1733"/>
                    <a:pt x="22281" y="1763"/>
                  </a:cubicBezTo>
                  <a:cubicBezTo>
                    <a:pt x="22250" y="1824"/>
                    <a:pt x="22281" y="1885"/>
                    <a:pt x="22311" y="1946"/>
                  </a:cubicBezTo>
                  <a:cubicBezTo>
                    <a:pt x="22341" y="2037"/>
                    <a:pt x="22372" y="2128"/>
                    <a:pt x="22402" y="2219"/>
                  </a:cubicBezTo>
                  <a:cubicBezTo>
                    <a:pt x="22402" y="2250"/>
                    <a:pt x="22372" y="2250"/>
                    <a:pt x="22341" y="2250"/>
                  </a:cubicBezTo>
                  <a:cubicBezTo>
                    <a:pt x="22311" y="2250"/>
                    <a:pt x="22281" y="2250"/>
                    <a:pt x="22220" y="2219"/>
                  </a:cubicBezTo>
                  <a:cubicBezTo>
                    <a:pt x="22098" y="2189"/>
                    <a:pt x="22007" y="2067"/>
                    <a:pt x="21885" y="2007"/>
                  </a:cubicBezTo>
                  <a:cubicBezTo>
                    <a:pt x="21885" y="2007"/>
                    <a:pt x="21885" y="1976"/>
                    <a:pt x="21885" y="1976"/>
                  </a:cubicBezTo>
                  <a:cubicBezTo>
                    <a:pt x="21855" y="1915"/>
                    <a:pt x="21855" y="1915"/>
                    <a:pt x="21825" y="1946"/>
                  </a:cubicBezTo>
                  <a:cubicBezTo>
                    <a:pt x="21764" y="1976"/>
                    <a:pt x="21733" y="1976"/>
                    <a:pt x="21703" y="1946"/>
                  </a:cubicBezTo>
                  <a:cubicBezTo>
                    <a:pt x="21703" y="1915"/>
                    <a:pt x="21703" y="1915"/>
                    <a:pt x="21673" y="1885"/>
                  </a:cubicBezTo>
                  <a:cubicBezTo>
                    <a:pt x="21673" y="1885"/>
                    <a:pt x="21673" y="1885"/>
                    <a:pt x="21673" y="1885"/>
                  </a:cubicBezTo>
                  <a:cubicBezTo>
                    <a:pt x="21673" y="1885"/>
                    <a:pt x="21673" y="1885"/>
                    <a:pt x="21673" y="1885"/>
                  </a:cubicBezTo>
                  <a:cubicBezTo>
                    <a:pt x="21642" y="1885"/>
                    <a:pt x="21642" y="1885"/>
                    <a:pt x="21642" y="1855"/>
                  </a:cubicBezTo>
                  <a:cubicBezTo>
                    <a:pt x="21642" y="1855"/>
                    <a:pt x="21642" y="1855"/>
                    <a:pt x="21642" y="1855"/>
                  </a:cubicBezTo>
                  <a:cubicBezTo>
                    <a:pt x="21642" y="1855"/>
                    <a:pt x="21673" y="1885"/>
                    <a:pt x="21673" y="1885"/>
                  </a:cubicBezTo>
                  <a:cubicBezTo>
                    <a:pt x="21673" y="1885"/>
                    <a:pt x="21673" y="1885"/>
                    <a:pt x="21673" y="1885"/>
                  </a:cubicBezTo>
                  <a:cubicBezTo>
                    <a:pt x="21673" y="1885"/>
                    <a:pt x="21673" y="1885"/>
                    <a:pt x="21673" y="1885"/>
                  </a:cubicBezTo>
                  <a:cubicBezTo>
                    <a:pt x="21703" y="1885"/>
                    <a:pt x="21733" y="1855"/>
                    <a:pt x="21764" y="1855"/>
                  </a:cubicBezTo>
                  <a:cubicBezTo>
                    <a:pt x="21764" y="1824"/>
                    <a:pt x="21764" y="1824"/>
                    <a:pt x="21764" y="1794"/>
                  </a:cubicBezTo>
                  <a:cubicBezTo>
                    <a:pt x="21764" y="1733"/>
                    <a:pt x="21733" y="1703"/>
                    <a:pt x="21703" y="1672"/>
                  </a:cubicBezTo>
                  <a:cubicBezTo>
                    <a:pt x="21673" y="1642"/>
                    <a:pt x="21642" y="1642"/>
                    <a:pt x="21581" y="1642"/>
                  </a:cubicBezTo>
                  <a:cubicBezTo>
                    <a:pt x="21551" y="1642"/>
                    <a:pt x="21551" y="1611"/>
                    <a:pt x="21551" y="1581"/>
                  </a:cubicBezTo>
                  <a:cubicBezTo>
                    <a:pt x="21581" y="1551"/>
                    <a:pt x="21581" y="1520"/>
                    <a:pt x="21551" y="1490"/>
                  </a:cubicBezTo>
                  <a:cubicBezTo>
                    <a:pt x="21490" y="1460"/>
                    <a:pt x="21429" y="1399"/>
                    <a:pt x="21369" y="1338"/>
                  </a:cubicBezTo>
                  <a:cubicBezTo>
                    <a:pt x="21338" y="1277"/>
                    <a:pt x="21126" y="1216"/>
                    <a:pt x="21065" y="1216"/>
                  </a:cubicBezTo>
                  <a:cubicBezTo>
                    <a:pt x="21034" y="1216"/>
                    <a:pt x="21034" y="1216"/>
                    <a:pt x="21004" y="1247"/>
                  </a:cubicBezTo>
                  <a:cubicBezTo>
                    <a:pt x="20974" y="1277"/>
                    <a:pt x="20943" y="1277"/>
                    <a:pt x="20913" y="1247"/>
                  </a:cubicBezTo>
                  <a:cubicBezTo>
                    <a:pt x="20822" y="1216"/>
                    <a:pt x="20730" y="1216"/>
                    <a:pt x="20609" y="1247"/>
                  </a:cubicBezTo>
                  <a:cubicBezTo>
                    <a:pt x="20578" y="1247"/>
                    <a:pt x="20548" y="1277"/>
                    <a:pt x="20548" y="1277"/>
                  </a:cubicBezTo>
                  <a:cubicBezTo>
                    <a:pt x="20487" y="1308"/>
                    <a:pt x="20487" y="1368"/>
                    <a:pt x="20518" y="1399"/>
                  </a:cubicBezTo>
                  <a:cubicBezTo>
                    <a:pt x="20548" y="1460"/>
                    <a:pt x="20578" y="1490"/>
                    <a:pt x="20609" y="1551"/>
                  </a:cubicBezTo>
                  <a:cubicBezTo>
                    <a:pt x="20609" y="1581"/>
                    <a:pt x="20609" y="1611"/>
                    <a:pt x="20578" y="1611"/>
                  </a:cubicBezTo>
                  <a:cubicBezTo>
                    <a:pt x="20487" y="1642"/>
                    <a:pt x="20396" y="1703"/>
                    <a:pt x="20305" y="1733"/>
                  </a:cubicBezTo>
                  <a:cubicBezTo>
                    <a:pt x="20244" y="1733"/>
                    <a:pt x="20183" y="1733"/>
                    <a:pt x="20153" y="1703"/>
                  </a:cubicBezTo>
                  <a:cubicBezTo>
                    <a:pt x="20092" y="1672"/>
                    <a:pt x="20092" y="1672"/>
                    <a:pt x="20062" y="1703"/>
                  </a:cubicBezTo>
                  <a:cubicBezTo>
                    <a:pt x="19970" y="1763"/>
                    <a:pt x="19879" y="1733"/>
                    <a:pt x="19849" y="1611"/>
                  </a:cubicBezTo>
                  <a:cubicBezTo>
                    <a:pt x="19849" y="1611"/>
                    <a:pt x="19849" y="1581"/>
                    <a:pt x="19849" y="1581"/>
                  </a:cubicBezTo>
                  <a:cubicBezTo>
                    <a:pt x="19818" y="1520"/>
                    <a:pt x="19788" y="1520"/>
                    <a:pt x="19758" y="1520"/>
                  </a:cubicBezTo>
                  <a:cubicBezTo>
                    <a:pt x="19636" y="1551"/>
                    <a:pt x="19515" y="1551"/>
                    <a:pt x="19393" y="1581"/>
                  </a:cubicBezTo>
                  <a:cubicBezTo>
                    <a:pt x="19363" y="1611"/>
                    <a:pt x="19302" y="1611"/>
                    <a:pt x="19271" y="1642"/>
                  </a:cubicBezTo>
                  <a:cubicBezTo>
                    <a:pt x="19211" y="1642"/>
                    <a:pt x="19180" y="1672"/>
                    <a:pt x="19119" y="1703"/>
                  </a:cubicBezTo>
                  <a:cubicBezTo>
                    <a:pt x="19089" y="1703"/>
                    <a:pt x="19028" y="1672"/>
                    <a:pt x="18998" y="1642"/>
                  </a:cubicBezTo>
                  <a:cubicBezTo>
                    <a:pt x="18967" y="1642"/>
                    <a:pt x="18967" y="1642"/>
                    <a:pt x="18967" y="1642"/>
                  </a:cubicBezTo>
                  <a:cubicBezTo>
                    <a:pt x="18967" y="1642"/>
                    <a:pt x="18967" y="1672"/>
                    <a:pt x="18967" y="1672"/>
                  </a:cubicBezTo>
                  <a:cubicBezTo>
                    <a:pt x="18937" y="1763"/>
                    <a:pt x="18846" y="1794"/>
                    <a:pt x="18785" y="1733"/>
                  </a:cubicBezTo>
                  <a:cubicBezTo>
                    <a:pt x="18755" y="1703"/>
                    <a:pt x="18755" y="1672"/>
                    <a:pt x="18724" y="1672"/>
                  </a:cubicBezTo>
                  <a:cubicBezTo>
                    <a:pt x="18724" y="1642"/>
                    <a:pt x="18694" y="1611"/>
                    <a:pt x="18663" y="1642"/>
                  </a:cubicBezTo>
                  <a:cubicBezTo>
                    <a:pt x="18633" y="1642"/>
                    <a:pt x="18603" y="1672"/>
                    <a:pt x="18572" y="1642"/>
                  </a:cubicBezTo>
                  <a:cubicBezTo>
                    <a:pt x="18511" y="1642"/>
                    <a:pt x="18511" y="1672"/>
                    <a:pt x="18481" y="1703"/>
                  </a:cubicBezTo>
                  <a:cubicBezTo>
                    <a:pt x="18481" y="1733"/>
                    <a:pt x="18481" y="1763"/>
                    <a:pt x="18481" y="1763"/>
                  </a:cubicBezTo>
                  <a:cubicBezTo>
                    <a:pt x="18481" y="1824"/>
                    <a:pt x="18481" y="1824"/>
                    <a:pt x="18511" y="1855"/>
                  </a:cubicBezTo>
                  <a:cubicBezTo>
                    <a:pt x="18542" y="1855"/>
                    <a:pt x="18572" y="1855"/>
                    <a:pt x="18603" y="1885"/>
                  </a:cubicBezTo>
                  <a:cubicBezTo>
                    <a:pt x="18603" y="1885"/>
                    <a:pt x="18603" y="1855"/>
                    <a:pt x="18603" y="1855"/>
                  </a:cubicBezTo>
                  <a:lnTo>
                    <a:pt x="18603" y="1855"/>
                  </a:lnTo>
                  <a:cubicBezTo>
                    <a:pt x="18603" y="1855"/>
                    <a:pt x="18603" y="1855"/>
                    <a:pt x="18603" y="1824"/>
                  </a:cubicBezTo>
                  <a:cubicBezTo>
                    <a:pt x="18603" y="1824"/>
                    <a:pt x="18633" y="1824"/>
                    <a:pt x="18633" y="1824"/>
                  </a:cubicBezTo>
                  <a:cubicBezTo>
                    <a:pt x="18633" y="1824"/>
                    <a:pt x="18633" y="1824"/>
                    <a:pt x="18633" y="1824"/>
                  </a:cubicBezTo>
                  <a:cubicBezTo>
                    <a:pt x="18633" y="1824"/>
                    <a:pt x="18633" y="1855"/>
                    <a:pt x="18633" y="1855"/>
                  </a:cubicBezTo>
                  <a:cubicBezTo>
                    <a:pt x="18633" y="1855"/>
                    <a:pt x="18603" y="1855"/>
                    <a:pt x="18603" y="1855"/>
                  </a:cubicBezTo>
                  <a:cubicBezTo>
                    <a:pt x="18603" y="1855"/>
                    <a:pt x="18603" y="1885"/>
                    <a:pt x="18603" y="1885"/>
                  </a:cubicBezTo>
                  <a:cubicBezTo>
                    <a:pt x="18603" y="1885"/>
                    <a:pt x="18603" y="1885"/>
                    <a:pt x="18603" y="1885"/>
                  </a:cubicBezTo>
                  <a:cubicBezTo>
                    <a:pt x="18572" y="1885"/>
                    <a:pt x="18572" y="1915"/>
                    <a:pt x="18572" y="1946"/>
                  </a:cubicBezTo>
                  <a:cubicBezTo>
                    <a:pt x="18542" y="1976"/>
                    <a:pt x="18511" y="2007"/>
                    <a:pt x="18481" y="2067"/>
                  </a:cubicBezTo>
                  <a:cubicBezTo>
                    <a:pt x="18420" y="2159"/>
                    <a:pt x="18329" y="2189"/>
                    <a:pt x="18238" y="2189"/>
                  </a:cubicBezTo>
                  <a:cubicBezTo>
                    <a:pt x="18208" y="2189"/>
                    <a:pt x="18208" y="2189"/>
                    <a:pt x="18208" y="2159"/>
                  </a:cubicBezTo>
                  <a:cubicBezTo>
                    <a:pt x="18238" y="2098"/>
                    <a:pt x="18238" y="2067"/>
                    <a:pt x="18238" y="2007"/>
                  </a:cubicBezTo>
                  <a:cubicBezTo>
                    <a:pt x="18238" y="1976"/>
                    <a:pt x="18329" y="1976"/>
                    <a:pt x="18329" y="1915"/>
                  </a:cubicBezTo>
                  <a:cubicBezTo>
                    <a:pt x="18329" y="1885"/>
                    <a:pt x="18360" y="1885"/>
                    <a:pt x="18360" y="1855"/>
                  </a:cubicBezTo>
                  <a:cubicBezTo>
                    <a:pt x="18329" y="1794"/>
                    <a:pt x="18360" y="1733"/>
                    <a:pt x="18390" y="1642"/>
                  </a:cubicBezTo>
                  <a:cubicBezTo>
                    <a:pt x="18390" y="1642"/>
                    <a:pt x="18420" y="1611"/>
                    <a:pt x="18390" y="1581"/>
                  </a:cubicBezTo>
                  <a:cubicBezTo>
                    <a:pt x="18390" y="1551"/>
                    <a:pt x="18390" y="1520"/>
                    <a:pt x="18420" y="1490"/>
                  </a:cubicBezTo>
                  <a:cubicBezTo>
                    <a:pt x="18451" y="1399"/>
                    <a:pt x="18481" y="1338"/>
                    <a:pt x="18511" y="1277"/>
                  </a:cubicBezTo>
                  <a:cubicBezTo>
                    <a:pt x="18511" y="1186"/>
                    <a:pt x="18511" y="1125"/>
                    <a:pt x="18542" y="1034"/>
                  </a:cubicBezTo>
                  <a:cubicBezTo>
                    <a:pt x="18572" y="973"/>
                    <a:pt x="18572" y="912"/>
                    <a:pt x="18542" y="852"/>
                  </a:cubicBezTo>
                  <a:cubicBezTo>
                    <a:pt x="18511" y="791"/>
                    <a:pt x="18451" y="700"/>
                    <a:pt x="18451" y="639"/>
                  </a:cubicBezTo>
                  <a:cubicBezTo>
                    <a:pt x="18451" y="639"/>
                    <a:pt x="18451" y="608"/>
                    <a:pt x="18420" y="608"/>
                  </a:cubicBezTo>
                  <a:cubicBezTo>
                    <a:pt x="18360" y="578"/>
                    <a:pt x="18299" y="487"/>
                    <a:pt x="18238" y="426"/>
                  </a:cubicBezTo>
                  <a:cubicBezTo>
                    <a:pt x="18238" y="396"/>
                    <a:pt x="18208" y="396"/>
                    <a:pt x="18208" y="426"/>
                  </a:cubicBezTo>
                  <a:cubicBezTo>
                    <a:pt x="18177" y="456"/>
                    <a:pt x="18177" y="517"/>
                    <a:pt x="18147" y="456"/>
                  </a:cubicBezTo>
                  <a:cubicBezTo>
                    <a:pt x="18086" y="396"/>
                    <a:pt x="18025" y="365"/>
                    <a:pt x="17964" y="335"/>
                  </a:cubicBezTo>
                  <a:cubicBezTo>
                    <a:pt x="17934" y="304"/>
                    <a:pt x="17873" y="274"/>
                    <a:pt x="17812" y="244"/>
                  </a:cubicBezTo>
                  <a:cubicBezTo>
                    <a:pt x="17752" y="213"/>
                    <a:pt x="17721" y="213"/>
                    <a:pt x="17660" y="244"/>
                  </a:cubicBezTo>
                  <a:cubicBezTo>
                    <a:pt x="17569" y="304"/>
                    <a:pt x="17478" y="335"/>
                    <a:pt x="17387" y="365"/>
                  </a:cubicBezTo>
                  <a:cubicBezTo>
                    <a:pt x="17356" y="365"/>
                    <a:pt x="17326" y="396"/>
                    <a:pt x="17356" y="426"/>
                  </a:cubicBezTo>
                  <a:cubicBezTo>
                    <a:pt x="17356" y="456"/>
                    <a:pt x="17387" y="456"/>
                    <a:pt x="17387" y="487"/>
                  </a:cubicBezTo>
                  <a:cubicBezTo>
                    <a:pt x="17387" y="517"/>
                    <a:pt x="17387" y="548"/>
                    <a:pt x="17356" y="578"/>
                  </a:cubicBezTo>
                  <a:cubicBezTo>
                    <a:pt x="17296" y="608"/>
                    <a:pt x="17235" y="578"/>
                    <a:pt x="17235" y="517"/>
                  </a:cubicBezTo>
                  <a:cubicBezTo>
                    <a:pt x="17235" y="487"/>
                    <a:pt x="17235" y="456"/>
                    <a:pt x="17235" y="426"/>
                  </a:cubicBezTo>
                  <a:cubicBezTo>
                    <a:pt x="17235" y="365"/>
                    <a:pt x="17235" y="335"/>
                    <a:pt x="17235" y="304"/>
                  </a:cubicBezTo>
                  <a:cubicBezTo>
                    <a:pt x="17204" y="274"/>
                    <a:pt x="17174" y="244"/>
                    <a:pt x="17144" y="244"/>
                  </a:cubicBezTo>
                  <a:cubicBezTo>
                    <a:pt x="17113" y="244"/>
                    <a:pt x="17083" y="274"/>
                    <a:pt x="17052" y="274"/>
                  </a:cubicBezTo>
                  <a:cubicBezTo>
                    <a:pt x="16992" y="274"/>
                    <a:pt x="16961" y="274"/>
                    <a:pt x="16901" y="244"/>
                  </a:cubicBezTo>
                  <a:cubicBezTo>
                    <a:pt x="16870" y="244"/>
                    <a:pt x="16870" y="213"/>
                    <a:pt x="16870" y="183"/>
                  </a:cubicBezTo>
                  <a:cubicBezTo>
                    <a:pt x="16901" y="92"/>
                    <a:pt x="16840" y="61"/>
                    <a:pt x="16779" y="31"/>
                  </a:cubicBezTo>
                  <a:cubicBezTo>
                    <a:pt x="16718" y="31"/>
                    <a:pt x="16627" y="1"/>
                    <a:pt x="16536" y="1"/>
                  </a:cubicBezTo>
                  <a:cubicBezTo>
                    <a:pt x="16536" y="1"/>
                    <a:pt x="16505" y="1"/>
                    <a:pt x="16475" y="1"/>
                  </a:cubicBezTo>
                  <a:cubicBezTo>
                    <a:pt x="16475" y="31"/>
                    <a:pt x="16475" y="31"/>
                    <a:pt x="16445" y="61"/>
                  </a:cubicBezTo>
                  <a:cubicBezTo>
                    <a:pt x="16384" y="183"/>
                    <a:pt x="16353" y="304"/>
                    <a:pt x="16384" y="456"/>
                  </a:cubicBezTo>
                  <a:cubicBezTo>
                    <a:pt x="16384" y="548"/>
                    <a:pt x="16384" y="639"/>
                    <a:pt x="16475" y="700"/>
                  </a:cubicBezTo>
                  <a:cubicBezTo>
                    <a:pt x="16536" y="730"/>
                    <a:pt x="16505" y="760"/>
                    <a:pt x="16536" y="821"/>
                  </a:cubicBezTo>
                  <a:cubicBezTo>
                    <a:pt x="16536" y="852"/>
                    <a:pt x="16536" y="882"/>
                    <a:pt x="16505" y="882"/>
                  </a:cubicBezTo>
                  <a:cubicBezTo>
                    <a:pt x="16445" y="882"/>
                    <a:pt x="16384" y="882"/>
                    <a:pt x="16353" y="912"/>
                  </a:cubicBezTo>
                  <a:cubicBezTo>
                    <a:pt x="16323" y="912"/>
                    <a:pt x="16323" y="943"/>
                    <a:pt x="16323" y="973"/>
                  </a:cubicBezTo>
                  <a:cubicBezTo>
                    <a:pt x="16323" y="973"/>
                    <a:pt x="16323" y="1004"/>
                    <a:pt x="16323" y="1034"/>
                  </a:cubicBezTo>
                  <a:cubicBezTo>
                    <a:pt x="16293" y="1064"/>
                    <a:pt x="16262" y="1125"/>
                    <a:pt x="16232" y="1156"/>
                  </a:cubicBezTo>
                  <a:cubicBezTo>
                    <a:pt x="16232" y="1186"/>
                    <a:pt x="16232" y="1186"/>
                    <a:pt x="16201" y="1186"/>
                  </a:cubicBezTo>
                  <a:cubicBezTo>
                    <a:pt x="16141" y="1216"/>
                    <a:pt x="16110" y="1216"/>
                    <a:pt x="16049" y="1247"/>
                  </a:cubicBezTo>
                  <a:cubicBezTo>
                    <a:pt x="16049" y="1247"/>
                    <a:pt x="16049" y="1247"/>
                    <a:pt x="16049" y="1216"/>
                  </a:cubicBezTo>
                  <a:cubicBezTo>
                    <a:pt x="16049" y="1186"/>
                    <a:pt x="16049" y="1156"/>
                    <a:pt x="16080" y="1125"/>
                  </a:cubicBezTo>
                  <a:cubicBezTo>
                    <a:pt x="16080" y="1095"/>
                    <a:pt x="16049" y="1064"/>
                    <a:pt x="16019" y="1064"/>
                  </a:cubicBezTo>
                  <a:cubicBezTo>
                    <a:pt x="15958" y="1064"/>
                    <a:pt x="15928" y="1095"/>
                    <a:pt x="15897" y="1156"/>
                  </a:cubicBezTo>
                  <a:cubicBezTo>
                    <a:pt x="15897" y="1186"/>
                    <a:pt x="15897" y="1186"/>
                    <a:pt x="15837" y="1186"/>
                  </a:cubicBezTo>
                  <a:cubicBezTo>
                    <a:pt x="15806" y="1216"/>
                    <a:pt x="15776" y="1216"/>
                    <a:pt x="15745" y="1216"/>
                  </a:cubicBezTo>
                  <a:cubicBezTo>
                    <a:pt x="15715" y="1216"/>
                    <a:pt x="15685" y="1247"/>
                    <a:pt x="15654" y="1277"/>
                  </a:cubicBezTo>
                  <a:cubicBezTo>
                    <a:pt x="15593" y="1338"/>
                    <a:pt x="15593" y="1338"/>
                    <a:pt x="15654" y="1399"/>
                  </a:cubicBezTo>
                  <a:cubicBezTo>
                    <a:pt x="15654" y="1429"/>
                    <a:pt x="15654" y="1460"/>
                    <a:pt x="15654" y="1460"/>
                  </a:cubicBezTo>
                  <a:cubicBezTo>
                    <a:pt x="15593" y="1490"/>
                    <a:pt x="15533" y="1520"/>
                    <a:pt x="15472" y="1551"/>
                  </a:cubicBezTo>
                  <a:cubicBezTo>
                    <a:pt x="15411" y="1581"/>
                    <a:pt x="15350" y="1611"/>
                    <a:pt x="15320" y="1672"/>
                  </a:cubicBezTo>
                  <a:cubicBezTo>
                    <a:pt x="15290" y="1703"/>
                    <a:pt x="15229" y="1733"/>
                    <a:pt x="15198" y="1794"/>
                  </a:cubicBezTo>
                  <a:cubicBezTo>
                    <a:pt x="15198" y="1855"/>
                    <a:pt x="15168" y="1885"/>
                    <a:pt x="15107" y="1915"/>
                  </a:cubicBezTo>
                  <a:cubicBezTo>
                    <a:pt x="15046" y="1915"/>
                    <a:pt x="15077" y="2007"/>
                    <a:pt x="15016" y="2037"/>
                  </a:cubicBezTo>
                  <a:cubicBezTo>
                    <a:pt x="14986" y="2037"/>
                    <a:pt x="14986" y="2067"/>
                    <a:pt x="14986" y="2098"/>
                  </a:cubicBezTo>
                  <a:cubicBezTo>
                    <a:pt x="14955" y="2159"/>
                    <a:pt x="14955" y="2189"/>
                    <a:pt x="14986" y="2250"/>
                  </a:cubicBezTo>
                  <a:cubicBezTo>
                    <a:pt x="14986" y="2280"/>
                    <a:pt x="14986" y="2311"/>
                    <a:pt x="15016" y="2311"/>
                  </a:cubicBezTo>
                  <a:cubicBezTo>
                    <a:pt x="15077" y="2371"/>
                    <a:pt x="15138" y="2402"/>
                    <a:pt x="15198" y="2432"/>
                  </a:cubicBezTo>
                  <a:cubicBezTo>
                    <a:pt x="15259" y="2463"/>
                    <a:pt x="15350" y="2493"/>
                    <a:pt x="15381" y="2554"/>
                  </a:cubicBezTo>
                  <a:cubicBezTo>
                    <a:pt x="15411" y="2554"/>
                    <a:pt x="15411" y="2584"/>
                    <a:pt x="15411" y="2584"/>
                  </a:cubicBezTo>
                  <a:cubicBezTo>
                    <a:pt x="15411" y="2615"/>
                    <a:pt x="15381" y="2615"/>
                    <a:pt x="15381" y="2615"/>
                  </a:cubicBezTo>
                  <a:cubicBezTo>
                    <a:pt x="15350" y="2645"/>
                    <a:pt x="15350" y="2615"/>
                    <a:pt x="15320" y="2584"/>
                  </a:cubicBezTo>
                  <a:cubicBezTo>
                    <a:pt x="15320" y="2584"/>
                    <a:pt x="15320" y="2554"/>
                    <a:pt x="15290" y="2554"/>
                  </a:cubicBezTo>
                  <a:cubicBezTo>
                    <a:pt x="15259" y="2554"/>
                    <a:pt x="15229" y="2554"/>
                    <a:pt x="15198" y="2584"/>
                  </a:cubicBezTo>
                  <a:cubicBezTo>
                    <a:pt x="15138" y="2645"/>
                    <a:pt x="15046" y="2675"/>
                    <a:pt x="14955" y="2706"/>
                  </a:cubicBezTo>
                  <a:cubicBezTo>
                    <a:pt x="14864" y="2736"/>
                    <a:pt x="14773" y="2767"/>
                    <a:pt x="14682" y="2797"/>
                  </a:cubicBezTo>
                  <a:cubicBezTo>
                    <a:pt x="14651" y="2797"/>
                    <a:pt x="14621" y="2797"/>
                    <a:pt x="14621" y="2827"/>
                  </a:cubicBezTo>
                  <a:cubicBezTo>
                    <a:pt x="14530" y="2858"/>
                    <a:pt x="14499" y="2919"/>
                    <a:pt x="14530" y="3010"/>
                  </a:cubicBezTo>
                  <a:cubicBezTo>
                    <a:pt x="14560" y="3040"/>
                    <a:pt x="14590" y="3070"/>
                    <a:pt x="14590" y="3101"/>
                  </a:cubicBezTo>
                  <a:cubicBezTo>
                    <a:pt x="14651" y="3131"/>
                    <a:pt x="14682" y="3192"/>
                    <a:pt x="14682" y="3222"/>
                  </a:cubicBezTo>
                  <a:cubicBezTo>
                    <a:pt x="14682" y="3253"/>
                    <a:pt x="14682" y="3283"/>
                    <a:pt x="14712" y="3314"/>
                  </a:cubicBezTo>
                  <a:cubicBezTo>
                    <a:pt x="14742" y="3344"/>
                    <a:pt x="14742" y="3374"/>
                    <a:pt x="14773" y="3374"/>
                  </a:cubicBezTo>
                  <a:cubicBezTo>
                    <a:pt x="14834" y="3405"/>
                    <a:pt x="14894" y="3405"/>
                    <a:pt x="14955" y="3405"/>
                  </a:cubicBezTo>
                  <a:cubicBezTo>
                    <a:pt x="15016" y="3435"/>
                    <a:pt x="15046" y="3496"/>
                    <a:pt x="15107" y="3557"/>
                  </a:cubicBezTo>
                  <a:cubicBezTo>
                    <a:pt x="15107" y="3557"/>
                    <a:pt x="15138" y="3557"/>
                    <a:pt x="15138" y="3557"/>
                  </a:cubicBezTo>
                  <a:cubicBezTo>
                    <a:pt x="15168" y="3587"/>
                    <a:pt x="15229" y="3587"/>
                    <a:pt x="15259" y="3618"/>
                  </a:cubicBezTo>
                  <a:cubicBezTo>
                    <a:pt x="15290" y="3618"/>
                    <a:pt x="15290" y="3648"/>
                    <a:pt x="15320" y="3678"/>
                  </a:cubicBezTo>
                  <a:cubicBezTo>
                    <a:pt x="15320" y="3770"/>
                    <a:pt x="15350" y="3861"/>
                    <a:pt x="15411" y="3952"/>
                  </a:cubicBezTo>
                  <a:cubicBezTo>
                    <a:pt x="15442" y="3982"/>
                    <a:pt x="15411" y="3982"/>
                    <a:pt x="15381" y="4013"/>
                  </a:cubicBezTo>
                  <a:cubicBezTo>
                    <a:pt x="15381" y="4013"/>
                    <a:pt x="15350" y="4043"/>
                    <a:pt x="15320" y="4043"/>
                  </a:cubicBezTo>
                  <a:cubicBezTo>
                    <a:pt x="15320" y="4043"/>
                    <a:pt x="15320" y="4043"/>
                    <a:pt x="15320" y="4043"/>
                  </a:cubicBezTo>
                  <a:cubicBezTo>
                    <a:pt x="15320" y="4074"/>
                    <a:pt x="15320" y="4074"/>
                    <a:pt x="15320" y="4074"/>
                  </a:cubicBezTo>
                  <a:cubicBezTo>
                    <a:pt x="15320" y="4074"/>
                    <a:pt x="15320" y="4074"/>
                    <a:pt x="15290" y="4074"/>
                  </a:cubicBezTo>
                  <a:cubicBezTo>
                    <a:pt x="15320" y="4074"/>
                    <a:pt x="15320" y="4074"/>
                    <a:pt x="15320" y="4043"/>
                  </a:cubicBezTo>
                  <a:cubicBezTo>
                    <a:pt x="15320" y="4043"/>
                    <a:pt x="15320" y="4043"/>
                    <a:pt x="15320" y="4043"/>
                  </a:cubicBezTo>
                  <a:cubicBezTo>
                    <a:pt x="15320" y="4043"/>
                    <a:pt x="15290" y="4013"/>
                    <a:pt x="15290" y="4013"/>
                  </a:cubicBezTo>
                  <a:cubicBezTo>
                    <a:pt x="15229" y="3922"/>
                    <a:pt x="15198" y="3861"/>
                    <a:pt x="15259" y="3770"/>
                  </a:cubicBezTo>
                  <a:cubicBezTo>
                    <a:pt x="15259" y="3739"/>
                    <a:pt x="15259" y="3739"/>
                    <a:pt x="15259" y="3709"/>
                  </a:cubicBezTo>
                  <a:cubicBezTo>
                    <a:pt x="15290" y="3678"/>
                    <a:pt x="15229" y="3618"/>
                    <a:pt x="15198" y="3618"/>
                  </a:cubicBezTo>
                  <a:cubicBezTo>
                    <a:pt x="15138" y="3618"/>
                    <a:pt x="15107" y="3618"/>
                    <a:pt x="15077" y="3648"/>
                  </a:cubicBezTo>
                  <a:cubicBezTo>
                    <a:pt x="15016" y="3648"/>
                    <a:pt x="14955" y="3648"/>
                    <a:pt x="14894" y="3587"/>
                  </a:cubicBezTo>
                  <a:cubicBezTo>
                    <a:pt x="14864" y="3557"/>
                    <a:pt x="14803" y="3526"/>
                    <a:pt x="14773" y="3526"/>
                  </a:cubicBezTo>
                  <a:cubicBezTo>
                    <a:pt x="14712" y="3466"/>
                    <a:pt x="14621" y="3435"/>
                    <a:pt x="14560" y="3435"/>
                  </a:cubicBezTo>
                  <a:cubicBezTo>
                    <a:pt x="14499" y="3405"/>
                    <a:pt x="14408" y="3374"/>
                    <a:pt x="14347" y="3374"/>
                  </a:cubicBezTo>
                  <a:cubicBezTo>
                    <a:pt x="14317" y="3344"/>
                    <a:pt x="14286" y="3374"/>
                    <a:pt x="14286" y="3374"/>
                  </a:cubicBezTo>
                  <a:cubicBezTo>
                    <a:pt x="14256" y="3405"/>
                    <a:pt x="14226" y="3466"/>
                    <a:pt x="14226" y="3496"/>
                  </a:cubicBezTo>
                  <a:cubicBezTo>
                    <a:pt x="14226" y="3496"/>
                    <a:pt x="14226" y="3526"/>
                    <a:pt x="14256" y="3526"/>
                  </a:cubicBezTo>
                  <a:cubicBezTo>
                    <a:pt x="14256" y="3557"/>
                    <a:pt x="14286" y="3557"/>
                    <a:pt x="14317" y="3557"/>
                  </a:cubicBezTo>
                  <a:cubicBezTo>
                    <a:pt x="14317" y="3557"/>
                    <a:pt x="14317" y="3557"/>
                    <a:pt x="14317" y="3557"/>
                  </a:cubicBezTo>
                  <a:lnTo>
                    <a:pt x="14317" y="3526"/>
                  </a:lnTo>
                  <a:lnTo>
                    <a:pt x="14317" y="3557"/>
                  </a:lnTo>
                  <a:cubicBezTo>
                    <a:pt x="14317" y="3557"/>
                    <a:pt x="14347" y="3587"/>
                    <a:pt x="14347" y="3587"/>
                  </a:cubicBezTo>
                  <a:cubicBezTo>
                    <a:pt x="14378" y="3587"/>
                    <a:pt x="14408" y="3587"/>
                    <a:pt x="14408" y="3618"/>
                  </a:cubicBezTo>
                  <a:cubicBezTo>
                    <a:pt x="14438" y="3618"/>
                    <a:pt x="14469" y="3648"/>
                    <a:pt x="14438" y="3678"/>
                  </a:cubicBezTo>
                  <a:cubicBezTo>
                    <a:pt x="14438" y="3709"/>
                    <a:pt x="14408" y="3709"/>
                    <a:pt x="14378" y="3709"/>
                  </a:cubicBezTo>
                  <a:cubicBezTo>
                    <a:pt x="14347" y="3709"/>
                    <a:pt x="14317" y="3709"/>
                    <a:pt x="14317" y="3678"/>
                  </a:cubicBezTo>
                  <a:cubicBezTo>
                    <a:pt x="14286" y="3678"/>
                    <a:pt x="14256" y="3648"/>
                    <a:pt x="14256" y="3648"/>
                  </a:cubicBezTo>
                  <a:cubicBezTo>
                    <a:pt x="14226" y="3648"/>
                    <a:pt x="14195" y="3678"/>
                    <a:pt x="14165" y="3678"/>
                  </a:cubicBezTo>
                  <a:cubicBezTo>
                    <a:pt x="14165" y="3709"/>
                    <a:pt x="14134" y="3739"/>
                    <a:pt x="14134" y="3739"/>
                  </a:cubicBezTo>
                  <a:cubicBezTo>
                    <a:pt x="14195" y="3830"/>
                    <a:pt x="14256" y="3891"/>
                    <a:pt x="14347" y="3922"/>
                  </a:cubicBezTo>
                  <a:cubicBezTo>
                    <a:pt x="14408" y="3952"/>
                    <a:pt x="14438" y="3952"/>
                    <a:pt x="14499" y="3982"/>
                  </a:cubicBezTo>
                  <a:cubicBezTo>
                    <a:pt x="14530" y="3982"/>
                    <a:pt x="14530" y="3982"/>
                    <a:pt x="14560" y="3982"/>
                  </a:cubicBezTo>
                  <a:cubicBezTo>
                    <a:pt x="14560" y="3982"/>
                    <a:pt x="14560" y="3982"/>
                    <a:pt x="14590" y="4013"/>
                  </a:cubicBezTo>
                  <a:cubicBezTo>
                    <a:pt x="14590" y="4013"/>
                    <a:pt x="14560" y="4043"/>
                    <a:pt x="14560" y="4013"/>
                  </a:cubicBezTo>
                  <a:cubicBezTo>
                    <a:pt x="14530" y="4013"/>
                    <a:pt x="14499" y="3982"/>
                    <a:pt x="14438" y="4013"/>
                  </a:cubicBezTo>
                  <a:cubicBezTo>
                    <a:pt x="14378" y="4013"/>
                    <a:pt x="14317" y="4013"/>
                    <a:pt x="14226" y="3982"/>
                  </a:cubicBezTo>
                  <a:cubicBezTo>
                    <a:pt x="14195" y="3982"/>
                    <a:pt x="14165" y="3982"/>
                    <a:pt x="14134" y="3952"/>
                  </a:cubicBezTo>
                  <a:cubicBezTo>
                    <a:pt x="14134" y="3922"/>
                    <a:pt x="14134" y="3922"/>
                    <a:pt x="14134" y="3891"/>
                  </a:cubicBezTo>
                  <a:cubicBezTo>
                    <a:pt x="14074" y="3830"/>
                    <a:pt x="14043" y="3739"/>
                    <a:pt x="14043" y="3648"/>
                  </a:cubicBezTo>
                  <a:cubicBezTo>
                    <a:pt x="14013" y="3557"/>
                    <a:pt x="13983" y="3496"/>
                    <a:pt x="13952" y="3435"/>
                  </a:cubicBezTo>
                  <a:cubicBezTo>
                    <a:pt x="13922" y="3405"/>
                    <a:pt x="13922" y="3405"/>
                    <a:pt x="13891" y="3405"/>
                  </a:cubicBezTo>
                  <a:cubicBezTo>
                    <a:pt x="13891" y="3374"/>
                    <a:pt x="13891" y="3374"/>
                    <a:pt x="13861" y="3405"/>
                  </a:cubicBezTo>
                  <a:cubicBezTo>
                    <a:pt x="13861" y="3405"/>
                    <a:pt x="13861" y="3405"/>
                    <a:pt x="13861" y="3405"/>
                  </a:cubicBezTo>
                  <a:cubicBezTo>
                    <a:pt x="13891" y="3466"/>
                    <a:pt x="13891" y="3526"/>
                    <a:pt x="13922" y="3587"/>
                  </a:cubicBezTo>
                  <a:cubicBezTo>
                    <a:pt x="13922" y="3618"/>
                    <a:pt x="13922" y="3678"/>
                    <a:pt x="13891" y="3709"/>
                  </a:cubicBezTo>
                  <a:cubicBezTo>
                    <a:pt x="13891" y="3739"/>
                    <a:pt x="13891" y="3739"/>
                    <a:pt x="13861" y="3739"/>
                  </a:cubicBezTo>
                  <a:cubicBezTo>
                    <a:pt x="13831" y="3800"/>
                    <a:pt x="13800" y="3830"/>
                    <a:pt x="13831" y="3891"/>
                  </a:cubicBezTo>
                  <a:cubicBezTo>
                    <a:pt x="13861" y="3952"/>
                    <a:pt x="13800" y="4013"/>
                    <a:pt x="13861" y="4043"/>
                  </a:cubicBezTo>
                  <a:cubicBezTo>
                    <a:pt x="13891" y="4104"/>
                    <a:pt x="13922" y="4134"/>
                    <a:pt x="13952" y="4165"/>
                  </a:cubicBezTo>
                  <a:cubicBezTo>
                    <a:pt x="13983" y="4195"/>
                    <a:pt x="14013" y="4226"/>
                    <a:pt x="14043" y="4256"/>
                  </a:cubicBezTo>
                  <a:cubicBezTo>
                    <a:pt x="14104" y="4286"/>
                    <a:pt x="14104" y="4317"/>
                    <a:pt x="14104" y="4377"/>
                  </a:cubicBezTo>
                  <a:cubicBezTo>
                    <a:pt x="14104" y="4438"/>
                    <a:pt x="14104" y="4499"/>
                    <a:pt x="14134" y="4560"/>
                  </a:cubicBezTo>
                  <a:cubicBezTo>
                    <a:pt x="14134" y="4681"/>
                    <a:pt x="14226" y="4773"/>
                    <a:pt x="14256" y="4894"/>
                  </a:cubicBezTo>
                  <a:cubicBezTo>
                    <a:pt x="14256" y="4925"/>
                    <a:pt x="14286" y="4925"/>
                    <a:pt x="14347" y="4925"/>
                  </a:cubicBezTo>
                  <a:cubicBezTo>
                    <a:pt x="14408" y="4925"/>
                    <a:pt x="14438" y="4894"/>
                    <a:pt x="14499" y="4864"/>
                  </a:cubicBezTo>
                  <a:cubicBezTo>
                    <a:pt x="14530" y="4803"/>
                    <a:pt x="14590" y="4803"/>
                    <a:pt x="14651" y="4833"/>
                  </a:cubicBezTo>
                  <a:cubicBezTo>
                    <a:pt x="14682" y="4833"/>
                    <a:pt x="14682" y="4864"/>
                    <a:pt x="14682" y="4864"/>
                  </a:cubicBezTo>
                  <a:cubicBezTo>
                    <a:pt x="14682" y="4864"/>
                    <a:pt x="14682" y="4864"/>
                    <a:pt x="14651" y="4864"/>
                  </a:cubicBezTo>
                  <a:cubicBezTo>
                    <a:pt x="14590" y="4925"/>
                    <a:pt x="14530" y="4955"/>
                    <a:pt x="14469" y="5016"/>
                  </a:cubicBezTo>
                  <a:cubicBezTo>
                    <a:pt x="14408" y="5046"/>
                    <a:pt x="14408" y="5137"/>
                    <a:pt x="14469" y="5198"/>
                  </a:cubicBezTo>
                  <a:cubicBezTo>
                    <a:pt x="14469" y="5229"/>
                    <a:pt x="14499" y="5259"/>
                    <a:pt x="14530" y="5289"/>
                  </a:cubicBezTo>
                  <a:cubicBezTo>
                    <a:pt x="14560" y="5320"/>
                    <a:pt x="14590" y="5381"/>
                    <a:pt x="14560" y="5441"/>
                  </a:cubicBezTo>
                  <a:cubicBezTo>
                    <a:pt x="14530" y="5502"/>
                    <a:pt x="14530" y="5593"/>
                    <a:pt x="14530" y="5654"/>
                  </a:cubicBezTo>
                  <a:cubicBezTo>
                    <a:pt x="14530" y="5685"/>
                    <a:pt x="14499" y="5745"/>
                    <a:pt x="14499" y="5776"/>
                  </a:cubicBezTo>
                  <a:cubicBezTo>
                    <a:pt x="14438" y="5836"/>
                    <a:pt x="14378" y="5897"/>
                    <a:pt x="14378" y="5988"/>
                  </a:cubicBezTo>
                  <a:cubicBezTo>
                    <a:pt x="14378" y="5988"/>
                    <a:pt x="14347" y="6019"/>
                    <a:pt x="14347" y="6019"/>
                  </a:cubicBezTo>
                  <a:cubicBezTo>
                    <a:pt x="14256" y="5988"/>
                    <a:pt x="14165" y="5988"/>
                    <a:pt x="14074" y="5988"/>
                  </a:cubicBezTo>
                  <a:cubicBezTo>
                    <a:pt x="14043" y="5988"/>
                    <a:pt x="14013" y="5958"/>
                    <a:pt x="14013" y="5958"/>
                  </a:cubicBezTo>
                  <a:cubicBezTo>
                    <a:pt x="14013" y="5928"/>
                    <a:pt x="14013" y="5928"/>
                    <a:pt x="14013" y="5897"/>
                  </a:cubicBezTo>
                  <a:cubicBezTo>
                    <a:pt x="14013" y="5897"/>
                    <a:pt x="14013" y="5897"/>
                    <a:pt x="14013" y="5897"/>
                  </a:cubicBezTo>
                  <a:cubicBezTo>
                    <a:pt x="14013" y="5897"/>
                    <a:pt x="14013" y="5897"/>
                    <a:pt x="14013" y="5867"/>
                  </a:cubicBezTo>
                  <a:cubicBezTo>
                    <a:pt x="14013" y="5867"/>
                    <a:pt x="14013" y="5897"/>
                    <a:pt x="14013" y="5897"/>
                  </a:cubicBezTo>
                  <a:lnTo>
                    <a:pt x="14013" y="5897"/>
                  </a:lnTo>
                  <a:cubicBezTo>
                    <a:pt x="14043" y="5897"/>
                    <a:pt x="14074" y="5928"/>
                    <a:pt x="14074" y="5928"/>
                  </a:cubicBezTo>
                  <a:cubicBezTo>
                    <a:pt x="14165" y="5958"/>
                    <a:pt x="14226" y="5928"/>
                    <a:pt x="14256" y="5867"/>
                  </a:cubicBezTo>
                  <a:cubicBezTo>
                    <a:pt x="14317" y="5715"/>
                    <a:pt x="14347" y="5563"/>
                    <a:pt x="14347" y="5441"/>
                  </a:cubicBezTo>
                  <a:cubicBezTo>
                    <a:pt x="14347" y="5411"/>
                    <a:pt x="14347" y="5381"/>
                    <a:pt x="14347" y="5381"/>
                  </a:cubicBezTo>
                  <a:cubicBezTo>
                    <a:pt x="14317" y="5320"/>
                    <a:pt x="14317" y="5259"/>
                    <a:pt x="14317" y="5198"/>
                  </a:cubicBezTo>
                  <a:cubicBezTo>
                    <a:pt x="14317" y="5137"/>
                    <a:pt x="14286" y="5107"/>
                    <a:pt x="14256" y="5107"/>
                  </a:cubicBezTo>
                  <a:cubicBezTo>
                    <a:pt x="14226" y="5077"/>
                    <a:pt x="14195" y="5046"/>
                    <a:pt x="14165" y="5016"/>
                  </a:cubicBezTo>
                  <a:cubicBezTo>
                    <a:pt x="14134" y="4985"/>
                    <a:pt x="14104" y="4955"/>
                    <a:pt x="14074" y="4894"/>
                  </a:cubicBezTo>
                  <a:cubicBezTo>
                    <a:pt x="14013" y="4712"/>
                    <a:pt x="13952" y="4560"/>
                    <a:pt x="13891" y="4377"/>
                  </a:cubicBezTo>
                  <a:cubicBezTo>
                    <a:pt x="13861" y="4256"/>
                    <a:pt x="13831" y="4195"/>
                    <a:pt x="13739" y="4104"/>
                  </a:cubicBezTo>
                  <a:cubicBezTo>
                    <a:pt x="13679" y="4074"/>
                    <a:pt x="13648" y="4043"/>
                    <a:pt x="13648" y="3982"/>
                  </a:cubicBezTo>
                  <a:cubicBezTo>
                    <a:pt x="13679" y="3830"/>
                    <a:pt x="13648" y="3678"/>
                    <a:pt x="13618" y="3526"/>
                  </a:cubicBezTo>
                  <a:cubicBezTo>
                    <a:pt x="13587" y="3496"/>
                    <a:pt x="13587" y="3466"/>
                    <a:pt x="13557" y="3466"/>
                  </a:cubicBezTo>
                  <a:cubicBezTo>
                    <a:pt x="13435" y="3405"/>
                    <a:pt x="13314" y="3374"/>
                    <a:pt x="13192" y="3435"/>
                  </a:cubicBezTo>
                  <a:cubicBezTo>
                    <a:pt x="13162" y="3435"/>
                    <a:pt x="13131" y="3435"/>
                    <a:pt x="13101" y="3435"/>
                  </a:cubicBezTo>
                  <a:cubicBezTo>
                    <a:pt x="13071" y="3435"/>
                    <a:pt x="13071" y="3466"/>
                    <a:pt x="13040" y="3466"/>
                  </a:cubicBezTo>
                  <a:cubicBezTo>
                    <a:pt x="13040" y="3496"/>
                    <a:pt x="13040" y="3557"/>
                    <a:pt x="13040" y="3587"/>
                  </a:cubicBezTo>
                  <a:cubicBezTo>
                    <a:pt x="13040" y="3709"/>
                    <a:pt x="13071" y="3830"/>
                    <a:pt x="13071" y="3952"/>
                  </a:cubicBezTo>
                  <a:cubicBezTo>
                    <a:pt x="13071" y="4013"/>
                    <a:pt x="13040" y="4074"/>
                    <a:pt x="13010" y="4134"/>
                  </a:cubicBezTo>
                  <a:cubicBezTo>
                    <a:pt x="12949" y="4165"/>
                    <a:pt x="12949" y="4256"/>
                    <a:pt x="12949" y="4317"/>
                  </a:cubicBezTo>
                  <a:cubicBezTo>
                    <a:pt x="12949" y="4377"/>
                    <a:pt x="12949" y="4408"/>
                    <a:pt x="13010" y="4438"/>
                  </a:cubicBezTo>
                  <a:cubicBezTo>
                    <a:pt x="13040" y="4469"/>
                    <a:pt x="13071" y="4499"/>
                    <a:pt x="13071" y="4529"/>
                  </a:cubicBezTo>
                  <a:cubicBezTo>
                    <a:pt x="13101" y="4621"/>
                    <a:pt x="13131" y="4681"/>
                    <a:pt x="13101" y="4742"/>
                  </a:cubicBezTo>
                  <a:cubicBezTo>
                    <a:pt x="13101" y="4742"/>
                    <a:pt x="13101" y="4773"/>
                    <a:pt x="13101" y="4773"/>
                  </a:cubicBezTo>
                  <a:cubicBezTo>
                    <a:pt x="13131" y="4833"/>
                    <a:pt x="13162" y="4894"/>
                    <a:pt x="13223" y="4955"/>
                  </a:cubicBezTo>
                  <a:cubicBezTo>
                    <a:pt x="13223" y="4955"/>
                    <a:pt x="13253" y="4955"/>
                    <a:pt x="13253" y="4955"/>
                  </a:cubicBezTo>
                  <a:cubicBezTo>
                    <a:pt x="13283" y="4925"/>
                    <a:pt x="13314" y="4925"/>
                    <a:pt x="13344" y="4955"/>
                  </a:cubicBezTo>
                  <a:cubicBezTo>
                    <a:pt x="13405" y="5046"/>
                    <a:pt x="13466" y="5107"/>
                    <a:pt x="13557" y="5137"/>
                  </a:cubicBezTo>
                  <a:cubicBezTo>
                    <a:pt x="13587" y="5137"/>
                    <a:pt x="13587" y="5168"/>
                    <a:pt x="13587" y="5168"/>
                  </a:cubicBezTo>
                  <a:cubicBezTo>
                    <a:pt x="13587" y="5198"/>
                    <a:pt x="13587" y="5259"/>
                    <a:pt x="13587" y="5289"/>
                  </a:cubicBezTo>
                  <a:cubicBezTo>
                    <a:pt x="13587" y="5320"/>
                    <a:pt x="13557" y="5320"/>
                    <a:pt x="13527" y="5320"/>
                  </a:cubicBezTo>
                  <a:cubicBezTo>
                    <a:pt x="13496" y="5289"/>
                    <a:pt x="13435" y="5259"/>
                    <a:pt x="13405" y="5229"/>
                  </a:cubicBezTo>
                  <a:cubicBezTo>
                    <a:pt x="13375" y="5198"/>
                    <a:pt x="13344" y="5168"/>
                    <a:pt x="13314" y="5168"/>
                  </a:cubicBezTo>
                  <a:cubicBezTo>
                    <a:pt x="13253" y="5137"/>
                    <a:pt x="13192" y="5107"/>
                    <a:pt x="13131" y="5107"/>
                  </a:cubicBezTo>
                  <a:cubicBezTo>
                    <a:pt x="13071" y="5077"/>
                    <a:pt x="13040" y="5046"/>
                    <a:pt x="12979" y="5016"/>
                  </a:cubicBezTo>
                  <a:cubicBezTo>
                    <a:pt x="12919" y="5046"/>
                    <a:pt x="12888" y="4985"/>
                    <a:pt x="12827" y="4955"/>
                  </a:cubicBezTo>
                  <a:cubicBezTo>
                    <a:pt x="12706" y="4894"/>
                    <a:pt x="12615" y="4864"/>
                    <a:pt x="12493" y="4894"/>
                  </a:cubicBezTo>
                  <a:cubicBezTo>
                    <a:pt x="12463" y="4894"/>
                    <a:pt x="12463" y="4894"/>
                    <a:pt x="12432" y="4894"/>
                  </a:cubicBezTo>
                  <a:cubicBezTo>
                    <a:pt x="12311" y="4894"/>
                    <a:pt x="12189" y="4864"/>
                    <a:pt x="12068" y="4773"/>
                  </a:cubicBezTo>
                  <a:cubicBezTo>
                    <a:pt x="12037" y="4742"/>
                    <a:pt x="11976" y="4712"/>
                    <a:pt x="11916" y="4681"/>
                  </a:cubicBezTo>
                  <a:cubicBezTo>
                    <a:pt x="11885" y="4651"/>
                    <a:pt x="11855" y="4681"/>
                    <a:pt x="11855" y="4681"/>
                  </a:cubicBezTo>
                  <a:cubicBezTo>
                    <a:pt x="11855" y="4681"/>
                    <a:pt x="11855" y="4712"/>
                    <a:pt x="11855" y="4712"/>
                  </a:cubicBezTo>
                  <a:cubicBezTo>
                    <a:pt x="11824" y="4773"/>
                    <a:pt x="11855" y="4833"/>
                    <a:pt x="11885" y="4864"/>
                  </a:cubicBezTo>
                  <a:cubicBezTo>
                    <a:pt x="11946" y="4925"/>
                    <a:pt x="12037" y="4925"/>
                    <a:pt x="12098" y="4985"/>
                  </a:cubicBezTo>
                  <a:cubicBezTo>
                    <a:pt x="12098" y="4985"/>
                    <a:pt x="12128" y="5016"/>
                    <a:pt x="12128" y="5016"/>
                  </a:cubicBezTo>
                  <a:cubicBezTo>
                    <a:pt x="12159" y="5016"/>
                    <a:pt x="12189" y="5016"/>
                    <a:pt x="12220" y="5046"/>
                  </a:cubicBezTo>
                  <a:cubicBezTo>
                    <a:pt x="12250" y="5107"/>
                    <a:pt x="12280" y="5168"/>
                    <a:pt x="12341" y="5229"/>
                  </a:cubicBezTo>
                  <a:cubicBezTo>
                    <a:pt x="12341" y="5229"/>
                    <a:pt x="12341" y="5289"/>
                    <a:pt x="12311" y="5289"/>
                  </a:cubicBezTo>
                  <a:cubicBezTo>
                    <a:pt x="12280" y="5350"/>
                    <a:pt x="12220" y="5381"/>
                    <a:pt x="12220" y="5441"/>
                  </a:cubicBezTo>
                  <a:cubicBezTo>
                    <a:pt x="12189" y="5441"/>
                    <a:pt x="12189" y="5441"/>
                    <a:pt x="12189" y="5441"/>
                  </a:cubicBezTo>
                  <a:cubicBezTo>
                    <a:pt x="12189" y="5441"/>
                    <a:pt x="12159" y="5411"/>
                    <a:pt x="12159" y="5411"/>
                  </a:cubicBezTo>
                  <a:cubicBezTo>
                    <a:pt x="12159" y="5381"/>
                    <a:pt x="12159" y="5350"/>
                    <a:pt x="12128" y="5320"/>
                  </a:cubicBezTo>
                  <a:cubicBezTo>
                    <a:pt x="12128" y="5289"/>
                    <a:pt x="12068" y="5259"/>
                    <a:pt x="12037" y="5289"/>
                  </a:cubicBezTo>
                  <a:cubicBezTo>
                    <a:pt x="11976" y="5289"/>
                    <a:pt x="11946" y="5350"/>
                    <a:pt x="11885" y="5350"/>
                  </a:cubicBezTo>
                  <a:cubicBezTo>
                    <a:pt x="11855" y="5350"/>
                    <a:pt x="11855" y="5350"/>
                    <a:pt x="11855" y="5350"/>
                  </a:cubicBezTo>
                  <a:cubicBezTo>
                    <a:pt x="11824" y="5411"/>
                    <a:pt x="11794" y="5411"/>
                    <a:pt x="11733" y="5411"/>
                  </a:cubicBezTo>
                  <a:cubicBezTo>
                    <a:pt x="11672" y="5411"/>
                    <a:pt x="11612" y="5441"/>
                    <a:pt x="11581" y="5472"/>
                  </a:cubicBezTo>
                  <a:cubicBezTo>
                    <a:pt x="11520" y="5533"/>
                    <a:pt x="11460" y="5533"/>
                    <a:pt x="11429" y="5563"/>
                  </a:cubicBezTo>
                  <a:cubicBezTo>
                    <a:pt x="11399" y="5593"/>
                    <a:pt x="11368" y="5563"/>
                    <a:pt x="11368" y="5563"/>
                  </a:cubicBezTo>
                  <a:cubicBezTo>
                    <a:pt x="11368" y="5563"/>
                    <a:pt x="11368" y="5533"/>
                    <a:pt x="11368" y="5533"/>
                  </a:cubicBezTo>
                  <a:cubicBezTo>
                    <a:pt x="11368" y="5472"/>
                    <a:pt x="11338" y="5411"/>
                    <a:pt x="11308" y="5381"/>
                  </a:cubicBezTo>
                  <a:cubicBezTo>
                    <a:pt x="11247" y="5350"/>
                    <a:pt x="11217" y="5381"/>
                    <a:pt x="11186" y="5441"/>
                  </a:cubicBezTo>
                  <a:cubicBezTo>
                    <a:pt x="11186" y="5441"/>
                    <a:pt x="11186" y="5472"/>
                    <a:pt x="11156" y="5472"/>
                  </a:cubicBezTo>
                  <a:cubicBezTo>
                    <a:pt x="11125" y="5441"/>
                    <a:pt x="11125" y="5502"/>
                    <a:pt x="11095" y="5533"/>
                  </a:cubicBezTo>
                  <a:cubicBezTo>
                    <a:pt x="11034" y="5533"/>
                    <a:pt x="11004" y="5533"/>
                    <a:pt x="10973" y="5563"/>
                  </a:cubicBezTo>
                  <a:cubicBezTo>
                    <a:pt x="10913" y="5563"/>
                    <a:pt x="10882" y="5593"/>
                    <a:pt x="10852" y="5624"/>
                  </a:cubicBezTo>
                  <a:cubicBezTo>
                    <a:pt x="10761" y="5745"/>
                    <a:pt x="10669" y="5836"/>
                    <a:pt x="10548" y="5897"/>
                  </a:cubicBezTo>
                  <a:cubicBezTo>
                    <a:pt x="10517" y="5928"/>
                    <a:pt x="10517" y="5958"/>
                    <a:pt x="10517" y="5988"/>
                  </a:cubicBezTo>
                  <a:cubicBezTo>
                    <a:pt x="10517" y="6019"/>
                    <a:pt x="10487" y="6049"/>
                    <a:pt x="10487" y="6080"/>
                  </a:cubicBezTo>
                  <a:cubicBezTo>
                    <a:pt x="10487" y="6110"/>
                    <a:pt x="10487" y="6110"/>
                    <a:pt x="10457" y="6140"/>
                  </a:cubicBezTo>
                  <a:cubicBezTo>
                    <a:pt x="10396" y="6171"/>
                    <a:pt x="10274" y="6201"/>
                    <a:pt x="10244" y="6140"/>
                  </a:cubicBezTo>
                  <a:cubicBezTo>
                    <a:pt x="10213" y="6110"/>
                    <a:pt x="10183" y="6080"/>
                    <a:pt x="10153" y="6049"/>
                  </a:cubicBezTo>
                  <a:cubicBezTo>
                    <a:pt x="10122" y="6019"/>
                    <a:pt x="10122" y="5958"/>
                    <a:pt x="10153" y="5928"/>
                  </a:cubicBezTo>
                  <a:cubicBezTo>
                    <a:pt x="10183" y="5897"/>
                    <a:pt x="10213" y="5897"/>
                    <a:pt x="10274" y="5867"/>
                  </a:cubicBezTo>
                  <a:cubicBezTo>
                    <a:pt x="10274" y="5836"/>
                    <a:pt x="10274" y="5806"/>
                    <a:pt x="10274" y="5776"/>
                  </a:cubicBezTo>
                  <a:cubicBezTo>
                    <a:pt x="10244" y="5745"/>
                    <a:pt x="10213" y="5715"/>
                    <a:pt x="10183" y="5685"/>
                  </a:cubicBezTo>
                  <a:cubicBezTo>
                    <a:pt x="10122" y="5624"/>
                    <a:pt x="10061" y="5593"/>
                    <a:pt x="9970" y="5593"/>
                  </a:cubicBezTo>
                  <a:cubicBezTo>
                    <a:pt x="9909" y="5593"/>
                    <a:pt x="9849" y="5593"/>
                    <a:pt x="9788" y="5593"/>
                  </a:cubicBezTo>
                  <a:cubicBezTo>
                    <a:pt x="9788" y="5593"/>
                    <a:pt x="9788" y="5593"/>
                    <a:pt x="9788" y="5593"/>
                  </a:cubicBezTo>
                  <a:cubicBezTo>
                    <a:pt x="9758" y="5624"/>
                    <a:pt x="9758" y="5624"/>
                    <a:pt x="9788" y="5654"/>
                  </a:cubicBezTo>
                  <a:cubicBezTo>
                    <a:pt x="9909" y="5715"/>
                    <a:pt x="9940" y="5836"/>
                    <a:pt x="9909" y="5958"/>
                  </a:cubicBezTo>
                  <a:cubicBezTo>
                    <a:pt x="9909" y="5988"/>
                    <a:pt x="9909" y="6019"/>
                    <a:pt x="9909" y="6049"/>
                  </a:cubicBezTo>
                  <a:cubicBezTo>
                    <a:pt x="9909" y="6080"/>
                    <a:pt x="9909" y="6110"/>
                    <a:pt x="9940" y="6140"/>
                  </a:cubicBezTo>
                  <a:cubicBezTo>
                    <a:pt x="10001" y="6171"/>
                    <a:pt x="10001" y="6201"/>
                    <a:pt x="10001" y="6262"/>
                  </a:cubicBezTo>
                  <a:cubicBezTo>
                    <a:pt x="10001" y="6292"/>
                    <a:pt x="10001" y="6323"/>
                    <a:pt x="10001" y="6353"/>
                  </a:cubicBezTo>
                  <a:cubicBezTo>
                    <a:pt x="10001" y="6384"/>
                    <a:pt x="9970" y="6414"/>
                    <a:pt x="9940" y="6414"/>
                  </a:cubicBezTo>
                  <a:cubicBezTo>
                    <a:pt x="9909" y="6414"/>
                    <a:pt x="9849" y="6384"/>
                    <a:pt x="9818" y="6384"/>
                  </a:cubicBezTo>
                  <a:cubicBezTo>
                    <a:pt x="9758" y="6353"/>
                    <a:pt x="9697" y="6353"/>
                    <a:pt x="9636" y="6414"/>
                  </a:cubicBezTo>
                  <a:cubicBezTo>
                    <a:pt x="9636" y="6444"/>
                    <a:pt x="9606" y="6475"/>
                    <a:pt x="9575" y="6505"/>
                  </a:cubicBezTo>
                  <a:cubicBezTo>
                    <a:pt x="9514" y="6536"/>
                    <a:pt x="9484" y="6596"/>
                    <a:pt x="9454" y="6627"/>
                  </a:cubicBezTo>
                  <a:cubicBezTo>
                    <a:pt x="9393" y="6718"/>
                    <a:pt x="9362" y="6748"/>
                    <a:pt x="9454" y="6870"/>
                  </a:cubicBezTo>
                  <a:cubicBezTo>
                    <a:pt x="9484" y="6900"/>
                    <a:pt x="9484" y="6900"/>
                    <a:pt x="9484" y="6931"/>
                  </a:cubicBezTo>
                  <a:cubicBezTo>
                    <a:pt x="9514" y="6961"/>
                    <a:pt x="9484" y="6992"/>
                    <a:pt x="9484" y="6992"/>
                  </a:cubicBezTo>
                  <a:cubicBezTo>
                    <a:pt x="9454" y="7022"/>
                    <a:pt x="9423" y="7052"/>
                    <a:pt x="9393" y="7022"/>
                  </a:cubicBezTo>
                  <a:cubicBezTo>
                    <a:pt x="9302" y="6992"/>
                    <a:pt x="9150" y="6961"/>
                    <a:pt x="9058" y="6870"/>
                  </a:cubicBezTo>
                  <a:cubicBezTo>
                    <a:pt x="9058" y="6870"/>
                    <a:pt x="9028" y="6870"/>
                    <a:pt x="8998" y="6870"/>
                  </a:cubicBezTo>
                  <a:cubicBezTo>
                    <a:pt x="8998" y="6840"/>
                    <a:pt x="8967" y="6870"/>
                    <a:pt x="8937" y="6870"/>
                  </a:cubicBezTo>
                  <a:cubicBezTo>
                    <a:pt x="8937" y="6900"/>
                    <a:pt x="8937" y="6931"/>
                    <a:pt x="8906" y="6961"/>
                  </a:cubicBezTo>
                  <a:cubicBezTo>
                    <a:pt x="8906" y="6992"/>
                    <a:pt x="8906" y="7022"/>
                    <a:pt x="8937" y="7052"/>
                  </a:cubicBezTo>
                  <a:cubicBezTo>
                    <a:pt x="8967" y="7113"/>
                    <a:pt x="9028" y="7143"/>
                    <a:pt x="9089" y="7143"/>
                  </a:cubicBezTo>
                  <a:cubicBezTo>
                    <a:pt x="9119" y="7143"/>
                    <a:pt x="9119" y="7174"/>
                    <a:pt x="9150" y="7174"/>
                  </a:cubicBezTo>
                  <a:cubicBezTo>
                    <a:pt x="9180" y="7174"/>
                    <a:pt x="9180" y="7204"/>
                    <a:pt x="9180" y="7235"/>
                  </a:cubicBezTo>
                  <a:cubicBezTo>
                    <a:pt x="9180" y="7265"/>
                    <a:pt x="9119" y="7295"/>
                    <a:pt x="9089" y="7295"/>
                  </a:cubicBezTo>
                  <a:cubicBezTo>
                    <a:pt x="9028" y="7295"/>
                    <a:pt x="8937" y="7265"/>
                    <a:pt x="8876" y="7204"/>
                  </a:cubicBezTo>
                  <a:cubicBezTo>
                    <a:pt x="8876" y="7174"/>
                    <a:pt x="8815" y="7143"/>
                    <a:pt x="8785" y="7143"/>
                  </a:cubicBezTo>
                  <a:cubicBezTo>
                    <a:pt x="8724" y="7143"/>
                    <a:pt x="8724" y="7113"/>
                    <a:pt x="8694" y="7083"/>
                  </a:cubicBezTo>
                  <a:cubicBezTo>
                    <a:pt x="8694" y="7022"/>
                    <a:pt x="8663" y="6961"/>
                    <a:pt x="8633" y="6900"/>
                  </a:cubicBezTo>
                  <a:cubicBezTo>
                    <a:pt x="8602" y="6840"/>
                    <a:pt x="8602" y="6809"/>
                    <a:pt x="8602" y="6748"/>
                  </a:cubicBezTo>
                  <a:cubicBezTo>
                    <a:pt x="8633" y="6657"/>
                    <a:pt x="8602" y="6596"/>
                    <a:pt x="8481" y="6536"/>
                  </a:cubicBezTo>
                  <a:cubicBezTo>
                    <a:pt x="8450" y="6536"/>
                    <a:pt x="8420" y="6505"/>
                    <a:pt x="8390" y="6475"/>
                  </a:cubicBezTo>
                  <a:cubicBezTo>
                    <a:pt x="8329" y="6444"/>
                    <a:pt x="8299" y="6414"/>
                    <a:pt x="8268" y="6353"/>
                  </a:cubicBezTo>
                  <a:cubicBezTo>
                    <a:pt x="8268" y="6353"/>
                    <a:pt x="8268" y="6353"/>
                    <a:pt x="8268" y="6353"/>
                  </a:cubicBezTo>
                  <a:cubicBezTo>
                    <a:pt x="8268" y="6353"/>
                    <a:pt x="8268" y="6353"/>
                    <a:pt x="8268" y="6353"/>
                  </a:cubicBezTo>
                  <a:cubicBezTo>
                    <a:pt x="8268" y="6353"/>
                    <a:pt x="8268" y="6353"/>
                    <a:pt x="8268" y="6353"/>
                  </a:cubicBezTo>
                  <a:cubicBezTo>
                    <a:pt x="8268" y="6353"/>
                    <a:pt x="8268" y="6353"/>
                    <a:pt x="8268" y="6353"/>
                  </a:cubicBezTo>
                  <a:cubicBezTo>
                    <a:pt x="8329" y="6353"/>
                    <a:pt x="8390" y="6384"/>
                    <a:pt x="8450" y="6414"/>
                  </a:cubicBezTo>
                  <a:cubicBezTo>
                    <a:pt x="8633" y="6475"/>
                    <a:pt x="8785" y="6536"/>
                    <a:pt x="8967" y="6566"/>
                  </a:cubicBezTo>
                  <a:cubicBezTo>
                    <a:pt x="9089" y="6566"/>
                    <a:pt x="9210" y="6566"/>
                    <a:pt x="9332" y="6505"/>
                  </a:cubicBezTo>
                  <a:cubicBezTo>
                    <a:pt x="9362" y="6505"/>
                    <a:pt x="9393" y="6475"/>
                    <a:pt x="9393" y="6475"/>
                  </a:cubicBezTo>
                  <a:cubicBezTo>
                    <a:pt x="9484" y="6384"/>
                    <a:pt x="9545" y="6292"/>
                    <a:pt x="9545" y="6201"/>
                  </a:cubicBezTo>
                  <a:cubicBezTo>
                    <a:pt x="9545" y="6171"/>
                    <a:pt x="9545" y="6140"/>
                    <a:pt x="9545" y="6110"/>
                  </a:cubicBezTo>
                  <a:cubicBezTo>
                    <a:pt x="9484" y="6049"/>
                    <a:pt x="9454" y="5958"/>
                    <a:pt x="9362" y="5928"/>
                  </a:cubicBezTo>
                  <a:cubicBezTo>
                    <a:pt x="9332" y="5897"/>
                    <a:pt x="9302" y="5867"/>
                    <a:pt x="9271" y="5836"/>
                  </a:cubicBezTo>
                  <a:cubicBezTo>
                    <a:pt x="9241" y="5806"/>
                    <a:pt x="9210" y="5806"/>
                    <a:pt x="9150" y="5776"/>
                  </a:cubicBezTo>
                  <a:cubicBezTo>
                    <a:pt x="9089" y="5776"/>
                    <a:pt x="9028" y="5745"/>
                    <a:pt x="8967" y="5685"/>
                  </a:cubicBezTo>
                  <a:cubicBezTo>
                    <a:pt x="8906" y="5654"/>
                    <a:pt x="8846" y="5593"/>
                    <a:pt x="8754" y="5563"/>
                  </a:cubicBezTo>
                  <a:cubicBezTo>
                    <a:pt x="8572" y="5441"/>
                    <a:pt x="8542" y="5441"/>
                    <a:pt x="8329" y="5441"/>
                  </a:cubicBezTo>
                  <a:cubicBezTo>
                    <a:pt x="8299" y="5441"/>
                    <a:pt x="8268" y="5441"/>
                    <a:pt x="8238" y="5441"/>
                  </a:cubicBezTo>
                  <a:cubicBezTo>
                    <a:pt x="8177" y="5441"/>
                    <a:pt x="8147" y="5441"/>
                    <a:pt x="8116" y="5441"/>
                  </a:cubicBezTo>
                  <a:cubicBezTo>
                    <a:pt x="8086" y="5411"/>
                    <a:pt x="8086" y="5411"/>
                    <a:pt x="8086" y="5381"/>
                  </a:cubicBezTo>
                  <a:cubicBezTo>
                    <a:pt x="8116" y="5350"/>
                    <a:pt x="8116" y="5320"/>
                    <a:pt x="8086" y="5320"/>
                  </a:cubicBezTo>
                  <a:cubicBezTo>
                    <a:pt x="8055" y="5289"/>
                    <a:pt x="8025" y="5289"/>
                    <a:pt x="7995" y="5259"/>
                  </a:cubicBezTo>
                  <a:cubicBezTo>
                    <a:pt x="7964" y="5259"/>
                    <a:pt x="7934" y="5259"/>
                    <a:pt x="7934" y="5289"/>
                  </a:cubicBezTo>
                  <a:cubicBezTo>
                    <a:pt x="7903" y="5320"/>
                    <a:pt x="7843" y="5350"/>
                    <a:pt x="7812" y="5320"/>
                  </a:cubicBezTo>
                  <a:cubicBezTo>
                    <a:pt x="7751" y="5289"/>
                    <a:pt x="7721" y="5320"/>
                    <a:pt x="7660" y="5320"/>
                  </a:cubicBezTo>
                  <a:cubicBezTo>
                    <a:pt x="7660" y="5320"/>
                    <a:pt x="7630" y="5289"/>
                    <a:pt x="7599" y="5289"/>
                  </a:cubicBezTo>
                  <a:cubicBezTo>
                    <a:pt x="7599" y="5289"/>
                    <a:pt x="7599" y="5259"/>
                    <a:pt x="7599" y="5259"/>
                  </a:cubicBezTo>
                  <a:cubicBezTo>
                    <a:pt x="7569" y="5229"/>
                    <a:pt x="7599" y="5229"/>
                    <a:pt x="7630" y="5229"/>
                  </a:cubicBezTo>
                  <a:cubicBezTo>
                    <a:pt x="7660" y="5229"/>
                    <a:pt x="7691" y="5229"/>
                    <a:pt x="7721" y="5198"/>
                  </a:cubicBezTo>
                  <a:cubicBezTo>
                    <a:pt x="7751" y="5168"/>
                    <a:pt x="7782" y="5137"/>
                    <a:pt x="7812" y="5107"/>
                  </a:cubicBezTo>
                  <a:cubicBezTo>
                    <a:pt x="7812" y="5107"/>
                    <a:pt x="7812" y="5077"/>
                    <a:pt x="7812" y="5046"/>
                  </a:cubicBezTo>
                  <a:cubicBezTo>
                    <a:pt x="7691" y="4985"/>
                    <a:pt x="7599" y="4955"/>
                    <a:pt x="7478" y="4925"/>
                  </a:cubicBezTo>
                  <a:cubicBezTo>
                    <a:pt x="7478" y="4925"/>
                    <a:pt x="7447" y="4955"/>
                    <a:pt x="7417" y="4955"/>
                  </a:cubicBezTo>
                  <a:cubicBezTo>
                    <a:pt x="7417" y="4955"/>
                    <a:pt x="7417" y="4985"/>
                    <a:pt x="7387" y="4985"/>
                  </a:cubicBezTo>
                  <a:cubicBezTo>
                    <a:pt x="7387" y="5016"/>
                    <a:pt x="7387" y="5016"/>
                    <a:pt x="7356" y="5016"/>
                  </a:cubicBezTo>
                  <a:cubicBezTo>
                    <a:pt x="7356" y="5016"/>
                    <a:pt x="7356" y="4985"/>
                    <a:pt x="7356" y="4985"/>
                  </a:cubicBezTo>
                  <a:cubicBezTo>
                    <a:pt x="7356" y="4955"/>
                    <a:pt x="7356" y="4955"/>
                    <a:pt x="7356" y="4925"/>
                  </a:cubicBezTo>
                  <a:cubicBezTo>
                    <a:pt x="7356" y="4864"/>
                    <a:pt x="7326" y="4833"/>
                    <a:pt x="7295" y="4833"/>
                  </a:cubicBezTo>
                  <a:cubicBezTo>
                    <a:pt x="7265" y="4833"/>
                    <a:pt x="7235" y="4833"/>
                    <a:pt x="7204" y="4864"/>
                  </a:cubicBezTo>
                  <a:cubicBezTo>
                    <a:pt x="7174" y="4864"/>
                    <a:pt x="7174" y="4894"/>
                    <a:pt x="7174" y="4925"/>
                  </a:cubicBezTo>
                  <a:cubicBezTo>
                    <a:pt x="7174" y="4955"/>
                    <a:pt x="7143" y="4985"/>
                    <a:pt x="7143" y="4985"/>
                  </a:cubicBezTo>
                  <a:cubicBezTo>
                    <a:pt x="7143" y="5016"/>
                    <a:pt x="7113" y="5016"/>
                    <a:pt x="7113" y="5016"/>
                  </a:cubicBezTo>
                  <a:cubicBezTo>
                    <a:pt x="7113" y="5016"/>
                    <a:pt x="7083" y="5016"/>
                    <a:pt x="7083" y="5016"/>
                  </a:cubicBezTo>
                  <a:cubicBezTo>
                    <a:pt x="7083" y="4955"/>
                    <a:pt x="7083" y="4925"/>
                    <a:pt x="7022" y="4925"/>
                  </a:cubicBezTo>
                  <a:cubicBezTo>
                    <a:pt x="6992" y="4925"/>
                    <a:pt x="6992" y="4894"/>
                    <a:pt x="6992" y="4894"/>
                  </a:cubicBezTo>
                  <a:cubicBezTo>
                    <a:pt x="6992" y="4833"/>
                    <a:pt x="6931" y="4833"/>
                    <a:pt x="6900" y="4864"/>
                  </a:cubicBezTo>
                  <a:cubicBezTo>
                    <a:pt x="6870" y="4925"/>
                    <a:pt x="6779" y="4925"/>
                    <a:pt x="6748" y="4985"/>
                  </a:cubicBezTo>
                  <a:cubicBezTo>
                    <a:pt x="6688" y="4985"/>
                    <a:pt x="6657" y="5046"/>
                    <a:pt x="6596" y="5046"/>
                  </a:cubicBezTo>
                  <a:cubicBezTo>
                    <a:pt x="6596" y="5046"/>
                    <a:pt x="6566" y="5046"/>
                    <a:pt x="6566" y="5046"/>
                  </a:cubicBezTo>
                  <a:cubicBezTo>
                    <a:pt x="6566" y="5046"/>
                    <a:pt x="6566" y="5046"/>
                    <a:pt x="6566" y="5046"/>
                  </a:cubicBezTo>
                  <a:lnTo>
                    <a:pt x="6566" y="5077"/>
                  </a:lnTo>
                  <a:lnTo>
                    <a:pt x="6566" y="5046"/>
                  </a:lnTo>
                  <a:cubicBezTo>
                    <a:pt x="6566" y="5046"/>
                    <a:pt x="6566" y="5046"/>
                    <a:pt x="6566" y="5046"/>
                  </a:cubicBezTo>
                  <a:cubicBezTo>
                    <a:pt x="6566" y="5046"/>
                    <a:pt x="6566" y="5046"/>
                    <a:pt x="6566" y="5016"/>
                  </a:cubicBezTo>
                  <a:cubicBezTo>
                    <a:pt x="6566" y="5016"/>
                    <a:pt x="6566" y="5016"/>
                    <a:pt x="6566" y="5016"/>
                  </a:cubicBezTo>
                  <a:cubicBezTo>
                    <a:pt x="6444" y="5016"/>
                    <a:pt x="6444" y="5016"/>
                    <a:pt x="6475" y="5107"/>
                  </a:cubicBezTo>
                  <a:cubicBezTo>
                    <a:pt x="6475" y="5137"/>
                    <a:pt x="6475" y="5137"/>
                    <a:pt x="6475" y="5137"/>
                  </a:cubicBezTo>
                  <a:cubicBezTo>
                    <a:pt x="6475" y="5137"/>
                    <a:pt x="6475" y="5137"/>
                    <a:pt x="6475" y="5137"/>
                  </a:cubicBezTo>
                  <a:lnTo>
                    <a:pt x="6475" y="5168"/>
                  </a:lnTo>
                  <a:lnTo>
                    <a:pt x="6475" y="5168"/>
                  </a:lnTo>
                  <a:cubicBezTo>
                    <a:pt x="6475" y="5168"/>
                    <a:pt x="6475" y="5168"/>
                    <a:pt x="6475" y="5137"/>
                  </a:cubicBezTo>
                  <a:cubicBezTo>
                    <a:pt x="6384" y="5137"/>
                    <a:pt x="6292" y="5198"/>
                    <a:pt x="6232" y="5229"/>
                  </a:cubicBezTo>
                  <a:cubicBezTo>
                    <a:pt x="6201" y="5229"/>
                    <a:pt x="6201" y="5259"/>
                    <a:pt x="6201" y="5259"/>
                  </a:cubicBezTo>
                  <a:cubicBezTo>
                    <a:pt x="6232" y="5289"/>
                    <a:pt x="6232" y="5320"/>
                    <a:pt x="6232" y="5320"/>
                  </a:cubicBezTo>
                  <a:cubicBezTo>
                    <a:pt x="6232" y="5350"/>
                    <a:pt x="6201" y="5350"/>
                    <a:pt x="6171" y="5350"/>
                  </a:cubicBezTo>
                  <a:cubicBezTo>
                    <a:pt x="6140" y="5350"/>
                    <a:pt x="6110" y="5381"/>
                    <a:pt x="6049" y="5381"/>
                  </a:cubicBezTo>
                  <a:lnTo>
                    <a:pt x="6080" y="5381"/>
                  </a:lnTo>
                  <a:lnTo>
                    <a:pt x="6049" y="5381"/>
                  </a:lnTo>
                  <a:cubicBezTo>
                    <a:pt x="6049" y="5350"/>
                    <a:pt x="6080" y="5350"/>
                    <a:pt x="6080" y="5320"/>
                  </a:cubicBezTo>
                  <a:cubicBezTo>
                    <a:pt x="6049" y="5289"/>
                    <a:pt x="6049" y="5289"/>
                    <a:pt x="6019" y="5289"/>
                  </a:cubicBezTo>
                  <a:cubicBezTo>
                    <a:pt x="6019" y="5289"/>
                    <a:pt x="5988" y="5289"/>
                    <a:pt x="5988" y="5289"/>
                  </a:cubicBezTo>
                  <a:cubicBezTo>
                    <a:pt x="5988" y="5320"/>
                    <a:pt x="6019" y="5350"/>
                    <a:pt x="6019" y="5381"/>
                  </a:cubicBezTo>
                  <a:lnTo>
                    <a:pt x="6019" y="5381"/>
                  </a:lnTo>
                  <a:lnTo>
                    <a:pt x="6019" y="5381"/>
                  </a:lnTo>
                  <a:cubicBezTo>
                    <a:pt x="5958" y="5381"/>
                    <a:pt x="5897" y="5411"/>
                    <a:pt x="5867" y="5472"/>
                  </a:cubicBezTo>
                  <a:lnTo>
                    <a:pt x="5897" y="5472"/>
                  </a:lnTo>
                  <a:cubicBezTo>
                    <a:pt x="5867" y="5472"/>
                    <a:pt x="5897" y="5502"/>
                    <a:pt x="5867" y="5472"/>
                  </a:cubicBezTo>
                  <a:cubicBezTo>
                    <a:pt x="5867" y="5472"/>
                    <a:pt x="5867" y="5472"/>
                    <a:pt x="5867" y="5472"/>
                  </a:cubicBezTo>
                  <a:cubicBezTo>
                    <a:pt x="5867" y="5472"/>
                    <a:pt x="5836" y="5472"/>
                    <a:pt x="5806" y="5472"/>
                  </a:cubicBezTo>
                  <a:cubicBezTo>
                    <a:pt x="5776" y="5472"/>
                    <a:pt x="5745" y="5502"/>
                    <a:pt x="5715" y="5533"/>
                  </a:cubicBezTo>
                  <a:cubicBezTo>
                    <a:pt x="5715" y="5563"/>
                    <a:pt x="5715" y="5624"/>
                    <a:pt x="5745" y="5654"/>
                  </a:cubicBezTo>
                  <a:cubicBezTo>
                    <a:pt x="5776" y="5654"/>
                    <a:pt x="5776" y="5654"/>
                    <a:pt x="5776" y="5685"/>
                  </a:cubicBezTo>
                  <a:cubicBezTo>
                    <a:pt x="5806" y="5685"/>
                    <a:pt x="5806" y="5715"/>
                    <a:pt x="5776" y="5745"/>
                  </a:cubicBezTo>
                  <a:cubicBezTo>
                    <a:pt x="5745" y="5745"/>
                    <a:pt x="5745" y="5776"/>
                    <a:pt x="5684" y="5776"/>
                  </a:cubicBezTo>
                  <a:cubicBezTo>
                    <a:pt x="5654" y="5745"/>
                    <a:pt x="5624" y="5745"/>
                    <a:pt x="5593" y="5745"/>
                  </a:cubicBezTo>
                  <a:cubicBezTo>
                    <a:pt x="5563" y="5776"/>
                    <a:pt x="5533" y="5745"/>
                    <a:pt x="5533" y="5715"/>
                  </a:cubicBezTo>
                  <a:cubicBezTo>
                    <a:pt x="5563" y="5685"/>
                    <a:pt x="5563" y="5654"/>
                    <a:pt x="5593" y="5593"/>
                  </a:cubicBezTo>
                  <a:cubicBezTo>
                    <a:pt x="5593" y="5593"/>
                    <a:pt x="5593" y="5593"/>
                    <a:pt x="5563" y="5593"/>
                  </a:cubicBezTo>
                  <a:cubicBezTo>
                    <a:pt x="5563" y="5593"/>
                    <a:pt x="5563" y="5593"/>
                    <a:pt x="5563" y="5593"/>
                  </a:cubicBezTo>
                  <a:cubicBezTo>
                    <a:pt x="5502" y="5654"/>
                    <a:pt x="5441" y="5685"/>
                    <a:pt x="5411" y="5745"/>
                  </a:cubicBezTo>
                  <a:cubicBezTo>
                    <a:pt x="5381" y="5776"/>
                    <a:pt x="5411" y="5806"/>
                    <a:pt x="5411" y="5806"/>
                  </a:cubicBezTo>
                  <a:cubicBezTo>
                    <a:pt x="5441" y="5836"/>
                    <a:pt x="5411" y="5867"/>
                    <a:pt x="5411" y="5897"/>
                  </a:cubicBezTo>
                  <a:cubicBezTo>
                    <a:pt x="5381" y="5897"/>
                    <a:pt x="5381" y="5928"/>
                    <a:pt x="5381" y="5928"/>
                  </a:cubicBezTo>
                  <a:cubicBezTo>
                    <a:pt x="5411" y="5928"/>
                    <a:pt x="5441" y="5928"/>
                    <a:pt x="5472" y="5928"/>
                  </a:cubicBezTo>
                  <a:cubicBezTo>
                    <a:pt x="5502" y="5928"/>
                    <a:pt x="5563" y="5897"/>
                    <a:pt x="5624" y="5897"/>
                  </a:cubicBezTo>
                  <a:cubicBezTo>
                    <a:pt x="5654" y="5897"/>
                    <a:pt x="5684" y="5897"/>
                    <a:pt x="5715" y="5897"/>
                  </a:cubicBezTo>
                  <a:cubicBezTo>
                    <a:pt x="5715" y="5897"/>
                    <a:pt x="5715" y="5897"/>
                    <a:pt x="5715" y="5897"/>
                  </a:cubicBezTo>
                  <a:cubicBezTo>
                    <a:pt x="5715" y="5897"/>
                    <a:pt x="5715" y="5928"/>
                    <a:pt x="5715" y="5928"/>
                  </a:cubicBezTo>
                  <a:cubicBezTo>
                    <a:pt x="5684" y="5928"/>
                    <a:pt x="5654" y="5958"/>
                    <a:pt x="5624" y="5958"/>
                  </a:cubicBezTo>
                  <a:cubicBezTo>
                    <a:pt x="5624" y="5958"/>
                    <a:pt x="5593" y="5958"/>
                    <a:pt x="5593" y="5988"/>
                  </a:cubicBezTo>
                  <a:cubicBezTo>
                    <a:pt x="5533" y="5988"/>
                    <a:pt x="5533" y="6019"/>
                    <a:pt x="5533" y="6049"/>
                  </a:cubicBezTo>
                  <a:cubicBezTo>
                    <a:pt x="5533" y="6049"/>
                    <a:pt x="5502" y="6080"/>
                    <a:pt x="5472" y="6080"/>
                  </a:cubicBezTo>
                  <a:cubicBezTo>
                    <a:pt x="5472" y="6110"/>
                    <a:pt x="5472" y="6140"/>
                    <a:pt x="5472" y="6171"/>
                  </a:cubicBezTo>
                  <a:cubicBezTo>
                    <a:pt x="5472" y="6201"/>
                    <a:pt x="5472" y="6201"/>
                    <a:pt x="5472" y="6232"/>
                  </a:cubicBezTo>
                  <a:cubicBezTo>
                    <a:pt x="5441" y="6232"/>
                    <a:pt x="5411" y="6262"/>
                    <a:pt x="5411" y="6262"/>
                  </a:cubicBezTo>
                  <a:cubicBezTo>
                    <a:pt x="5441" y="6323"/>
                    <a:pt x="5411" y="6353"/>
                    <a:pt x="5381" y="6353"/>
                  </a:cubicBezTo>
                  <a:cubicBezTo>
                    <a:pt x="5320" y="6384"/>
                    <a:pt x="5289" y="6414"/>
                    <a:pt x="5289" y="6475"/>
                  </a:cubicBezTo>
                  <a:cubicBezTo>
                    <a:pt x="5289" y="6505"/>
                    <a:pt x="5229" y="6536"/>
                    <a:pt x="5229" y="6596"/>
                  </a:cubicBezTo>
                  <a:cubicBezTo>
                    <a:pt x="5229" y="6627"/>
                    <a:pt x="5229" y="6657"/>
                    <a:pt x="5198" y="6688"/>
                  </a:cubicBezTo>
                  <a:cubicBezTo>
                    <a:pt x="5168" y="6688"/>
                    <a:pt x="5137" y="6718"/>
                    <a:pt x="5168" y="6718"/>
                  </a:cubicBezTo>
                  <a:cubicBezTo>
                    <a:pt x="5168" y="6779"/>
                    <a:pt x="5168" y="6809"/>
                    <a:pt x="5168" y="6870"/>
                  </a:cubicBezTo>
                  <a:cubicBezTo>
                    <a:pt x="5137" y="6900"/>
                    <a:pt x="5137" y="6961"/>
                    <a:pt x="5137" y="6992"/>
                  </a:cubicBezTo>
                  <a:cubicBezTo>
                    <a:pt x="5107" y="7022"/>
                    <a:pt x="5107" y="7052"/>
                    <a:pt x="5077" y="7052"/>
                  </a:cubicBezTo>
                  <a:cubicBezTo>
                    <a:pt x="5046" y="7083"/>
                    <a:pt x="5016" y="7083"/>
                    <a:pt x="5016" y="7083"/>
                  </a:cubicBezTo>
                  <a:cubicBezTo>
                    <a:pt x="4985" y="7083"/>
                    <a:pt x="4985" y="7113"/>
                    <a:pt x="4985" y="7113"/>
                  </a:cubicBezTo>
                  <a:cubicBezTo>
                    <a:pt x="4985" y="7143"/>
                    <a:pt x="4985" y="7204"/>
                    <a:pt x="4925" y="7204"/>
                  </a:cubicBezTo>
                  <a:cubicBezTo>
                    <a:pt x="4864" y="7265"/>
                    <a:pt x="4803" y="7356"/>
                    <a:pt x="4773" y="7417"/>
                  </a:cubicBezTo>
                  <a:cubicBezTo>
                    <a:pt x="4773" y="7447"/>
                    <a:pt x="4742" y="7478"/>
                    <a:pt x="4742" y="7478"/>
                  </a:cubicBezTo>
                  <a:cubicBezTo>
                    <a:pt x="4742" y="7508"/>
                    <a:pt x="4712" y="7539"/>
                    <a:pt x="4681" y="7539"/>
                  </a:cubicBezTo>
                  <a:cubicBezTo>
                    <a:pt x="4651" y="7539"/>
                    <a:pt x="4621" y="7539"/>
                    <a:pt x="4590" y="7508"/>
                  </a:cubicBezTo>
                  <a:cubicBezTo>
                    <a:pt x="4560" y="7508"/>
                    <a:pt x="4560" y="7539"/>
                    <a:pt x="4560" y="7539"/>
                  </a:cubicBezTo>
                  <a:cubicBezTo>
                    <a:pt x="4560" y="7539"/>
                    <a:pt x="4560" y="7569"/>
                    <a:pt x="4560" y="7569"/>
                  </a:cubicBezTo>
                  <a:cubicBezTo>
                    <a:pt x="4560" y="7569"/>
                    <a:pt x="4560" y="7569"/>
                    <a:pt x="4560" y="7599"/>
                  </a:cubicBezTo>
                  <a:cubicBezTo>
                    <a:pt x="4590" y="7599"/>
                    <a:pt x="4590" y="7630"/>
                    <a:pt x="4560" y="7660"/>
                  </a:cubicBezTo>
                  <a:cubicBezTo>
                    <a:pt x="4499" y="7660"/>
                    <a:pt x="4469" y="7721"/>
                    <a:pt x="4377" y="7721"/>
                  </a:cubicBezTo>
                  <a:cubicBezTo>
                    <a:pt x="4317" y="7751"/>
                    <a:pt x="4286" y="7782"/>
                    <a:pt x="4225" y="7843"/>
                  </a:cubicBezTo>
                  <a:cubicBezTo>
                    <a:pt x="4225" y="7843"/>
                    <a:pt x="4225" y="7843"/>
                    <a:pt x="4225" y="7843"/>
                  </a:cubicBezTo>
                  <a:cubicBezTo>
                    <a:pt x="4256" y="7903"/>
                    <a:pt x="4225" y="7903"/>
                    <a:pt x="4165" y="7934"/>
                  </a:cubicBezTo>
                  <a:cubicBezTo>
                    <a:pt x="4134" y="7934"/>
                    <a:pt x="4104" y="7934"/>
                    <a:pt x="4074" y="7964"/>
                  </a:cubicBezTo>
                  <a:cubicBezTo>
                    <a:pt x="4074" y="7964"/>
                    <a:pt x="4043" y="7995"/>
                    <a:pt x="4043" y="7995"/>
                  </a:cubicBezTo>
                  <a:cubicBezTo>
                    <a:pt x="4043" y="8025"/>
                    <a:pt x="4043" y="8055"/>
                    <a:pt x="4043" y="8086"/>
                  </a:cubicBezTo>
                  <a:cubicBezTo>
                    <a:pt x="4013" y="8177"/>
                    <a:pt x="4043" y="8268"/>
                    <a:pt x="4013" y="8329"/>
                  </a:cubicBezTo>
                  <a:cubicBezTo>
                    <a:pt x="4013" y="8329"/>
                    <a:pt x="4013" y="8359"/>
                    <a:pt x="4013" y="8359"/>
                  </a:cubicBezTo>
                  <a:cubicBezTo>
                    <a:pt x="4043" y="8420"/>
                    <a:pt x="4074" y="8451"/>
                    <a:pt x="4104" y="8511"/>
                  </a:cubicBezTo>
                  <a:cubicBezTo>
                    <a:pt x="4104" y="8542"/>
                    <a:pt x="4134" y="8572"/>
                    <a:pt x="4134" y="8602"/>
                  </a:cubicBezTo>
                  <a:cubicBezTo>
                    <a:pt x="4165" y="8633"/>
                    <a:pt x="4134" y="8663"/>
                    <a:pt x="4134" y="8694"/>
                  </a:cubicBezTo>
                  <a:cubicBezTo>
                    <a:pt x="4104" y="8694"/>
                    <a:pt x="4104" y="8724"/>
                    <a:pt x="4074" y="8754"/>
                  </a:cubicBezTo>
                  <a:cubicBezTo>
                    <a:pt x="4074" y="8754"/>
                    <a:pt x="4074" y="8815"/>
                    <a:pt x="4074" y="8815"/>
                  </a:cubicBezTo>
                  <a:cubicBezTo>
                    <a:pt x="4104" y="8815"/>
                    <a:pt x="4134" y="8815"/>
                    <a:pt x="4134" y="8846"/>
                  </a:cubicBezTo>
                  <a:cubicBezTo>
                    <a:pt x="4165" y="8846"/>
                    <a:pt x="4195" y="8876"/>
                    <a:pt x="4165" y="8876"/>
                  </a:cubicBezTo>
                  <a:cubicBezTo>
                    <a:pt x="4165" y="8906"/>
                    <a:pt x="4134" y="8937"/>
                    <a:pt x="4104" y="8967"/>
                  </a:cubicBezTo>
                  <a:cubicBezTo>
                    <a:pt x="4104" y="8967"/>
                    <a:pt x="4104" y="9028"/>
                    <a:pt x="4134" y="9058"/>
                  </a:cubicBezTo>
                  <a:cubicBezTo>
                    <a:pt x="4195" y="9119"/>
                    <a:pt x="4286" y="9180"/>
                    <a:pt x="4377" y="9210"/>
                  </a:cubicBezTo>
                  <a:cubicBezTo>
                    <a:pt x="4408" y="9210"/>
                    <a:pt x="4408" y="9210"/>
                    <a:pt x="4438" y="9210"/>
                  </a:cubicBezTo>
                  <a:cubicBezTo>
                    <a:pt x="4529" y="9180"/>
                    <a:pt x="4621" y="9180"/>
                    <a:pt x="4681" y="9089"/>
                  </a:cubicBezTo>
                  <a:cubicBezTo>
                    <a:pt x="4712" y="9028"/>
                    <a:pt x="4742" y="8998"/>
                    <a:pt x="4773" y="8967"/>
                  </a:cubicBezTo>
                  <a:cubicBezTo>
                    <a:pt x="4833" y="8937"/>
                    <a:pt x="4925" y="8906"/>
                    <a:pt x="4955" y="8846"/>
                  </a:cubicBezTo>
                  <a:cubicBezTo>
                    <a:pt x="4955" y="8846"/>
                    <a:pt x="4985" y="8846"/>
                    <a:pt x="4985" y="8846"/>
                  </a:cubicBezTo>
                  <a:cubicBezTo>
                    <a:pt x="4985" y="8876"/>
                    <a:pt x="5016" y="8876"/>
                    <a:pt x="5046" y="8906"/>
                  </a:cubicBezTo>
                  <a:cubicBezTo>
                    <a:pt x="5046" y="8937"/>
                    <a:pt x="5046" y="8998"/>
                    <a:pt x="5046" y="9028"/>
                  </a:cubicBezTo>
                  <a:cubicBezTo>
                    <a:pt x="5077" y="9089"/>
                    <a:pt x="5107" y="9150"/>
                    <a:pt x="5107" y="9180"/>
                  </a:cubicBezTo>
                  <a:cubicBezTo>
                    <a:pt x="5107" y="9271"/>
                    <a:pt x="5168" y="9332"/>
                    <a:pt x="5198" y="9423"/>
                  </a:cubicBezTo>
                  <a:cubicBezTo>
                    <a:pt x="5229" y="9484"/>
                    <a:pt x="5259" y="9545"/>
                    <a:pt x="5320" y="9606"/>
                  </a:cubicBezTo>
                  <a:cubicBezTo>
                    <a:pt x="5350" y="9636"/>
                    <a:pt x="5320" y="9666"/>
                    <a:pt x="5320" y="9666"/>
                  </a:cubicBezTo>
                  <a:cubicBezTo>
                    <a:pt x="5320" y="9697"/>
                    <a:pt x="5320" y="9727"/>
                    <a:pt x="5289" y="9727"/>
                  </a:cubicBezTo>
                  <a:cubicBezTo>
                    <a:pt x="5289" y="9727"/>
                    <a:pt x="5289" y="9727"/>
                    <a:pt x="5320" y="9727"/>
                  </a:cubicBezTo>
                  <a:cubicBezTo>
                    <a:pt x="5320" y="9758"/>
                    <a:pt x="5320" y="9758"/>
                    <a:pt x="5320" y="9758"/>
                  </a:cubicBezTo>
                  <a:cubicBezTo>
                    <a:pt x="5320" y="9758"/>
                    <a:pt x="5320" y="9788"/>
                    <a:pt x="5350" y="9788"/>
                  </a:cubicBezTo>
                  <a:cubicBezTo>
                    <a:pt x="5381" y="9940"/>
                    <a:pt x="5411" y="9909"/>
                    <a:pt x="5563" y="9909"/>
                  </a:cubicBezTo>
                  <a:cubicBezTo>
                    <a:pt x="5593" y="9879"/>
                    <a:pt x="5593" y="9879"/>
                    <a:pt x="5593" y="9849"/>
                  </a:cubicBezTo>
                  <a:cubicBezTo>
                    <a:pt x="5624" y="9788"/>
                    <a:pt x="5654" y="9758"/>
                    <a:pt x="5715" y="9758"/>
                  </a:cubicBezTo>
                  <a:cubicBezTo>
                    <a:pt x="5715" y="9758"/>
                    <a:pt x="5745" y="9727"/>
                    <a:pt x="5776" y="9758"/>
                  </a:cubicBezTo>
                  <a:cubicBezTo>
                    <a:pt x="5836" y="9758"/>
                    <a:pt x="5897" y="9727"/>
                    <a:pt x="5928" y="9666"/>
                  </a:cubicBezTo>
                  <a:cubicBezTo>
                    <a:pt x="6019" y="9697"/>
                    <a:pt x="6019" y="9606"/>
                    <a:pt x="6049" y="9545"/>
                  </a:cubicBezTo>
                  <a:cubicBezTo>
                    <a:pt x="6049" y="9514"/>
                    <a:pt x="6049" y="9514"/>
                    <a:pt x="6049" y="9484"/>
                  </a:cubicBezTo>
                  <a:cubicBezTo>
                    <a:pt x="6019" y="9454"/>
                    <a:pt x="6019" y="9454"/>
                    <a:pt x="5988" y="9454"/>
                  </a:cubicBezTo>
                  <a:cubicBezTo>
                    <a:pt x="5988" y="9454"/>
                    <a:pt x="5988" y="9454"/>
                    <a:pt x="5958" y="9454"/>
                  </a:cubicBezTo>
                  <a:cubicBezTo>
                    <a:pt x="5958" y="9454"/>
                    <a:pt x="5958" y="9454"/>
                    <a:pt x="5958" y="9454"/>
                  </a:cubicBezTo>
                  <a:cubicBezTo>
                    <a:pt x="5958" y="9362"/>
                    <a:pt x="5958" y="9302"/>
                    <a:pt x="5988" y="9210"/>
                  </a:cubicBezTo>
                  <a:cubicBezTo>
                    <a:pt x="5988" y="9180"/>
                    <a:pt x="5988" y="9150"/>
                    <a:pt x="5988" y="9119"/>
                  </a:cubicBezTo>
                  <a:cubicBezTo>
                    <a:pt x="5988" y="9028"/>
                    <a:pt x="6049" y="8998"/>
                    <a:pt x="6080" y="8967"/>
                  </a:cubicBezTo>
                  <a:cubicBezTo>
                    <a:pt x="6110" y="8937"/>
                    <a:pt x="6171" y="8906"/>
                    <a:pt x="6201" y="8876"/>
                  </a:cubicBezTo>
                  <a:cubicBezTo>
                    <a:pt x="6232" y="8846"/>
                    <a:pt x="6262" y="8815"/>
                    <a:pt x="6262" y="8754"/>
                  </a:cubicBezTo>
                  <a:cubicBezTo>
                    <a:pt x="6262" y="8724"/>
                    <a:pt x="6262" y="8694"/>
                    <a:pt x="6262" y="8663"/>
                  </a:cubicBezTo>
                  <a:cubicBezTo>
                    <a:pt x="6262" y="8633"/>
                    <a:pt x="6262" y="8602"/>
                    <a:pt x="6262" y="8602"/>
                  </a:cubicBezTo>
                  <a:cubicBezTo>
                    <a:pt x="6201" y="8511"/>
                    <a:pt x="6140" y="8451"/>
                    <a:pt x="6080" y="8390"/>
                  </a:cubicBezTo>
                  <a:cubicBezTo>
                    <a:pt x="6019" y="8390"/>
                    <a:pt x="5988" y="8329"/>
                    <a:pt x="5988" y="8299"/>
                  </a:cubicBezTo>
                  <a:cubicBezTo>
                    <a:pt x="5988" y="8177"/>
                    <a:pt x="6019" y="8055"/>
                    <a:pt x="6019" y="7934"/>
                  </a:cubicBezTo>
                  <a:cubicBezTo>
                    <a:pt x="6019" y="7903"/>
                    <a:pt x="6019" y="7873"/>
                    <a:pt x="6049" y="7843"/>
                  </a:cubicBezTo>
                  <a:cubicBezTo>
                    <a:pt x="6110" y="7751"/>
                    <a:pt x="6171" y="7660"/>
                    <a:pt x="6262" y="7599"/>
                  </a:cubicBezTo>
                  <a:cubicBezTo>
                    <a:pt x="6323" y="7569"/>
                    <a:pt x="6384" y="7508"/>
                    <a:pt x="6414" y="7478"/>
                  </a:cubicBezTo>
                  <a:cubicBezTo>
                    <a:pt x="6505" y="7387"/>
                    <a:pt x="6505" y="7387"/>
                    <a:pt x="6536" y="7265"/>
                  </a:cubicBezTo>
                  <a:cubicBezTo>
                    <a:pt x="6566" y="7235"/>
                    <a:pt x="6566" y="7204"/>
                    <a:pt x="6566" y="7143"/>
                  </a:cubicBezTo>
                  <a:cubicBezTo>
                    <a:pt x="6536" y="7052"/>
                    <a:pt x="6566" y="6961"/>
                    <a:pt x="6596" y="6900"/>
                  </a:cubicBezTo>
                  <a:cubicBezTo>
                    <a:pt x="6627" y="6809"/>
                    <a:pt x="6688" y="6779"/>
                    <a:pt x="6779" y="6779"/>
                  </a:cubicBezTo>
                  <a:cubicBezTo>
                    <a:pt x="6900" y="6779"/>
                    <a:pt x="6992" y="6779"/>
                    <a:pt x="7083" y="6840"/>
                  </a:cubicBezTo>
                  <a:cubicBezTo>
                    <a:pt x="7113" y="6840"/>
                    <a:pt x="7143" y="6931"/>
                    <a:pt x="7113" y="6931"/>
                  </a:cubicBezTo>
                  <a:cubicBezTo>
                    <a:pt x="7083" y="6961"/>
                    <a:pt x="7052" y="6961"/>
                    <a:pt x="7052" y="7022"/>
                  </a:cubicBezTo>
                  <a:cubicBezTo>
                    <a:pt x="7052" y="7052"/>
                    <a:pt x="7022" y="7083"/>
                    <a:pt x="7022" y="7113"/>
                  </a:cubicBezTo>
                  <a:cubicBezTo>
                    <a:pt x="6931" y="7204"/>
                    <a:pt x="6870" y="7326"/>
                    <a:pt x="6779" y="7417"/>
                  </a:cubicBezTo>
                  <a:cubicBezTo>
                    <a:pt x="6748" y="7447"/>
                    <a:pt x="6748" y="7478"/>
                    <a:pt x="6718" y="7508"/>
                  </a:cubicBezTo>
                  <a:cubicBezTo>
                    <a:pt x="6718" y="7569"/>
                    <a:pt x="6657" y="7599"/>
                    <a:pt x="6627" y="7569"/>
                  </a:cubicBezTo>
                  <a:cubicBezTo>
                    <a:pt x="6596" y="7569"/>
                    <a:pt x="6566" y="7599"/>
                    <a:pt x="6566" y="7630"/>
                  </a:cubicBezTo>
                  <a:cubicBezTo>
                    <a:pt x="6596" y="7660"/>
                    <a:pt x="6566" y="7691"/>
                    <a:pt x="6566" y="7721"/>
                  </a:cubicBezTo>
                  <a:cubicBezTo>
                    <a:pt x="6566" y="7751"/>
                    <a:pt x="6566" y="7782"/>
                    <a:pt x="6566" y="7812"/>
                  </a:cubicBezTo>
                  <a:cubicBezTo>
                    <a:pt x="6566" y="7843"/>
                    <a:pt x="6596" y="7873"/>
                    <a:pt x="6596" y="7903"/>
                  </a:cubicBezTo>
                  <a:cubicBezTo>
                    <a:pt x="6627" y="8025"/>
                    <a:pt x="6657" y="8147"/>
                    <a:pt x="6627" y="8268"/>
                  </a:cubicBezTo>
                  <a:cubicBezTo>
                    <a:pt x="6627" y="8299"/>
                    <a:pt x="6627" y="8329"/>
                    <a:pt x="6627" y="8329"/>
                  </a:cubicBezTo>
                  <a:cubicBezTo>
                    <a:pt x="6657" y="8390"/>
                    <a:pt x="6657" y="8420"/>
                    <a:pt x="6718" y="8420"/>
                  </a:cubicBezTo>
                  <a:cubicBezTo>
                    <a:pt x="6718" y="8451"/>
                    <a:pt x="6748" y="8451"/>
                    <a:pt x="6779" y="8481"/>
                  </a:cubicBezTo>
                  <a:lnTo>
                    <a:pt x="6779" y="8481"/>
                  </a:lnTo>
                  <a:cubicBezTo>
                    <a:pt x="6779" y="8481"/>
                    <a:pt x="6779" y="8481"/>
                    <a:pt x="6779" y="8481"/>
                  </a:cubicBezTo>
                  <a:lnTo>
                    <a:pt x="6779" y="8451"/>
                  </a:lnTo>
                  <a:lnTo>
                    <a:pt x="6779" y="8481"/>
                  </a:lnTo>
                  <a:cubicBezTo>
                    <a:pt x="6809" y="8481"/>
                    <a:pt x="6809" y="8511"/>
                    <a:pt x="6840" y="8511"/>
                  </a:cubicBezTo>
                  <a:cubicBezTo>
                    <a:pt x="6900" y="8481"/>
                    <a:pt x="6931" y="8511"/>
                    <a:pt x="6931" y="8542"/>
                  </a:cubicBezTo>
                  <a:cubicBezTo>
                    <a:pt x="6961" y="8602"/>
                    <a:pt x="7022" y="8602"/>
                    <a:pt x="7052" y="8602"/>
                  </a:cubicBezTo>
                  <a:cubicBezTo>
                    <a:pt x="7113" y="8572"/>
                    <a:pt x="7143" y="8572"/>
                    <a:pt x="7204" y="8542"/>
                  </a:cubicBezTo>
                  <a:cubicBezTo>
                    <a:pt x="7326" y="8481"/>
                    <a:pt x="7478" y="8420"/>
                    <a:pt x="7630" y="8420"/>
                  </a:cubicBezTo>
                  <a:cubicBezTo>
                    <a:pt x="7691" y="8420"/>
                    <a:pt x="7721" y="8420"/>
                    <a:pt x="7782" y="8420"/>
                  </a:cubicBezTo>
                  <a:cubicBezTo>
                    <a:pt x="7812" y="8420"/>
                    <a:pt x="7812" y="8420"/>
                    <a:pt x="7843" y="8420"/>
                  </a:cubicBezTo>
                  <a:cubicBezTo>
                    <a:pt x="7843" y="8511"/>
                    <a:pt x="7934" y="8481"/>
                    <a:pt x="7964" y="8511"/>
                  </a:cubicBezTo>
                  <a:cubicBezTo>
                    <a:pt x="7995" y="8511"/>
                    <a:pt x="7995" y="8511"/>
                    <a:pt x="7995" y="8542"/>
                  </a:cubicBezTo>
                  <a:cubicBezTo>
                    <a:pt x="7995" y="8542"/>
                    <a:pt x="7995" y="8542"/>
                    <a:pt x="7995" y="8542"/>
                  </a:cubicBezTo>
                  <a:cubicBezTo>
                    <a:pt x="7964" y="8572"/>
                    <a:pt x="7964" y="8572"/>
                    <a:pt x="7934" y="8602"/>
                  </a:cubicBezTo>
                  <a:cubicBezTo>
                    <a:pt x="7873" y="8602"/>
                    <a:pt x="7843" y="8633"/>
                    <a:pt x="7812" y="8663"/>
                  </a:cubicBezTo>
                  <a:cubicBezTo>
                    <a:pt x="7751" y="8754"/>
                    <a:pt x="7691" y="8754"/>
                    <a:pt x="7630" y="8724"/>
                  </a:cubicBezTo>
                  <a:cubicBezTo>
                    <a:pt x="7569" y="8694"/>
                    <a:pt x="7508" y="8694"/>
                    <a:pt x="7447" y="8694"/>
                  </a:cubicBezTo>
                  <a:cubicBezTo>
                    <a:pt x="7447" y="8663"/>
                    <a:pt x="7417" y="8663"/>
                    <a:pt x="7387" y="8694"/>
                  </a:cubicBezTo>
                  <a:cubicBezTo>
                    <a:pt x="7326" y="8694"/>
                    <a:pt x="7235" y="8724"/>
                    <a:pt x="7174" y="8754"/>
                  </a:cubicBezTo>
                  <a:cubicBezTo>
                    <a:pt x="7113" y="8785"/>
                    <a:pt x="7052" y="8815"/>
                    <a:pt x="7052" y="8906"/>
                  </a:cubicBezTo>
                  <a:cubicBezTo>
                    <a:pt x="7052" y="8967"/>
                    <a:pt x="7022" y="8998"/>
                    <a:pt x="6961" y="8998"/>
                  </a:cubicBezTo>
                  <a:cubicBezTo>
                    <a:pt x="6931" y="8998"/>
                    <a:pt x="6900" y="8998"/>
                    <a:pt x="6870" y="9028"/>
                  </a:cubicBezTo>
                  <a:cubicBezTo>
                    <a:pt x="6840" y="9028"/>
                    <a:pt x="6809" y="9089"/>
                    <a:pt x="6870" y="9150"/>
                  </a:cubicBezTo>
                  <a:cubicBezTo>
                    <a:pt x="6870" y="9150"/>
                    <a:pt x="6870" y="9150"/>
                    <a:pt x="6870" y="9150"/>
                  </a:cubicBezTo>
                  <a:cubicBezTo>
                    <a:pt x="6931" y="9150"/>
                    <a:pt x="6992" y="9119"/>
                    <a:pt x="7022" y="9058"/>
                  </a:cubicBezTo>
                  <a:cubicBezTo>
                    <a:pt x="7052" y="9058"/>
                    <a:pt x="7083" y="9058"/>
                    <a:pt x="7113" y="9058"/>
                  </a:cubicBezTo>
                  <a:cubicBezTo>
                    <a:pt x="7143" y="9089"/>
                    <a:pt x="7143" y="9119"/>
                    <a:pt x="7174" y="9119"/>
                  </a:cubicBezTo>
                  <a:cubicBezTo>
                    <a:pt x="7204" y="9150"/>
                    <a:pt x="7204" y="9150"/>
                    <a:pt x="7204" y="9180"/>
                  </a:cubicBezTo>
                  <a:cubicBezTo>
                    <a:pt x="7235" y="9241"/>
                    <a:pt x="7235" y="9302"/>
                    <a:pt x="7235" y="9362"/>
                  </a:cubicBezTo>
                  <a:cubicBezTo>
                    <a:pt x="7204" y="9393"/>
                    <a:pt x="7204" y="9423"/>
                    <a:pt x="7174" y="9423"/>
                  </a:cubicBezTo>
                  <a:cubicBezTo>
                    <a:pt x="7143" y="9423"/>
                    <a:pt x="7113" y="9423"/>
                    <a:pt x="7113" y="9393"/>
                  </a:cubicBezTo>
                  <a:cubicBezTo>
                    <a:pt x="7083" y="9362"/>
                    <a:pt x="7052" y="9332"/>
                    <a:pt x="7022" y="9302"/>
                  </a:cubicBezTo>
                  <a:cubicBezTo>
                    <a:pt x="6992" y="9271"/>
                    <a:pt x="6961" y="9271"/>
                    <a:pt x="6900" y="9271"/>
                  </a:cubicBezTo>
                  <a:cubicBezTo>
                    <a:pt x="6840" y="9302"/>
                    <a:pt x="6809" y="9332"/>
                    <a:pt x="6779" y="9393"/>
                  </a:cubicBezTo>
                  <a:cubicBezTo>
                    <a:pt x="6748" y="9423"/>
                    <a:pt x="6748" y="9484"/>
                    <a:pt x="6718" y="9514"/>
                  </a:cubicBezTo>
                  <a:cubicBezTo>
                    <a:pt x="6718" y="9575"/>
                    <a:pt x="6688" y="9636"/>
                    <a:pt x="6718" y="9697"/>
                  </a:cubicBezTo>
                  <a:cubicBezTo>
                    <a:pt x="6718" y="9788"/>
                    <a:pt x="6748" y="9849"/>
                    <a:pt x="6748" y="9940"/>
                  </a:cubicBezTo>
                  <a:cubicBezTo>
                    <a:pt x="6748" y="9940"/>
                    <a:pt x="6748" y="9970"/>
                    <a:pt x="6718" y="9970"/>
                  </a:cubicBezTo>
                  <a:cubicBezTo>
                    <a:pt x="6688" y="9970"/>
                    <a:pt x="6657" y="10001"/>
                    <a:pt x="6627" y="10001"/>
                  </a:cubicBezTo>
                  <a:cubicBezTo>
                    <a:pt x="6596" y="10031"/>
                    <a:pt x="6566" y="10031"/>
                    <a:pt x="6566" y="10092"/>
                  </a:cubicBezTo>
                  <a:cubicBezTo>
                    <a:pt x="6536" y="10153"/>
                    <a:pt x="6414" y="10183"/>
                    <a:pt x="6384" y="10122"/>
                  </a:cubicBezTo>
                  <a:cubicBezTo>
                    <a:pt x="6353" y="10092"/>
                    <a:pt x="6353" y="10092"/>
                    <a:pt x="6353" y="10061"/>
                  </a:cubicBezTo>
                  <a:cubicBezTo>
                    <a:pt x="6323" y="10031"/>
                    <a:pt x="6292" y="10031"/>
                    <a:pt x="6262" y="10031"/>
                  </a:cubicBezTo>
                  <a:cubicBezTo>
                    <a:pt x="6171" y="10031"/>
                    <a:pt x="6110" y="10061"/>
                    <a:pt x="6049" y="10092"/>
                  </a:cubicBezTo>
                  <a:cubicBezTo>
                    <a:pt x="5958" y="10153"/>
                    <a:pt x="5867" y="10213"/>
                    <a:pt x="5745" y="10244"/>
                  </a:cubicBezTo>
                  <a:cubicBezTo>
                    <a:pt x="5715" y="10274"/>
                    <a:pt x="5715" y="10305"/>
                    <a:pt x="5684" y="10335"/>
                  </a:cubicBezTo>
                  <a:cubicBezTo>
                    <a:pt x="5654" y="10335"/>
                    <a:pt x="5624" y="10335"/>
                    <a:pt x="5593" y="10335"/>
                  </a:cubicBezTo>
                  <a:cubicBezTo>
                    <a:pt x="5563" y="10305"/>
                    <a:pt x="5533" y="10244"/>
                    <a:pt x="5502" y="10213"/>
                  </a:cubicBezTo>
                  <a:cubicBezTo>
                    <a:pt x="5502" y="10213"/>
                    <a:pt x="5502" y="10183"/>
                    <a:pt x="5502" y="10153"/>
                  </a:cubicBezTo>
                  <a:cubicBezTo>
                    <a:pt x="5502" y="10122"/>
                    <a:pt x="5472" y="10122"/>
                    <a:pt x="5441" y="10122"/>
                  </a:cubicBezTo>
                  <a:cubicBezTo>
                    <a:pt x="5411" y="10153"/>
                    <a:pt x="5381" y="10183"/>
                    <a:pt x="5320" y="10183"/>
                  </a:cubicBezTo>
                  <a:cubicBezTo>
                    <a:pt x="5259" y="10183"/>
                    <a:pt x="5198" y="10244"/>
                    <a:pt x="5137" y="10274"/>
                  </a:cubicBezTo>
                  <a:cubicBezTo>
                    <a:pt x="5137" y="10274"/>
                    <a:pt x="5107" y="10274"/>
                    <a:pt x="5107" y="10274"/>
                  </a:cubicBezTo>
                  <a:cubicBezTo>
                    <a:pt x="5077" y="10244"/>
                    <a:pt x="5046" y="10213"/>
                    <a:pt x="5016" y="10183"/>
                  </a:cubicBezTo>
                  <a:cubicBezTo>
                    <a:pt x="4985" y="10183"/>
                    <a:pt x="4925" y="10183"/>
                    <a:pt x="4894" y="10153"/>
                  </a:cubicBezTo>
                  <a:cubicBezTo>
                    <a:pt x="4894" y="10122"/>
                    <a:pt x="4864" y="10092"/>
                    <a:pt x="4864" y="10061"/>
                  </a:cubicBezTo>
                  <a:cubicBezTo>
                    <a:pt x="4864" y="10031"/>
                    <a:pt x="4864" y="10031"/>
                    <a:pt x="4864" y="10001"/>
                  </a:cubicBezTo>
                  <a:cubicBezTo>
                    <a:pt x="4864" y="10001"/>
                    <a:pt x="4894" y="10001"/>
                    <a:pt x="4894" y="10001"/>
                  </a:cubicBezTo>
                  <a:cubicBezTo>
                    <a:pt x="4955" y="10031"/>
                    <a:pt x="5016" y="10031"/>
                    <a:pt x="5077" y="10092"/>
                  </a:cubicBezTo>
                  <a:cubicBezTo>
                    <a:pt x="5137" y="10153"/>
                    <a:pt x="5198" y="10122"/>
                    <a:pt x="5229" y="10061"/>
                  </a:cubicBezTo>
                  <a:cubicBezTo>
                    <a:pt x="5289" y="9970"/>
                    <a:pt x="5320" y="9849"/>
                    <a:pt x="5320" y="9758"/>
                  </a:cubicBezTo>
                  <a:cubicBezTo>
                    <a:pt x="5320" y="9758"/>
                    <a:pt x="5289" y="9758"/>
                    <a:pt x="5289" y="9758"/>
                  </a:cubicBezTo>
                  <a:cubicBezTo>
                    <a:pt x="5289" y="9758"/>
                    <a:pt x="5289" y="9727"/>
                    <a:pt x="5289" y="9727"/>
                  </a:cubicBezTo>
                  <a:cubicBezTo>
                    <a:pt x="5229" y="9727"/>
                    <a:pt x="5168" y="9788"/>
                    <a:pt x="5107" y="9818"/>
                  </a:cubicBezTo>
                  <a:cubicBezTo>
                    <a:pt x="5077" y="9849"/>
                    <a:pt x="5077" y="9879"/>
                    <a:pt x="5107" y="9909"/>
                  </a:cubicBezTo>
                  <a:cubicBezTo>
                    <a:pt x="5107" y="9940"/>
                    <a:pt x="5137" y="9970"/>
                    <a:pt x="5137" y="10001"/>
                  </a:cubicBezTo>
                  <a:cubicBezTo>
                    <a:pt x="5137" y="10001"/>
                    <a:pt x="5137" y="10031"/>
                    <a:pt x="5137" y="10031"/>
                  </a:cubicBezTo>
                  <a:cubicBezTo>
                    <a:pt x="5137" y="10031"/>
                    <a:pt x="5107" y="10031"/>
                    <a:pt x="5107" y="10031"/>
                  </a:cubicBezTo>
                  <a:cubicBezTo>
                    <a:pt x="5077" y="10031"/>
                    <a:pt x="5077" y="10001"/>
                    <a:pt x="5077" y="10001"/>
                  </a:cubicBezTo>
                  <a:cubicBezTo>
                    <a:pt x="5016" y="9970"/>
                    <a:pt x="5016" y="9879"/>
                    <a:pt x="4925" y="9849"/>
                  </a:cubicBezTo>
                  <a:cubicBezTo>
                    <a:pt x="4925" y="9849"/>
                    <a:pt x="4925" y="9818"/>
                    <a:pt x="4925" y="9818"/>
                  </a:cubicBezTo>
                  <a:cubicBezTo>
                    <a:pt x="4955" y="9758"/>
                    <a:pt x="4985" y="9727"/>
                    <a:pt x="5016" y="9697"/>
                  </a:cubicBezTo>
                  <a:cubicBezTo>
                    <a:pt x="5046" y="9697"/>
                    <a:pt x="5046" y="9666"/>
                    <a:pt x="5016" y="9666"/>
                  </a:cubicBezTo>
                  <a:cubicBezTo>
                    <a:pt x="5016" y="9666"/>
                    <a:pt x="5016" y="9636"/>
                    <a:pt x="5016" y="9636"/>
                  </a:cubicBezTo>
                  <a:cubicBezTo>
                    <a:pt x="4925" y="9606"/>
                    <a:pt x="4925" y="9545"/>
                    <a:pt x="4955" y="9484"/>
                  </a:cubicBezTo>
                  <a:cubicBezTo>
                    <a:pt x="4955" y="9423"/>
                    <a:pt x="4985" y="9393"/>
                    <a:pt x="4985" y="9362"/>
                  </a:cubicBezTo>
                  <a:cubicBezTo>
                    <a:pt x="4955" y="9332"/>
                    <a:pt x="4955" y="9302"/>
                    <a:pt x="4925" y="9332"/>
                  </a:cubicBezTo>
                  <a:cubicBezTo>
                    <a:pt x="4925" y="9332"/>
                    <a:pt x="4894" y="9332"/>
                    <a:pt x="4894" y="9332"/>
                  </a:cubicBezTo>
                  <a:cubicBezTo>
                    <a:pt x="4803" y="9362"/>
                    <a:pt x="4742" y="9454"/>
                    <a:pt x="4651" y="9484"/>
                  </a:cubicBezTo>
                  <a:cubicBezTo>
                    <a:pt x="4621" y="9484"/>
                    <a:pt x="4621" y="9514"/>
                    <a:pt x="4621" y="9514"/>
                  </a:cubicBezTo>
                  <a:cubicBezTo>
                    <a:pt x="4621" y="9606"/>
                    <a:pt x="4560" y="9697"/>
                    <a:pt x="4590" y="9788"/>
                  </a:cubicBezTo>
                  <a:cubicBezTo>
                    <a:pt x="4590" y="9818"/>
                    <a:pt x="4590" y="9818"/>
                    <a:pt x="4590" y="9849"/>
                  </a:cubicBezTo>
                  <a:cubicBezTo>
                    <a:pt x="4560" y="9879"/>
                    <a:pt x="4560" y="9879"/>
                    <a:pt x="4590" y="9909"/>
                  </a:cubicBezTo>
                  <a:cubicBezTo>
                    <a:pt x="4621" y="9940"/>
                    <a:pt x="4621" y="9940"/>
                    <a:pt x="4621" y="9970"/>
                  </a:cubicBezTo>
                  <a:cubicBezTo>
                    <a:pt x="4651" y="10061"/>
                    <a:pt x="4681" y="10153"/>
                    <a:pt x="4681" y="10274"/>
                  </a:cubicBezTo>
                  <a:cubicBezTo>
                    <a:pt x="4681" y="10305"/>
                    <a:pt x="4621" y="10396"/>
                    <a:pt x="4590" y="10365"/>
                  </a:cubicBezTo>
                  <a:cubicBezTo>
                    <a:pt x="4529" y="10365"/>
                    <a:pt x="4469" y="10365"/>
                    <a:pt x="4408" y="10396"/>
                  </a:cubicBezTo>
                  <a:cubicBezTo>
                    <a:pt x="4347" y="10426"/>
                    <a:pt x="4317" y="10457"/>
                    <a:pt x="4256" y="10457"/>
                  </a:cubicBezTo>
                  <a:cubicBezTo>
                    <a:pt x="4195" y="10457"/>
                    <a:pt x="4134" y="10517"/>
                    <a:pt x="4074" y="10548"/>
                  </a:cubicBezTo>
                  <a:cubicBezTo>
                    <a:pt x="4013" y="10548"/>
                    <a:pt x="3982" y="10609"/>
                    <a:pt x="3952" y="10669"/>
                  </a:cubicBezTo>
                  <a:cubicBezTo>
                    <a:pt x="3891" y="10882"/>
                    <a:pt x="3891" y="10882"/>
                    <a:pt x="3739" y="11004"/>
                  </a:cubicBezTo>
                  <a:cubicBezTo>
                    <a:pt x="3678" y="11034"/>
                    <a:pt x="3648" y="11034"/>
                    <a:pt x="3618" y="11065"/>
                  </a:cubicBezTo>
                  <a:cubicBezTo>
                    <a:pt x="3587" y="11095"/>
                    <a:pt x="3587" y="11095"/>
                    <a:pt x="3557" y="11125"/>
                  </a:cubicBezTo>
                  <a:cubicBezTo>
                    <a:pt x="3557" y="11156"/>
                    <a:pt x="3557" y="11186"/>
                    <a:pt x="3526" y="11217"/>
                  </a:cubicBezTo>
                  <a:cubicBezTo>
                    <a:pt x="3526" y="11247"/>
                    <a:pt x="3496" y="11277"/>
                    <a:pt x="3435" y="11308"/>
                  </a:cubicBezTo>
                  <a:cubicBezTo>
                    <a:pt x="3435" y="11308"/>
                    <a:pt x="3405" y="11308"/>
                    <a:pt x="3374" y="11308"/>
                  </a:cubicBezTo>
                  <a:cubicBezTo>
                    <a:pt x="3344" y="11338"/>
                    <a:pt x="3314" y="11338"/>
                    <a:pt x="3283" y="11399"/>
                  </a:cubicBezTo>
                  <a:cubicBezTo>
                    <a:pt x="3283" y="11429"/>
                    <a:pt x="3222" y="11429"/>
                    <a:pt x="3162" y="11429"/>
                  </a:cubicBezTo>
                  <a:cubicBezTo>
                    <a:pt x="3131" y="11429"/>
                    <a:pt x="3101" y="11399"/>
                    <a:pt x="3070" y="11399"/>
                  </a:cubicBezTo>
                  <a:cubicBezTo>
                    <a:pt x="3070" y="11368"/>
                    <a:pt x="3040" y="11368"/>
                    <a:pt x="3010" y="11368"/>
                  </a:cubicBezTo>
                  <a:cubicBezTo>
                    <a:pt x="2979" y="11368"/>
                    <a:pt x="2949" y="11399"/>
                    <a:pt x="2979" y="11429"/>
                  </a:cubicBezTo>
                  <a:cubicBezTo>
                    <a:pt x="2979" y="11460"/>
                    <a:pt x="2979" y="11490"/>
                    <a:pt x="3010" y="11551"/>
                  </a:cubicBezTo>
                  <a:cubicBezTo>
                    <a:pt x="3010" y="11581"/>
                    <a:pt x="2979" y="11612"/>
                    <a:pt x="2949" y="11612"/>
                  </a:cubicBezTo>
                  <a:cubicBezTo>
                    <a:pt x="2888" y="11612"/>
                    <a:pt x="2827" y="11612"/>
                    <a:pt x="2797" y="11581"/>
                  </a:cubicBezTo>
                  <a:cubicBezTo>
                    <a:pt x="2767" y="11581"/>
                    <a:pt x="2736" y="11581"/>
                    <a:pt x="2706" y="11581"/>
                  </a:cubicBezTo>
                  <a:cubicBezTo>
                    <a:pt x="2645" y="11581"/>
                    <a:pt x="2584" y="11612"/>
                    <a:pt x="2523" y="11612"/>
                  </a:cubicBezTo>
                  <a:cubicBezTo>
                    <a:pt x="2493" y="11642"/>
                    <a:pt x="2493" y="11642"/>
                    <a:pt x="2493" y="11672"/>
                  </a:cubicBezTo>
                  <a:cubicBezTo>
                    <a:pt x="2493" y="11764"/>
                    <a:pt x="2493" y="11824"/>
                    <a:pt x="2615" y="11824"/>
                  </a:cubicBezTo>
                  <a:cubicBezTo>
                    <a:pt x="2645" y="11824"/>
                    <a:pt x="2706" y="11885"/>
                    <a:pt x="2736" y="11885"/>
                  </a:cubicBezTo>
                  <a:cubicBezTo>
                    <a:pt x="2827" y="11916"/>
                    <a:pt x="2858" y="11946"/>
                    <a:pt x="2888" y="12007"/>
                  </a:cubicBezTo>
                  <a:cubicBezTo>
                    <a:pt x="2918" y="12098"/>
                    <a:pt x="2949" y="12128"/>
                    <a:pt x="3010" y="12189"/>
                  </a:cubicBezTo>
                  <a:cubicBezTo>
                    <a:pt x="3070" y="12189"/>
                    <a:pt x="3070" y="12250"/>
                    <a:pt x="3070" y="12280"/>
                  </a:cubicBezTo>
                  <a:cubicBezTo>
                    <a:pt x="3070" y="12402"/>
                    <a:pt x="3070" y="12524"/>
                    <a:pt x="3040" y="12645"/>
                  </a:cubicBezTo>
                  <a:cubicBezTo>
                    <a:pt x="3040" y="12706"/>
                    <a:pt x="3010" y="12736"/>
                    <a:pt x="3010" y="12797"/>
                  </a:cubicBezTo>
                  <a:cubicBezTo>
                    <a:pt x="3010" y="12827"/>
                    <a:pt x="2949" y="12858"/>
                    <a:pt x="2888" y="12858"/>
                  </a:cubicBezTo>
                  <a:cubicBezTo>
                    <a:pt x="2827" y="12827"/>
                    <a:pt x="2736" y="12858"/>
                    <a:pt x="2645" y="12827"/>
                  </a:cubicBezTo>
                  <a:cubicBezTo>
                    <a:pt x="2645" y="12797"/>
                    <a:pt x="2615" y="12797"/>
                    <a:pt x="2584" y="12827"/>
                  </a:cubicBezTo>
                  <a:cubicBezTo>
                    <a:pt x="2523" y="12827"/>
                    <a:pt x="2432" y="12827"/>
                    <a:pt x="2371" y="12797"/>
                  </a:cubicBezTo>
                  <a:cubicBezTo>
                    <a:pt x="2280" y="12797"/>
                    <a:pt x="2189" y="12767"/>
                    <a:pt x="2128" y="12797"/>
                  </a:cubicBezTo>
                  <a:cubicBezTo>
                    <a:pt x="2098" y="12797"/>
                    <a:pt x="2067" y="12797"/>
                    <a:pt x="2037" y="12797"/>
                  </a:cubicBezTo>
                  <a:cubicBezTo>
                    <a:pt x="1946" y="12736"/>
                    <a:pt x="1885" y="12736"/>
                    <a:pt x="1794" y="12827"/>
                  </a:cubicBezTo>
                  <a:cubicBezTo>
                    <a:pt x="1794" y="12858"/>
                    <a:pt x="1763" y="12858"/>
                    <a:pt x="1733" y="12858"/>
                  </a:cubicBezTo>
                  <a:cubicBezTo>
                    <a:pt x="1733" y="12858"/>
                    <a:pt x="1703" y="12858"/>
                    <a:pt x="1703" y="12888"/>
                  </a:cubicBezTo>
                  <a:cubicBezTo>
                    <a:pt x="1672" y="12888"/>
                    <a:pt x="1642" y="12919"/>
                    <a:pt x="1672" y="12949"/>
                  </a:cubicBezTo>
                  <a:cubicBezTo>
                    <a:pt x="1703" y="13040"/>
                    <a:pt x="1733" y="13101"/>
                    <a:pt x="1703" y="13192"/>
                  </a:cubicBezTo>
                  <a:cubicBezTo>
                    <a:pt x="1703" y="13192"/>
                    <a:pt x="1703" y="13192"/>
                    <a:pt x="1703" y="13223"/>
                  </a:cubicBezTo>
                  <a:cubicBezTo>
                    <a:pt x="1733" y="13375"/>
                    <a:pt x="1703" y="13557"/>
                    <a:pt x="1642" y="13709"/>
                  </a:cubicBezTo>
                  <a:cubicBezTo>
                    <a:pt x="1611" y="13739"/>
                    <a:pt x="1611" y="13800"/>
                    <a:pt x="1581" y="13831"/>
                  </a:cubicBezTo>
                  <a:cubicBezTo>
                    <a:pt x="1581" y="13861"/>
                    <a:pt x="1581" y="13891"/>
                    <a:pt x="1611" y="13922"/>
                  </a:cubicBezTo>
                  <a:cubicBezTo>
                    <a:pt x="1672" y="14013"/>
                    <a:pt x="1703" y="14074"/>
                    <a:pt x="1672" y="14195"/>
                  </a:cubicBezTo>
                  <a:cubicBezTo>
                    <a:pt x="1672" y="14195"/>
                    <a:pt x="1672" y="14226"/>
                    <a:pt x="1672" y="14226"/>
                  </a:cubicBezTo>
                  <a:cubicBezTo>
                    <a:pt x="1703" y="14256"/>
                    <a:pt x="1703" y="14256"/>
                    <a:pt x="1703" y="14286"/>
                  </a:cubicBezTo>
                  <a:cubicBezTo>
                    <a:pt x="1763" y="14286"/>
                    <a:pt x="1824" y="14317"/>
                    <a:pt x="1885" y="14317"/>
                  </a:cubicBezTo>
                  <a:cubicBezTo>
                    <a:pt x="1915" y="14286"/>
                    <a:pt x="1946" y="14286"/>
                    <a:pt x="1976" y="14286"/>
                  </a:cubicBezTo>
                  <a:cubicBezTo>
                    <a:pt x="2007" y="14286"/>
                    <a:pt x="2067" y="14317"/>
                    <a:pt x="2067" y="14347"/>
                  </a:cubicBezTo>
                  <a:cubicBezTo>
                    <a:pt x="2098" y="14378"/>
                    <a:pt x="2128" y="14438"/>
                    <a:pt x="2159" y="14469"/>
                  </a:cubicBezTo>
                  <a:cubicBezTo>
                    <a:pt x="2189" y="14530"/>
                    <a:pt x="2280" y="14530"/>
                    <a:pt x="2311" y="14499"/>
                  </a:cubicBezTo>
                  <a:cubicBezTo>
                    <a:pt x="2341" y="14499"/>
                    <a:pt x="2371" y="14469"/>
                    <a:pt x="2402" y="14438"/>
                  </a:cubicBezTo>
                  <a:cubicBezTo>
                    <a:pt x="2493" y="14408"/>
                    <a:pt x="2584" y="14378"/>
                    <a:pt x="2675" y="14378"/>
                  </a:cubicBezTo>
                  <a:cubicBezTo>
                    <a:pt x="2736" y="14378"/>
                    <a:pt x="2797" y="14378"/>
                    <a:pt x="2858" y="14378"/>
                  </a:cubicBezTo>
                  <a:cubicBezTo>
                    <a:pt x="2918" y="14378"/>
                    <a:pt x="2949" y="14347"/>
                    <a:pt x="2979" y="14317"/>
                  </a:cubicBezTo>
                  <a:cubicBezTo>
                    <a:pt x="3010" y="14286"/>
                    <a:pt x="3040" y="14256"/>
                    <a:pt x="3070" y="14256"/>
                  </a:cubicBezTo>
                  <a:cubicBezTo>
                    <a:pt x="3131" y="14226"/>
                    <a:pt x="3162" y="14195"/>
                    <a:pt x="3162" y="14165"/>
                  </a:cubicBezTo>
                  <a:cubicBezTo>
                    <a:pt x="3192" y="14074"/>
                    <a:pt x="3222" y="14013"/>
                    <a:pt x="3283" y="13982"/>
                  </a:cubicBezTo>
                  <a:cubicBezTo>
                    <a:pt x="3314" y="13952"/>
                    <a:pt x="3314" y="13922"/>
                    <a:pt x="3283" y="13891"/>
                  </a:cubicBezTo>
                  <a:cubicBezTo>
                    <a:pt x="3192" y="13800"/>
                    <a:pt x="3253" y="13709"/>
                    <a:pt x="3344" y="13618"/>
                  </a:cubicBezTo>
                  <a:cubicBezTo>
                    <a:pt x="3344" y="13587"/>
                    <a:pt x="3374" y="13557"/>
                    <a:pt x="3405" y="13557"/>
                  </a:cubicBezTo>
                  <a:cubicBezTo>
                    <a:pt x="3466" y="13466"/>
                    <a:pt x="3496" y="13405"/>
                    <a:pt x="3618" y="13405"/>
                  </a:cubicBezTo>
                  <a:cubicBezTo>
                    <a:pt x="3709" y="13344"/>
                    <a:pt x="3800" y="13283"/>
                    <a:pt x="3800" y="13162"/>
                  </a:cubicBezTo>
                  <a:cubicBezTo>
                    <a:pt x="3800" y="13101"/>
                    <a:pt x="3800" y="13071"/>
                    <a:pt x="3800" y="13010"/>
                  </a:cubicBezTo>
                  <a:cubicBezTo>
                    <a:pt x="3800" y="13010"/>
                    <a:pt x="3830" y="12979"/>
                    <a:pt x="3830" y="12949"/>
                  </a:cubicBezTo>
                  <a:cubicBezTo>
                    <a:pt x="3830" y="12888"/>
                    <a:pt x="3922" y="12858"/>
                    <a:pt x="3952" y="12858"/>
                  </a:cubicBezTo>
                  <a:cubicBezTo>
                    <a:pt x="4074" y="12888"/>
                    <a:pt x="4165" y="12888"/>
                    <a:pt x="4256" y="12949"/>
                  </a:cubicBezTo>
                  <a:cubicBezTo>
                    <a:pt x="4317" y="12979"/>
                    <a:pt x="4377" y="12949"/>
                    <a:pt x="4408" y="12919"/>
                  </a:cubicBezTo>
                  <a:cubicBezTo>
                    <a:pt x="4438" y="12858"/>
                    <a:pt x="4529" y="12797"/>
                    <a:pt x="4621" y="12767"/>
                  </a:cubicBezTo>
                  <a:cubicBezTo>
                    <a:pt x="4651" y="12767"/>
                    <a:pt x="4651" y="12736"/>
                    <a:pt x="4681" y="12706"/>
                  </a:cubicBezTo>
                  <a:cubicBezTo>
                    <a:pt x="4742" y="12645"/>
                    <a:pt x="4803" y="12645"/>
                    <a:pt x="4864" y="12675"/>
                  </a:cubicBezTo>
                  <a:cubicBezTo>
                    <a:pt x="4925" y="12706"/>
                    <a:pt x="4985" y="12736"/>
                    <a:pt x="5016" y="12797"/>
                  </a:cubicBezTo>
                  <a:cubicBezTo>
                    <a:pt x="5046" y="12858"/>
                    <a:pt x="5077" y="12919"/>
                    <a:pt x="5107" y="12979"/>
                  </a:cubicBezTo>
                  <a:cubicBezTo>
                    <a:pt x="5198" y="13040"/>
                    <a:pt x="5289" y="13131"/>
                    <a:pt x="5381" y="13253"/>
                  </a:cubicBezTo>
                  <a:cubicBezTo>
                    <a:pt x="5441" y="13314"/>
                    <a:pt x="5502" y="13375"/>
                    <a:pt x="5593" y="13375"/>
                  </a:cubicBezTo>
                  <a:cubicBezTo>
                    <a:pt x="5715" y="13405"/>
                    <a:pt x="5776" y="13496"/>
                    <a:pt x="5867" y="13557"/>
                  </a:cubicBezTo>
                  <a:cubicBezTo>
                    <a:pt x="5897" y="13618"/>
                    <a:pt x="5958" y="13648"/>
                    <a:pt x="6019" y="13679"/>
                  </a:cubicBezTo>
                  <a:cubicBezTo>
                    <a:pt x="6019" y="13679"/>
                    <a:pt x="6049" y="13709"/>
                    <a:pt x="6049" y="13709"/>
                  </a:cubicBezTo>
                  <a:cubicBezTo>
                    <a:pt x="6080" y="13770"/>
                    <a:pt x="6110" y="13831"/>
                    <a:pt x="6110" y="13891"/>
                  </a:cubicBezTo>
                  <a:cubicBezTo>
                    <a:pt x="6110" y="13891"/>
                    <a:pt x="6110" y="13922"/>
                    <a:pt x="6110" y="13922"/>
                  </a:cubicBezTo>
                  <a:cubicBezTo>
                    <a:pt x="6080" y="14013"/>
                    <a:pt x="6080" y="14043"/>
                    <a:pt x="5988" y="14074"/>
                  </a:cubicBezTo>
                  <a:cubicBezTo>
                    <a:pt x="5836" y="14104"/>
                    <a:pt x="5715" y="14134"/>
                    <a:pt x="5563" y="14104"/>
                  </a:cubicBezTo>
                  <a:cubicBezTo>
                    <a:pt x="5563" y="14104"/>
                    <a:pt x="5533" y="14104"/>
                    <a:pt x="5502" y="14134"/>
                  </a:cubicBezTo>
                  <a:cubicBezTo>
                    <a:pt x="5502" y="14134"/>
                    <a:pt x="5502" y="14134"/>
                    <a:pt x="5472" y="14165"/>
                  </a:cubicBezTo>
                  <a:cubicBezTo>
                    <a:pt x="5472" y="14165"/>
                    <a:pt x="5472" y="14195"/>
                    <a:pt x="5502" y="14195"/>
                  </a:cubicBezTo>
                  <a:cubicBezTo>
                    <a:pt x="5533" y="14226"/>
                    <a:pt x="5593" y="14256"/>
                    <a:pt x="5624" y="14286"/>
                  </a:cubicBezTo>
                  <a:cubicBezTo>
                    <a:pt x="5715" y="14347"/>
                    <a:pt x="5806" y="14378"/>
                    <a:pt x="5928" y="14438"/>
                  </a:cubicBezTo>
                  <a:cubicBezTo>
                    <a:pt x="5928" y="14438"/>
                    <a:pt x="5958" y="14408"/>
                    <a:pt x="5958" y="14408"/>
                  </a:cubicBezTo>
                  <a:cubicBezTo>
                    <a:pt x="5988" y="14378"/>
                    <a:pt x="5988" y="14347"/>
                    <a:pt x="5988" y="14347"/>
                  </a:cubicBezTo>
                  <a:cubicBezTo>
                    <a:pt x="5988" y="14317"/>
                    <a:pt x="5988" y="14286"/>
                    <a:pt x="5988" y="14256"/>
                  </a:cubicBezTo>
                  <a:cubicBezTo>
                    <a:pt x="5988" y="14195"/>
                    <a:pt x="6019" y="14165"/>
                    <a:pt x="6080" y="14165"/>
                  </a:cubicBezTo>
                  <a:cubicBezTo>
                    <a:pt x="6110" y="14165"/>
                    <a:pt x="6171" y="14165"/>
                    <a:pt x="6171" y="14104"/>
                  </a:cubicBezTo>
                  <a:cubicBezTo>
                    <a:pt x="6232" y="14043"/>
                    <a:pt x="6262" y="13982"/>
                    <a:pt x="6292" y="13922"/>
                  </a:cubicBezTo>
                  <a:cubicBezTo>
                    <a:pt x="6323" y="13861"/>
                    <a:pt x="6323" y="13831"/>
                    <a:pt x="6292" y="13770"/>
                  </a:cubicBezTo>
                  <a:cubicBezTo>
                    <a:pt x="6262" y="13770"/>
                    <a:pt x="6262" y="13739"/>
                    <a:pt x="6262" y="13709"/>
                  </a:cubicBezTo>
                  <a:cubicBezTo>
                    <a:pt x="6262" y="13679"/>
                    <a:pt x="6262" y="13648"/>
                    <a:pt x="6262" y="13648"/>
                  </a:cubicBezTo>
                  <a:cubicBezTo>
                    <a:pt x="6262" y="13587"/>
                    <a:pt x="6323" y="13557"/>
                    <a:pt x="6384" y="13587"/>
                  </a:cubicBezTo>
                  <a:cubicBezTo>
                    <a:pt x="6414" y="13618"/>
                    <a:pt x="6444" y="13648"/>
                    <a:pt x="6475" y="13679"/>
                  </a:cubicBezTo>
                  <a:cubicBezTo>
                    <a:pt x="6475" y="13679"/>
                    <a:pt x="6505" y="13679"/>
                    <a:pt x="6505" y="13679"/>
                  </a:cubicBezTo>
                  <a:cubicBezTo>
                    <a:pt x="6536" y="13618"/>
                    <a:pt x="6536" y="13557"/>
                    <a:pt x="6505" y="13557"/>
                  </a:cubicBezTo>
                  <a:cubicBezTo>
                    <a:pt x="6384" y="13466"/>
                    <a:pt x="6292" y="13375"/>
                    <a:pt x="6171" y="13344"/>
                  </a:cubicBezTo>
                  <a:cubicBezTo>
                    <a:pt x="6110" y="13314"/>
                    <a:pt x="6110" y="13283"/>
                    <a:pt x="6110" y="13253"/>
                  </a:cubicBezTo>
                  <a:cubicBezTo>
                    <a:pt x="6110" y="13253"/>
                    <a:pt x="6080" y="13223"/>
                    <a:pt x="6080" y="13223"/>
                  </a:cubicBezTo>
                  <a:cubicBezTo>
                    <a:pt x="6049" y="13192"/>
                    <a:pt x="6019" y="13192"/>
                    <a:pt x="5988" y="13192"/>
                  </a:cubicBezTo>
                  <a:cubicBezTo>
                    <a:pt x="5897" y="13192"/>
                    <a:pt x="5867" y="13162"/>
                    <a:pt x="5806" y="13101"/>
                  </a:cubicBezTo>
                  <a:cubicBezTo>
                    <a:pt x="5776" y="13071"/>
                    <a:pt x="5745" y="13010"/>
                    <a:pt x="5715" y="12979"/>
                  </a:cubicBezTo>
                  <a:cubicBezTo>
                    <a:pt x="5684" y="12888"/>
                    <a:pt x="5624" y="12827"/>
                    <a:pt x="5533" y="12767"/>
                  </a:cubicBezTo>
                  <a:cubicBezTo>
                    <a:pt x="5533" y="12736"/>
                    <a:pt x="5472" y="12706"/>
                    <a:pt x="5441" y="12706"/>
                  </a:cubicBezTo>
                  <a:cubicBezTo>
                    <a:pt x="5411" y="12675"/>
                    <a:pt x="5411" y="12615"/>
                    <a:pt x="5411" y="12584"/>
                  </a:cubicBezTo>
                  <a:cubicBezTo>
                    <a:pt x="5411" y="12524"/>
                    <a:pt x="5411" y="12493"/>
                    <a:pt x="5411" y="12463"/>
                  </a:cubicBezTo>
                  <a:cubicBezTo>
                    <a:pt x="5411" y="12432"/>
                    <a:pt x="5411" y="12402"/>
                    <a:pt x="5441" y="12402"/>
                  </a:cubicBezTo>
                  <a:cubicBezTo>
                    <a:pt x="5472" y="12402"/>
                    <a:pt x="5502" y="12372"/>
                    <a:pt x="5563" y="12372"/>
                  </a:cubicBezTo>
                  <a:cubicBezTo>
                    <a:pt x="5563" y="12372"/>
                    <a:pt x="5593" y="12372"/>
                    <a:pt x="5593" y="12372"/>
                  </a:cubicBezTo>
                  <a:cubicBezTo>
                    <a:pt x="5593" y="12432"/>
                    <a:pt x="5593" y="12463"/>
                    <a:pt x="5624" y="12493"/>
                  </a:cubicBezTo>
                  <a:cubicBezTo>
                    <a:pt x="5624" y="12524"/>
                    <a:pt x="5654" y="12554"/>
                    <a:pt x="5684" y="12554"/>
                  </a:cubicBezTo>
                  <a:cubicBezTo>
                    <a:pt x="5745" y="12524"/>
                    <a:pt x="5776" y="12584"/>
                    <a:pt x="5806" y="12584"/>
                  </a:cubicBezTo>
                  <a:cubicBezTo>
                    <a:pt x="5836" y="12584"/>
                    <a:pt x="5867" y="12584"/>
                    <a:pt x="5867" y="12615"/>
                  </a:cubicBezTo>
                  <a:cubicBezTo>
                    <a:pt x="5897" y="12736"/>
                    <a:pt x="5988" y="12797"/>
                    <a:pt x="6049" y="12858"/>
                  </a:cubicBezTo>
                  <a:cubicBezTo>
                    <a:pt x="6140" y="12888"/>
                    <a:pt x="6201" y="12949"/>
                    <a:pt x="6292" y="12949"/>
                  </a:cubicBezTo>
                  <a:cubicBezTo>
                    <a:pt x="6323" y="12979"/>
                    <a:pt x="6353" y="13010"/>
                    <a:pt x="6414" y="13010"/>
                  </a:cubicBezTo>
                  <a:cubicBezTo>
                    <a:pt x="6444" y="13040"/>
                    <a:pt x="6505" y="13071"/>
                    <a:pt x="6536" y="13101"/>
                  </a:cubicBezTo>
                  <a:cubicBezTo>
                    <a:pt x="6566" y="13162"/>
                    <a:pt x="6627" y="13192"/>
                    <a:pt x="6657" y="13253"/>
                  </a:cubicBezTo>
                  <a:cubicBezTo>
                    <a:pt x="6688" y="13253"/>
                    <a:pt x="6688" y="13283"/>
                    <a:pt x="6688" y="13314"/>
                  </a:cubicBezTo>
                  <a:cubicBezTo>
                    <a:pt x="6688" y="13375"/>
                    <a:pt x="6688" y="13405"/>
                    <a:pt x="6688" y="13466"/>
                  </a:cubicBezTo>
                  <a:cubicBezTo>
                    <a:pt x="6688" y="13557"/>
                    <a:pt x="6688" y="13618"/>
                    <a:pt x="6748" y="13679"/>
                  </a:cubicBezTo>
                  <a:cubicBezTo>
                    <a:pt x="6779" y="13679"/>
                    <a:pt x="6779" y="13679"/>
                    <a:pt x="6779" y="13679"/>
                  </a:cubicBezTo>
                  <a:cubicBezTo>
                    <a:pt x="6748" y="13739"/>
                    <a:pt x="6809" y="13770"/>
                    <a:pt x="6840" y="13800"/>
                  </a:cubicBezTo>
                  <a:cubicBezTo>
                    <a:pt x="6870" y="13831"/>
                    <a:pt x="6900" y="13861"/>
                    <a:pt x="6931" y="13891"/>
                  </a:cubicBezTo>
                  <a:cubicBezTo>
                    <a:pt x="6961" y="13982"/>
                    <a:pt x="7022" y="14013"/>
                    <a:pt x="7022" y="14074"/>
                  </a:cubicBezTo>
                  <a:cubicBezTo>
                    <a:pt x="7052" y="14104"/>
                    <a:pt x="7052" y="14104"/>
                    <a:pt x="7022" y="14134"/>
                  </a:cubicBezTo>
                  <a:cubicBezTo>
                    <a:pt x="7022" y="14134"/>
                    <a:pt x="7022" y="14165"/>
                    <a:pt x="7022" y="14165"/>
                  </a:cubicBezTo>
                  <a:cubicBezTo>
                    <a:pt x="7083" y="14226"/>
                    <a:pt x="7143" y="14256"/>
                    <a:pt x="7174" y="14347"/>
                  </a:cubicBezTo>
                  <a:cubicBezTo>
                    <a:pt x="7174" y="14378"/>
                    <a:pt x="7174" y="14378"/>
                    <a:pt x="7204" y="14378"/>
                  </a:cubicBezTo>
                  <a:cubicBezTo>
                    <a:pt x="7265" y="14408"/>
                    <a:pt x="7326" y="14438"/>
                    <a:pt x="7387" y="14438"/>
                  </a:cubicBezTo>
                  <a:cubicBezTo>
                    <a:pt x="7417" y="14438"/>
                    <a:pt x="7447" y="14408"/>
                    <a:pt x="7417" y="14378"/>
                  </a:cubicBezTo>
                  <a:cubicBezTo>
                    <a:pt x="7387" y="14317"/>
                    <a:pt x="7478" y="14256"/>
                    <a:pt x="7478" y="14195"/>
                  </a:cubicBezTo>
                  <a:cubicBezTo>
                    <a:pt x="7478" y="14195"/>
                    <a:pt x="7478" y="14195"/>
                    <a:pt x="7478" y="14195"/>
                  </a:cubicBezTo>
                  <a:cubicBezTo>
                    <a:pt x="7539" y="14195"/>
                    <a:pt x="7569" y="14165"/>
                    <a:pt x="7630" y="14134"/>
                  </a:cubicBezTo>
                  <a:cubicBezTo>
                    <a:pt x="7660" y="14134"/>
                    <a:pt x="7660" y="14134"/>
                    <a:pt x="7660" y="14104"/>
                  </a:cubicBezTo>
                  <a:cubicBezTo>
                    <a:pt x="7630" y="14043"/>
                    <a:pt x="7599" y="13982"/>
                    <a:pt x="7539" y="13952"/>
                  </a:cubicBezTo>
                  <a:cubicBezTo>
                    <a:pt x="7539" y="13952"/>
                    <a:pt x="7508" y="13922"/>
                    <a:pt x="7478" y="13922"/>
                  </a:cubicBezTo>
                  <a:cubicBezTo>
                    <a:pt x="7417" y="13831"/>
                    <a:pt x="7356" y="13739"/>
                    <a:pt x="7326" y="13648"/>
                  </a:cubicBezTo>
                  <a:cubicBezTo>
                    <a:pt x="7295" y="13648"/>
                    <a:pt x="7295" y="13618"/>
                    <a:pt x="7295" y="13618"/>
                  </a:cubicBezTo>
                  <a:cubicBezTo>
                    <a:pt x="7295" y="13618"/>
                    <a:pt x="7295" y="13587"/>
                    <a:pt x="7326" y="13587"/>
                  </a:cubicBezTo>
                  <a:cubicBezTo>
                    <a:pt x="7326" y="13587"/>
                    <a:pt x="7326" y="13587"/>
                    <a:pt x="7356" y="13587"/>
                  </a:cubicBezTo>
                  <a:cubicBezTo>
                    <a:pt x="7356" y="13587"/>
                    <a:pt x="7356" y="13618"/>
                    <a:pt x="7387" y="13618"/>
                  </a:cubicBezTo>
                  <a:cubicBezTo>
                    <a:pt x="7447" y="13679"/>
                    <a:pt x="7508" y="13648"/>
                    <a:pt x="7539" y="13587"/>
                  </a:cubicBezTo>
                  <a:cubicBezTo>
                    <a:pt x="7539" y="13557"/>
                    <a:pt x="7569" y="13527"/>
                    <a:pt x="7569" y="13496"/>
                  </a:cubicBezTo>
                  <a:cubicBezTo>
                    <a:pt x="7569" y="13496"/>
                    <a:pt x="7599" y="13466"/>
                    <a:pt x="7599" y="13496"/>
                  </a:cubicBezTo>
                  <a:cubicBezTo>
                    <a:pt x="7630" y="13496"/>
                    <a:pt x="7660" y="13496"/>
                    <a:pt x="7691" y="13466"/>
                  </a:cubicBezTo>
                  <a:cubicBezTo>
                    <a:pt x="7721" y="13435"/>
                    <a:pt x="7782" y="13435"/>
                    <a:pt x="7812" y="13466"/>
                  </a:cubicBezTo>
                  <a:cubicBezTo>
                    <a:pt x="7903" y="13466"/>
                    <a:pt x="7934" y="13527"/>
                    <a:pt x="7934" y="13587"/>
                  </a:cubicBezTo>
                  <a:cubicBezTo>
                    <a:pt x="7934" y="13679"/>
                    <a:pt x="7934" y="13770"/>
                    <a:pt x="7903" y="13861"/>
                  </a:cubicBezTo>
                  <a:cubicBezTo>
                    <a:pt x="7903" y="13861"/>
                    <a:pt x="7934" y="13891"/>
                    <a:pt x="7964" y="13891"/>
                  </a:cubicBezTo>
                  <a:cubicBezTo>
                    <a:pt x="7964" y="13891"/>
                    <a:pt x="7995" y="13891"/>
                    <a:pt x="8025" y="13891"/>
                  </a:cubicBezTo>
                  <a:cubicBezTo>
                    <a:pt x="8025" y="13891"/>
                    <a:pt x="8055" y="13891"/>
                    <a:pt x="8055" y="13891"/>
                  </a:cubicBezTo>
                  <a:cubicBezTo>
                    <a:pt x="8055" y="13891"/>
                    <a:pt x="8055" y="13891"/>
                    <a:pt x="8055" y="13922"/>
                  </a:cubicBezTo>
                  <a:cubicBezTo>
                    <a:pt x="8055" y="13922"/>
                    <a:pt x="8055" y="13952"/>
                    <a:pt x="8055" y="13952"/>
                  </a:cubicBezTo>
                  <a:cubicBezTo>
                    <a:pt x="8025" y="14013"/>
                    <a:pt x="7964" y="13982"/>
                    <a:pt x="7934" y="14013"/>
                  </a:cubicBezTo>
                  <a:cubicBezTo>
                    <a:pt x="7934" y="14013"/>
                    <a:pt x="7934" y="14013"/>
                    <a:pt x="7934" y="14043"/>
                  </a:cubicBezTo>
                  <a:cubicBezTo>
                    <a:pt x="7903" y="14043"/>
                    <a:pt x="7934" y="14074"/>
                    <a:pt x="7934" y="14074"/>
                  </a:cubicBezTo>
                  <a:cubicBezTo>
                    <a:pt x="7964" y="14074"/>
                    <a:pt x="7995" y="14104"/>
                    <a:pt x="8025" y="14104"/>
                  </a:cubicBezTo>
                  <a:cubicBezTo>
                    <a:pt x="8025" y="14134"/>
                    <a:pt x="8055" y="14134"/>
                    <a:pt x="8086" y="14134"/>
                  </a:cubicBezTo>
                  <a:cubicBezTo>
                    <a:pt x="8116" y="14165"/>
                    <a:pt x="8055" y="14195"/>
                    <a:pt x="8086" y="14226"/>
                  </a:cubicBezTo>
                  <a:cubicBezTo>
                    <a:pt x="8116" y="14256"/>
                    <a:pt x="8147" y="14256"/>
                    <a:pt x="8177" y="14317"/>
                  </a:cubicBezTo>
                  <a:cubicBezTo>
                    <a:pt x="8177" y="14347"/>
                    <a:pt x="8238" y="14378"/>
                    <a:pt x="8268" y="14408"/>
                  </a:cubicBezTo>
                  <a:cubicBezTo>
                    <a:pt x="8299" y="14438"/>
                    <a:pt x="8329" y="14438"/>
                    <a:pt x="8359" y="14438"/>
                  </a:cubicBezTo>
                  <a:cubicBezTo>
                    <a:pt x="8420" y="14408"/>
                    <a:pt x="8481" y="14438"/>
                    <a:pt x="8511" y="14499"/>
                  </a:cubicBezTo>
                  <a:cubicBezTo>
                    <a:pt x="8511" y="14499"/>
                    <a:pt x="8542" y="14530"/>
                    <a:pt x="8572" y="14530"/>
                  </a:cubicBezTo>
                  <a:cubicBezTo>
                    <a:pt x="8572" y="14530"/>
                    <a:pt x="8602" y="14530"/>
                    <a:pt x="8602" y="14530"/>
                  </a:cubicBezTo>
                  <a:cubicBezTo>
                    <a:pt x="8694" y="14530"/>
                    <a:pt x="8754" y="14530"/>
                    <a:pt x="8815" y="14469"/>
                  </a:cubicBezTo>
                  <a:cubicBezTo>
                    <a:pt x="8846" y="14408"/>
                    <a:pt x="8906" y="14408"/>
                    <a:pt x="8967" y="14408"/>
                  </a:cubicBezTo>
                  <a:cubicBezTo>
                    <a:pt x="8998" y="14438"/>
                    <a:pt x="9058" y="14469"/>
                    <a:pt x="9089" y="14499"/>
                  </a:cubicBezTo>
                  <a:cubicBezTo>
                    <a:pt x="9150" y="14560"/>
                    <a:pt x="9241" y="14560"/>
                    <a:pt x="9302" y="14560"/>
                  </a:cubicBezTo>
                  <a:cubicBezTo>
                    <a:pt x="9393" y="14530"/>
                    <a:pt x="9454" y="14499"/>
                    <a:pt x="9514" y="14438"/>
                  </a:cubicBezTo>
                  <a:cubicBezTo>
                    <a:pt x="9545" y="14408"/>
                    <a:pt x="9575" y="14408"/>
                    <a:pt x="9606" y="14408"/>
                  </a:cubicBezTo>
                  <a:cubicBezTo>
                    <a:pt x="9666" y="14438"/>
                    <a:pt x="9727" y="14438"/>
                    <a:pt x="9788" y="14438"/>
                  </a:cubicBezTo>
                  <a:cubicBezTo>
                    <a:pt x="9788" y="14438"/>
                    <a:pt x="9788" y="14438"/>
                    <a:pt x="9788" y="14438"/>
                  </a:cubicBezTo>
                  <a:lnTo>
                    <a:pt x="9788" y="14408"/>
                  </a:lnTo>
                  <a:lnTo>
                    <a:pt x="9788" y="14438"/>
                  </a:lnTo>
                  <a:cubicBezTo>
                    <a:pt x="9788" y="14438"/>
                    <a:pt x="9788" y="14438"/>
                    <a:pt x="9788" y="14438"/>
                  </a:cubicBezTo>
                  <a:cubicBezTo>
                    <a:pt x="9758" y="14499"/>
                    <a:pt x="9758" y="14590"/>
                    <a:pt x="9788" y="14682"/>
                  </a:cubicBezTo>
                  <a:cubicBezTo>
                    <a:pt x="9788" y="14742"/>
                    <a:pt x="9788" y="14834"/>
                    <a:pt x="9758" y="14894"/>
                  </a:cubicBezTo>
                  <a:cubicBezTo>
                    <a:pt x="9758" y="14955"/>
                    <a:pt x="9727" y="15016"/>
                    <a:pt x="9697" y="15077"/>
                  </a:cubicBezTo>
                  <a:cubicBezTo>
                    <a:pt x="9666" y="15138"/>
                    <a:pt x="9636" y="15229"/>
                    <a:pt x="9636" y="15320"/>
                  </a:cubicBezTo>
                  <a:cubicBezTo>
                    <a:pt x="9606" y="15381"/>
                    <a:pt x="9575" y="15441"/>
                    <a:pt x="9514" y="15502"/>
                  </a:cubicBezTo>
                  <a:cubicBezTo>
                    <a:pt x="9484" y="15533"/>
                    <a:pt x="9484" y="15563"/>
                    <a:pt x="9454" y="15563"/>
                  </a:cubicBezTo>
                  <a:cubicBezTo>
                    <a:pt x="9332" y="15563"/>
                    <a:pt x="9210" y="15563"/>
                    <a:pt x="9089" y="15533"/>
                  </a:cubicBezTo>
                  <a:cubicBezTo>
                    <a:pt x="9058" y="15502"/>
                    <a:pt x="8998" y="15502"/>
                    <a:pt x="8967" y="15502"/>
                  </a:cubicBezTo>
                  <a:cubicBezTo>
                    <a:pt x="8876" y="15502"/>
                    <a:pt x="8754" y="15533"/>
                    <a:pt x="8694" y="15593"/>
                  </a:cubicBezTo>
                  <a:cubicBezTo>
                    <a:pt x="8633" y="15593"/>
                    <a:pt x="8602" y="15593"/>
                    <a:pt x="8542" y="15593"/>
                  </a:cubicBezTo>
                  <a:cubicBezTo>
                    <a:pt x="8390" y="15563"/>
                    <a:pt x="8238" y="15502"/>
                    <a:pt x="8055" y="15502"/>
                  </a:cubicBezTo>
                  <a:cubicBezTo>
                    <a:pt x="7995" y="15472"/>
                    <a:pt x="7934" y="15472"/>
                    <a:pt x="7873" y="15441"/>
                  </a:cubicBezTo>
                  <a:cubicBezTo>
                    <a:pt x="7812" y="15411"/>
                    <a:pt x="7721" y="15381"/>
                    <a:pt x="7630" y="15381"/>
                  </a:cubicBezTo>
                  <a:cubicBezTo>
                    <a:pt x="7569" y="15350"/>
                    <a:pt x="7508" y="15350"/>
                    <a:pt x="7447" y="15290"/>
                  </a:cubicBezTo>
                  <a:cubicBezTo>
                    <a:pt x="7447" y="15259"/>
                    <a:pt x="7417" y="15259"/>
                    <a:pt x="7387" y="15229"/>
                  </a:cubicBezTo>
                  <a:cubicBezTo>
                    <a:pt x="7265" y="15198"/>
                    <a:pt x="7113" y="15198"/>
                    <a:pt x="6992" y="15259"/>
                  </a:cubicBezTo>
                  <a:cubicBezTo>
                    <a:pt x="6931" y="15320"/>
                    <a:pt x="6840" y="15411"/>
                    <a:pt x="6870" y="15533"/>
                  </a:cubicBezTo>
                  <a:cubicBezTo>
                    <a:pt x="6900" y="15563"/>
                    <a:pt x="6900" y="15563"/>
                    <a:pt x="6900" y="15593"/>
                  </a:cubicBezTo>
                  <a:cubicBezTo>
                    <a:pt x="6900" y="15624"/>
                    <a:pt x="6900" y="15654"/>
                    <a:pt x="6870" y="15685"/>
                  </a:cubicBezTo>
                  <a:cubicBezTo>
                    <a:pt x="6870" y="15715"/>
                    <a:pt x="6840" y="15715"/>
                    <a:pt x="6840" y="15745"/>
                  </a:cubicBezTo>
                  <a:cubicBezTo>
                    <a:pt x="6809" y="15776"/>
                    <a:pt x="6718" y="15806"/>
                    <a:pt x="6688" y="15776"/>
                  </a:cubicBezTo>
                  <a:cubicBezTo>
                    <a:pt x="6657" y="15745"/>
                    <a:pt x="6627" y="15715"/>
                    <a:pt x="6596" y="15715"/>
                  </a:cubicBezTo>
                  <a:cubicBezTo>
                    <a:pt x="6566" y="15685"/>
                    <a:pt x="6536" y="15654"/>
                    <a:pt x="6505" y="15624"/>
                  </a:cubicBezTo>
                  <a:cubicBezTo>
                    <a:pt x="6414" y="15593"/>
                    <a:pt x="6292" y="15533"/>
                    <a:pt x="6201" y="15533"/>
                  </a:cubicBezTo>
                  <a:cubicBezTo>
                    <a:pt x="6140" y="15533"/>
                    <a:pt x="6110" y="15502"/>
                    <a:pt x="6080" y="15472"/>
                  </a:cubicBezTo>
                  <a:cubicBezTo>
                    <a:pt x="6080" y="15441"/>
                    <a:pt x="6049" y="15411"/>
                    <a:pt x="6049" y="15381"/>
                  </a:cubicBezTo>
                  <a:cubicBezTo>
                    <a:pt x="6049" y="15350"/>
                    <a:pt x="6019" y="15320"/>
                    <a:pt x="5958" y="15290"/>
                  </a:cubicBezTo>
                  <a:cubicBezTo>
                    <a:pt x="5836" y="15229"/>
                    <a:pt x="5715" y="15198"/>
                    <a:pt x="5563" y="15229"/>
                  </a:cubicBezTo>
                  <a:cubicBezTo>
                    <a:pt x="5472" y="15229"/>
                    <a:pt x="5411" y="15198"/>
                    <a:pt x="5350" y="15168"/>
                  </a:cubicBezTo>
                  <a:cubicBezTo>
                    <a:pt x="5320" y="15168"/>
                    <a:pt x="5320" y="15168"/>
                    <a:pt x="5320" y="15138"/>
                  </a:cubicBezTo>
                  <a:cubicBezTo>
                    <a:pt x="5259" y="15077"/>
                    <a:pt x="5198" y="15046"/>
                    <a:pt x="5137" y="15046"/>
                  </a:cubicBezTo>
                  <a:cubicBezTo>
                    <a:pt x="5107" y="15016"/>
                    <a:pt x="5077" y="14955"/>
                    <a:pt x="5107" y="14925"/>
                  </a:cubicBezTo>
                  <a:cubicBezTo>
                    <a:pt x="5137" y="14894"/>
                    <a:pt x="5168" y="14864"/>
                    <a:pt x="5198" y="14834"/>
                  </a:cubicBezTo>
                  <a:cubicBezTo>
                    <a:pt x="5259" y="14803"/>
                    <a:pt x="5259" y="14742"/>
                    <a:pt x="5229" y="14682"/>
                  </a:cubicBezTo>
                  <a:cubicBezTo>
                    <a:pt x="5198" y="14621"/>
                    <a:pt x="5168" y="14590"/>
                    <a:pt x="5168" y="14560"/>
                  </a:cubicBezTo>
                  <a:cubicBezTo>
                    <a:pt x="5168" y="14560"/>
                    <a:pt x="5168" y="14530"/>
                    <a:pt x="5168" y="14530"/>
                  </a:cubicBezTo>
                  <a:cubicBezTo>
                    <a:pt x="5168" y="14499"/>
                    <a:pt x="5198" y="14438"/>
                    <a:pt x="5198" y="14408"/>
                  </a:cubicBezTo>
                  <a:cubicBezTo>
                    <a:pt x="5229" y="14378"/>
                    <a:pt x="5198" y="14347"/>
                    <a:pt x="5168" y="14378"/>
                  </a:cubicBezTo>
                  <a:cubicBezTo>
                    <a:pt x="5137" y="14378"/>
                    <a:pt x="5107" y="14378"/>
                    <a:pt x="5077" y="14347"/>
                  </a:cubicBezTo>
                  <a:cubicBezTo>
                    <a:pt x="5016" y="14286"/>
                    <a:pt x="4955" y="14286"/>
                    <a:pt x="4894" y="14286"/>
                  </a:cubicBezTo>
                  <a:cubicBezTo>
                    <a:pt x="4833" y="14317"/>
                    <a:pt x="4803" y="14347"/>
                    <a:pt x="4742" y="14347"/>
                  </a:cubicBezTo>
                  <a:cubicBezTo>
                    <a:pt x="4681" y="14378"/>
                    <a:pt x="4651" y="14347"/>
                    <a:pt x="4621" y="14378"/>
                  </a:cubicBezTo>
                  <a:cubicBezTo>
                    <a:pt x="4560" y="14317"/>
                    <a:pt x="4499" y="14378"/>
                    <a:pt x="4438" y="14347"/>
                  </a:cubicBezTo>
                  <a:cubicBezTo>
                    <a:pt x="4377" y="14317"/>
                    <a:pt x="4317" y="14378"/>
                    <a:pt x="4256" y="14378"/>
                  </a:cubicBezTo>
                  <a:cubicBezTo>
                    <a:pt x="4225" y="14378"/>
                    <a:pt x="4165" y="14378"/>
                    <a:pt x="4134" y="14378"/>
                  </a:cubicBezTo>
                  <a:cubicBezTo>
                    <a:pt x="4013" y="14378"/>
                    <a:pt x="3891" y="14378"/>
                    <a:pt x="3800" y="14408"/>
                  </a:cubicBezTo>
                  <a:cubicBezTo>
                    <a:pt x="3739" y="14408"/>
                    <a:pt x="3678" y="14408"/>
                    <a:pt x="3618" y="14408"/>
                  </a:cubicBezTo>
                  <a:cubicBezTo>
                    <a:pt x="3557" y="14408"/>
                    <a:pt x="3496" y="14438"/>
                    <a:pt x="3466" y="14469"/>
                  </a:cubicBezTo>
                  <a:cubicBezTo>
                    <a:pt x="3374" y="14499"/>
                    <a:pt x="3283" y="14560"/>
                    <a:pt x="3192" y="14590"/>
                  </a:cubicBezTo>
                  <a:cubicBezTo>
                    <a:pt x="3131" y="14621"/>
                    <a:pt x="3070" y="14621"/>
                    <a:pt x="3040" y="14682"/>
                  </a:cubicBezTo>
                  <a:cubicBezTo>
                    <a:pt x="2979" y="14742"/>
                    <a:pt x="2888" y="14742"/>
                    <a:pt x="2827" y="14712"/>
                  </a:cubicBezTo>
                  <a:cubicBezTo>
                    <a:pt x="2767" y="14682"/>
                    <a:pt x="2706" y="14682"/>
                    <a:pt x="2645" y="14682"/>
                  </a:cubicBezTo>
                  <a:cubicBezTo>
                    <a:pt x="2584" y="14712"/>
                    <a:pt x="2523" y="14712"/>
                    <a:pt x="2463" y="14682"/>
                  </a:cubicBezTo>
                  <a:cubicBezTo>
                    <a:pt x="2432" y="14682"/>
                    <a:pt x="2402" y="14682"/>
                    <a:pt x="2371" y="14651"/>
                  </a:cubicBezTo>
                  <a:cubicBezTo>
                    <a:pt x="2371" y="14651"/>
                    <a:pt x="2341" y="14621"/>
                    <a:pt x="2341" y="14621"/>
                  </a:cubicBezTo>
                  <a:cubicBezTo>
                    <a:pt x="2280" y="14560"/>
                    <a:pt x="2219" y="14590"/>
                    <a:pt x="2189" y="14651"/>
                  </a:cubicBezTo>
                  <a:cubicBezTo>
                    <a:pt x="2189" y="14712"/>
                    <a:pt x="2159" y="14742"/>
                    <a:pt x="2159" y="14803"/>
                  </a:cubicBezTo>
                  <a:cubicBezTo>
                    <a:pt x="2128" y="14894"/>
                    <a:pt x="2067" y="14955"/>
                    <a:pt x="1976" y="15016"/>
                  </a:cubicBezTo>
                  <a:cubicBezTo>
                    <a:pt x="1885" y="15046"/>
                    <a:pt x="1794" y="15107"/>
                    <a:pt x="1733" y="15138"/>
                  </a:cubicBezTo>
                  <a:cubicBezTo>
                    <a:pt x="1672" y="15198"/>
                    <a:pt x="1581" y="15259"/>
                    <a:pt x="1581" y="15350"/>
                  </a:cubicBezTo>
                  <a:cubicBezTo>
                    <a:pt x="1581" y="15381"/>
                    <a:pt x="1551" y="15411"/>
                    <a:pt x="1551" y="15441"/>
                  </a:cubicBezTo>
                  <a:cubicBezTo>
                    <a:pt x="1490" y="15502"/>
                    <a:pt x="1490" y="15563"/>
                    <a:pt x="1490" y="15624"/>
                  </a:cubicBezTo>
                  <a:cubicBezTo>
                    <a:pt x="1490" y="15654"/>
                    <a:pt x="1490" y="15715"/>
                    <a:pt x="1490" y="15745"/>
                  </a:cubicBezTo>
                  <a:cubicBezTo>
                    <a:pt x="1490" y="15806"/>
                    <a:pt x="1490" y="15837"/>
                    <a:pt x="1459" y="15867"/>
                  </a:cubicBezTo>
                  <a:cubicBezTo>
                    <a:pt x="1429" y="15897"/>
                    <a:pt x="1399" y="15958"/>
                    <a:pt x="1368" y="15989"/>
                  </a:cubicBezTo>
                  <a:cubicBezTo>
                    <a:pt x="1338" y="16019"/>
                    <a:pt x="1338" y="16049"/>
                    <a:pt x="1308" y="16049"/>
                  </a:cubicBezTo>
                  <a:cubicBezTo>
                    <a:pt x="1277" y="16080"/>
                    <a:pt x="1216" y="16110"/>
                    <a:pt x="1186" y="16141"/>
                  </a:cubicBezTo>
                  <a:cubicBezTo>
                    <a:pt x="1125" y="16171"/>
                    <a:pt x="1095" y="16201"/>
                    <a:pt x="1034" y="16201"/>
                  </a:cubicBezTo>
                  <a:cubicBezTo>
                    <a:pt x="973" y="16201"/>
                    <a:pt x="912" y="16232"/>
                    <a:pt x="882" y="16293"/>
                  </a:cubicBezTo>
                  <a:cubicBezTo>
                    <a:pt x="882" y="16323"/>
                    <a:pt x="852" y="16323"/>
                    <a:pt x="852" y="16353"/>
                  </a:cubicBezTo>
                  <a:cubicBezTo>
                    <a:pt x="821" y="16414"/>
                    <a:pt x="760" y="16475"/>
                    <a:pt x="730" y="16505"/>
                  </a:cubicBezTo>
                  <a:cubicBezTo>
                    <a:pt x="669" y="16536"/>
                    <a:pt x="608" y="16597"/>
                    <a:pt x="578" y="16657"/>
                  </a:cubicBezTo>
                  <a:cubicBezTo>
                    <a:pt x="517" y="16748"/>
                    <a:pt x="487" y="16870"/>
                    <a:pt x="396" y="16961"/>
                  </a:cubicBezTo>
                  <a:cubicBezTo>
                    <a:pt x="365" y="16961"/>
                    <a:pt x="335" y="16992"/>
                    <a:pt x="335" y="17022"/>
                  </a:cubicBezTo>
                  <a:cubicBezTo>
                    <a:pt x="274" y="17144"/>
                    <a:pt x="213" y="17265"/>
                    <a:pt x="152" y="17356"/>
                  </a:cubicBezTo>
                  <a:cubicBezTo>
                    <a:pt x="122" y="17417"/>
                    <a:pt x="92" y="17478"/>
                    <a:pt x="92" y="17508"/>
                  </a:cubicBezTo>
                  <a:cubicBezTo>
                    <a:pt x="92" y="17600"/>
                    <a:pt x="92" y="17630"/>
                    <a:pt x="152" y="17691"/>
                  </a:cubicBezTo>
                  <a:cubicBezTo>
                    <a:pt x="213" y="17721"/>
                    <a:pt x="244" y="17752"/>
                    <a:pt x="213" y="17812"/>
                  </a:cubicBezTo>
                  <a:cubicBezTo>
                    <a:pt x="213" y="17873"/>
                    <a:pt x="183" y="17934"/>
                    <a:pt x="213" y="17964"/>
                  </a:cubicBezTo>
                  <a:cubicBezTo>
                    <a:pt x="244" y="18116"/>
                    <a:pt x="274" y="18238"/>
                    <a:pt x="183" y="18390"/>
                  </a:cubicBezTo>
                  <a:cubicBezTo>
                    <a:pt x="183" y="18390"/>
                    <a:pt x="183" y="18420"/>
                    <a:pt x="183" y="18420"/>
                  </a:cubicBezTo>
                  <a:cubicBezTo>
                    <a:pt x="152" y="18572"/>
                    <a:pt x="122" y="18694"/>
                    <a:pt x="31" y="18785"/>
                  </a:cubicBezTo>
                  <a:cubicBezTo>
                    <a:pt x="0" y="18785"/>
                    <a:pt x="0" y="18815"/>
                    <a:pt x="31" y="18846"/>
                  </a:cubicBezTo>
                  <a:cubicBezTo>
                    <a:pt x="31" y="18876"/>
                    <a:pt x="61" y="18907"/>
                    <a:pt x="92" y="18937"/>
                  </a:cubicBezTo>
                  <a:cubicBezTo>
                    <a:pt x="122" y="18998"/>
                    <a:pt x="122" y="19028"/>
                    <a:pt x="122" y="19089"/>
                  </a:cubicBezTo>
                  <a:cubicBezTo>
                    <a:pt x="92" y="19150"/>
                    <a:pt x="92" y="19211"/>
                    <a:pt x="122" y="19271"/>
                  </a:cubicBezTo>
                  <a:cubicBezTo>
                    <a:pt x="152" y="19332"/>
                    <a:pt x="183" y="19363"/>
                    <a:pt x="244" y="19393"/>
                  </a:cubicBezTo>
                  <a:cubicBezTo>
                    <a:pt x="274" y="19393"/>
                    <a:pt x="335" y="19423"/>
                    <a:pt x="365" y="19423"/>
                  </a:cubicBezTo>
                  <a:cubicBezTo>
                    <a:pt x="365" y="19423"/>
                    <a:pt x="365" y="19423"/>
                    <a:pt x="365" y="19423"/>
                  </a:cubicBezTo>
                  <a:lnTo>
                    <a:pt x="365" y="19423"/>
                  </a:lnTo>
                  <a:lnTo>
                    <a:pt x="365" y="19423"/>
                  </a:lnTo>
                  <a:cubicBezTo>
                    <a:pt x="365" y="19423"/>
                    <a:pt x="365" y="19423"/>
                    <a:pt x="365" y="19423"/>
                  </a:cubicBezTo>
                  <a:cubicBezTo>
                    <a:pt x="365" y="19484"/>
                    <a:pt x="396" y="19514"/>
                    <a:pt x="426" y="19545"/>
                  </a:cubicBezTo>
                  <a:cubicBezTo>
                    <a:pt x="456" y="19575"/>
                    <a:pt x="487" y="19606"/>
                    <a:pt x="517" y="19636"/>
                  </a:cubicBezTo>
                  <a:cubicBezTo>
                    <a:pt x="517" y="19697"/>
                    <a:pt x="548" y="19697"/>
                    <a:pt x="578" y="19727"/>
                  </a:cubicBezTo>
                  <a:cubicBezTo>
                    <a:pt x="639" y="19758"/>
                    <a:pt x="700" y="19788"/>
                    <a:pt x="730" y="19849"/>
                  </a:cubicBezTo>
                  <a:cubicBezTo>
                    <a:pt x="760" y="19879"/>
                    <a:pt x="760" y="19910"/>
                    <a:pt x="760" y="19910"/>
                  </a:cubicBezTo>
                  <a:cubicBezTo>
                    <a:pt x="791" y="20031"/>
                    <a:pt x="821" y="20092"/>
                    <a:pt x="882" y="20183"/>
                  </a:cubicBezTo>
                  <a:cubicBezTo>
                    <a:pt x="912" y="20274"/>
                    <a:pt x="973" y="20335"/>
                    <a:pt x="1064" y="20366"/>
                  </a:cubicBezTo>
                  <a:cubicBezTo>
                    <a:pt x="1125" y="20396"/>
                    <a:pt x="1186" y="20426"/>
                    <a:pt x="1247" y="20457"/>
                  </a:cubicBezTo>
                  <a:cubicBezTo>
                    <a:pt x="1368" y="20578"/>
                    <a:pt x="1490" y="20670"/>
                    <a:pt x="1611" y="20761"/>
                  </a:cubicBezTo>
                  <a:cubicBezTo>
                    <a:pt x="1703" y="20791"/>
                    <a:pt x="1763" y="20822"/>
                    <a:pt x="1824" y="20852"/>
                  </a:cubicBezTo>
                  <a:cubicBezTo>
                    <a:pt x="1855" y="20852"/>
                    <a:pt x="1885" y="20852"/>
                    <a:pt x="1915" y="20852"/>
                  </a:cubicBezTo>
                  <a:cubicBezTo>
                    <a:pt x="1946" y="20822"/>
                    <a:pt x="2007" y="20822"/>
                    <a:pt x="2037" y="20791"/>
                  </a:cubicBezTo>
                  <a:cubicBezTo>
                    <a:pt x="2128" y="20730"/>
                    <a:pt x="2219" y="20730"/>
                    <a:pt x="2311" y="20730"/>
                  </a:cubicBezTo>
                  <a:cubicBezTo>
                    <a:pt x="2371" y="20730"/>
                    <a:pt x="2432" y="20730"/>
                    <a:pt x="2493" y="20700"/>
                  </a:cubicBezTo>
                  <a:cubicBezTo>
                    <a:pt x="2584" y="20700"/>
                    <a:pt x="2675" y="20700"/>
                    <a:pt x="2767" y="20761"/>
                  </a:cubicBezTo>
                  <a:cubicBezTo>
                    <a:pt x="2767" y="20761"/>
                    <a:pt x="2797" y="20761"/>
                    <a:pt x="2827" y="20761"/>
                  </a:cubicBezTo>
                  <a:cubicBezTo>
                    <a:pt x="2858" y="20791"/>
                    <a:pt x="2918" y="20791"/>
                    <a:pt x="2949" y="20761"/>
                  </a:cubicBezTo>
                  <a:cubicBezTo>
                    <a:pt x="3010" y="20761"/>
                    <a:pt x="3070" y="20730"/>
                    <a:pt x="3101" y="20730"/>
                  </a:cubicBezTo>
                  <a:cubicBezTo>
                    <a:pt x="3162" y="20700"/>
                    <a:pt x="3192" y="20700"/>
                    <a:pt x="3253" y="20670"/>
                  </a:cubicBezTo>
                  <a:cubicBezTo>
                    <a:pt x="3283" y="20609"/>
                    <a:pt x="3374" y="20609"/>
                    <a:pt x="3435" y="20578"/>
                  </a:cubicBezTo>
                  <a:cubicBezTo>
                    <a:pt x="3496" y="20548"/>
                    <a:pt x="3557" y="20518"/>
                    <a:pt x="3618" y="20518"/>
                  </a:cubicBezTo>
                  <a:cubicBezTo>
                    <a:pt x="3709" y="20518"/>
                    <a:pt x="3800" y="20457"/>
                    <a:pt x="3922" y="20487"/>
                  </a:cubicBezTo>
                  <a:cubicBezTo>
                    <a:pt x="3952" y="20487"/>
                    <a:pt x="3952" y="20487"/>
                    <a:pt x="3982" y="20487"/>
                  </a:cubicBezTo>
                  <a:cubicBezTo>
                    <a:pt x="4074" y="20518"/>
                    <a:pt x="4134" y="20578"/>
                    <a:pt x="4165" y="20670"/>
                  </a:cubicBezTo>
                  <a:cubicBezTo>
                    <a:pt x="4195" y="20730"/>
                    <a:pt x="4225" y="20761"/>
                    <a:pt x="4225" y="20791"/>
                  </a:cubicBezTo>
                  <a:cubicBezTo>
                    <a:pt x="4256" y="20882"/>
                    <a:pt x="4347" y="20913"/>
                    <a:pt x="4408" y="20913"/>
                  </a:cubicBezTo>
                  <a:cubicBezTo>
                    <a:pt x="4438" y="20913"/>
                    <a:pt x="4469" y="20913"/>
                    <a:pt x="4499" y="20913"/>
                  </a:cubicBezTo>
                  <a:cubicBezTo>
                    <a:pt x="4590" y="20882"/>
                    <a:pt x="4681" y="20882"/>
                    <a:pt x="4773" y="20852"/>
                  </a:cubicBezTo>
                  <a:cubicBezTo>
                    <a:pt x="4833" y="20852"/>
                    <a:pt x="4894" y="20852"/>
                    <a:pt x="4925" y="20913"/>
                  </a:cubicBezTo>
                  <a:cubicBezTo>
                    <a:pt x="4925" y="20913"/>
                    <a:pt x="4955" y="20943"/>
                    <a:pt x="4985" y="20973"/>
                  </a:cubicBezTo>
                  <a:cubicBezTo>
                    <a:pt x="5077" y="21004"/>
                    <a:pt x="5077" y="21095"/>
                    <a:pt x="5077" y="21186"/>
                  </a:cubicBezTo>
                  <a:cubicBezTo>
                    <a:pt x="5077" y="21247"/>
                    <a:pt x="5046" y="21277"/>
                    <a:pt x="5046" y="21338"/>
                  </a:cubicBezTo>
                  <a:cubicBezTo>
                    <a:pt x="5016" y="21369"/>
                    <a:pt x="4985" y="21429"/>
                    <a:pt x="4985" y="21460"/>
                  </a:cubicBezTo>
                  <a:cubicBezTo>
                    <a:pt x="4985" y="21521"/>
                    <a:pt x="4985" y="21581"/>
                    <a:pt x="4985" y="21612"/>
                  </a:cubicBezTo>
                  <a:cubicBezTo>
                    <a:pt x="4955" y="21703"/>
                    <a:pt x="4955" y="21794"/>
                    <a:pt x="4894" y="21855"/>
                  </a:cubicBezTo>
                  <a:cubicBezTo>
                    <a:pt x="4864" y="21855"/>
                    <a:pt x="4864" y="21885"/>
                    <a:pt x="4864" y="21885"/>
                  </a:cubicBezTo>
                  <a:cubicBezTo>
                    <a:pt x="4864" y="21916"/>
                    <a:pt x="4864" y="21916"/>
                    <a:pt x="4864" y="21916"/>
                  </a:cubicBezTo>
                  <a:cubicBezTo>
                    <a:pt x="4985" y="22159"/>
                    <a:pt x="5016" y="22220"/>
                    <a:pt x="5198" y="22402"/>
                  </a:cubicBezTo>
                  <a:cubicBezTo>
                    <a:pt x="5229" y="22432"/>
                    <a:pt x="5289" y="22463"/>
                    <a:pt x="5320" y="22493"/>
                  </a:cubicBezTo>
                  <a:cubicBezTo>
                    <a:pt x="5381" y="22554"/>
                    <a:pt x="5411" y="22615"/>
                    <a:pt x="5441" y="22676"/>
                  </a:cubicBezTo>
                  <a:cubicBezTo>
                    <a:pt x="5472" y="22706"/>
                    <a:pt x="5472" y="22736"/>
                    <a:pt x="5472" y="22797"/>
                  </a:cubicBezTo>
                  <a:cubicBezTo>
                    <a:pt x="5502" y="22888"/>
                    <a:pt x="5533" y="22949"/>
                    <a:pt x="5593" y="23040"/>
                  </a:cubicBezTo>
                  <a:cubicBezTo>
                    <a:pt x="5654" y="23132"/>
                    <a:pt x="5654" y="23253"/>
                    <a:pt x="5684" y="23344"/>
                  </a:cubicBezTo>
                  <a:cubicBezTo>
                    <a:pt x="5684" y="23375"/>
                    <a:pt x="5654" y="23375"/>
                    <a:pt x="5654" y="23405"/>
                  </a:cubicBezTo>
                  <a:cubicBezTo>
                    <a:pt x="5654" y="23436"/>
                    <a:pt x="5654" y="23466"/>
                    <a:pt x="5654" y="23496"/>
                  </a:cubicBezTo>
                  <a:cubicBezTo>
                    <a:pt x="5654" y="23557"/>
                    <a:pt x="5684" y="23648"/>
                    <a:pt x="5715" y="23709"/>
                  </a:cubicBezTo>
                  <a:cubicBezTo>
                    <a:pt x="5715" y="23709"/>
                    <a:pt x="5745" y="23739"/>
                    <a:pt x="5745" y="23770"/>
                  </a:cubicBezTo>
                  <a:cubicBezTo>
                    <a:pt x="5776" y="23891"/>
                    <a:pt x="5776" y="24013"/>
                    <a:pt x="5684" y="24104"/>
                  </a:cubicBezTo>
                  <a:cubicBezTo>
                    <a:pt x="5624" y="24165"/>
                    <a:pt x="5593" y="24195"/>
                    <a:pt x="5563" y="24256"/>
                  </a:cubicBezTo>
                  <a:cubicBezTo>
                    <a:pt x="5502" y="24287"/>
                    <a:pt x="5472" y="24347"/>
                    <a:pt x="5472" y="24408"/>
                  </a:cubicBezTo>
                  <a:cubicBezTo>
                    <a:pt x="5472" y="24499"/>
                    <a:pt x="5441" y="24621"/>
                    <a:pt x="5381" y="24682"/>
                  </a:cubicBezTo>
                  <a:cubicBezTo>
                    <a:pt x="5350" y="24743"/>
                    <a:pt x="5350" y="24803"/>
                    <a:pt x="5350" y="24864"/>
                  </a:cubicBezTo>
                  <a:cubicBezTo>
                    <a:pt x="5350" y="24955"/>
                    <a:pt x="5350" y="25046"/>
                    <a:pt x="5350" y="25138"/>
                  </a:cubicBezTo>
                  <a:cubicBezTo>
                    <a:pt x="5350" y="25168"/>
                    <a:pt x="5350" y="25229"/>
                    <a:pt x="5381" y="25259"/>
                  </a:cubicBezTo>
                  <a:cubicBezTo>
                    <a:pt x="5472" y="25350"/>
                    <a:pt x="5533" y="25442"/>
                    <a:pt x="5563" y="25563"/>
                  </a:cubicBezTo>
                  <a:cubicBezTo>
                    <a:pt x="5624" y="25685"/>
                    <a:pt x="5684" y="25806"/>
                    <a:pt x="5745" y="25928"/>
                  </a:cubicBezTo>
                  <a:cubicBezTo>
                    <a:pt x="5776" y="26019"/>
                    <a:pt x="5806" y="26080"/>
                    <a:pt x="5806" y="26171"/>
                  </a:cubicBezTo>
                  <a:cubicBezTo>
                    <a:pt x="5806" y="26293"/>
                    <a:pt x="5836" y="26384"/>
                    <a:pt x="5867" y="26475"/>
                  </a:cubicBezTo>
                  <a:cubicBezTo>
                    <a:pt x="5867" y="26505"/>
                    <a:pt x="5867" y="26536"/>
                    <a:pt x="5867" y="26597"/>
                  </a:cubicBezTo>
                  <a:cubicBezTo>
                    <a:pt x="5867" y="26688"/>
                    <a:pt x="5897" y="26809"/>
                    <a:pt x="5928" y="26901"/>
                  </a:cubicBezTo>
                  <a:cubicBezTo>
                    <a:pt x="5958" y="27022"/>
                    <a:pt x="5988" y="27113"/>
                    <a:pt x="6080" y="27205"/>
                  </a:cubicBezTo>
                  <a:cubicBezTo>
                    <a:pt x="6110" y="27265"/>
                    <a:pt x="6140" y="27326"/>
                    <a:pt x="6171" y="27357"/>
                  </a:cubicBezTo>
                  <a:cubicBezTo>
                    <a:pt x="6232" y="27417"/>
                    <a:pt x="6232" y="27448"/>
                    <a:pt x="6262" y="27509"/>
                  </a:cubicBezTo>
                  <a:cubicBezTo>
                    <a:pt x="6292" y="27630"/>
                    <a:pt x="6323" y="27752"/>
                    <a:pt x="6384" y="27873"/>
                  </a:cubicBezTo>
                  <a:cubicBezTo>
                    <a:pt x="6384" y="27904"/>
                    <a:pt x="6414" y="27934"/>
                    <a:pt x="6414" y="27964"/>
                  </a:cubicBezTo>
                  <a:cubicBezTo>
                    <a:pt x="6444" y="28025"/>
                    <a:pt x="6444" y="28086"/>
                    <a:pt x="6384" y="28147"/>
                  </a:cubicBezTo>
                  <a:cubicBezTo>
                    <a:pt x="6384" y="28177"/>
                    <a:pt x="6353" y="28208"/>
                    <a:pt x="6384" y="28238"/>
                  </a:cubicBezTo>
                  <a:cubicBezTo>
                    <a:pt x="6414" y="28299"/>
                    <a:pt x="6444" y="28360"/>
                    <a:pt x="6444" y="28420"/>
                  </a:cubicBezTo>
                  <a:cubicBezTo>
                    <a:pt x="6444" y="28451"/>
                    <a:pt x="6444" y="28451"/>
                    <a:pt x="6444" y="28481"/>
                  </a:cubicBezTo>
                  <a:cubicBezTo>
                    <a:pt x="6536" y="28512"/>
                    <a:pt x="6627" y="28572"/>
                    <a:pt x="6688" y="28603"/>
                  </a:cubicBezTo>
                  <a:cubicBezTo>
                    <a:pt x="6718" y="28603"/>
                    <a:pt x="6748" y="28603"/>
                    <a:pt x="6779" y="28603"/>
                  </a:cubicBezTo>
                  <a:cubicBezTo>
                    <a:pt x="6840" y="28572"/>
                    <a:pt x="6931" y="28542"/>
                    <a:pt x="6992" y="28542"/>
                  </a:cubicBezTo>
                  <a:cubicBezTo>
                    <a:pt x="7052" y="28542"/>
                    <a:pt x="7083" y="28512"/>
                    <a:pt x="7113" y="28512"/>
                  </a:cubicBezTo>
                  <a:cubicBezTo>
                    <a:pt x="7174" y="28481"/>
                    <a:pt x="7235" y="28481"/>
                    <a:pt x="7326" y="28481"/>
                  </a:cubicBezTo>
                  <a:cubicBezTo>
                    <a:pt x="7387" y="28481"/>
                    <a:pt x="7478" y="28451"/>
                    <a:pt x="7539" y="28481"/>
                  </a:cubicBezTo>
                  <a:cubicBezTo>
                    <a:pt x="7569" y="28481"/>
                    <a:pt x="7599" y="28512"/>
                    <a:pt x="7599" y="28481"/>
                  </a:cubicBezTo>
                  <a:cubicBezTo>
                    <a:pt x="7660" y="28451"/>
                    <a:pt x="7751" y="28512"/>
                    <a:pt x="7812" y="28420"/>
                  </a:cubicBezTo>
                  <a:cubicBezTo>
                    <a:pt x="7843" y="28420"/>
                    <a:pt x="7873" y="28390"/>
                    <a:pt x="7873" y="28390"/>
                  </a:cubicBezTo>
                  <a:cubicBezTo>
                    <a:pt x="7995" y="28390"/>
                    <a:pt x="8086" y="28360"/>
                    <a:pt x="8177" y="28299"/>
                  </a:cubicBezTo>
                  <a:cubicBezTo>
                    <a:pt x="8299" y="28208"/>
                    <a:pt x="8420" y="28086"/>
                    <a:pt x="8542" y="27995"/>
                  </a:cubicBezTo>
                  <a:cubicBezTo>
                    <a:pt x="8602" y="27934"/>
                    <a:pt x="8663" y="27843"/>
                    <a:pt x="8724" y="27782"/>
                  </a:cubicBezTo>
                  <a:cubicBezTo>
                    <a:pt x="8785" y="27691"/>
                    <a:pt x="8846" y="27600"/>
                    <a:pt x="8906" y="27539"/>
                  </a:cubicBezTo>
                  <a:cubicBezTo>
                    <a:pt x="8937" y="27478"/>
                    <a:pt x="8967" y="27448"/>
                    <a:pt x="8998" y="27417"/>
                  </a:cubicBezTo>
                  <a:cubicBezTo>
                    <a:pt x="9119" y="27357"/>
                    <a:pt x="9150" y="27265"/>
                    <a:pt x="9180" y="27144"/>
                  </a:cubicBezTo>
                  <a:cubicBezTo>
                    <a:pt x="9210" y="27083"/>
                    <a:pt x="9241" y="27022"/>
                    <a:pt x="9241" y="26931"/>
                  </a:cubicBezTo>
                  <a:cubicBezTo>
                    <a:pt x="9271" y="26901"/>
                    <a:pt x="9271" y="26870"/>
                    <a:pt x="9241" y="26809"/>
                  </a:cubicBezTo>
                  <a:cubicBezTo>
                    <a:pt x="9210" y="26779"/>
                    <a:pt x="9241" y="26749"/>
                    <a:pt x="9271" y="26718"/>
                  </a:cubicBezTo>
                  <a:cubicBezTo>
                    <a:pt x="9332" y="26657"/>
                    <a:pt x="9393" y="26627"/>
                    <a:pt x="9454" y="26597"/>
                  </a:cubicBezTo>
                  <a:cubicBezTo>
                    <a:pt x="9514" y="26597"/>
                    <a:pt x="9606" y="26566"/>
                    <a:pt x="9666" y="26536"/>
                  </a:cubicBezTo>
                  <a:cubicBezTo>
                    <a:pt x="9727" y="26475"/>
                    <a:pt x="9758" y="26445"/>
                    <a:pt x="9758" y="26384"/>
                  </a:cubicBezTo>
                  <a:cubicBezTo>
                    <a:pt x="9758" y="26293"/>
                    <a:pt x="9788" y="26232"/>
                    <a:pt x="9788" y="26141"/>
                  </a:cubicBezTo>
                  <a:cubicBezTo>
                    <a:pt x="9818" y="26110"/>
                    <a:pt x="9788" y="26080"/>
                    <a:pt x="9788" y="26050"/>
                  </a:cubicBezTo>
                  <a:cubicBezTo>
                    <a:pt x="9758" y="25928"/>
                    <a:pt x="9727" y="25806"/>
                    <a:pt x="9697" y="25685"/>
                  </a:cubicBezTo>
                  <a:cubicBezTo>
                    <a:pt x="9697" y="25654"/>
                    <a:pt x="9697" y="25594"/>
                    <a:pt x="9727" y="25563"/>
                  </a:cubicBezTo>
                  <a:cubicBezTo>
                    <a:pt x="9879" y="25442"/>
                    <a:pt x="10061" y="25320"/>
                    <a:pt x="10213" y="25168"/>
                  </a:cubicBezTo>
                  <a:cubicBezTo>
                    <a:pt x="10274" y="25138"/>
                    <a:pt x="10335" y="25107"/>
                    <a:pt x="10365" y="25077"/>
                  </a:cubicBezTo>
                  <a:cubicBezTo>
                    <a:pt x="10457" y="25046"/>
                    <a:pt x="10487" y="25016"/>
                    <a:pt x="10548" y="24986"/>
                  </a:cubicBezTo>
                  <a:cubicBezTo>
                    <a:pt x="10700" y="24925"/>
                    <a:pt x="10791" y="24803"/>
                    <a:pt x="10852" y="24651"/>
                  </a:cubicBezTo>
                  <a:cubicBezTo>
                    <a:pt x="10852" y="24591"/>
                    <a:pt x="10882" y="24530"/>
                    <a:pt x="10882" y="24469"/>
                  </a:cubicBezTo>
                  <a:cubicBezTo>
                    <a:pt x="10852" y="24408"/>
                    <a:pt x="10882" y="24317"/>
                    <a:pt x="10882" y="24256"/>
                  </a:cubicBezTo>
                  <a:cubicBezTo>
                    <a:pt x="10882" y="24195"/>
                    <a:pt x="10882" y="24165"/>
                    <a:pt x="10882" y="24104"/>
                  </a:cubicBezTo>
                  <a:cubicBezTo>
                    <a:pt x="10852" y="24013"/>
                    <a:pt x="10852" y="23922"/>
                    <a:pt x="10882" y="23831"/>
                  </a:cubicBezTo>
                  <a:cubicBezTo>
                    <a:pt x="10913" y="23770"/>
                    <a:pt x="10882" y="23739"/>
                    <a:pt x="10852" y="23709"/>
                  </a:cubicBezTo>
                  <a:cubicBezTo>
                    <a:pt x="10761" y="23648"/>
                    <a:pt x="10730" y="23587"/>
                    <a:pt x="10700" y="23496"/>
                  </a:cubicBezTo>
                  <a:cubicBezTo>
                    <a:pt x="10669" y="23405"/>
                    <a:pt x="10700" y="23284"/>
                    <a:pt x="10669" y="23192"/>
                  </a:cubicBezTo>
                  <a:cubicBezTo>
                    <a:pt x="10669" y="23162"/>
                    <a:pt x="10669" y="23132"/>
                    <a:pt x="10700" y="23132"/>
                  </a:cubicBezTo>
                  <a:cubicBezTo>
                    <a:pt x="10700" y="23071"/>
                    <a:pt x="10700" y="23040"/>
                    <a:pt x="10669" y="23010"/>
                  </a:cubicBezTo>
                  <a:cubicBezTo>
                    <a:pt x="10578" y="22949"/>
                    <a:pt x="10578" y="22858"/>
                    <a:pt x="10609" y="22767"/>
                  </a:cubicBezTo>
                  <a:cubicBezTo>
                    <a:pt x="10639" y="22706"/>
                    <a:pt x="10669" y="22645"/>
                    <a:pt x="10730" y="22584"/>
                  </a:cubicBezTo>
                  <a:cubicBezTo>
                    <a:pt x="10791" y="22524"/>
                    <a:pt x="10821" y="22402"/>
                    <a:pt x="10852" y="22341"/>
                  </a:cubicBezTo>
                  <a:cubicBezTo>
                    <a:pt x="10882" y="22280"/>
                    <a:pt x="10913" y="22250"/>
                    <a:pt x="10943" y="22250"/>
                  </a:cubicBezTo>
                  <a:cubicBezTo>
                    <a:pt x="11034" y="22189"/>
                    <a:pt x="11095" y="22129"/>
                    <a:pt x="11125" y="22068"/>
                  </a:cubicBezTo>
                  <a:cubicBezTo>
                    <a:pt x="11277" y="21885"/>
                    <a:pt x="11429" y="21733"/>
                    <a:pt x="11581" y="21581"/>
                  </a:cubicBezTo>
                  <a:cubicBezTo>
                    <a:pt x="11703" y="21490"/>
                    <a:pt x="11764" y="21399"/>
                    <a:pt x="11916" y="21369"/>
                  </a:cubicBezTo>
                  <a:cubicBezTo>
                    <a:pt x="11916" y="21338"/>
                    <a:pt x="11916" y="21338"/>
                    <a:pt x="11946" y="21338"/>
                  </a:cubicBezTo>
                  <a:cubicBezTo>
                    <a:pt x="12220" y="21095"/>
                    <a:pt x="12463" y="20822"/>
                    <a:pt x="12615" y="20487"/>
                  </a:cubicBezTo>
                  <a:cubicBezTo>
                    <a:pt x="12676" y="20366"/>
                    <a:pt x="12706" y="20244"/>
                    <a:pt x="12797" y="20122"/>
                  </a:cubicBezTo>
                  <a:cubicBezTo>
                    <a:pt x="12858" y="20062"/>
                    <a:pt x="12888" y="19970"/>
                    <a:pt x="12919" y="19879"/>
                  </a:cubicBezTo>
                  <a:cubicBezTo>
                    <a:pt x="12949" y="19758"/>
                    <a:pt x="12949" y="19636"/>
                    <a:pt x="12949" y="19514"/>
                  </a:cubicBezTo>
                  <a:cubicBezTo>
                    <a:pt x="12949" y="19484"/>
                    <a:pt x="12888" y="19454"/>
                    <a:pt x="12858" y="19454"/>
                  </a:cubicBezTo>
                  <a:cubicBezTo>
                    <a:pt x="12858" y="19484"/>
                    <a:pt x="12858" y="19484"/>
                    <a:pt x="12858" y="19484"/>
                  </a:cubicBezTo>
                  <a:cubicBezTo>
                    <a:pt x="12767" y="19545"/>
                    <a:pt x="12645" y="19575"/>
                    <a:pt x="12554" y="19575"/>
                  </a:cubicBezTo>
                  <a:cubicBezTo>
                    <a:pt x="12402" y="19606"/>
                    <a:pt x="12250" y="19606"/>
                    <a:pt x="12098" y="19666"/>
                  </a:cubicBezTo>
                  <a:cubicBezTo>
                    <a:pt x="12068" y="19666"/>
                    <a:pt x="12037" y="19666"/>
                    <a:pt x="12037" y="19666"/>
                  </a:cubicBezTo>
                  <a:cubicBezTo>
                    <a:pt x="11946" y="19666"/>
                    <a:pt x="11855" y="19697"/>
                    <a:pt x="11794" y="19727"/>
                  </a:cubicBezTo>
                  <a:cubicBezTo>
                    <a:pt x="11764" y="19727"/>
                    <a:pt x="11733" y="19758"/>
                    <a:pt x="11733" y="19758"/>
                  </a:cubicBezTo>
                  <a:cubicBezTo>
                    <a:pt x="11703" y="19758"/>
                    <a:pt x="11672" y="19758"/>
                    <a:pt x="11642" y="19727"/>
                  </a:cubicBezTo>
                  <a:cubicBezTo>
                    <a:pt x="11612" y="19727"/>
                    <a:pt x="11612" y="19727"/>
                    <a:pt x="11581" y="19697"/>
                  </a:cubicBezTo>
                  <a:cubicBezTo>
                    <a:pt x="11520" y="19636"/>
                    <a:pt x="11490" y="19575"/>
                    <a:pt x="11429" y="19545"/>
                  </a:cubicBezTo>
                  <a:cubicBezTo>
                    <a:pt x="11399" y="19514"/>
                    <a:pt x="11399" y="19484"/>
                    <a:pt x="11429" y="19484"/>
                  </a:cubicBezTo>
                  <a:cubicBezTo>
                    <a:pt x="11460" y="19393"/>
                    <a:pt x="11460" y="19363"/>
                    <a:pt x="11399" y="19302"/>
                  </a:cubicBezTo>
                  <a:cubicBezTo>
                    <a:pt x="11368" y="19271"/>
                    <a:pt x="11308" y="19241"/>
                    <a:pt x="11277" y="19211"/>
                  </a:cubicBezTo>
                  <a:cubicBezTo>
                    <a:pt x="11217" y="19119"/>
                    <a:pt x="11125" y="19028"/>
                    <a:pt x="11065" y="18937"/>
                  </a:cubicBezTo>
                  <a:cubicBezTo>
                    <a:pt x="11004" y="18907"/>
                    <a:pt x="10943" y="18876"/>
                    <a:pt x="10882" y="18846"/>
                  </a:cubicBezTo>
                  <a:cubicBezTo>
                    <a:pt x="10761" y="18785"/>
                    <a:pt x="10669" y="18694"/>
                    <a:pt x="10639" y="18572"/>
                  </a:cubicBezTo>
                  <a:cubicBezTo>
                    <a:pt x="10639" y="18511"/>
                    <a:pt x="10609" y="18451"/>
                    <a:pt x="10609" y="18390"/>
                  </a:cubicBezTo>
                  <a:cubicBezTo>
                    <a:pt x="10578" y="18299"/>
                    <a:pt x="10517" y="18268"/>
                    <a:pt x="10487" y="18207"/>
                  </a:cubicBezTo>
                  <a:cubicBezTo>
                    <a:pt x="10426" y="18177"/>
                    <a:pt x="10396" y="18147"/>
                    <a:pt x="10335" y="18086"/>
                  </a:cubicBezTo>
                  <a:cubicBezTo>
                    <a:pt x="10305" y="18056"/>
                    <a:pt x="10274" y="18025"/>
                    <a:pt x="10274" y="17964"/>
                  </a:cubicBezTo>
                  <a:cubicBezTo>
                    <a:pt x="10274" y="17843"/>
                    <a:pt x="10213" y="17721"/>
                    <a:pt x="10213" y="17600"/>
                  </a:cubicBezTo>
                  <a:cubicBezTo>
                    <a:pt x="10183" y="17478"/>
                    <a:pt x="10122" y="17387"/>
                    <a:pt x="10001" y="17326"/>
                  </a:cubicBezTo>
                  <a:cubicBezTo>
                    <a:pt x="10001" y="17326"/>
                    <a:pt x="9970" y="17296"/>
                    <a:pt x="9940" y="17296"/>
                  </a:cubicBezTo>
                  <a:cubicBezTo>
                    <a:pt x="9940" y="17296"/>
                    <a:pt x="9909" y="17265"/>
                    <a:pt x="9909" y="17235"/>
                  </a:cubicBezTo>
                  <a:cubicBezTo>
                    <a:pt x="9909" y="17204"/>
                    <a:pt x="9909" y="17204"/>
                    <a:pt x="9909" y="17174"/>
                  </a:cubicBezTo>
                  <a:cubicBezTo>
                    <a:pt x="9909" y="17083"/>
                    <a:pt x="9879" y="17022"/>
                    <a:pt x="9849" y="16961"/>
                  </a:cubicBezTo>
                  <a:cubicBezTo>
                    <a:pt x="9818" y="16931"/>
                    <a:pt x="9788" y="16900"/>
                    <a:pt x="9788" y="16870"/>
                  </a:cubicBezTo>
                  <a:cubicBezTo>
                    <a:pt x="9697" y="16718"/>
                    <a:pt x="9575" y="16566"/>
                    <a:pt x="9545" y="16414"/>
                  </a:cubicBezTo>
                  <a:cubicBezTo>
                    <a:pt x="9545" y="16384"/>
                    <a:pt x="9514" y="16353"/>
                    <a:pt x="9514" y="16323"/>
                  </a:cubicBezTo>
                  <a:cubicBezTo>
                    <a:pt x="9514" y="16293"/>
                    <a:pt x="9514" y="16293"/>
                    <a:pt x="9545" y="16293"/>
                  </a:cubicBezTo>
                  <a:cubicBezTo>
                    <a:pt x="9575" y="16293"/>
                    <a:pt x="9606" y="16293"/>
                    <a:pt x="9636" y="16262"/>
                  </a:cubicBezTo>
                  <a:cubicBezTo>
                    <a:pt x="9666" y="16262"/>
                    <a:pt x="9666" y="16232"/>
                    <a:pt x="9697" y="16232"/>
                  </a:cubicBezTo>
                  <a:cubicBezTo>
                    <a:pt x="9758" y="16232"/>
                    <a:pt x="9788" y="16262"/>
                    <a:pt x="9788" y="16293"/>
                  </a:cubicBezTo>
                  <a:cubicBezTo>
                    <a:pt x="9818" y="16323"/>
                    <a:pt x="9849" y="16353"/>
                    <a:pt x="9849" y="16353"/>
                  </a:cubicBezTo>
                  <a:cubicBezTo>
                    <a:pt x="9940" y="16475"/>
                    <a:pt x="10001" y="16597"/>
                    <a:pt x="10092" y="16718"/>
                  </a:cubicBezTo>
                  <a:cubicBezTo>
                    <a:pt x="10122" y="16779"/>
                    <a:pt x="10153" y="16840"/>
                    <a:pt x="10183" y="16900"/>
                  </a:cubicBezTo>
                  <a:cubicBezTo>
                    <a:pt x="10183" y="16961"/>
                    <a:pt x="10213" y="16992"/>
                    <a:pt x="10274" y="17022"/>
                  </a:cubicBezTo>
                  <a:cubicBezTo>
                    <a:pt x="10365" y="17052"/>
                    <a:pt x="10426" y="17113"/>
                    <a:pt x="10457" y="17204"/>
                  </a:cubicBezTo>
                  <a:cubicBezTo>
                    <a:pt x="10457" y="17235"/>
                    <a:pt x="10487" y="17265"/>
                    <a:pt x="10487" y="17265"/>
                  </a:cubicBezTo>
                  <a:cubicBezTo>
                    <a:pt x="10517" y="17326"/>
                    <a:pt x="10548" y="17387"/>
                    <a:pt x="10548" y="17417"/>
                  </a:cubicBezTo>
                  <a:cubicBezTo>
                    <a:pt x="10517" y="17448"/>
                    <a:pt x="10548" y="17478"/>
                    <a:pt x="10548" y="17508"/>
                  </a:cubicBezTo>
                  <a:cubicBezTo>
                    <a:pt x="10548" y="17630"/>
                    <a:pt x="10609" y="17721"/>
                    <a:pt x="10700" y="17782"/>
                  </a:cubicBezTo>
                  <a:cubicBezTo>
                    <a:pt x="10730" y="17812"/>
                    <a:pt x="10791" y="17843"/>
                    <a:pt x="10821" y="17873"/>
                  </a:cubicBezTo>
                  <a:cubicBezTo>
                    <a:pt x="10882" y="17904"/>
                    <a:pt x="10913" y="17964"/>
                    <a:pt x="10943" y="18056"/>
                  </a:cubicBezTo>
                  <a:cubicBezTo>
                    <a:pt x="10973" y="18147"/>
                    <a:pt x="11034" y="18207"/>
                    <a:pt x="11095" y="18299"/>
                  </a:cubicBezTo>
                  <a:cubicBezTo>
                    <a:pt x="11125" y="18329"/>
                    <a:pt x="11186" y="18390"/>
                    <a:pt x="11217" y="18451"/>
                  </a:cubicBezTo>
                  <a:cubicBezTo>
                    <a:pt x="11277" y="18542"/>
                    <a:pt x="11308" y="18633"/>
                    <a:pt x="11308" y="18724"/>
                  </a:cubicBezTo>
                  <a:cubicBezTo>
                    <a:pt x="11277" y="18755"/>
                    <a:pt x="11277" y="18785"/>
                    <a:pt x="11308" y="18815"/>
                  </a:cubicBezTo>
                  <a:cubicBezTo>
                    <a:pt x="11338" y="18907"/>
                    <a:pt x="11368" y="19028"/>
                    <a:pt x="11399" y="19150"/>
                  </a:cubicBezTo>
                  <a:cubicBezTo>
                    <a:pt x="11399" y="19180"/>
                    <a:pt x="11429" y="19211"/>
                    <a:pt x="11460" y="19271"/>
                  </a:cubicBezTo>
                  <a:cubicBezTo>
                    <a:pt x="11460" y="19302"/>
                    <a:pt x="11520" y="19302"/>
                    <a:pt x="11551" y="19302"/>
                  </a:cubicBezTo>
                  <a:cubicBezTo>
                    <a:pt x="11581" y="19332"/>
                    <a:pt x="11612" y="19302"/>
                    <a:pt x="11672" y="19302"/>
                  </a:cubicBezTo>
                  <a:cubicBezTo>
                    <a:pt x="11703" y="19302"/>
                    <a:pt x="11764" y="19302"/>
                    <a:pt x="11794" y="19241"/>
                  </a:cubicBezTo>
                  <a:cubicBezTo>
                    <a:pt x="11855" y="19180"/>
                    <a:pt x="11916" y="19180"/>
                    <a:pt x="11976" y="19180"/>
                  </a:cubicBezTo>
                  <a:cubicBezTo>
                    <a:pt x="12068" y="19180"/>
                    <a:pt x="12159" y="19180"/>
                    <a:pt x="12220" y="19119"/>
                  </a:cubicBezTo>
                  <a:cubicBezTo>
                    <a:pt x="12280" y="19089"/>
                    <a:pt x="12311" y="19089"/>
                    <a:pt x="12372" y="19059"/>
                  </a:cubicBezTo>
                  <a:cubicBezTo>
                    <a:pt x="12432" y="19059"/>
                    <a:pt x="12463" y="19059"/>
                    <a:pt x="12493" y="18998"/>
                  </a:cubicBezTo>
                  <a:cubicBezTo>
                    <a:pt x="12524" y="18967"/>
                    <a:pt x="12584" y="18937"/>
                    <a:pt x="12645" y="18937"/>
                  </a:cubicBezTo>
                  <a:cubicBezTo>
                    <a:pt x="12706" y="18907"/>
                    <a:pt x="12797" y="18876"/>
                    <a:pt x="12888" y="18846"/>
                  </a:cubicBezTo>
                  <a:cubicBezTo>
                    <a:pt x="12949" y="18815"/>
                    <a:pt x="13010" y="18785"/>
                    <a:pt x="13071" y="18755"/>
                  </a:cubicBezTo>
                  <a:cubicBezTo>
                    <a:pt x="13101" y="18755"/>
                    <a:pt x="13101" y="18724"/>
                    <a:pt x="13131" y="18694"/>
                  </a:cubicBezTo>
                  <a:cubicBezTo>
                    <a:pt x="13131" y="18633"/>
                    <a:pt x="13192" y="18572"/>
                    <a:pt x="13253" y="18572"/>
                  </a:cubicBezTo>
                  <a:cubicBezTo>
                    <a:pt x="13344" y="18542"/>
                    <a:pt x="13435" y="18511"/>
                    <a:pt x="13557" y="18481"/>
                  </a:cubicBezTo>
                  <a:cubicBezTo>
                    <a:pt x="13618" y="18481"/>
                    <a:pt x="13648" y="18451"/>
                    <a:pt x="13679" y="18390"/>
                  </a:cubicBezTo>
                  <a:cubicBezTo>
                    <a:pt x="13679" y="18329"/>
                    <a:pt x="13709" y="18329"/>
                    <a:pt x="13739" y="18299"/>
                  </a:cubicBezTo>
                  <a:cubicBezTo>
                    <a:pt x="13831" y="18299"/>
                    <a:pt x="13891" y="18268"/>
                    <a:pt x="13922" y="18177"/>
                  </a:cubicBezTo>
                  <a:cubicBezTo>
                    <a:pt x="13922" y="18147"/>
                    <a:pt x="13983" y="18116"/>
                    <a:pt x="14013" y="18116"/>
                  </a:cubicBezTo>
                  <a:cubicBezTo>
                    <a:pt x="14043" y="18086"/>
                    <a:pt x="14074" y="18086"/>
                    <a:pt x="14104" y="18086"/>
                  </a:cubicBezTo>
                  <a:cubicBezTo>
                    <a:pt x="14104" y="18056"/>
                    <a:pt x="14134" y="18056"/>
                    <a:pt x="14134" y="18025"/>
                  </a:cubicBezTo>
                  <a:cubicBezTo>
                    <a:pt x="14134" y="17964"/>
                    <a:pt x="14134" y="17934"/>
                    <a:pt x="14134" y="17873"/>
                  </a:cubicBezTo>
                  <a:cubicBezTo>
                    <a:pt x="14134" y="17843"/>
                    <a:pt x="14165" y="17812"/>
                    <a:pt x="14195" y="17782"/>
                  </a:cubicBezTo>
                  <a:cubicBezTo>
                    <a:pt x="14317" y="17721"/>
                    <a:pt x="14378" y="17600"/>
                    <a:pt x="14438" y="17508"/>
                  </a:cubicBezTo>
                  <a:cubicBezTo>
                    <a:pt x="14469" y="17417"/>
                    <a:pt x="14469" y="17387"/>
                    <a:pt x="14408" y="17326"/>
                  </a:cubicBezTo>
                  <a:cubicBezTo>
                    <a:pt x="14347" y="17265"/>
                    <a:pt x="14317" y="17235"/>
                    <a:pt x="14286" y="17174"/>
                  </a:cubicBezTo>
                  <a:cubicBezTo>
                    <a:pt x="14256" y="17144"/>
                    <a:pt x="14226" y="17113"/>
                    <a:pt x="14165" y="17113"/>
                  </a:cubicBezTo>
                  <a:cubicBezTo>
                    <a:pt x="14104" y="17083"/>
                    <a:pt x="14043" y="17083"/>
                    <a:pt x="13983" y="17083"/>
                  </a:cubicBezTo>
                  <a:cubicBezTo>
                    <a:pt x="13952" y="17052"/>
                    <a:pt x="13922" y="17052"/>
                    <a:pt x="13891" y="17022"/>
                  </a:cubicBezTo>
                  <a:cubicBezTo>
                    <a:pt x="13831" y="16961"/>
                    <a:pt x="13800" y="16900"/>
                    <a:pt x="13800" y="16809"/>
                  </a:cubicBezTo>
                  <a:cubicBezTo>
                    <a:pt x="13770" y="16748"/>
                    <a:pt x="13770" y="16688"/>
                    <a:pt x="13770" y="16597"/>
                  </a:cubicBezTo>
                  <a:cubicBezTo>
                    <a:pt x="13770" y="16597"/>
                    <a:pt x="13739" y="16597"/>
                    <a:pt x="13739" y="16597"/>
                  </a:cubicBezTo>
                  <a:cubicBezTo>
                    <a:pt x="13739" y="16597"/>
                    <a:pt x="13709" y="16597"/>
                    <a:pt x="13709" y="16597"/>
                  </a:cubicBezTo>
                  <a:cubicBezTo>
                    <a:pt x="13618" y="16688"/>
                    <a:pt x="13527" y="16779"/>
                    <a:pt x="13466" y="16900"/>
                  </a:cubicBezTo>
                  <a:cubicBezTo>
                    <a:pt x="13405" y="16992"/>
                    <a:pt x="13314" y="17022"/>
                    <a:pt x="13223" y="17022"/>
                  </a:cubicBezTo>
                  <a:cubicBezTo>
                    <a:pt x="13162" y="17022"/>
                    <a:pt x="13071" y="17022"/>
                    <a:pt x="13010" y="17052"/>
                  </a:cubicBezTo>
                  <a:cubicBezTo>
                    <a:pt x="12979" y="17052"/>
                    <a:pt x="12949" y="17022"/>
                    <a:pt x="12919" y="17022"/>
                  </a:cubicBezTo>
                  <a:cubicBezTo>
                    <a:pt x="12888" y="16992"/>
                    <a:pt x="12858" y="16961"/>
                    <a:pt x="12858" y="16900"/>
                  </a:cubicBezTo>
                  <a:cubicBezTo>
                    <a:pt x="12858" y="16840"/>
                    <a:pt x="12858" y="16748"/>
                    <a:pt x="12858" y="16688"/>
                  </a:cubicBezTo>
                  <a:cubicBezTo>
                    <a:pt x="12858" y="16657"/>
                    <a:pt x="12827" y="16657"/>
                    <a:pt x="12827" y="16657"/>
                  </a:cubicBezTo>
                  <a:cubicBezTo>
                    <a:pt x="12827" y="16627"/>
                    <a:pt x="12797" y="16627"/>
                    <a:pt x="12797" y="16627"/>
                  </a:cubicBezTo>
                  <a:cubicBezTo>
                    <a:pt x="12767" y="16627"/>
                    <a:pt x="12767" y="16627"/>
                    <a:pt x="12767" y="16627"/>
                  </a:cubicBezTo>
                  <a:cubicBezTo>
                    <a:pt x="12736" y="16657"/>
                    <a:pt x="12736" y="16688"/>
                    <a:pt x="12706" y="16718"/>
                  </a:cubicBezTo>
                  <a:cubicBezTo>
                    <a:pt x="12706" y="16748"/>
                    <a:pt x="12676" y="16748"/>
                    <a:pt x="12645" y="16718"/>
                  </a:cubicBezTo>
                  <a:cubicBezTo>
                    <a:pt x="12615" y="16688"/>
                    <a:pt x="12584" y="16627"/>
                    <a:pt x="12584" y="16597"/>
                  </a:cubicBezTo>
                  <a:cubicBezTo>
                    <a:pt x="12584" y="16505"/>
                    <a:pt x="12524" y="16445"/>
                    <a:pt x="12493" y="16384"/>
                  </a:cubicBezTo>
                  <a:cubicBezTo>
                    <a:pt x="12432" y="16353"/>
                    <a:pt x="12402" y="16323"/>
                    <a:pt x="12372" y="16262"/>
                  </a:cubicBezTo>
                  <a:cubicBezTo>
                    <a:pt x="12341" y="16262"/>
                    <a:pt x="12341" y="16262"/>
                    <a:pt x="12311" y="16232"/>
                  </a:cubicBezTo>
                  <a:cubicBezTo>
                    <a:pt x="12280" y="16141"/>
                    <a:pt x="12220" y="16080"/>
                    <a:pt x="12189" y="15989"/>
                  </a:cubicBezTo>
                  <a:cubicBezTo>
                    <a:pt x="12189" y="15958"/>
                    <a:pt x="12189" y="15958"/>
                    <a:pt x="12189" y="15928"/>
                  </a:cubicBezTo>
                  <a:cubicBezTo>
                    <a:pt x="12189" y="15897"/>
                    <a:pt x="12189" y="15867"/>
                    <a:pt x="12189" y="15837"/>
                  </a:cubicBezTo>
                  <a:cubicBezTo>
                    <a:pt x="12220" y="15837"/>
                    <a:pt x="12220" y="15806"/>
                    <a:pt x="12220" y="15806"/>
                  </a:cubicBezTo>
                  <a:cubicBezTo>
                    <a:pt x="12280" y="15806"/>
                    <a:pt x="12311" y="15806"/>
                    <a:pt x="12372" y="15806"/>
                  </a:cubicBezTo>
                  <a:cubicBezTo>
                    <a:pt x="12402" y="15806"/>
                    <a:pt x="12463" y="15806"/>
                    <a:pt x="12493" y="15806"/>
                  </a:cubicBezTo>
                  <a:cubicBezTo>
                    <a:pt x="12524" y="15837"/>
                    <a:pt x="12554" y="15867"/>
                    <a:pt x="12554" y="15897"/>
                  </a:cubicBezTo>
                  <a:cubicBezTo>
                    <a:pt x="12615" y="15989"/>
                    <a:pt x="12676" y="16080"/>
                    <a:pt x="12736" y="16171"/>
                  </a:cubicBezTo>
                  <a:cubicBezTo>
                    <a:pt x="12767" y="16232"/>
                    <a:pt x="12797" y="16262"/>
                    <a:pt x="12827" y="16262"/>
                  </a:cubicBezTo>
                  <a:cubicBezTo>
                    <a:pt x="12858" y="16262"/>
                    <a:pt x="12888" y="16262"/>
                    <a:pt x="12919" y="16293"/>
                  </a:cubicBezTo>
                  <a:cubicBezTo>
                    <a:pt x="12949" y="16293"/>
                    <a:pt x="13010" y="16323"/>
                    <a:pt x="13040" y="16353"/>
                  </a:cubicBezTo>
                  <a:cubicBezTo>
                    <a:pt x="13071" y="16384"/>
                    <a:pt x="13101" y="16414"/>
                    <a:pt x="13131" y="16414"/>
                  </a:cubicBezTo>
                  <a:cubicBezTo>
                    <a:pt x="13223" y="16475"/>
                    <a:pt x="13314" y="16505"/>
                    <a:pt x="13405" y="16536"/>
                  </a:cubicBezTo>
                  <a:cubicBezTo>
                    <a:pt x="13435" y="16536"/>
                    <a:pt x="13496" y="16536"/>
                    <a:pt x="13527" y="16505"/>
                  </a:cubicBezTo>
                  <a:cubicBezTo>
                    <a:pt x="13587" y="16475"/>
                    <a:pt x="13618" y="16445"/>
                    <a:pt x="13679" y="16445"/>
                  </a:cubicBezTo>
                  <a:cubicBezTo>
                    <a:pt x="13739" y="16414"/>
                    <a:pt x="13800" y="16414"/>
                    <a:pt x="13831" y="16475"/>
                  </a:cubicBezTo>
                  <a:cubicBezTo>
                    <a:pt x="13861" y="16536"/>
                    <a:pt x="13891" y="16597"/>
                    <a:pt x="13891" y="16627"/>
                  </a:cubicBezTo>
                  <a:cubicBezTo>
                    <a:pt x="13922" y="16688"/>
                    <a:pt x="13952" y="16718"/>
                    <a:pt x="14013" y="16718"/>
                  </a:cubicBezTo>
                  <a:cubicBezTo>
                    <a:pt x="14226" y="16718"/>
                    <a:pt x="14438" y="16779"/>
                    <a:pt x="14651" y="16809"/>
                  </a:cubicBezTo>
                  <a:cubicBezTo>
                    <a:pt x="14712" y="16809"/>
                    <a:pt x="14803" y="16840"/>
                    <a:pt x="14864" y="16809"/>
                  </a:cubicBezTo>
                  <a:cubicBezTo>
                    <a:pt x="14986" y="16809"/>
                    <a:pt x="15138" y="16779"/>
                    <a:pt x="15259" y="16809"/>
                  </a:cubicBezTo>
                  <a:cubicBezTo>
                    <a:pt x="15290" y="16809"/>
                    <a:pt x="15320" y="16779"/>
                    <a:pt x="15350" y="16779"/>
                  </a:cubicBezTo>
                  <a:cubicBezTo>
                    <a:pt x="15442" y="16748"/>
                    <a:pt x="15533" y="16748"/>
                    <a:pt x="15624" y="16779"/>
                  </a:cubicBezTo>
                  <a:cubicBezTo>
                    <a:pt x="15654" y="16779"/>
                    <a:pt x="15685" y="16779"/>
                    <a:pt x="15685" y="16809"/>
                  </a:cubicBezTo>
                  <a:cubicBezTo>
                    <a:pt x="15715" y="16840"/>
                    <a:pt x="15715" y="16870"/>
                    <a:pt x="15745" y="16870"/>
                  </a:cubicBezTo>
                  <a:cubicBezTo>
                    <a:pt x="15776" y="16900"/>
                    <a:pt x="15806" y="16931"/>
                    <a:pt x="15806" y="16961"/>
                  </a:cubicBezTo>
                  <a:cubicBezTo>
                    <a:pt x="15837" y="17052"/>
                    <a:pt x="15867" y="17083"/>
                    <a:pt x="15958" y="17113"/>
                  </a:cubicBezTo>
                  <a:cubicBezTo>
                    <a:pt x="16019" y="17113"/>
                    <a:pt x="16049" y="17144"/>
                    <a:pt x="16080" y="17204"/>
                  </a:cubicBezTo>
                  <a:cubicBezTo>
                    <a:pt x="16141" y="17265"/>
                    <a:pt x="16232" y="17296"/>
                    <a:pt x="16323" y="17326"/>
                  </a:cubicBezTo>
                  <a:cubicBezTo>
                    <a:pt x="16353" y="17326"/>
                    <a:pt x="16353" y="17326"/>
                    <a:pt x="16384" y="17326"/>
                  </a:cubicBezTo>
                  <a:cubicBezTo>
                    <a:pt x="16384" y="17326"/>
                    <a:pt x="16384" y="17326"/>
                    <a:pt x="16384" y="17326"/>
                  </a:cubicBezTo>
                  <a:lnTo>
                    <a:pt x="16384" y="17296"/>
                  </a:lnTo>
                  <a:lnTo>
                    <a:pt x="16384" y="17326"/>
                  </a:lnTo>
                  <a:cubicBezTo>
                    <a:pt x="16384" y="17326"/>
                    <a:pt x="16384" y="17326"/>
                    <a:pt x="16384" y="17326"/>
                  </a:cubicBezTo>
                  <a:cubicBezTo>
                    <a:pt x="16353" y="17356"/>
                    <a:pt x="16293" y="17387"/>
                    <a:pt x="16232" y="17356"/>
                  </a:cubicBezTo>
                  <a:cubicBezTo>
                    <a:pt x="16232" y="17356"/>
                    <a:pt x="16201" y="17387"/>
                    <a:pt x="16201" y="17387"/>
                  </a:cubicBezTo>
                  <a:cubicBezTo>
                    <a:pt x="16201" y="17387"/>
                    <a:pt x="16201" y="17417"/>
                    <a:pt x="16201" y="17417"/>
                  </a:cubicBezTo>
                  <a:cubicBezTo>
                    <a:pt x="16262" y="17508"/>
                    <a:pt x="16323" y="17569"/>
                    <a:pt x="16414" y="17630"/>
                  </a:cubicBezTo>
                  <a:cubicBezTo>
                    <a:pt x="16536" y="17752"/>
                    <a:pt x="16597" y="17752"/>
                    <a:pt x="16749" y="17660"/>
                  </a:cubicBezTo>
                  <a:cubicBezTo>
                    <a:pt x="16809" y="17630"/>
                    <a:pt x="16840" y="17569"/>
                    <a:pt x="16840" y="17508"/>
                  </a:cubicBezTo>
                  <a:cubicBezTo>
                    <a:pt x="16840" y="17508"/>
                    <a:pt x="16840" y="17508"/>
                    <a:pt x="16840" y="17508"/>
                  </a:cubicBezTo>
                  <a:lnTo>
                    <a:pt x="16840" y="17508"/>
                  </a:lnTo>
                  <a:lnTo>
                    <a:pt x="16840" y="17508"/>
                  </a:lnTo>
                  <a:cubicBezTo>
                    <a:pt x="16840" y="17508"/>
                    <a:pt x="16840" y="17508"/>
                    <a:pt x="16840" y="17508"/>
                  </a:cubicBezTo>
                  <a:cubicBezTo>
                    <a:pt x="16840" y="17508"/>
                    <a:pt x="16870" y="17508"/>
                    <a:pt x="16870" y="17508"/>
                  </a:cubicBezTo>
                  <a:cubicBezTo>
                    <a:pt x="16901" y="17630"/>
                    <a:pt x="16931" y="17721"/>
                    <a:pt x="16931" y="17812"/>
                  </a:cubicBezTo>
                  <a:cubicBezTo>
                    <a:pt x="16931" y="17873"/>
                    <a:pt x="16931" y="17934"/>
                    <a:pt x="16931" y="17964"/>
                  </a:cubicBezTo>
                  <a:cubicBezTo>
                    <a:pt x="16992" y="18086"/>
                    <a:pt x="16992" y="18177"/>
                    <a:pt x="17022" y="18299"/>
                  </a:cubicBezTo>
                  <a:cubicBezTo>
                    <a:pt x="17052" y="18420"/>
                    <a:pt x="17113" y="18511"/>
                    <a:pt x="17113" y="18633"/>
                  </a:cubicBezTo>
                  <a:cubicBezTo>
                    <a:pt x="17113" y="18633"/>
                    <a:pt x="17144" y="18663"/>
                    <a:pt x="17144" y="18694"/>
                  </a:cubicBezTo>
                  <a:cubicBezTo>
                    <a:pt x="17174" y="18755"/>
                    <a:pt x="17204" y="18815"/>
                    <a:pt x="17265" y="18876"/>
                  </a:cubicBezTo>
                  <a:cubicBezTo>
                    <a:pt x="17296" y="18967"/>
                    <a:pt x="17326" y="19059"/>
                    <a:pt x="17356" y="19150"/>
                  </a:cubicBezTo>
                  <a:cubicBezTo>
                    <a:pt x="17387" y="19180"/>
                    <a:pt x="17417" y="19211"/>
                    <a:pt x="17417" y="19271"/>
                  </a:cubicBezTo>
                  <a:cubicBezTo>
                    <a:pt x="17448" y="19363"/>
                    <a:pt x="17478" y="19423"/>
                    <a:pt x="17539" y="19514"/>
                  </a:cubicBezTo>
                  <a:cubicBezTo>
                    <a:pt x="17569" y="19545"/>
                    <a:pt x="17630" y="19575"/>
                    <a:pt x="17630" y="19636"/>
                  </a:cubicBezTo>
                  <a:cubicBezTo>
                    <a:pt x="17660" y="19758"/>
                    <a:pt x="17721" y="19849"/>
                    <a:pt x="17752" y="19970"/>
                  </a:cubicBezTo>
                  <a:cubicBezTo>
                    <a:pt x="17752" y="20031"/>
                    <a:pt x="17782" y="20092"/>
                    <a:pt x="17843" y="20153"/>
                  </a:cubicBezTo>
                  <a:cubicBezTo>
                    <a:pt x="17843" y="20183"/>
                    <a:pt x="17873" y="20183"/>
                    <a:pt x="17904" y="20214"/>
                  </a:cubicBezTo>
                  <a:cubicBezTo>
                    <a:pt x="17964" y="20274"/>
                    <a:pt x="18025" y="20244"/>
                    <a:pt x="18086" y="20183"/>
                  </a:cubicBezTo>
                  <a:cubicBezTo>
                    <a:pt x="18086" y="20183"/>
                    <a:pt x="18116" y="20153"/>
                    <a:pt x="18116" y="20122"/>
                  </a:cubicBezTo>
                  <a:cubicBezTo>
                    <a:pt x="18116" y="20092"/>
                    <a:pt x="18147" y="20062"/>
                    <a:pt x="18208" y="20062"/>
                  </a:cubicBezTo>
                  <a:cubicBezTo>
                    <a:pt x="18238" y="20031"/>
                    <a:pt x="18268" y="20001"/>
                    <a:pt x="18268" y="19940"/>
                  </a:cubicBezTo>
                  <a:cubicBezTo>
                    <a:pt x="18299" y="19910"/>
                    <a:pt x="18329" y="19849"/>
                    <a:pt x="18390" y="19818"/>
                  </a:cubicBezTo>
                  <a:cubicBezTo>
                    <a:pt x="18420" y="19788"/>
                    <a:pt x="18451" y="19758"/>
                    <a:pt x="18451" y="19727"/>
                  </a:cubicBezTo>
                  <a:cubicBezTo>
                    <a:pt x="18420" y="19666"/>
                    <a:pt x="18420" y="19636"/>
                    <a:pt x="18420" y="19606"/>
                  </a:cubicBezTo>
                  <a:cubicBezTo>
                    <a:pt x="18420" y="19545"/>
                    <a:pt x="18420" y="19514"/>
                    <a:pt x="18420" y="19484"/>
                  </a:cubicBezTo>
                  <a:cubicBezTo>
                    <a:pt x="18451" y="19454"/>
                    <a:pt x="18451" y="19423"/>
                    <a:pt x="18481" y="19393"/>
                  </a:cubicBezTo>
                  <a:cubicBezTo>
                    <a:pt x="18511" y="19332"/>
                    <a:pt x="18511" y="19241"/>
                    <a:pt x="18481" y="19180"/>
                  </a:cubicBezTo>
                  <a:cubicBezTo>
                    <a:pt x="18451" y="19150"/>
                    <a:pt x="18451" y="19119"/>
                    <a:pt x="18451" y="19089"/>
                  </a:cubicBezTo>
                  <a:cubicBezTo>
                    <a:pt x="18451" y="18998"/>
                    <a:pt x="18451" y="18907"/>
                    <a:pt x="18451" y="18815"/>
                  </a:cubicBezTo>
                  <a:cubicBezTo>
                    <a:pt x="18451" y="18785"/>
                    <a:pt x="18481" y="18724"/>
                    <a:pt x="18542" y="18724"/>
                  </a:cubicBezTo>
                  <a:cubicBezTo>
                    <a:pt x="18572" y="18724"/>
                    <a:pt x="18603" y="18724"/>
                    <a:pt x="18603" y="18694"/>
                  </a:cubicBezTo>
                  <a:cubicBezTo>
                    <a:pt x="18633" y="18633"/>
                    <a:pt x="18694" y="18633"/>
                    <a:pt x="18755" y="18603"/>
                  </a:cubicBezTo>
                  <a:cubicBezTo>
                    <a:pt x="18785" y="18572"/>
                    <a:pt x="18815" y="18572"/>
                    <a:pt x="18815" y="18542"/>
                  </a:cubicBezTo>
                  <a:cubicBezTo>
                    <a:pt x="18846" y="18481"/>
                    <a:pt x="18846" y="18451"/>
                    <a:pt x="18876" y="18420"/>
                  </a:cubicBezTo>
                  <a:cubicBezTo>
                    <a:pt x="18967" y="18390"/>
                    <a:pt x="19028" y="18299"/>
                    <a:pt x="19119" y="18207"/>
                  </a:cubicBezTo>
                  <a:cubicBezTo>
                    <a:pt x="19150" y="18207"/>
                    <a:pt x="19180" y="18147"/>
                    <a:pt x="19211" y="18116"/>
                  </a:cubicBezTo>
                  <a:cubicBezTo>
                    <a:pt x="19241" y="18086"/>
                    <a:pt x="19271" y="18025"/>
                    <a:pt x="19302" y="17995"/>
                  </a:cubicBezTo>
                  <a:cubicBezTo>
                    <a:pt x="19332" y="17964"/>
                    <a:pt x="19363" y="17934"/>
                    <a:pt x="19393" y="17934"/>
                  </a:cubicBezTo>
                  <a:cubicBezTo>
                    <a:pt x="19515" y="17873"/>
                    <a:pt x="19606" y="17782"/>
                    <a:pt x="19606" y="17630"/>
                  </a:cubicBezTo>
                  <a:cubicBezTo>
                    <a:pt x="19606" y="17600"/>
                    <a:pt x="19636" y="17569"/>
                    <a:pt x="19697" y="17539"/>
                  </a:cubicBezTo>
                  <a:cubicBezTo>
                    <a:pt x="19727" y="17508"/>
                    <a:pt x="19788" y="17508"/>
                    <a:pt x="19849" y="17508"/>
                  </a:cubicBezTo>
                  <a:cubicBezTo>
                    <a:pt x="20001" y="17508"/>
                    <a:pt x="20122" y="17478"/>
                    <a:pt x="20244" y="17417"/>
                  </a:cubicBezTo>
                  <a:cubicBezTo>
                    <a:pt x="20305" y="17387"/>
                    <a:pt x="20366" y="17387"/>
                    <a:pt x="20426" y="17326"/>
                  </a:cubicBezTo>
                  <a:cubicBezTo>
                    <a:pt x="20426" y="17326"/>
                    <a:pt x="20457" y="17356"/>
                    <a:pt x="20457" y="17356"/>
                  </a:cubicBezTo>
                  <a:cubicBezTo>
                    <a:pt x="20487" y="17387"/>
                    <a:pt x="20487" y="17448"/>
                    <a:pt x="20487" y="17478"/>
                  </a:cubicBezTo>
                  <a:cubicBezTo>
                    <a:pt x="20548" y="17630"/>
                    <a:pt x="20609" y="17752"/>
                    <a:pt x="20761" y="17843"/>
                  </a:cubicBezTo>
                  <a:cubicBezTo>
                    <a:pt x="20791" y="17843"/>
                    <a:pt x="20822" y="17843"/>
                    <a:pt x="20822" y="17873"/>
                  </a:cubicBezTo>
                  <a:cubicBezTo>
                    <a:pt x="20852" y="17873"/>
                    <a:pt x="20882" y="17904"/>
                    <a:pt x="20852" y="17964"/>
                  </a:cubicBezTo>
                  <a:cubicBezTo>
                    <a:pt x="20852" y="18025"/>
                    <a:pt x="20852" y="18056"/>
                    <a:pt x="20913" y="18086"/>
                  </a:cubicBezTo>
                  <a:cubicBezTo>
                    <a:pt x="20974" y="18116"/>
                    <a:pt x="21004" y="18116"/>
                    <a:pt x="21034" y="18177"/>
                  </a:cubicBezTo>
                  <a:cubicBezTo>
                    <a:pt x="21034" y="18177"/>
                    <a:pt x="21034" y="18177"/>
                    <a:pt x="21034" y="18207"/>
                  </a:cubicBezTo>
                  <a:cubicBezTo>
                    <a:pt x="21095" y="18299"/>
                    <a:pt x="21095" y="18390"/>
                    <a:pt x="21065" y="18511"/>
                  </a:cubicBezTo>
                  <a:cubicBezTo>
                    <a:pt x="21065" y="18542"/>
                    <a:pt x="21065" y="18572"/>
                    <a:pt x="21065" y="18603"/>
                  </a:cubicBezTo>
                  <a:cubicBezTo>
                    <a:pt x="21065" y="18663"/>
                    <a:pt x="21126" y="18694"/>
                    <a:pt x="21156" y="18694"/>
                  </a:cubicBezTo>
                  <a:cubicBezTo>
                    <a:pt x="21217" y="18694"/>
                    <a:pt x="21308" y="18694"/>
                    <a:pt x="21369" y="18633"/>
                  </a:cubicBezTo>
                  <a:cubicBezTo>
                    <a:pt x="21429" y="18603"/>
                    <a:pt x="21490" y="18572"/>
                    <a:pt x="21551" y="18511"/>
                  </a:cubicBezTo>
                  <a:cubicBezTo>
                    <a:pt x="21581" y="18511"/>
                    <a:pt x="21581" y="18511"/>
                    <a:pt x="21612" y="18511"/>
                  </a:cubicBezTo>
                  <a:cubicBezTo>
                    <a:pt x="21642" y="18572"/>
                    <a:pt x="21703" y="18603"/>
                    <a:pt x="21703" y="18663"/>
                  </a:cubicBezTo>
                  <a:cubicBezTo>
                    <a:pt x="21733" y="18724"/>
                    <a:pt x="21733" y="18755"/>
                    <a:pt x="21764" y="18815"/>
                  </a:cubicBezTo>
                  <a:cubicBezTo>
                    <a:pt x="21794" y="18937"/>
                    <a:pt x="21794" y="19089"/>
                    <a:pt x="21885" y="19211"/>
                  </a:cubicBezTo>
                  <a:cubicBezTo>
                    <a:pt x="21916" y="19211"/>
                    <a:pt x="21916" y="19241"/>
                    <a:pt x="21916" y="19271"/>
                  </a:cubicBezTo>
                  <a:cubicBezTo>
                    <a:pt x="21946" y="19302"/>
                    <a:pt x="21946" y="19332"/>
                    <a:pt x="21946" y="19363"/>
                  </a:cubicBezTo>
                  <a:cubicBezTo>
                    <a:pt x="21977" y="19484"/>
                    <a:pt x="21977" y="19606"/>
                    <a:pt x="21946" y="19697"/>
                  </a:cubicBezTo>
                  <a:cubicBezTo>
                    <a:pt x="21946" y="19727"/>
                    <a:pt x="21916" y="19788"/>
                    <a:pt x="21946" y="19788"/>
                  </a:cubicBezTo>
                  <a:cubicBezTo>
                    <a:pt x="21946" y="19879"/>
                    <a:pt x="21946" y="19970"/>
                    <a:pt x="21916" y="20062"/>
                  </a:cubicBezTo>
                  <a:cubicBezTo>
                    <a:pt x="21885" y="20153"/>
                    <a:pt x="21885" y="20214"/>
                    <a:pt x="22007" y="20244"/>
                  </a:cubicBezTo>
                  <a:cubicBezTo>
                    <a:pt x="22007" y="20244"/>
                    <a:pt x="22007" y="20274"/>
                    <a:pt x="22007" y="20274"/>
                  </a:cubicBezTo>
                  <a:cubicBezTo>
                    <a:pt x="22098" y="20366"/>
                    <a:pt x="22189" y="20487"/>
                    <a:pt x="22281" y="20609"/>
                  </a:cubicBezTo>
                  <a:cubicBezTo>
                    <a:pt x="22341" y="20670"/>
                    <a:pt x="22311" y="20730"/>
                    <a:pt x="22341" y="20791"/>
                  </a:cubicBezTo>
                  <a:cubicBezTo>
                    <a:pt x="22341" y="20822"/>
                    <a:pt x="22341" y="20822"/>
                    <a:pt x="22341" y="20852"/>
                  </a:cubicBezTo>
                  <a:cubicBezTo>
                    <a:pt x="22372" y="20882"/>
                    <a:pt x="22372" y="20943"/>
                    <a:pt x="22372" y="20973"/>
                  </a:cubicBezTo>
                  <a:cubicBezTo>
                    <a:pt x="22372" y="21034"/>
                    <a:pt x="22402" y="21065"/>
                    <a:pt x="22433" y="21095"/>
                  </a:cubicBezTo>
                  <a:cubicBezTo>
                    <a:pt x="22463" y="21156"/>
                    <a:pt x="22524" y="21217"/>
                    <a:pt x="22524" y="21277"/>
                  </a:cubicBezTo>
                  <a:cubicBezTo>
                    <a:pt x="22524" y="21308"/>
                    <a:pt x="22554" y="21308"/>
                    <a:pt x="22585" y="21338"/>
                  </a:cubicBezTo>
                  <a:cubicBezTo>
                    <a:pt x="22585" y="21338"/>
                    <a:pt x="22645" y="21369"/>
                    <a:pt x="22645" y="21399"/>
                  </a:cubicBezTo>
                  <a:cubicBezTo>
                    <a:pt x="22676" y="21460"/>
                    <a:pt x="22736" y="21490"/>
                    <a:pt x="22797" y="21521"/>
                  </a:cubicBezTo>
                  <a:cubicBezTo>
                    <a:pt x="22888" y="21551"/>
                    <a:pt x="22949" y="21581"/>
                    <a:pt x="23040" y="21642"/>
                  </a:cubicBezTo>
                  <a:lnTo>
                    <a:pt x="23010" y="21642"/>
                  </a:lnTo>
                  <a:cubicBezTo>
                    <a:pt x="23040" y="21642"/>
                    <a:pt x="23040" y="21642"/>
                    <a:pt x="23040" y="21642"/>
                  </a:cubicBezTo>
                  <a:cubicBezTo>
                    <a:pt x="23040" y="21642"/>
                    <a:pt x="23040" y="21642"/>
                    <a:pt x="23040" y="21642"/>
                  </a:cubicBezTo>
                  <a:cubicBezTo>
                    <a:pt x="23040" y="21612"/>
                    <a:pt x="23071" y="21612"/>
                    <a:pt x="23071" y="21581"/>
                  </a:cubicBezTo>
                  <a:cubicBezTo>
                    <a:pt x="23101" y="21581"/>
                    <a:pt x="23101" y="21551"/>
                    <a:pt x="23101" y="21521"/>
                  </a:cubicBezTo>
                  <a:cubicBezTo>
                    <a:pt x="23071" y="21460"/>
                    <a:pt x="23040" y="21369"/>
                    <a:pt x="23010" y="21338"/>
                  </a:cubicBezTo>
                  <a:cubicBezTo>
                    <a:pt x="22949" y="21277"/>
                    <a:pt x="22949" y="21186"/>
                    <a:pt x="22949" y="21125"/>
                  </a:cubicBezTo>
                  <a:cubicBezTo>
                    <a:pt x="22949" y="21065"/>
                    <a:pt x="22949" y="21034"/>
                    <a:pt x="22949" y="20973"/>
                  </a:cubicBezTo>
                  <a:cubicBezTo>
                    <a:pt x="22949" y="20913"/>
                    <a:pt x="22919" y="20882"/>
                    <a:pt x="22888" y="20822"/>
                  </a:cubicBezTo>
                  <a:cubicBezTo>
                    <a:pt x="22828" y="20761"/>
                    <a:pt x="22767" y="20700"/>
                    <a:pt x="22706" y="20639"/>
                  </a:cubicBezTo>
                  <a:cubicBezTo>
                    <a:pt x="22615" y="20609"/>
                    <a:pt x="22554" y="20518"/>
                    <a:pt x="22463" y="20487"/>
                  </a:cubicBezTo>
                  <a:cubicBezTo>
                    <a:pt x="22402" y="20457"/>
                    <a:pt x="22372" y="20396"/>
                    <a:pt x="22372" y="20305"/>
                  </a:cubicBezTo>
                  <a:cubicBezTo>
                    <a:pt x="22372" y="20274"/>
                    <a:pt x="22341" y="20214"/>
                    <a:pt x="22311" y="20183"/>
                  </a:cubicBezTo>
                  <a:cubicBezTo>
                    <a:pt x="22250" y="20153"/>
                    <a:pt x="22250" y="20062"/>
                    <a:pt x="22220" y="20001"/>
                  </a:cubicBezTo>
                  <a:cubicBezTo>
                    <a:pt x="22159" y="20001"/>
                    <a:pt x="22098" y="19970"/>
                    <a:pt x="22098" y="19879"/>
                  </a:cubicBezTo>
                  <a:cubicBezTo>
                    <a:pt x="22098" y="19849"/>
                    <a:pt x="22098" y="19788"/>
                    <a:pt x="22098" y="19758"/>
                  </a:cubicBezTo>
                  <a:cubicBezTo>
                    <a:pt x="22159" y="19575"/>
                    <a:pt x="22220" y="19423"/>
                    <a:pt x="22250" y="19241"/>
                  </a:cubicBezTo>
                  <a:cubicBezTo>
                    <a:pt x="22250" y="19241"/>
                    <a:pt x="22250" y="19241"/>
                    <a:pt x="22250" y="19241"/>
                  </a:cubicBezTo>
                  <a:cubicBezTo>
                    <a:pt x="22250" y="19211"/>
                    <a:pt x="22281" y="19211"/>
                    <a:pt x="22281" y="19211"/>
                  </a:cubicBezTo>
                  <a:cubicBezTo>
                    <a:pt x="22311" y="19211"/>
                    <a:pt x="22311" y="19211"/>
                    <a:pt x="22341" y="19211"/>
                  </a:cubicBezTo>
                  <a:cubicBezTo>
                    <a:pt x="22341" y="19211"/>
                    <a:pt x="22341" y="19241"/>
                    <a:pt x="22341" y="19241"/>
                  </a:cubicBezTo>
                  <a:cubicBezTo>
                    <a:pt x="22372" y="19332"/>
                    <a:pt x="22402" y="19363"/>
                    <a:pt x="22493" y="19363"/>
                  </a:cubicBezTo>
                  <a:cubicBezTo>
                    <a:pt x="22524" y="19363"/>
                    <a:pt x="22524" y="19363"/>
                    <a:pt x="22554" y="19393"/>
                  </a:cubicBezTo>
                  <a:cubicBezTo>
                    <a:pt x="22645" y="19454"/>
                    <a:pt x="22736" y="19484"/>
                    <a:pt x="22767" y="19575"/>
                  </a:cubicBezTo>
                  <a:cubicBezTo>
                    <a:pt x="22828" y="19697"/>
                    <a:pt x="22919" y="19758"/>
                    <a:pt x="23010" y="19849"/>
                  </a:cubicBezTo>
                  <a:cubicBezTo>
                    <a:pt x="23040" y="19849"/>
                    <a:pt x="23071" y="19818"/>
                    <a:pt x="23071" y="19818"/>
                  </a:cubicBezTo>
                  <a:cubicBezTo>
                    <a:pt x="23132" y="19849"/>
                    <a:pt x="23162" y="19879"/>
                    <a:pt x="23162" y="19940"/>
                  </a:cubicBezTo>
                  <a:cubicBezTo>
                    <a:pt x="23162" y="20001"/>
                    <a:pt x="23162" y="20062"/>
                    <a:pt x="23162" y="20122"/>
                  </a:cubicBezTo>
                  <a:cubicBezTo>
                    <a:pt x="23162" y="20153"/>
                    <a:pt x="23223" y="20153"/>
                    <a:pt x="23223" y="20153"/>
                  </a:cubicBezTo>
                  <a:cubicBezTo>
                    <a:pt x="23223" y="20153"/>
                    <a:pt x="23253" y="20153"/>
                    <a:pt x="23253" y="20122"/>
                  </a:cubicBezTo>
                  <a:cubicBezTo>
                    <a:pt x="23344" y="20062"/>
                    <a:pt x="23436" y="19970"/>
                    <a:pt x="23527" y="19879"/>
                  </a:cubicBezTo>
                  <a:cubicBezTo>
                    <a:pt x="23527" y="19849"/>
                    <a:pt x="23557" y="19849"/>
                    <a:pt x="23588" y="19818"/>
                  </a:cubicBezTo>
                  <a:cubicBezTo>
                    <a:pt x="23709" y="19818"/>
                    <a:pt x="23800" y="19727"/>
                    <a:pt x="23892" y="19666"/>
                  </a:cubicBezTo>
                  <a:cubicBezTo>
                    <a:pt x="23922" y="19606"/>
                    <a:pt x="23952" y="19545"/>
                    <a:pt x="23983" y="19484"/>
                  </a:cubicBezTo>
                  <a:cubicBezTo>
                    <a:pt x="24013" y="19363"/>
                    <a:pt x="24013" y="19271"/>
                    <a:pt x="23983" y="19180"/>
                  </a:cubicBezTo>
                  <a:cubicBezTo>
                    <a:pt x="23983" y="19150"/>
                    <a:pt x="23983" y="19150"/>
                    <a:pt x="23983" y="19150"/>
                  </a:cubicBezTo>
                  <a:cubicBezTo>
                    <a:pt x="23952" y="18998"/>
                    <a:pt x="23892" y="18876"/>
                    <a:pt x="23831" y="18755"/>
                  </a:cubicBezTo>
                  <a:cubicBezTo>
                    <a:pt x="23831" y="18694"/>
                    <a:pt x="23770" y="18663"/>
                    <a:pt x="23740" y="18633"/>
                  </a:cubicBezTo>
                  <a:cubicBezTo>
                    <a:pt x="23679" y="18542"/>
                    <a:pt x="23588" y="18481"/>
                    <a:pt x="23496" y="18420"/>
                  </a:cubicBezTo>
                  <a:cubicBezTo>
                    <a:pt x="23436" y="18390"/>
                    <a:pt x="23375" y="18359"/>
                    <a:pt x="23375" y="18268"/>
                  </a:cubicBezTo>
                  <a:cubicBezTo>
                    <a:pt x="23375" y="18238"/>
                    <a:pt x="23344" y="18207"/>
                    <a:pt x="23314" y="18177"/>
                  </a:cubicBezTo>
                  <a:cubicBezTo>
                    <a:pt x="23284" y="18147"/>
                    <a:pt x="23253" y="18147"/>
                    <a:pt x="23223" y="18116"/>
                  </a:cubicBezTo>
                  <a:cubicBezTo>
                    <a:pt x="23223" y="18116"/>
                    <a:pt x="23223" y="18086"/>
                    <a:pt x="23223" y="18086"/>
                  </a:cubicBezTo>
                  <a:cubicBezTo>
                    <a:pt x="23223" y="17995"/>
                    <a:pt x="23192" y="17904"/>
                    <a:pt x="23284" y="17843"/>
                  </a:cubicBezTo>
                  <a:cubicBezTo>
                    <a:pt x="23314" y="17812"/>
                    <a:pt x="23314" y="17782"/>
                    <a:pt x="23344" y="17721"/>
                  </a:cubicBezTo>
                  <a:cubicBezTo>
                    <a:pt x="23344" y="17691"/>
                    <a:pt x="23344" y="17660"/>
                    <a:pt x="23375" y="17660"/>
                  </a:cubicBezTo>
                  <a:cubicBezTo>
                    <a:pt x="23466" y="17600"/>
                    <a:pt x="23557" y="17569"/>
                    <a:pt x="23648" y="17508"/>
                  </a:cubicBezTo>
                  <a:cubicBezTo>
                    <a:pt x="23679" y="17508"/>
                    <a:pt x="23679" y="17508"/>
                    <a:pt x="23709" y="17508"/>
                  </a:cubicBezTo>
                  <a:cubicBezTo>
                    <a:pt x="23740" y="17508"/>
                    <a:pt x="23770" y="17539"/>
                    <a:pt x="23770" y="17539"/>
                  </a:cubicBezTo>
                  <a:cubicBezTo>
                    <a:pt x="23831" y="17539"/>
                    <a:pt x="23861" y="17569"/>
                    <a:pt x="23892" y="17630"/>
                  </a:cubicBezTo>
                  <a:cubicBezTo>
                    <a:pt x="23892" y="17691"/>
                    <a:pt x="23922" y="17721"/>
                    <a:pt x="23952" y="17752"/>
                  </a:cubicBezTo>
                  <a:cubicBezTo>
                    <a:pt x="24013" y="17782"/>
                    <a:pt x="24074" y="17752"/>
                    <a:pt x="24074" y="17691"/>
                  </a:cubicBezTo>
                  <a:cubicBezTo>
                    <a:pt x="24074" y="17691"/>
                    <a:pt x="24074" y="17660"/>
                    <a:pt x="24074" y="17630"/>
                  </a:cubicBezTo>
                  <a:lnTo>
                    <a:pt x="24074" y="17630"/>
                  </a:lnTo>
                  <a:lnTo>
                    <a:pt x="24074" y="17630"/>
                  </a:lnTo>
                  <a:lnTo>
                    <a:pt x="24074" y="17630"/>
                  </a:lnTo>
                  <a:cubicBezTo>
                    <a:pt x="24074" y="17630"/>
                    <a:pt x="24043" y="17600"/>
                    <a:pt x="24043" y="17600"/>
                  </a:cubicBezTo>
                  <a:cubicBezTo>
                    <a:pt x="24043" y="17600"/>
                    <a:pt x="24074" y="17569"/>
                    <a:pt x="24074" y="17569"/>
                  </a:cubicBezTo>
                  <a:cubicBezTo>
                    <a:pt x="24195" y="17539"/>
                    <a:pt x="24287" y="17478"/>
                    <a:pt x="24378" y="17448"/>
                  </a:cubicBezTo>
                  <a:cubicBezTo>
                    <a:pt x="24469" y="17448"/>
                    <a:pt x="24530" y="17387"/>
                    <a:pt x="24591" y="17296"/>
                  </a:cubicBezTo>
                  <a:cubicBezTo>
                    <a:pt x="24591" y="17265"/>
                    <a:pt x="24621" y="17265"/>
                    <a:pt x="24651" y="17296"/>
                  </a:cubicBezTo>
                  <a:cubicBezTo>
                    <a:pt x="24651" y="17296"/>
                    <a:pt x="24682" y="17326"/>
                    <a:pt x="24712" y="17296"/>
                  </a:cubicBezTo>
                  <a:cubicBezTo>
                    <a:pt x="24773" y="17265"/>
                    <a:pt x="24834" y="17265"/>
                    <a:pt x="24925" y="17235"/>
                  </a:cubicBezTo>
                  <a:cubicBezTo>
                    <a:pt x="24955" y="17235"/>
                    <a:pt x="25016" y="17204"/>
                    <a:pt x="25077" y="17204"/>
                  </a:cubicBezTo>
                  <a:cubicBezTo>
                    <a:pt x="25138" y="17174"/>
                    <a:pt x="25168" y="17144"/>
                    <a:pt x="25168" y="17083"/>
                  </a:cubicBezTo>
                  <a:cubicBezTo>
                    <a:pt x="25199" y="17083"/>
                    <a:pt x="25199" y="17083"/>
                    <a:pt x="25229" y="17052"/>
                  </a:cubicBezTo>
                  <a:cubicBezTo>
                    <a:pt x="25320" y="16992"/>
                    <a:pt x="25381" y="16961"/>
                    <a:pt x="25411" y="16870"/>
                  </a:cubicBezTo>
                  <a:cubicBezTo>
                    <a:pt x="25411" y="16870"/>
                    <a:pt x="25411" y="16840"/>
                    <a:pt x="25442" y="16840"/>
                  </a:cubicBezTo>
                  <a:cubicBezTo>
                    <a:pt x="25502" y="16809"/>
                    <a:pt x="25533" y="16748"/>
                    <a:pt x="25563" y="16688"/>
                  </a:cubicBezTo>
                  <a:cubicBezTo>
                    <a:pt x="25563" y="16657"/>
                    <a:pt x="25594" y="16657"/>
                    <a:pt x="25594" y="16657"/>
                  </a:cubicBezTo>
                  <a:cubicBezTo>
                    <a:pt x="25654" y="16627"/>
                    <a:pt x="25654" y="16627"/>
                    <a:pt x="25654" y="16597"/>
                  </a:cubicBezTo>
                  <a:cubicBezTo>
                    <a:pt x="25624" y="16536"/>
                    <a:pt x="25624" y="16475"/>
                    <a:pt x="25624" y="16414"/>
                  </a:cubicBezTo>
                  <a:cubicBezTo>
                    <a:pt x="25624" y="16384"/>
                    <a:pt x="25624" y="16323"/>
                    <a:pt x="25654" y="16323"/>
                  </a:cubicBezTo>
                  <a:cubicBezTo>
                    <a:pt x="25746" y="16262"/>
                    <a:pt x="25776" y="16201"/>
                    <a:pt x="25776" y="16141"/>
                  </a:cubicBezTo>
                  <a:cubicBezTo>
                    <a:pt x="25776" y="16080"/>
                    <a:pt x="25806" y="16049"/>
                    <a:pt x="25837" y="16019"/>
                  </a:cubicBezTo>
                  <a:cubicBezTo>
                    <a:pt x="25898" y="15958"/>
                    <a:pt x="25928" y="15928"/>
                    <a:pt x="25928" y="15837"/>
                  </a:cubicBezTo>
                  <a:cubicBezTo>
                    <a:pt x="25928" y="15806"/>
                    <a:pt x="25928" y="15776"/>
                    <a:pt x="25928" y="15745"/>
                  </a:cubicBezTo>
                  <a:cubicBezTo>
                    <a:pt x="25989" y="15685"/>
                    <a:pt x="25958" y="15624"/>
                    <a:pt x="25928" y="15563"/>
                  </a:cubicBezTo>
                  <a:cubicBezTo>
                    <a:pt x="25898" y="15533"/>
                    <a:pt x="25867" y="15533"/>
                    <a:pt x="25837" y="15502"/>
                  </a:cubicBezTo>
                  <a:cubicBezTo>
                    <a:pt x="25806" y="15472"/>
                    <a:pt x="25776" y="15472"/>
                    <a:pt x="25746" y="15472"/>
                  </a:cubicBezTo>
                  <a:cubicBezTo>
                    <a:pt x="25746" y="15472"/>
                    <a:pt x="25746" y="15472"/>
                    <a:pt x="25746" y="15472"/>
                  </a:cubicBezTo>
                  <a:lnTo>
                    <a:pt x="25746" y="15472"/>
                  </a:lnTo>
                  <a:lnTo>
                    <a:pt x="25746" y="15472"/>
                  </a:lnTo>
                  <a:cubicBezTo>
                    <a:pt x="25746" y="15472"/>
                    <a:pt x="25746" y="15472"/>
                    <a:pt x="25746" y="15472"/>
                  </a:cubicBezTo>
                  <a:cubicBezTo>
                    <a:pt x="25746" y="15472"/>
                    <a:pt x="25746" y="15441"/>
                    <a:pt x="25776" y="15411"/>
                  </a:cubicBezTo>
                  <a:cubicBezTo>
                    <a:pt x="25776" y="15381"/>
                    <a:pt x="25806" y="15381"/>
                    <a:pt x="25837" y="15350"/>
                  </a:cubicBezTo>
                  <a:cubicBezTo>
                    <a:pt x="25867" y="15320"/>
                    <a:pt x="25867" y="15290"/>
                    <a:pt x="25867" y="15259"/>
                  </a:cubicBezTo>
                  <a:cubicBezTo>
                    <a:pt x="25837" y="15229"/>
                    <a:pt x="25776" y="15198"/>
                    <a:pt x="25746" y="15168"/>
                  </a:cubicBezTo>
                  <a:cubicBezTo>
                    <a:pt x="25746" y="15168"/>
                    <a:pt x="25746" y="15168"/>
                    <a:pt x="25746" y="15168"/>
                  </a:cubicBezTo>
                  <a:lnTo>
                    <a:pt x="25746" y="15138"/>
                  </a:lnTo>
                  <a:lnTo>
                    <a:pt x="25746" y="15168"/>
                  </a:lnTo>
                  <a:cubicBezTo>
                    <a:pt x="25746" y="15168"/>
                    <a:pt x="25746" y="15168"/>
                    <a:pt x="25746" y="15168"/>
                  </a:cubicBezTo>
                  <a:cubicBezTo>
                    <a:pt x="25776" y="15168"/>
                    <a:pt x="25776" y="15168"/>
                    <a:pt x="25776" y="15138"/>
                  </a:cubicBezTo>
                  <a:cubicBezTo>
                    <a:pt x="25837" y="15138"/>
                    <a:pt x="25837" y="15077"/>
                    <a:pt x="25806" y="15046"/>
                  </a:cubicBezTo>
                  <a:cubicBezTo>
                    <a:pt x="25776" y="15016"/>
                    <a:pt x="25776" y="14986"/>
                    <a:pt x="25746" y="14955"/>
                  </a:cubicBezTo>
                  <a:cubicBezTo>
                    <a:pt x="25685" y="14925"/>
                    <a:pt x="25624" y="14894"/>
                    <a:pt x="25624" y="14834"/>
                  </a:cubicBezTo>
                  <a:cubicBezTo>
                    <a:pt x="25563" y="14742"/>
                    <a:pt x="25533" y="14682"/>
                    <a:pt x="25502" y="14590"/>
                  </a:cubicBezTo>
                  <a:cubicBezTo>
                    <a:pt x="25472" y="14560"/>
                    <a:pt x="25442" y="14499"/>
                    <a:pt x="25381" y="14499"/>
                  </a:cubicBezTo>
                  <a:cubicBezTo>
                    <a:pt x="25351" y="14469"/>
                    <a:pt x="25320" y="14469"/>
                    <a:pt x="25320" y="14438"/>
                  </a:cubicBezTo>
                  <a:cubicBezTo>
                    <a:pt x="25259" y="14408"/>
                    <a:pt x="25229" y="14347"/>
                    <a:pt x="25229" y="14286"/>
                  </a:cubicBezTo>
                  <a:cubicBezTo>
                    <a:pt x="25229" y="14256"/>
                    <a:pt x="25229" y="14195"/>
                    <a:pt x="25259" y="14165"/>
                  </a:cubicBezTo>
                  <a:cubicBezTo>
                    <a:pt x="25290" y="14134"/>
                    <a:pt x="25320" y="14104"/>
                    <a:pt x="25320" y="14074"/>
                  </a:cubicBezTo>
                  <a:cubicBezTo>
                    <a:pt x="25351" y="14013"/>
                    <a:pt x="25411" y="13952"/>
                    <a:pt x="25472" y="13922"/>
                  </a:cubicBezTo>
                  <a:cubicBezTo>
                    <a:pt x="25533" y="13891"/>
                    <a:pt x="25594" y="13861"/>
                    <a:pt x="25654" y="13861"/>
                  </a:cubicBezTo>
                  <a:cubicBezTo>
                    <a:pt x="25685" y="13861"/>
                    <a:pt x="25715" y="13831"/>
                    <a:pt x="25715" y="13800"/>
                  </a:cubicBezTo>
                  <a:cubicBezTo>
                    <a:pt x="25715" y="13800"/>
                    <a:pt x="25715" y="13770"/>
                    <a:pt x="25715" y="13739"/>
                  </a:cubicBezTo>
                  <a:cubicBezTo>
                    <a:pt x="25715" y="13709"/>
                    <a:pt x="25685" y="13648"/>
                    <a:pt x="25654" y="13648"/>
                  </a:cubicBezTo>
                  <a:cubicBezTo>
                    <a:pt x="25624" y="13648"/>
                    <a:pt x="25594" y="13679"/>
                    <a:pt x="25533" y="13648"/>
                  </a:cubicBezTo>
                  <a:cubicBezTo>
                    <a:pt x="25502" y="13648"/>
                    <a:pt x="25472" y="13648"/>
                    <a:pt x="25442" y="13648"/>
                  </a:cubicBezTo>
                  <a:cubicBezTo>
                    <a:pt x="25411" y="13648"/>
                    <a:pt x="25411" y="13618"/>
                    <a:pt x="25381" y="13618"/>
                  </a:cubicBezTo>
                  <a:cubicBezTo>
                    <a:pt x="25351" y="13587"/>
                    <a:pt x="25320" y="13587"/>
                    <a:pt x="25290" y="13618"/>
                  </a:cubicBezTo>
                  <a:cubicBezTo>
                    <a:pt x="25229" y="13648"/>
                    <a:pt x="25199" y="13679"/>
                    <a:pt x="25168" y="13739"/>
                  </a:cubicBezTo>
                  <a:cubicBezTo>
                    <a:pt x="25138" y="13739"/>
                    <a:pt x="25107" y="13770"/>
                    <a:pt x="25107" y="13770"/>
                  </a:cubicBezTo>
                  <a:cubicBezTo>
                    <a:pt x="25047" y="13770"/>
                    <a:pt x="25016" y="13770"/>
                    <a:pt x="25016" y="13709"/>
                  </a:cubicBezTo>
                  <a:cubicBezTo>
                    <a:pt x="24986" y="13648"/>
                    <a:pt x="24955" y="13618"/>
                    <a:pt x="24895" y="13587"/>
                  </a:cubicBezTo>
                  <a:cubicBezTo>
                    <a:pt x="24803" y="13587"/>
                    <a:pt x="24773" y="13527"/>
                    <a:pt x="24712" y="13466"/>
                  </a:cubicBezTo>
                  <a:cubicBezTo>
                    <a:pt x="24682" y="13405"/>
                    <a:pt x="24712" y="13314"/>
                    <a:pt x="24773" y="13314"/>
                  </a:cubicBezTo>
                  <a:cubicBezTo>
                    <a:pt x="24803" y="13314"/>
                    <a:pt x="24834" y="13314"/>
                    <a:pt x="24834" y="13314"/>
                  </a:cubicBezTo>
                  <a:cubicBezTo>
                    <a:pt x="24895" y="13314"/>
                    <a:pt x="24925" y="13283"/>
                    <a:pt x="24955" y="13223"/>
                  </a:cubicBezTo>
                  <a:cubicBezTo>
                    <a:pt x="24955" y="13162"/>
                    <a:pt x="24986" y="13071"/>
                    <a:pt x="25077" y="13010"/>
                  </a:cubicBezTo>
                  <a:cubicBezTo>
                    <a:pt x="25107" y="13010"/>
                    <a:pt x="25107" y="12979"/>
                    <a:pt x="25138" y="12949"/>
                  </a:cubicBezTo>
                  <a:cubicBezTo>
                    <a:pt x="25168" y="12888"/>
                    <a:pt x="25168" y="12858"/>
                    <a:pt x="25199" y="12827"/>
                  </a:cubicBezTo>
                  <a:cubicBezTo>
                    <a:pt x="25229" y="12797"/>
                    <a:pt x="25229" y="12797"/>
                    <a:pt x="25259" y="12797"/>
                  </a:cubicBezTo>
                  <a:cubicBezTo>
                    <a:pt x="25320" y="12767"/>
                    <a:pt x="25351" y="12797"/>
                    <a:pt x="25411" y="12858"/>
                  </a:cubicBezTo>
                  <a:cubicBezTo>
                    <a:pt x="25442" y="12888"/>
                    <a:pt x="25411" y="12919"/>
                    <a:pt x="25411" y="12949"/>
                  </a:cubicBezTo>
                  <a:cubicBezTo>
                    <a:pt x="25381" y="12949"/>
                    <a:pt x="25381" y="12979"/>
                    <a:pt x="25381" y="12979"/>
                  </a:cubicBezTo>
                  <a:cubicBezTo>
                    <a:pt x="25351" y="13040"/>
                    <a:pt x="25351" y="13101"/>
                    <a:pt x="25351" y="13131"/>
                  </a:cubicBezTo>
                  <a:cubicBezTo>
                    <a:pt x="25381" y="13162"/>
                    <a:pt x="25381" y="13192"/>
                    <a:pt x="25381" y="13192"/>
                  </a:cubicBezTo>
                  <a:cubicBezTo>
                    <a:pt x="25411" y="13253"/>
                    <a:pt x="25381" y="13253"/>
                    <a:pt x="25351" y="13283"/>
                  </a:cubicBezTo>
                  <a:cubicBezTo>
                    <a:pt x="25351" y="13283"/>
                    <a:pt x="25351" y="13314"/>
                    <a:pt x="25351" y="13314"/>
                  </a:cubicBezTo>
                  <a:cubicBezTo>
                    <a:pt x="25351" y="13314"/>
                    <a:pt x="25351" y="13344"/>
                    <a:pt x="25351" y="13344"/>
                  </a:cubicBezTo>
                  <a:cubicBezTo>
                    <a:pt x="25381" y="13344"/>
                    <a:pt x="25381" y="13344"/>
                    <a:pt x="25411" y="13344"/>
                  </a:cubicBezTo>
                  <a:cubicBezTo>
                    <a:pt x="25442" y="13344"/>
                    <a:pt x="25502" y="13283"/>
                    <a:pt x="25533" y="13253"/>
                  </a:cubicBezTo>
                  <a:cubicBezTo>
                    <a:pt x="25594" y="13131"/>
                    <a:pt x="25715" y="13101"/>
                    <a:pt x="25837" y="13071"/>
                  </a:cubicBezTo>
                  <a:cubicBezTo>
                    <a:pt x="25867" y="13071"/>
                    <a:pt x="25898" y="13071"/>
                    <a:pt x="25928" y="13071"/>
                  </a:cubicBezTo>
                  <a:cubicBezTo>
                    <a:pt x="25928" y="13071"/>
                    <a:pt x="25958" y="13101"/>
                    <a:pt x="25989" y="13101"/>
                  </a:cubicBezTo>
                  <a:cubicBezTo>
                    <a:pt x="26080" y="13131"/>
                    <a:pt x="26080" y="13131"/>
                    <a:pt x="26080" y="13223"/>
                  </a:cubicBezTo>
                  <a:cubicBezTo>
                    <a:pt x="26080" y="13314"/>
                    <a:pt x="26080" y="13375"/>
                    <a:pt x="26080" y="13466"/>
                  </a:cubicBezTo>
                  <a:cubicBezTo>
                    <a:pt x="26080" y="13496"/>
                    <a:pt x="26080" y="13527"/>
                    <a:pt x="26110" y="13557"/>
                  </a:cubicBezTo>
                  <a:cubicBezTo>
                    <a:pt x="26141" y="13587"/>
                    <a:pt x="26171" y="13587"/>
                    <a:pt x="26202" y="13587"/>
                  </a:cubicBezTo>
                  <a:cubicBezTo>
                    <a:pt x="26202" y="13587"/>
                    <a:pt x="26232" y="13587"/>
                    <a:pt x="26262" y="13557"/>
                  </a:cubicBezTo>
                  <a:cubicBezTo>
                    <a:pt x="26293" y="13557"/>
                    <a:pt x="26323" y="13557"/>
                    <a:pt x="26354" y="13587"/>
                  </a:cubicBezTo>
                  <a:cubicBezTo>
                    <a:pt x="26384" y="13618"/>
                    <a:pt x="26414" y="13648"/>
                    <a:pt x="26445" y="13679"/>
                  </a:cubicBezTo>
                  <a:cubicBezTo>
                    <a:pt x="26475" y="13709"/>
                    <a:pt x="26475" y="13739"/>
                    <a:pt x="26414" y="13770"/>
                  </a:cubicBezTo>
                  <a:cubicBezTo>
                    <a:pt x="26384" y="13800"/>
                    <a:pt x="26384" y="13831"/>
                    <a:pt x="26414" y="13861"/>
                  </a:cubicBezTo>
                  <a:cubicBezTo>
                    <a:pt x="26506" y="13922"/>
                    <a:pt x="26536" y="14043"/>
                    <a:pt x="26506" y="14134"/>
                  </a:cubicBezTo>
                  <a:cubicBezTo>
                    <a:pt x="26506" y="14165"/>
                    <a:pt x="26506" y="14195"/>
                    <a:pt x="26506" y="14226"/>
                  </a:cubicBezTo>
                  <a:cubicBezTo>
                    <a:pt x="26506" y="14286"/>
                    <a:pt x="26536" y="14347"/>
                    <a:pt x="26566" y="14408"/>
                  </a:cubicBezTo>
                  <a:cubicBezTo>
                    <a:pt x="26566" y="14408"/>
                    <a:pt x="26597" y="14408"/>
                    <a:pt x="26597" y="14408"/>
                  </a:cubicBezTo>
                  <a:cubicBezTo>
                    <a:pt x="26627" y="14408"/>
                    <a:pt x="26658" y="14378"/>
                    <a:pt x="26688" y="14347"/>
                  </a:cubicBezTo>
                  <a:cubicBezTo>
                    <a:pt x="26718" y="14317"/>
                    <a:pt x="26779" y="14286"/>
                    <a:pt x="26840" y="14286"/>
                  </a:cubicBezTo>
                  <a:cubicBezTo>
                    <a:pt x="26870" y="14286"/>
                    <a:pt x="26870" y="14286"/>
                    <a:pt x="26901" y="14286"/>
                  </a:cubicBezTo>
                  <a:cubicBezTo>
                    <a:pt x="26961" y="14317"/>
                    <a:pt x="26992" y="14286"/>
                    <a:pt x="27022" y="14226"/>
                  </a:cubicBezTo>
                  <a:cubicBezTo>
                    <a:pt x="27083" y="14165"/>
                    <a:pt x="27113" y="14074"/>
                    <a:pt x="27053" y="13982"/>
                  </a:cubicBezTo>
                  <a:cubicBezTo>
                    <a:pt x="27053" y="13952"/>
                    <a:pt x="27053" y="13891"/>
                    <a:pt x="27022" y="13861"/>
                  </a:cubicBezTo>
                  <a:cubicBezTo>
                    <a:pt x="26961" y="13679"/>
                    <a:pt x="26961" y="13679"/>
                    <a:pt x="26870" y="13527"/>
                  </a:cubicBezTo>
                  <a:cubicBezTo>
                    <a:pt x="26810" y="13466"/>
                    <a:pt x="26779" y="13435"/>
                    <a:pt x="26749" y="13375"/>
                  </a:cubicBezTo>
                  <a:cubicBezTo>
                    <a:pt x="26718" y="13314"/>
                    <a:pt x="26658" y="13253"/>
                    <a:pt x="26597" y="13223"/>
                  </a:cubicBezTo>
                  <a:cubicBezTo>
                    <a:pt x="26566" y="13192"/>
                    <a:pt x="26536" y="13192"/>
                    <a:pt x="26506" y="13162"/>
                  </a:cubicBezTo>
                  <a:cubicBezTo>
                    <a:pt x="26445" y="13131"/>
                    <a:pt x="26445" y="13040"/>
                    <a:pt x="26475" y="13010"/>
                  </a:cubicBezTo>
                  <a:cubicBezTo>
                    <a:pt x="26506" y="12979"/>
                    <a:pt x="26506" y="12949"/>
                    <a:pt x="26536" y="12949"/>
                  </a:cubicBezTo>
                  <a:cubicBezTo>
                    <a:pt x="26566" y="12919"/>
                    <a:pt x="26597" y="12858"/>
                    <a:pt x="26658" y="12827"/>
                  </a:cubicBezTo>
                  <a:cubicBezTo>
                    <a:pt x="26749" y="12736"/>
                    <a:pt x="26779" y="12615"/>
                    <a:pt x="26718" y="12493"/>
                  </a:cubicBezTo>
                  <a:cubicBezTo>
                    <a:pt x="26688" y="12402"/>
                    <a:pt x="26718" y="12311"/>
                    <a:pt x="26810" y="12250"/>
                  </a:cubicBezTo>
                  <a:cubicBezTo>
                    <a:pt x="26840" y="12220"/>
                    <a:pt x="26840" y="12189"/>
                    <a:pt x="26870" y="12189"/>
                  </a:cubicBezTo>
                  <a:cubicBezTo>
                    <a:pt x="26901" y="12159"/>
                    <a:pt x="26901" y="12128"/>
                    <a:pt x="26931" y="12098"/>
                  </a:cubicBezTo>
                  <a:cubicBezTo>
                    <a:pt x="26961" y="12068"/>
                    <a:pt x="26961" y="12007"/>
                    <a:pt x="27022" y="12007"/>
                  </a:cubicBezTo>
                  <a:cubicBezTo>
                    <a:pt x="27083" y="11976"/>
                    <a:pt x="27113" y="12037"/>
                    <a:pt x="27144" y="12068"/>
                  </a:cubicBezTo>
                  <a:cubicBezTo>
                    <a:pt x="27205" y="12098"/>
                    <a:pt x="27265" y="12098"/>
                    <a:pt x="27296" y="12068"/>
                  </a:cubicBezTo>
                  <a:cubicBezTo>
                    <a:pt x="27357" y="12037"/>
                    <a:pt x="27387" y="12007"/>
                    <a:pt x="27417" y="11976"/>
                  </a:cubicBezTo>
                  <a:cubicBezTo>
                    <a:pt x="27478" y="11916"/>
                    <a:pt x="27539" y="11824"/>
                    <a:pt x="27569" y="11733"/>
                  </a:cubicBezTo>
                  <a:cubicBezTo>
                    <a:pt x="27630" y="11612"/>
                    <a:pt x="27691" y="11490"/>
                    <a:pt x="27721" y="11338"/>
                  </a:cubicBezTo>
                  <a:cubicBezTo>
                    <a:pt x="27721" y="11308"/>
                    <a:pt x="27752" y="11277"/>
                    <a:pt x="27752" y="11247"/>
                  </a:cubicBezTo>
                  <a:cubicBezTo>
                    <a:pt x="27843" y="11125"/>
                    <a:pt x="27873" y="10973"/>
                    <a:pt x="27873" y="10852"/>
                  </a:cubicBezTo>
                  <a:cubicBezTo>
                    <a:pt x="27904" y="10730"/>
                    <a:pt x="27934" y="10609"/>
                    <a:pt x="27934" y="10487"/>
                  </a:cubicBezTo>
                  <a:cubicBezTo>
                    <a:pt x="27934" y="10457"/>
                    <a:pt x="27965" y="10426"/>
                    <a:pt x="27965" y="10426"/>
                  </a:cubicBezTo>
                  <a:cubicBezTo>
                    <a:pt x="28025" y="10335"/>
                    <a:pt x="27995" y="10244"/>
                    <a:pt x="27995" y="10183"/>
                  </a:cubicBezTo>
                  <a:cubicBezTo>
                    <a:pt x="27965" y="10001"/>
                    <a:pt x="27934" y="9879"/>
                    <a:pt x="27843" y="9727"/>
                  </a:cubicBezTo>
                  <a:cubicBezTo>
                    <a:pt x="27813" y="9666"/>
                    <a:pt x="27813" y="9636"/>
                    <a:pt x="27813" y="9575"/>
                  </a:cubicBezTo>
                  <a:cubicBezTo>
                    <a:pt x="27813" y="9423"/>
                    <a:pt x="27813" y="9302"/>
                    <a:pt x="27813" y="9180"/>
                  </a:cubicBezTo>
                  <a:cubicBezTo>
                    <a:pt x="27813" y="9150"/>
                    <a:pt x="27813" y="9150"/>
                    <a:pt x="27813" y="9150"/>
                  </a:cubicBezTo>
                  <a:cubicBezTo>
                    <a:pt x="27813" y="9150"/>
                    <a:pt x="27843" y="9150"/>
                    <a:pt x="27843" y="9150"/>
                  </a:cubicBezTo>
                  <a:cubicBezTo>
                    <a:pt x="27873" y="9210"/>
                    <a:pt x="27934" y="9271"/>
                    <a:pt x="27995" y="9332"/>
                  </a:cubicBezTo>
                  <a:cubicBezTo>
                    <a:pt x="28056" y="9393"/>
                    <a:pt x="28025" y="9514"/>
                    <a:pt x="28086" y="9575"/>
                  </a:cubicBezTo>
                  <a:cubicBezTo>
                    <a:pt x="28086" y="9606"/>
                    <a:pt x="28117" y="9636"/>
                    <a:pt x="28117" y="9666"/>
                  </a:cubicBezTo>
                  <a:cubicBezTo>
                    <a:pt x="28177" y="9758"/>
                    <a:pt x="28208" y="9849"/>
                    <a:pt x="28208" y="9940"/>
                  </a:cubicBezTo>
                  <a:cubicBezTo>
                    <a:pt x="28208" y="9970"/>
                    <a:pt x="28208" y="9970"/>
                    <a:pt x="28208" y="10001"/>
                  </a:cubicBezTo>
                  <a:cubicBezTo>
                    <a:pt x="28238" y="10092"/>
                    <a:pt x="28238" y="10183"/>
                    <a:pt x="28329" y="10274"/>
                  </a:cubicBezTo>
                  <a:cubicBezTo>
                    <a:pt x="28360" y="10335"/>
                    <a:pt x="28360" y="10396"/>
                    <a:pt x="28360" y="10426"/>
                  </a:cubicBezTo>
                  <a:cubicBezTo>
                    <a:pt x="28390" y="10517"/>
                    <a:pt x="28390" y="10578"/>
                    <a:pt x="28451" y="10639"/>
                  </a:cubicBezTo>
                  <a:cubicBezTo>
                    <a:pt x="28451" y="10700"/>
                    <a:pt x="28481" y="10761"/>
                    <a:pt x="28481" y="10821"/>
                  </a:cubicBezTo>
                  <a:cubicBezTo>
                    <a:pt x="28481" y="10821"/>
                    <a:pt x="28481" y="10852"/>
                    <a:pt x="28481" y="10882"/>
                  </a:cubicBezTo>
                  <a:cubicBezTo>
                    <a:pt x="28481" y="10943"/>
                    <a:pt x="28512" y="10973"/>
                    <a:pt x="28572" y="11004"/>
                  </a:cubicBezTo>
                  <a:cubicBezTo>
                    <a:pt x="28572" y="11004"/>
                    <a:pt x="28603" y="11004"/>
                    <a:pt x="28603" y="10973"/>
                  </a:cubicBezTo>
                  <a:cubicBezTo>
                    <a:pt x="28603" y="10943"/>
                    <a:pt x="28603" y="10913"/>
                    <a:pt x="28603" y="10882"/>
                  </a:cubicBezTo>
                  <a:cubicBezTo>
                    <a:pt x="28603" y="10852"/>
                    <a:pt x="28633" y="10821"/>
                    <a:pt x="28664" y="10852"/>
                  </a:cubicBezTo>
                  <a:cubicBezTo>
                    <a:pt x="28724" y="10852"/>
                    <a:pt x="28755" y="10882"/>
                    <a:pt x="28785" y="10913"/>
                  </a:cubicBezTo>
                  <a:cubicBezTo>
                    <a:pt x="28816" y="10913"/>
                    <a:pt x="28816" y="10913"/>
                    <a:pt x="28816" y="10913"/>
                  </a:cubicBezTo>
                  <a:cubicBezTo>
                    <a:pt x="28816" y="10882"/>
                    <a:pt x="28846" y="10882"/>
                    <a:pt x="28846" y="10852"/>
                  </a:cubicBezTo>
                  <a:cubicBezTo>
                    <a:pt x="28816" y="10821"/>
                    <a:pt x="28816" y="10761"/>
                    <a:pt x="28755" y="10730"/>
                  </a:cubicBezTo>
                  <a:cubicBezTo>
                    <a:pt x="28664" y="10669"/>
                    <a:pt x="28633" y="10578"/>
                    <a:pt x="28542" y="10517"/>
                  </a:cubicBezTo>
                  <a:cubicBezTo>
                    <a:pt x="28542" y="10457"/>
                    <a:pt x="28512" y="10396"/>
                    <a:pt x="28481" y="10335"/>
                  </a:cubicBezTo>
                  <a:cubicBezTo>
                    <a:pt x="28481" y="10274"/>
                    <a:pt x="28481" y="10183"/>
                    <a:pt x="28451" y="10122"/>
                  </a:cubicBezTo>
                  <a:cubicBezTo>
                    <a:pt x="28451" y="10092"/>
                    <a:pt x="28451" y="10061"/>
                    <a:pt x="28451" y="10061"/>
                  </a:cubicBezTo>
                  <a:cubicBezTo>
                    <a:pt x="28451" y="10031"/>
                    <a:pt x="28481" y="10001"/>
                    <a:pt x="28512" y="9970"/>
                  </a:cubicBezTo>
                  <a:cubicBezTo>
                    <a:pt x="28542" y="9970"/>
                    <a:pt x="28572" y="9970"/>
                    <a:pt x="28633" y="9970"/>
                  </a:cubicBezTo>
                  <a:cubicBezTo>
                    <a:pt x="28633" y="9940"/>
                    <a:pt x="28603" y="9909"/>
                    <a:pt x="28603" y="9879"/>
                  </a:cubicBezTo>
                  <a:cubicBezTo>
                    <a:pt x="28451" y="9636"/>
                    <a:pt x="28329" y="9393"/>
                    <a:pt x="28177" y="9180"/>
                  </a:cubicBezTo>
                  <a:cubicBezTo>
                    <a:pt x="28117" y="9089"/>
                    <a:pt x="28086" y="9028"/>
                    <a:pt x="28086" y="8937"/>
                  </a:cubicBezTo>
                  <a:cubicBezTo>
                    <a:pt x="28086" y="8906"/>
                    <a:pt x="28086" y="8846"/>
                    <a:pt x="28056" y="8815"/>
                  </a:cubicBezTo>
                  <a:cubicBezTo>
                    <a:pt x="27995" y="8724"/>
                    <a:pt x="27965" y="8602"/>
                    <a:pt x="27873" y="8511"/>
                  </a:cubicBezTo>
                  <a:cubicBezTo>
                    <a:pt x="27813" y="8481"/>
                    <a:pt x="27813" y="8451"/>
                    <a:pt x="27782" y="8390"/>
                  </a:cubicBezTo>
                  <a:cubicBezTo>
                    <a:pt x="27782" y="8359"/>
                    <a:pt x="27721" y="8329"/>
                    <a:pt x="27691" y="8329"/>
                  </a:cubicBezTo>
                  <a:cubicBezTo>
                    <a:pt x="27661" y="8329"/>
                    <a:pt x="27661" y="8329"/>
                    <a:pt x="27661" y="8359"/>
                  </a:cubicBezTo>
                  <a:cubicBezTo>
                    <a:pt x="27661" y="8359"/>
                    <a:pt x="27630" y="8359"/>
                    <a:pt x="27661" y="8390"/>
                  </a:cubicBezTo>
                  <a:cubicBezTo>
                    <a:pt x="27661" y="8390"/>
                    <a:pt x="27661" y="8390"/>
                    <a:pt x="27661" y="8420"/>
                  </a:cubicBezTo>
                  <a:cubicBezTo>
                    <a:pt x="27752" y="8511"/>
                    <a:pt x="27752" y="8511"/>
                    <a:pt x="27661" y="8633"/>
                  </a:cubicBezTo>
                  <a:cubicBezTo>
                    <a:pt x="27661" y="8633"/>
                    <a:pt x="27661" y="8663"/>
                    <a:pt x="27661" y="8663"/>
                  </a:cubicBezTo>
                  <a:cubicBezTo>
                    <a:pt x="27661" y="8694"/>
                    <a:pt x="27691" y="8724"/>
                    <a:pt x="27691" y="8754"/>
                  </a:cubicBezTo>
                  <a:cubicBezTo>
                    <a:pt x="27752" y="8815"/>
                    <a:pt x="27752" y="8906"/>
                    <a:pt x="27782" y="8998"/>
                  </a:cubicBezTo>
                  <a:cubicBezTo>
                    <a:pt x="27782" y="8998"/>
                    <a:pt x="27782" y="9028"/>
                    <a:pt x="27752" y="9028"/>
                  </a:cubicBezTo>
                  <a:cubicBezTo>
                    <a:pt x="27752" y="9028"/>
                    <a:pt x="27721" y="9028"/>
                    <a:pt x="27721" y="8998"/>
                  </a:cubicBezTo>
                  <a:cubicBezTo>
                    <a:pt x="27691" y="8937"/>
                    <a:pt x="27691" y="8906"/>
                    <a:pt x="27661" y="8876"/>
                  </a:cubicBezTo>
                  <a:cubicBezTo>
                    <a:pt x="27630" y="8846"/>
                    <a:pt x="27630" y="8815"/>
                    <a:pt x="27630" y="8785"/>
                  </a:cubicBezTo>
                  <a:cubicBezTo>
                    <a:pt x="27630" y="8724"/>
                    <a:pt x="27600" y="8663"/>
                    <a:pt x="27539" y="8633"/>
                  </a:cubicBezTo>
                  <a:cubicBezTo>
                    <a:pt x="27448" y="8572"/>
                    <a:pt x="27357" y="8542"/>
                    <a:pt x="27265" y="8451"/>
                  </a:cubicBezTo>
                  <a:cubicBezTo>
                    <a:pt x="27265" y="8451"/>
                    <a:pt x="27235" y="8451"/>
                    <a:pt x="27205" y="8451"/>
                  </a:cubicBezTo>
                  <a:cubicBezTo>
                    <a:pt x="27174" y="8451"/>
                    <a:pt x="27144" y="8451"/>
                    <a:pt x="27083" y="8451"/>
                  </a:cubicBezTo>
                  <a:cubicBezTo>
                    <a:pt x="27053" y="8451"/>
                    <a:pt x="27022" y="8481"/>
                    <a:pt x="27022" y="8511"/>
                  </a:cubicBezTo>
                  <a:cubicBezTo>
                    <a:pt x="26992" y="8572"/>
                    <a:pt x="26992" y="8602"/>
                    <a:pt x="26931" y="8663"/>
                  </a:cubicBezTo>
                  <a:cubicBezTo>
                    <a:pt x="26931" y="8663"/>
                    <a:pt x="26931" y="8663"/>
                    <a:pt x="26931" y="8663"/>
                  </a:cubicBezTo>
                  <a:cubicBezTo>
                    <a:pt x="26901" y="8602"/>
                    <a:pt x="26870" y="8542"/>
                    <a:pt x="26840" y="8481"/>
                  </a:cubicBezTo>
                  <a:cubicBezTo>
                    <a:pt x="26840" y="8451"/>
                    <a:pt x="26810" y="8451"/>
                    <a:pt x="26810" y="8451"/>
                  </a:cubicBezTo>
                  <a:cubicBezTo>
                    <a:pt x="26810" y="8451"/>
                    <a:pt x="26779" y="8481"/>
                    <a:pt x="26779" y="8481"/>
                  </a:cubicBezTo>
                  <a:cubicBezTo>
                    <a:pt x="26749" y="8511"/>
                    <a:pt x="26749" y="8542"/>
                    <a:pt x="26779" y="8572"/>
                  </a:cubicBezTo>
                  <a:cubicBezTo>
                    <a:pt x="26779" y="8572"/>
                    <a:pt x="26749" y="8602"/>
                    <a:pt x="26749" y="8602"/>
                  </a:cubicBezTo>
                  <a:cubicBezTo>
                    <a:pt x="26749" y="8602"/>
                    <a:pt x="26718" y="8602"/>
                    <a:pt x="26718" y="8572"/>
                  </a:cubicBezTo>
                  <a:cubicBezTo>
                    <a:pt x="26688" y="8542"/>
                    <a:pt x="26688" y="8481"/>
                    <a:pt x="26658" y="8420"/>
                  </a:cubicBezTo>
                  <a:cubicBezTo>
                    <a:pt x="26627" y="8359"/>
                    <a:pt x="26597" y="8359"/>
                    <a:pt x="26536" y="8359"/>
                  </a:cubicBezTo>
                  <a:cubicBezTo>
                    <a:pt x="26536" y="8359"/>
                    <a:pt x="26506" y="8390"/>
                    <a:pt x="26475" y="8390"/>
                  </a:cubicBezTo>
                  <a:cubicBezTo>
                    <a:pt x="26445" y="8390"/>
                    <a:pt x="26445" y="8390"/>
                    <a:pt x="26414" y="8390"/>
                  </a:cubicBezTo>
                  <a:cubicBezTo>
                    <a:pt x="26384" y="8390"/>
                    <a:pt x="26323" y="8329"/>
                    <a:pt x="26354" y="8299"/>
                  </a:cubicBezTo>
                  <a:cubicBezTo>
                    <a:pt x="26354" y="8299"/>
                    <a:pt x="26354" y="8268"/>
                    <a:pt x="26384" y="8238"/>
                  </a:cubicBezTo>
                  <a:cubicBezTo>
                    <a:pt x="26414" y="8177"/>
                    <a:pt x="26445" y="8116"/>
                    <a:pt x="26475" y="8055"/>
                  </a:cubicBezTo>
                  <a:cubicBezTo>
                    <a:pt x="26536" y="7964"/>
                    <a:pt x="26566" y="7903"/>
                    <a:pt x="26566" y="7812"/>
                  </a:cubicBezTo>
                  <a:cubicBezTo>
                    <a:pt x="26597" y="7660"/>
                    <a:pt x="26658" y="7508"/>
                    <a:pt x="26718" y="7387"/>
                  </a:cubicBezTo>
                  <a:cubicBezTo>
                    <a:pt x="26749" y="7265"/>
                    <a:pt x="26810" y="7174"/>
                    <a:pt x="26779" y="7052"/>
                  </a:cubicBezTo>
                  <a:cubicBezTo>
                    <a:pt x="26779" y="7022"/>
                    <a:pt x="26779" y="6961"/>
                    <a:pt x="26810" y="6931"/>
                  </a:cubicBezTo>
                  <a:cubicBezTo>
                    <a:pt x="26840" y="6870"/>
                    <a:pt x="26870" y="6809"/>
                    <a:pt x="26840" y="6748"/>
                  </a:cubicBezTo>
                  <a:cubicBezTo>
                    <a:pt x="26840" y="6718"/>
                    <a:pt x="26840" y="6688"/>
                    <a:pt x="26870" y="6657"/>
                  </a:cubicBezTo>
                  <a:cubicBezTo>
                    <a:pt x="26901" y="6596"/>
                    <a:pt x="26931" y="6536"/>
                    <a:pt x="27022" y="6536"/>
                  </a:cubicBezTo>
                  <a:cubicBezTo>
                    <a:pt x="27113" y="6505"/>
                    <a:pt x="27205" y="6475"/>
                    <a:pt x="27265" y="6444"/>
                  </a:cubicBezTo>
                  <a:cubicBezTo>
                    <a:pt x="27326" y="6444"/>
                    <a:pt x="27357" y="6444"/>
                    <a:pt x="27387" y="6444"/>
                  </a:cubicBezTo>
                  <a:cubicBezTo>
                    <a:pt x="27417" y="6475"/>
                    <a:pt x="27448" y="6475"/>
                    <a:pt x="27478" y="6444"/>
                  </a:cubicBezTo>
                  <a:cubicBezTo>
                    <a:pt x="27509" y="6384"/>
                    <a:pt x="27569" y="6353"/>
                    <a:pt x="27630" y="6353"/>
                  </a:cubicBezTo>
                  <a:cubicBezTo>
                    <a:pt x="27721" y="6384"/>
                    <a:pt x="27782" y="6323"/>
                    <a:pt x="27873" y="6323"/>
                  </a:cubicBezTo>
                  <a:cubicBezTo>
                    <a:pt x="27873" y="6323"/>
                    <a:pt x="27904" y="6323"/>
                    <a:pt x="27904" y="6292"/>
                  </a:cubicBezTo>
                  <a:cubicBezTo>
                    <a:pt x="27904" y="6262"/>
                    <a:pt x="27904" y="6232"/>
                    <a:pt x="27934" y="6201"/>
                  </a:cubicBezTo>
                  <a:cubicBezTo>
                    <a:pt x="27934" y="6140"/>
                    <a:pt x="27965" y="6110"/>
                    <a:pt x="28025" y="6140"/>
                  </a:cubicBezTo>
                  <a:cubicBezTo>
                    <a:pt x="28117" y="6140"/>
                    <a:pt x="28238" y="6140"/>
                    <a:pt x="28329" y="6171"/>
                  </a:cubicBezTo>
                  <a:cubicBezTo>
                    <a:pt x="28360" y="6171"/>
                    <a:pt x="28360" y="6171"/>
                    <a:pt x="28390" y="6201"/>
                  </a:cubicBezTo>
                  <a:cubicBezTo>
                    <a:pt x="28390" y="6201"/>
                    <a:pt x="28390" y="6232"/>
                    <a:pt x="28390" y="6232"/>
                  </a:cubicBezTo>
                  <a:cubicBezTo>
                    <a:pt x="28390" y="6232"/>
                    <a:pt x="28390" y="6262"/>
                    <a:pt x="28390" y="6262"/>
                  </a:cubicBezTo>
                  <a:cubicBezTo>
                    <a:pt x="28360" y="6292"/>
                    <a:pt x="28360" y="6323"/>
                    <a:pt x="28390" y="6353"/>
                  </a:cubicBezTo>
                  <a:cubicBezTo>
                    <a:pt x="28420" y="6384"/>
                    <a:pt x="28451" y="6384"/>
                    <a:pt x="28481" y="6384"/>
                  </a:cubicBezTo>
                  <a:cubicBezTo>
                    <a:pt x="28542" y="6323"/>
                    <a:pt x="28633" y="6292"/>
                    <a:pt x="28694" y="6232"/>
                  </a:cubicBezTo>
                  <a:cubicBezTo>
                    <a:pt x="28724" y="6201"/>
                    <a:pt x="28755" y="6201"/>
                    <a:pt x="28785" y="6201"/>
                  </a:cubicBezTo>
                  <a:cubicBezTo>
                    <a:pt x="28816" y="6201"/>
                    <a:pt x="28846" y="6201"/>
                    <a:pt x="28846" y="6171"/>
                  </a:cubicBezTo>
                  <a:cubicBezTo>
                    <a:pt x="28876" y="6140"/>
                    <a:pt x="28937" y="6140"/>
                    <a:pt x="28937" y="6080"/>
                  </a:cubicBezTo>
                  <a:cubicBezTo>
                    <a:pt x="28907" y="6019"/>
                    <a:pt x="28876" y="6019"/>
                    <a:pt x="28816" y="6019"/>
                  </a:cubicBezTo>
                  <a:cubicBezTo>
                    <a:pt x="28816" y="6019"/>
                    <a:pt x="28816" y="6019"/>
                    <a:pt x="28785" y="6019"/>
                  </a:cubicBezTo>
                  <a:cubicBezTo>
                    <a:pt x="28785" y="5988"/>
                    <a:pt x="28755" y="5988"/>
                    <a:pt x="28755" y="5958"/>
                  </a:cubicBezTo>
                  <a:cubicBezTo>
                    <a:pt x="28724" y="5867"/>
                    <a:pt x="28724" y="5806"/>
                    <a:pt x="28755" y="5715"/>
                  </a:cubicBezTo>
                  <a:cubicBezTo>
                    <a:pt x="28755" y="5715"/>
                    <a:pt x="28755" y="5685"/>
                    <a:pt x="28755" y="5685"/>
                  </a:cubicBezTo>
                  <a:cubicBezTo>
                    <a:pt x="28785" y="5624"/>
                    <a:pt x="28785" y="5533"/>
                    <a:pt x="28785" y="5472"/>
                  </a:cubicBezTo>
                  <a:cubicBezTo>
                    <a:pt x="28785" y="5381"/>
                    <a:pt x="28785" y="5289"/>
                    <a:pt x="28785" y="5198"/>
                  </a:cubicBezTo>
                  <a:cubicBezTo>
                    <a:pt x="28785" y="5137"/>
                    <a:pt x="28816" y="5077"/>
                    <a:pt x="28876" y="5046"/>
                  </a:cubicBezTo>
                  <a:cubicBezTo>
                    <a:pt x="28937" y="5046"/>
                    <a:pt x="28998" y="5016"/>
                    <a:pt x="29028" y="4985"/>
                  </a:cubicBezTo>
                  <a:cubicBezTo>
                    <a:pt x="29089" y="4955"/>
                    <a:pt x="29120" y="4955"/>
                    <a:pt x="29180" y="4985"/>
                  </a:cubicBezTo>
                  <a:cubicBezTo>
                    <a:pt x="29211" y="4985"/>
                    <a:pt x="29241" y="4955"/>
                    <a:pt x="29272" y="4955"/>
                  </a:cubicBezTo>
                  <a:cubicBezTo>
                    <a:pt x="29302" y="4925"/>
                    <a:pt x="29332" y="4955"/>
                    <a:pt x="29332" y="4955"/>
                  </a:cubicBezTo>
                  <a:cubicBezTo>
                    <a:pt x="29332" y="5016"/>
                    <a:pt x="29332" y="5077"/>
                    <a:pt x="29332" y="5137"/>
                  </a:cubicBezTo>
                  <a:cubicBezTo>
                    <a:pt x="29332" y="5168"/>
                    <a:pt x="29363" y="5198"/>
                    <a:pt x="29424" y="5229"/>
                  </a:cubicBezTo>
                  <a:cubicBezTo>
                    <a:pt x="29454" y="5259"/>
                    <a:pt x="29515" y="5289"/>
                    <a:pt x="29545" y="5320"/>
                  </a:cubicBezTo>
                  <a:cubicBezTo>
                    <a:pt x="29545" y="5320"/>
                    <a:pt x="29576" y="5320"/>
                    <a:pt x="29576" y="5289"/>
                  </a:cubicBezTo>
                  <a:cubicBezTo>
                    <a:pt x="29606" y="5289"/>
                    <a:pt x="29606" y="5259"/>
                    <a:pt x="29606" y="5259"/>
                  </a:cubicBezTo>
                  <a:cubicBezTo>
                    <a:pt x="29636" y="5168"/>
                    <a:pt x="29667" y="5077"/>
                    <a:pt x="29667" y="4985"/>
                  </a:cubicBezTo>
                  <a:cubicBezTo>
                    <a:pt x="29667" y="4925"/>
                    <a:pt x="29697" y="4894"/>
                    <a:pt x="29758" y="4864"/>
                  </a:cubicBezTo>
                  <a:cubicBezTo>
                    <a:pt x="29788" y="4864"/>
                    <a:pt x="29788" y="4803"/>
                    <a:pt x="29788" y="4773"/>
                  </a:cubicBezTo>
                  <a:cubicBezTo>
                    <a:pt x="29788" y="4773"/>
                    <a:pt x="29788" y="4773"/>
                    <a:pt x="29788" y="4773"/>
                  </a:cubicBezTo>
                  <a:cubicBezTo>
                    <a:pt x="29697" y="4681"/>
                    <a:pt x="29636" y="4590"/>
                    <a:pt x="29636" y="4469"/>
                  </a:cubicBezTo>
                  <a:cubicBezTo>
                    <a:pt x="29636" y="4438"/>
                    <a:pt x="29636" y="4438"/>
                    <a:pt x="29636" y="4438"/>
                  </a:cubicBezTo>
                  <a:cubicBezTo>
                    <a:pt x="29667" y="4377"/>
                    <a:pt x="29758" y="4377"/>
                    <a:pt x="29788" y="4377"/>
                  </a:cubicBezTo>
                  <a:cubicBezTo>
                    <a:pt x="29819" y="4408"/>
                    <a:pt x="29849" y="4438"/>
                    <a:pt x="29819" y="4438"/>
                  </a:cubicBezTo>
                  <a:cubicBezTo>
                    <a:pt x="29788" y="4499"/>
                    <a:pt x="29788" y="4590"/>
                    <a:pt x="29819" y="4651"/>
                  </a:cubicBezTo>
                  <a:cubicBezTo>
                    <a:pt x="29879" y="4712"/>
                    <a:pt x="29940" y="4803"/>
                    <a:pt x="29910" y="4894"/>
                  </a:cubicBezTo>
                  <a:cubicBezTo>
                    <a:pt x="29910" y="4894"/>
                    <a:pt x="29940" y="4925"/>
                    <a:pt x="29940" y="4925"/>
                  </a:cubicBezTo>
                  <a:cubicBezTo>
                    <a:pt x="30001" y="5016"/>
                    <a:pt x="29971" y="5077"/>
                    <a:pt x="30001" y="5168"/>
                  </a:cubicBezTo>
                  <a:cubicBezTo>
                    <a:pt x="29971" y="5198"/>
                    <a:pt x="29940" y="5259"/>
                    <a:pt x="29910" y="5289"/>
                  </a:cubicBezTo>
                  <a:cubicBezTo>
                    <a:pt x="29910" y="5289"/>
                    <a:pt x="29910" y="5289"/>
                    <a:pt x="29879" y="5289"/>
                  </a:cubicBezTo>
                  <a:cubicBezTo>
                    <a:pt x="29849" y="5350"/>
                    <a:pt x="29849" y="5381"/>
                    <a:pt x="29849" y="5441"/>
                  </a:cubicBezTo>
                  <a:cubicBezTo>
                    <a:pt x="29849" y="5563"/>
                    <a:pt x="29849" y="5685"/>
                    <a:pt x="29819" y="5776"/>
                  </a:cubicBezTo>
                  <a:cubicBezTo>
                    <a:pt x="29788" y="5806"/>
                    <a:pt x="29788" y="5836"/>
                    <a:pt x="29788" y="5867"/>
                  </a:cubicBezTo>
                  <a:cubicBezTo>
                    <a:pt x="29788" y="5988"/>
                    <a:pt x="29788" y="6110"/>
                    <a:pt x="29788" y="6232"/>
                  </a:cubicBezTo>
                  <a:cubicBezTo>
                    <a:pt x="29788" y="6323"/>
                    <a:pt x="29788" y="6414"/>
                    <a:pt x="29727" y="6475"/>
                  </a:cubicBezTo>
                  <a:cubicBezTo>
                    <a:pt x="29697" y="6505"/>
                    <a:pt x="29697" y="6536"/>
                    <a:pt x="29697" y="6536"/>
                  </a:cubicBezTo>
                  <a:cubicBezTo>
                    <a:pt x="29667" y="6566"/>
                    <a:pt x="29667" y="6566"/>
                    <a:pt x="29636" y="6596"/>
                  </a:cubicBezTo>
                  <a:cubicBezTo>
                    <a:pt x="29576" y="6627"/>
                    <a:pt x="29576" y="6627"/>
                    <a:pt x="29606" y="6688"/>
                  </a:cubicBezTo>
                  <a:cubicBezTo>
                    <a:pt x="29667" y="6748"/>
                    <a:pt x="29667" y="6809"/>
                    <a:pt x="29636" y="6870"/>
                  </a:cubicBezTo>
                  <a:cubicBezTo>
                    <a:pt x="29636" y="6900"/>
                    <a:pt x="29636" y="6961"/>
                    <a:pt x="29606" y="6992"/>
                  </a:cubicBezTo>
                  <a:cubicBezTo>
                    <a:pt x="29576" y="7052"/>
                    <a:pt x="29576" y="7083"/>
                    <a:pt x="29606" y="7143"/>
                  </a:cubicBezTo>
                  <a:cubicBezTo>
                    <a:pt x="29606" y="7235"/>
                    <a:pt x="29636" y="7326"/>
                    <a:pt x="29667" y="7417"/>
                  </a:cubicBezTo>
                  <a:cubicBezTo>
                    <a:pt x="29758" y="7691"/>
                    <a:pt x="29910" y="7934"/>
                    <a:pt x="30092" y="8207"/>
                  </a:cubicBezTo>
                  <a:cubicBezTo>
                    <a:pt x="30123" y="8268"/>
                    <a:pt x="30183" y="8329"/>
                    <a:pt x="30214" y="8420"/>
                  </a:cubicBezTo>
                  <a:cubicBezTo>
                    <a:pt x="30244" y="8451"/>
                    <a:pt x="30275" y="8511"/>
                    <a:pt x="30305" y="8542"/>
                  </a:cubicBezTo>
                  <a:cubicBezTo>
                    <a:pt x="30366" y="8602"/>
                    <a:pt x="30396" y="8663"/>
                    <a:pt x="30427" y="8724"/>
                  </a:cubicBezTo>
                  <a:cubicBezTo>
                    <a:pt x="30457" y="8785"/>
                    <a:pt x="30457" y="8846"/>
                    <a:pt x="30487" y="8906"/>
                  </a:cubicBezTo>
                  <a:cubicBezTo>
                    <a:pt x="30518" y="8967"/>
                    <a:pt x="30579" y="8998"/>
                    <a:pt x="30639" y="9028"/>
                  </a:cubicBezTo>
                  <a:cubicBezTo>
                    <a:pt x="30639" y="9028"/>
                    <a:pt x="30670" y="9028"/>
                    <a:pt x="30670" y="9028"/>
                  </a:cubicBezTo>
                  <a:cubicBezTo>
                    <a:pt x="30700" y="8998"/>
                    <a:pt x="30700" y="8937"/>
                    <a:pt x="30731" y="8876"/>
                  </a:cubicBezTo>
                  <a:cubicBezTo>
                    <a:pt x="30791" y="8754"/>
                    <a:pt x="30791" y="8633"/>
                    <a:pt x="30761" y="8511"/>
                  </a:cubicBezTo>
                  <a:cubicBezTo>
                    <a:pt x="30700" y="8359"/>
                    <a:pt x="30700" y="8329"/>
                    <a:pt x="30852" y="8268"/>
                  </a:cubicBezTo>
                  <a:cubicBezTo>
                    <a:pt x="30852" y="8268"/>
                    <a:pt x="30852" y="8238"/>
                    <a:pt x="30883" y="8238"/>
                  </a:cubicBezTo>
                  <a:cubicBezTo>
                    <a:pt x="30883" y="8238"/>
                    <a:pt x="30883" y="8207"/>
                    <a:pt x="30883" y="8177"/>
                  </a:cubicBezTo>
                  <a:cubicBezTo>
                    <a:pt x="30852" y="8147"/>
                    <a:pt x="30852" y="8116"/>
                    <a:pt x="30822" y="8086"/>
                  </a:cubicBezTo>
                  <a:cubicBezTo>
                    <a:pt x="30822" y="8055"/>
                    <a:pt x="30791" y="8025"/>
                    <a:pt x="30791" y="7995"/>
                  </a:cubicBezTo>
                  <a:cubicBezTo>
                    <a:pt x="30791" y="7934"/>
                    <a:pt x="30791" y="7873"/>
                    <a:pt x="30791" y="7812"/>
                  </a:cubicBezTo>
                  <a:cubicBezTo>
                    <a:pt x="30822" y="7751"/>
                    <a:pt x="30852" y="7721"/>
                    <a:pt x="30883" y="7691"/>
                  </a:cubicBezTo>
                  <a:cubicBezTo>
                    <a:pt x="30913" y="7691"/>
                    <a:pt x="30974" y="7660"/>
                    <a:pt x="31004" y="7660"/>
                  </a:cubicBezTo>
                  <a:cubicBezTo>
                    <a:pt x="31035" y="7630"/>
                    <a:pt x="31035" y="7569"/>
                    <a:pt x="31004" y="7539"/>
                  </a:cubicBezTo>
                  <a:cubicBezTo>
                    <a:pt x="30974" y="7508"/>
                    <a:pt x="30943" y="7478"/>
                    <a:pt x="30913" y="7417"/>
                  </a:cubicBezTo>
                  <a:cubicBezTo>
                    <a:pt x="30822" y="7326"/>
                    <a:pt x="30791" y="7204"/>
                    <a:pt x="30791" y="7052"/>
                  </a:cubicBezTo>
                  <a:cubicBezTo>
                    <a:pt x="30822" y="7052"/>
                    <a:pt x="30822" y="7022"/>
                    <a:pt x="30852" y="7022"/>
                  </a:cubicBezTo>
                  <a:cubicBezTo>
                    <a:pt x="30883" y="7022"/>
                    <a:pt x="30883" y="7022"/>
                    <a:pt x="30883" y="7022"/>
                  </a:cubicBezTo>
                  <a:cubicBezTo>
                    <a:pt x="30943" y="7052"/>
                    <a:pt x="30974" y="6992"/>
                    <a:pt x="30974" y="6931"/>
                  </a:cubicBezTo>
                  <a:cubicBezTo>
                    <a:pt x="30943" y="6900"/>
                    <a:pt x="30883" y="6840"/>
                    <a:pt x="30883" y="6779"/>
                  </a:cubicBezTo>
                  <a:cubicBezTo>
                    <a:pt x="30852" y="6748"/>
                    <a:pt x="30822" y="6718"/>
                    <a:pt x="30761" y="6718"/>
                  </a:cubicBezTo>
                  <a:cubicBezTo>
                    <a:pt x="30761" y="6718"/>
                    <a:pt x="30731" y="6718"/>
                    <a:pt x="30731" y="6718"/>
                  </a:cubicBezTo>
                  <a:cubicBezTo>
                    <a:pt x="30700" y="6657"/>
                    <a:pt x="30670" y="6596"/>
                    <a:pt x="30700" y="6505"/>
                  </a:cubicBezTo>
                  <a:cubicBezTo>
                    <a:pt x="30700" y="6505"/>
                    <a:pt x="30700" y="6475"/>
                    <a:pt x="30700" y="6444"/>
                  </a:cubicBezTo>
                  <a:cubicBezTo>
                    <a:pt x="30700" y="6414"/>
                    <a:pt x="30700" y="6414"/>
                    <a:pt x="30670" y="6384"/>
                  </a:cubicBezTo>
                  <a:cubicBezTo>
                    <a:pt x="30639" y="6353"/>
                    <a:pt x="30609" y="6323"/>
                    <a:pt x="30548" y="6323"/>
                  </a:cubicBezTo>
                  <a:cubicBezTo>
                    <a:pt x="30548" y="6323"/>
                    <a:pt x="30518" y="6323"/>
                    <a:pt x="30518" y="6353"/>
                  </a:cubicBezTo>
                  <a:cubicBezTo>
                    <a:pt x="30487" y="6353"/>
                    <a:pt x="30487" y="6384"/>
                    <a:pt x="30487" y="6384"/>
                  </a:cubicBezTo>
                  <a:cubicBezTo>
                    <a:pt x="30487" y="6384"/>
                    <a:pt x="30487" y="6384"/>
                    <a:pt x="30487" y="6384"/>
                  </a:cubicBezTo>
                  <a:cubicBezTo>
                    <a:pt x="30487" y="6414"/>
                    <a:pt x="30487" y="6414"/>
                    <a:pt x="30487" y="6414"/>
                  </a:cubicBezTo>
                  <a:cubicBezTo>
                    <a:pt x="30487" y="6414"/>
                    <a:pt x="30487" y="6414"/>
                    <a:pt x="30487" y="6414"/>
                  </a:cubicBezTo>
                  <a:cubicBezTo>
                    <a:pt x="30487" y="6414"/>
                    <a:pt x="30487" y="6414"/>
                    <a:pt x="30487" y="6414"/>
                  </a:cubicBezTo>
                  <a:cubicBezTo>
                    <a:pt x="30487" y="6414"/>
                    <a:pt x="30487" y="6414"/>
                    <a:pt x="30487" y="6414"/>
                  </a:cubicBezTo>
                  <a:cubicBezTo>
                    <a:pt x="30487" y="6414"/>
                    <a:pt x="30487" y="6384"/>
                    <a:pt x="30487" y="6384"/>
                  </a:cubicBezTo>
                  <a:cubicBezTo>
                    <a:pt x="30427" y="6384"/>
                    <a:pt x="30427" y="6353"/>
                    <a:pt x="30396" y="6292"/>
                  </a:cubicBezTo>
                  <a:cubicBezTo>
                    <a:pt x="30366" y="6232"/>
                    <a:pt x="30366" y="6140"/>
                    <a:pt x="30366" y="6049"/>
                  </a:cubicBezTo>
                  <a:cubicBezTo>
                    <a:pt x="30366" y="5928"/>
                    <a:pt x="30366" y="5776"/>
                    <a:pt x="30275" y="5685"/>
                  </a:cubicBezTo>
                  <a:cubicBezTo>
                    <a:pt x="30275" y="5654"/>
                    <a:pt x="30275" y="5654"/>
                    <a:pt x="30275" y="5624"/>
                  </a:cubicBezTo>
                  <a:cubicBezTo>
                    <a:pt x="30244" y="5533"/>
                    <a:pt x="30275" y="5472"/>
                    <a:pt x="30366" y="5472"/>
                  </a:cubicBezTo>
                  <a:cubicBezTo>
                    <a:pt x="30396" y="5441"/>
                    <a:pt x="30396" y="5472"/>
                    <a:pt x="30427" y="5472"/>
                  </a:cubicBezTo>
                  <a:cubicBezTo>
                    <a:pt x="30457" y="5472"/>
                    <a:pt x="30487" y="5441"/>
                    <a:pt x="30487" y="5411"/>
                  </a:cubicBezTo>
                  <a:cubicBezTo>
                    <a:pt x="30487" y="5381"/>
                    <a:pt x="30487" y="5350"/>
                    <a:pt x="30518" y="5320"/>
                  </a:cubicBezTo>
                  <a:cubicBezTo>
                    <a:pt x="30548" y="5289"/>
                    <a:pt x="30579" y="5289"/>
                    <a:pt x="30579" y="5289"/>
                  </a:cubicBezTo>
                  <a:cubicBezTo>
                    <a:pt x="30609" y="5350"/>
                    <a:pt x="30609" y="5381"/>
                    <a:pt x="30639" y="5411"/>
                  </a:cubicBezTo>
                  <a:cubicBezTo>
                    <a:pt x="30639" y="5411"/>
                    <a:pt x="30670" y="5411"/>
                    <a:pt x="30670" y="5411"/>
                  </a:cubicBezTo>
                  <a:cubicBezTo>
                    <a:pt x="30700" y="5411"/>
                    <a:pt x="30700" y="5411"/>
                    <a:pt x="30700" y="5381"/>
                  </a:cubicBezTo>
                  <a:cubicBezTo>
                    <a:pt x="30731" y="5350"/>
                    <a:pt x="30731" y="5320"/>
                    <a:pt x="30731" y="5289"/>
                  </a:cubicBezTo>
                  <a:cubicBezTo>
                    <a:pt x="30731" y="5229"/>
                    <a:pt x="30761" y="5168"/>
                    <a:pt x="30791" y="5137"/>
                  </a:cubicBezTo>
                  <a:cubicBezTo>
                    <a:pt x="30852" y="5077"/>
                    <a:pt x="30913" y="5046"/>
                    <a:pt x="31004" y="5046"/>
                  </a:cubicBezTo>
                  <a:cubicBezTo>
                    <a:pt x="31035" y="5046"/>
                    <a:pt x="31065" y="5077"/>
                    <a:pt x="31126" y="5107"/>
                  </a:cubicBezTo>
                  <a:cubicBezTo>
                    <a:pt x="31156" y="5137"/>
                    <a:pt x="31186" y="5168"/>
                    <a:pt x="31217" y="5168"/>
                  </a:cubicBezTo>
                  <a:cubicBezTo>
                    <a:pt x="31247" y="5198"/>
                    <a:pt x="31247" y="5198"/>
                    <a:pt x="31278" y="5198"/>
                  </a:cubicBezTo>
                  <a:cubicBezTo>
                    <a:pt x="31278" y="5198"/>
                    <a:pt x="31308" y="5198"/>
                    <a:pt x="31338" y="5229"/>
                  </a:cubicBezTo>
                  <a:cubicBezTo>
                    <a:pt x="31338" y="5229"/>
                    <a:pt x="31369" y="5198"/>
                    <a:pt x="31369" y="5168"/>
                  </a:cubicBezTo>
                  <a:cubicBezTo>
                    <a:pt x="31369" y="5107"/>
                    <a:pt x="31338" y="5077"/>
                    <a:pt x="31338" y="5016"/>
                  </a:cubicBezTo>
                  <a:cubicBezTo>
                    <a:pt x="31369" y="4955"/>
                    <a:pt x="31369" y="4925"/>
                    <a:pt x="31369" y="4864"/>
                  </a:cubicBezTo>
                  <a:cubicBezTo>
                    <a:pt x="31399" y="4773"/>
                    <a:pt x="31399" y="4712"/>
                    <a:pt x="31430" y="4651"/>
                  </a:cubicBezTo>
                  <a:cubicBezTo>
                    <a:pt x="31430" y="4529"/>
                    <a:pt x="31460" y="4408"/>
                    <a:pt x="31521" y="4317"/>
                  </a:cubicBezTo>
                  <a:cubicBezTo>
                    <a:pt x="31551" y="4256"/>
                    <a:pt x="31582" y="4195"/>
                    <a:pt x="31612" y="4134"/>
                  </a:cubicBezTo>
                  <a:cubicBezTo>
                    <a:pt x="31673" y="4043"/>
                    <a:pt x="31734" y="3952"/>
                    <a:pt x="31794" y="3861"/>
                  </a:cubicBezTo>
                  <a:cubicBezTo>
                    <a:pt x="31825" y="3861"/>
                    <a:pt x="31855" y="3830"/>
                    <a:pt x="31916" y="3830"/>
                  </a:cubicBezTo>
                  <a:cubicBezTo>
                    <a:pt x="31946" y="3830"/>
                    <a:pt x="32007" y="3830"/>
                    <a:pt x="32068" y="3830"/>
                  </a:cubicBezTo>
                  <a:cubicBezTo>
                    <a:pt x="32098" y="3830"/>
                    <a:pt x="32098" y="3830"/>
                    <a:pt x="32129" y="3830"/>
                  </a:cubicBezTo>
                  <a:cubicBezTo>
                    <a:pt x="32159" y="3830"/>
                    <a:pt x="32159" y="3800"/>
                    <a:pt x="32159" y="3800"/>
                  </a:cubicBezTo>
                  <a:cubicBezTo>
                    <a:pt x="32159" y="3709"/>
                    <a:pt x="32159" y="3587"/>
                    <a:pt x="32068" y="3526"/>
                  </a:cubicBezTo>
                  <a:cubicBezTo>
                    <a:pt x="32068" y="3496"/>
                    <a:pt x="32038" y="3466"/>
                    <a:pt x="32038" y="3466"/>
                  </a:cubicBezTo>
                  <a:cubicBezTo>
                    <a:pt x="32007" y="3435"/>
                    <a:pt x="32007" y="3405"/>
                    <a:pt x="31977" y="3405"/>
                  </a:cubicBezTo>
                  <a:cubicBezTo>
                    <a:pt x="31916" y="3374"/>
                    <a:pt x="31825" y="3283"/>
                    <a:pt x="31734" y="3283"/>
                  </a:cubicBezTo>
                  <a:cubicBezTo>
                    <a:pt x="31764" y="3283"/>
                    <a:pt x="31764" y="3283"/>
                    <a:pt x="31764" y="3283"/>
                  </a:cubicBezTo>
                  <a:lnTo>
                    <a:pt x="31734" y="3283"/>
                  </a:lnTo>
                  <a:lnTo>
                    <a:pt x="31734" y="3283"/>
                  </a:lnTo>
                  <a:cubicBezTo>
                    <a:pt x="31734" y="3283"/>
                    <a:pt x="31734" y="3283"/>
                    <a:pt x="31734" y="3283"/>
                  </a:cubicBezTo>
                  <a:cubicBezTo>
                    <a:pt x="31734" y="3253"/>
                    <a:pt x="31734" y="3222"/>
                    <a:pt x="31734" y="3192"/>
                  </a:cubicBezTo>
                  <a:cubicBezTo>
                    <a:pt x="31703" y="3131"/>
                    <a:pt x="31673" y="3101"/>
                    <a:pt x="31612" y="3101"/>
                  </a:cubicBezTo>
                  <a:cubicBezTo>
                    <a:pt x="31582" y="3101"/>
                    <a:pt x="31582" y="3101"/>
                    <a:pt x="31582" y="3070"/>
                  </a:cubicBezTo>
                  <a:cubicBezTo>
                    <a:pt x="31551" y="3070"/>
                    <a:pt x="31551" y="3070"/>
                    <a:pt x="31551" y="3040"/>
                  </a:cubicBezTo>
                  <a:cubicBezTo>
                    <a:pt x="31521" y="2979"/>
                    <a:pt x="31490" y="2949"/>
                    <a:pt x="31430" y="2979"/>
                  </a:cubicBezTo>
                  <a:cubicBezTo>
                    <a:pt x="31369" y="2979"/>
                    <a:pt x="31308" y="2949"/>
                    <a:pt x="31278" y="2888"/>
                  </a:cubicBezTo>
                  <a:cubicBezTo>
                    <a:pt x="31278" y="2888"/>
                    <a:pt x="31278" y="2858"/>
                    <a:pt x="31278" y="2827"/>
                  </a:cubicBezTo>
                  <a:cubicBezTo>
                    <a:pt x="31308" y="2827"/>
                    <a:pt x="31338" y="2827"/>
                    <a:pt x="31369" y="2827"/>
                  </a:cubicBezTo>
                  <a:cubicBezTo>
                    <a:pt x="31460" y="2797"/>
                    <a:pt x="31490" y="2736"/>
                    <a:pt x="31521" y="2645"/>
                  </a:cubicBezTo>
                  <a:cubicBezTo>
                    <a:pt x="31521" y="2554"/>
                    <a:pt x="31521" y="2463"/>
                    <a:pt x="31521" y="2371"/>
                  </a:cubicBezTo>
                  <a:cubicBezTo>
                    <a:pt x="31521" y="2341"/>
                    <a:pt x="31521" y="2311"/>
                    <a:pt x="31490" y="2280"/>
                  </a:cubicBezTo>
                  <a:cubicBezTo>
                    <a:pt x="31490" y="2250"/>
                    <a:pt x="31460" y="2219"/>
                    <a:pt x="31460" y="2189"/>
                  </a:cubicBezTo>
                  <a:cubicBezTo>
                    <a:pt x="31430" y="2128"/>
                    <a:pt x="31399" y="2098"/>
                    <a:pt x="31338" y="2098"/>
                  </a:cubicBezTo>
                  <a:cubicBezTo>
                    <a:pt x="31278" y="2067"/>
                    <a:pt x="31247" y="2037"/>
                    <a:pt x="31217" y="2007"/>
                  </a:cubicBezTo>
                  <a:cubicBezTo>
                    <a:pt x="31186" y="1976"/>
                    <a:pt x="31186" y="1946"/>
                    <a:pt x="31186" y="1946"/>
                  </a:cubicBezTo>
                  <a:cubicBezTo>
                    <a:pt x="31217" y="1915"/>
                    <a:pt x="31217" y="1885"/>
                    <a:pt x="31217" y="1885"/>
                  </a:cubicBezTo>
                  <a:cubicBezTo>
                    <a:pt x="31247" y="1824"/>
                    <a:pt x="31278" y="1824"/>
                    <a:pt x="31278" y="1855"/>
                  </a:cubicBezTo>
                  <a:cubicBezTo>
                    <a:pt x="31308" y="1915"/>
                    <a:pt x="31338" y="1946"/>
                    <a:pt x="31399" y="1976"/>
                  </a:cubicBezTo>
                  <a:cubicBezTo>
                    <a:pt x="31521" y="2037"/>
                    <a:pt x="31551" y="2037"/>
                    <a:pt x="31612" y="1915"/>
                  </a:cubicBezTo>
                  <a:cubicBezTo>
                    <a:pt x="31612" y="1885"/>
                    <a:pt x="31612" y="1885"/>
                    <a:pt x="31642" y="1855"/>
                  </a:cubicBezTo>
                  <a:cubicBezTo>
                    <a:pt x="31642" y="1824"/>
                    <a:pt x="31703" y="1794"/>
                    <a:pt x="31734" y="1794"/>
                  </a:cubicBezTo>
                  <a:cubicBezTo>
                    <a:pt x="31764" y="1763"/>
                    <a:pt x="31794" y="1794"/>
                    <a:pt x="31825" y="1824"/>
                  </a:cubicBezTo>
                  <a:cubicBezTo>
                    <a:pt x="31855" y="1855"/>
                    <a:pt x="31886" y="1885"/>
                    <a:pt x="31886" y="1915"/>
                  </a:cubicBezTo>
                  <a:cubicBezTo>
                    <a:pt x="31946" y="1946"/>
                    <a:pt x="32007" y="1976"/>
                    <a:pt x="32038" y="1946"/>
                  </a:cubicBezTo>
                  <a:cubicBezTo>
                    <a:pt x="32098" y="1915"/>
                    <a:pt x="32129" y="1885"/>
                    <a:pt x="32190" y="1885"/>
                  </a:cubicBezTo>
                  <a:cubicBezTo>
                    <a:pt x="32220" y="1915"/>
                    <a:pt x="32281" y="1915"/>
                    <a:pt x="32311" y="1915"/>
                  </a:cubicBezTo>
                  <a:cubicBezTo>
                    <a:pt x="32342" y="1915"/>
                    <a:pt x="32372" y="1885"/>
                    <a:pt x="32402" y="1885"/>
                  </a:cubicBezTo>
                  <a:cubicBezTo>
                    <a:pt x="32402" y="1885"/>
                    <a:pt x="32433" y="1885"/>
                    <a:pt x="32433" y="1855"/>
                  </a:cubicBezTo>
                  <a:cubicBezTo>
                    <a:pt x="32433" y="1855"/>
                    <a:pt x="32463" y="1855"/>
                    <a:pt x="32463" y="1824"/>
                  </a:cubicBezTo>
                  <a:cubicBezTo>
                    <a:pt x="32463" y="1763"/>
                    <a:pt x="32463" y="1672"/>
                    <a:pt x="32342" y="167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7"/>
            <p:cNvSpPr/>
            <p:nvPr/>
          </p:nvSpPr>
          <p:spPr>
            <a:xfrm>
              <a:off x="5301417" y="2749196"/>
              <a:ext cx="41" cy="41"/>
            </a:xfrm>
            <a:custGeom>
              <a:rect b="b" l="l" r="r" t="t"/>
              <a:pathLst>
                <a:path extrusionOk="0" h="1" w="1">
                  <a:moveTo>
                    <a:pt x="1" y="1"/>
                  </a:moveTo>
                  <a:cubicBezTo>
                    <a:pt x="1" y="1"/>
                    <a:pt x="1" y="1"/>
                    <a:pt x="1" y="1"/>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7"/>
            <p:cNvSpPr/>
            <p:nvPr/>
          </p:nvSpPr>
          <p:spPr>
            <a:xfrm>
              <a:off x="4678489" y="2506265"/>
              <a:ext cx="41" cy="41"/>
            </a:xfrm>
            <a:custGeom>
              <a:rect b="b" l="l" r="r" t="t"/>
              <a:pathLst>
                <a:path extrusionOk="0" h="1" w="1">
                  <a:moveTo>
                    <a:pt x="1" y="1"/>
                  </a:moveTo>
                  <a:cubicBezTo>
                    <a:pt x="1" y="1"/>
                    <a:pt x="1" y="1"/>
                    <a:pt x="1" y="1"/>
                  </a:cubicBezTo>
                  <a:lnTo>
                    <a:pt x="1" y="1"/>
                  </a:lnTo>
                  <a:cubicBezTo>
                    <a:pt x="1" y="1"/>
                    <a:pt x="1" y="1"/>
                    <a:pt x="1" y="1"/>
                  </a:cubicBezTo>
                  <a:cubicBezTo>
                    <a:pt x="1" y="1"/>
                    <a:pt x="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7"/>
            <p:cNvSpPr/>
            <p:nvPr/>
          </p:nvSpPr>
          <p:spPr>
            <a:xfrm>
              <a:off x="4142783" y="2816497"/>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7"/>
            <p:cNvSpPr/>
            <p:nvPr/>
          </p:nvSpPr>
          <p:spPr>
            <a:xfrm>
              <a:off x="3943460" y="2091392"/>
              <a:ext cx="41" cy="41"/>
            </a:xfrm>
            <a:custGeom>
              <a:rect b="b" l="l" r="r" t="t"/>
              <a:pathLst>
                <a:path extrusionOk="0" h="1" w="1">
                  <a:moveTo>
                    <a:pt x="0" y="1"/>
                  </a:moveTo>
                  <a:cubicBezTo>
                    <a:pt x="0" y="1"/>
                    <a:pt x="0" y="1"/>
                    <a:pt x="0" y="1"/>
                  </a:cubicBezTo>
                  <a:cubicBezTo>
                    <a:pt x="0" y="1"/>
                    <a:pt x="0" y="1"/>
                    <a:pt x="0" y="1"/>
                  </a:cubicBezTo>
                  <a:lnTo>
                    <a:pt x="0" y="1"/>
                  </a:lnTo>
                  <a:cubicBezTo>
                    <a:pt x="0"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7"/>
            <p:cNvSpPr/>
            <p:nvPr/>
          </p:nvSpPr>
          <p:spPr>
            <a:xfrm>
              <a:off x="3962151" y="2161193"/>
              <a:ext cx="42381" cy="41151"/>
            </a:xfrm>
            <a:custGeom>
              <a:rect b="b" l="l" r="r" t="t"/>
              <a:pathLst>
                <a:path extrusionOk="0" h="1004" w="1034">
                  <a:moveTo>
                    <a:pt x="335" y="61"/>
                  </a:moveTo>
                  <a:cubicBezTo>
                    <a:pt x="335" y="61"/>
                    <a:pt x="335" y="61"/>
                    <a:pt x="335" y="61"/>
                  </a:cubicBezTo>
                  <a:lnTo>
                    <a:pt x="335" y="31"/>
                  </a:lnTo>
                  <a:cubicBezTo>
                    <a:pt x="304" y="91"/>
                    <a:pt x="304" y="122"/>
                    <a:pt x="274" y="182"/>
                  </a:cubicBezTo>
                  <a:cubicBezTo>
                    <a:pt x="244" y="304"/>
                    <a:pt x="152" y="426"/>
                    <a:pt x="122" y="578"/>
                  </a:cubicBezTo>
                  <a:cubicBezTo>
                    <a:pt x="122" y="608"/>
                    <a:pt x="92" y="638"/>
                    <a:pt x="61" y="638"/>
                  </a:cubicBezTo>
                  <a:cubicBezTo>
                    <a:pt x="31" y="638"/>
                    <a:pt x="31" y="669"/>
                    <a:pt x="0" y="699"/>
                  </a:cubicBezTo>
                  <a:cubicBezTo>
                    <a:pt x="0" y="699"/>
                    <a:pt x="0" y="760"/>
                    <a:pt x="31" y="790"/>
                  </a:cubicBezTo>
                  <a:cubicBezTo>
                    <a:pt x="31" y="790"/>
                    <a:pt x="61" y="790"/>
                    <a:pt x="61" y="790"/>
                  </a:cubicBezTo>
                  <a:cubicBezTo>
                    <a:pt x="122" y="821"/>
                    <a:pt x="122" y="821"/>
                    <a:pt x="122" y="882"/>
                  </a:cubicBezTo>
                  <a:cubicBezTo>
                    <a:pt x="122" y="882"/>
                    <a:pt x="122" y="912"/>
                    <a:pt x="122" y="912"/>
                  </a:cubicBezTo>
                  <a:cubicBezTo>
                    <a:pt x="122" y="973"/>
                    <a:pt x="152" y="1003"/>
                    <a:pt x="213" y="973"/>
                  </a:cubicBezTo>
                  <a:cubicBezTo>
                    <a:pt x="244" y="973"/>
                    <a:pt x="274" y="973"/>
                    <a:pt x="274" y="942"/>
                  </a:cubicBezTo>
                  <a:cubicBezTo>
                    <a:pt x="365" y="882"/>
                    <a:pt x="487" y="851"/>
                    <a:pt x="547" y="730"/>
                  </a:cubicBezTo>
                  <a:cubicBezTo>
                    <a:pt x="547" y="730"/>
                    <a:pt x="578" y="699"/>
                    <a:pt x="578" y="730"/>
                  </a:cubicBezTo>
                  <a:cubicBezTo>
                    <a:pt x="639" y="730"/>
                    <a:pt x="669" y="760"/>
                    <a:pt x="669" y="821"/>
                  </a:cubicBezTo>
                  <a:cubicBezTo>
                    <a:pt x="669" y="851"/>
                    <a:pt x="699" y="882"/>
                    <a:pt x="699" y="882"/>
                  </a:cubicBezTo>
                  <a:cubicBezTo>
                    <a:pt x="760" y="912"/>
                    <a:pt x="821" y="942"/>
                    <a:pt x="882" y="942"/>
                  </a:cubicBezTo>
                  <a:cubicBezTo>
                    <a:pt x="882" y="942"/>
                    <a:pt x="912" y="942"/>
                    <a:pt x="912" y="942"/>
                  </a:cubicBezTo>
                  <a:cubicBezTo>
                    <a:pt x="943" y="912"/>
                    <a:pt x="973" y="882"/>
                    <a:pt x="1003" y="882"/>
                  </a:cubicBezTo>
                  <a:cubicBezTo>
                    <a:pt x="1034" y="851"/>
                    <a:pt x="1003" y="790"/>
                    <a:pt x="973" y="760"/>
                  </a:cubicBezTo>
                  <a:cubicBezTo>
                    <a:pt x="973" y="760"/>
                    <a:pt x="973" y="760"/>
                    <a:pt x="943" y="760"/>
                  </a:cubicBezTo>
                  <a:cubicBezTo>
                    <a:pt x="912" y="760"/>
                    <a:pt x="882" y="699"/>
                    <a:pt x="882" y="669"/>
                  </a:cubicBezTo>
                  <a:cubicBezTo>
                    <a:pt x="882" y="608"/>
                    <a:pt x="851" y="547"/>
                    <a:pt x="821" y="486"/>
                  </a:cubicBezTo>
                  <a:cubicBezTo>
                    <a:pt x="791" y="456"/>
                    <a:pt x="760" y="426"/>
                    <a:pt x="730" y="395"/>
                  </a:cubicBezTo>
                  <a:cubicBezTo>
                    <a:pt x="699" y="304"/>
                    <a:pt x="608" y="274"/>
                    <a:pt x="578" y="213"/>
                  </a:cubicBezTo>
                  <a:cubicBezTo>
                    <a:pt x="578" y="182"/>
                    <a:pt x="547" y="182"/>
                    <a:pt x="517" y="182"/>
                  </a:cubicBezTo>
                  <a:cubicBezTo>
                    <a:pt x="487" y="182"/>
                    <a:pt x="487" y="152"/>
                    <a:pt x="517" y="122"/>
                  </a:cubicBezTo>
                  <a:cubicBezTo>
                    <a:pt x="547" y="91"/>
                    <a:pt x="578" y="91"/>
                    <a:pt x="578" y="61"/>
                  </a:cubicBezTo>
                  <a:cubicBezTo>
                    <a:pt x="578" y="31"/>
                    <a:pt x="578" y="31"/>
                    <a:pt x="578" y="0"/>
                  </a:cubicBezTo>
                  <a:cubicBezTo>
                    <a:pt x="578" y="0"/>
                    <a:pt x="547" y="0"/>
                    <a:pt x="547" y="0"/>
                  </a:cubicBezTo>
                  <a:cubicBezTo>
                    <a:pt x="517" y="0"/>
                    <a:pt x="487" y="31"/>
                    <a:pt x="456" y="0"/>
                  </a:cubicBezTo>
                  <a:cubicBezTo>
                    <a:pt x="426" y="0"/>
                    <a:pt x="396" y="0"/>
                    <a:pt x="365" y="0"/>
                  </a:cubicBezTo>
                  <a:cubicBezTo>
                    <a:pt x="365" y="31"/>
                    <a:pt x="335" y="31"/>
                    <a:pt x="335"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7"/>
            <p:cNvSpPr/>
            <p:nvPr/>
          </p:nvSpPr>
          <p:spPr>
            <a:xfrm>
              <a:off x="4019451" y="3307361"/>
              <a:ext cx="41" cy="41"/>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7"/>
            <p:cNvSpPr/>
            <p:nvPr/>
          </p:nvSpPr>
          <p:spPr>
            <a:xfrm>
              <a:off x="4016951" y="2101393"/>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7"/>
            <p:cNvSpPr/>
            <p:nvPr/>
          </p:nvSpPr>
          <p:spPr>
            <a:xfrm>
              <a:off x="4075522" y="2420315"/>
              <a:ext cx="41" cy="41"/>
            </a:xfrm>
            <a:custGeom>
              <a:rect b="b" l="l" r="r" t="t"/>
              <a:pathLst>
                <a:path extrusionOk="0" h="1" w="1">
                  <a:moveTo>
                    <a:pt x="0" y="0"/>
                  </a:moveTo>
                  <a:cubicBezTo>
                    <a:pt x="0" y="0"/>
                    <a:pt x="0" y="0"/>
                    <a:pt x="0" y="0"/>
                  </a:cubicBezTo>
                  <a:cubicBezTo>
                    <a:pt x="0" y="0"/>
                    <a:pt x="0" y="0"/>
                    <a:pt x="0" y="0"/>
                  </a:cubicBezTo>
                  <a:cubicBezTo>
                    <a:pt x="0" y="0"/>
                    <a:pt x="0" y="0"/>
                    <a:pt x="0" y="0"/>
                  </a:cubicBezTo>
                  <a:lnTo>
                    <a:pt x="0"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7"/>
            <p:cNvSpPr/>
            <p:nvPr/>
          </p:nvSpPr>
          <p:spPr>
            <a:xfrm>
              <a:off x="4034412" y="3318550"/>
              <a:ext cx="41" cy="1271"/>
            </a:xfrm>
            <a:custGeom>
              <a:rect b="b" l="l" r="r" t="t"/>
              <a:pathLst>
                <a:path extrusionOk="0" h="31" w="1">
                  <a:moveTo>
                    <a:pt x="0" y="1"/>
                  </a:moveTo>
                  <a:lnTo>
                    <a:pt x="0" y="1"/>
                  </a:lnTo>
                  <a:cubicBezTo>
                    <a:pt x="0" y="1"/>
                    <a:pt x="0" y="31"/>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7"/>
            <p:cNvSpPr/>
            <p:nvPr/>
          </p:nvSpPr>
          <p:spPr>
            <a:xfrm>
              <a:off x="3370374" y="1950641"/>
              <a:ext cx="889552" cy="1371688"/>
            </a:xfrm>
            <a:custGeom>
              <a:rect b="b" l="l" r="r" t="t"/>
              <a:pathLst>
                <a:path extrusionOk="0" h="33466" w="21703">
                  <a:moveTo>
                    <a:pt x="15654" y="32888"/>
                  </a:moveTo>
                  <a:cubicBezTo>
                    <a:pt x="15654" y="32888"/>
                    <a:pt x="15654" y="32888"/>
                    <a:pt x="15654" y="32858"/>
                  </a:cubicBezTo>
                  <a:cubicBezTo>
                    <a:pt x="15654" y="32858"/>
                    <a:pt x="15654" y="32888"/>
                    <a:pt x="15654" y="32888"/>
                  </a:cubicBezTo>
                  <a:lnTo>
                    <a:pt x="15654" y="32888"/>
                  </a:lnTo>
                  <a:close/>
                  <a:moveTo>
                    <a:pt x="21551" y="22189"/>
                  </a:moveTo>
                  <a:cubicBezTo>
                    <a:pt x="21551" y="22189"/>
                    <a:pt x="21521" y="22159"/>
                    <a:pt x="21521" y="22159"/>
                  </a:cubicBezTo>
                  <a:cubicBezTo>
                    <a:pt x="21490" y="22128"/>
                    <a:pt x="21429" y="22128"/>
                    <a:pt x="21399" y="22128"/>
                  </a:cubicBezTo>
                  <a:cubicBezTo>
                    <a:pt x="21338" y="22128"/>
                    <a:pt x="21277" y="22098"/>
                    <a:pt x="21247" y="22067"/>
                  </a:cubicBezTo>
                  <a:cubicBezTo>
                    <a:pt x="21186" y="22007"/>
                    <a:pt x="21095" y="22007"/>
                    <a:pt x="21065" y="21946"/>
                  </a:cubicBezTo>
                  <a:cubicBezTo>
                    <a:pt x="20973" y="21824"/>
                    <a:pt x="20882" y="21763"/>
                    <a:pt x="20761" y="21703"/>
                  </a:cubicBezTo>
                  <a:cubicBezTo>
                    <a:pt x="20730" y="21703"/>
                    <a:pt x="20669" y="21672"/>
                    <a:pt x="20609" y="21672"/>
                  </a:cubicBezTo>
                  <a:cubicBezTo>
                    <a:pt x="20426" y="21672"/>
                    <a:pt x="20244" y="21642"/>
                    <a:pt x="20062" y="21612"/>
                  </a:cubicBezTo>
                  <a:cubicBezTo>
                    <a:pt x="20062" y="21581"/>
                    <a:pt x="20031" y="21612"/>
                    <a:pt x="20001" y="21612"/>
                  </a:cubicBezTo>
                  <a:cubicBezTo>
                    <a:pt x="19970" y="21612"/>
                    <a:pt x="19940" y="21642"/>
                    <a:pt x="19910" y="21642"/>
                  </a:cubicBezTo>
                  <a:cubicBezTo>
                    <a:pt x="19910" y="21672"/>
                    <a:pt x="19879" y="21642"/>
                    <a:pt x="19879" y="21612"/>
                  </a:cubicBezTo>
                  <a:cubicBezTo>
                    <a:pt x="19849" y="21581"/>
                    <a:pt x="19849" y="21551"/>
                    <a:pt x="19818" y="21520"/>
                  </a:cubicBezTo>
                  <a:cubicBezTo>
                    <a:pt x="19818" y="21490"/>
                    <a:pt x="19788" y="21460"/>
                    <a:pt x="19758" y="21460"/>
                  </a:cubicBezTo>
                  <a:cubicBezTo>
                    <a:pt x="19666" y="21460"/>
                    <a:pt x="19575" y="21399"/>
                    <a:pt x="19484" y="21338"/>
                  </a:cubicBezTo>
                  <a:cubicBezTo>
                    <a:pt x="19423" y="21308"/>
                    <a:pt x="19332" y="21308"/>
                    <a:pt x="19271" y="21277"/>
                  </a:cubicBezTo>
                  <a:cubicBezTo>
                    <a:pt x="19210" y="21277"/>
                    <a:pt x="19150" y="21308"/>
                    <a:pt x="19119" y="21368"/>
                  </a:cubicBezTo>
                  <a:cubicBezTo>
                    <a:pt x="19119" y="21368"/>
                    <a:pt x="19089" y="21368"/>
                    <a:pt x="19089" y="21368"/>
                  </a:cubicBezTo>
                  <a:cubicBezTo>
                    <a:pt x="19089" y="21368"/>
                    <a:pt x="19059" y="21368"/>
                    <a:pt x="19089" y="21338"/>
                  </a:cubicBezTo>
                  <a:cubicBezTo>
                    <a:pt x="19089" y="21338"/>
                    <a:pt x="19089" y="21308"/>
                    <a:pt x="19089" y="21308"/>
                  </a:cubicBezTo>
                  <a:cubicBezTo>
                    <a:pt x="19089" y="21247"/>
                    <a:pt x="19059" y="21186"/>
                    <a:pt x="19028" y="21186"/>
                  </a:cubicBezTo>
                  <a:cubicBezTo>
                    <a:pt x="18967" y="21156"/>
                    <a:pt x="18907" y="21156"/>
                    <a:pt x="18846" y="21125"/>
                  </a:cubicBezTo>
                  <a:cubicBezTo>
                    <a:pt x="18846" y="21156"/>
                    <a:pt x="18846" y="21156"/>
                    <a:pt x="18846" y="21156"/>
                  </a:cubicBezTo>
                  <a:cubicBezTo>
                    <a:pt x="18846" y="21156"/>
                    <a:pt x="18846" y="21156"/>
                    <a:pt x="18846" y="21156"/>
                  </a:cubicBezTo>
                  <a:lnTo>
                    <a:pt x="18846" y="21186"/>
                  </a:lnTo>
                  <a:lnTo>
                    <a:pt x="18846" y="21186"/>
                  </a:lnTo>
                  <a:cubicBezTo>
                    <a:pt x="18846" y="21156"/>
                    <a:pt x="18846" y="21156"/>
                    <a:pt x="18846" y="21156"/>
                  </a:cubicBezTo>
                  <a:cubicBezTo>
                    <a:pt x="18785" y="21156"/>
                    <a:pt x="18724" y="21156"/>
                    <a:pt x="18663" y="21216"/>
                  </a:cubicBezTo>
                  <a:cubicBezTo>
                    <a:pt x="18663" y="21186"/>
                    <a:pt x="18633" y="21156"/>
                    <a:pt x="18572" y="21156"/>
                  </a:cubicBezTo>
                  <a:cubicBezTo>
                    <a:pt x="18633" y="21125"/>
                    <a:pt x="18694" y="21095"/>
                    <a:pt x="18755" y="21064"/>
                  </a:cubicBezTo>
                  <a:cubicBezTo>
                    <a:pt x="18785" y="21004"/>
                    <a:pt x="18785" y="20973"/>
                    <a:pt x="18815" y="20912"/>
                  </a:cubicBezTo>
                  <a:cubicBezTo>
                    <a:pt x="18815" y="20852"/>
                    <a:pt x="18815" y="20821"/>
                    <a:pt x="18785" y="20791"/>
                  </a:cubicBezTo>
                  <a:cubicBezTo>
                    <a:pt x="18755" y="20760"/>
                    <a:pt x="18755" y="20730"/>
                    <a:pt x="18724" y="20669"/>
                  </a:cubicBezTo>
                  <a:cubicBezTo>
                    <a:pt x="18663" y="20608"/>
                    <a:pt x="18603" y="20548"/>
                    <a:pt x="18603" y="20426"/>
                  </a:cubicBezTo>
                  <a:cubicBezTo>
                    <a:pt x="18572" y="20396"/>
                    <a:pt x="18572" y="20365"/>
                    <a:pt x="18542" y="20305"/>
                  </a:cubicBezTo>
                  <a:cubicBezTo>
                    <a:pt x="18420" y="20183"/>
                    <a:pt x="18299" y="20061"/>
                    <a:pt x="18086" y="20031"/>
                  </a:cubicBezTo>
                  <a:cubicBezTo>
                    <a:pt x="18086" y="20031"/>
                    <a:pt x="18055" y="20001"/>
                    <a:pt x="18025" y="20001"/>
                  </a:cubicBezTo>
                  <a:cubicBezTo>
                    <a:pt x="17964" y="19970"/>
                    <a:pt x="17873" y="19940"/>
                    <a:pt x="17782" y="19970"/>
                  </a:cubicBezTo>
                  <a:cubicBezTo>
                    <a:pt x="17721" y="19970"/>
                    <a:pt x="17630" y="19970"/>
                    <a:pt x="17539" y="19940"/>
                  </a:cubicBezTo>
                  <a:cubicBezTo>
                    <a:pt x="17508" y="19940"/>
                    <a:pt x="17478" y="19940"/>
                    <a:pt x="17478" y="19940"/>
                  </a:cubicBezTo>
                  <a:cubicBezTo>
                    <a:pt x="17387" y="19879"/>
                    <a:pt x="17326" y="19818"/>
                    <a:pt x="17235" y="19788"/>
                  </a:cubicBezTo>
                  <a:cubicBezTo>
                    <a:pt x="17235" y="19788"/>
                    <a:pt x="17204" y="19757"/>
                    <a:pt x="17204" y="19757"/>
                  </a:cubicBezTo>
                  <a:cubicBezTo>
                    <a:pt x="17204" y="19727"/>
                    <a:pt x="17174" y="19697"/>
                    <a:pt x="17144" y="19666"/>
                  </a:cubicBezTo>
                  <a:cubicBezTo>
                    <a:pt x="17113" y="19605"/>
                    <a:pt x="17052" y="19545"/>
                    <a:pt x="17022" y="19514"/>
                  </a:cubicBezTo>
                  <a:cubicBezTo>
                    <a:pt x="16992" y="19484"/>
                    <a:pt x="16931" y="19453"/>
                    <a:pt x="16900" y="19453"/>
                  </a:cubicBezTo>
                  <a:cubicBezTo>
                    <a:pt x="16870" y="19453"/>
                    <a:pt x="16809" y="19453"/>
                    <a:pt x="16779" y="19423"/>
                  </a:cubicBezTo>
                  <a:cubicBezTo>
                    <a:pt x="16748" y="19423"/>
                    <a:pt x="16748" y="19423"/>
                    <a:pt x="16748" y="19393"/>
                  </a:cubicBezTo>
                  <a:cubicBezTo>
                    <a:pt x="16748" y="19332"/>
                    <a:pt x="16718" y="19271"/>
                    <a:pt x="16627" y="19241"/>
                  </a:cubicBezTo>
                  <a:cubicBezTo>
                    <a:pt x="16596" y="19241"/>
                    <a:pt x="16536" y="19210"/>
                    <a:pt x="16475" y="19180"/>
                  </a:cubicBezTo>
                  <a:cubicBezTo>
                    <a:pt x="16444" y="19180"/>
                    <a:pt x="16444" y="19149"/>
                    <a:pt x="16414" y="19119"/>
                  </a:cubicBezTo>
                  <a:cubicBezTo>
                    <a:pt x="16414" y="19089"/>
                    <a:pt x="16444" y="19089"/>
                    <a:pt x="16475" y="19089"/>
                  </a:cubicBezTo>
                  <a:cubicBezTo>
                    <a:pt x="16475" y="19089"/>
                    <a:pt x="16475" y="19089"/>
                    <a:pt x="16505" y="19089"/>
                  </a:cubicBezTo>
                  <a:cubicBezTo>
                    <a:pt x="16505" y="19089"/>
                    <a:pt x="16505" y="19058"/>
                    <a:pt x="16505" y="19058"/>
                  </a:cubicBezTo>
                  <a:cubicBezTo>
                    <a:pt x="16505" y="19058"/>
                    <a:pt x="16505" y="19028"/>
                    <a:pt x="16505" y="19028"/>
                  </a:cubicBezTo>
                  <a:cubicBezTo>
                    <a:pt x="16414" y="19028"/>
                    <a:pt x="16353" y="19028"/>
                    <a:pt x="16293" y="19028"/>
                  </a:cubicBezTo>
                  <a:cubicBezTo>
                    <a:pt x="16232" y="19028"/>
                    <a:pt x="16201" y="19028"/>
                    <a:pt x="16171" y="18997"/>
                  </a:cubicBezTo>
                  <a:cubicBezTo>
                    <a:pt x="16171" y="18967"/>
                    <a:pt x="16141" y="18967"/>
                    <a:pt x="16141" y="18997"/>
                  </a:cubicBezTo>
                  <a:cubicBezTo>
                    <a:pt x="16141" y="19028"/>
                    <a:pt x="16141" y="19058"/>
                    <a:pt x="16110" y="19058"/>
                  </a:cubicBezTo>
                  <a:cubicBezTo>
                    <a:pt x="16049" y="19119"/>
                    <a:pt x="15928" y="19180"/>
                    <a:pt x="15837" y="19089"/>
                  </a:cubicBezTo>
                  <a:cubicBezTo>
                    <a:pt x="15806" y="19058"/>
                    <a:pt x="15745" y="19058"/>
                    <a:pt x="15685" y="19058"/>
                  </a:cubicBezTo>
                  <a:cubicBezTo>
                    <a:pt x="15593" y="19058"/>
                    <a:pt x="15533" y="19089"/>
                    <a:pt x="15472" y="19089"/>
                  </a:cubicBezTo>
                  <a:cubicBezTo>
                    <a:pt x="15441" y="19089"/>
                    <a:pt x="15411" y="19058"/>
                    <a:pt x="15411" y="19028"/>
                  </a:cubicBezTo>
                  <a:cubicBezTo>
                    <a:pt x="15411" y="19028"/>
                    <a:pt x="15411" y="19028"/>
                    <a:pt x="15381" y="18997"/>
                  </a:cubicBezTo>
                  <a:cubicBezTo>
                    <a:pt x="15381" y="18967"/>
                    <a:pt x="15350" y="18937"/>
                    <a:pt x="15320" y="18906"/>
                  </a:cubicBezTo>
                  <a:cubicBezTo>
                    <a:pt x="15289" y="18906"/>
                    <a:pt x="15259" y="18906"/>
                    <a:pt x="15229" y="18906"/>
                  </a:cubicBezTo>
                  <a:cubicBezTo>
                    <a:pt x="15168" y="18876"/>
                    <a:pt x="15107" y="18846"/>
                    <a:pt x="15107" y="18785"/>
                  </a:cubicBezTo>
                  <a:cubicBezTo>
                    <a:pt x="15107" y="18785"/>
                    <a:pt x="15077" y="18754"/>
                    <a:pt x="15046" y="18754"/>
                  </a:cubicBezTo>
                  <a:cubicBezTo>
                    <a:pt x="15016" y="18754"/>
                    <a:pt x="14985" y="18785"/>
                    <a:pt x="14985" y="18815"/>
                  </a:cubicBezTo>
                  <a:cubicBezTo>
                    <a:pt x="14985" y="18815"/>
                    <a:pt x="14955" y="18846"/>
                    <a:pt x="14955" y="18846"/>
                  </a:cubicBezTo>
                  <a:cubicBezTo>
                    <a:pt x="14955" y="18906"/>
                    <a:pt x="14925" y="18937"/>
                    <a:pt x="14894" y="18937"/>
                  </a:cubicBezTo>
                  <a:cubicBezTo>
                    <a:pt x="14834" y="18967"/>
                    <a:pt x="14803" y="18967"/>
                    <a:pt x="14773" y="18997"/>
                  </a:cubicBezTo>
                  <a:cubicBezTo>
                    <a:pt x="14742" y="18997"/>
                    <a:pt x="14742" y="18997"/>
                    <a:pt x="14712" y="18967"/>
                  </a:cubicBezTo>
                  <a:cubicBezTo>
                    <a:pt x="14712" y="18937"/>
                    <a:pt x="14712" y="18906"/>
                    <a:pt x="14712" y="18906"/>
                  </a:cubicBezTo>
                  <a:cubicBezTo>
                    <a:pt x="14742" y="18876"/>
                    <a:pt x="14773" y="18846"/>
                    <a:pt x="14803" y="18815"/>
                  </a:cubicBezTo>
                  <a:cubicBezTo>
                    <a:pt x="14834" y="18785"/>
                    <a:pt x="14834" y="18724"/>
                    <a:pt x="14803" y="18724"/>
                  </a:cubicBezTo>
                  <a:cubicBezTo>
                    <a:pt x="14773" y="18724"/>
                    <a:pt x="14742" y="18694"/>
                    <a:pt x="14742" y="18694"/>
                  </a:cubicBezTo>
                  <a:cubicBezTo>
                    <a:pt x="14682" y="18724"/>
                    <a:pt x="14621" y="18724"/>
                    <a:pt x="14590" y="18785"/>
                  </a:cubicBezTo>
                  <a:cubicBezTo>
                    <a:pt x="14530" y="18815"/>
                    <a:pt x="14469" y="18876"/>
                    <a:pt x="14408" y="18876"/>
                  </a:cubicBezTo>
                  <a:cubicBezTo>
                    <a:pt x="14347" y="18906"/>
                    <a:pt x="14256" y="18906"/>
                    <a:pt x="14195" y="18967"/>
                  </a:cubicBezTo>
                  <a:cubicBezTo>
                    <a:pt x="14195" y="18967"/>
                    <a:pt x="14165" y="18967"/>
                    <a:pt x="14165" y="18967"/>
                  </a:cubicBezTo>
                  <a:cubicBezTo>
                    <a:pt x="14104" y="18937"/>
                    <a:pt x="14074" y="18967"/>
                    <a:pt x="14043" y="18997"/>
                  </a:cubicBezTo>
                  <a:cubicBezTo>
                    <a:pt x="13982" y="19058"/>
                    <a:pt x="13952" y="19089"/>
                    <a:pt x="13952" y="19149"/>
                  </a:cubicBezTo>
                  <a:cubicBezTo>
                    <a:pt x="13922" y="19210"/>
                    <a:pt x="13922" y="19271"/>
                    <a:pt x="13861" y="19301"/>
                  </a:cubicBezTo>
                  <a:cubicBezTo>
                    <a:pt x="13830" y="19332"/>
                    <a:pt x="13770" y="19362"/>
                    <a:pt x="13739" y="19393"/>
                  </a:cubicBezTo>
                  <a:cubicBezTo>
                    <a:pt x="13739" y="19423"/>
                    <a:pt x="13709" y="19453"/>
                    <a:pt x="13709" y="19484"/>
                  </a:cubicBezTo>
                  <a:cubicBezTo>
                    <a:pt x="13709" y="19484"/>
                    <a:pt x="13709" y="19484"/>
                    <a:pt x="13709" y="19484"/>
                  </a:cubicBezTo>
                  <a:lnTo>
                    <a:pt x="13709" y="19484"/>
                  </a:lnTo>
                  <a:lnTo>
                    <a:pt x="13709" y="19484"/>
                  </a:lnTo>
                  <a:cubicBezTo>
                    <a:pt x="13709" y="19484"/>
                    <a:pt x="13709" y="19484"/>
                    <a:pt x="13709" y="19484"/>
                  </a:cubicBezTo>
                  <a:cubicBezTo>
                    <a:pt x="13709" y="19484"/>
                    <a:pt x="13678" y="19484"/>
                    <a:pt x="13678" y="19453"/>
                  </a:cubicBezTo>
                  <a:cubicBezTo>
                    <a:pt x="13648" y="19423"/>
                    <a:pt x="13587" y="19393"/>
                    <a:pt x="13557" y="19362"/>
                  </a:cubicBezTo>
                  <a:cubicBezTo>
                    <a:pt x="13496" y="19301"/>
                    <a:pt x="13435" y="19271"/>
                    <a:pt x="13375" y="19271"/>
                  </a:cubicBezTo>
                  <a:cubicBezTo>
                    <a:pt x="13283" y="19241"/>
                    <a:pt x="13192" y="19241"/>
                    <a:pt x="13101" y="19301"/>
                  </a:cubicBezTo>
                  <a:cubicBezTo>
                    <a:pt x="13101" y="19301"/>
                    <a:pt x="13071" y="19301"/>
                    <a:pt x="13040" y="19332"/>
                  </a:cubicBezTo>
                  <a:cubicBezTo>
                    <a:pt x="12979" y="19362"/>
                    <a:pt x="12919" y="19393"/>
                    <a:pt x="12827" y="19332"/>
                  </a:cubicBezTo>
                  <a:cubicBezTo>
                    <a:pt x="12706" y="19332"/>
                    <a:pt x="12645" y="19241"/>
                    <a:pt x="12554" y="19149"/>
                  </a:cubicBezTo>
                  <a:cubicBezTo>
                    <a:pt x="12523" y="19089"/>
                    <a:pt x="12493" y="19028"/>
                    <a:pt x="12463" y="18967"/>
                  </a:cubicBezTo>
                  <a:cubicBezTo>
                    <a:pt x="12463" y="18967"/>
                    <a:pt x="12432" y="18937"/>
                    <a:pt x="12432" y="18906"/>
                  </a:cubicBezTo>
                  <a:cubicBezTo>
                    <a:pt x="12432" y="18846"/>
                    <a:pt x="12432" y="18754"/>
                    <a:pt x="12493" y="18694"/>
                  </a:cubicBezTo>
                  <a:cubicBezTo>
                    <a:pt x="12523" y="18663"/>
                    <a:pt x="12523" y="18633"/>
                    <a:pt x="12523" y="18602"/>
                  </a:cubicBezTo>
                  <a:cubicBezTo>
                    <a:pt x="12523" y="18542"/>
                    <a:pt x="12554" y="18450"/>
                    <a:pt x="12554" y="18390"/>
                  </a:cubicBezTo>
                  <a:cubicBezTo>
                    <a:pt x="12584" y="18329"/>
                    <a:pt x="12584" y="18238"/>
                    <a:pt x="12584" y="18177"/>
                  </a:cubicBezTo>
                  <a:cubicBezTo>
                    <a:pt x="12584" y="18146"/>
                    <a:pt x="12584" y="18146"/>
                    <a:pt x="12554" y="18116"/>
                  </a:cubicBezTo>
                  <a:cubicBezTo>
                    <a:pt x="12523" y="18116"/>
                    <a:pt x="12493" y="18116"/>
                    <a:pt x="12493" y="18086"/>
                  </a:cubicBezTo>
                  <a:lnTo>
                    <a:pt x="12493" y="18086"/>
                  </a:lnTo>
                  <a:cubicBezTo>
                    <a:pt x="12493" y="18086"/>
                    <a:pt x="12493" y="18086"/>
                    <a:pt x="12493" y="18086"/>
                  </a:cubicBezTo>
                  <a:lnTo>
                    <a:pt x="12463" y="18116"/>
                  </a:lnTo>
                  <a:lnTo>
                    <a:pt x="12493" y="18086"/>
                  </a:lnTo>
                  <a:cubicBezTo>
                    <a:pt x="12432" y="18055"/>
                    <a:pt x="12371" y="18025"/>
                    <a:pt x="12311" y="18025"/>
                  </a:cubicBezTo>
                  <a:cubicBezTo>
                    <a:pt x="12250" y="17994"/>
                    <a:pt x="12159" y="17994"/>
                    <a:pt x="12098" y="17994"/>
                  </a:cubicBezTo>
                  <a:cubicBezTo>
                    <a:pt x="12007" y="17964"/>
                    <a:pt x="11946" y="17994"/>
                    <a:pt x="11885" y="17994"/>
                  </a:cubicBezTo>
                  <a:cubicBezTo>
                    <a:pt x="11824" y="17994"/>
                    <a:pt x="11764" y="18025"/>
                    <a:pt x="11703" y="18025"/>
                  </a:cubicBezTo>
                  <a:cubicBezTo>
                    <a:pt x="11642" y="18025"/>
                    <a:pt x="11612" y="17994"/>
                    <a:pt x="11581" y="17994"/>
                  </a:cubicBezTo>
                  <a:cubicBezTo>
                    <a:pt x="11551" y="17994"/>
                    <a:pt x="11551" y="17964"/>
                    <a:pt x="11551" y="17964"/>
                  </a:cubicBezTo>
                  <a:cubicBezTo>
                    <a:pt x="11642" y="17903"/>
                    <a:pt x="11672" y="17812"/>
                    <a:pt x="11672" y="17721"/>
                  </a:cubicBezTo>
                  <a:cubicBezTo>
                    <a:pt x="11642" y="17660"/>
                    <a:pt x="11672" y="17630"/>
                    <a:pt x="11672" y="17569"/>
                  </a:cubicBezTo>
                  <a:cubicBezTo>
                    <a:pt x="11672" y="17569"/>
                    <a:pt x="11703" y="17539"/>
                    <a:pt x="11703" y="17539"/>
                  </a:cubicBezTo>
                  <a:cubicBezTo>
                    <a:pt x="11764" y="17539"/>
                    <a:pt x="11794" y="17508"/>
                    <a:pt x="11794" y="17447"/>
                  </a:cubicBezTo>
                  <a:cubicBezTo>
                    <a:pt x="11824" y="17387"/>
                    <a:pt x="11824" y="17356"/>
                    <a:pt x="11824" y="17295"/>
                  </a:cubicBezTo>
                  <a:cubicBezTo>
                    <a:pt x="11824" y="17204"/>
                    <a:pt x="11855" y="17174"/>
                    <a:pt x="11885" y="17113"/>
                  </a:cubicBezTo>
                  <a:cubicBezTo>
                    <a:pt x="11916" y="17083"/>
                    <a:pt x="11946" y="17022"/>
                    <a:pt x="11976" y="16991"/>
                  </a:cubicBezTo>
                  <a:cubicBezTo>
                    <a:pt x="12007" y="16991"/>
                    <a:pt x="12007" y="16961"/>
                    <a:pt x="12007" y="16931"/>
                  </a:cubicBezTo>
                  <a:cubicBezTo>
                    <a:pt x="12007" y="16900"/>
                    <a:pt x="11976" y="16839"/>
                    <a:pt x="11946" y="16839"/>
                  </a:cubicBezTo>
                  <a:cubicBezTo>
                    <a:pt x="11855" y="16839"/>
                    <a:pt x="11764" y="16809"/>
                    <a:pt x="11672" y="16839"/>
                  </a:cubicBezTo>
                  <a:cubicBezTo>
                    <a:pt x="11581" y="16870"/>
                    <a:pt x="11520" y="16900"/>
                    <a:pt x="11429" y="16900"/>
                  </a:cubicBezTo>
                  <a:cubicBezTo>
                    <a:pt x="11368" y="16900"/>
                    <a:pt x="11338" y="16931"/>
                    <a:pt x="11308" y="16991"/>
                  </a:cubicBezTo>
                  <a:cubicBezTo>
                    <a:pt x="11277" y="17022"/>
                    <a:pt x="11277" y="17052"/>
                    <a:pt x="11277" y="17083"/>
                  </a:cubicBezTo>
                  <a:cubicBezTo>
                    <a:pt x="11247" y="17204"/>
                    <a:pt x="11186" y="17326"/>
                    <a:pt x="11095" y="17387"/>
                  </a:cubicBezTo>
                  <a:cubicBezTo>
                    <a:pt x="11064" y="17478"/>
                    <a:pt x="11004" y="17478"/>
                    <a:pt x="10943" y="17447"/>
                  </a:cubicBezTo>
                  <a:cubicBezTo>
                    <a:pt x="10912" y="17447"/>
                    <a:pt x="10852" y="17447"/>
                    <a:pt x="10821" y="17447"/>
                  </a:cubicBezTo>
                  <a:cubicBezTo>
                    <a:pt x="10760" y="17478"/>
                    <a:pt x="10669" y="17508"/>
                    <a:pt x="10609" y="17508"/>
                  </a:cubicBezTo>
                  <a:cubicBezTo>
                    <a:pt x="10548" y="17539"/>
                    <a:pt x="10487" y="17539"/>
                    <a:pt x="10426" y="17478"/>
                  </a:cubicBezTo>
                  <a:cubicBezTo>
                    <a:pt x="10396" y="17447"/>
                    <a:pt x="10365" y="17417"/>
                    <a:pt x="10305" y="17387"/>
                  </a:cubicBezTo>
                  <a:cubicBezTo>
                    <a:pt x="10244" y="17387"/>
                    <a:pt x="10213" y="17326"/>
                    <a:pt x="10183" y="17265"/>
                  </a:cubicBezTo>
                  <a:cubicBezTo>
                    <a:pt x="10153" y="17204"/>
                    <a:pt x="10092" y="17113"/>
                    <a:pt x="10061" y="17052"/>
                  </a:cubicBezTo>
                  <a:cubicBezTo>
                    <a:pt x="10031" y="17022"/>
                    <a:pt x="10001" y="16991"/>
                    <a:pt x="10001" y="16961"/>
                  </a:cubicBezTo>
                  <a:cubicBezTo>
                    <a:pt x="10001" y="16870"/>
                    <a:pt x="9970" y="16809"/>
                    <a:pt x="9970" y="16748"/>
                  </a:cubicBezTo>
                  <a:cubicBezTo>
                    <a:pt x="9970" y="16687"/>
                    <a:pt x="9970" y="16657"/>
                    <a:pt x="9970" y="16596"/>
                  </a:cubicBezTo>
                  <a:cubicBezTo>
                    <a:pt x="9970" y="16444"/>
                    <a:pt x="10001" y="16292"/>
                    <a:pt x="10031" y="16140"/>
                  </a:cubicBezTo>
                  <a:cubicBezTo>
                    <a:pt x="10031" y="16110"/>
                    <a:pt x="10031" y="16080"/>
                    <a:pt x="10061" y="16049"/>
                  </a:cubicBezTo>
                  <a:cubicBezTo>
                    <a:pt x="10122" y="15988"/>
                    <a:pt x="10122" y="15928"/>
                    <a:pt x="10122" y="15836"/>
                  </a:cubicBezTo>
                  <a:cubicBezTo>
                    <a:pt x="10092" y="15715"/>
                    <a:pt x="10122" y="15624"/>
                    <a:pt x="10153" y="15532"/>
                  </a:cubicBezTo>
                  <a:cubicBezTo>
                    <a:pt x="10183" y="15441"/>
                    <a:pt x="10274" y="15350"/>
                    <a:pt x="10365" y="15350"/>
                  </a:cubicBezTo>
                  <a:cubicBezTo>
                    <a:pt x="10457" y="15320"/>
                    <a:pt x="10548" y="15289"/>
                    <a:pt x="10639" y="15198"/>
                  </a:cubicBezTo>
                  <a:cubicBezTo>
                    <a:pt x="10700" y="15137"/>
                    <a:pt x="10760" y="15137"/>
                    <a:pt x="10852" y="15107"/>
                  </a:cubicBezTo>
                  <a:cubicBezTo>
                    <a:pt x="10912" y="15076"/>
                    <a:pt x="10973" y="15107"/>
                    <a:pt x="11034" y="15137"/>
                  </a:cubicBezTo>
                  <a:cubicBezTo>
                    <a:pt x="11064" y="15137"/>
                    <a:pt x="11125" y="15168"/>
                    <a:pt x="11156" y="15137"/>
                  </a:cubicBezTo>
                  <a:cubicBezTo>
                    <a:pt x="11216" y="15107"/>
                    <a:pt x="11247" y="15137"/>
                    <a:pt x="11277" y="15168"/>
                  </a:cubicBezTo>
                  <a:cubicBezTo>
                    <a:pt x="11338" y="15259"/>
                    <a:pt x="11399" y="15259"/>
                    <a:pt x="11490" y="15228"/>
                  </a:cubicBezTo>
                  <a:cubicBezTo>
                    <a:pt x="11551" y="15228"/>
                    <a:pt x="11581" y="15198"/>
                    <a:pt x="11612" y="15198"/>
                  </a:cubicBezTo>
                  <a:cubicBezTo>
                    <a:pt x="11642" y="15137"/>
                    <a:pt x="11642" y="15107"/>
                    <a:pt x="11642" y="15076"/>
                  </a:cubicBezTo>
                  <a:cubicBezTo>
                    <a:pt x="11642" y="15016"/>
                    <a:pt x="11703" y="14985"/>
                    <a:pt x="11733" y="14985"/>
                  </a:cubicBezTo>
                  <a:cubicBezTo>
                    <a:pt x="11764" y="14985"/>
                    <a:pt x="11794" y="14985"/>
                    <a:pt x="11824" y="14985"/>
                  </a:cubicBezTo>
                  <a:cubicBezTo>
                    <a:pt x="11916" y="14955"/>
                    <a:pt x="12037" y="14985"/>
                    <a:pt x="12128" y="14985"/>
                  </a:cubicBezTo>
                  <a:cubicBezTo>
                    <a:pt x="12250" y="14985"/>
                    <a:pt x="12371" y="14985"/>
                    <a:pt x="12432" y="15107"/>
                  </a:cubicBezTo>
                  <a:cubicBezTo>
                    <a:pt x="12463" y="15137"/>
                    <a:pt x="12523" y="15107"/>
                    <a:pt x="12554" y="15107"/>
                  </a:cubicBezTo>
                  <a:cubicBezTo>
                    <a:pt x="12584" y="15107"/>
                    <a:pt x="12615" y="15076"/>
                    <a:pt x="12645" y="15076"/>
                  </a:cubicBezTo>
                  <a:cubicBezTo>
                    <a:pt x="12675" y="15076"/>
                    <a:pt x="12706" y="15076"/>
                    <a:pt x="12706" y="15107"/>
                  </a:cubicBezTo>
                  <a:cubicBezTo>
                    <a:pt x="12767" y="15137"/>
                    <a:pt x="12827" y="15228"/>
                    <a:pt x="12858" y="15289"/>
                  </a:cubicBezTo>
                  <a:cubicBezTo>
                    <a:pt x="12888" y="15320"/>
                    <a:pt x="12888" y="15350"/>
                    <a:pt x="12888" y="15380"/>
                  </a:cubicBezTo>
                  <a:cubicBezTo>
                    <a:pt x="12858" y="15411"/>
                    <a:pt x="12858" y="15441"/>
                    <a:pt x="12858" y="15441"/>
                  </a:cubicBezTo>
                  <a:cubicBezTo>
                    <a:pt x="12827" y="15502"/>
                    <a:pt x="12827" y="15532"/>
                    <a:pt x="12858" y="15563"/>
                  </a:cubicBezTo>
                  <a:cubicBezTo>
                    <a:pt x="12888" y="15715"/>
                    <a:pt x="12979" y="15806"/>
                    <a:pt x="13010" y="15928"/>
                  </a:cubicBezTo>
                  <a:cubicBezTo>
                    <a:pt x="13040" y="15988"/>
                    <a:pt x="13071" y="16019"/>
                    <a:pt x="13131" y="16080"/>
                  </a:cubicBezTo>
                  <a:cubicBezTo>
                    <a:pt x="13162" y="16110"/>
                    <a:pt x="13223" y="16110"/>
                    <a:pt x="13253" y="16080"/>
                  </a:cubicBezTo>
                  <a:cubicBezTo>
                    <a:pt x="13314" y="15988"/>
                    <a:pt x="13344" y="15867"/>
                    <a:pt x="13375" y="15776"/>
                  </a:cubicBezTo>
                  <a:cubicBezTo>
                    <a:pt x="13375" y="15745"/>
                    <a:pt x="13375" y="15745"/>
                    <a:pt x="13375" y="15715"/>
                  </a:cubicBezTo>
                  <a:cubicBezTo>
                    <a:pt x="13344" y="15654"/>
                    <a:pt x="13314" y="15593"/>
                    <a:pt x="13314" y="15532"/>
                  </a:cubicBezTo>
                  <a:cubicBezTo>
                    <a:pt x="13283" y="15472"/>
                    <a:pt x="13283" y="15411"/>
                    <a:pt x="13283" y="15350"/>
                  </a:cubicBezTo>
                  <a:cubicBezTo>
                    <a:pt x="13283" y="15350"/>
                    <a:pt x="13283" y="15350"/>
                    <a:pt x="13283" y="15350"/>
                  </a:cubicBezTo>
                  <a:cubicBezTo>
                    <a:pt x="13223" y="15168"/>
                    <a:pt x="13223" y="14985"/>
                    <a:pt x="13253" y="14803"/>
                  </a:cubicBezTo>
                  <a:cubicBezTo>
                    <a:pt x="13253" y="14773"/>
                    <a:pt x="13253" y="14742"/>
                    <a:pt x="13283" y="14712"/>
                  </a:cubicBezTo>
                  <a:cubicBezTo>
                    <a:pt x="13344" y="14621"/>
                    <a:pt x="13435" y="14529"/>
                    <a:pt x="13557" y="14499"/>
                  </a:cubicBezTo>
                  <a:cubicBezTo>
                    <a:pt x="13557" y="14499"/>
                    <a:pt x="13587" y="14469"/>
                    <a:pt x="13587" y="14469"/>
                  </a:cubicBezTo>
                  <a:cubicBezTo>
                    <a:pt x="13648" y="14469"/>
                    <a:pt x="13678" y="14438"/>
                    <a:pt x="13709" y="14408"/>
                  </a:cubicBezTo>
                  <a:cubicBezTo>
                    <a:pt x="13739" y="14377"/>
                    <a:pt x="13739" y="14347"/>
                    <a:pt x="13770" y="14317"/>
                  </a:cubicBezTo>
                  <a:cubicBezTo>
                    <a:pt x="13800" y="14286"/>
                    <a:pt x="13830" y="14256"/>
                    <a:pt x="13861" y="14256"/>
                  </a:cubicBezTo>
                  <a:cubicBezTo>
                    <a:pt x="13891" y="14225"/>
                    <a:pt x="13952" y="14195"/>
                    <a:pt x="13982" y="14165"/>
                  </a:cubicBezTo>
                  <a:cubicBezTo>
                    <a:pt x="14043" y="14104"/>
                    <a:pt x="14104" y="14073"/>
                    <a:pt x="14195" y="14043"/>
                  </a:cubicBezTo>
                  <a:cubicBezTo>
                    <a:pt x="14256" y="14043"/>
                    <a:pt x="14256" y="14013"/>
                    <a:pt x="14286" y="13982"/>
                  </a:cubicBezTo>
                  <a:cubicBezTo>
                    <a:pt x="14286" y="13952"/>
                    <a:pt x="14286" y="13921"/>
                    <a:pt x="14317" y="13921"/>
                  </a:cubicBezTo>
                  <a:cubicBezTo>
                    <a:pt x="14347" y="13891"/>
                    <a:pt x="14378" y="13891"/>
                    <a:pt x="14378" y="13861"/>
                  </a:cubicBezTo>
                  <a:cubicBezTo>
                    <a:pt x="14408" y="13861"/>
                    <a:pt x="14408" y="13830"/>
                    <a:pt x="14408" y="13800"/>
                  </a:cubicBezTo>
                  <a:cubicBezTo>
                    <a:pt x="14378" y="13769"/>
                    <a:pt x="14378" y="13739"/>
                    <a:pt x="14378" y="13709"/>
                  </a:cubicBezTo>
                  <a:cubicBezTo>
                    <a:pt x="14408" y="13648"/>
                    <a:pt x="14438" y="13587"/>
                    <a:pt x="14378" y="13526"/>
                  </a:cubicBezTo>
                  <a:cubicBezTo>
                    <a:pt x="14378" y="13496"/>
                    <a:pt x="14378" y="13496"/>
                    <a:pt x="14378" y="13465"/>
                  </a:cubicBezTo>
                  <a:cubicBezTo>
                    <a:pt x="14378" y="13405"/>
                    <a:pt x="14378" y="13314"/>
                    <a:pt x="14378" y="13253"/>
                  </a:cubicBezTo>
                  <a:cubicBezTo>
                    <a:pt x="14378" y="13253"/>
                    <a:pt x="14408" y="13253"/>
                    <a:pt x="14408" y="13253"/>
                  </a:cubicBezTo>
                  <a:cubicBezTo>
                    <a:pt x="14408" y="13253"/>
                    <a:pt x="14408" y="13253"/>
                    <a:pt x="14438" y="13253"/>
                  </a:cubicBezTo>
                  <a:cubicBezTo>
                    <a:pt x="14469" y="13283"/>
                    <a:pt x="14438" y="13314"/>
                    <a:pt x="14438" y="13374"/>
                  </a:cubicBezTo>
                  <a:cubicBezTo>
                    <a:pt x="14438" y="13374"/>
                    <a:pt x="14469" y="13374"/>
                    <a:pt x="14469" y="13405"/>
                  </a:cubicBezTo>
                  <a:cubicBezTo>
                    <a:pt x="14469" y="13405"/>
                    <a:pt x="14499" y="13405"/>
                    <a:pt x="14499" y="13374"/>
                  </a:cubicBezTo>
                  <a:cubicBezTo>
                    <a:pt x="14530" y="13344"/>
                    <a:pt x="14590" y="13283"/>
                    <a:pt x="14621" y="13222"/>
                  </a:cubicBezTo>
                  <a:cubicBezTo>
                    <a:pt x="14621" y="13192"/>
                    <a:pt x="14621" y="13162"/>
                    <a:pt x="14651" y="13131"/>
                  </a:cubicBezTo>
                  <a:cubicBezTo>
                    <a:pt x="14651" y="13101"/>
                    <a:pt x="14651" y="13070"/>
                    <a:pt x="14651" y="13070"/>
                  </a:cubicBezTo>
                  <a:cubicBezTo>
                    <a:pt x="14651" y="13040"/>
                    <a:pt x="14651" y="13040"/>
                    <a:pt x="14682" y="13040"/>
                  </a:cubicBezTo>
                  <a:cubicBezTo>
                    <a:pt x="14712" y="13040"/>
                    <a:pt x="14742" y="13010"/>
                    <a:pt x="14773" y="12979"/>
                  </a:cubicBezTo>
                  <a:cubicBezTo>
                    <a:pt x="14834" y="12918"/>
                    <a:pt x="14894" y="12827"/>
                    <a:pt x="14894" y="12736"/>
                  </a:cubicBezTo>
                  <a:cubicBezTo>
                    <a:pt x="14925" y="12675"/>
                    <a:pt x="14955" y="12645"/>
                    <a:pt x="15016" y="12645"/>
                  </a:cubicBezTo>
                  <a:cubicBezTo>
                    <a:pt x="15077" y="12645"/>
                    <a:pt x="15107" y="12645"/>
                    <a:pt x="15168" y="12614"/>
                  </a:cubicBezTo>
                  <a:cubicBezTo>
                    <a:pt x="15198" y="12614"/>
                    <a:pt x="15198" y="12614"/>
                    <a:pt x="15229" y="12584"/>
                  </a:cubicBezTo>
                  <a:cubicBezTo>
                    <a:pt x="15229" y="12584"/>
                    <a:pt x="15229" y="12584"/>
                    <a:pt x="15229" y="12584"/>
                  </a:cubicBezTo>
                  <a:cubicBezTo>
                    <a:pt x="15229" y="12554"/>
                    <a:pt x="15229" y="12554"/>
                    <a:pt x="15229" y="12554"/>
                  </a:cubicBezTo>
                  <a:cubicBezTo>
                    <a:pt x="15198" y="12554"/>
                    <a:pt x="15198" y="12554"/>
                    <a:pt x="15168" y="12554"/>
                  </a:cubicBezTo>
                  <a:cubicBezTo>
                    <a:pt x="15168" y="12554"/>
                    <a:pt x="15137" y="12523"/>
                    <a:pt x="15168" y="12523"/>
                  </a:cubicBezTo>
                  <a:cubicBezTo>
                    <a:pt x="15168" y="12523"/>
                    <a:pt x="15168" y="12523"/>
                    <a:pt x="15168" y="12523"/>
                  </a:cubicBezTo>
                  <a:cubicBezTo>
                    <a:pt x="15198" y="12523"/>
                    <a:pt x="15198" y="12523"/>
                    <a:pt x="15198" y="12523"/>
                  </a:cubicBezTo>
                  <a:cubicBezTo>
                    <a:pt x="15320" y="12523"/>
                    <a:pt x="15441" y="12462"/>
                    <a:pt x="15593" y="12462"/>
                  </a:cubicBezTo>
                  <a:cubicBezTo>
                    <a:pt x="15593" y="12462"/>
                    <a:pt x="15624" y="12462"/>
                    <a:pt x="15654" y="12432"/>
                  </a:cubicBezTo>
                  <a:cubicBezTo>
                    <a:pt x="15685" y="12402"/>
                    <a:pt x="15685" y="12371"/>
                    <a:pt x="15624" y="12341"/>
                  </a:cubicBezTo>
                  <a:cubicBezTo>
                    <a:pt x="15593" y="12310"/>
                    <a:pt x="15563" y="12280"/>
                    <a:pt x="15563" y="12219"/>
                  </a:cubicBezTo>
                  <a:cubicBezTo>
                    <a:pt x="15593" y="12189"/>
                    <a:pt x="15593" y="12128"/>
                    <a:pt x="15624" y="12067"/>
                  </a:cubicBezTo>
                  <a:cubicBezTo>
                    <a:pt x="15654" y="12007"/>
                    <a:pt x="15715" y="11915"/>
                    <a:pt x="15806" y="11885"/>
                  </a:cubicBezTo>
                  <a:cubicBezTo>
                    <a:pt x="15867" y="11885"/>
                    <a:pt x="15928" y="11855"/>
                    <a:pt x="15958" y="11824"/>
                  </a:cubicBezTo>
                  <a:cubicBezTo>
                    <a:pt x="15989" y="11794"/>
                    <a:pt x="16019" y="11763"/>
                    <a:pt x="16080" y="11763"/>
                  </a:cubicBezTo>
                  <a:cubicBezTo>
                    <a:pt x="16171" y="11794"/>
                    <a:pt x="16262" y="11733"/>
                    <a:pt x="16353" y="11733"/>
                  </a:cubicBezTo>
                  <a:cubicBezTo>
                    <a:pt x="16384" y="11703"/>
                    <a:pt x="16384" y="11672"/>
                    <a:pt x="16414" y="11642"/>
                  </a:cubicBezTo>
                  <a:cubicBezTo>
                    <a:pt x="16414" y="11642"/>
                    <a:pt x="16444" y="11611"/>
                    <a:pt x="16444" y="11611"/>
                  </a:cubicBezTo>
                  <a:cubicBezTo>
                    <a:pt x="16536" y="11581"/>
                    <a:pt x="16596" y="11581"/>
                    <a:pt x="16688" y="11551"/>
                  </a:cubicBezTo>
                  <a:cubicBezTo>
                    <a:pt x="16688" y="11551"/>
                    <a:pt x="16688" y="11581"/>
                    <a:pt x="16688" y="11581"/>
                  </a:cubicBezTo>
                  <a:cubicBezTo>
                    <a:pt x="16688" y="11581"/>
                    <a:pt x="16688" y="11611"/>
                    <a:pt x="16688" y="11611"/>
                  </a:cubicBezTo>
                  <a:cubicBezTo>
                    <a:pt x="16657" y="11611"/>
                    <a:pt x="16627" y="11642"/>
                    <a:pt x="16596" y="11642"/>
                  </a:cubicBezTo>
                  <a:cubicBezTo>
                    <a:pt x="16536" y="11672"/>
                    <a:pt x="16475" y="11733"/>
                    <a:pt x="16475" y="11794"/>
                  </a:cubicBezTo>
                  <a:cubicBezTo>
                    <a:pt x="16444" y="11824"/>
                    <a:pt x="16444" y="11855"/>
                    <a:pt x="16444" y="11885"/>
                  </a:cubicBezTo>
                  <a:cubicBezTo>
                    <a:pt x="16444" y="11915"/>
                    <a:pt x="16475" y="11976"/>
                    <a:pt x="16536" y="11976"/>
                  </a:cubicBezTo>
                  <a:cubicBezTo>
                    <a:pt x="16536" y="12007"/>
                    <a:pt x="16566" y="12007"/>
                    <a:pt x="16566" y="12007"/>
                  </a:cubicBezTo>
                  <a:cubicBezTo>
                    <a:pt x="16657" y="11946"/>
                    <a:pt x="16748" y="11915"/>
                    <a:pt x="16809" y="11824"/>
                  </a:cubicBezTo>
                  <a:cubicBezTo>
                    <a:pt x="16840" y="11763"/>
                    <a:pt x="16870" y="11763"/>
                    <a:pt x="16931" y="11763"/>
                  </a:cubicBezTo>
                  <a:cubicBezTo>
                    <a:pt x="17052" y="11733"/>
                    <a:pt x="17174" y="11703"/>
                    <a:pt x="17296" y="11642"/>
                  </a:cubicBezTo>
                  <a:cubicBezTo>
                    <a:pt x="17326" y="11642"/>
                    <a:pt x="17356" y="11642"/>
                    <a:pt x="17387" y="11611"/>
                  </a:cubicBezTo>
                  <a:cubicBezTo>
                    <a:pt x="17417" y="11520"/>
                    <a:pt x="17508" y="11551"/>
                    <a:pt x="17539" y="11520"/>
                  </a:cubicBezTo>
                  <a:cubicBezTo>
                    <a:pt x="17569" y="11520"/>
                    <a:pt x="17600" y="11520"/>
                    <a:pt x="17600" y="11490"/>
                  </a:cubicBezTo>
                  <a:cubicBezTo>
                    <a:pt x="17630" y="11490"/>
                    <a:pt x="17630" y="11490"/>
                    <a:pt x="17660" y="11490"/>
                  </a:cubicBezTo>
                  <a:cubicBezTo>
                    <a:pt x="17660" y="11459"/>
                    <a:pt x="17691" y="11429"/>
                    <a:pt x="17660" y="11429"/>
                  </a:cubicBezTo>
                  <a:cubicBezTo>
                    <a:pt x="17630" y="11368"/>
                    <a:pt x="17569" y="11338"/>
                    <a:pt x="17600" y="11247"/>
                  </a:cubicBezTo>
                  <a:cubicBezTo>
                    <a:pt x="17600" y="11247"/>
                    <a:pt x="17600" y="11247"/>
                    <a:pt x="17600" y="11247"/>
                  </a:cubicBezTo>
                  <a:cubicBezTo>
                    <a:pt x="17600" y="11216"/>
                    <a:pt x="17569" y="11216"/>
                    <a:pt x="17539" y="11216"/>
                  </a:cubicBezTo>
                  <a:cubicBezTo>
                    <a:pt x="17478" y="11277"/>
                    <a:pt x="17417" y="11368"/>
                    <a:pt x="17356" y="11429"/>
                  </a:cubicBezTo>
                  <a:cubicBezTo>
                    <a:pt x="17326" y="11459"/>
                    <a:pt x="17296" y="11490"/>
                    <a:pt x="17265" y="11459"/>
                  </a:cubicBezTo>
                  <a:cubicBezTo>
                    <a:pt x="17265" y="11459"/>
                    <a:pt x="17235" y="11459"/>
                    <a:pt x="17204" y="11459"/>
                  </a:cubicBezTo>
                  <a:cubicBezTo>
                    <a:pt x="17204" y="11490"/>
                    <a:pt x="17174" y="11490"/>
                    <a:pt x="17174" y="11490"/>
                  </a:cubicBezTo>
                  <a:cubicBezTo>
                    <a:pt x="17144" y="11490"/>
                    <a:pt x="17144" y="11459"/>
                    <a:pt x="17113" y="11459"/>
                  </a:cubicBezTo>
                  <a:cubicBezTo>
                    <a:pt x="17113" y="11459"/>
                    <a:pt x="17083" y="11459"/>
                    <a:pt x="17052" y="11459"/>
                  </a:cubicBezTo>
                  <a:cubicBezTo>
                    <a:pt x="16992" y="11429"/>
                    <a:pt x="16992" y="11399"/>
                    <a:pt x="16992" y="11368"/>
                  </a:cubicBezTo>
                  <a:cubicBezTo>
                    <a:pt x="16900" y="11368"/>
                    <a:pt x="16840" y="11307"/>
                    <a:pt x="16840" y="11216"/>
                  </a:cubicBezTo>
                  <a:cubicBezTo>
                    <a:pt x="16840" y="11155"/>
                    <a:pt x="16840" y="11064"/>
                    <a:pt x="16870" y="11003"/>
                  </a:cubicBezTo>
                  <a:cubicBezTo>
                    <a:pt x="16870" y="10973"/>
                    <a:pt x="16870" y="10943"/>
                    <a:pt x="16809" y="10943"/>
                  </a:cubicBezTo>
                  <a:cubicBezTo>
                    <a:pt x="16809" y="10943"/>
                    <a:pt x="16779" y="10943"/>
                    <a:pt x="16779" y="10943"/>
                  </a:cubicBezTo>
                  <a:cubicBezTo>
                    <a:pt x="16779" y="10943"/>
                    <a:pt x="16779" y="10912"/>
                    <a:pt x="16748" y="10912"/>
                  </a:cubicBezTo>
                  <a:cubicBezTo>
                    <a:pt x="16779" y="10912"/>
                    <a:pt x="16779" y="10912"/>
                    <a:pt x="16809" y="10912"/>
                  </a:cubicBezTo>
                  <a:cubicBezTo>
                    <a:pt x="16870" y="10882"/>
                    <a:pt x="16900" y="10851"/>
                    <a:pt x="16961" y="10821"/>
                  </a:cubicBezTo>
                  <a:cubicBezTo>
                    <a:pt x="16992" y="10791"/>
                    <a:pt x="16992" y="10760"/>
                    <a:pt x="16961" y="10730"/>
                  </a:cubicBezTo>
                  <a:cubicBezTo>
                    <a:pt x="16961" y="10700"/>
                    <a:pt x="16961" y="10669"/>
                    <a:pt x="16931" y="10639"/>
                  </a:cubicBezTo>
                  <a:cubicBezTo>
                    <a:pt x="16870" y="10608"/>
                    <a:pt x="16779" y="10578"/>
                    <a:pt x="16718" y="10578"/>
                  </a:cubicBezTo>
                  <a:cubicBezTo>
                    <a:pt x="16505" y="10639"/>
                    <a:pt x="16293" y="10669"/>
                    <a:pt x="16110" y="10791"/>
                  </a:cubicBezTo>
                  <a:cubicBezTo>
                    <a:pt x="16110" y="10791"/>
                    <a:pt x="16110" y="10821"/>
                    <a:pt x="16110" y="10821"/>
                  </a:cubicBezTo>
                  <a:cubicBezTo>
                    <a:pt x="16110" y="10821"/>
                    <a:pt x="16110" y="10821"/>
                    <a:pt x="16110" y="10821"/>
                  </a:cubicBezTo>
                  <a:cubicBezTo>
                    <a:pt x="16080" y="10851"/>
                    <a:pt x="16049" y="10851"/>
                    <a:pt x="16019" y="10882"/>
                  </a:cubicBezTo>
                  <a:cubicBezTo>
                    <a:pt x="16019" y="10882"/>
                    <a:pt x="16019" y="10912"/>
                    <a:pt x="16019" y="10912"/>
                  </a:cubicBezTo>
                  <a:lnTo>
                    <a:pt x="15928" y="10943"/>
                  </a:lnTo>
                  <a:cubicBezTo>
                    <a:pt x="15897" y="10943"/>
                    <a:pt x="15897" y="10973"/>
                    <a:pt x="15867" y="10973"/>
                  </a:cubicBezTo>
                  <a:lnTo>
                    <a:pt x="15867" y="11003"/>
                  </a:lnTo>
                  <a:lnTo>
                    <a:pt x="15867" y="10973"/>
                  </a:lnTo>
                  <a:cubicBezTo>
                    <a:pt x="15897" y="10973"/>
                    <a:pt x="15897" y="10943"/>
                    <a:pt x="15928" y="10943"/>
                  </a:cubicBezTo>
                  <a:lnTo>
                    <a:pt x="16019" y="10912"/>
                  </a:lnTo>
                  <a:cubicBezTo>
                    <a:pt x="16019" y="10882"/>
                    <a:pt x="16019" y="10882"/>
                    <a:pt x="16019" y="10882"/>
                  </a:cubicBezTo>
                  <a:cubicBezTo>
                    <a:pt x="16049" y="10821"/>
                    <a:pt x="16049" y="10821"/>
                    <a:pt x="16110" y="10821"/>
                  </a:cubicBezTo>
                  <a:cubicBezTo>
                    <a:pt x="16110" y="10821"/>
                    <a:pt x="16110" y="10821"/>
                    <a:pt x="16110" y="10791"/>
                  </a:cubicBezTo>
                  <a:cubicBezTo>
                    <a:pt x="16110" y="10791"/>
                    <a:pt x="16110" y="10791"/>
                    <a:pt x="16110" y="10791"/>
                  </a:cubicBezTo>
                  <a:cubicBezTo>
                    <a:pt x="16110" y="10760"/>
                    <a:pt x="16141" y="10730"/>
                    <a:pt x="16171" y="10700"/>
                  </a:cubicBezTo>
                  <a:cubicBezTo>
                    <a:pt x="16232" y="10639"/>
                    <a:pt x="16323" y="10608"/>
                    <a:pt x="16414" y="10578"/>
                  </a:cubicBezTo>
                  <a:cubicBezTo>
                    <a:pt x="16475" y="10548"/>
                    <a:pt x="16536" y="10517"/>
                    <a:pt x="16566" y="10456"/>
                  </a:cubicBezTo>
                  <a:cubicBezTo>
                    <a:pt x="16566" y="10456"/>
                    <a:pt x="16566" y="10426"/>
                    <a:pt x="16596" y="10426"/>
                  </a:cubicBezTo>
                  <a:cubicBezTo>
                    <a:pt x="16627" y="10396"/>
                    <a:pt x="16688" y="10335"/>
                    <a:pt x="16718" y="10304"/>
                  </a:cubicBezTo>
                  <a:cubicBezTo>
                    <a:pt x="16779" y="10274"/>
                    <a:pt x="16840" y="10304"/>
                    <a:pt x="16870" y="10304"/>
                  </a:cubicBezTo>
                  <a:cubicBezTo>
                    <a:pt x="17083" y="10304"/>
                    <a:pt x="17296" y="10335"/>
                    <a:pt x="17508" y="10365"/>
                  </a:cubicBezTo>
                  <a:cubicBezTo>
                    <a:pt x="17600" y="10396"/>
                    <a:pt x="17691" y="10365"/>
                    <a:pt x="17782" y="10365"/>
                  </a:cubicBezTo>
                  <a:cubicBezTo>
                    <a:pt x="17812" y="10365"/>
                    <a:pt x="17843" y="10365"/>
                    <a:pt x="17873" y="10365"/>
                  </a:cubicBezTo>
                  <a:cubicBezTo>
                    <a:pt x="17873" y="10335"/>
                    <a:pt x="17903" y="10335"/>
                    <a:pt x="17934" y="10335"/>
                  </a:cubicBezTo>
                  <a:cubicBezTo>
                    <a:pt x="17995" y="10304"/>
                    <a:pt x="18025" y="10244"/>
                    <a:pt x="18086" y="10183"/>
                  </a:cubicBezTo>
                  <a:cubicBezTo>
                    <a:pt x="18116" y="10152"/>
                    <a:pt x="18147" y="10122"/>
                    <a:pt x="18207" y="10122"/>
                  </a:cubicBezTo>
                  <a:cubicBezTo>
                    <a:pt x="18238" y="10122"/>
                    <a:pt x="18299" y="10092"/>
                    <a:pt x="18329" y="10092"/>
                  </a:cubicBezTo>
                  <a:cubicBezTo>
                    <a:pt x="18451" y="10092"/>
                    <a:pt x="18511" y="10031"/>
                    <a:pt x="18603" y="9970"/>
                  </a:cubicBezTo>
                  <a:cubicBezTo>
                    <a:pt x="18663" y="9940"/>
                    <a:pt x="18694" y="9909"/>
                    <a:pt x="18663" y="9848"/>
                  </a:cubicBezTo>
                  <a:cubicBezTo>
                    <a:pt x="18633" y="9788"/>
                    <a:pt x="18633" y="9757"/>
                    <a:pt x="18663" y="9727"/>
                  </a:cubicBezTo>
                  <a:cubicBezTo>
                    <a:pt x="18663" y="9696"/>
                    <a:pt x="18694" y="9666"/>
                    <a:pt x="18694" y="9636"/>
                  </a:cubicBezTo>
                  <a:cubicBezTo>
                    <a:pt x="18694" y="9636"/>
                    <a:pt x="18694" y="9605"/>
                    <a:pt x="18694" y="9575"/>
                  </a:cubicBezTo>
                  <a:cubicBezTo>
                    <a:pt x="18633" y="9514"/>
                    <a:pt x="18603" y="9484"/>
                    <a:pt x="18511" y="9484"/>
                  </a:cubicBezTo>
                  <a:lnTo>
                    <a:pt x="18511" y="9484"/>
                  </a:lnTo>
                  <a:lnTo>
                    <a:pt x="18511" y="9484"/>
                  </a:lnTo>
                  <a:lnTo>
                    <a:pt x="18511" y="9484"/>
                  </a:lnTo>
                  <a:cubicBezTo>
                    <a:pt x="18511" y="9484"/>
                    <a:pt x="18511" y="9484"/>
                    <a:pt x="18511" y="9484"/>
                  </a:cubicBezTo>
                  <a:cubicBezTo>
                    <a:pt x="18511" y="9453"/>
                    <a:pt x="18511" y="9423"/>
                    <a:pt x="18511" y="9423"/>
                  </a:cubicBezTo>
                  <a:cubicBezTo>
                    <a:pt x="18511" y="9392"/>
                    <a:pt x="18481" y="9362"/>
                    <a:pt x="18420" y="9332"/>
                  </a:cubicBezTo>
                  <a:cubicBezTo>
                    <a:pt x="18420" y="9332"/>
                    <a:pt x="18390" y="9332"/>
                    <a:pt x="18359" y="9332"/>
                  </a:cubicBezTo>
                  <a:cubicBezTo>
                    <a:pt x="18359" y="9332"/>
                    <a:pt x="18359" y="9332"/>
                    <a:pt x="18329" y="9332"/>
                  </a:cubicBezTo>
                  <a:cubicBezTo>
                    <a:pt x="18359" y="9332"/>
                    <a:pt x="18359" y="9301"/>
                    <a:pt x="18359" y="9301"/>
                  </a:cubicBezTo>
                  <a:cubicBezTo>
                    <a:pt x="18390" y="9301"/>
                    <a:pt x="18420" y="9301"/>
                    <a:pt x="18420" y="9271"/>
                  </a:cubicBezTo>
                  <a:cubicBezTo>
                    <a:pt x="18451" y="9271"/>
                    <a:pt x="18451" y="9241"/>
                    <a:pt x="18451" y="9210"/>
                  </a:cubicBezTo>
                  <a:cubicBezTo>
                    <a:pt x="18420" y="9180"/>
                    <a:pt x="18390" y="9149"/>
                    <a:pt x="18359" y="9149"/>
                  </a:cubicBezTo>
                  <a:cubicBezTo>
                    <a:pt x="18329" y="9149"/>
                    <a:pt x="18329" y="9149"/>
                    <a:pt x="18299" y="9149"/>
                  </a:cubicBezTo>
                  <a:cubicBezTo>
                    <a:pt x="18268" y="9058"/>
                    <a:pt x="18177" y="9058"/>
                    <a:pt x="18086" y="9028"/>
                  </a:cubicBezTo>
                  <a:cubicBezTo>
                    <a:pt x="18086" y="8997"/>
                    <a:pt x="18086" y="8997"/>
                    <a:pt x="18055" y="8967"/>
                  </a:cubicBezTo>
                  <a:cubicBezTo>
                    <a:pt x="18055" y="8906"/>
                    <a:pt x="17995" y="8845"/>
                    <a:pt x="17934" y="8785"/>
                  </a:cubicBezTo>
                  <a:cubicBezTo>
                    <a:pt x="17903" y="8785"/>
                    <a:pt x="17873" y="8754"/>
                    <a:pt x="17873" y="8724"/>
                  </a:cubicBezTo>
                  <a:cubicBezTo>
                    <a:pt x="17843" y="8693"/>
                    <a:pt x="17843" y="8663"/>
                    <a:pt x="17873" y="8633"/>
                  </a:cubicBezTo>
                  <a:cubicBezTo>
                    <a:pt x="17873" y="8602"/>
                    <a:pt x="17903" y="8572"/>
                    <a:pt x="17934" y="8541"/>
                  </a:cubicBezTo>
                  <a:cubicBezTo>
                    <a:pt x="17964" y="8511"/>
                    <a:pt x="17964" y="8481"/>
                    <a:pt x="17964" y="8450"/>
                  </a:cubicBezTo>
                  <a:cubicBezTo>
                    <a:pt x="17903" y="8420"/>
                    <a:pt x="17903" y="8359"/>
                    <a:pt x="17903" y="8298"/>
                  </a:cubicBezTo>
                  <a:cubicBezTo>
                    <a:pt x="17903" y="8268"/>
                    <a:pt x="17903" y="8237"/>
                    <a:pt x="17873" y="8237"/>
                  </a:cubicBezTo>
                  <a:cubicBezTo>
                    <a:pt x="17843" y="8207"/>
                    <a:pt x="17873" y="8146"/>
                    <a:pt x="17843" y="8146"/>
                  </a:cubicBezTo>
                  <a:cubicBezTo>
                    <a:pt x="17812" y="8116"/>
                    <a:pt x="17812" y="8085"/>
                    <a:pt x="17812" y="8055"/>
                  </a:cubicBezTo>
                  <a:cubicBezTo>
                    <a:pt x="17812" y="8025"/>
                    <a:pt x="17812" y="7964"/>
                    <a:pt x="17812" y="7934"/>
                  </a:cubicBezTo>
                  <a:cubicBezTo>
                    <a:pt x="17812" y="7903"/>
                    <a:pt x="17782" y="7842"/>
                    <a:pt x="17782" y="7812"/>
                  </a:cubicBezTo>
                  <a:cubicBezTo>
                    <a:pt x="17721" y="7721"/>
                    <a:pt x="17721" y="7599"/>
                    <a:pt x="17721" y="7508"/>
                  </a:cubicBezTo>
                  <a:cubicBezTo>
                    <a:pt x="17691" y="7478"/>
                    <a:pt x="17691" y="7447"/>
                    <a:pt x="17691" y="7417"/>
                  </a:cubicBezTo>
                  <a:cubicBezTo>
                    <a:pt x="17691" y="7386"/>
                    <a:pt x="17660" y="7386"/>
                    <a:pt x="17660" y="7386"/>
                  </a:cubicBezTo>
                  <a:cubicBezTo>
                    <a:pt x="17660" y="7386"/>
                    <a:pt x="17630" y="7386"/>
                    <a:pt x="17630" y="7386"/>
                  </a:cubicBezTo>
                  <a:cubicBezTo>
                    <a:pt x="17569" y="7478"/>
                    <a:pt x="17508" y="7569"/>
                    <a:pt x="17448" y="7660"/>
                  </a:cubicBezTo>
                  <a:cubicBezTo>
                    <a:pt x="17417" y="7751"/>
                    <a:pt x="17356" y="7842"/>
                    <a:pt x="17235" y="7873"/>
                  </a:cubicBezTo>
                  <a:cubicBezTo>
                    <a:pt x="17235" y="7903"/>
                    <a:pt x="17204" y="7934"/>
                    <a:pt x="17174" y="7934"/>
                  </a:cubicBezTo>
                  <a:cubicBezTo>
                    <a:pt x="17144" y="7964"/>
                    <a:pt x="17113" y="7964"/>
                    <a:pt x="17083" y="7994"/>
                  </a:cubicBezTo>
                  <a:cubicBezTo>
                    <a:pt x="17022" y="7994"/>
                    <a:pt x="16992" y="7994"/>
                    <a:pt x="16961" y="7964"/>
                  </a:cubicBezTo>
                  <a:cubicBezTo>
                    <a:pt x="16931" y="7934"/>
                    <a:pt x="16931" y="7903"/>
                    <a:pt x="16900" y="7903"/>
                  </a:cubicBezTo>
                  <a:cubicBezTo>
                    <a:pt x="16900" y="7842"/>
                    <a:pt x="16870" y="7812"/>
                    <a:pt x="16840" y="7812"/>
                  </a:cubicBezTo>
                  <a:cubicBezTo>
                    <a:pt x="16779" y="7782"/>
                    <a:pt x="16779" y="7721"/>
                    <a:pt x="16779" y="7690"/>
                  </a:cubicBezTo>
                  <a:cubicBezTo>
                    <a:pt x="16779" y="7599"/>
                    <a:pt x="16840" y="7538"/>
                    <a:pt x="16809" y="7478"/>
                  </a:cubicBezTo>
                  <a:cubicBezTo>
                    <a:pt x="16809" y="7447"/>
                    <a:pt x="16809" y="7417"/>
                    <a:pt x="16840" y="7386"/>
                  </a:cubicBezTo>
                  <a:cubicBezTo>
                    <a:pt x="16870" y="7326"/>
                    <a:pt x="16870" y="7265"/>
                    <a:pt x="16931" y="7204"/>
                  </a:cubicBezTo>
                  <a:cubicBezTo>
                    <a:pt x="16931" y="7174"/>
                    <a:pt x="16931" y="7143"/>
                    <a:pt x="16900" y="7143"/>
                  </a:cubicBezTo>
                  <a:cubicBezTo>
                    <a:pt x="16840" y="7143"/>
                    <a:pt x="16779" y="7052"/>
                    <a:pt x="16718" y="7052"/>
                  </a:cubicBezTo>
                  <a:cubicBezTo>
                    <a:pt x="16688" y="7052"/>
                    <a:pt x="16657" y="7022"/>
                    <a:pt x="16627" y="7022"/>
                  </a:cubicBezTo>
                  <a:cubicBezTo>
                    <a:pt x="16627" y="7022"/>
                    <a:pt x="16596" y="6991"/>
                    <a:pt x="16596" y="6961"/>
                  </a:cubicBezTo>
                  <a:cubicBezTo>
                    <a:pt x="16596" y="6930"/>
                    <a:pt x="16627" y="6930"/>
                    <a:pt x="16596" y="6900"/>
                  </a:cubicBezTo>
                  <a:cubicBezTo>
                    <a:pt x="16566" y="6839"/>
                    <a:pt x="16536" y="6809"/>
                    <a:pt x="16505" y="6748"/>
                  </a:cubicBezTo>
                  <a:cubicBezTo>
                    <a:pt x="16505" y="6718"/>
                    <a:pt x="16475" y="6687"/>
                    <a:pt x="16444" y="6657"/>
                  </a:cubicBezTo>
                  <a:cubicBezTo>
                    <a:pt x="16414" y="6596"/>
                    <a:pt x="16353" y="6566"/>
                    <a:pt x="16293" y="6596"/>
                  </a:cubicBezTo>
                  <a:cubicBezTo>
                    <a:pt x="16262" y="6596"/>
                    <a:pt x="16232" y="6596"/>
                    <a:pt x="16201" y="6596"/>
                  </a:cubicBezTo>
                  <a:cubicBezTo>
                    <a:pt x="16110" y="6566"/>
                    <a:pt x="16019" y="6566"/>
                    <a:pt x="15928" y="6535"/>
                  </a:cubicBezTo>
                  <a:cubicBezTo>
                    <a:pt x="15928" y="6505"/>
                    <a:pt x="15867" y="6475"/>
                    <a:pt x="15837" y="6475"/>
                  </a:cubicBezTo>
                  <a:cubicBezTo>
                    <a:pt x="15745" y="6444"/>
                    <a:pt x="15654" y="6505"/>
                    <a:pt x="15624" y="6596"/>
                  </a:cubicBezTo>
                  <a:cubicBezTo>
                    <a:pt x="15593" y="6657"/>
                    <a:pt x="15593" y="6687"/>
                    <a:pt x="15624" y="6748"/>
                  </a:cubicBezTo>
                  <a:cubicBezTo>
                    <a:pt x="15654" y="6778"/>
                    <a:pt x="15654" y="6809"/>
                    <a:pt x="15624" y="6870"/>
                  </a:cubicBezTo>
                  <a:cubicBezTo>
                    <a:pt x="15593" y="6900"/>
                    <a:pt x="15533" y="6961"/>
                    <a:pt x="15502" y="6991"/>
                  </a:cubicBezTo>
                  <a:cubicBezTo>
                    <a:pt x="15472" y="7082"/>
                    <a:pt x="15533" y="7143"/>
                    <a:pt x="15533" y="7204"/>
                  </a:cubicBezTo>
                  <a:cubicBezTo>
                    <a:pt x="15533" y="7234"/>
                    <a:pt x="15533" y="7265"/>
                    <a:pt x="15533" y="7295"/>
                  </a:cubicBezTo>
                  <a:cubicBezTo>
                    <a:pt x="15563" y="7356"/>
                    <a:pt x="15533" y="7386"/>
                    <a:pt x="15472" y="7417"/>
                  </a:cubicBezTo>
                  <a:cubicBezTo>
                    <a:pt x="15472" y="7417"/>
                    <a:pt x="15441" y="7417"/>
                    <a:pt x="15441" y="7447"/>
                  </a:cubicBezTo>
                  <a:cubicBezTo>
                    <a:pt x="15381" y="7538"/>
                    <a:pt x="15289" y="7599"/>
                    <a:pt x="15229" y="7660"/>
                  </a:cubicBezTo>
                  <a:cubicBezTo>
                    <a:pt x="15198" y="7690"/>
                    <a:pt x="15198" y="7751"/>
                    <a:pt x="15229" y="7782"/>
                  </a:cubicBezTo>
                  <a:cubicBezTo>
                    <a:pt x="15259" y="7812"/>
                    <a:pt x="15289" y="7842"/>
                    <a:pt x="15289" y="7873"/>
                  </a:cubicBezTo>
                  <a:cubicBezTo>
                    <a:pt x="15320" y="7903"/>
                    <a:pt x="15350" y="7934"/>
                    <a:pt x="15350" y="7964"/>
                  </a:cubicBezTo>
                  <a:cubicBezTo>
                    <a:pt x="15350" y="8055"/>
                    <a:pt x="15350" y="8146"/>
                    <a:pt x="15381" y="8207"/>
                  </a:cubicBezTo>
                  <a:cubicBezTo>
                    <a:pt x="15381" y="8298"/>
                    <a:pt x="15320" y="8389"/>
                    <a:pt x="15350" y="8481"/>
                  </a:cubicBezTo>
                  <a:cubicBezTo>
                    <a:pt x="15350" y="8511"/>
                    <a:pt x="15350" y="8511"/>
                    <a:pt x="15350" y="8511"/>
                  </a:cubicBezTo>
                  <a:cubicBezTo>
                    <a:pt x="15320" y="8541"/>
                    <a:pt x="15259" y="8572"/>
                    <a:pt x="15259" y="8572"/>
                  </a:cubicBezTo>
                  <a:cubicBezTo>
                    <a:pt x="15137" y="8693"/>
                    <a:pt x="15046" y="8754"/>
                    <a:pt x="14925" y="8785"/>
                  </a:cubicBezTo>
                  <a:cubicBezTo>
                    <a:pt x="14864" y="8815"/>
                    <a:pt x="14803" y="8845"/>
                    <a:pt x="14742" y="8845"/>
                  </a:cubicBezTo>
                  <a:cubicBezTo>
                    <a:pt x="14712" y="8876"/>
                    <a:pt x="14682" y="8906"/>
                    <a:pt x="14682" y="8937"/>
                  </a:cubicBezTo>
                  <a:cubicBezTo>
                    <a:pt x="14682" y="9028"/>
                    <a:pt x="14712" y="9119"/>
                    <a:pt x="14682" y="9210"/>
                  </a:cubicBezTo>
                  <a:cubicBezTo>
                    <a:pt x="14682" y="9271"/>
                    <a:pt x="14651" y="9332"/>
                    <a:pt x="14651" y="9392"/>
                  </a:cubicBezTo>
                  <a:cubicBezTo>
                    <a:pt x="14651" y="9453"/>
                    <a:pt x="14682" y="9514"/>
                    <a:pt x="14682" y="9575"/>
                  </a:cubicBezTo>
                  <a:cubicBezTo>
                    <a:pt x="14682" y="9605"/>
                    <a:pt x="14682" y="9636"/>
                    <a:pt x="14651" y="9636"/>
                  </a:cubicBezTo>
                  <a:cubicBezTo>
                    <a:pt x="14651" y="9696"/>
                    <a:pt x="14621" y="9727"/>
                    <a:pt x="14590" y="9757"/>
                  </a:cubicBezTo>
                  <a:cubicBezTo>
                    <a:pt x="14590" y="9788"/>
                    <a:pt x="14560" y="9788"/>
                    <a:pt x="14560" y="9788"/>
                  </a:cubicBezTo>
                  <a:cubicBezTo>
                    <a:pt x="14499" y="9788"/>
                    <a:pt x="14469" y="9818"/>
                    <a:pt x="14438" y="9848"/>
                  </a:cubicBezTo>
                  <a:cubicBezTo>
                    <a:pt x="14408" y="9848"/>
                    <a:pt x="14378" y="9848"/>
                    <a:pt x="14347" y="9818"/>
                  </a:cubicBezTo>
                  <a:cubicBezTo>
                    <a:pt x="14347" y="9818"/>
                    <a:pt x="14347" y="9788"/>
                    <a:pt x="14317" y="9757"/>
                  </a:cubicBezTo>
                  <a:cubicBezTo>
                    <a:pt x="14317" y="9727"/>
                    <a:pt x="14317" y="9696"/>
                    <a:pt x="14286" y="9666"/>
                  </a:cubicBezTo>
                  <a:cubicBezTo>
                    <a:pt x="14195" y="9605"/>
                    <a:pt x="14195" y="9484"/>
                    <a:pt x="14134" y="9423"/>
                  </a:cubicBezTo>
                  <a:cubicBezTo>
                    <a:pt x="14104" y="9392"/>
                    <a:pt x="14104" y="9362"/>
                    <a:pt x="14134" y="9332"/>
                  </a:cubicBezTo>
                  <a:cubicBezTo>
                    <a:pt x="14195" y="9210"/>
                    <a:pt x="14226" y="9119"/>
                    <a:pt x="14226" y="8997"/>
                  </a:cubicBezTo>
                  <a:cubicBezTo>
                    <a:pt x="14226" y="8967"/>
                    <a:pt x="14256" y="8937"/>
                    <a:pt x="14256" y="8876"/>
                  </a:cubicBezTo>
                  <a:cubicBezTo>
                    <a:pt x="14286" y="8845"/>
                    <a:pt x="14286" y="8815"/>
                    <a:pt x="14286" y="8785"/>
                  </a:cubicBezTo>
                  <a:cubicBezTo>
                    <a:pt x="14286" y="8754"/>
                    <a:pt x="14286" y="8724"/>
                    <a:pt x="14256" y="8724"/>
                  </a:cubicBezTo>
                  <a:cubicBezTo>
                    <a:pt x="14134" y="8724"/>
                    <a:pt x="14043" y="8663"/>
                    <a:pt x="13891" y="8663"/>
                  </a:cubicBezTo>
                  <a:cubicBezTo>
                    <a:pt x="13861" y="8663"/>
                    <a:pt x="13861" y="8663"/>
                    <a:pt x="13830" y="8633"/>
                  </a:cubicBezTo>
                  <a:cubicBezTo>
                    <a:pt x="13770" y="8541"/>
                    <a:pt x="13709" y="8481"/>
                    <a:pt x="13618" y="8450"/>
                  </a:cubicBezTo>
                  <a:cubicBezTo>
                    <a:pt x="13527" y="8420"/>
                    <a:pt x="13496" y="8359"/>
                    <a:pt x="13435" y="8268"/>
                  </a:cubicBezTo>
                  <a:cubicBezTo>
                    <a:pt x="13405" y="8177"/>
                    <a:pt x="13344" y="8116"/>
                    <a:pt x="13253" y="8085"/>
                  </a:cubicBezTo>
                  <a:cubicBezTo>
                    <a:pt x="13192" y="8025"/>
                    <a:pt x="13101" y="7994"/>
                    <a:pt x="13040" y="7964"/>
                  </a:cubicBezTo>
                  <a:cubicBezTo>
                    <a:pt x="13010" y="7934"/>
                    <a:pt x="12949" y="7934"/>
                    <a:pt x="12919" y="7934"/>
                  </a:cubicBezTo>
                  <a:cubicBezTo>
                    <a:pt x="12858" y="7964"/>
                    <a:pt x="12797" y="7994"/>
                    <a:pt x="12736" y="7964"/>
                  </a:cubicBezTo>
                  <a:cubicBezTo>
                    <a:pt x="12736" y="7964"/>
                    <a:pt x="12736" y="7964"/>
                    <a:pt x="12736" y="7964"/>
                  </a:cubicBezTo>
                  <a:lnTo>
                    <a:pt x="12706" y="7994"/>
                  </a:lnTo>
                  <a:lnTo>
                    <a:pt x="12706" y="7964"/>
                  </a:lnTo>
                  <a:cubicBezTo>
                    <a:pt x="12736" y="7964"/>
                    <a:pt x="12736" y="7964"/>
                    <a:pt x="12736" y="7964"/>
                  </a:cubicBezTo>
                  <a:cubicBezTo>
                    <a:pt x="12767" y="7903"/>
                    <a:pt x="12797" y="7873"/>
                    <a:pt x="12797" y="7782"/>
                  </a:cubicBezTo>
                  <a:cubicBezTo>
                    <a:pt x="12767" y="7690"/>
                    <a:pt x="12797" y="7630"/>
                    <a:pt x="12767" y="7538"/>
                  </a:cubicBezTo>
                  <a:cubicBezTo>
                    <a:pt x="12767" y="7508"/>
                    <a:pt x="12767" y="7478"/>
                    <a:pt x="12767" y="7447"/>
                  </a:cubicBezTo>
                  <a:cubicBezTo>
                    <a:pt x="12767" y="7447"/>
                    <a:pt x="12736" y="7417"/>
                    <a:pt x="12736" y="7417"/>
                  </a:cubicBezTo>
                  <a:cubicBezTo>
                    <a:pt x="12706" y="7417"/>
                    <a:pt x="12675" y="7417"/>
                    <a:pt x="12645" y="7417"/>
                  </a:cubicBezTo>
                  <a:cubicBezTo>
                    <a:pt x="12615" y="7417"/>
                    <a:pt x="12584" y="7386"/>
                    <a:pt x="12584" y="7356"/>
                  </a:cubicBezTo>
                  <a:cubicBezTo>
                    <a:pt x="12584" y="7326"/>
                    <a:pt x="12584" y="7295"/>
                    <a:pt x="12584" y="7295"/>
                  </a:cubicBezTo>
                  <a:cubicBezTo>
                    <a:pt x="12584" y="7234"/>
                    <a:pt x="12615" y="7204"/>
                    <a:pt x="12615" y="7174"/>
                  </a:cubicBezTo>
                  <a:cubicBezTo>
                    <a:pt x="12675" y="6961"/>
                    <a:pt x="12736" y="6809"/>
                    <a:pt x="12888" y="6687"/>
                  </a:cubicBezTo>
                  <a:cubicBezTo>
                    <a:pt x="12919" y="6657"/>
                    <a:pt x="12949" y="6596"/>
                    <a:pt x="12979" y="6566"/>
                  </a:cubicBezTo>
                  <a:cubicBezTo>
                    <a:pt x="13071" y="6475"/>
                    <a:pt x="13131" y="6353"/>
                    <a:pt x="13283" y="6292"/>
                  </a:cubicBezTo>
                  <a:cubicBezTo>
                    <a:pt x="13344" y="6262"/>
                    <a:pt x="13405" y="6201"/>
                    <a:pt x="13435" y="6110"/>
                  </a:cubicBezTo>
                  <a:cubicBezTo>
                    <a:pt x="13435" y="6079"/>
                    <a:pt x="13466" y="6079"/>
                    <a:pt x="13496" y="6079"/>
                  </a:cubicBezTo>
                  <a:cubicBezTo>
                    <a:pt x="13527" y="6079"/>
                    <a:pt x="13557" y="6110"/>
                    <a:pt x="13587" y="6110"/>
                  </a:cubicBezTo>
                  <a:cubicBezTo>
                    <a:pt x="13648" y="6110"/>
                    <a:pt x="13709" y="6049"/>
                    <a:pt x="13709" y="5988"/>
                  </a:cubicBezTo>
                  <a:cubicBezTo>
                    <a:pt x="13709" y="5927"/>
                    <a:pt x="13709" y="5897"/>
                    <a:pt x="13709" y="5867"/>
                  </a:cubicBezTo>
                  <a:cubicBezTo>
                    <a:pt x="13709" y="5867"/>
                    <a:pt x="13709" y="5867"/>
                    <a:pt x="13709" y="5867"/>
                  </a:cubicBezTo>
                  <a:cubicBezTo>
                    <a:pt x="13709" y="5867"/>
                    <a:pt x="13709" y="5867"/>
                    <a:pt x="13678" y="5867"/>
                  </a:cubicBezTo>
                  <a:lnTo>
                    <a:pt x="13709" y="5867"/>
                  </a:lnTo>
                  <a:cubicBezTo>
                    <a:pt x="13709" y="5867"/>
                    <a:pt x="13709" y="5867"/>
                    <a:pt x="13709" y="5867"/>
                  </a:cubicBezTo>
                  <a:cubicBezTo>
                    <a:pt x="13800" y="5867"/>
                    <a:pt x="13891" y="5867"/>
                    <a:pt x="13952" y="5745"/>
                  </a:cubicBezTo>
                  <a:cubicBezTo>
                    <a:pt x="13952" y="5715"/>
                    <a:pt x="13982" y="5715"/>
                    <a:pt x="14013" y="5715"/>
                  </a:cubicBezTo>
                  <a:cubicBezTo>
                    <a:pt x="14043" y="5745"/>
                    <a:pt x="14074" y="5745"/>
                    <a:pt x="14104" y="5775"/>
                  </a:cubicBezTo>
                  <a:cubicBezTo>
                    <a:pt x="14134" y="5775"/>
                    <a:pt x="14195" y="5775"/>
                    <a:pt x="14226" y="5745"/>
                  </a:cubicBezTo>
                  <a:cubicBezTo>
                    <a:pt x="14317" y="5654"/>
                    <a:pt x="14438" y="5532"/>
                    <a:pt x="14560" y="5441"/>
                  </a:cubicBezTo>
                  <a:cubicBezTo>
                    <a:pt x="14560" y="5411"/>
                    <a:pt x="14560" y="5411"/>
                    <a:pt x="14560" y="5380"/>
                  </a:cubicBezTo>
                  <a:cubicBezTo>
                    <a:pt x="14560" y="5350"/>
                    <a:pt x="14590" y="5319"/>
                    <a:pt x="14621" y="5319"/>
                  </a:cubicBezTo>
                  <a:cubicBezTo>
                    <a:pt x="14651" y="5259"/>
                    <a:pt x="14712" y="5228"/>
                    <a:pt x="14773" y="5168"/>
                  </a:cubicBezTo>
                  <a:lnTo>
                    <a:pt x="14803" y="5137"/>
                  </a:lnTo>
                  <a:cubicBezTo>
                    <a:pt x="14803" y="5137"/>
                    <a:pt x="14803" y="5137"/>
                    <a:pt x="14803" y="5137"/>
                  </a:cubicBezTo>
                  <a:cubicBezTo>
                    <a:pt x="14834" y="5137"/>
                    <a:pt x="14834" y="5107"/>
                    <a:pt x="14834" y="5107"/>
                  </a:cubicBezTo>
                  <a:cubicBezTo>
                    <a:pt x="14894" y="5046"/>
                    <a:pt x="14894" y="5046"/>
                    <a:pt x="14864" y="4985"/>
                  </a:cubicBezTo>
                  <a:cubicBezTo>
                    <a:pt x="14864" y="4955"/>
                    <a:pt x="14864" y="4955"/>
                    <a:pt x="14864" y="4955"/>
                  </a:cubicBezTo>
                  <a:cubicBezTo>
                    <a:pt x="14834" y="4924"/>
                    <a:pt x="14834" y="4924"/>
                    <a:pt x="14864" y="4924"/>
                  </a:cubicBezTo>
                  <a:cubicBezTo>
                    <a:pt x="14925" y="4894"/>
                    <a:pt x="15016" y="4894"/>
                    <a:pt x="15046" y="4985"/>
                  </a:cubicBezTo>
                  <a:cubicBezTo>
                    <a:pt x="15046" y="4985"/>
                    <a:pt x="15046" y="5016"/>
                    <a:pt x="15046" y="5016"/>
                  </a:cubicBezTo>
                  <a:cubicBezTo>
                    <a:pt x="15168" y="5046"/>
                    <a:pt x="15259" y="5076"/>
                    <a:pt x="15381" y="5016"/>
                  </a:cubicBezTo>
                  <a:cubicBezTo>
                    <a:pt x="15472" y="4985"/>
                    <a:pt x="15533" y="4924"/>
                    <a:pt x="15593" y="4894"/>
                  </a:cubicBezTo>
                  <a:cubicBezTo>
                    <a:pt x="15624" y="4864"/>
                    <a:pt x="15624" y="4833"/>
                    <a:pt x="15654" y="4833"/>
                  </a:cubicBezTo>
                  <a:cubicBezTo>
                    <a:pt x="15715" y="4833"/>
                    <a:pt x="15745" y="4772"/>
                    <a:pt x="15776" y="4742"/>
                  </a:cubicBezTo>
                  <a:cubicBezTo>
                    <a:pt x="15806" y="4681"/>
                    <a:pt x="15806" y="4651"/>
                    <a:pt x="15806" y="4620"/>
                  </a:cubicBezTo>
                  <a:cubicBezTo>
                    <a:pt x="15776" y="4590"/>
                    <a:pt x="15776" y="4560"/>
                    <a:pt x="15776" y="4529"/>
                  </a:cubicBezTo>
                  <a:cubicBezTo>
                    <a:pt x="15745" y="4499"/>
                    <a:pt x="15745" y="4438"/>
                    <a:pt x="15776" y="4408"/>
                  </a:cubicBezTo>
                  <a:cubicBezTo>
                    <a:pt x="15776" y="4347"/>
                    <a:pt x="15776" y="4316"/>
                    <a:pt x="15806" y="4256"/>
                  </a:cubicBezTo>
                  <a:cubicBezTo>
                    <a:pt x="15776" y="4256"/>
                    <a:pt x="15776" y="4256"/>
                    <a:pt x="15776" y="4256"/>
                  </a:cubicBezTo>
                  <a:lnTo>
                    <a:pt x="15776" y="4256"/>
                  </a:lnTo>
                  <a:lnTo>
                    <a:pt x="15806" y="4256"/>
                  </a:lnTo>
                  <a:cubicBezTo>
                    <a:pt x="15806" y="4256"/>
                    <a:pt x="15806" y="4256"/>
                    <a:pt x="15806" y="4256"/>
                  </a:cubicBezTo>
                  <a:cubicBezTo>
                    <a:pt x="15806" y="4286"/>
                    <a:pt x="15837" y="4286"/>
                    <a:pt x="15867" y="4286"/>
                  </a:cubicBezTo>
                  <a:cubicBezTo>
                    <a:pt x="15958" y="4286"/>
                    <a:pt x="15989" y="4256"/>
                    <a:pt x="15989" y="4164"/>
                  </a:cubicBezTo>
                  <a:cubicBezTo>
                    <a:pt x="15989" y="4134"/>
                    <a:pt x="15989" y="4104"/>
                    <a:pt x="16019" y="4073"/>
                  </a:cubicBezTo>
                  <a:cubicBezTo>
                    <a:pt x="16049" y="4043"/>
                    <a:pt x="16049" y="3982"/>
                    <a:pt x="16019" y="3952"/>
                  </a:cubicBezTo>
                  <a:cubicBezTo>
                    <a:pt x="15958" y="3921"/>
                    <a:pt x="15928" y="3891"/>
                    <a:pt x="15928" y="3830"/>
                  </a:cubicBezTo>
                  <a:cubicBezTo>
                    <a:pt x="15928" y="3769"/>
                    <a:pt x="15897" y="3739"/>
                    <a:pt x="15837" y="3739"/>
                  </a:cubicBezTo>
                  <a:cubicBezTo>
                    <a:pt x="15806" y="3739"/>
                    <a:pt x="15776" y="3709"/>
                    <a:pt x="15776" y="3678"/>
                  </a:cubicBezTo>
                  <a:cubicBezTo>
                    <a:pt x="15745" y="3678"/>
                    <a:pt x="15685" y="3648"/>
                    <a:pt x="15654" y="3617"/>
                  </a:cubicBezTo>
                  <a:cubicBezTo>
                    <a:pt x="15654" y="3617"/>
                    <a:pt x="15654" y="3617"/>
                    <a:pt x="15654" y="3617"/>
                  </a:cubicBezTo>
                  <a:cubicBezTo>
                    <a:pt x="15654" y="3617"/>
                    <a:pt x="15654" y="3617"/>
                    <a:pt x="15654" y="3617"/>
                  </a:cubicBezTo>
                  <a:lnTo>
                    <a:pt x="15654" y="3617"/>
                  </a:lnTo>
                  <a:cubicBezTo>
                    <a:pt x="15624" y="3648"/>
                    <a:pt x="15624" y="3648"/>
                    <a:pt x="15593" y="3648"/>
                  </a:cubicBezTo>
                  <a:cubicBezTo>
                    <a:pt x="15533" y="3648"/>
                    <a:pt x="15502" y="3678"/>
                    <a:pt x="15472" y="3739"/>
                  </a:cubicBezTo>
                  <a:cubicBezTo>
                    <a:pt x="15441" y="3800"/>
                    <a:pt x="15411" y="3860"/>
                    <a:pt x="15441" y="3921"/>
                  </a:cubicBezTo>
                  <a:cubicBezTo>
                    <a:pt x="15441" y="3952"/>
                    <a:pt x="15441" y="3952"/>
                    <a:pt x="15441" y="3982"/>
                  </a:cubicBezTo>
                  <a:cubicBezTo>
                    <a:pt x="15411" y="4012"/>
                    <a:pt x="15381" y="4043"/>
                    <a:pt x="15350" y="4043"/>
                  </a:cubicBezTo>
                  <a:cubicBezTo>
                    <a:pt x="15289" y="4073"/>
                    <a:pt x="15259" y="4104"/>
                    <a:pt x="15229" y="4164"/>
                  </a:cubicBezTo>
                  <a:cubicBezTo>
                    <a:pt x="15198" y="4195"/>
                    <a:pt x="15198" y="4225"/>
                    <a:pt x="15168" y="4256"/>
                  </a:cubicBezTo>
                  <a:cubicBezTo>
                    <a:pt x="15137" y="4286"/>
                    <a:pt x="15107" y="4316"/>
                    <a:pt x="15077" y="4316"/>
                  </a:cubicBezTo>
                  <a:cubicBezTo>
                    <a:pt x="15107" y="4316"/>
                    <a:pt x="15107" y="4316"/>
                    <a:pt x="15107" y="4316"/>
                  </a:cubicBezTo>
                  <a:cubicBezTo>
                    <a:pt x="15077" y="4316"/>
                    <a:pt x="15077" y="4316"/>
                    <a:pt x="15077" y="4316"/>
                  </a:cubicBezTo>
                  <a:cubicBezTo>
                    <a:pt x="15077" y="4316"/>
                    <a:pt x="15077" y="4316"/>
                    <a:pt x="15077" y="4316"/>
                  </a:cubicBezTo>
                  <a:cubicBezTo>
                    <a:pt x="15077" y="4316"/>
                    <a:pt x="15077" y="4316"/>
                    <a:pt x="15077" y="4316"/>
                  </a:cubicBezTo>
                  <a:cubicBezTo>
                    <a:pt x="15077" y="4286"/>
                    <a:pt x="15077" y="4256"/>
                    <a:pt x="15046" y="4256"/>
                  </a:cubicBezTo>
                  <a:cubicBezTo>
                    <a:pt x="15016" y="4225"/>
                    <a:pt x="14985" y="4286"/>
                    <a:pt x="14985" y="4316"/>
                  </a:cubicBezTo>
                  <a:cubicBezTo>
                    <a:pt x="14955" y="4347"/>
                    <a:pt x="14955" y="4377"/>
                    <a:pt x="14985" y="4408"/>
                  </a:cubicBezTo>
                  <a:cubicBezTo>
                    <a:pt x="14985" y="4438"/>
                    <a:pt x="14985" y="4468"/>
                    <a:pt x="14955" y="4499"/>
                  </a:cubicBezTo>
                  <a:cubicBezTo>
                    <a:pt x="14955" y="4529"/>
                    <a:pt x="14894" y="4529"/>
                    <a:pt x="14894" y="4529"/>
                  </a:cubicBezTo>
                  <a:cubicBezTo>
                    <a:pt x="14864" y="4529"/>
                    <a:pt x="14834" y="4499"/>
                    <a:pt x="14834" y="4499"/>
                  </a:cubicBezTo>
                  <a:cubicBezTo>
                    <a:pt x="14803" y="4438"/>
                    <a:pt x="14803" y="4408"/>
                    <a:pt x="14803" y="4347"/>
                  </a:cubicBezTo>
                  <a:cubicBezTo>
                    <a:pt x="14803" y="4256"/>
                    <a:pt x="14803" y="4195"/>
                    <a:pt x="14894" y="4134"/>
                  </a:cubicBezTo>
                  <a:cubicBezTo>
                    <a:pt x="14894" y="4104"/>
                    <a:pt x="14925" y="4073"/>
                    <a:pt x="14925" y="4043"/>
                  </a:cubicBezTo>
                  <a:cubicBezTo>
                    <a:pt x="14925" y="3952"/>
                    <a:pt x="14894" y="3860"/>
                    <a:pt x="14864" y="3769"/>
                  </a:cubicBezTo>
                  <a:cubicBezTo>
                    <a:pt x="14834" y="3739"/>
                    <a:pt x="14803" y="3739"/>
                    <a:pt x="14803" y="3769"/>
                  </a:cubicBezTo>
                  <a:cubicBezTo>
                    <a:pt x="14742" y="3830"/>
                    <a:pt x="14682" y="3860"/>
                    <a:pt x="14682" y="3921"/>
                  </a:cubicBezTo>
                  <a:cubicBezTo>
                    <a:pt x="14651" y="3982"/>
                    <a:pt x="14651" y="3982"/>
                    <a:pt x="14621" y="4012"/>
                  </a:cubicBezTo>
                  <a:cubicBezTo>
                    <a:pt x="14590" y="4012"/>
                    <a:pt x="14590" y="4043"/>
                    <a:pt x="14590" y="4043"/>
                  </a:cubicBezTo>
                  <a:cubicBezTo>
                    <a:pt x="14560" y="4043"/>
                    <a:pt x="14560" y="4012"/>
                    <a:pt x="14560" y="4012"/>
                  </a:cubicBezTo>
                  <a:cubicBezTo>
                    <a:pt x="14590" y="3921"/>
                    <a:pt x="14621" y="3860"/>
                    <a:pt x="14590" y="3769"/>
                  </a:cubicBezTo>
                  <a:cubicBezTo>
                    <a:pt x="14590" y="3739"/>
                    <a:pt x="14621" y="3739"/>
                    <a:pt x="14651" y="3709"/>
                  </a:cubicBezTo>
                  <a:cubicBezTo>
                    <a:pt x="14712" y="3709"/>
                    <a:pt x="14712" y="3648"/>
                    <a:pt x="14682" y="3648"/>
                  </a:cubicBezTo>
                  <a:cubicBezTo>
                    <a:pt x="14651" y="3617"/>
                    <a:pt x="14590" y="3587"/>
                    <a:pt x="14560" y="3557"/>
                  </a:cubicBezTo>
                  <a:cubicBezTo>
                    <a:pt x="14530" y="3557"/>
                    <a:pt x="14469" y="3557"/>
                    <a:pt x="14438" y="3526"/>
                  </a:cubicBezTo>
                  <a:cubicBezTo>
                    <a:pt x="14438" y="3496"/>
                    <a:pt x="14438" y="3496"/>
                    <a:pt x="14438" y="3496"/>
                  </a:cubicBezTo>
                  <a:cubicBezTo>
                    <a:pt x="14499" y="3435"/>
                    <a:pt x="14530" y="3405"/>
                    <a:pt x="14560" y="3344"/>
                  </a:cubicBezTo>
                  <a:cubicBezTo>
                    <a:pt x="14590" y="3344"/>
                    <a:pt x="14590" y="3344"/>
                    <a:pt x="14621" y="3344"/>
                  </a:cubicBezTo>
                  <a:cubicBezTo>
                    <a:pt x="14651" y="3313"/>
                    <a:pt x="14682" y="3313"/>
                    <a:pt x="14682" y="3253"/>
                  </a:cubicBezTo>
                  <a:cubicBezTo>
                    <a:pt x="14651" y="3131"/>
                    <a:pt x="14621" y="2979"/>
                    <a:pt x="14682" y="2827"/>
                  </a:cubicBezTo>
                  <a:cubicBezTo>
                    <a:pt x="14682" y="2827"/>
                    <a:pt x="14682" y="2797"/>
                    <a:pt x="14682" y="2766"/>
                  </a:cubicBezTo>
                  <a:cubicBezTo>
                    <a:pt x="14651" y="2675"/>
                    <a:pt x="14651" y="2584"/>
                    <a:pt x="14621" y="2493"/>
                  </a:cubicBezTo>
                  <a:cubicBezTo>
                    <a:pt x="14590" y="2462"/>
                    <a:pt x="14621" y="2432"/>
                    <a:pt x="14651" y="2432"/>
                  </a:cubicBezTo>
                  <a:cubicBezTo>
                    <a:pt x="14712" y="2371"/>
                    <a:pt x="14773" y="2341"/>
                    <a:pt x="14803" y="2310"/>
                  </a:cubicBezTo>
                  <a:cubicBezTo>
                    <a:pt x="14864" y="2280"/>
                    <a:pt x="14864" y="2219"/>
                    <a:pt x="14864" y="2189"/>
                  </a:cubicBezTo>
                  <a:cubicBezTo>
                    <a:pt x="14894" y="2158"/>
                    <a:pt x="14894" y="2158"/>
                    <a:pt x="14894" y="2128"/>
                  </a:cubicBezTo>
                  <a:cubicBezTo>
                    <a:pt x="14894" y="2128"/>
                    <a:pt x="14925" y="2128"/>
                    <a:pt x="14925" y="2128"/>
                  </a:cubicBezTo>
                  <a:cubicBezTo>
                    <a:pt x="14955" y="2128"/>
                    <a:pt x="14985" y="2158"/>
                    <a:pt x="15046" y="2158"/>
                  </a:cubicBezTo>
                  <a:cubicBezTo>
                    <a:pt x="15077" y="2189"/>
                    <a:pt x="15107" y="2189"/>
                    <a:pt x="15168" y="2158"/>
                  </a:cubicBezTo>
                  <a:cubicBezTo>
                    <a:pt x="15198" y="2158"/>
                    <a:pt x="15198" y="2128"/>
                    <a:pt x="15229" y="2098"/>
                  </a:cubicBezTo>
                  <a:cubicBezTo>
                    <a:pt x="15350" y="2006"/>
                    <a:pt x="15441" y="1915"/>
                    <a:pt x="15563" y="1794"/>
                  </a:cubicBezTo>
                  <a:cubicBezTo>
                    <a:pt x="15563" y="1794"/>
                    <a:pt x="15593" y="1763"/>
                    <a:pt x="15593" y="1733"/>
                  </a:cubicBezTo>
                  <a:cubicBezTo>
                    <a:pt x="15624" y="1702"/>
                    <a:pt x="15593" y="1642"/>
                    <a:pt x="15563" y="1611"/>
                  </a:cubicBezTo>
                  <a:cubicBezTo>
                    <a:pt x="15563" y="1611"/>
                    <a:pt x="15563" y="1611"/>
                    <a:pt x="15563" y="1611"/>
                  </a:cubicBezTo>
                  <a:cubicBezTo>
                    <a:pt x="15472" y="1611"/>
                    <a:pt x="15381" y="1550"/>
                    <a:pt x="15320" y="1490"/>
                  </a:cubicBezTo>
                  <a:cubicBezTo>
                    <a:pt x="15289" y="1459"/>
                    <a:pt x="15259" y="1459"/>
                    <a:pt x="15229" y="1459"/>
                  </a:cubicBezTo>
                  <a:cubicBezTo>
                    <a:pt x="15168" y="1429"/>
                    <a:pt x="15077" y="1429"/>
                    <a:pt x="15016" y="1459"/>
                  </a:cubicBezTo>
                  <a:cubicBezTo>
                    <a:pt x="14985" y="1459"/>
                    <a:pt x="14985" y="1459"/>
                    <a:pt x="14955" y="1490"/>
                  </a:cubicBezTo>
                  <a:cubicBezTo>
                    <a:pt x="14925" y="1520"/>
                    <a:pt x="14894" y="1581"/>
                    <a:pt x="14834" y="1581"/>
                  </a:cubicBezTo>
                  <a:cubicBezTo>
                    <a:pt x="14834" y="1642"/>
                    <a:pt x="14803" y="1672"/>
                    <a:pt x="14773" y="1733"/>
                  </a:cubicBezTo>
                  <a:cubicBezTo>
                    <a:pt x="14712" y="1794"/>
                    <a:pt x="14682" y="1885"/>
                    <a:pt x="14651" y="1946"/>
                  </a:cubicBezTo>
                  <a:cubicBezTo>
                    <a:pt x="14621" y="1976"/>
                    <a:pt x="14590" y="2037"/>
                    <a:pt x="14590" y="2067"/>
                  </a:cubicBezTo>
                  <a:cubicBezTo>
                    <a:pt x="14590" y="2189"/>
                    <a:pt x="14560" y="2280"/>
                    <a:pt x="14530" y="2371"/>
                  </a:cubicBezTo>
                  <a:cubicBezTo>
                    <a:pt x="14499" y="2371"/>
                    <a:pt x="14499" y="2402"/>
                    <a:pt x="14469" y="2402"/>
                  </a:cubicBezTo>
                  <a:cubicBezTo>
                    <a:pt x="14438" y="2432"/>
                    <a:pt x="14378" y="2462"/>
                    <a:pt x="14347" y="2493"/>
                  </a:cubicBezTo>
                  <a:cubicBezTo>
                    <a:pt x="14317" y="2523"/>
                    <a:pt x="14317" y="2553"/>
                    <a:pt x="14317" y="2614"/>
                  </a:cubicBezTo>
                  <a:cubicBezTo>
                    <a:pt x="14317" y="2614"/>
                    <a:pt x="14317" y="2614"/>
                    <a:pt x="14317" y="2614"/>
                  </a:cubicBezTo>
                  <a:cubicBezTo>
                    <a:pt x="14317" y="2614"/>
                    <a:pt x="14317" y="2614"/>
                    <a:pt x="14317" y="2614"/>
                  </a:cubicBezTo>
                  <a:cubicBezTo>
                    <a:pt x="14317" y="2614"/>
                    <a:pt x="14317" y="2614"/>
                    <a:pt x="14317" y="2614"/>
                  </a:cubicBezTo>
                  <a:cubicBezTo>
                    <a:pt x="14317" y="2614"/>
                    <a:pt x="14317" y="2614"/>
                    <a:pt x="14317" y="2614"/>
                  </a:cubicBezTo>
                  <a:lnTo>
                    <a:pt x="14317" y="2614"/>
                  </a:lnTo>
                  <a:lnTo>
                    <a:pt x="14317" y="2614"/>
                  </a:lnTo>
                  <a:cubicBezTo>
                    <a:pt x="14286" y="2614"/>
                    <a:pt x="14256" y="2614"/>
                    <a:pt x="14226" y="2645"/>
                  </a:cubicBezTo>
                  <a:cubicBezTo>
                    <a:pt x="14104" y="2705"/>
                    <a:pt x="14043" y="2797"/>
                    <a:pt x="14043" y="2918"/>
                  </a:cubicBezTo>
                  <a:cubicBezTo>
                    <a:pt x="14043" y="2949"/>
                    <a:pt x="14013" y="3009"/>
                    <a:pt x="13982" y="3040"/>
                  </a:cubicBezTo>
                  <a:cubicBezTo>
                    <a:pt x="13982" y="3040"/>
                    <a:pt x="13952" y="3040"/>
                    <a:pt x="13952" y="3070"/>
                  </a:cubicBezTo>
                  <a:cubicBezTo>
                    <a:pt x="13922" y="3101"/>
                    <a:pt x="13891" y="3161"/>
                    <a:pt x="13922" y="3192"/>
                  </a:cubicBezTo>
                  <a:cubicBezTo>
                    <a:pt x="13922" y="3253"/>
                    <a:pt x="13922" y="3313"/>
                    <a:pt x="13952" y="3344"/>
                  </a:cubicBezTo>
                  <a:cubicBezTo>
                    <a:pt x="13982" y="3374"/>
                    <a:pt x="13982" y="3405"/>
                    <a:pt x="13982" y="3435"/>
                  </a:cubicBezTo>
                  <a:cubicBezTo>
                    <a:pt x="14013" y="3435"/>
                    <a:pt x="14043" y="3435"/>
                    <a:pt x="14043" y="3435"/>
                  </a:cubicBezTo>
                  <a:cubicBezTo>
                    <a:pt x="14104" y="3465"/>
                    <a:pt x="14134" y="3496"/>
                    <a:pt x="14195" y="3526"/>
                  </a:cubicBezTo>
                  <a:cubicBezTo>
                    <a:pt x="14195" y="3526"/>
                    <a:pt x="14195" y="3557"/>
                    <a:pt x="14195" y="3557"/>
                  </a:cubicBezTo>
                  <a:cubicBezTo>
                    <a:pt x="14195" y="3557"/>
                    <a:pt x="14195" y="3557"/>
                    <a:pt x="14165" y="3587"/>
                  </a:cubicBezTo>
                  <a:cubicBezTo>
                    <a:pt x="14134" y="3587"/>
                    <a:pt x="14104" y="3587"/>
                    <a:pt x="14104" y="3587"/>
                  </a:cubicBezTo>
                  <a:cubicBezTo>
                    <a:pt x="14074" y="3648"/>
                    <a:pt x="14043" y="3678"/>
                    <a:pt x="14013" y="3709"/>
                  </a:cubicBezTo>
                  <a:cubicBezTo>
                    <a:pt x="13982" y="3739"/>
                    <a:pt x="14013" y="3769"/>
                    <a:pt x="14043" y="3800"/>
                  </a:cubicBezTo>
                  <a:cubicBezTo>
                    <a:pt x="14043" y="3800"/>
                    <a:pt x="14074" y="3800"/>
                    <a:pt x="14074" y="3800"/>
                  </a:cubicBezTo>
                  <a:cubicBezTo>
                    <a:pt x="14074" y="3800"/>
                    <a:pt x="14074" y="3800"/>
                    <a:pt x="14074" y="3800"/>
                  </a:cubicBezTo>
                  <a:lnTo>
                    <a:pt x="14104" y="3800"/>
                  </a:lnTo>
                  <a:lnTo>
                    <a:pt x="14074" y="3800"/>
                  </a:lnTo>
                  <a:lnTo>
                    <a:pt x="14074" y="3800"/>
                  </a:lnTo>
                  <a:cubicBezTo>
                    <a:pt x="14074" y="3830"/>
                    <a:pt x="14074" y="3860"/>
                    <a:pt x="14074" y="3891"/>
                  </a:cubicBezTo>
                  <a:cubicBezTo>
                    <a:pt x="14013" y="3921"/>
                    <a:pt x="13982" y="3952"/>
                    <a:pt x="13952" y="3982"/>
                  </a:cubicBezTo>
                  <a:cubicBezTo>
                    <a:pt x="13891" y="4043"/>
                    <a:pt x="13830" y="4073"/>
                    <a:pt x="13770" y="4073"/>
                  </a:cubicBezTo>
                  <a:cubicBezTo>
                    <a:pt x="13678" y="4073"/>
                    <a:pt x="13648" y="4134"/>
                    <a:pt x="13648" y="4195"/>
                  </a:cubicBezTo>
                  <a:cubicBezTo>
                    <a:pt x="13618" y="4256"/>
                    <a:pt x="13618" y="4286"/>
                    <a:pt x="13618" y="4347"/>
                  </a:cubicBezTo>
                  <a:cubicBezTo>
                    <a:pt x="13618" y="4347"/>
                    <a:pt x="13587" y="4377"/>
                    <a:pt x="13587" y="4377"/>
                  </a:cubicBezTo>
                  <a:cubicBezTo>
                    <a:pt x="13587" y="4377"/>
                    <a:pt x="13587" y="4377"/>
                    <a:pt x="13587" y="4347"/>
                  </a:cubicBezTo>
                  <a:cubicBezTo>
                    <a:pt x="13557" y="4347"/>
                    <a:pt x="13527" y="4316"/>
                    <a:pt x="13527" y="4286"/>
                  </a:cubicBezTo>
                  <a:cubicBezTo>
                    <a:pt x="13496" y="4256"/>
                    <a:pt x="13496" y="4225"/>
                    <a:pt x="13527" y="4195"/>
                  </a:cubicBezTo>
                  <a:cubicBezTo>
                    <a:pt x="13557" y="4134"/>
                    <a:pt x="13618" y="4073"/>
                    <a:pt x="13648" y="4012"/>
                  </a:cubicBezTo>
                  <a:cubicBezTo>
                    <a:pt x="13678" y="4012"/>
                    <a:pt x="13648" y="3952"/>
                    <a:pt x="13618" y="3952"/>
                  </a:cubicBezTo>
                  <a:cubicBezTo>
                    <a:pt x="13557" y="3952"/>
                    <a:pt x="13527" y="3921"/>
                    <a:pt x="13527" y="3830"/>
                  </a:cubicBezTo>
                  <a:cubicBezTo>
                    <a:pt x="13527" y="3830"/>
                    <a:pt x="13527" y="3830"/>
                    <a:pt x="13496" y="3830"/>
                  </a:cubicBezTo>
                  <a:cubicBezTo>
                    <a:pt x="13527" y="3830"/>
                    <a:pt x="13527" y="3830"/>
                    <a:pt x="13527" y="3830"/>
                  </a:cubicBezTo>
                  <a:lnTo>
                    <a:pt x="13527" y="3860"/>
                  </a:lnTo>
                  <a:lnTo>
                    <a:pt x="13527" y="3830"/>
                  </a:lnTo>
                  <a:cubicBezTo>
                    <a:pt x="13557" y="3860"/>
                    <a:pt x="13587" y="3860"/>
                    <a:pt x="13618" y="3860"/>
                  </a:cubicBezTo>
                  <a:cubicBezTo>
                    <a:pt x="13648" y="3860"/>
                    <a:pt x="13678" y="3891"/>
                    <a:pt x="13709" y="3860"/>
                  </a:cubicBezTo>
                  <a:cubicBezTo>
                    <a:pt x="13739" y="3830"/>
                    <a:pt x="13800" y="3830"/>
                    <a:pt x="13861" y="3800"/>
                  </a:cubicBezTo>
                  <a:cubicBezTo>
                    <a:pt x="13861" y="3800"/>
                    <a:pt x="13861" y="3769"/>
                    <a:pt x="13861" y="3769"/>
                  </a:cubicBezTo>
                  <a:cubicBezTo>
                    <a:pt x="13861" y="3709"/>
                    <a:pt x="13861" y="3648"/>
                    <a:pt x="13861" y="3617"/>
                  </a:cubicBezTo>
                  <a:cubicBezTo>
                    <a:pt x="13861" y="3557"/>
                    <a:pt x="13861" y="3557"/>
                    <a:pt x="13922" y="3557"/>
                  </a:cubicBezTo>
                  <a:cubicBezTo>
                    <a:pt x="13982" y="3526"/>
                    <a:pt x="13982" y="3496"/>
                    <a:pt x="13982" y="3435"/>
                  </a:cubicBezTo>
                  <a:cubicBezTo>
                    <a:pt x="13982" y="3435"/>
                    <a:pt x="13952" y="3435"/>
                    <a:pt x="13952" y="3435"/>
                  </a:cubicBezTo>
                  <a:cubicBezTo>
                    <a:pt x="13861" y="3435"/>
                    <a:pt x="13770" y="3405"/>
                    <a:pt x="13739" y="3313"/>
                  </a:cubicBezTo>
                  <a:cubicBezTo>
                    <a:pt x="13739" y="3283"/>
                    <a:pt x="13709" y="3283"/>
                    <a:pt x="13709" y="3253"/>
                  </a:cubicBezTo>
                  <a:cubicBezTo>
                    <a:pt x="13709" y="3253"/>
                    <a:pt x="13678" y="3253"/>
                    <a:pt x="13648" y="3253"/>
                  </a:cubicBezTo>
                  <a:cubicBezTo>
                    <a:pt x="13618" y="3283"/>
                    <a:pt x="13587" y="3313"/>
                    <a:pt x="13587" y="3344"/>
                  </a:cubicBezTo>
                  <a:cubicBezTo>
                    <a:pt x="13527" y="3405"/>
                    <a:pt x="13435" y="3465"/>
                    <a:pt x="13344" y="3496"/>
                  </a:cubicBezTo>
                  <a:cubicBezTo>
                    <a:pt x="13314" y="3496"/>
                    <a:pt x="13314" y="3496"/>
                    <a:pt x="13314" y="3526"/>
                  </a:cubicBezTo>
                  <a:cubicBezTo>
                    <a:pt x="13283" y="3526"/>
                    <a:pt x="13283" y="3526"/>
                    <a:pt x="13283" y="3526"/>
                  </a:cubicBezTo>
                  <a:cubicBezTo>
                    <a:pt x="13253" y="3557"/>
                    <a:pt x="13253" y="3587"/>
                    <a:pt x="13283" y="3587"/>
                  </a:cubicBezTo>
                  <a:cubicBezTo>
                    <a:pt x="13375" y="3648"/>
                    <a:pt x="13435" y="3709"/>
                    <a:pt x="13496" y="3800"/>
                  </a:cubicBezTo>
                  <a:lnTo>
                    <a:pt x="13466" y="3800"/>
                  </a:lnTo>
                  <a:cubicBezTo>
                    <a:pt x="13496" y="3800"/>
                    <a:pt x="13496" y="3800"/>
                    <a:pt x="13496" y="3800"/>
                  </a:cubicBezTo>
                  <a:cubicBezTo>
                    <a:pt x="13435" y="3800"/>
                    <a:pt x="13405" y="3830"/>
                    <a:pt x="13375" y="3830"/>
                  </a:cubicBezTo>
                  <a:cubicBezTo>
                    <a:pt x="13344" y="3830"/>
                    <a:pt x="13314" y="3830"/>
                    <a:pt x="13283" y="3860"/>
                  </a:cubicBezTo>
                  <a:cubicBezTo>
                    <a:pt x="13283" y="3891"/>
                    <a:pt x="13253" y="3921"/>
                    <a:pt x="13223" y="3921"/>
                  </a:cubicBezTo>
                  <a:cubicBezTo>
                    <a:pt x="13192" y="3952"/>
                    <a:pt x="13192" y="3952"/>
                    <a:pt x="13192" y="3982"/>
                  </a:cubicBezTo>
                  <a:cubicBezTo>
                    <a:pt x="13192" y="4012"/>
                    <a:pt x="13192" y="4043"/>
                    <a:pt x="13162" y="4043"/>
                  </a:cubicBezTo>
                  <a:cubicBezTo>
                    <a:pt x="13131" y="4073"/>
                    <a:pt x="13101" y="4073"/>
                    <a:pt x="13071" y="4043"/>
                  </a:cubicBezTo>
                  <a:cubicBezTo>
                    <a:pt x="13040" y="4043"/>
                    <a:pt x="13010" y="4012"/>
                    <a:pt x="13010" y="4012"/>
                  </a:cubicBezTo>
                  <a:cubicBezTo>
                    <a:pt x="12949" y="3982"/>
                    <a:pt x="12888" y="3982"/>
                    <a:pt x="12827" y="4012"/>
                  </a:cubicBezTo>
                  <a:cubicBezTo>
                    <a:pt x="12827" y="4012"/>
                    <a:pt x="12797" y="4012"/>
                    <a:pt x="12767" y="4012"/>
                  </a:cubicBezTo>
                  <a:cubicBezTo>
                    <a:pt x="12736" y="4012"/>
                    <a:pt x="12706" y="4012"/>
                    <a:pt x="12675" y="4012"/>
                  </a:cubicBezTo>
                  <a:cubicBezTo>
                    <a:pt x="12645" y="3982"/>
                    <a:pt x="12584" y="3952"/>
                    <a:pt x="12554" y="3891"/>
                  </a:cubicBezTo>
                  <a:cubicBezTo>
                    <a:pt x="12523" y="3830"/>
                    <a:pt x="12493" y="3800"/>
                    <a:pt x="12402" y="3769"/>
                  </a:cubicBezTo>
                  <a:cubicBezTo>
                    <a:pt x="12371" y="3769"/>
                    <a:pt x="12371" y="3739"/>
                    <a:pt x="12341" y="3709"/>
                  </a:cubicBezTo>
                  <a:cubicBezTo>
                    <a:pt x="12341" y="3648"/>
                    <a:pt x="12280" y="3587"/>
                    <a:pt x="12311" y="3496"/>
                  </a:cubicBezTo>
                  <a:cubicBezTo>
                    <a:pt x="12311" y="3465"/>
                    <a:pt x="12311" y="3465"/>
                    <a:pt x="12311" y="3435"/>
                  </a:cubicBezTo>
                  <a:cubicBezTo>
                    <a:pt x="12280" y="3374"/>
                    <a:pt x="12250" y="3313"/>
                    <a:pt x="12189" y="3344"/>
                  </a:cubicBezTo>
                  <a:cubicBezTo>
                    <a:pt x="12068" y="3344"/>
                    <a:pt x="11976" y="3374"/>
                    <a:pt x="11855" y="3374"/>
                  </a:cubicBezTo>
                  <a:cubicBezTo>
                    <a:pt x="11824" y="3374"/>
                    <a:pt x="11794" y="3405"/>
                    <a:pt x="11764" y="3465"/>
                  </a:cubicBezTo>
                  <a:cubicBezTo>
                    <a:pt x="11764" y="3496"/>
                    <a:pt x="11764" y="3526"/>
                    <a:pt x="11794" y="3557"/>
                  </a:cubicBezTo>
                  <a:cubicBezTo>
                    <a:pt x="11824" y="3587"/>
                    <a:pt x="11855" y="3587"/>
                    <a:pt x="11855" y="3557"/>
                  </a:cubicBezTo>
                  <a:cubicBezTo>
                    <a:pt x="11885" y="3557"/>
                    <a:pt x="11885" y="3557"/>
                    <a:pt x="11916" y="3557"/>
                  </a:cubicBezTo>
                  <a:cubicBezTo>
                    <a:pt x="11946" y="3526"/>
                    <a:pt x="12007" y="3526"/>
                    <a:pt x="12037" y="3526"/>
                  </a:cubicBezTo>
                  <a:cubicBezTo>
                    <a:pt x="12098" y="3526"/>
                    <a:pt x="12128" y="3496"/>
                    <a:pt x="12159" y="3496"/>
                  </a:cubicBezTo>
                  <a:cubicBezTo>
                    <a:pt x="12189" y="3496"/>
                    <a:pt x="12189" y="3496"/>
                    <a:pt x="12189" y="3496"/>
                  </a:cubicBezTo>
                  <a:cubicBezTo>
                    <a:pt x="12189" y="3496"/>
                    <a:pt x="12189" y="3526"/>
                    <a:pt x="12189" y="3526"/>
                  </a:cubicBezTo>
                  <a:cubicBezTo>
                    <a:pt x="12159" y="3526"/>
                    <a:pt x="12098" y="3557"/>
                    <a:pt x="12068" y="3587"/>
                  </a:cubicBezTo>
                  <a:cubicBezTo>
                    <a:pt x="12007" y="3617"/>
                    <a:pt x="11946" y="3648"/>
                    <a:pt x="11885" y="3648"/>
                  </a:cubicBezTo>
                  <a:cubicBezTo>
                    <a:pt x="11855" y="3648"/>
                    <a:pt x="11855" y="3648"/>
                    <a:pt x="11824" y="3678"/>
                  </a:cubicBezTo>
                  <a:cubicBezTo>
                    <a:pt x="11764" y="3678"/>
                    <a:pt x="11733" y="3709"/>
                    <a:pt x="11733" y="3769"/>
                  </a:cubicBezTo>
                  <a:cubicBezTo>
                    <a:pt x="11703" y="3830"/>
                    <a:pt x="11672" y="3921"/>
                    <a:pt x="11672" y="3982"/>
                  </a:cubicBezTo>
                  <a:cubicBezTo>
                    <a:pt x="11672" y="4012"/>
                    <a:pt x="11642" y="4043"/>
                    <a:pt x="11642" y="4043"/>
                  </a:cubicBezTo>
                  <a:cubicBezTo>
                    <a:pt x="11612" y="4073"/>
                    <a:pt x="11581" y="4073"/>
                    <a:pt x="11581" y="4073"/>
                  </a:cubicBezTo>
                  <a:cubicBezTo>
                    <a:pt x="11551" y="4073"/>
                    <a:pt x="11551" y="4043"/>
                    <a:pt x="11581" y="4012"/>
                  </a:cubicBezTo>
                  <a:cubicBezTo>
                    <a:pt x="11612" y="3982"/>
                    <a:pt x="11612" y="3952"/>
                    <a:pt x="11581" y="3891"/>
                  </a:cubicBezTo>
                  <a:cubicBezTo>
                    <a:pt x="11551" y="3860"/>
                    <a:pt x="11520" y="3800"/>
                    <a:pt x="11520" y="3769"/>
                  </a:cubicBezTo>
                  <a:cubicBezTo>
                    <a:pt x="11490" y="3709"/>
                    <a:pt x="11460" y="3678"/>
                    <a:pt x="11460" y="3648"/>
                  </a:cubicBezTo>
                  <a:cubicBezTo>
                    <a:pt x="11429" y="3617"/>
                    <a:pt x="11399" y="3587"/>
                    <a:pt x="11368" y="3587"/>
                  </a:cubicBezTo>
                  <a:cubicBezTo>
                    <a:pt x="11338" y="3617"/>
                    <a:pt x="11308" y="3617"/>
                    <a:pt x="11277" y="3617"/>
                  </a:cubicBezTo>
                  <a:cubicBezTo>
                    <a:pt x="11064" y="3678"/>
                    <a:pt x="10852" y="3617"/>
                    <a:pt x="10669" y="3465"/>
                  </a:cubicBezTo>
                  <a:cubicBezTo>
                    <a:pt x="10639" y="3465"/>
                    <a:pt x="10639" y="3435"/>
                    <a:pt x="10669" y="3405"/>
                  </a:cubicBezTo>
                  <a:cubicBezTo>
                    <a:pt x="10700" y="3374"/>
                    <a:pt x="10730" y="3344"/>
                    <a:pt x="10760" y="3344"/>
                  </a:cubicBezTo>
                  <a:cubicBezTo>
                    <a:pt x="10791" y="3344"/>
                    <a:pt x="10821" y="3344"/>
                    <a:pt x="10852" y="3344"/>
                  </a:cubicBezTo>
                  <a:cubicBezTo>
                    <a:pt x="10943" y="3344"/>
                    <a:pt x="10973" y="3283"/>
                    <a:pt x="10973" y="3192"/>
                  </a:cubicBezTo>
                  <a:cubicBezTo>
                    <a:pt x="10943" y="3161"/>
                    <a:pt x="10943" y="3101"/>
                    <a:pt x="10912" y="3070"/>
                  </a:cubicBezTo>
                  <a:cubicBezTo>
                    <a:pt x="10882" y="3009"/>
                    <a:pt x="10821" y="2979"/>
                    <a:pt x="10760" y="2979"/>
                  </a:cubicBezTo>
                  <a:cubicBezTo>
                    <a:pt x="10669" y="2979"/>
                    <a:pt x="10609" y="2949"/>
                    <a:pt x="10548" y="2918"/>
                  </a:cubicBezTo>
                  <a:cubicBezTo>
                    <a:pt x="10457" y="2827"/>
                    <a:pt x="10396" y="2766"/>
                    <a:pt x="10305" y="2705"/>
                  </a:cubicBezTo>
                  <a:cubicBezTo>
                    <a:pt x="10244" y="2675"/>
                    <a:pt x="10213" y="2614"/>
                    <a:pt x="10183" y="2553"/>
                  </a:cubicBezTo>
                  <a:cubicBezTo>
                    <a:pt x="10183" y="2462"/>
                    <a:pt x="10122" y="2402"/>
                    <a:pt x="10031" y="2371"/>
                  </a:cubicBezTo>
                  <a:cubicBezTo>
                    <a:pt x="9970" y="2341"/>
                    <a:pt x="9909" y="2341"/>
                    <a:pt x="9849" y="2402"/>
                  </a:cubicBezTo>
                  <a:cubicBezTo>
                    <a:pt x="9818" y="2432"/>
                    <a:pt x="9788" y="2462"/>
                    <a:pt x="9788" y="2462"/>
                  </a:cubicBezTo>
                  <a:cubicBezTo>
                    <a:pt x="9757" y="2462"/>
                    <a:pt x="9727" y="2462"/>
                    <a:pt x="9697" y="2462"/>
                  </a:cubicBezTo>
                  <a:cubicBezTo>
                    <a:pt x="9697" y="2462"/>
                    <a:pt x="9666" y="2432"/>
                    <a:pt x="9666" y="2432"/>
                  </a:cubicBezTo>
                  <a:cubicBezTo>
                    <a:pt x="9727" y="2371"/>
                    <a:pt x="9757" y="2280"/>
                    <a:pt x="9757" y="2189"/>
                  </a:cubicBezTo>
                  <a:cubicBezTo>
                    <a:pt x="9757" y="2158"/>
                    <a:pt x="9757" y="2158"/>
                    <a:pt x="9757" y="2158"/>
                  </a:cubicBezTo>
                  <a:cubicBezTo>
                    <a:pt x="9757" y="2158"/>
                    <a:pt x="9727" y="2158"/>
                    <a:pt x="9727" y="2158"/>
                  </a:cubicBezTo>
                  <a:cubicBezTo>
                    <a:pt x="9727" y="2158"/>
                    <a:pt x="9697" y="2158"/>
                    <a:pt x="9666" y="2189"/>
                  </a:cubicBezTo>
                  <a:cubicBezTo>
                    <a:pt x="9605" y="2250"/>
                    <a:pt x="9545" y="2280"/>
                    <a:pt x="9484" y="2341"/>
                  </a:cubicBezTo>
                  <a:cubicBezTo>
                    <a:pt x="9484" y="2341"/>
                    <a:pt x="9453" y="2341"/>
                    <a:pt x="9423" y="2341"/>
                  </a:cubicBezTo>
                  <a:cubicBezTo>
                    <a:pt x="9423" y="2341"/>
                    <a:pt x="9423" y="2341"/>
                    <a:pt x="9423" y="2310"/>
                  </a:cubicBezTo>
                  <a:cubicBezTo>
                    <a:pt x="9393" y="2250"/>
                    <a:pt x="9393" y="2189"/>
                    <a:pt x="9423" y="2128"/>
                  </a:cubicBezTo>
                  <a:cubicBezTo>
                    <a:pt x="9453" y="2037"/>
                    <a:pt x="9453" y="1915"/>
                    <a:pt x="9453" y="1824"/>
                  </a:cubicBezTo>
                  <a:cubicBezTo>
                    <a:pt x="9453" y="1794"/>
                    <a:pt x="9453" y="1763"/>
                    <a:pt x="9423" y="1763"/>
                  </a:cubicBezTo>
                  <a:cubicBezTo>
                    <a:pt x="9423" y="1763"/>
                    <a:pt x="9393" y="1733"/>
                    <a:pt x="9393" y="1763"/>
                  </a:cubicBezTo>
                  <a:cubicBezTo>
                    <a:pt x="9362" y="1763"/>
                    <a:pt x="9332" y="1794"/>
                    <a:pt x="9332" y="1854"/>
                  </a:cubicBezTo>
                  <a:cubicBezTo>
                    <a:pt x="9332" y="1885"/>
                    <a:pt x="9332" y="1915"/>
                    <a:pt x="9301" y="1946"/>
                  </a:cubicBezTo>
                  <a:cubicBezTo>
                    <a:pt x="9241" y="1976"/>
                    <a:pt x="9210" y="2006"/>
                    <a:pt x="9150" y="2006"/>
                  </a:cubicBezTo>
                  <a:cubicBezTo>
                    <a:pt x="9119" y="2037"/>
                    <a:pt x="9089" y="2037"/>
                    <a:pt x="9058" y="2006"/>
                  </a:cubicBezTo>
                  <a:cubicBezTo>
                    <a:pt x="9058" y="2006"/>
                    <a:pt x="9058" y="1976"/>
                    <a:pt x="9028" y="1976"/>
                  </a:cubicBezTo>
                  <a:cubicBezTo>
                    <a:pt x="9028" y="1976"/>
                    <a:pt x="9028" y="1976"/>
                    <a:pt x="9028" y="1976"/>
                  </a:cubicBezTo>
                  <a:cubicBezTo>
                    <a:pt x="9028" y="1976"/>
                    <a:pt x="9028" y="1976"/>
                    <a:pt x="9028" y="1976"/>
                  </a:cubicBezTo>
                  <a:cubicBezTo>
                    <a:pt x="8998" y="1976"/>
                    <a:pt x="8998" y="2006"/>
                    <a:pt x="8967" y="2006"/>
                  </a:cubicBezTo>
                  <a:cubicBezTo>
                    <a:pt x="8967" y="2006"/>
                    <a:pt x="8967" y="2006"/>
                    <a:pt x="8967" y="2006"/>
                  </a:cubicBezTo>
                  <a:cubicBezTo>
                    <a:pt x="8937" y="2006"/>
                    <a:pt x="8937" y="1976"/>
                    <a:pt x="8967" y="1976"/>
                  </a:cubicBezTo>
                  <a:cubicBezTo>
                    <a:pt x="8998" y="1976"/>
                    <a:pt x="8998" y="1976"/>
                    <a:pt x="9028" y="1976"/>
                  </a:cubicBezTo>
                  <a:cubicBezTo>
                    <a:pt x="9028" y="1976"/>
                    <a:pt x="9028" y="1976"/>
                    <a:pt x="9028" y="1976"/>
                  </a:cubicBezTo>
                  <a:cubicBezTo>
                    <a:pt x="9028" y="1976"/>
                    <a:pt x="9028" y="1976"/>
                    <a:pt x="9028" y="1976"/>
                  </a:cubicBezTo>
                  <a:cubicBezTo>
                    <a:pt x="9058" y="1946"/>
                    <a:pt x="9058" y="1946"/>
                    <a:pt x="9058" y="1915"/>
                  </a:cubicBezTo>
                  <a:cubicBezTo>
                    <a:pt x="9058" y="1885"/>
                    <a:pt x="9058" y="1854"/>
                    <a:pt x="9028" y="1854"/>
                  </a:cubicBezTo>
                  <a:cubicBezTo>
                    <a:pt x="8967" y="1854"/>
                    <a:pt x="8937" y="1824"/>
                    <a:pt x="8876" y="1854"/>
                  </a:cubicBezTo>
                  <a:cubicBezTo>
                    <a:pt x="8754" y="1885"/>
                    <a:pt x="8663" y="1946"/>
                    <a:pt x="8511" y="1946"/>
                  </a:cubicBezTo>
                  <a:cubicBezTo>
                    <a:pt x="8481" y="1946"/>
                    <a:pt x="8450" y="1946"/>
                    <a:pt x="8420" y="1976"/>
                  </a:cubicBezTo>
                  <a:cubicBezTo>
                    <a:pt x="8359" y="2037"/>
                    <a:pt x="8268" y="2006"/>
                    <a:pt x="8207" y="2006"/>
                  </a:cubicBezTo>
                  <a:lnTo>
                    <a:pt x="8207" y="2006"/>
                  </a:lnTo>
                  <a:lnTo>
                    <a:pt x="8207" y="2037"/>
                  </a:lnTo>
                  <a:lnTo>
                    <a:pt x="8207" y="2006"/>
                  </a:lnTo>
                  <a:cubicBezTo>
                    <a:pt x="8207" y="2006"/>
                    <a:pt x="8207" y="2006"/>
                    <a:pt x="8207" y="2006"/>
                  </a:cubicBezTo>
                  <a:cubicBezTo>
                    <a:pt x="8207" y="2006"/>
                    <a:pt x="8207" y="2006"/>
                    <a:pt x="8207" y="2006"/>
                  </a:cubicBezTo>
                  <a:cubicBezTo>
                    <a:pt x="8238" y="1976"/>
                    <a:pt x="8238" y="1946"/>
                    <a:pt x="8207" y="1915"/>
                  </a:cubicBezTo>
                  <a:cubicBezTo>
                    <a:pt x="8207" y="1885"/>
                    <a:pt x="8177" y="1885"/>
                    <a:pt x="8146" y="1915"/>
                  </a:cubicBezTo>
                  <a:cubicBezTo>
                    <a:pt x="8116" y="1915"/>
                    <a:pt x="8086" y="1946"/>
                    <a:pt x="8055" y="1946"/>
                  </a:cubicBezTo>
                  <a:cubicBezTo>
                    <a:pt x="8025" y="1946"/>
                    <a:pt x="7964" y="1946"/>
                    <a:pt x="7903" y="1976"/>
                  </a:cubicBezTo>
                  <a:cubicBezTo>
                    <a:pt x="7843" y="2006"/>
                    <a:pt x="7812" y="2037"/>
                    <a:pt x="7782" y="2098"/>
                  </a:cubicBezTo>
                  <a:cubicBezTo>
                    <a:pt x="7782" y="2128"/>
                    <a:pt x="7751" y="2158"/>
                    <a:pt x="7751" y="2128"/>
                  </a:cubicBezTo>
                  <a:cubicBezTo>
                    <a:pt x="7721" y="2128"/>
                    <a:pt x="7691" y="2098"/>
                    <a:pt x="7660" y="2067"/>
                  </a:cubicBezTo>
                  <a:cubicBezTo>
                    <a:pt x="7599" y="2037"/>
                    <a:pt x="7569" y="2006"/>
                    <a:pt x="7569" y="1946"/>
                  </a:cubicBezTo>
                  <a:cubicBezTo>
                    <a:pt x="7539" y="1885"/>
                    <a:pt x="7539" y="1854"/>
                    <a:pt x="7508" y="1794"/>
                  </a:cubicBezTo>
                  <a:cubicBezTo>
                    <a:pt x="7508" y="1763"/>
                    <a:pt x="7478" y="1733"/>
                    <a:pt x="7478" y="1702"/>
                  </a:cubicBezTo>
                  <a:cubicBezTo>
                    <a:pt x="7417" y="1642"/>
                    <a:pt x="7356" y="1611"/>
                    <a:pt x="7295" y="1550"/>
                  </a:cubicBezTo>
                  <a:cubicBezTo>
                    <a:pt x="7204" y="1490"/>
                    <a:pt x="7083" y="1429"/>
                    <a:pt x="7052" y="1307"/>
                  </a:cubicBezTo>
                  <a:cubicBezTo>
                    <a:pt x="7052" y="1307"/>
                    <a:pt x="7052" y="1277"/>
                    <a:pt x="7022" y="1277"/>
                  </a:cubicBezTo>
                  <a:cubicBezTo>
                    <a:pt x="7022" y="1246"/>
                    <a:pt x="6991" y="1216"/>
                    <a:pt x="6961" y="1216"/>
                  </a:cubicBezTo>
                  <a:cubicBezTo>
                    <a:pt x="6931" y="1216"/>
                    <a:pt x="6900" y="1216"/>
                    <a:pt x="6870" y="1216"/>
                  </a:cubicBezTo>
                  <a:cubicBezTo>
                    <a:pt x="6809" y="1216"/>
                    <a:pt x="6748" y="1186"/>
                    <a:pt x="6687" y="1155"/>
                  </a:cubicBezTo>
                  <a:cubicBezTo>
                    <a:pt x="6627" y="1094"/>
                    <a:pt x="6566" y="1034"/>
                    <a:pt x="6475" y="1003"/>
                  </a:cubicBezTo>
                  <a:cubicBezTo>
                    <a:pt x="6444" y="973"/>
                    <a:pt x="6384" y="943"/>
                    <a:pt x="6353" y="912"/>
                  </a:cubicBezTo>
                  <a:cubicBezTo>
                    <a:pt x="6323" y="882"/>
                    <a:pt x="6292" y="851"/>
                    <a:pt x="6262" y="791"/>
                  </a:cubicBezTo>
                  <a:cubicBezTo>
                    <a:pt x="6262" y="730"/>
                    <a:pt x="6201" y="699"/>
                    <a:pt x="6140" y="730"/>
                  </a:cubicBezTo>
                  <a:cubicBezTo>
                    <a:pt x="6110" y="730"/>
                    <a:pt x="6080" y="730"/>
                    <a:pt x="6019" y="760"/>
                  </a:cubicBezTo>
                  <a:cubicBezTo>
                    <a:pt x="6019" y="760"/>
                    <a:pt x="5988" y="730"/>
                    <a:pt x="5958" y="730"/>
                  </a:cubicBezTo>
                  <a:cubicBezTo>
                    <a:pt x="5928" y="669"/>
                    <a:pt x="5928" y="578"/>
                    <a:pt x="5897" y="517"/>
                  </a:cubicBezTo>
                  <a:cubicBezTo>
                    <a:pt x="5897" y="517"/>
                    <a:pt x="5897" y="517"/>
                    <a:pt x="5928" y="487"/>
                  </a:cubicBezTo>
                  <a:cubicBezTo>
                    <a:pt x="5928" y="487"/>
                    <a:pt x="5958" y="456"/>
                    <a:pt x="5928" y="426"/>
                  </a:cubicBezTo>
                  <a:cubicBezTo>
                    <a:pt x="5928" y="395"/>
                    <a:pt x="5897" y="395"/>
                    <a:pt x="5897" y="365"/>
                  </a:cubicBezTo>
                  <a:cubicBezTo>
                    <a:pt x="5867" y="365"/>
                    <a:pt x="5836" y="365"/>
                    <a:pt x="5776" y="335"/>
                  </a:cubicBezTo>
                  <a:cubicBezTo>
                    <a:pt x="5776" y="335"/>
                    <a:pt x="5745" y="335"/>
                    <a:pt x="5715" y="335"/>
                  </a:cubicBezTo>
                  <a:cubicBezTo>
                    <a:pt x="5684" y="335"/>
                    <a:pt x="5684" y="304"/>
                    <a:pt x="5684" y="274"/>
                  </a:cubicBezTo>
                  <a:cubicBezTo>
                    <a:pt x="5684" y="213"/>
                    <a:pt x="5684" y="183"/>
                    <a:pt x="5654" y="183"/>
                  </a:cubicBezTo>
                  <a:cubicBezTo>
                    <a:pt x="5654" y="183"/>
                    <a:pt x="5654" y="183"/>
                    <a:pt x="5654" y="183"/>
                  </a:cubicBezTo>
                  <a:cubicBezTo>
                    <a:pt x="5654" y="183"/>
                    <a:pt x="5654" y="183"/>
                    <a:pt x="5624" y="183"/>
                  </a:cubicBezTo>
                  <a:lnTo>
                    <a:pt x="5563" y="183"/>
                  </a:lnTo>
                  <a:cubicBezTo>
                    <a:pt x="5563" y="213"/>
                    <a:pt x="5563" y="213"/>
                    <a:pt x="5532" y="213"/>
                  </a:cubicBezTo>
                  <a:lnTo>
                    <a:pt x="5532" y="213"/>
                  </a:lnTo>
                  <a:cubicBezTo>
                    <a:pt x="5532" y="213"/>
                    <a:pt x="5532" y="243"/>
                    <a:pt x="5532" y="243"/>
                  </a:cubicBezTo>
                  <a:cubicBezTo>
                    <a:pt x="5502" y="274"/>
                    <a:pt x="5472" y="304"/>
                    <a:pt x="5441" y="274"/>
                  </a:cubicBezTo>
                  <a:cubicBezTo>
                    <a:pt x="5441" y="274"/>
                    <a:pt x="5441" y="243"/>
                    <a:pt x="5441" y="243"/>
                  </a:cubicBezTo>
                  <a:cubicBezTo>
                    <a:pt x="5441" y="243"/>
                    <a:pt x="5441" y="213"/>
                    <a:pt x="5441" y="213"/>
                  </a:cubicBezTo>
                  <a:cubicBezTo>
                    <a:pt x="5472" y="213"/>
                    <a:pt x="5502" y="213"/>
                    <a:pt x="5532" y="213"/>
                  </a:cubicBezTo>
                  <a:cubicBezTo>
                    <a:pt x="5532" y="213"/>
                    <a:pt x="5532" y="213"/>
                    <a:pt x="5532" y="213"/>
                  </a:cubicBezTo>
                  <a:cubicBezTo>
                    <a:pt x="5532" y="213"/>
                    <a:pt x="5563" y="183"/>
                    <a:pt x="5563" y="183"/>
                  </a:cubicBezTo>
                  <a:cubicBezTo>
                    <a:pt x="5593" y="183"/>
                    <a:pt x="5624" y="183"/>
                    <a:pt x="5624" y="183"/>
                  </a:cubicBezTo>
                  <a:cubicBezTo>
                    <a:pt x="5624" y="183"/>
                    <a:pt x="5654" y="183"/>
                    <a:pt x="5654" y="183"/>
                  </a:cubicBezTo>
                  <a:cubicBezTo>
                    <a:pt x="5654" y="183"/>
                    <a:pt x="5654" y="183"/>
                    <a:pt x="5654" y="183"/>
                  </a:cubicBezTo>
                  <a:cubicBezTo>
                    <a:pt x="5624" y="122"/>
                    <a:pt x="5593" y="61"/>
                    <a:pt x="5563" y="31"/>
                  </a:cubicBezTo>
                  <a:cubicBezTo>
                    <a:pt x="5532" y="0"/>
                    <a:pt x="5502" y="0"/>
                    <a:pt x="5472" y="0"/>
                  </a:cubicBezTo>
                  <a:cubicBezTo>
                    <a:pt x="5411" y="0"/>
                    <a:pt x="5380" y="31"/>
                    <a:pt x="5320" y="61"/>
                  </a:cubicBezTo>
                  <a:cubicBezTo>
                    <a:pt x="5259" y="122"/>
                    <a:pt x="5198" y="122"/>
                    <a:pt x="5107" y="91"/>
                  </a:cubicBezTo>
                  <a:cubicBezTo>
                    <a:pt x="5076" y="91"/>
                    <a:pt x="5016" y="61"/>
                    <a:pt x="4985" y="61"/>
                  </a:cubicBezTo>
                  <a:cubicBezTo>
                    <a:pt x="4894" y="31"/>
                    <a:pt x="4833" y="61"/>
                    <a:pt x="4803" y="122"/>
                  </a:cubicBezTo>
                  <a:cubicBezTo>
                    <a:pt x="4773" y="122"/>
                    <a:pt x="4773" y="152"/>
                    <a:pt x="4773" y="183"/>
                  </a:cubicBezTo>
                  <a:cubicBezTo>
                    <a:pt x="4742" y="183"/>
                    <a:pt x="4742" y="213"/>
                    <a:pt x="4712" y="213"/>
                  </a:cubicBezTo>
                  <a:cubicBezTo>
                    <a:pt x="4651" y="213"/>
                    <a:pt x="4590" y="243"/>
                    <a:pt x="4529" y="243"/>
                  </a:cubicBezTo>
                  <a:cubicBezTo>
                    <a:pt x="4438" y="213"/>
                    <a:pt x="4347" y="243"/>
                    <a:pt x="4286" y="274"/>
                  </a:cubicBezTo>
                  <a:cubicBezTo>
                    <a:pt x="4165" y="365"/>
                    <a:pt x="4013" y="426"/>
                    <a:pt x="3891" y="547"/>
                  </a:cubicBezTo>
                  <a:cubicBezTo>
                    <a:pt x="3891" y="578"/>
                    <a:pt x="3861" y="578"/>
                    <a:pt x="3830" y="608"/>
                  </a:cubicBezTo>
                  <a:cubicBezTo>
                    <a:pt x="3678" y="669"/>
                    <a:pt x="3526" y="760"/>
                    <a:pt x="3374" y="669"/>
                  </a:cubicBezTo>
                  <a:cubicBezTo>
                    <a:pt x="3344" y="639"/>
                    <a:pt x="3344" y="639"/>
                    <a:pt x="3344" y="639"/>
                  </a:cubicBezTo>
                  <a:cubicBezTo>
                    <a:pt x="3283" y="608"/>
                    <a:pt x="3222" y="639"/>
                    <a:pt x="3192" y="699"/>
                  </a:cubicBezTo>
                  <a:cubicBezTo>
                    <a:pt x="3162" y="730"/>
                    <a:pt x="3131" y="791"/>
                    <a:pt x="3070" y="821"/>
                  </a:cubicBezTo>
                  <a:cubicBezTo>
                    <a:pt x="3010" y="851"/>
                    <a:pt x="3010" y="912"/>
                    <a:pt x="3040" y="1003"/>
                  </a:cubicBezTo>
                  <a:cubicBezTo>
                    <a:pt x="3040" y="1034"/>
                    <a:pt x="3070" y="1094"/>
                    <a:pt x="3070" y="1155"/>
                  </a:cubicBezTo>
                  <a:cubicBezTo>
                    <a:pt x="3131" y="1277"/>
                    <a:pt x="3131" y="1429"/>
                    <a:pt x="3070" y="1581"/>
                  </a:cubicBezTo>
                  <a:cubicBezTo>
                    <a:pt x="3040" y="1611"/>
                    <a:pt x="3070" y="1642"/>
                    <a:pt x="3101" y="1672"/>
                  </a:cubicBezTo>
                  <a:cubicBezTo>
                    <a:pt x="3131" y="1702"/>
                    <a:pt x="3162" y="1702"/>
                    <a:pt x="3222" y="1733"/>
                  </a:cubicBezTo>
                  <a:cubicBezTo>
                    <a:pt x="3222" y="1733"/>
                    <a:pt x="3222" y="1763"/>
                    <a:pt x="3222" y="1794"/>
                  </a:cubicBezTo>
                  <a:cubicBezTo>
                    <a:pt x="3222" y="1794"/>
                    <a:pt x="3222" y="1794"/>
                    <a:pt x="3192" y="1794"/>
                  </a:cubicBezTo>
                  <a:cubicBezTo>
                    <a:pt x="3192" y="1794"/>
                    <a:pt x="3162" y="1794"/>
                    <a:pt x="3162" y="1824"/>
                  </a:cubicBezTo>
                  <a:cubicBezTo>
                    <a:pt x="3131" y="1885"/>
                    <a:pt x="3131" y="1946"/>
                    <a:pt x="3131" y="2006"/>
                  </a:cubicBezTo>
                  <a:cubicBezTo>
                    <a:pt x="3131" y="2006"/>
                    <a:pt x="3162" y="2037"/>
                    <a:pt x="3162" y="2037"/>
                  </a:cubicBezTo>
                  <a:cubicBezTo>
                    <a:pt x="3192" y="2037"/>
                    <a:pt x="3192" y="2037"/>
                    <a:pt x="3222" y="2037"/>
                  </a:cubicBezTo>
                  <a:cubicBezTo>
                    <a:pt x="3222" y="2037"/>
                    <a:pt x="3222" y="2037"/>
                    <a:pt x="3222" y="2037"/>
                  </a:cubicBezTo>
                  <a:lnTo>
                    <a:pt x="3222" y="2037"/>
                  </a:lnTo>
                  <a:cubicBezTo>
                    <a:pt x="3253" y="2006"/>
                    <a:pt x="3253" y="2006"/>
                    <a:pt x="3253" y="2006"/>
                  </a:cubicBezTo>
                  <a:cubicBezTo>
                    <a:pt x="3253" y="2006"/>
                    <a:pt x="3253" y="2006"/>
                    <a:pt x="3253" y="2006"/>
                  </a:cubicBezTo>
                  <a:lnTo>
                    <a:pt x="3222" y="1976"/>
                  </a:lnTo>
                  <a:lnTo>
                    <a:pt x="3253" y="1976"/>
                  </a:lnTo>
                  <a:cubicBezTo>
                    <a:pt x="3253" y="1976"/>
                    <a:pt x="3253" y="1976"/>
                    <a:pt x="3253" y="2006"/>
                  </a:cubicBezTo>
                  <a:cubicBezTo>
                    <a:pt x="3314" y="1976"/>
                    <a:pt x="3374" y="1976"/>
                    <a:pt x="3435" y="2006"/>
                  </a:cubicBezTo>
                  <a:cubicBezTo>
                    <a:pt x="3435" y="2006"/>
                    <a:pt x="3466" y="2037"/>
                    <a:pt x="3435" y="2067"/>
                  </a:cubicBezTo>
                  <a:cubicBezTo>
                    <a:pt x="3435" y="2067"/>
                    <a:pt x="3435" y="2098"/>
                    <a:pt x="3405" y="2098"/>
                  </a:cubicBezTo>
                  <a:cubicBezTo>
                    <a:pt x="3344" y="2098"/>
                    <a:pt x="3283" y="2067"/>
                    <a:pt x="3222" y="2037"/>
                  </a:cubicBezTo>
                  <a:cubicBezTo>
                    <a:pt x="3222" y="2037"/>
                    <a:pt x="3222" y="2037"/>
                    <a:pt x="3222" y="2037"/>
                  </a:cubicBezTo>
                  <a:cubicBezTo>
                    <a:pt x="3222" y="2037"/>
                    <a:pt x="3222" y="2037"/>
                    <a:pt x="3222" y="2037"/>
                  </a:cubicBezTo>
                  <a:cubicBezTo>
                    <a:pt x="3222" y="2067"/>
                    <a:pt x="3222" y="2098"/>
                    <a:pt x="3192" y="2098"/>
                  </a:cubicBezTo>
                  <a:cubicBezTo>
                    <a:pt x="3131" y="2098"/>
                    <a:pt x="3101" y="2128"/>
                    <a:pt x="3070" y="2158"/>
                  </a:cubicBezTo>
                  <a:cubicBezTo>
                    <a:pt x="3010" y="2189"/>
                    <a:pt x="2979" y="2158"/>
                    <a:pt x="2918" y="2158"/>
                  </a:cubicBezTo>
                  <a:cubicBezTo>
                    <a:pt x="2888" y="2128"/>
                    <a:pt x="2827" y="2098"/>
                    <a:pt x="2797" y="2067"/>
                  </a:cubicBezTo>
                  <a:cubicBezTo>
                    <a:pt x="2766" y="2067"/>
                    <a:pt x="2736" y="2037"/>
                    <a:pt x="2766" y="2006"/>
                  </a:cubicBezTo>
                  <a:cubicBezTo>
                    <a:pt x="2797" y="1976"/>
                    <a:pt x="2797" y="1946"/>
                    <a:pt x="2827" y="1915"/>
                  </a:cubicBezTo>
                  <a:cubicBezTo>
                    <a:pt x="2858" y="1854"/>
                    <a:pt x="2797" y="1794"/>
                    <a:pt x="2766" y="1794"/>
                  </a:cubicBezTo>
                  <a:cubicBezTo>
                    <a:pt x="2706" y="1794"/>
                    <a:pt x="2614" y="1794"/>
                    <a:pt x="2584" y="1824"/>
                  </a:cubicBezTo>
                  <a:cubicBezTo>
                    <a:pt x="2523" y="1824"/>
                    <a:pt x="2493" y="1824"/>
                    <a:pt x="2462" y="1854"/>
                  </a:cubicBezTo>
                  <a:cubicBezTo>
                    <a:pt x="2432" y="1915"/>
                    <a:pt x="2402" y="1915"/>
                    <a:pt x="2341" y="1885"/>
                  </a:cubicBezTo>
                  <a:cubicBezTo>
                    <a:pt x="2310" y="1885"/>
                    <a:pt x="2280" y="1915"/>
                    <a:pt x="2250" y="1915"/>
                  </a:cubicBezTo>
                  <a:cubicBezTo>
                    <a:pt x="2128" y="1915"/>
                    <a:pt x="2037" y="2006"/>
                    <a:pt x="1946" y="2037"/>
                  </a:cubicBezTo>
                  <a:cubicBezTo>
                    <a:pt x="1915" y="2067"/>
                    <a:pt x="1885" y="2098"/>
                    <a:pt x="1915" y="2128"/>
                  </a:cubicBezTo>
                  <a:cubicBezTo>
                    <a:pt x="1946" y="2189"/>
                    <a:pt x="1976" y="2219"/>
                    <a:pt x="2037" y="2280"/>
                  </a:cubicBezTo>
                  <a:cubicBezTo>
                    <a:pt x="2037" y="2310"/>
                    <a:pt x="2037" y="2310"/>
                    <a:pt x="1976" y="2341"/>
                  </a:cubicBezTo>
                  <a:cubicBezTo>
                    <a:pt x="1976" y="2341"/>
                    <a:pt x="1946" y="2341"/>
                    <a:pt x="1946" y="2341"/>
                  </a:cubicBezTo>
                  <a:cubicBezTo>
                    <a:pt x="1946" y="2432"/>
                    <a:pt x="1885" y="2493"/>
                    <a:pt x="1885" y="2553"/>
                  </a:cubicBezTo>
                  <a:cubicBezTo>
                    <a:pt x="1855" y="2584"/>
                    <a:pt x="1885" y="2614"/>
                    <a:pt x="1885" y="2645"/>
                  </a:cubicBezTo>
                  <a:cubicBezTo>
                    <a:pt x="1946" y="2736"/>
                    <a:pt x="2007" y="2797"/>
                    <a:pt x="2098" y="2766"/>
                  </a:cubicBezTo>
                  <a:cubicBezTo>
                    <a:pt x="2189" y="2766"/>
                    <a:pt x="2280" y="2766"/>
                    <a:pt x="2341" y="2827"/>
                  </a:cubicBezTo>
                  <a:cubicBezTo>
                    <a:pt x="2402" y="2857"/>
                    <a:pt x="2432" y="2857"/>
                    <a:pt x="2462" y="2827"/>
                  </a:cubicBezTo>
                  <a:cubicBezTo>
                    <a:pt x="2554" y="2797"/>
                    <a:pt x="2645" y="2766"/>
                    <a:pt x="2706" y="2736"/>
                  </a:cubicBezTo>
                  <a:cubicBezTo>
                    <a:pt x="2736" y="2736"/>
                    <a:pt x="2766" y="2736"/>
                    <a:pt x="2766" y="2736"/>
                  </a:cubicBezTo>
                  <a:cubicBezTo>
                    <a:pt x="2766" y="2736"/>
                    <a:pt x="2797" y="2766"/>
                    <a:pt x="2797" y="2766"/>
                  </a:cubicBezTo>
                  <a:cubicBezTo>
                    <a:pt x="2797" y="2766"/>
                    <a:pt x="2797" y="2797"/>
                    <a:pt x="2797" y="2797"/>
                  </a:cubicBezTo>
                  <a:cubicBezTo>
                    <a:pt x="2766" y="2797"/>
                    <a:pt x="2766" y="2797"/>
                    <a:pt x="2736" y="2797"/>
                  </a:cubicBezTo>
                  <a:cubicBezTo>
                    <a:pt x="2706" y="2827"/>
                    <a:pt x="2675" y="2827"/>
                    <a:pt x="2675" y="2888"/>
                  </a:cubicBezTo>
                  <a:cubicBezTo>
                    <a:pt x="2706" y="2918"/>
                    <a:pt x="2706" y="2918"/>
                    <a:pt x="2675" y="2949"/>
                  </a:cubicBezTo>
                  <a:cubicBezTo>
                    <a:pt x="2645" y="3009"/>
                    <a:pt x="2614" y="3070"/>
                    <a:pt x="2614" y="3131"/>
                  </a:cubicBezTo>
                  <a:cubicBezTo>
                    <a:pt x="2584" y="3222"/>
                    <a:pt x="2493" y="3283"/>
                    <a:pt x="2402" y="3283"/>
                  </a:cubicBezTo>
                  <a:cubicBezTo>
                    <a:pt x="2402" y="3283"/>
                    <a:pt x="2371" y="3283"/>
                    <a:pt x="2371" y="3283"/>
                  </a:cubicBezTo>
                  <a:cubicBezTo>
                    <a:pt x="2341" y="3253"/>
                    <a:pt x="2310" y="3253"/>
                    <a:pt x="2280" y="3222"/>
                  </a:cubicBezTo>
                  <a:cubicBezTo>
                    <a:pt x="2280" y="3222"/>
                    <a:pt x="2250" y="3192"/>
                    <a:pt x="2250" y="3192"/>
                  </a:cubicBezTo>
                  <a:cubicBezTo>
                    <a:pt x="2219" y="3192"/>
                    <a:pt x="2219" y="3222"/>
                    <a:pt x="2219" y="3222"/>
                  </a:cubicBezTo>
                  <a:cubicBezTo>
                    <a:pt x="2189" y="3313"/>
                    <a:pt x="2098" y="3374"/>
                    <a:pt x="2037" y="3374"/>
                  </a:cubicBezTo>
                  <a:cubicBezTo>
                    <a:pt x="2007" y="3374"/>
                    <a:pt x="2007" y="3374"/>
                    <a:pt x="1976" y="3374"/>
                  </a:cubicBezTo>
                  <a:cubicBezTo>
                    <a:pt x="1976" y="3344"/>
                    <a:pt x="1976" y="3344"/>
                    <a:pt x="1946" y="3313"/>
                  </a:cubicBezTo>
                  <a:cubicBezTo>
                    <a:pt x="1915" y="3253"/>
                    <a:pt x="1885" y="3253"/>
                    <a:pt x="1824" y="3283"/>
                  </a:cubicBezTo>
                  <a:cubicBezTo>
                    <a:pt x="1733" y="3313"/>
                    <a:pt x="1642" y="3374"/>
                    <a:pt x="1611" y="3465"/>
                  </a:cubicBezTo>
                  <a:cubicBezTo>
                    <a:pt x="1611" y="3496"/>
                    <a:pt x="1611" y="3496"/>
                    <a:pt x="1581" y="3526"/>
                  </a:cubicBezTo>
                  <a:cubicBezTo>
                    <a:pt x="1459" y="3587"/>
                    <a:pt x="1368" y="3709"/>
                    <a:pt x="1247" y="3800"/>
                  </a:cubicBezTo>
                  <a:cubicBezTo>
                    <a:pt x="1155" y="3860"/>
                    <a:pt x="1125" y="3952"/>
                    <a:pt x="1155" y="4043"/>
                  </a:cubicBezTo>
                  <a:cubicBezTo>
                    <a:pt x="1155" y="4073"/>
                    <a:pt x="1186" y="4134"/>
                    <a:pt x="1186" y="4164"/>
                  </a:cubicBezTo>
                  <a:cubicBezTo>
                    <a:pt x="1186" y="4195"/>
                    <a:pt x="1186" y="4225"/>
                    <a:pt x="1155" y="4256"/>
                  </a:cubicBezTo>
                  <a:cubicBezTo>
                    <a:pt x="1095" y="4316"/>
                    <a:pt x="1095" y="4408"/>
                    <a:pt x="1125" y="4499"/>
                  </a:cubicBezTo>
                  <a:cubicBezTo>
                    <a:pt x="1125" y="4560"/>
                    <a:pt x="1125" y="4590"/>
                    <a:pt x="1155" y="4651"/>
                  </a:cubicBezTo>
                  <a:cubicBezTo>
                    <a:pt x="1155" y="4681"/>
                    <a:pt x="1186" y="4712"/>
                    <a:pt x="1216" y="4712"/>
                  </a:cubicBezTo>
                  <a:cubicBezTo>
                    <a:pt x="1247" y="4712"/>
                    <a:pt x="1277" y="4742"/>
                    <a:pt x="1307" y="4712"/>
                  </a:cubicBezTo>
                  <a:cubicBezTo>
                    <a:pt x="1368" y="4712"/>
                    <a:pt x="1429" y="4712"/>
                    <a:pt x="1490" y="4712"/>
                  </a:cubicBezTo>
                  <a:cubicBezTo>
                    <a:pt x="1490" y="4712"/>
                    <a:pt x="1490" y="4712"/>
                    <a:pt x="1490" y="4712"/>
                  </a:cubicBezTo>
                  <a:cubicBezTo>
                    <a:pt x="1490" y="4681"/>
                    <a:pt x="1490" y="4681"/>
                    <a:pt x="1490" y="4681"/>
                  </a:cubicBezTo>
                  <a:cubicBezTo>
                    <a:pt x="1490" y="4681"/>
                    <a:pt x="1490" y="4651"/>
                    <a:pt x="1490" y="4651"/>
                  </a:cubicBezTo>
                  <a:cubicBezTo>
                    <a:pt x="1490" y="4620"/>
                    <a:pt x="1490" y="4620"/>
                    <a:pt x="1490" y="4620"/>
                  </a:cubicBezTo>
                  <a:cubicBezTo>
                    <a:pt x="1490" y="4620"/>
                    <a:pt x="1520" y="4620"/>
                    <a:pt x="1490" y="4651"/>
                  </a:cubicBezTo>
                  <a:cubicBezTo>
                    <a:pt x="1490" y="4651"/>
                    <a:pt x="1490" y="4681"/>
                    <a:pt x="1490" y="4681"/>
                  </a:cubicBezTo>
                  <a:cubicBezTo>
                    <a:pt x="1490" y="4681"/>
                    <a:pt x="1490" y="4712"/>
                    <a:pt x="1490" y="4712"/>
                  </a:cubicBezTo>
                  <a:lnTo>
                    <a:pt x="1490" y="4712"/>
                  </a:lnTo>
                  <a:cubicBezTo>
                    <a:pt x="1459" y="4742"/>
                    <a:pt x="1459" y="4772"/>
                    <a:pt x="1459" y="4803"/>
                  </a:cubicBezTo>
                  <a:cubicBezTo>
                    <a:pt x="1459" y="4864"/>
                    <a:pt x="1429" y="4924"/>
                    <a:pt x="1399" y="4955"/>
                  </a:cubicBezTo>
                  <a:cubicBezTo>
                    <a:pt x="1368" y="4985"/>
                    <a:pt x="1338" y="5016"/>
                    <a:pt x="1368" y="5046"/>
                  </a:cubicBezTo>
                  <a:cubicBezTo>
                    <a:pt x="1399" y="5076"/>
                    <a:pt x="1368" y="5107"/>
                    <a:pt x="1368" y="5137"/>
                  </a:cubicBezTo>
                  <a:cubicBezTo>
                    <a:pt x="1368" y="5168"/>
                    <a:pt x="1338" y="5168"/>
                    <a:pt x="1338" y="5198"/>
                  </a:cubicBezTo>
                  <a:cubicBezTo>
                    <a:pt x="1307" y="5228"/>
                    <a:pt x="1307" y="5228"/>
                    <a:pt x="1338" y="5259"/>
                  </a:cubicBezTo>
                  <a:cubicBezTo>
                    <a:pt x="1399" y="5259"/>
                    <a:pt x="1490" y="5289"/>
                    <a:pt x="1520" y="5198"/>
                  </a:cubicBezTo>
                  <a:cubicBezTo>
                    <a:pt x="1520" y="5198"/>
                    <a:pt x="1551" y="5198"/>
                    <a:pt x="1551" y="5198"/>
                  </a:cubicBezTo>
                  <a:cubicBezTo>
                    <a:pt x="1581" y="5259"/>
                    <a:pt x="1672" y="5289"/>
                    <a:pt x="1703" y="5380"/>
                  </a:cubicBezTo>
                  <a:cubicBezTo>
                    <a:pt x="1703" y="5411"/>
                    <a:pt x="1733" y="5411"/>
                    <a:pt x="1733" y="5380"/>
                  </a:cubicBezTo>
                  <a:cubicBezTo>
                    <a:pt x="1763" y="5380"/>
                    <a:pt x="1763" y="5380"/>
                    <a:pt x="1763" y="5380"/>
                  </a:cubicBezTo>
                  <a:cubicBezTo>
                    <a:pt x="1794" y="5319"/>
                    <a:pt x="1794" y="5319"/>
                    <a:pt x="1855" y="5350"/>
                  </a:cubicBezTo>
                  <a:cubicBezTo>
                    <a:pt x="1885" y="5380"/>
                    <a:pt x="1915" y="5380"/>
                    <a:pt x="1946" y="5380"/>
                  </a:cubicBezTo>
                  <a:cubicBezTo>
                    <a:pt x="1946" y="5380"/>
                    <a:pt x="1976" y="5350"/>
                    <a:pt x="2007" y="5350"/>
                  </a:cubicBezTo>
                  <a:cubicBezTo>
                    <a:pt x="2007" y="5350"/>
                    <a:pt x="2007" y="5350"/>
                    <a:pt x="2007" y="5350"/>
                  </a:cubicBezTo>
                  <a:cubicBezTo>
                    <a:pt x="2037" y="5380"/>
                    <a:pt x="2037" y="5380"/>
                    <a:pt x="2007" y="5411"/>
                  </a:cubicBezTo>
                  <a:cubicBezTo>
                    <a:pt x="1946" y="5441"/>
                    <a:pt x="1915" y="5502"/>
                    <a:pt x="1885" y="5563"/>
                  </a:cubicBezTo>
                  <a:cubicBezTo>
                    <a:pt x="1794" y="5715"/>
                    <a:pt x="1703" y="5867"/>
                    <a:pt x="1520" y="5958"/>
                  </a:cubicBezTo>
                  <a:cubicBezTo>
                    <a:pt x="1459" y="5988"/>
                    <a:pt x="1429" y="6019"/>
                    <a:pt x="1368" y="6049"/>
                  </a:cubicBezTo>
                  <a:cubicBezTo>
                    <a:pt x="1277" y="6079"/>
                    <a:pt x="1186" y="6140"/>
                    <a:pt x="1095" y="6171"/>
                  </a:cubicBezTo>
                  <a:cubicBezTo>
                    <a:pt x="1034" y="6201"/>
                    <a:pt x="1003" y="6231"/>
                    <a:pt x="973" y="6292"/>
                  </a:cubicBezTo>
                  <a:cubicBezTo>
                    <a:pt x="943" y="6323"/>
                    <a:pt x="912" y="6323"/>
                    <a:pt x="882" y="6323"/>
                  </a:cubicBezTo>
                  <a:cubicBezTo>
                    <a:pt x="821" y="6292"/>
                    <a:pt x="760" y="6323"/>
                    <a:pt x="700" y="6353"/>
                  </a:cubicBezTo>
                  <a:cubicBezTo>
                    <a:pt x="639" y="6383"/>
                    <a:pt x="578" y="6414"/>
                    <a:pt x="548" y="6444"/>
                  </a:cubicBezTo>
                  <a:cubicBezTo>
                    <a:pt x="456" y="6535"/>
                    <a:pt x="365" y="6566"/>
                    <a:pt x="274" y="6566"/>
                  </a:cubicBezTo>
                  <a:cubicBezTo>
                    <a:pt x="244" y="6566"/>
                    <a:pt x="183" y="6566"/>
                    <a:pt x="152" y="6566"/>
                  </a:cubicBezTo>
                  <a:cubicBezTo>
                    <a:pt x="92" y="6596"/>
                    <a:pt x="31" y="6626"/>
                    <a:pt x="0" y="6687"/>
                  </a:cubicBezTo>
                  <a:cubicBezTo>
                    <a:pt x="0" y="6687"/>
                    <a:pt x="0" y="6718"/>
                    <a:pt x="0" y="6748"/>
                  </a:cubicBezTo>
                  <a:cubicBezTo>
                    <a:pt x="0" y="6748"/>
                    <a:pt x="31" y="6748"/>
                    <a:pt x="31" y="6748"/>
                  </a:cubicBezTo>
                  <a:cubicBezTo>
                    <a:pt x="61" y="6748"/>
                    <a:pt x="92" y="6748"/>
                    <a:pt x="92" y="6748"/>
                  </a:cubicBezTo>
                  <a:cubicBezTo>
                    <a:pt x="152" y="6718"/>
                    <a:pt x="183" y="6748"/>
                    <a:pt x="244" y="6748"/>
                  </a:cubicBezTo>
                  <a:cubicBezTo>
                    <a:pt x="274" y="6718"/>
                    <a:pt x="304" y="6718"/>
                    <a:pt x="335" y="6687"/>
                  </a:cubicBezTo>
                  <a:cubicBezTo>
                    <a:pt x="365" y="6657"/>
                    <a:pt x="426" y="6626"/>
                    <a:pt x="517" y="6626"/>
                  </a:cubicBezTo>
                  <a:cubicBezTo>
                    <a:pt x="608" y="6626"/>
                    <a:pt x="669" y="6566"/>
                    <a:pt x="730" y="6475"/>
                  </a:cubicBezTo>
                  <a:lnTo>
                    <a:pt x="730" y="6475"/>
                  </a:lnTo>
                  <a:lnTo>
                    <a:pt x="730" y="6475"/>
                  </a:lnTo>
                  <a:lnTo>
                    <a:pt x="730" y="6475"/>
                  </a:lnTo>
                  <a:cubicBezTo>
                    <a:pt x="730" y="6475"/>
                    <a:pt x="730" y="6475"/>
                    <a:pt x="730" y="6475"/>
                  </a:cubicBezTo>
                  <a:cubicBezTo>
                    <a:pt x="730" y="6505"/>
                    <a:pt x="760" y="6535"/>
                    <a:pt x="791" y="6566"/>
                  </a:cubicBezTo>
                  <a:cubicBezTo>
                    <a:pt x="791" y="6596"/>
                    <a:pt x="791" y="6596"/>
                    <a:pt x="821" y="6566"/>
                  </a:cubicBezTo>
                  <a:cubicBezTo>
                    <a:pt x="821" y="6535"/>
                    <a:pt x="821" y="6535"/>
                    <a:pt x="851" y="6535"/>
                  </a:cubicBezTo>
                  <a:cubicBezTo>
                    <a:pt x="912" y="6505"/>
                    <a:pt x="973" y="6475"/>
                    <a:pt x="1034" y="6475"/>
                  </a:cubicBezTo>
                  <a:cubicBezTo>
                    <a:pt x="1064" y="6475"/>
                    <a:pt x="1095" y="6505"/>
                    <a:pt x="1125" y="6475"/>
                  </a:cubicBezTo>
                  <a:cubicBezTo>
                    <a:pt x="1155" y="6444"/>
                    <a:pt x="1186" y="6444"/>
                    <a:pt x="1247" y="6414"/>
                  </a:cubicBezTo>
                  <a:cubicBezTo>
                    <a:pt x="1307" y="6383"/>
                    <a:pt x="1399" y="6383"/>
                    <a:pt x="1429" y="6292"/>
                  </a:cubicBezTo>
                  <a:cubicBezTo>
                    <a:pt x="1459" y="6262"/>
                    <a:pt x="1520" y="6231"/>
                    <a:pt x="1581" y="6201"/>
                  </a:cubicBezTo>
                  <a:cubicBezTo>
                    <a:pt x="1581" y="6201"/>
                    <a:pt x="1611" y="6201"/>
                    <a:pt x="1642" y="6201"/>
                  </a:cubicBezTo>
                  <a:cubicBezTo>
                    <a:pt x="1642" y="6201"/>
                    <a:pt x="1672" y="6171"/>
                    <a:pt x="1672" y="6171"/>
                  </a:cubicBezTo>
                  <a:cubicBezTo>
                    <a:pt x="1733" y="6140"/>
                    <a:pt x="1763" y="6110"/>
                    <a:pt x="1824" y="6079"/>
                  </a:cubicBezTo>
                  <a:cubicBezTo>
                    <a:pt x="1885" y="6079"/>
                    <a:pt x="1915" y="6049"/>
                    <a:pt x="1946" y="5988"/>
                  </a:cubicBezTo>
                  <a:cubicBezTo>
                    <a:pt x="1946" y="5958"/>
                    <a:pt x="1976" y="5958"/>
                    <a:pt x="1976" y="5927"/>
                  </a:cubicBezTo>
                  <a:cubicBezTo>
                    <a:pt x="2098" y="5867"/>
                    <a:pt x="2189" y="5806"/>
                    <a:pt x="2310" y="5775"/>
                  </a:cubicBezTo>
                  <a:cubicBezTo>
                    <a:pt x="2402" y="5775"/>
                    <a:pt x="2462" y="5715"/>
                    <a:pt x="2523" y="5654"/>
                  </a:cubicBezTo>
                  <a:cubicBezTo>
                    <a:pt x="2523" y="5623"/>
                    <a:pt x="2584" y="5593"/>
                    <a:pt x="2614" y="5593"/>
                  </a:cubicBezTo>
                  <a:cubicBezTo>
                    <a:pt x="2645" y="5563"/>
                    <a:pt x="2645" y="5563"/>
                    <a:pt x="2675" y="5532"/>
                  </a:cubicBezTo>
                  <a:cubicBezTo>
                    <a:pt x="2736" y="5502"/>
                    <a:pt x="2736" y="5471"/>
                    <a:pt x="2736" y="5411"/>
                  </a:cubicBezTo>
                  <a:cubicBezTo>
                    <a:pt x="2706" y="5411"/>
                    <a:pt x="2706" y="5380"/>
                    <a:pt x="2675" y="5350"/>
                  </a:cubicBezTo>
                  <a:cubicBezTo>
                    <a:pt x="2675" y="5319"/>
                    <a:pt x="2675" y="5319"/>
                    <a:pt x="2706" y="5289"/>
                  </a:cubicBezTo>
                  <a:cubicBezTo>
                    <a:pt x="2736" y="5228"/>
                    <a:pt x="2797" y="5198"/>
                    <a:pt x="2858" y="5228"/>
                  </a:cubicBezTo>
                  <a:cubicBezTo>
                    <a:pt x="2918" y="5228"/>
                    <a:pt x="2949" y="5228"/>
                    <a:pt x="2979" y="5198"/>
                  </a:cubicBezTo>
                  <a:cubicBezTo>
                    <a:pt x="3010" y="5168"/>
                    <a:pt x="3070" y="5137"/>
                    <a:pt x="3070" y="5076"/>
                  </a:cubicBezTo>
                  <a:cubicBezTo>
                    <a:pt x="3101" y="5016"/>
                    <a:pt x="3131" y="5016"/>
                    <a:pt x="3162" y="4985"/>
                  </a:cubicBezTo>
                  <a:cubicBezTo>
                    <a:pt x="3192" y="4985"/>
                    <a:pt x="3222" y="4985"/>
                    <a:pt x="3253" y="4955"/>
                  </a:cubicBezTo>
                  <a:cubicBezTo>
                    <a:pt x="3314" y="4833"/>
                    <a:pt x="3466" y="4772"/>
                    <a:pt x="3587" y="4712"/>
                  </a:cubicBezTo>
                  <a:cubicBezTo>
                    <a:pt x="3648" y="4681"/>
                    <a:pt x="3678" y="4742"/>
                    <a:pt x="3709" y="4772"/>
                  </a:cubicBezTo>
                  <a:cubicBezTo>
                    <a:pt x="3709" y="4803"/>
                    <a:pt x="3709" y="4833"/>
                    <a:pt x="3678" y="4864"/>
                  </a:cubicBezTo>
                  <a:cubicBezTo>
                    <a:pt x="3678" y="4864"/>
                    <a:pt x="3678" y="4864"/>
                    <a:pt x="3648" y="4864"/>
                  </a:cubicBezTo>
                  <a:cubicBezTo>
                    <a:pt x="3557" y="4833"/>
                    <a:pt x="3496" y="4833"/>
                    <a:pt x="3405" y="4894"/>
                  </a:cubicBezTo>
                  <a:cubicBezTo>
                    <a:pt x="3374" y="4894"/>
                    <a:pt x="3374" y="4924"/>
                    <a:pt x="3344" y="4924"/>
                  </a:cubicBezTo>
                  <a:cubicBezTo>
                    <a:pt x="3314" y="5046"/>
                    <a:pt x="3222" y="5107"/>
                    <a:pt x="3162" y="5198"/>
                  </a:cubicBezTo>
                  <a:cubicBezTo>
                    <a:pt x="3131" y="5228"/>
                    <a:pt x="3131" y="5259"/>
                    <a:pt x="3162" y="5319"/>
                  </a:cubicBezTo>
                  <a:cubicBezTo>
                    <a:pt x="3162" y="5319"/>
                    <a:pt x="3162" y="5319"/>
                    <a:pt x="3162" y="5350"/>
                  </a:cubicBezTo>
                  <a:cubicBezTo>
                    <a:pt x="3101" y="5350"/>
                    <a:pt x="3070" y="5380"/>
                    <a:pt x="3040" y="5411"/>
                  </a:cubicBezTo>
                  <a:cubicBezTo>
                    <a:pt x="3010" y="5411"/>
                    <a:pt x="3010" y="5441"/>
                    <a:pt x="3010" y="5471"/>
                  </a:cubicBezTo>
                  <a:cubicBezTo>
                    <a:pt x="3040" y="5471"/>
                    <a:pt x="3040" y="5502"/>
                    <a:pt x="3070" y="5502"/>
                  </a:cubicBezTo>
                  <a:cubicBezTo>
                    <a:pt x="3101" y="5502"/>
                    <a:pt x="3131" y="5502"/>
                    <a:pt x="3162" y="5471"/>
                  </a:cubicBezTo>
                  <a:cubicBezTo>
                    <a:pt x="3253" y="5441"/>
                    <a:pt x="3314" y="5411"/>
                    <a:pt x="3374" y="5380"/>
                  </a:cubicBezTo>
                  <a:cubicBezTo>
                    <a:pt x="3405" y="5380"/>
                    <a:pt x="3435" y="5380"/>
                    <a:pt x="3466" y="5350"/>
                  </a:cubicBezTo>
                  <a:cubicBezTo>
                    <a:pt x="3526" y="5319"/>
                    <a:pt x="3618" y="5289"/>
                    <a:pt x="3678" y="5319"/>
                  </a:cubicBezTo>
                  <a:cubicBezTo>
                    <a:pt x="3709" y="5319"/>
                    <a:pt x="3739" y="5289"/>
                    <a:pt x="3739" y="5289"/>
                  </a:cubicBezTo>
                  <a:cubicBezTo>
                    <a:pt x="3800" y="5259"/>
                    <a:pt x="3800" y="5228"/>
                    <a:pt x="3830" y="5198"/>
                  </a:cubicBezTo>
                  <a:cubicBezTo>
                    <a:pt x="3861" y="5168"/>
                    <a:pt x="3891" y="5198"/>
                    <a:pt x="3921" y="5198"/>
                  </a:cubicBezTo>
                  <a:cubicBezTo>
                    <a:pt x="3921" y="5198"/>
                    <a:pt x="3952" y="5198"/>
                    <a:pt x="3952" y="5198"/>
                  </a:cubicBezTo>
                  <a:cubicBezTo>
                    <a:pt x="3952" y="5168"/>
                    <a:pt x="3982" y="5137"/>
                    <a:pt x="3921" y="5107"/>
                  </a:cubicBezTo>
                  <a:cubicBezTo>
                    <a:pt x="3921" y="5107"/>
                    <a:pt x="3891" y="5076"/>
                    <a:pt x="3891" y="5046"/>
                  </a:cubicBezTo>
                  <a:cubicBezTo>
                    <a:pt x="3861" y="4985"/>
                    <a:pt x="3891" y="4955"/>
                    <a:pt x="3921" y="4924"/>
                  </a:cubicBezTo>
                  <a:cubicBezTo>
                    <a:pt x="3952" y="4894"/>
                    <a:pt x="3982" y="4894"/>
                    <a:pt x="3982" y="4924"/>
                  </a:cubicBezTo>
                  <a:cubicBezTo>
                    <a:pt x="3982" y="4985"/>
                    <a:pt x="4013" y="5016"/>
                    <a:pt x="4073" y="4985"/>
                  </a:cubicBezTo>
                  <a:cubicBezTo>
                    <a:pt x="4104" y="4985"/>
                    <a:pt x="4134" y="4985"/>
                    <a:pt x="4195" y="4985"/>
                  </a:cubicBezTo>
                  <a:lnTo>
                    <a:pt x="4195" y="4985"/>
                  </a:lnTo>
                  <a:lnTo>
                    <a:pt x="4195" y="4985"/>
                  </a:lnTo>
                  <a:lnTo>
                    <a:pt x="4195" y="4985"/>
                  </a:lnTo>
                  <a:cubicBezTo>
                    <a:pt x="4195" y="4985"/>
                    <a:pt x="4195" y="4985"/>
                    <a:pt x="4195" y="4985"/>
                  </a:cubicBezTo>
                  <a:cubicBezTo>
                    <a:pt x="4195" y="5016"/>
                    <a:pt x="4165" y="5046"/>
                    <a:pt x="4195" y="5046"/>
                  </a:cubicBezTo>
                  <a:cubicBezTo>
                    <a:pt x="4195" y="5137"/>
                    <a:pt x="4225" y="5228"/>
                    <a:pt x="4317" y="5259"/>
                  </a:cubicBezTo>
                  <a:cubicBezTo>
                    <a:pt x="4377" y="5259"/>
                    <a:pt x="4408" y="5319"/>
                    <a:pt x="4438" y="5350"/>
                  </a:cubicBezTo>
                  <a:cubicBezTo>
                    <a:pt x="4438" y="5380"/>
                    <a:pt x="4438" y="5411"/>
                    <a:pt x="4469" y="5411"/>
                  </a:cubicBezTo>
                  <a:cubicBezTo>
                    <a:pt x="4469" y="5441"/>
                    <a:pt x="4499" y="5471"/>
                    <a:pt x="4529" y="5471"/>
                  </a:cubicBezTo>
                  <a:cubicBezTo>
                    <a:pt x="4560" y="5471"/>
                    <a:pt x="4590" y="5471"/>
                    <a:pt x="4621" y="5471"/>
                  </a:cubicBezTo>
                  <a:cubicBezTo>
                    <a:pt x="4712" y="5471"/>
                    <a:pt x="4773" y="5502"/>
                    <a:pt x="4803" y="5563"/>
                  </a:cubicBezTo>
                  <a:cubicBezTo>
                    <a:pt x="4833" y="5563"/>
                    <a:pt x="4864" y="5593"/>
                    <a:pt x="4864" y="5593"/>
                  </a:cubicBezTo>
                  <a:cubicBezTo>
                    <a:pt x="4864" y="5593"/>
                    <a:pt x="4864" y="5593"/>
                    <a:pt x="4864" y="5593"/>
                  </a:cubicBezTo>
                  <a:lnTo>
                    <a:pt x="4864" y="5593"/>
                  </a:lnTo>
                  <a:lnTo>
                    <a:pt x="4864" y="5593"/>
                  </a:lnTo>
                  <a:cubicBezTo>
                    <a:pt x="4864" y="5593"/>
                    <a:pt x="4864" y="5593"/>
                    <a:pt x="4864" y="5593"/>
                  </a:cubicBezTo>
                  <a:cubicBezTo>
                    <a:pt x="4894" y="5593"/>
                    <a:pt x="4894" y="5623"/>
                    <a:pt x="4894" y="5654"/>
                  </a:cubicBezTo>
                  <a:cubicBezTo>
                    <a:pt x="4955" y="5684"/>
                    <a:pt x="5016" y="5745"/>
                    <a:pt x="5076" y="5715"/>
                  </a:cubicBezTo>
                  <a:cubicBezTo>
                    <a:pt x="5107" y="5715"/>
                    <a:pt x="5107" y="5715"/>
                    <a:pt x="5107" y="5715"/>
                  </a:cubicBezTo>
                  <a:cubicBezTo>
                    <a:pt x="5137" y="5715"/>
                    <a:pt x="5137" y="5745"/>
                    <a:pt x="5137" y="5745"/>
                  </a:cubicBezTo>
                  <a:cubicBezTo>
                    <a:pt x="5076" y="5806"/>
                    <a:pt x="5076" y="5836"/>
                    <a:pt x="5137" y="5897"/>
                  </a:cubicBezTo>
                  <a:cubicBezTo>
                    <a:pt x="5137" y="5897"/>
                    <a:pt x="5168" y="5927"/>
                    <a:pt x="5198" y="5958"/>
                  </a:cubicBezTo>
                  <a:cubicBezTo>
                    <a:pt x="5228" y="5988"/>
                    <a:pt x="5259" y="5988"/>
                    <a:pt x="5259" y="6049"/>
                  </a:cubicBezTo>
                  <a:cubicBezTo>
                    <a:pt x="5259" y="6079"/>
                    <a:pt x="5259" y="6110"/>
                    <a:pt x="5259" y="6140"/>
                  </a:cubicBezTo>
                  <a:cubicBezTo>
                    <a:pt x="5259" y="6201"/>
                    <a:pt x="5289" y="6262"/>
                    <a:pt x="5350" y="6323"/>
                  </a:cubicBezTo>
                  <a:cubicBezTo>
                    <a:pt x="5380" y="6323"/>
                    <a:pt x="5411" y="6353"/>
                    <a:pt x="5441" y="6353"/>
                  </a:cubicBezTo>
                  <a:cubicBezTo>
                    <a:pt x="5472" y="6353"/>
                    <a:pt x="5502" y="6323"/>
                    <a:pt x="5502" y="6292"/>
                  </a:cubicBezTo>
                  <a:cubicBezTo>
                    <a:pt x="5502" y="6262"/>
                    <a:pt x="5502" y="6231"/>
                    <a:pt x="5472" y="6231"/>
                  </a:cubicBezTo>
                  <a:cubicBezTo>
                    <a:pt x="5472" y="6201"/>
                    <a:pt x="5472" y="6201"/>
                    <a:pt x="5472" y="6201"/>
                  </a:cubicBezTo>
                  <a:cubicBezTo>
                    <a:pt x="5502" y="6171"/>
                    <a:pt x="5502" y="6201"/>
                    <a:pt x="5502" y="6201"/>
                  </a:cubicBezTo>
                  <a:cubicBezTo>
                    <a:pt x="5532" y="6231"/>
                    <a:pt x="5532" y="6262"/>
                    <a:pt x="5532" y="6292"/>
                  </a:cubicBezTo>
                  <a:cubicBezTo>
                    <a:pt x="5532" y="6353"/>
                    <a:pt x="5563" y="6383"/>
                    <a:pt x="5593" y="6414"/>
                  </a:cubicBezTo>
                  <a:cubicBezTo>
                    <a:pt x="5624" y="6414"/>
                    <a:pt x="5624" y="6414"/>
                    <a:pt x="5624" y="6444"/>
                  </a:cubicBezTo>
                  <a:cubicBezTo>
                    <a:pt x="5593" y="6444"/>
                    <a:pt x="5593" y="6444"/>
                    <a:pt x="5563" y="6444"/>
                  </a:cubicBezTo>
                  <a:cubicBezTo>
                    <a:pt x="5563" y="6444"/>
                    <a:pt x="5532" y="6414"/>
                    <a:pt x="5532" y="6414"/>
                  </a:cubicBezTo>
                  <a:cubicBezTo>
                    <a:pt x="5472" y="6414"/>
                    <a:pt x="5441" y="6414"/>
                    <a:pt x="5411" y="6475"/>
                  </a:cubicBezTo>
                  <a:cubicBezTo>
                    <a:pt x="5411" y="6505"/>
                    <a:pt x="5380" y="6566"/>
                    <a:pt x="5380" y="6596"/>
                  </a:cubicBezTo>
                  <a:cubicBezTo>
                    <a:pt x="5411" y="6657"/>
                    <a:pt x="5411" y="6687"/>
                    <a:pt x="5411" y="6748"/>
                  </a:cubicBezTo>
                  <a:lnTo>
                    <a:pt x="5411" y="6718"/>
                  </a:lnTo>
                  <a:cubicBezTo>
                    <a:pt x="5411" y="6748"/>
                    <a:pt x="5411" y="6748"/>
                    <a:pt x="5411" y="6748"/>
                  </a:cubicBezTo>
                  <a:cubicBezTo>
                    <a:pt x="5411" y="6748"/>
                    <a:pt x="5411" y="6748"/>
                    <a:pt x="5411" y="6748"/>
                  </a:cubicBezTo>
                  <a:cubicBezTo>
                    <a:pt x="5441" y="6778"/>
                    <a:pt x="5472" y="6809"/>
                    <a:pt x="5441" y="6870"/>
                  </a:cubicBezTo>
                  <a:cubicBezTo>
                    <a:pt x="5411" y="6930"/>
                    <a:pt x="5411" y="6991"/>
                    <a:pt x="5411" y="7082"/>
                  </a:cubicBezTo>
                  <a:cubicBezTo>
                    <a:pt x="5411" y="7082"/>
                    <a:pt x="5411" y="7113"/>
                    <a:pt x="5441" y="7113"/>
                  </a:cubicBezTo>
                  <a:cubicBezTo>
                    <a:pt x="5441" y="7082"/>
                    <a:pt x="5472" y="7082"/>
                    <a:pt x="5472" y="7082"/>
                  </a:cubicBezTo>
                  <a:cubicBezTo>
                    <a:pt x="5502" y="7052"/>
                    <a:pt x="5532" y="6991"/>
                    <a:pt x="5532" y="6930"/>
                  </a:cubicBezTo>
                  <a:cubicBezTo>
                    <a:pt x="5532" y="6930"/>
                    <a:pt x="5532" y="6930"/>
                    <a:pt x="5532" y="6930"/>
                  </a:cubicBezTo>
                  <a:cubicBezTo>
                    <a:pt x="5563" y="6930"/>
                    <a:pt x="5563" y="6930"/>
                    <a:pt x="5563" y="6930"/>
                  </a:cubicBezTo>
                  <a:cubicBezTo>
                    <a:pt x="5563" y="6900"/>
                    <a:pt x="5593" y="6870"/>
                    <a:pt x="5654" y="6870"/>
                  </a:cubicBezTo>
                  <a:cubicBezTo>
                    <a:pt x="5654" y="6870"/>
                    <a:pt x="5654" y="6870"/>
                    <a:pt x="5654" y="6870"/>
                  </a:cubicBezTo>
                  <a:cubicBezTo>
                    <a:pt x="5654" y="6870"/>
                    <a:pt x="5654" y="6870"/>
                    <a:pt x="5654" y="6870"/>
                  </a:cubicBezTo>
                  <a:cubicBezTo>
                    <a:pt x="5654" y="6870"/>
                    <a:pt x="5654" y="6870"/>
                    <a:pt x="5654" y="6870"/>
                  </a:cubicBezTo>
                  <a:cubicBezTo>
                    <a:pt x="5715" y="6778"/>
                    <a:pt x="5776" y="6687"/>
                    <a:pt x="5806" y="6596"/>
                  </a:cubicBezTo>
                  <a:cubicBezTo>
                    <a:pt x="5806" y="6596"/>
                    <a:pt x="5836" y="6596"/>
                    <a:pt x="5867" y="6596"/>
                  </a:cubicBezTo>
                  <a:cubicBezTo>
                    <a:pt x="5867" y="6596"/>
                    <a:pt x="5867" y="6596"/>
                    <a:pt x="5867" y="6596"/>
                  </a:cubicBezTo>
                  <a:cubicBezTo>
                    <a:pt x="5867" y="6626"/>
                    <a:pt x="5867" y="6657"/>
                    <a:pt x="5867" y="6687"/>
                  </a:cubicBezTo>
                  <a:cubicBezTo>
                    <a:pt x="5836" y="6718"/>
                    <a:pt x="5836" y="6778"/>
                    <a:pt x="5806" y="6809"/>
                  </a:cubicBezTo>
                  <a:cubicBezTo>
                    <a:pt x="5776" y="6870"/>
                    <a:pt x="5806" y="6900"/>
                    <a:pt x="5836" y="6900"/>
                  </a:cubicBezTo>
                  <a:cubicBezTo>
                    <a:pt x="5836" y="6900"/>
                    <a:pt x="5836" y="6900"/>
                    <a:pt x="5836" y="6900"/>
                  </a:cubicBezTo>
                  <a:cubicBezTo>
                    <a:pt x="5836" y="6930"/>
                    <a:pt x="5836" y="6930"/>
                    <a:pt x="5836" y="6930"/>
                  </a:cubicBezTo>
                  <a:cubicBezTo>
                    <a:pt x="5867" y="6961"/>
                    <a:pt x="5867" y="6991"/>
                    <a:pt x="5867" y="7022"/>
                  </a:cubicBezTo>
                  <a:cubicBezTo>
                    <a:pt x="5867" y="7022"/>
                    <a:pt x="5867" y="7022"/>
                    <a:pt x="5867" y="7022"/>
                  </a:cubicBezTo>
                  <a:lnTo>
                    <a:pt x="5867" y="7022"/>
                  </a:lnTo>
                  <a:lnTo>
                    <a:pt x="5867" y="7022"/>
                  </a:lnTo>
                  <a:cubicBezTo>
                    <a:pt x="5867" y="7022"/>
                    <a:pt x="5867" y="7022"/>
                    <a:pt x="5867" y="7022"/>
                  </a:cubicBezTo>
                  <a:cubicBezTo>
                    <a:pt x="5836" y="6991"/>
                    <a:pt x="5836" y="6961"/>
                    <a:pt x="5836" y="6930"/>
                  </a:cubicBezTo>
                  <a:cubicBezTo>
                    <a:pt x="5836" y="6930"/>
                    <a:pt x="5836" y="6930"/>
                    <a:pt x="5836" y="6930"/>
                  </a:cubicBezTo>
                  <a:cubicBezTo>
                    <a:pt x="5836" y="6930"/>
                    <a:pt x="5836" y="6930"/>
                    <a:pt x="5836" y="6900"/>
                  </a:cubicBezTo>
                  <a:cubicBezTo>
                    <a:pt x="5806" y="6900"/>
                    <a:pt x="5776" y="6900"/>
                    <a:pt x="5745" y="6900"/>
                  </a:cubicBezTo>
                  <a:cubicBezTo>
                    <a:pt x="5715" y="6870"/>
                    <a:pt x="5684" y="6870"/>
                    <a:pt x="5654" y="6870"/>
                  </a:cubicBezTo>
                  <a:cubicBezTo>
                    <a:pt x="5654" y="6870"/>
                    <a:pt x="5654" y="6870"/>
                    <a:pt x="5654" y="6870"/>
                  </a:cubicBezTo>
                  <a:cubicBezTo>
                    <a:pt x="5654" y="6870"/>
                    <a:pt x="5654" y="6870"/>
                    <a:pt x="5654" y="6870"/>
                  </a:cubicBezTo>
                  <a:cubicBezTo>
                    <a:pt x="5624" y="6900"/>
                    <a:pt x="5593" y="6930"/>
                    <a:pt x="5563" y="6930"/>
                  </a:cubicBezTo>
                  <a:cubicBezTo>
                    <a:pt x="5563" y="6930"/>
                    <a:pt x="5563" y="6930"/>
                    <a:pt x="5563" y="6930"/>
                  </a:cubicBezTo>
                  <a:cubicBezTo>
                    <a:pt x="5563" y="6930"/>
                    <a:pt x="5532" y="6930"/>
                    <a:pt x="5532" y="6930"/>
                  </a:cubicBezTo>
                  <a:cubicBezTo>
                    <a:pt x="5532" y="6991"/>
                    <a:pt x="5532" y="7082"/>
                    <a:pt x="5502" y="7143"/>
                  </a:cubicBezTo>
                  <a:cubicBezTo>
                    <a:pt x="5502" y="7174"/>
                    <a:pt x="5532" y="7204"/>
                    <a:pt x="5563" y="7204"/>
                  </a:cubicBezTo>
                  <a:cubicBezTo>
                    <a:pt x="5563" y="7204"/>
                    <a:pt x="5593" y="7204"/>
                    <a:pt x="5593" y="7204"/>
                  </a:cubicBezTo>
                  <a:cubicBezTo>
                    <a:pt x="5593" y="7204"/>
                    <a:pt x="5593" y="7204"/>
                    <a:pt x="5593" y="7204"/>
                  </a:cubicBezTo>
                  <a:cubicBezTo>
                    <a:pt x="5593" y="7204"/>
                    <a:pt x="5593" y="7204"/>
                    <a:pt x="5624" y="7204"/>
                  </a:cubicBezTo>
                  <a:cubicBezTo>
                    <a:pt x="5624" y="7174"/>
                    <a:pt x="5624" y="7174"/>
                    <a:pt x="5624" y="7143"/>
                  </a:cubicBezTo>
                  <a:cubicBezTo>
                    <a:pt x="5624" y="7174"/>
                    <a:pt x="5624" y="7174"/>
                    <a:pt x="5624" y="7174"/>
                  </a:cubicBezTo>
                  <a:cubicBezTo>
                    <a:pt x="5624" y="7174"/>
                    <a:pt x="5624" y="7174"/>
                    <a:pt x="5624" y="7204"/>
                  </a:cubicBezTo>
                  <a:cubicBezTo>
                    <a:pt x="5593" y="7204"/>
                    <a:pt x="5593" y="7204"/>
                    <a:pt x="5593" y="7204"/>
                  </a:cubicBezTo>
                  <a:cubicBezTo>
                    <a:pt x="5593" y="7204"/>
                    <a:pt x="5593" y="7204"/>
                    <a:pt x="5593" y="7204"/>
                  </a:cubicBezTo>
                  <a:cubicBezTo>
                    <a:pt x="5593" y="7234"/>
                    <a:pt x="5593" y="7265"/>
                    <a:pt x="5593" y="7265"/>
                  </a:cubicBezTo>
                  <a:cubicBezTo>
                    <a:pt x="5624" y="7295"/>
                    <a:pt x="5624" y="7326"/>
                    <a:pt x="5624" y="7356"/>
                  </a:cubicBezTo>
                  <a:cubicBezTo>
                    <a:pt x="5593" y="7386"/>
                    <a:pt x="5593" y="7417"/>
                    <a:pt x="5593" y="7447"/>
                  </a:cubicBezTo>
                  <a:cubicBezTo>
                    <a:pt x="5593" y="7478"/>
                    <a:pt x="5563" y="7508"/>
                    <a:pt x="5593" y="7538"/>
                  </a:cubicBezTo>
                  <a:cubicBezTo>
                    <a:pt x="5624" y="7569"/>
                    <a:pt x="5624" y="7630"/>
                    <a:pt x="5654" y="7690"/>
                  </a:cubicBezTo>
                  <a:cubicBezTo>
                    <a:pt x="5654" y="7690"/>
                    <a:pt x="5654" y="7721"/>
                    <a:pt x="5684" y="7721"/>
                  </a:cubicBezTo>
                  <a:cubicBezTo>
                    <a:pt x="5684" y="7721"/>
                    <a:pt x="5715" y="7690"/>
                    <a:pt x="5715" y="7690"/>
                  </a:cubicBezTo>
                  <a:cubicBezTo>
                    <a:pt x="5745" y="7630"/>
                    <a:pt x="5776" y="7569"/>
                    <a:pt x="5776" y="7478"/>
                  </a:cubicBezTo>
                  <a:lnTo>
                    <a:pt x="5776" y="7478"/>
                  </a:lnTo>
                  <a:cubicBezTo>
                    <a:pt x="5776" y="7478"/>
                    <a:pt x="5776" y="7478"/>
                    <a:pt x="5776" y="7478"/>
                  </a:cubicBezTo>
                  <a:cubicBezTo>
                    <a:pt x="5776" y="7478"/>
                    <a:pt x="5776" y="7478"/>
                    <a:pt x="5776" y="7447"/>
                  </a:cubicBezTo>
                  <a:cubicBezTo>
                    <a:pt x="5776" y="7447"/>
                    <a:pt x="5776" y="7447"/>
                    <a:pt x="5776" y="7478"/>
                  </a:cubicBezTo>
                  <a:cubicBezTo>
                    <a:pt x="5776" y="7478"/>
                    <a:pt x="5776" y="7478"/>
                    <a:pt x="5776" y="7478"/>
                  </a:cubicBezTo>
                  <a:cubicBezTo>
                    <a:pt x="5776" y="7478"/>
                    <a:pt x="5776" y="7478"/>
                    <a:pt x="5776" y="7478"/>
                  </a:cubicBezTo>
                  <a:cubicBezTo>
                    <a:pt x="5776" y="7478"/>
                    <a:pt x="5776" y="7478"/>
                    <a:pt x="5776" y="7478"/>
                  </a:cubicBezTo>
                  <a:cubicBezTo>
                    <a:pt x="5806" y="7478"/>
                    <a:pt x="5806" y="7478"/>
                    <a:pt x="5836" y="7478"/>
                  </a:cubicBezTo>
                  <a:cubicBezTo>
                    <a:pt x="5836" y="7478"/>
                    <a:pt x="5836" y="7478"/>
                    <a:pt x="5836" y="7478"/>
                  </a:cubicBezTo>
                  <a:cubicBezTo>
                    <a:pt x="5836" y="7478"/>
                    <a:pt x="5836" y="7478"/>
                    <a:pt x="5836" y="7478"/>
                  </a:cubicBezTo>
                  <a:cubicBezTo>
                    <a:pt x="5836" y="7478"/>
                    <a:pt x="5836" y="7478"/>
                    <a:pt x="5836" y="7478"/>
                  </a:cubicBezTo>
                  <a:lnTo>
                    <a:pt x="5836" y="7478"/>
                  </a:lnTo>
                  <a:cubicBezTo>
                    <a:pt x="5836" y="7508"/>
                    <a:pt x="5867" y="7538"/>
                    <a:pt x="5867" y="7569"/>
                  </a:cubicBezTo>
                  <a:cubicBezTo>
                    <a:pt x="5867" y="7569"/>
                    <a:pt x="5867" y="7569"/>
                    <a:pt x="5867" y="7569"/>
                  </a:cubicBezTo>
                  <a:cubicBezTo>
                    <a:pt x="5867" y="7569"/>
                    <a:pt x="5867" y="7569"/>
                    <a:pt x="5867" y="7569"/>
                  </a:cubicBezTo>
                  <a:cubicBezTo>
                    <a:pt x="5897" y="7599"/>
                    <a:pt x="5897" y="7599"/>
                    <a:pt x="5897" y="7599"/>
                  </a:cubicBezTo>
                  <a:cubicBezTo>
                    <a:pt x="5897" y="7630"/>
                    <a:pt x="5897" y="7630"/>
                    <a:pt x="5867" y="7599"/>
                  </a:cubicBezTo>
                  <a:cubicBezTo>
                    <a:pt x="5867" y="7599"/>
                    <a:pt x="5867" y="7599"/>
                    <a:pt x="5867" y="7569"/>
                  </a:cubicBezTo>
                  <a:cubicBezTo>
                    <a:pt x="5867" y="7569"/>
                    <a:pt x="5867" y="7569"/>
                    <a:pt x="5867" y="7569"/>
                  </a:cubicBezTo>
                  <a:cubicBezTo>
                    <a:pt x="5867" y="7569"/>
                    <a:pt x="5867" y="7569"/>
                    <a:pt x="5867" y="7569"/>
                  </a:cubicBezTo>
                  <a:cubicBezTo>
                    <a:pt x="5867" y="7569"/>
                    <a:pt x="5867" y="7569"/>
                    <a:pt x="5867" y="7569"/>
                  </a:cubicBezTo>
                  <a:cubicBezTo>
                    <a:pt x="5836" y="7569"/>
                    <a:pt x="5836" y="7630"/>
                    <a:pt x="5836" y="7660"/>
                  </a:cubicBezTo>
                  <a:cubicBezTo>
                    <a:pt x="5836" y="7690"/>
                    <a:pt x="5867" y="7721"/>
                    <a:pt x="5897" y="7721"/>
                  </a:cubicBezTo>
                  <a:cubicBezTo>
                    <a:pt x="5897" y="7721"/>
                    <a:pt x="5928" y="7721"/>
                    <a:pt x="5958" y="7751"/>
                  </a:cubicBezTo>
                  <a:cubicBezTo>
                    <a:pt x="5988" y="7751"/>
                    <a:pt x="5988" y="7751"/>
                    <a:pt x="5988" y="7782"/>
                  </a:cubicBezTo>
                  <a:cubicBezTo>
                    <a:pt x="5928" y="7842"/>
                    <a:pt x="5897" y="7873"/>
                    <a:pt x="5897" y="7934"/>
                  </a:cubicBezTo>
                  <a:cubicBezTo>
                    <a:pt x="5897" y="7964"/>
                    <a:pt x="5867" y="7964"/>
                    <a:pt x="5836" y="7994"/>
                  </a:cubicBezTo>
                  <a:cubicBezTo>
                    <a:pt x="5806" y="7994"/>
                    <a:pt x="5806" y="8025"/>
                    <a:pt x="5836" y="8025"/>
                  </a:cubicBezTo>
                  <a:cubicBezTo>
                    <a:pt x="5897" y="8085"/>
                    <a:pt x="5897" y="8116"/>
                    <a:pt x="5806" y="8146"/>
                  </a:cubicBezTo>
                  <a:cubicBezTo>
                    <a:pt x="5806" y="8146"/>
                    <a:pt x="5776" y="8146"/>
                    <a:pt x="5806" y="8177"/>
                  </a:cubicBezTo>
                  <a:cubicBezTo>
                    <a:pt x="5806" y="8237"/>
                    <a:pt x="5836" y="8268"/>
                    <a:pt x="5897" y="8237"/>
                  </a:cubicBezTo>
                  <a:cubicBezTo>
                    <a:pt x="5928" y="8237"/>
                    <a:pt x="5988" y="8207"/>
                    <a:pt x="6049" y="8207"/>
                  </a:cubicBezTo>
                  <a:cubicBezTo>
                    <a:pt x="6049" y="8207"/>
                    <a:pt x="6049" y="8207"/>
                    <a:pt x="6049" y="8207"/>
                  </a:cubicBezTo>
                  <a:cubicBezTo>
                    <a:pt x="6049" y="8237"/>
                    <a:pt x="6049" y="8237"/>
                    <a:pt x="6049" y="8268"/>
                  </a:cubicBezTo>
                  <a:cubicBezTo>
                    <a:pt x="6049" y="8268"/>
                    <a:pt x="6019" y="8298"/>
                    <a:pt x="5988" y="8329"/>
                  </a:cubicBezTo>
                  <a:cubicBezTo>
                    <a:pt x="5958" y="8359"/>
                    <a:pt x="5928" y="8389"/>
                    <a:pt x="5928" y="8450"/>
                  </a:cubicBezTo>
                  <a:cubicBezTo>
                    <a:pt x="5928" y="8481"/>
                    <a:pt x="5958" y="8481"/>
                    <a:pt x="5958" y="8481"/>
                  </a:cubicBezTo>
                  <a:cubicBezTo>
                    <a:pt x="5958" y="8481"/>
                    <a:pt x="5958" y="8481"/>
                    <a:pt x="5958" y="8481"/>
                  </a:cubicBezTo>
                  <a:cubicBezTo>
                    <a:pt x="5958" y="8481"/>
                    <a:pt x="5958" y="8481"/>
                    <a:pt x="5958" y="8481"/>
                  </a:cubicBezTo>
                  <a:cubicBezTo>
                    <a:pt x="5958" y="8481"/>
                    <a:pt x="5958" y="8481"/>
                    <a:pt x="5958" y="8481"/>
                  </a:cubicBezTo>
                  <a:cubicBezTo>
                    <a:pt x="5988" y="8481"/>
                    <a:pt x="5958" y="8481"/>
                    <a:pt x="5958" y="8481"/>
                  </a:cubicBezTo>
                  <a:cubicBezTo>
                    <a:pt x="5958" y="8481"/>
                    <a:pt x="5958" y="8481"/>
                    <a:pt x="5958" y="8481"/>
                  </a:cubicBezTo>
                  <a:cubicBezTo>
                    <a:pt x="5988" y="8541"/>
                    <a:pt x="6019" y="8572"/>
                    <a:pt x="6080" y="8602"/>
                  </a:cubicBezTo>
                  <a:cubicBezTo>
                    <a:pt x="6080" y="8633"/>
                    <a:pt x="6110" y="8663"/>
                    <a:pt x="6080" y="8693"/>
                  </a:cubicBezTo>
                  <a:cubicBezTo>
                    <a:pt x="6080" y="8724"/>
                    <a:pt x="6049" y="8754"/>
                    <a:pt x="6049" y="8754"/>
                  </a:cubicBezTo>
                  <a:cubicBezTo>
                    <a:pt x="6049" y="8754"/>
                    <a:pt x="6049" y="8754"/>
                    <a:pt x="6049" y="8754"/>
                  </a:cubicBezTo>
                  <a:cubicBezTo>
                    <a:pt x="6049" y="8754"/>
                    <a:pt x="6049" y="8754"/>
                    <a:pt x="6049" y="8785"/>
                  </a:cubicBezTo>
                  <a:lnTo>
                    <a:pt x="6049" y="8754"/>
                  </a:lnTo>
                  <a:cubicBezTo>
                    <a:pt x="6049" y="8785"/>
                    <a:pt x="6049" y="8815"/>
                    <a:pt x="6049" y="8845"/>
                  </a:cubicBezTo>
                  <a:cubicBezTo>
                    <a:pt x="6049" y="8876"/>
                    <a:pt x="6049" y="8906"/>
                    <a:pt x="6019" y="8937"/>
                  </a:cubicBezTo>
                  <a:cubicBezTo>
                    <a:pt x="6019" y="8937"/>
                    <a:pt x="6019" y="8967"/>
                    <a:pt x="6019" y="8967"/>
                  </a:cubicBezTo>
                  <a:lnTo>
                    <a:pt x="6080" y="9089"/>
                  </a:lnTo>
                  <a:cubicBezTo>
                    <a:pt x="6140" y="9119"/>
                    <a:pt x="6171" y="9149"/>
                    <a:pt x="6201" y="9180"/>
                  </a:cubicBezTo>
                  <a:cubicBezTo>
                    <a:pt x="6232" y="9210"/>
                    <a:pt x="6262" y="9241"/>
                    <a:pt x="6292" y="9271"/>
                  </a:cubicBezTo>
                  <a:cubicBezTo>
                    <a:pt x="6323" y="9271"/>
                    <a:pt x="6384" y="9301"/>
                    <a:pt x="6414" y="9301"/>
                  </a:cubicBezTo>
                  <a:cubicBezTo>
                    <a:pt x="6414" y="9332"/>
                    <a:pt x="6444" y="9332"/>
                    <a:pt x="6444" y="9362"/>
                  </a:cubicBezTo>
                  <a:cubicBezTo>
                    <a:pt x="6414" y="9423"/>
                    <a:pt x="6414" y="9453"/>
                    <a:pt x="6414" y="9514"/>
                  </a:cubicBezTo>
                  <a:cubicBezTo>
                    <a:pt x="6414" y="9514"/>
                    <a:pt x="6444" y="9544"/>
                    <a:pt x="6444" y="9544"/>
                  </a:cubicBezTo>
                  <a:lnTo>
                    <a:pt x="6475" y="9544"/>
                  </a:lnTo>
                  <a:lnTo>
                    <a:pt x="6444" y="9544"/>
                  </a:lnTo>
                  <a:lnTo>
                    <a:pt x="6444" y="9544"/>
                  </a:lnTo>
                  <a:lnTo>
                    <a:pt x="6444" y="9544"/>
                  </a:lnTo>
                  <a:cubicBezTo>
                    <a:pt x="6444" y="9575"/>
                    <a:pt x="6444" y="9575"/>
                    <a:pt x="6444" y="9605"/>
                  </a:cubicBezTo>
                  <a:cubicBezTo>
                    <a:pt x="6475" y="9605"/>
                    <a:pt x="6505" y="9605"/>
                    <a:pt x="6535" y="9605"/>
                  </a:cubicBezTo>
                  <a:cubicBezTo>
                    <a:pt x="6566" y="9605"/>
                    <a:pt x="6566" y="9636"/>
                    <a:pt x="6596" y="9666"/>
                  </a:cubicBezTo>
                  <a:cubicBezTo>
                    <a:pt x="6596" y="9696"/>
                    <a:pt x="6627" y="9757"/>
                    <a:pt x="6657" y="9818"/>
                  </a:cubicBezTo>
                  <a:cubicBezTo>
                    <a:pt x="6657" y="9848"/>
                    <a:pt x="6657" y="9909"/>
                    <a:pt x="6627" y="9940"/>
                  </a:cubicBezTo>
                  <a:cubicBezTo>
                    <a:pt x="6627" y="9940"/>
                    <a:pt x="6627" y="9970"/>
                    <a:pt x="6596" y="9970"/>
                  </a:cubicBezTo>
                  <a:cubicBezTo>
                    <a:pt x="6596" y="9970"/>
                    <a:pt x="6566" y="10000"/>
                    <a:pt x="6535" y="10000"/>
                  </a:cubicBezTo>
                  <a:cubicBezTo>
                    <a:pt x="6475" y="9970"/>
                    <a:pt x="6414" y="9970"/>
                    <a:pt x="6353" y="9909"/>
                  </a:cubicBezTo>
                  <a:lnTo>
                    <a:pt x="6353" y="9909"/>
                  </a:lnTo>
                  <a:cubicBezTo>
                    <a:pt x="6353" y="9909"/>
                    <a:pt x="6353" y="9909"/>
                    <a:pt x="6353" y="9909"/>
                  </a:cubicBezTo>
                  <a:cubicBezTo>
                    <a:pt x="6384" y="9909"/>
                    <a:pt x="6414" y="9940"/>
                    <a:pt x="6414" y="9940"/>
                  </a:cubicBezTo>
                  <a:cubicBezTo>
                    <a:pt x="6475" y="9940"/>
                    <a:pt x="6505" y="9909"/>
                    <a:pt x="6505" y="9848"/>
                  </a:cubicBezTo>
                  <a:cubicBezTo>
                    <a:pt x="6505" y="9757"/>
                    <a:pt x="6475" y="9696"/>
                    <a:pt x="6444" y="9605"/>
                  </a:cubicBezTo>
                  <a:cubicBezTo>
                    <a:pt x="6414" y="9575"/>
                    <a:pt x="6384" y="9575"/>
                    <a:pt x="6384" y="9514"/>
                  </a:cubicBezTo>
                  <a:cubicBezTo>
                    <a:pt x="6384" y="9484"/>
                    <a:pt x="6353" y="9453"/>
                    <a:pt x="6353" y="9423"/>
                  </a:cubicBezTo>
                  <a:cubicBezTo>
                    <a:pt x="6323" y="9332"/>
                    <a:pt x="6292" y="9271"/>
                    <a:pt x="6201" y="9271"/>
                  </a:cubicBezTo>
                  <a:cubicBezTo>
                    <a:pt x="6140" y="9241"/>
                    <a:pt x="6080" y="9210"/>
                    <a:pt x="6049" y="9180"/>
                  </a:cubicBezTo>
                  <a:cubicBezTo>
                    <a:pt x="6019" y="9149"/>
                    <a:pt x="5988" y="9119"/>
                    <a:pt x="5958" y="9089"/>
                  </a:cubicBezTo>
                  <a:cubicBezTo>
                    <a:pt x="5928" y="9089"/>
                    <a:pt x="5897" y="9089"/>
                    <a:pt x="5897" y="9089"/>
                  </a:cubicBezTo>
                  <a:cubicBezTo>
                    <a:pt x="5867" y="9089"/>
                    <a:pt x="5836" y="9119"/>
                    <a:pt x="5836" y="9119"/>
                  </a:cubicBezTo>
                  <a:cubicBezTo>
                    <a:pt x="5836" y="9180"/>
                    <a:pt x="5867" y="9210"/>
                    <a:pt x="5867" y="9271"/>
                  </a:cubicBezTo>
                  <a:cubicBezTo>
                    <a:pt x="5867" y="9271"/>
                    <a:pt x="5867" y="9301"/>
                    <a:pt x="5867" y="9332"/>
                  </a:cubicBezTo>
                  <a:cubicBezTo>
                    <a:pt x="5897" y="9362"/>
                    <a:pt x="5958" y="9392"/>
                    <a:pt x="5988" y="9453"/>
                  </a:cubicBezTo>
                  <a:cubicBezTo>
                    <a:pt x="6080" y="9575"/>
                    <a:pt x="6171" y="9696"/>
                    <a:pt x="6262" y="9818"/>
                  </a:cubicBezTo>
                  <a:cubicBezTo>
                    <a:pt x="6292" y="9848"/>
                    <a:pt x="6292" y="9848"/>
                    <a:pt x="6323" y="9879"/>
                  </a:cubicBezTo>
                  <a:lnTo>
                    <a:pt x="6323" y="9879"/>
                  </a:lnTo>
                  <a:cubicBezTo>
                    <a:pt x="6323" y="9879"/>
                    <a:pt x="6323" y="9879"/>
                    <a:pt x="6323" y="9879"/>
                  </a:cubicBezTo>
                  <a:cubicBezTo>
                    <a:pt x="6262" y="9909"/>
                    <a:pt x="6232" y="9940"/>
                    <a:pt x="6232" y="10000"/>
                  </a:cubicBezTo>
                  <a:cubicBezTo>
                    <a:pt x="6232" y="10122"/>
                    <a:pt x="6201" y="10213"/>
                    <a:pt x="6232" y="10304"/>
                  </a:cubicBezTo>
                  <a:cubicBezTo>
                    <a:pt x="6232" y="10426"/>
                    <a:pt x="6201" y="10548"/>
                    <a:pt x="6140" y="10669"/>
                  </a:cubicBezTo>
                  <a:cubicBezTo>
                    <a:pt x="6110" y="10791"/>
                    <a:pt x="6049" y="10912"/>
                    <a:pt x="6019" y="11034"/>
                  </a:cubicBezTo>
                  <a:cubicBezTo>
                    <a:pt x="5988" y="11155"/>
                    <a:pt x="5958" y="11277"/>
                    <a:pt x="5867" y="11368"/>
                  </a:cubicBezTo>
                  <a:cubicBezTo>
                    <a:pt x="5806" y="11459"/>
                    <a:pt x="5806" y="11551"/>
                    <a:pt x="5806" y="11672"/>
                  </a:cubicBezTo>
                  <a:cubicBezTo>
                    <a:pt x="5806" y="11703"/>
                    <a:pt x="5806" y="11733"/>
                    <a:pt x="5806" y="11733"/>
                  </a:cubicBezTo>
                  <a:cubicBezTo>
                    <a:pt x="5806" y="11855"/>
                    <a:pt x="5776" y="11976"/>
                    <a:pt x="5715" y="12098"/>
                  </a:cubicBezTo>
                  <a:cubicBezTo>
                    <a:pt x="5684" y="12128"/>
                    <a:pt x="5684" y="12158"/>
                    <a:pt x="5684" y="12189"/>
                  </a:cubicBezTo>
                  <a:cubicBezTo>
                    <a:pt x="5745" y="12280"/>
                    <a:pt x="5745" y="12371"/>
                    <a:pt x="5715" y="12432"/>
                  </a:cubicBezTo>
                  <a:cubicBezTo>
                    <a:pt x="5715" y="12493"/>
                    <a:pt x="5715" y="12523"/>
                    <a:pt x="5715" y="12554"/>
                  </a:cubicBezTo>
                  <a:cubicBezTo>
                    <a:pt x="5715" y="12584"/>
                    <a:pt x="5715" y="12614"/>
                    <a:pt x="5745" y="12614"/>
                  </a:cubicBezTo>
                  <a:cubicBezTo>
                    <a:pt x="5745" y="12675"/>
                    <a:pt x="5776" y="12766"/>
                    <a:pt x="5806" y="12827"/>
                  </a:cubicBezTo>
                  <a:cubicBezTo>
                    <a:pt x="5836" y="12827"/>
                    <a:pt x="5836" y="12858"/>
                    <a:pt x="5867" y="12858"/>
                  </a:cubicBezTo>
                  <a:cubicBezTo>
                    <a:pt x="5897" y="12888"/>
                    <a:pt x="5897" y="12888"/>
                    <a:pt x="5897" y="12918"/>
                  </a:cubicBezTo>
                  <a:cubicBezTo>
                    <a:pt x="5897" y="12949"/>
                    <a:pt x="5867" y="12949"/>
                    <a:pt x="5867" y="12979"/>
                  </a:cubicBezTo>
                  <a:cubicBezTo>
                    <a:pt x="5867" y="13010"/>
                    <a:pt x="5867" y="13040"/>
                    <a:pt x="5867" y="13040"/>
                  </a:cubicBezTo>
                  <a:cubicBezTo>
                    <a:pt x="5897" y="13101"/>
                    <a:pt x="5928" y="13162"/>
                    <a:pt x="5897" y="13253"/>
                  </a:cubicBezTo>
                  <a:cubicBezTo>
                    <a:pt x="5897" y="13253"/>
                    <a:pt x="5897" y="13283"/>
                    <a:pt x="5897" y="13314"/>
                  </a:cubicBezTo>
                  <a:cubicBezTo>
                    <a:pt x="5928" y="13405"/>
                    <a:pt x="5988" y="13465"/>
                    <a:pt x="6019" y="13557"/>
                  </a:cubicBezTo>
                  <a:cubicBezTo>
                    <a:pt x="6049" y="13617"/>
                    <a:pt x="6049" y="13648"/>
                    <a:pt x="6049" y="13709"/>
                  </a:cubicBezTo>
                  <a:cubicBezTo>
                    <a:pt x="6049" y="13739"/>
                    <a:pt x="6049" y="13769"/>
                    <a:pt x="6110" y="13769"/>
                  </a:cubicBezTo>
                  <a:cubicBezTo>
                    <a:pt x="6232" y="13800"/>
                    <a:pt x="6323" y="13891"/>
                    <a:pt x="6444" y="13952"/>
                  </a:cubicBezTo>
                  <a:cubicBezTo>
                    <a:pt x="6535" y="14013"/>
                    <a:pt x="6596" y="14104"/>
                    <a:pt x="6596" y="14195"/>
                  </a:cubicBezTo>
                  <a:cubicBezTo>
                    <a:pt x="6596" y="14286"/>
                    <a:pt x="6627" y="14377"/>
                    <a:pt x="6627" y="14438"/>
                  </a:cubicBezTo>
                  <a:cubicBezTo>
                    <a:pt x="6687" y="14590"/>
                    <a:pt x="6748" y="14712"/>
                    <a:pt x="6748" y="14864"/>
                  </a:cubicBezTo>
                  <a:cubicBezTo>
                    <a:pt x="6779" y="14924"/>
                    <a:pt x="6779" y="14955"/>
                    <a:pt x="6839" y="14985"/>
                  </a:cubicBezTo>
                  <a:cubicBezTo>
                    <a:pt x="6900" y="15046"/>
                    <a:pt x="6931" y="15137"/>
                    <a:pt x="6991" y="15198"/>
                  </a:cubicBezTo>
                  <a:cubicBezTo>
                    <a:pt x="7022" y="15259"/>
                    <a:pt x="6991" y="15289"/>
                    <a:pt x="6991" y="15320"/>
                  </a:cubicBezTo>
                  <a:cubicBezTo>
                    <a:pt x="6961" y="15350"/>
                    <a:pt x="6931" y="15380"/>
                    <a:pt x="6900" y="15380"/>
                  </a:cubicBezTo>
                  <a:cubicBezTo>
                    <a:pt x="6900" y="15380"/>
                    <a:pt x="6900" y="15380"/>
                    <a:pt x="6870" y="15380"/>
                  </a:cubicBezTo>
                  <a:cubicBezTo>
                    <a:pt x="6870" y="15380"/>
                    <a:pt x="6839" y="15411"/>
                    <a:pt x="6870" y="15441"/>
                  </a:cubicBezTo>
                  <a:cubicBezTo>
                    <a:pt x="6900" y="15502"/>
                    <a:pt x="6931" y="15563"/>
                    <a:pt x="7022" y="15593"/>
                  </a:cubicBezTo>
                  <a:cubicBezTo>
                    <a:pt x="7113" y="15624"/>
                    <a:pt x="7174" y="15715"/>
                    <a:pt x="7235" y="15776"/>
                  </a:cubicBezTo>
                  <a:cubicBezTo>
                    <a:pt x="7265" y="15806"/>
                    <a:pt x="7295" y="15836"/>
                    <a:pt x="7295" y="15867"/>
                  </a:cubicBezTo>
                  <a:cubicBezTo>
                    <a:pt x="7295" y="15928"/>
                    <a:pt x="7295" y="15958"/>
                    <a:pt x="7265" y="15988"/>
                  </a:cubicBezTo>
                  <a:cubicBezTo>
                    <a:pt x="7265" y="16049"/>
                    <a:pt x="7265" y="16080"/>
                    <a:pt x="7326" y="16110"/>
                  </a:cubicBezTo>
                  <a:cubicBezTo>
                    <a:pt x="7417" y="16231"/>
                    <a:pt x="7569" y="16323"/>
                    <a:pt x="7630" y="16475"/>
                  </a:cubicBezTo>
                  <a:cubicBezTo>
                    <a:pt x="7660" y="16505"/>
                    <a:pt x="7691" y="16505"/>
                    <a:pt x="7721" y="16475"/>
                  </a:cubicBezTo>
                  <a:cubicBezTo>
                    <a:pt x="7751" y="16444"/>
                    <a:pt x="7751" y="16414"/>
                    <a:pt x="7751" y="16383"/>
                  </a:cubicBezTo>
                  <a:cubicBezTo>
                    <a:pt x="7751" y="16323"/>
                    <a:pt x="7721" y="16262"/>
                    <a:pt x="7691" y="16231"/>
                  </a:cubicBezTo>
                  <a:cubicBezTo>
                    <a:pt x="7660" y="16201"/>
                    <a:pt x="7569" y="16049"/>
                    <a:pt x="7539" y="15988"/>
                  </a:cubicBezTo>
                  <a:cubicBezTo>
                    <a:pt x="7539" y="15958"/>
                    <a:pt x="7508" y="15928"/>
                    <a:pt x="7508" y="15897"/>
                  </a:cubicBezTo>
                  <a:cubicBezTo>
                    <a:pt x="7508" y="15836"/>
                    <a:pt x="7478" y="15776"/>
                    <a:pt x="7478" y="15715"/>
                  </a:cubicBezTo>
                  <a:cubicBezTo>
                    <a:pt x="7478" y="15624"/>
                    <a:pt x="7387" y="15593"/>
                    <a:pt x="7356" y="15532"/>
                  </a:cubicBezTo>
                  <a:cubicBezTo>
                    <a:pt x="7326" y="15441"/>
                    <a:pt x="7295" y="15320"/>
                    <a:pt x="7235" y="15228"/>
                  </a:cubicBezTo>
                  <a:cubicBezTo>
                    <a:pt x="7174" y="15137"/>
                    <a:pt x="7143" y="15046"/>
                    <a:pt x="7052" y="14955"/>
                  </a:cubicBezTo>
                  <a:cubicBezTo>
                    <a:pt x="7052" y="14924"/>
                    <a:pt x="7052" y="14894"/>
                    <a:pt x="7022" y="14894"/>
                  </a:cubicBezTo>
                  <a:cubicBezTo>
                    <a:pt x="7022" y="14773"/>
                    <a:pt x="6991" y="14651"/>
                    <a:pt x="7022" y="14529"/>
                  </a:cubicBezTo>
                  <a:cubicBezTo>
                    <a:pt x="7052" y="14529"/>
                    <a:pt x="7052" y="14529"/>
                    <a:pt x="7083" y="14529"/>
                  </a:cubicBezTo>
                  <a:cubicBezTo>
                    <a:pt x="7113" y="14529"/>
                    <a:pt x="7143" y="14560"/>
                    <a:pt x="7204" y="14590"/>
                  </a:cubicBezTo>
                  <a:cubicBezTo>
                    <a:pt x="7235" y="14590"/>
                    <a:pt x="7265" y="14621"/>
                    <a:pt x="7265" y="14681"/>
                  </a:cubicBezTo>
                  <a:cubicBezTo>
                    <a:pt x="7295" y="14773"/>
                    <a:pt x="7295" y="14894"/>
                    <a:pt x="7326" y="14985"/>
                  </a:cubicBezTo>
                  <a:cubicBezTo>
                    <a:pt x="7387" y="15107"/>
                    <a:pt x="7478" y="15259"/>
                    <a:pt x="7569" y="15380"/>
                  </a:cubicBezTo>
                  <a:cubicBezTo>
                    <a:pt x="7569" y="15380"/>
                    <a:pt x="7599" y="15411"/>
                    <a:pt x="7630" y="15441"/>
                  </a:cubicBezTo>
                  <a:cubicBezTo>
                    <a:pt x="7630" y="15532"/>
                    <a:pt x="7691" y="15563"/>
                    <a:pt x="7721" y="15593"/>
                  </a:cubicBezTo>
                  <a:cubicBezTo>
                    <a:pt x="7782" y="15624"/>
                    <a:pt x="7812" y="15654"/>
                    <a:pt x="7843" y="15684"/>
                  </a:cubicBezTo>
                  <a:cubicBezTo>
                    <a:pt x="7843" y="15715"/>
                    <a:pt x="7873" y="15745"/>
                    <a:pt x="7843" y="15776"/>
                  </a:cubicBezTo>
                  <a:cubicBezTo>
                    <a:pt x="7843" y="15776"/>
                    <a:pt x="7812" y="15776"/>
                    <a:pt x="7812" y="15806"/>
                  </a:cubicBezTo>
                  <a:cubicBezTo>
                    <a:pt x="7812" y="15836"/>
                    <a:pt x="7812" y="15867"/>
                    <a:pt x="7843" y="15897"/>
                  </a:cubicBezTo>
                  <a:cubicBezTo>
                    <a:pt x="7873" y="15928"/>
                    <a:pt x="7934" y="15958"/>
                    <a:pt x="7964" y="15988"/>
                  </a:cubicBezTo>
                  <a:cubicBezTo>
                    <a:pt x="8025" y="16019"/>
                    <a:pt x="8055" y="16049"/>
                    <a:pt x="8055" y="16110"/>
                  </a:cubicBezTo>
                  <a:cubicBezTo>
                    <a:pt x="8055" y="16140"/>
                    <a:pt x="8086" y="16171"/>
                    <a:pt x="8116" y="16201"/>
                  </a:cubicBezTo>
                  <a:cubicBezTo>
                    <a:pt x="8329" y="16444"/>
                    <a:pt x="8390" y="16566"/>
                    <a:pt x="8481" y="16839"/>
                  </a:cubicBezTo>
                  <a:cubicBezTo>
                    <a:pt x="8481" y="16870"/>
                    <a:pt x="8481" y="16870"/>
                    <a:pt x="8481" y="16900"/>
                  </a:cubicBezTo>
                  <a:cubicBezTo>
                    <a:pt x="8450" y="16931"/>
                    <a:pt x="8450" y="16961"/>
                    <a:pt x="8420" y="16991"/>
                  </a:cubicBezTo>
                  <a:cubicBezTo>
                    <a:pt x="8359" y="17052"/>
                    <a:pt x="8390" y="17143"/>
                    <a:pt x="8420" y="17204"/>
                  </a:cubicBezTo>
                  <a:cubicBezTo>
                    <a:pt x="8481" y="17265"/>
                    <a:pt x="8511" y="17326"/>
                    <a:pt x="8572" y="17326"/>
                  </a:cubicBezTo>
                  <a:cubicBezTo>
                    <a:pt x="8663" y="17356"/>
                    <a:pt x="8694" y="17417"/>
                    <a:pt x="8754" y="17447"/>
                  </a:cubicBezTo>
                  <a:cubicBezTo>
                    <a:pt x="8785" y="17508"/>
                    <a:pt x="8846" y="17539"/>
                    <a:pt x="8906" y="17569"/>
                  </a:cubicBezTo>
                  <a:cubicBezTo>
                    <a:pt x="8937" y="17569"/>
                    <a:pt x="8967" y="17569"/>
                    <a:pt x="8998" y="17599"/>
                  </a:cubicBezTo>
                  <a:cubicBezTo>
                    <a:pt x="9028" y="17599"/>
                    <a:pt x="9058" y="17599"/>
                    <a:pt x="9089" y="17630"/>
                  </a:cubicBezTo>
                  <a:cubicBezTo>
                    <a:pt x="9180" y="17721"/>
                    <a:pt x="9301" y="17782"/>
                    <a:pt x="9423" y="17812"/>
                  </a:cubicBezTo>
                  <a:cubicBezTo>
                    <a:pt x="9484" y="17842"/>
                    <a:pt x="9545" y="17873"/>
                    <a:pt x="9605" y="17903"/>
                  </a:cubicBezTo>
                  <a:cubicBezTo>
                    <a:pt x="9666" y="17934"/>
                    <a:pt x="9757" y="17964"/>
                    <a:pt x="9818" y="17994"/>
                  </a:cubicBezTo>
                  <a:cubicBezTo>
                    <a:pt x="10061" y="18055"/>
                    <a:pt x="10061" y="18055"/>
                    <a:pt x="10335" y="17964"/>
                  </a:cubicBezTo>
                  <a:cubicBezTo>
                    <a:pt x="10396" y="17934"/>
                    <a:pt x="10457" y="17964"/>
                    <a:pt x="10517" y="17994"/>
                  </a:cubicBezTo>
                  <a:cubicBezTo>
                    <a:pt x="10639" y="18116"/>
                    <a:pt x="10760" y="18207"/>
                    <a:pt x="10882" y="18329"/>
                  </a:cubicBezTo>
                  <a:cubicBezTo>
                    <a:pt x="10912" y="18390"/>
                    <a:pt x="10973" y="18420"/>
                    <a:pt x="11064" y="18420"/>
                  </a:cubicBezTo>
                  <a:cubicBezTo>
                    <a:pt x="11156" y="18420"/>
                    <a:pt x="11247" y="18481"/>
                    <a:pt x="11338" y="18511"/>
                  </a:cubicBezTo>
                  <a:cubicBezTo>
                    <a:pt x="11460" y="18542"/>
                    <a:pt x="11551" y="18572"/>
                    <a:pt x="11672" y="18572"/>
                  </a:cubicBezTo>
                  <a:cubicBezTo>
                    <a:pt x="11703" y="18572"/>
                    <a:pt x="11733" y="18572"/>
                    <a:pt x="11733" y="18602"/>
                  </a:cubicBezTo>
                  <a:cubicBezTo>
                    <a:pt x="11764" y="18663"/>
                    <a:pt x="11794" y="18724"/>
                    <a:pt x="11855" y="18785"/>
                  </a:cubicBezTo>
                  <a:cubicBezTo>
                    <a:pt x="11885" y="18846"/>
                    <a:pt x="11946" y="18876"/>
                    <a:pt x="12007" y="18937"/>
                  </a:cubicBezTo>
                  <a:cubicBezTo>
                    <a:pt x="12037" y="18997"/>
                    <a:pt x="12037" y="19028"/>
                    <a:pt x="12037" y="19089"/>
                  </a:cubicBezTo>
                  <a:cubicBezTo>
                    <a:pt x="12007" y="19149"/>
                    <a:pt x="12037" y="19180"/>
                    <a:pt x="12098" y="19210"/>
                  </a:cubicBezTo>
                  <a:cubicBezTo>
                    <a:pt x="12128" y="19210"/>
                    <a:pt x="12159" y="19241"/>
                    <a:pt x="12189" y="19241"/>
                  </a:cubicBezTo>
                  <a:cubicBezTo>
                    <a:pt x="12219" y="19241"/>
                    <a:pt x="12250" y="19241"/>
                    <a:pt x="12250" y="19241"/>
                  </a:cubicBezTo>
                  <a:cubicBezTo>
                    <a:pt x="12311" y="19301"/>
                    <a:pt x="12371" y="19332"/>
                    <a:pt x="12402" y="19393"/>
                  </a:cubicBezTo>
                  <a:cubicBezTo>
                    <a:pt x="12402" y="19484"/>
                    <a:pt x="12463" y="19514"/>
                    <a:pt x="12554" y="19514"/>
                  </a:cubicBezTo>
                  <a:cubicBezTo>
                    <a:pt x="12554" y="19514"/>
                    <a:pt x="12584" y="19514"/>
                    <a:pt x="12615" y="19514"/>
                  </a:cubicBezTo>
                  <a:cubicBezTo>
                    <a:pt x="12675" y="19484"/>
                    <a:pt x="12736" y="19514"/>
                    <a:pt x="12797" y="19575"/>
                  </a:cubicBezTo>
                  <a:cubicBezTo>
                    <a:pt x="12827" y="19605"/>
                    <a:pt x="12888" y="19636"/>
                    <a:pt x="12949" y="19666"/>
                  </a:cubicBezTo>
                  <a:cubicBezTo>
                    <a:pt x="12979" y="19727"/>
                    <a:pt x="13010" y="19727"/>
                    <a:pt x="13071" y="19666"/>
                  </a:cubicBezTo>
                  <a:cubicBezTo>
                    <a:pt x="13101" y="19636"/>
                    <a:pt x="13101" y="19636"/>
                    <a:pt x="13101" y="19575"/>
                  </a:cubicBezTo>
                  <a:cubicBezTo>
                    <a:pt x="13101" y="19575"/>
                    <a:pt x="13071" y="19545"/>
                    <a:pt x="13101" y="19514"/>
                  </a:cubicBezTo>
                  <a:cubicBezTo>
                    <a:pt x="13162" y="19484"/>
                    <a:pt x="13192" y="19423"/>
                    <a:pt x="13253" y="19362"/>
                  </a:cubicBezTo>
                  <a:cubicBezTo>
                    <a:pt x="13253" y="19362"/>
                    <a:pt x="13283" y="19362"/>
                    <a:pt x="13314" y="19362"/>
                  </a:cubicBezTo>
                  <a:cubicBezTo>
                    <a:pt x="13375" y="19393"/>
                    <a:pt x="13405" y="19453"/>
                    <a:pt x="13435" y="19545"/>
                  </a:cubicBezTo>
                  <a:cubicBezTo>
                    <a:pt x="13435" y="19575"/>
                    <a:pt x="13435" y="19636"/>
                    <a:pt x="13466" y="19666"/>
                  </a:cubicBezTo>
                  <a:cubicBezTo>
                    <a:pt x="13527" y="19727"/>
                    <a:pt x="13527" y="19818"/>
                    <a:pt x="13587" y="19849"/>
                  </a:cubicBezTo>
                  <a:cubicBezTo>
                    <a:pt x="13587" y="19879"/>
                    <a:pt x="13587" y="19909"/>
                    <a:pt x="13587" y="19909"/>
                  </a:cubicBezTo>
                  <a:cubicBezTo>
                    <a:pt x="13587" y="20031"/>
                    <a:pt x="13587" y="20122"/>
                    <a:pt x="13587" y="20213"/>
                  </a:cubicBezTo>
                  <a:cubicBezTo>
                    <a:pt x="13587" y="20274"/>
                    <a:pt x="13587" y="20335"/>
                    <a:pt x="13618" y="20365"/>
                  </a:cubicBezTo>
                  <a:cubicBezTo>
                    <a:pt x="13648" y="20396"/>
                    <a:pt x="13618" y="20426"/>
                    <a:pt x="13618" y="20426"/>
                  </a:cubicBezTo>
                  <a:cubicBezTo>
                    <a:pt x="13557" y="20487"/>
                    <a:pt x="13527" y="20578"/>
                    <a:pt x="13435" y="20608"/>
                  </a:cubicBezTo>
                  <a:cubicBezTo>
                    <a:pt x="13375" y="20639"/>
                    <a:pt x="13314" y="20700"/>
                    <a:pt x="13283" y="20791"/>
                  </a:cubicBezTo>
                  <a:cubicBezTo>
                    <a:pt x="13283" y="20852"/>
                    <a:pt x="13253" y="20882"/>
                    <a:pt x="13192" y="20882"/>
                  </a:cubicBezTo>
                  <a:cubicBezTo>
                    <a:pt x="13162" y="20912"/>
                    <a:pt x="13131" y="20943"/>
                    <a:pt x="13071" y="20973"/>
                  </a:cubicBezTo>
                  <a:cubicBezTo>
                    <a:pt x="13071" y="20973"/>
                    <a:pt x="13071" y="20973"/>
                    <a:pt x="13071" y="21004"/>
                  </a:cubicBezTo>
                  <a:cubicBezTo>
                    <a:pt x="13010" y="21186"/>
                    <a:pt x="13010" y="21186"/>
                    <a:pt x="12949" y="21308"/>
                  </a:cubicBezTo>
                  <a:cubicBezTo>
                    <a:pt x="12919" y="21338"/>
                    <a:pt x="12919" y="21338"/>
                    <a:pt x="12919" y="21368"/>
                  </a:cubicBezTo>
                  <a:cubicBezTo>
                    <a:pt x="12919" y="21429"/>
                    <a:pt x="12888" y="21520"/>
                    <a:pt x="12919" y="21581"/>
                  </a:cubicBezTo>
                  <a:cubicBezTo>
                    <a:pt x="12919" y="21642"/>
                    <a:pt x="12979" y="21672"/>
                    <a:pt x="13040" y="21703"/>
                  </a:cubicBezTo>
                  <a:cubicBezTo>
                    <a:pt x="13040" y="21703"/>
                    <a:pt x="13040" y="21703"/>
                    <a:pt x="13040" y="21703"/>
                  </a:cubicBezTo>
                  <a:cubicBezTo>
                    <a:pt x="13071" y="21672"/>
                    <a:pt x="13071" y="21672"/>
                    <a:pt x="13071" y="21642"/>
                  </a:cubicBezTo>
                  <a:cubicBezTo>
                    <a:pt x="13071" y="21672"/>
                    <a:pt x="13101" y="21672"/>
                    <a:pt x="13101" y="21703"/>
                  </a:cubicBezTo>
                  <a:cubicBezTo>
                    <a:pt x="13101" y="21733"/>
                    <a:pt x="13071" y="21763"/>
                    <a:pt x="13040" y="21794"/>
                  </a:cubicBezTo>
                  <a:cubicBezTo>
                    <a:pt x="13010" y="21824"/>
                    <a:pt x="12949" y="21855"/>
                    <a:pt x="12919" y="21885"/>
                  </a:cubicBezTo>
                  <a:cubicBezTo>
                    <a:pt x="12858" y="21946"/>
                    <a:pt x="12797" y="22007"/>
                    <a:pt x="12827" y="22098"/>
                  </a:cubicBezTo>
                  <a:cubicBezTo>
                    <a:pt x="12858" y="22128"/>
                    <a:pt x="12858" y="22159"/>
                    <a:pt x="12858" y="22189"/>
                  </a:cubicBezTo>
                  <a:cubicBezTo>
                    <a:pt x="12858" y="22219"/>
                    <a:pt x="12858" y="22250"/>
                    <a:pt x="12858" y="22250"/>
                  </a:cubicBezTo>
                  <a:cubicBezTo>
                    <a:pt x="12827" y="22311"/>
                    <a:pt x="12858" y="22341"/>
                    <a:pt x="12888" y="22371"/>
                  </a:cubicBezTo>
                  <a:cubicBezTo>
                    <a:pt x="12949" y="22402"/>
                    <a:pt x="12979" y="22402"/>
                    <a:pt x="13040" y="22432"/>
                  </a:cubicBezTo>
                  <a:cubicBezTo>
                    <a:pt x="13101" y="22463"/>
                    <a:pt x="13131" y="22493"/>
                    <a:pt x="13162" y="22554"/>
                  </a:cubicBezTo>
                  <a:cubicBezTo>
                    <a:pt x="13192" y="22615"/>
                    <a:pt x="13223" y="22645"/>
                    <a:pt x="13253" y="22706"/>
                  </a:cubicBezTo>
                  <a:cubicBezTo>
                    <a:pt x="13283" y="22706"/>
                    <a:pt x="13283" y="22736"/>
                    <a:pt x="13314" y="22767"/>
                  </a:cubicBezTo>
                  <a:cubicBezTo>
                    <a:pt x="13314" y="22858"/>
                    <a:pt x="13375" y="22949"/>
                    <a:pt x="13435" y="23040"/>
                  </a:cubicBezTo>
                  <a:cubicBezTo>
                    <a:pt x="13466" y="23162"/>
                    <a:pt x="13527" y="23283"/>
                    <a:pt x="13618" y="23374"/>
                  </a:cubicBezTo>
                  <a:cubicBezTo>
                    <a:pt x="13678" y="23496"/>
                    <a:pt x="13739" y="23618"/>
                    <a:pt x="13830" y="23739"/>
                  </a:cubicBezTo>
                  <a:cubicBezTo>
                    <a:pt x="13830" y="23770"/>
                    <a:pt x="13830" y="23770"/>
                    <a:pt x="13830" y="23800"/>
                  </a:cubicBezTo>
                  <a:cubicBezTo>
                    <a:pt x="13830" y="23861"/>
                    <a:pt x="13861" y="23922"/>
                    <a:pt x="13891" y="23952"/>
                  </a:cubicBezTo>
                  <a:cubicBezTo>
                    <a:pt x="14013" y="24104"/>
                    <a:pt x="14195" y="24195"/>
                    <a:pt x="14347" y="24317"/>
                  </a:cubicBezTo>
                  <a:cubicBezTo>
                    <a:pt x="14378" y="24347"/>
                    <a:pt x="14408" y="24347"/>
                    <a:pt x="14469" y="24347"/>
                  </a:cubicBezTo>
                  <a:cubicBezTo>
                    <a:pt x="14530" y="24408"/>
                    <a:pt x="14621" y="24438"/>
                    <a:pt x="14682" y="24499"/>
                  </a:cubicBezTo>
                  <a:cubicBezTo>
                    <a:pt x="14773" y="24590"/>
                    <a:pt x="14864" y="24651"/>
                    <a:pt x="14955" y="24742"/>
                  </a:cubicBezTo>
                  <a:cubicBezTo>
                    <a:pt x="14985" y="24773"/>
                    <a:pt x="14985" y="24803"/>
                    <a:pt x="15016" y="24833"/>
                  </a:cubicBezTo>
                  <a:cubicBezTo>
                    <a:pt x="15016" y="24864"/>
                    <a:pt x="15016" y="24894"/>
                    <a:pt x="15016" y="24925"/>
                  </a:cubicBezTo>
                  <a:cubicBezTo>
                    <a:pt x="15046" y="25016"/>
                    <a:pt x="15046" y="25077"/>
                    <a:pt x="15016" y="25168"/>
                  </a:cubicBezTo>
                  <a:cubicBezTo>
                    <a:pt x="15016" y="25198"/>
                    <a:pt x="15016" y="25229"/>
                    <a:pt x="15016" y="25259"/>
                  </a:cubicBezTo>
                  <a:cubicBezTo>
                    <a:pt x="15077" y="25411"/>
                    <a:pt x="15077" y="25563"/>
                    <a:pt x="15016" y="25715"/>
                  </a:cubicBezTo>
                  <a:cubicBezTo>
                    <a:pt x="15016" y="25715"/>
                    <a:pt x="15016" y="25745"/>
                    <a:pt x="15016" y="25776"/>
                  </a:cubicBezTo>
                  <a:cubicBezTo>
                    <a:pt x="15077" y="25988"/>
                    <a:pt x="15046" y="26232"/>
                    <a:pt x="15046" y="26444"/>
                  </a:cubicBezTo>
                  <a:cubicBezTo>
                    <a:pt x="15046" y="26505"/>
                    <a:pt x="15046" y="26566"/>
                    <a:pt x="15016" y="26627"/>
                  </a:cubicBezTo>
                  <a:cubicBezTo>
                    <a:pt x="15016" y="26718"/>
                    <a:pt x="14985" y="26779"/>
                    <a:pt x="14985" y="26870"/>
                  </a:cubicBezTo>
                  <a:cubicBezTo>
                    <a:pt x="14955" y="26900"/>
                    <a:pt x="14955" y="26961"/>
                    <a:pt x="14985" y="26992"/>
                  </a:cubicBezTo>
                  <a:cubicBezTo>
                    <a:pt x="15016" y="27052"/>
                    <a:pt x="14985" y="27144"/>
                    <a:pt x="14985" y="27204"/>
                  </a:cubicBezTo>
                  <a:cubicBezTo>
                    <a:pt x="14955" y="27265"/>
                    <a:pt x="14955" y="27326"/>
                    <a:pt x="14985" y="27387"/>
                  </a:cubicBezTo>
                  <a:cubicBezTo>
                    <a:pt x="15016" y="27478"/>
                    <a:pt x="14985" y="27569"/>
                    <a:pt x="15016" y="27660"/>
                  </a:cubicBezTo>
                  <a:cubicBezTo>
                    <a:pt x="15046" y="27721"/>
                    <a:pt x="15016" y="27751"/>
                    <a:pt x="15016" y="27812"/>
                  </a:cubicBezTo>
                  <a:cubicBezTo>
                    <a:pt x="15016" y="27843"/>
                    <a:pt x="15016" y="27873"/>
                    <a:pt x="15046" y="27903"/>
                  </a:cubicBezTo>
                  <a:cubicBezTo>
                    <a:pt x="15046" y="27964"/>
                    <a:pt x="15046" y="27995"/>
                    <a:pt x="15016" y="28025"/>
                  </a:cubicBezTo>
                  <a:cubicBezTo>
                    <a:pt x="15016" y="28086"/>
                    <a:pt x="14985" y="28147"/>
                    <a:pt x="14985" y="28177"/>
                  </a:cubicBezTo>
                  <a:cubicBezTo>
                    <a:pt x="14955" y="28359"/>
                    <a:pt x="14894" y="28542"/>
                    <a:pt x="14864" y="28694"/>
                  </a:cubicBezTo>
                  <a:cubicBezTo>
                    <a:pt x="14864" y="28724"/>
                    <a:pt x="14834" y="28754"/>
                    <a:pt x="14834" y="28785"/>
                  </a:cubicBezTo>
                  <a:cubicBezTo>
                    <a:pt x="14773" y="28815"/>
                    <a:pt x="14773" y="28876"/>
                    <a:pt x="14803" y="28937"/>
                  </a:cubicBezTo>
                  <a:cubicBezTo>
                    <a:pt x="14834" y="28998"/>
                    <a:pt x="14864" y="29089"/>
                    <a:pt x="14894" y="29180"/>
                  </a:cubicBezTo>
                  <a:cubicBezTo>
                    <a:pt x="14955" y="29241"/>
                    <a:pt x="14955" y="29332"/>
                    <a:pt x="14894" y="29393"/>
                  </a:cubicBezTo>
                  <a:cubicBezTo>
                    <a:pt x="14864" y="29423"/>
                    <a:pt x="14864" y="29484"/>
                    <a:pt x="14864" y="29514"/>
                  </a:cubicBezTo>
                  <a:cubicBezTo>
                    <a:pt x="14894" y="29575"/>
                    <a:pt x="14864" y="29606"/>
                    <a:pt x="14864" y="29666"/>
                  </a:cubicBezTo>
                  <a:cubicBezTo>
                    <a:pt x="14864" y="29727"/>
                    <a:pt x="14894" y="29758"/>
                    <a:pt x="14925" y="29818"/>
                  </a:cubicBezTo>
                  <a:cubicBezTo>
                    <a:pt x="14955" y="29849"/>
                    <a:pt x="14955" y="29849"/>
                    <a:pt x="14985" y="29879"/>
                  </a:cubicBezTo>
                  <a:cubicBezTo>
                    <a:pt x="14894" y="29879"/>
                    <a:pt x="14894" y="29879"/>
                    <a:pt x="14864" y="29970"/>
                  </a:cubicBezTo>
                  <a:cubicBezTo>
                    <a:pt x="14864" y="29970"/>
                    <a:pt x="14864" y="30001"/>
                    <a:pt x="14864" y="30031"/>
                  </a:cubicBezTo>
                  <a:cubicBezTo>
                    <a:pt x="14864" y="30092"/>
                    <a:pt x="14894" y="30153"/>
                    <a:pt x="14894" y="30244"/>
                  </a:cubicBezTo>
                  <a:cubicBezTo>
                    <a:pt x="14894" y="30274"/>
                    <a:pt x="14955" y="30274"/>
                    <a:pt x="14955" y="30274"/>
                  </a:cubicBezTo>
                  <a:cubicBezTo>
                    <a:pt x="14985" y="30244"/>
                    <a:pt x="15016" y="30213"/>
                    <a:pt x="15016" y="30153"/>
                  </a:cubicBezTo>
                  <a:cubicBezTo>
                    <a:pt x="15016" y="30122"/>
                    <a:pt x="15016" y="30061"/>
                    <a:pt x="15046" y="30001"/>
                  </a:cubicBezTo>
                  <a:cubicBezTo>
                    <a:pt x="15046" y="29970"/>
                    <a:pt x="15016" y="29940"/>
                    <a:pt x="14985" y="29879"/>
                  </a:cubicBezTo>
                  <a:cubicBezTo>
                    <a:pt x="15016" y="29910"/>
                    <a:pt x="15046" y="29879"/>
                    <a:pt x="15107" y="29879"/>
                  </a:cubicBezTo>
                  <a:cubicBezTo>
                    <a:pt x="15137" y="29849"/>
                    <a:pt x="15137" y="29849"/>
                    <a:pt x="15137" y="29910"/>
                  </a:cubicBezTo>
                  <a:cubicBezTo>
                    <a:pt x="15137" y="29910"/>
                    <a:pt x="15168" y="29940"/>
                    <a:pt x="15168" y="29970"/>
                  </a:cubicBezTo>
                  <a:cubicBezTo>
                    <a:pt x="15137" y="30061"/>
                    <a:pt x="15137" y="30153"/>
                    <a:pt x="15137" y="30244"/>
                  </a:cubicBezTo>
                  <a:cubicBezTo>
                    <a:pt x="15137" y="30365"/>
                    <a:pt x="15137" y="30457"/>
                    <a:pt x="15107" y="30548"/>
                  </a:cubicBezTo>
                  <a:cubicBezTo>
                    <a:pt x="15107" y="30578"/>
                    <a:pt x="15107" y="30609"/>
                    <a:pt x="15107" y="30639"/>
                  </a:cubicBezTo>
                  <a:cubicBezTo>
                    <a:pt x="15168" y="30730"/>
                    <a:pt x="15137" y="30791"/>
                    <a:pt x="15107" y="30882"/>
                  </a:cubicBezTo>
                  <a:cubicBezTo>
                    <a:pt x="15107" y="30913"/>
                    <a:pt x="15077" y="30913"/>
                    <a:pt x="15077" y="30913"/>
                  </a:cubicBezTo>
                  <a:cubicBezTo>
                    <a:pt x="15077" y="30913"/>
                    <a:pt x="15046" y="30913"/>
                    <a:pt x="15046" y="30882"/>
                  </a:cubicBezTo>
                  <a:cubicBezTo>
                    <a:pt x="15046" y="30882"/>
                    <a:pt x="15046" y="30852"/>
                    <a:pt x="15016" y="30821"/>
                  </a:cubicBezTo>
                  <a:cubicBezTo>
                    <a:pt x="14955" y="30821"/>
                    <a:pt x="14894" y="30852"/>
                    <a:pt x="14894" y="30913"/>
                  </a:cubicBezTo>
                  <a:cubicBezTo>
                    <a:pt x="14864" y="30973"/>
                    <a:pt x="14834" y="31034"/>
                    <a:pt x="14803" y="31095"/>
                  </a:cubicBezTo>
                  <a:cubicBezTo>
                    <a:pt x="14803" y="31125"/>
                    <a:pt x="14803" y="31156"/>
                    <a:pt x="14803" y="31156"/>
                  </a:cubicBezTo>
                  <a:cubicBezTo>
                    <a:pt x="14834" y="31156"/>
                    <a:pt x="14834" y="31156"/>
                    <a:pt x="14864" y="31156"/>
                  </a:cubicBezTo>
                  <a:cubicBezTo>
                    <a:pt x="14864" y="31156"/>
                    <a:pt x="14894" y="31125"/>
                    <a:pt x="14925" y="31125"/>
                  </a:cubicBezTo>
                  <a:cubicBezTo>
                    <a:pt x="14955" y="31125"/>
                    <a:pt x="14985" y="31156"/>
                    <a:pt x="15046" y="31156"/>
                  </a:cubicBezTo>
                  <a:cubicBezTo>
                    <a:pt x="15077" y="31156"/>
                    <a:pt x="15077" y="31217"/>
                    <a:pt x="15077" y="31217"/>
                  </a:cubicBezTo>
                  <a:cubicBezTo>
                    <a:pt x="15077" y="31277"/>
                    <a:pt x="15046" y="31338"/>
                    <a:pt x="15077" y="31399"/>
                  </a:cubicBezTo>
                  <a:lnTo>
                    <a:pt x="15077" y="31399"/>
                  </a:lnTo>
                  <a:cubicBezTo>
                    <a:pt x="15077" y="31399"/>
                    <a:pt x="15077" y="31399"/>
                    <a:pt x="15077" y="31399"/>
                  </a:cubicBezTo>
                  <a:cubicBezTo>
                    <a:pt x="15077" y="31399"/>
                    <a:pt x="15077" y="31429"/>
                    <a:pt x="15077" y="31429"/>
                  </a:cubicBezTo>
                  <a:cubicBezTo>
                    <a:pt x="15077" y="31429"/>
                    <a:pt x="15077" y="31429"/>
                    <a:pt x="15077" y="31399"/>
                  </a:cubicBezTo>
                  <a:cubicBezTo>
                    <a:pt x="15077" y="31399"/>
                    <a:pt x="15077" y="31399"/>
                    <a:pt x="15077" y="31399"/>
                  </a:cubicBezTo>
                  <a:cubicBezTo>
                    <a:pt x="15077" y="31399"/>
                    <a:pt x="15077" y="31399"/>
                    <a:pt x="15077" y="31399"/>
                  </a:cubicBezTo>
                  <a:cubicBezTo>
                    <a:pt x="15016" y="31399"/>
                    <a:pt x="14985" y="31429"/>
                    <a:pt x="14955" y="31460"/>
                  </a:cubicBezTo>
                  <a:cubicBezTo>
                    <a:pt x="14925" y="31460"/>
                    <a:pt x="14925" y="31490"/>
                    <a:pt x="14925" y="31520"/>
                  </a:cubicBezTo>
                  <a:cubicBezTo>
                    <a:pt x="14925" y="31551"/>
                    <a:pt x="14925" y="31581"/>
                    <a:pt x="14925" y="31612"/>
                  </a:cubicBezTo>
                  <a:cubicBezTo>
                    <a:pt x="14955" y="31642"/>
                    <a:pt x="14955" y="31642"/>
                    <a:pt x="14985" y="31672"/>
                  </a:cubicBezTo>
                  <a:cubicBezTo>
                    <a:pt x="14985" y="31703"/>
                    <a:pt x="14955" y="31733"/>
                    <a:pt x="14985" y="31764"/>
                  </a:cubicBezTo>
                  <a:cubicBezTo>
                    <a:pt x="14985" y="31764"/>
                    <a:pt x="15016" y="31764"/>
                    <a:pt x="15016" y="31764"/>
                  </a:cubicBezTo>
                  <a:lnTo>
                    <a:pt x="15016" y="31764"/>
                  </a:lnTo>
                  <a:lnTo>
                    <a:pt x="15016" y="31764"/>
                  </a:lnTo>
                  <a:lnTo>
                    <a:pt x="15016" y="31764"/>
                  </a:lnTo>
                  <a:cubicBezTo>
                    <a:pt x="15016" y="31764"/>
                    <a:pt x="15016" y="31764"/>
                    <a:pt x="15016" y="31764"/>
                  </a:cubicBezTo>
                  <a:cubicBezTo>
                    <a:pt x="15016" y="31794"/>
                    <a:pt x="15016" y="31824"/>
                    <a:pt x="15016" y="31824"/>
                  </a:cubicBezTo>
                  <a:cubicBezTo>
                    <a:pt x="14985" y="31916"/>
                    <a:pt x="14985" y="31916"/>
                    <a:pt x="15046" y="31946"/>
                  </a:cubicBezTo>
                  <a:cubicBezTo>
                    <a:pt x="15077" y="31946"/>
                    <a:pt x="15137" y="31976"/>
                    <a:pt x="15168" y="32007"/>
                  </a:cubicBezTo>
                  <a:lnTo>
                    <a:pt x="15168" y="32007"/>
                  </a:lnTo>
                  <a:cubicBezTo>
                    <a:pt x="15168" y="32007"/>
                    <a:pt x="15168" y="32007"/>
                    <a:pt x="15168" y="32007"/>
                  </a:cubicBezTo>
                  <a:cubicBezTo>
                    <a:pt x="15198" y="32068"/>
                    <a:pt x="15198" y="32068"/>
                    <a:pt x="15168" y="32098"/>
                  </a:cubicBezTo>
                  <a:cubicBezTo>
                    <a:pt x="15168" y="32098"/>
                    <a:pt x="15168" y="32098"/>
                    <a:pt x="15168" y="32098"/>
                  </a:cubicBezTo>
                  <a:cubicBezTo>
                    <a:pt x="15168" y="32098"/>
                    <a:pt x="15168" y="32098"/>
                    <a:pt x="15168" y="32098"/>
                  </a:cubicBezTo>
                  <a:lnTo>
                    <a:pt x="15168" y="32098"/>
                  </a:lnTo>
                  <a:cubicBezTo>
                    <a:pt x="15168" y="32159"/>
                    <a:pt x="15198" y="32250"/>
                    <a:pt x="15168" y="32311"/>
                  </a:cubicBezTo>
                  <a:cubicBezTo>
                    <a:pt x="15168" y="32341"/>
                    <a:pt x="15168" y="32372"/>
                    <a:pt x="15229" y="32372"/>
                  </a:cubicBezTo>
                  <a:cubicBezTo>
                    <a:pt x="15259" y="32372"/>
                    <a:pt x="15259" y="32341"/>
                    <a:pt x="15259" y="32311"/>
                  </a:cubicBezTo>
                  <a:cubicBezTo>
                    <a:pt x="15289" y="32250"/>
                    <a:pt x="15259" y="32189"/>
                    <a:pt x="15289" y="32159"/>
                  </a:cubicBezTo>
                  <a:cubicBezTo>
                    <a:pt x="15289" y="32159"/>
                    <a:pt x="15289" y="32159"/>
                    <a:pt x="15289" y="32159"/>
                  </a:cubicBezTo>
                  <a:lnTo>
                    <a:pt x="15289" y="32128"/>
                  </a:lnTo>
                  <a:lnTo>
                    <a:pt x="15289" y="32128"/>
                  </a:lnTo>
                  <a:cubicBezTo>
                    <a:pt x="15289" y="32159"/>
                    <a:pt x="15289" y="32159"/>
                    <a:pt x="15289" y="32159"/>
                  </a:cubicBezTo>
                  <a:cubicBezTo>
                    <a:pt x="15320" y="32159"/>
                    <a:pt x="15320" y="32189"/>
                    <a:pt x="15320" y="32220"/>
                  </a:cubicBezTo>
                  <a:cubicBezTo>
                    <a:pt x="15320" y="32250"/>
                    <a:pt x="15350" y="32280"/>
                    <a:pt x="15350" y="32311"/>
                  </a:cubicBezTo>
                  <a:cubicBezTo>
                    <a:pt x="15381" y="32341"/>
                    <a:pt x="15411" y="32372"/>
                    <a:pt x="15381" y="32402"/>
                  </a:cubicBezTo>
                  <a:cubicBezTo>
                    <a:pt x="15350" y="32402"/>
                    <a:pt x="15350" y="32432"/>
                    <a:pt x="15289" y="32432"/>
                  </a:cubicBezTo>
                  <a:cubicBezTo>
                    <a:pt x="15289" y="32432"/>
                    <a:pt x="15259" y="32432"/>
                    <a:pt x="15259" y="32432"/>
                  </a:cubicBezTo>
                  <a:cubicBezTo>
                    <a:pt x="15259" y="32432"/>
                    <a:pt x="15229" y="32463"/>
                    <a:pt x="15229" y="32463"/>
                  </a:cubicBezTo>
                  <a:cubicBezTo>
                    <a:pt x="15229" y="32463"/>
                    <a:pt x="15229" y="32493"/>
                    <a:pt x="15229" y="32493"/>
                  </a:cubicBezTo>
                  <a:cubicBezTo>
                    <a:pt x="15259" y="32493"/>
                    <a:pt x="15289" y="32524"/>
                    <a:pt x="15289" y="32524"/>
                  </a:cubicBezTo>
                  <a:cubicBezTo>
                    <a:pt x="15381" y="32524"/>
                    <a:pt x="15411" y="32584"/>
                    <a:pt x="15441" y="32645"/>
                  </a:cubicBezTo>
                  <a:cubicBezTo>
                    <a:pt x="15411" y="32676"/>
                    <a:pt x="15441" y="32706"/>
                    <a:pt x="15472" y="32736"/>
                  </a:cubicBezTo>
                  <a:cubicBezTo>
                    <a:pt x="15502" y="32767"/>
                    <a:pt x="15563" y="32797"/>
                    <a:pt x="15593" y="32827"/>
                  </a:cubicBezTo>
                  <a:cubicBezTo>
                    <a:pt x="15593" y="32827"/>
                    <a:pt x="15624" y="32827"/>
                    <a:pt x="15624" y="32827"/>
                  </a:cubicBezTo>
                  <a:cubicBezTo>
                    <a:pt x="15624" y="32827"/>
                    <a:pt x="15624" y="32827"/>
                    <a:pt x="15624" y="32827"/>
                  </a:cubicBezTo>
                  <a:cubicBezTo>
                    <a:pt x="15624" y="32827"/>
                    <a:pt x="15624" y="32827"/>
                    <a:pt x="15624" y="32827"/>
                  </a:cubicBezTo>
                  <a:cubicBezTo>
                    <a:pt x="15624" y="32827"/>
                    <a:pt x="15593" y="32827"/>
                    <a:pt x="15593" y="32827"/>
                  </a:cubicBezTo>
                  <a:cubicBezTo>
                    <a:pt x="15533" y="32827"/>
                    <a:pt x="15472" y="32827"/>
                    <a:pt x="15411" y="32797"/>
                  </a:cubicBezTo>
                  <a:cubicBezTo>
                    <a:pt x="15411" y="32797"/>
                    <a:pt x="15381" y="32767"/>
                    <a:pt x="15381" y="32767"/>
                  </a:cubicBezTo>
                  <a:cubicBezTo>
                    <a:pt x="15381" y="32767"/>
                    <a:pt x="15350" y="32797"/>
                    <a:pt x="15350" y="32797"/>
                  </a:cubicBezTo>
                  <a:cubicBezTo>
                    <a:pt x="15350" y="32797"/>
                    <a:pt x="15350" y="32827"/>
                    <a:pt x="15381" y="32827"/>
                  </a:cubicBezTo>
                  <a:cubicBezTo>
                    <a:pt x="15472" y="32888"/>
                    <a:pt x="15563" y="32949"/>
                    <a:pt x="15624" y="33040"/>
                  </a:cubicBezTo>
                  <a:cubicBezTo>
                    <a:pt x="15654" y="33071"/>
                    <a:pt x="15715" y="33101"/>
                    <a:pt x="15745" y="33101"/>
                  </a:cubicBezTo>
                  <a:cubicBezTo>
                    <a:pt x="15776" y="33131"/>
                    <a:pt x="15806" y="33101"/>
                    <a:pt x="15837" y="33101"/>
                  </a:cubicBezTo>
                  <a:cubicBezTo>
                    <a:pt x="15837" y="33101"/>
                    <a:pt x="15867" y="33071"/>
                    <a:pt x="15867" y="33071"/>
                  </a:cubicBezTo>
                  <a:cubicBezTo>
                    <a:pt x="15867" y="33040"/>
                    <a:pt x="15867" y="33040"/>
                    <a:pt x="15867" y="33040"/>
                  </a:cubicBezTo>
                  <a:cubicBezTo>
                    <a:pt x="15897" y="33040"/>
                    <a:pt x="15897" y="33071"/>
                    <a:pt x="15897" y="33071"/>
                  </a:cubicBezTo>
                  <a:cubicBezTo>
                    <a:pt x="15897" y="33071"/>
                    <a:pt x="15897" y="33101"/>
                    <a:pt x="15897" y="33101"/>
                  </a:cubicBezTo>
                  <a:cubicBezTo>
                    <a:pt x="15897" y="33101"/>
                    <a:pt x="15928" y="33131"/>
                    <a:pt x="15928" y="33131"/>
                  </a:cubicBezTo>
                  <a:cubicBezTo>
                    <a:pt x="15989" y="33131"/>
                    <a:pt x="16019" y="33162"/>
                    <a:pt x="15989" y="33223"/>
                  </a:cubicBezTo>
                  <a:cubicBezTo>
                    <a:pt x="15989" y="33223"/>
                    <a:pt x="15989" y="33253"/>
                    <a:pt x="16019" y="33253"/>
                  </a:cubicBezTo>
                  <a:cubicBezTo>
                    <a:pt x="16080" y="33253"/>
                    <a:pt x="16110" y="33314"/>
                    <a:pt x="16141" y="33344"/>
                  </a:cubicBezTo>
                  <a:cubicBezTo>
                    <a:pt x="16141" y="33375"/>
                    <a:pt x="16171" y="33375"/>
                    <a:pt x="16201" y="33375"/>
                  </a:cubicBezTo>
                  <a:cubicBezTo>
                    <a:pt x="16232" y="33344"/>
                    <a:pt x="16262" y="33314"/>
                    <a:pt x="16293" y="33283"/>
                  </a:cubicBezTo>
                  <a:cubicBezTo>
                    <a:pt x="16323" y="33283"/>
                    <a:pt x="16323" y="33283"/>
                    <a:pt x="16323" y="33314"/>
                  </a:cubicBezTo>
                  <a:cubicBezTo>
                    <a:pt x="16323" y="33314"/>
                    <a:pt x="16323" y="33344"/>
                    <a:pt x="16323" y="33344"/>
                  </a:cubicBezTo>
                  <a:cubicBezTo>
                    <a:pt x="16323" y="33375"/>
                    <a:pt x="16323" y="33405"/>
                    <a:pt x="16353" y="33435"/>
                  </a:cubicBezTo>
                  <a:cubicBezTo>
                    <a:pt x="16384" y="33435"/>
                    <a:pt x="16414" y="33466"/>
                    <a:pt x="16444" y="33466"/>
                  </a:cubicBezTo>
                  <a:cubicBezTo>
                    <a:pt x="16444" y="33466"/>
                    <a:pt x="16475" y="33466"/>
                    <a:pt x="16505" y="33466"/>
                  </a:cubicBezTo>
                  <a:cubicBezTo>
                    <a:pt x="16536" y="33466"/>
                    <a:pt x="16566" y="33466"/>
                    <a:pt x="16596" y="33466"/>
                  </a:cubicBezTo>
                  <a:cubicBezTo>
                    <a:pt x="16627" y="33466"/>
                    <a:pt x="16627" y="33466"/>
                    <a:pt x="16627" y="33405"/>
                  </a:cubicBezTo>
                  <a:lnTo>
                    <a:pt x="16627" y="33405"/>
                  </a:lnTo>
                  <a:cubicBezTo>
                    <a:pt x="16627" y="33405"/>
                    <a:pt x="16627" y="33405"/>
                    <a:pt x="16627" y="33375"/>
                  </a:cubicBezTo>
                  <a:cubicBezTo>
                    <a:pt x="16627" y="33375"/>
                    <a:pt x="16596" y="33375"/>
                    <a:pt x="16596" y="33375"/>
                  </a:cubicBezTo>
                  <a:cubicBezTo>
                    <a:pt x="16627" y="33375"/>
                    <a:pt x="16627" y="33375"/>
                    <a:pt x="16627" y="33375"/>
                  </a:cubicBezTo>
                  <a:cubicBezTo>
                    <a:pt x="16627" y="33405"/>
                    <a:pt x="16627" y="33405"/>
                    <a:pt x="16627" y="33405"/>
                  </a:cubicBezTo>
                  <a:cubicBezTo>
                    <a:pt x="16627" y="33405"/>
                    <a:pt x="16627" y="33405"/>
                    <a:pt x="16627" y="33405"/>
                  </a:cubicBezTo>
                  <a:cubicBezTo>
                    <a:pt x="16657" y="33375"/>
                    <a:pt x="16718" y="33375"/>
                    <a:pt x="16748" y="33375"/>
                  </a:cubicBezTo>
                  <a:cubicBezTo>
                    <a:pt x="16779" y="33344"/>
                    <a:pt x="16809" y="33344"/>
                    <a:pt x="16809" y="33314"/>
                  </a:cubicBezTo>
                  <a:cubicBezTo>
                    <a:pt x="16809" y="33283"/>
                    <a:pt x="16809" y="33283"/>
                    <a:pt x="16840" y="33283"/>
                  </a:cubicBezTo>
                  <a:cubicBezTo>
                    <a:pt x="16870" y="33283"/>
                    <a:pt x="16900" y="33314"/>
                    <a:pt x="16931" y="33283"/>
                  </a:cubicBezTo>
                  <a:cubicBezTo>
                    <a:pt x="16992" y="33253"/>
                    <a:pt x="17022" y="33223"/>
                    <a:pt x="17083" y="33192"/>
                  </a:cubicBezTo>
                  <a:cubicBezTo>
                    <a:pt x="17083" y="33192"/>
                    <a:pt x="17083" y="33162"/>
                    <a:pt x="17083" y="33162"/>
                  </a:cubicBezTo>
                  <a:cubicBezTo>
                    <a:pt x="17052" y="33131"/>
                    <a:pt x="17022" y="33162"/>
                    <a:pt x="16992" y="33131"/>
                  </a:cubicBezTo>
                  <a:cubicBezTo>
                    <a:pt x="16900" y="33101"/>
                    <a:pt x="16779" y="33071"/>
                    <a:pt x="16688" y="33010"/>
                  </a:cubicBezTo>
                  <a:cubicBezTo>
                    <a:pt x="16688" y="33010"/>
                    <a:pt x="16657" y="33010"/>
                    <a:pt x="16657" y="32979"/>
                  </a:cubicBezTo>
                  <a:cubicBezTo>
                    <a:pt x="16627" y="32949"/>
                    <a:pt x="16566" y="32888"/>
                    <a:pt x="16505" y="32858"/>
                  </a:cubicBezTo>
                  <a:cubicBezTo>
                    <a:pt x="16475" y="32827"/>
                    <a:pt x="16475" y="32797"/>
                    <a:pt x="16475" y="32736"/>
                  </a:cubicBezTo>
                  <a:cubicBezTo>
                    <a:pt x="16444" y="32645"/>
                    <a:pt x="16414" y="32615"/>
                    <a:pt x="16293" y="32615"/>
                  </a:cubicBezTo>
                  <a:cubicBezTo>
                    <a:pt x="16262" y="32584"/>
                    <a:pt x="16262" y="32615"/>
                    <a:pt x="16232" y="32615"/>
                  </a:cubicBezTo>
                  <a:cubicBezTo>
                    <a:pt x="16232" y="32615"/>
                    <a:pt x="16232" y="32615"/>
                    <a:pt x="16232" y="32615"/>
                  </a:cubicBezTo>
                  <a:cubicBezTo>
                    <a:pt x="16201" y="32615"/>
                    <a:pt x="16201" y="32615"/>
                    <a:pt x="16201" y="32615"/>
                  </a:cubicBezTo>
                  <a:cubicBezTo>
                    <a:pt x="16201" y="32645"/>
                    <a:pt x="16201" y="32645"/>
                    <a:pt x="16201" y="32676"/>
                  </a:cubicBezTo>
                  <a:cubicBezTo>
                    <a:pt x="16110" y="32706"/>
                    <a:pt x="16110" y="32767"/>
                    <a:pt x="16110" y="32827"/>
                  </a:cubicBezTo>
                  <a:cubicBezTo>
                    <a:pt x="16110" y="32858"/>
                    <a:pt x="16110" y="32858"/>
                    <a:pt x="16110" y="32858"/>
                  </a:cubicBezTo>
                  <a:cubicBezTo>
                    <a:pt x="16110" y="32858"/>
                    <a:pt x="16080" y="32858"/>
                    <a:pt x="16080" y="32858"/>
                  </a:cubicBezTo>
                  <a:cubicBezTo>
                    <a:pt x="16080" y="32858"/>
                    <a:pt x="16080" y="32858"/>
                    <a:pt x="16080" y="32858"/>
                  </a:cubicBezTo>
                  <a:cubicBezTo>
                    <a:pt x="16080" y="32827"/>
                    <a:pt x="16080" y="32797"/>
                    <a:pt x="16080" y="32767"/>
                  </a:cubicBezTo>
                  <a:cubicBezTo>
                    <a:pt x="16080" y="32676"/>
                    <a:pt x="16141" y="32645"/>
                    <a:pt x="16201" y="32615"/>
                  </a:cubicBezTo>
                  <a:cubicBezTo>
                    <a:pt x="16201" y="32615"/>
                    <a:pt x="16201" y="32615"/>
                    <a:pt x="16201" y="32615"/>
                  </a:cubicBezTo>
                  <a:lnTo>
                    <a:pt x="16232" y="32615"/>
                  </a:lnTo>
                  <a:cubicBezTo>
                    <a:pt x="16232" y="32554"/>
                    <a:pt x="16262" y="32524"/>
                    <a:pt x="16323" y="32554"/>
                  </a:cubicBezTo>
                  <a:cubicBezTo>
                    <a:pt x="16323" y="32554"/>
                    <a:pt x="16323" y="32554"/>
                    <a:pt x="16353" y="32554"/>
                  </a:cubicBezTo>
                  <a:cubicBezTo>
                    <a:pt x="16353" y="32554"/>
                    <a:pt x="16384" y="32524"/>
                    <a:pt x="16384" y="32524"/>
                  </a:cubicBezTo>
                  <a:cubicBezTo>
                    <a:pt x="16384" y="32524"/>
                    <a:pt x="16384" y="32493"/>
                    <a:pt x="16384" y="32493"/>
                  </a:cubicBezTo>
                  <a:cubicBezTo>
                    <a:pt x="16353" y="32432"/>
                    <a:pt x="16293" y="32402"/>
                    <a:pt x="16262" y="32341"/>
                  </a:cubicBezTo>
                  <a:cubicBezTo>
                    <a:pt x="16262" y="32280"/>
                    <a:pt x="16232" y="32220"/>
                    <a:pt x="16232" y="32159"/>
                  </a:cubicBezTo>
                  <a:cubicBezTo>
                    <a:pt x="16201" y="32098"/>
                    <a:pt x="16201" y="32037"/>
                    <a:pt x="16262" y="32007"/>
                  </a:cubicBezTo>
                  <a:cubicBezTo>
                    <a:pt x="16293" y="31976"/>
                    <a:pt x="16293" y="31946"/>
                    <a:pt x="16323" y="31916"/>
                  </a:cubicBezTo>
                  <a:cubicBezTo>
                    <a:pt x="16384" y="31885"/>
                    <a:pt x="16414" y="31824"/>
                    <a:pt x="16414" y="31764"/>
                  </a:cubicBezTo>
                  <a:cubicBezTo>
                    <a:pt x="16384" y="31672"/>
                    <a:pt x="16414" y="31642"/>
                    <a:pt x="16475" y="31581"/>
                  </a:cubicBezTo>
                  <a:cubicBezTo>
                    <a:pt x="16505" y="31551"/>
                    <a:pt x="16566" y="31490"/>
                    <a:pt x="16596" y="31429"/>
                  </a:cubicBezTo>
                  <a:cubicBezTo>
                    <a:pt x="16627" y="31399"/>
                    <a:pt x="16627" y="31368"/>
                    <a:pt x="16627" y="31338"/>
                  </a:cubicBezTo>
                  <a:cubicBezTo>
                    <a:pt x="16627" y="31308"/>
                    <a:pt x="16627" y="31277"/>
                    <a:pt x="16627" y="31247"/>
                  </a:cubicBezTo>
                  <a:cubicBezTo>
                    <a:pt x="16596" y="31186"/>
                    <a:pt x="16596" y="31125"/>
                    <a:pt x="16505" y="31125"/>
                  </a:cubicBezTo>
                  <a:cubicBezTo>
                    <a:pt x="16475" y="31125"/>
                    <a:pt x="16444" y="31125"/>
                    <a:pt x="16414" y="31095"/>
                  </a:cubicBezTo>
                  <a:cubicBezTo>
                    <a:pt x="16353" y="31065"/>
                    <a:pt x="16323" y="31034"/>
                    <a:pt x="16293" y="31004"/>
                  </a:cubicBezTo>
                  <a:cubicBezTo>
                    <a:pt x="16232" y="30943"/>
                    <a:pt x="16201" y="30852"/>
                    <a:pt x="16262" y="30791"/>
                  </a:cubicBezTo>
                  <a:cubicBezTo>
                    <a:pt x="16293" y="30761"/>
                    <a:pt x="16323" y="30730"/>
                    <a:pt x="16353" y="30700"/>
                  </a:cubicBezTo>
                  <a:cubicBezTo>
                    <a:pt x="16414" y="30669"/>
                    <a:pt x="16444" y="30669"/>
                    <a:pt x="16505" y="30639"/>
                  </a:cubicBezTo>
                  <a:cubicBezTo>
                    <a:pt x="16505" y="30639"/>
                    <a:pt x="16536" y="30609"/>
                    <a:pt x="16536" y="30609"/>
                  </a:cubicBezTo>
                  <a:cubicBezTo>
                    <a:pt x="16536" y="30548"/>
                    <a:pt x="16596" y="30487"/>
                    <a:pt x="16566" y="30426"/>
                  </a:cubicBezTo>
                  <a:cubicBezTo>
                    <a:pt x="16566" y="30396"/>
                    <a:pt x="16566" y="30365"/>
                    <a:pt x="16566" y="30335"/>
                  </a:cubicBezTo>
                  <a:cubicBezTo>
                    <a:pt x="16536" y="30274"/>
                    <a:pt x="16566" y="30213"/>
                    <a:pt x="16596" y="30183"/>
                  </a:cubicBezTo>
                  <a:cubicBezTo>
                    <a:pt x="16627" y="30153"/>
                    <a:pt x="16657" y="30122"/>
                    <a:pt x="16688" y="30092"/>
                  </a:cubicBezTo>
                  <a:cubicBezTo>
                    <a:pt x="16688" y="30092"/>
                    <a:pt x="16688" y="30092"/>
                    <a:pt x="16688" y="30092"/>
                  </a:cubicBezTo>
                  <a:cubicBezTo>
                    <a:pt x="16688" y="30092"/>
                    <a:pt x="16688" y="30061"/>
                    <a:pt x="16688" y="30061"/>
                  </a:cubicBezTo>
                  <a:cubicBezTo>
                    <a:pt x="16657" y="30061"/>
                    <a:pt x="16657" y="30061"/>
                    <a:pt x="16627" y="30061"/>
                  </a:cubicBezTo>
                  <a:cubicBezTo>
                    <a:pt x="16627" y="30061"/>
                    <a:pt x="16627" y="30031"/>
                    <a:pt x="16627" y="30031"/>
                  </a:cubicBezTo>
                  <a:cubicBezTo>
                    <a:pt x="16627" y="30031"/>
                    <a:pt x="16657" y="30031"/>
                    <a:pt x="16657" y="30031"/>
                  </a:cubicBezTo>
                  <a:cubicBezTo>
                    <a:pt x="16657" y="30031"/>
                    <a:pt x="16688" y="30061"/>
                    <a:pt x="16688" y="30061"/>
                  </a:cubicBezTo>
                  <a:cubicBezTo>
                    <a:pt x="16688" y="30061"/>
                    <a:pt x="16688" y="30061"/>
                    <a:pt x="16688" y="30061"/>
                  </a:cubicBezTo>
                  <a:cubicBezTo>
                    <a:pt x="16688" y="30092"/>
                    <a:pt x="16688" y="30092"/>
                    <a:pt x="16688" y="30092"/>
                  </a:cubicBezTo>
                  <a:cubicBezTo>
                    <a:pt x="16718" y="30092"/>
                    <a:pt x="16718" y="30092"/>
                    <a:pt x="16748" y="30092"/>
                  </a:cubicBezTo>
                  <a:cubicBezTo>
                    <a:pt x="16779" y="30092"/>
                    <a:pt x="16840" y="30061"/>
                    <a:pt x="16809" y="30001"/>
                  </a:cubicBezTo>
                  <a:cubicBezTo>
                    <a:pt x="16809" y="29970"/>
                    <a:pt x="16809" y="29940"/>
                    <a:pt x="16779" y="29879"/>
                  </a:cubicBezTo>
                  <a:cubicBezTo>
                    <a:pt x="16779" y="29879"/>
                    <a:pt x="16748" y="29849"/>
                    <a:pt x="16718" y="29879"/>
                  </a:cubicBezTo>
                  <a:cubicBezTo>
                    <a:pt x="16718" y="29879"/>
                    <a:pt x="16688" y="29879"/>
                    <a:pt x="16688" y="29879"/>
                  </a:cubicBezTo>
                  <a:cubicBezTo>
                    <a:pt x="16627" y="29910"/>
                    <a:pt x="16536" y="29879"/>
                    <a:pt x="16536" y="29818"/>
                  </a:cubicBezTo>
                  <a:cubicBezTo>
                    <a:pt x="16505" y="29758"/>
                    <a:pt x="16505" y="29727"/>
                    <a:pt x="16505" y="29666"/>
                  </a:cubicBezTo>
                  <a:cubicBezTo>
                    <a:pt x="16505" y="29666"/>
                    <a:pt x="16505" y="29666"/>
                    <a:pt x="16475" y="29636"/>
                  </a:cubicBezTo>
                  <a:cubicBezTo>
                    <a:pt x="16475" y="29606"/>
                    <a:pt x="16536" y="29575"/>
                    <a:pt x="16536" y="29606"/>
                  </a:cubicBezTo>
                  <a:cubicBezTo>
                    <a:pt x="16596" y="29606"/>
                    <a:pt x="16627" y="29636"/>
                    <a:pt x="16688" y="29636"/>
                  </a:cubicBezTo>
                  <a:cubicBezTo>
                    <a:pt x="16718" y="29666"/>
                    <a:pt x="16779" y="29697"/>
                    <a:pt x="16840" y="29666"/>
                  </a:cubicBezTo>
                  <a:cubicBezTo>
                    <a:pt x="16931" y="29666"/>
                    <a:pt x="16992" y="29606"/>
                    <a:pt x="16992" y="29545"/>
                  </a:cubicBezTo>
                  <a:cubicBezTo>
                    <a:pt x="16992" y="29484"/>
                    <a:pt x="16961" y="29454"/>
                    <a:pt x="16961" y="29393"/>
                  </a:cubicBezTo>
                  <a:cubicBezTo>
                    <a:pt x="16961" y="29362"/>
                    <a:pt x="16992" y="29302"/>
                    <a:pt x="16992" y="29241"/>
                  </a:cubicBezTo>
                  <a:cubicBezTo>
                    <a:pt x="16992" y="29241"/>
                    <a:pt x="16992" y="29241"/>
                    <a:pt x="16992" y="29210"/>
                  </a:cubicBezTo>
                  <a:cubicBezTo>
                    <a:pt x="16992" y="29210"/>
                    <a:pt x="16992" y="29180"/>
                    <a:pt x="16992" y="29180"/>
                  </a:cubicBezTo>
                  <a:cubicBezTo>
                    <a:pt x="16961" y="29119"/>
                    <a:pt x="16992" y="29089"/>
                    <a:pt x="17022" y="29119"/>
                  </a:cubicBezTo>
                  <a:cubicBezTo>
                    <a:pt x="17204" y="29150"/>
                    <a:pt x="17356" y="29119"/>
                    <a:pt x="17539" y="29058"/>
                  </a:cubicBezTo>
                  <a:cubicBezTo>
                    <a:pt x="17569" y="29058"/>
                    <a:pt x="17630" y="29028"/>
                    <a:pt x="17660" y="29028"/>
                  </a:cubicBezTo>
                  <a:cubicBezTo>
                    <a:pt x="17721" y="28998"/>
                    <a:pt x="17782" y="28937"/>
                    <a:pt x="17812" y="28876"/>
                  </a:cubicBezTo>
                  <a:cubicBezTo>
                    <a:pt x="17812" y="28815"/>
                    <a:pt x="17843" y="28754"/>
                    <a:pt x="17873" y="28724"/>
                  </a:cubicBezTo>
                  <a:cubicBezTo>
                    <a:pt x="17873" y="28694"/>
                    <a:pt x="17903" y="28663"/>
                    <a:pt x="17903" y="28633"/>
                  </a:cubicBezTo>
                  <a:cubicBezTo>
                    <a:pt x="17903" y="28602"/>
                    <a:pt x="17873" y="28542"/>
                    <a:pt x="17843" y="28542"/>
                  </a:cubicBezTo>
                  <a:cubicBezTo>
                    <a:pt x="17843" y="28511"/>
                    <a:pt x="17812" y="28511"/>
                    <a:pt x="17782" y="28511"/>
                  </a:cubicBezTo>
                  <a:cubicBezTo>
                    <a:pt x="17782" y="28481"/>
                    <a:pt x="17782" y="28451"/>
                    <a:pt x="17782" y="28451"/>
                  </a:cubicBezTo>
                  <a:cubicBezTo>
                    <a:pt x="17782" y="28420"/>
                    <a:pt x="17782" y="28390"/>
                    <a:pt x="17782" y="28390"/>
                  </a:cubicBezTo>
                  <a:cubicBezTo>
                    <a:pt x="17812" y="28329"/>
                    <a:pt x="17782" y="28268"/>
                    <a:pt x="17752" y="28238"/>
                  </a:cubicBezTo>
                  <a:cubicBezTo>
                    <a:pt x="17691" y="28177"/>
                    <a:pt x="17630" y="28177"/>
                    <a:pt x="17569" y="28116"/>
                  </a:cubicBezTo>
                  <a:cubicBezTo>
                    <a:pt x="17569" y="28116"/>
                    <a:pt x="17569" y="28116"/>
                    <a:pt x="17569" y="28116"/>
                  </a:cubicBezTo>
                  <a:cubicBezTo>
                    <a:pt x="17569" y="28116"/>
                    <a:pt x="17569" y="28116"/>
                    <a:pt x="17569" y="28116"/>
                  </a:cubicBezTo>
                  <a:cubicBezTo>
                    <a:pt x="17569" y="28086"/>
                    <a:pt x="17569" y="28086"/>
                    <a:pt x="17569" y="28086"/>
                  </a:cubicBezTo>
                  <a:cubicBezTo>
                    <a:pt x="17569" y="28086"/>
                    <a:pt x="17569" y="28086"/>
                    <a:pt x="17569" y="28086"/>
                  </a:cubicBezTo>
                  <a:cubicBezTo>
                    <a:pt x="17569" y="28086"/>
                    <a:pt x="17569" y="28086"/>
                    <a:pt x="17569" y="28116"/>
                  </a:cubicBezTo>
                  <a:cubicBezTo>
                    <a:pt x="17569" y="28116"/>
                    <a:pt x="17569" y="28116"/>
                    <a:pt x="17569" y="28116"/>
                  </a:cubicBezTo>
                  <a:cubicBezTo>
                    <a:pt x="17569" y="28116"/>
                    <a:pt x="17569" y="28116"/>
                    <a:pt x="17569" y="28116"/>
                  </a:cubicBezTo>
                  <a:cubicBezTo>
                    <a:pt x="17691" y="28116"/>
                    <a:pt x="17812" y="28116"/>
                    <a:pt x="17903" y="28177"/>
                  </a:cubicBezTo>
                  <a:cubicBezTo>
                    <a:pt x="17934" y="28207"/>
                    <a:pt x="17934" y="28207"/>
                    <a:pt x="17964" y="28207"/>
                  </a:cubicBezTo>
                  <a:cubicBezTo>
                    <a:pt x="18025" y="28207"/>
                    <a:pt x="18055" y="28207"/>
                    <a:pt x="18116" y="28207"/>
                  </a:cubicBezTo>
                  <a:cubicBezTo>
                    <a:pt x="18207" y="28207"/>
                    <a:pt x="18299" y="28177"/>
                    <a:pt x="18359" y="28055"/>
                  </a:cubicBezTo>
                  <a:cubicBezTo>
                    <a:pt x="18420" y="28025"/>
                    <a:pt x="18420" y="27964"/>
                    <a:pt x="18481" y="27903"/>
                  </a:cubicBezTo>
                  <a:cubicBezTo>
                    <a:pt x="18542" y="27873"/>
                    <a:pt x="18542" y="27812"/>
                    <a:pt x="18572" y="27751"/>
                  </a:cubicBezTo>
                  <a:lnTo>
                    <a:pt x="18633" y="27508"/>
                  </a:lnTo>
                  <a:lnTo>
                    <a:pt x="18633" y="27508"/>
                  </a:lnTo>
                  <a:cubicBezTo>
                    <a:pt x="18633" y="27508"/>
                    <a:pt x="18633" y="27508"/>
                    <a:pt x="18633" y="27508"/>
                  </a:cubicBezTo>
                  <a:cubicBezTo>
                    <a:pt x="18633" y="27508"/>
                    <a:pt x="18633" y="27508"/>
                    <a:pt x="18633" y="27508"/>
                  </a:cubicBezTo>
                  <a:cubicBezTo>
                    <a:pt x="18603" y="27447"/>
                    <a:pt x="18633" y="27417"/>
                    <a:pt x="18663" y="27387"/>
                  </a:cubicBezTo>
                  <a:cubicBezTo>
                    <a:pt x="18694" y="27387"/>
                    <a:pt x="18694" y="27387"/>
                    <a:pt x="18724" y="27387"/>
                  </a:cubicBezTo>
                  <a:cubicBezTo>
                    <a:pt x="18724" y="27326"/>
                    <a:pt x="18755" y="27265"/>
                    <a:pt x="18785" y="27204"/>
                  </a:cubicBezTo>
                  <a:cubicBezTo>
                    <a:pt x="18785" y="27204"/>
                    <a:pt x="18815" y="27204"/>
                    <a:pt x="18815" y="27204"/>
                  </a:cubicBezTo>
                  <a:cubicBezTo>
                    <a:pt x="18846" y="27204"/>
                    <a:pt x="18846" y="27204"/>
                    <a:pt x="18846" y="27235"/>
                  </a:cubicBezTo>
                  <a:cubicBezTo>
                    <a:pt x="18846" y="27235"/>
                    <a:pt x="18876" y="27265"/>
                    <a:pt x="18876" y="27295"/>
                  </a:cubicBezTo>
                  <a:cubicBezTo>
                    <a:pt x="18907" y="27295"/>
                    <a:pt x="18937" y="27235"/>
                    <a:pt x="18937" y="27204"/>
                  </a:cubicBezTo>
                  <a:cubicBezTo>
                    <a:pt x="18998" y="27052"/>
                    <a:pt x="19089" y="26931"/>
                    <a:pt x="19180" y="26779"/>
                  </a:cubicBezTo>
                  <a:cubicBezTo>
                    <a:pt x="19241" y="26688"/>
                    <a:pt x="19271" y="26596"/>
                    <a:pt x="19210" y="26475"/>
                  </a:cubicBezTo>
                  <a:cubicBezTo>
                    <a:pt x="19210" y="26475"/>
                    <a:pt x="19210" y="26444"/>
                    <a:pt x="19210" y="26444"/>
                  </a:cubicBezTo>
                  <a:cubicBezTo>
                    <a:pt x="19180" y="26292"/>
                    <a:pt x="19210" y="26171"/>
                    <a:pt x="19332" y="26080"/>
                  </a:cubicBezTo>
                  <a:cubicBezTo>
                    <a:pt x="19362" y="26049"/>
                    <a:pt x="19423" y="26019"/>
                    <a:pt x="19454" y="25958"/>
                  </a:cubicBezTo>
                  <a:cubicBezTo>
                    <a:pt x="19514" y="25897"/>
                    <a:pt x="19606" y="25836"/>
                    <a:pt x="19697" y="25806"/>
                  </a:cubicBezTo>
                  <a:cubicBezTo>
                    <a:pt x="19758" y="25806"/>
                    <a:pt x="19818" y="25776"/>
                    <a:pt x="19849" y="25745"/>
                  </a:cubicBezTo>
                  <a:cubicBezTo>
                    <a:pt x="19879" y="25715"/>
                    <a:pt x="19910" y="25685"/>
                    <a:pt x="19940" y="25624"/>
                  </a:cubicBezTo>
                  <a:cubicBezTo>
                    <a:pt x="19940" y="25624"/>
                    <a:pt x="19940" y="25624"/>
                    <a:pt x="19970" y="25624"/>
                  </a:cubicBezTo>
                  <a:cubicBezTo>
                    <a:pt x="20001" y="25624"/>
                    <a:pt x="20062" y="25624"/>
                    <a:pt x="20092" y="25624"/>
                  </a:cubicBezTo>
                  <a:cubicBezTo>
                    <a:pt x="20153" y="25593"/>
                    <a:pt x="20183" y="25624"/>
                    <a:pt x="20244" y="25624"/>
                  </a:cubicBezTo>
                  <a:cubicBezTo>
                    <a:pt x="20335" y="25624"/>
                    <a:pt x="20396" y="25593"/>
                    <a:pt x="20457" y="25533"/>
                  </a:cubicBezTo>
                  <a:cubicBezTo>
                    <a:pt x="20487" y="25502"/>
                    <a:pt x="20548" y="25472"/>
                    <a:pt x="20578" y="25441"/>
                  </a:cubicBezTo>
                  <a:cubicBezTo>
                    <a:pt x="20609" y="25441"/>
                    <a:pt x="20609" y="25411"/>
                    <a:pt x="20609" y="25381"/>
                  </a:cubicBezTo>
                  <a:cubicBezTo>
                    <a:pt x="20609" y="25320"/>
                    <a:pt x="20609" y="25289"/>
                    <a:pt x="20609" y="25259"/>
                  </a:cubicBezTo>
                  <a:cubicBezTo>
                    <a:pt x="20669" y="25168"/>
                    <a:pt x="20700" y="25107"/>
                    <a:pt x="20761" y="25016"/>
                  </a:cubicBezTo>
                  <a:cubicBezTo>
                    <a:pt x="20791" y="24955"/>
                    <a:pt x="20821" y="24894"/>
                    <a:pt x="20821" y="24833"/>
                  </a:cubicBezTo>
                  <a:cubicBezTo>
                    <a:pt x="20791" y="24773"/>
                    <a:pt x="20791" y="24712"/>
                    <a:pt x="20821" y="24681"/>
                  </a:cubicBezTo>
                  <a:cubicBezTo>
                    <a:pt x="20882" y="24590"/>
                    <a:pt x="20913" y="24499"/>
                    <a:pt x="20913" y="24378"/>
                  </a:cubicBezTo>
                  <a:cubicBezTo>
                    <a:pt x="20913" y="24256"/>
                    <a:pt x="20913" y="24134"/>
                    <a:pt x="20913" y="24013"/>
                  </a:cubicBezTo>
                  <a:cubicBezTo>
                    <a:pt x="20913" y="23922"/>
                    <a:pt x="20913" y="23861"/>
                    <a:pt x="20913" y="23770"/>
                  </a:cubicBezTo>
                  <a:cubicBezTo>
                    <a:pt x="20913" y="23739"/>
                    <a:pt x="20913" y="23678"/>
                    <a:pt x="20973" y="23678"/>
                  </a:cubicBezTo>
                  <a:cubicBezTo>
                    <a:pt x="21065" y="23618"/>
                    <a:pt x="21125" y="23526"/>
                    <a:pt x="21156" y="23435"/>
                  </a:cubicBezTo>
                  <a:cubicBezTo>
                    <a:pt x="21186" y="23405"/>
                    <a:pt x="21186" y="23405"/>
                    <a:pt x="21186" y="23374"/>
                  </a:cubicBezTo>
                  <a:cubicBezTo>
                    <a:pt x="21217" y="23314"/>
                    <a:pt x="21277" y="23253"/>
                    <a:pt x="21308" y="23222"/>
                  </a:cubicBezTo>
                  <a:cubicBezTo>
                    <a:pt x="21399" y="23162"/>
                    <a:pt x="21429" y="23101"/>
                    <a:pt x="21490" y="23040"/>
                  </a:cubicBezTo>
                  <a:cubicBezTo>
                    <a:pt x="21551" y="22979"/>
                    <a:pt x="21612" y="22888"/>
                    <a:pt x="21642" y="22827"/>
                  </a:cubicBezTo>
                  <a:cubicBezTo>
                    <a:pt x="21673" y="22736"/>
                    <a:pt x="21703" y="22554"/>
                    <a:pt x="21673" y="22493"/>
                  </a:cubicBezTo>
                  <a:cubicBezTo>
                    <a:pt x="21642" y="22402"/>
                    <a:pt x="21612" y="22311"/>
                    <a:pt x="21551" y="22189"/>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7"/>
            <p:cNvSpPr/>
            <p:nvPr/>
          </p:nvSpPr>
          <p:spPr>
            <a:xfrm>
              <a:off x="4200083" y="2148733"/>
              <a:ext cx="41" cy="1271"/>
            </a:xfrm>
            <a:custGeom>
              <a:rect b="b" l="l" r="r" t="t"/>
              <a:pathLst>
                <a:path extrusionOk="0" h="31" w="1">
                  <a:moveTo>
                    <a:pt x="1" y="31"/>
                  </a:moveTo>
                  <a:cubicBezTo>
                    <a:pt x="1" y="31"/>
                    <a:pt x="1" y="31"/>
                    <a:pt x="1" y="31"/>
                  </a:cubicBezTo>
                  <a:cubicBezTo>
                    <a:pt x="1" y="31"/>
                    <a:pt x="1" y="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7"/>
            <p:cNvSpPr/>
            <p:nvPr/>
          </p:nvSpPr>
          <p:spPr>
            <a:xfrm>
              <a:off x="4145283" y="1852231"/>
              <a:ext cx="326465" cy="417376"/>
            </a:xfrm>
            <a:custGeom>
              <a:rect b="b" l="l" r="r" t="t"/>
              <a:pathLst>
                <a:path extrusionOk="0" h="10183" w="7965">
                  <a:moveTo>
                    <a:pt x="5350" y="6383"/>
                  </a:moveTo>
                  <a:lnTo>
                    <a:pt x="5320" y="6383"/>
                  </a:lnTo>
                  <a:lnTo>
                    <a:pt x="5350" y="6383"/>
                  </a:lnTo>
                  <a:lnTo>
                    <a:pt x="5350" y="6413"/>
                  </a:lnTo>
                  <a:close/>
                  <a:moveTo>
                    <a:pt x="5259" y="6778"/>
                  </a:moveTo>
                  <a:lnTo>
                    <a:pt x="5259" y="6748"/>
                  </a:lnTo>
                  <a:lnTo>
                    <a:pt x="5259" y="6748"/>
                  </a:lnTo>
                  <a:close/>
                  <a:moveTo>
                    <a:pt x="4712" y="638"/>
                  </a:moveTo>
                  <a:cubicBezTo>
                    <a:pt x="4681" y="638"/>
                    <a:pt x="4681" y="608"/>
                    <a:pt x="4681" y="608"/>
                  </a:cubicBezTo>
                  <a:cubicBezTo>
                    <a:pt x="4681" y="608"/>
                    <a:pt x="4681" y="608"/>
                    <a:pt x="4681" y="608"/>
                  </a:cubicBezTo>
                  <a:cubicBezTo>
                    <a:pt x="4681" y="608"/>
                    <a:pt x="4681" y="578"/>
                    <a:pt x="4681" y="578"/>
                  </a:cubicBezTo>
                  <a:cubicBezTo>
                    <a:pt x="4681" y="578"/>
                    <a:pt x="4681" y="608"/>
                    <a:pt x="4681" y="608"/>
                  </a:cubicBezTo>
                  <a:lnTo>
                    <a:pt x="4681" y="608"/>
                  </a:lnTo>
                  <a:cubicBezTo>
                    <a:pt x="4681" y="608"/>
                    <a:pt x="4712" y="608"/>
                    <a:pt x="4712" y="638"/>
                  </a:cubicBezTo>
                  <a:cubicBezTo>
                    <a:pt x="4712" y="638"/>
                    <a:pt x="4712" y="638"/>
                    <a:pt x="4712" y="638"/>
                  </a:cubicBezTo>
                  <a:moveTo>
                    <a:pt x="4621" y="547"/>
                  </a:moveTo>
                  <a:cubicBezTo>
                    <a:pt x="4621" y="547"/>
                    <a:pt x="4621" y="547"/>
                    <a:pt x="4621" y="547"/>
                  </a:cubicBezTo>
                  <a:cubicBezTo>
                    <a:pt x="4651" y="547"/>
                    <a:pt x="4651" y="578"/>
                    <a:pt x="4651" y="578"/>
                  </a:cubicBezTo>
                  <a:cubicBezTo>
                    <a:pt x="4651" y="578"/>
                    <a:pt x="4651" y="547"/>
                    <a:pt x="4621" y="547"/>
                  </a:cubicBezTo>
                  <a:moveTo>
                    <a:pt x="3405" y="8389"/>
                  </a:moveTo>
                  <a:lnTo>
                    <a:pt x="3374" y="8389"/>
                  </a:lnTo>
                  <a:cubicBezTo>
                    <a:pt x="3405" y="8389"/>
                    <a:pt x="3405" y="8389"/>
                    <a:pt x="3405" y="8389"/>
                  </a:cubicBezTo>
                  <a:cubicBezTo>
                    <a:pt x="3405" y="8389"/>
                    <a:pt x="3405" y="8389"/>
                    <a:pt x="3405" y="8389"/>
                  </a:cubicBezTo>
                  <a:close/>
                  <a:moveTo>
                    <a:pt x="6870" y="2553"/>
                  </a:moveTo>
                  <a:cubicBezTo>
                    <a:pt x="6870" y="2553"/>
                    <a:pt x="6900" y="2553"/>
                    <a:pt x="6900" y="2553"/>
                  </a:cubicBezTo>
                  <a:cubicBezTo>
                    <a:pt x="6900" y="2553"/>
                    <a:pt x="6931" y="2553"/>
                    <a:pt x="6931" y="2553"/>
                  </a:cubicBezTo>
                  <a:cubicBezTo>
                    <a:pt x="6931" y="2553"/>
                    <a:pt x="6931" y="2584"/>
                    <a:pt x="6931" y="2584"/>
                  </a:cubicBezTo>
                  <a:cubicBezTo>
                    <a:pt x="6931" y="2614"/>
                    <a:pt x="6900" y="2614"/>
                    <a:pt x="6900" y="2614"/>
                  </a:cubicBezTo>
                  <a:cubicBezTo>
                    <a:pt x="6870" y="2614"/>
                    <a:pt x="6870" y="2584"/>
                    <a:pt x="6870" y="2553"/>
                  </a:cubicBezTo>
                  <a:close/>
                  <a:moveTo>
                    <a:pt x="7052" y="2492"/>
                  </a:moveTo>
                  <a:cubicBezTo>
                    <a:pt x="7052" y="2492"/>
                    <a:pt x="7052" y="2492"/>
                    <a:pt x="7052" y="2492"/>
                  </a:cubicBezTo>
                  <a:cubicBezTo>
                    <a:pt x="7052" y="2492"/>
                    <a:pt x="7083" y="2492"/>
                    <a:pt x="7083" y="2492"/>
                  </a:cubicBezTo>
                  <a:cubicBezTo>
                    <a:pt x="7083" y="2523"/>
                    <a:pt x="7083" y="2523"/>
                    <a:pt x="7052" y="2523"/>
                  </a:cubicBezTo>
                  <a:cubicBezTo>
                    <a:pt x="7052" y="2523"/>
                    <a:pt x="7052" y="2523"/>
                    <a:pt x="7052" y="2523"/>
                  </a:cubicBezTo>
                  <a:cubicBezTo>
                    <a:pt x="7022" y="2523"/>
                    <a:pt x="7052" y="2492"/>
                    <a:pt x="7052" y="2492"/>
                  </a:cubicBezTo>
                  <a:moveTo>
                    <a:pt x="5988" y="7113"/>
                  </a:moveTo>
                  <a:cubicBezTo>
                    <a:pt x="5988" y="7113"/>
                    <a:pt x="5988" y="7082"/>
                    <a:pt x="5988" y="7082"/>
                  </a:cubicBezTo>
                  <a:cubicBezTo>
                    <a:pt x="5988" y="7082"/>
                    <a:pt x="5958" y="7082"/>
                    <a:pt x="5958" y="7052"/>
                  </a:cubicBezTo>
                  <a:cubicBezTo>
                    <a:pt x="5867" y="7021"/>
                    <a:pt x="5776" y="7052"/>
                    <a:pt x="5685" y="6991"/>
                  </a:cubicBezTo>
                  <a:cubicBezTo>
                    <a:pt x="5624" y="6961"/>
                    <a:pt x="5563" y="6961"/>
                    <a:pt x="5502" y="6991"/>
                  </a:cubicBezTo>
                  <a:cubicBezTo>
                    <a:pt x="5502" y="6991"/>
                    <a:pt x="5472" y="6991"/>
                    <a:pt x="5472" y="6991"/>
                  </a:cubicBezTo>
                  <a:cubicBezTo>
                    <a:pt x="5441" y="6991"/>
                    <a:pt x="5441" y="6961"/>
                    <a:pt x="5441" y="6961"/>
                  </a:cubicBezTo>
                  <a:cubicBezTo>
                    <a:pt x="5441" y="6961"/>
                    <a:pt x="5441" y="6930"/>
                    <a:pt x="5441" y="6930"/>
                  </a:cubicBezTo>
                  <a:cubicBezTo>
                    <a:pt x="5472" y="6900"/>
                    <a:pt x="5533" y="6900"/>
                    <a:pt x="5563" y="6900"/>
                  </a:cubicBezTo>
                  <a:cubicBezTo>
                    <a:pt x="5593" y="6869"/>
                    <a:pt x="5624" y="6839"/>
                    <a:pt x="5624" y="6778"/>
                  </a:cubicBezTo>
                  <a:cubicBezTo>
                    <a:pt x="5624" y="6748"/>
                    <a:pt x="5593" y="6687"/>
                    <a:pt x="5593" y="6657"/>
                  </a:cubicBezTo>
                  <a:cubicBezTo>
                    <a:pt x="5593" y="6626"/>
                    <a:pt x="5624" y="6596"/>
                    <a:pt x="5654" y="6596"/>
                  </a:cubicBezTo>
                  <a:cubicBezTo>
                    <a:pt x="5654" y="6596"/>
                    <a:pt x="5685" y="6626"/>
                    <a:pt x="5685" y="6626"/>
                  </a:cubicBezTo>
                  <a:cubicBezTo>
                    <a:pt x="5715" y="6717"/>
                    <a:pt x="5745" y="6809"/>
                    <a:pt x="5806" y="6869"/>
                  </a:cubicBezTo>
                  <a:cubicBezTo>
                    <a:pt x="5837" y="6930"/>
                    <a:pt x="5867" y="6961"/>
                    <a:pt x="5958" y="6961"/>
                  </a:cubicBezTo>
                  <a:cubicBezTo>
                    <a:pt x="5988" y="6961"/>
                    <a:pt x="6019" y="6961"/>
                    <a:pt x="6049" y="6961"/>
                  </a:cubicBezTo>
                  <a:cubicBezTo>
                    <a:pt x="6110" y="6961"/>
                    <a:pt x="6140" y="6961"/>
                    <a:pt x="6140" y="6869"/>
                  </a:cubicBezTo>
                  <a:cubicBezTo>
                    <a:pt x="6140" y="6809"/>
                    <a:pt x="6140" y="6748"/>
                    <a:pt x="6140" y="6687"/>
                  </a:cubicBezTo>
                  <a:cubicBezTo>
                    <a:pt x="6140" y="6596"/>
                    <a:pt x="6080" y="6535"/>
                    <a:pt x="6110" y="6474"/>
                  </a:cubicBezTo>
                  <a:cubicBezTo>
                    <a:pt x="6110" y="6474"/>
                    <a:pt x="6080" y="6444"/>
                    <a:pt x="6080" y="6413"/>
                  </a:cubicBezTo>
                  <a:cubicBezTo>
                    <a:pt x="6049" y="6322"/>
                    <a:pt x="5988" y="6261"/>
                    <a:pt x="5897" y="6201"/>
                  </a:cubicBezTo>
                  <a:cubicBezTo>
                    <a:pt x="5867" y="6201"/>
                    <a:pt x="5837" y="6170"/>
                    <a:pt x="5806" y="6140"/>
                  </a:cubicBezTo>
                  <a:cubicBezTo>
                    <a:pt x="5806" y="6110"/>
                    <a:pt x="5776" y="6110"/>
                    <a:pt x="5776" y="6079"/>
                  </a:cubicBezTo>
                  <a:cubicBezTo>
                    <a:pt x="5776" y="6018"/>
                    <a:pt x="5745" y="5988"/>
                    <a:pt x="5745" y="5927"/>
                  </a:cubicBezTo>
                  <a:cubicBezTo>
                    <a:pt x="5745" y="5927"/>
                    <a:pt x="5776" y="5897"/>
                    <a:pt x="5776" y="5897"/>
                  </a:cubicBezTo>
                  <a:cubicBezTo>
                    <a:pt x="5776" y="5897"/>
                    <a:pt x="5806" y="5897"/>
                    <a:pt x="5806" y="5897"/>
                  </a:cubicBezTo>
                  <a:cubicBezTo>
                    <a:pt x="5806" y="5927"/>
                    <a:pt x="5837" y="5927"/>
                    <a:pt x="5837" y="5958"/>
                  </a:cubicBezTo>
                  <a:cubicBezTo>
                    <a:pt x="5837" y="6049"/>
                    <a:pt x="5867" y="6110"/>
                    <a:pt x="5928" y="6140"/>
                  </a:cubicBezTo>
                  <a:cubicBezTo>
                    <a:pt x="5988" y="6170"/>
                    <a:pt x="6019" y="6231"/>
                    <a:pt x="6049" y="6231"/>
                  </a:cubicBezTo>
                  <a:cubicBezTo>
                    <a:pt x="6080" y="6231"/>
                    <a:pt x="6110" y="6231"/>
                    <a:pt x="6110" y="6201"/>
                  </a:cubicBezTo>
                  <a:cubicBezTo>
                    <a:pt x="6110" y="6170"/>
                    <a:pt x="6140" y="6140"/>
                    <a:pt x="6140" y="6110"/>
                  </a:cubicBezTo>
                  <a:cubicBezTo>
                    <a:pt x="6140" y="6079"/>
                    <a:pt x="6171" y="6049"/>
                    <a:pt x="6171" y="6018"/>
                  </a:cubicBezTo>
                  <a:cubicBezTo>
                    <a:pt x="6201" y="5988"/>
                    <a:pt x="6201" y="5927"/>
                    <a:pt x="6171" y="5927"/>
                  </a:cubicBezTo>
                  <a:cubicBezTo>
                    <a:pt x="6110" y="5897"/>
                    <a:pt x="6049" y="5866"/>
                    <a:pt x="6019" y="5806"/>
                  </a:cubicBezTo>
                  <a:cubicBezTo>
                    <a:pt x="5988" y="5806"/>
                    <a:pt x="5988" y="5775"/>
                    <a:pt x="5988" y="5775"/>
                  </a:cubicBezTo>
                  <a:cubicBezTo>
                    <a:pt x="5988" y="5775"/>
                    <a:pt x="5988" y="5775"/>
                    <a:pt x="5988" y="5775"/>
                  </a:cubicBezTo>
                  <a:cubicBezTo>
                    <a:pt x="5988" y="5745"/>
                    <a:pt x="5988" y="5745"/>
                    <a:pt x="5988" y="5745"/>
                  </a:cubicBezTo>
                  <a:cubicBezTo>
                    <a:pt x="5928" y="5745"/>
                    <a:pt x="5897" y="5714"/>
                    <a:pt x="5837" y="5684"/>
                  </a:cubicBezTo>
                  <a:cubicBezTo>
                    <a:pt x="5837" y="5684"/>
                    <a:pt x="5837" y="5684"/>
                    <a:pt x="5867" y="5684"/>
                  </a:cubicBezTo>
                  <a:cubicBezTo>
                    <a:pt x="5867" y="5684"/>
                    <a:pt x="5867" y="5684"/>
                    <a:pt x="5867" y="5684"/>
                  </a:cubicBezTo>
                  <a:cubicBezTo>
                    <a:pt x="5897" y="5684"/>
                    <a:pt x="5897" y="5654"/>
                    <a:pt x="5928" y="5684"/>
                  </a:cubicBezTo>
                  <a:cubicBezTo>
                    <a:pt x="5928" y="5714"/>
                    <a:pt x="5958" y="5714"/>
                    <a:pt x="5988" y="5745"/>
                  </a:cubicBezTo>
                  <a:cubicBezTo>
                    <a:pt x="5988" y="5745"/>
                    <a:pt x="5988" y="5745"/>
                    <a:pt x="5988" y="5745"/>
                  </a:cubicBezTo>
                  <a:cubicBezTo>
                    <a:pt x="5988" y="5745"/>
                    <a:pt x="5988" y="5775"/>
                    <a:pt x="5988" y="5775"/>
                  </a:cubicBezTo>
                  <a:cubicBezTo>
                    <a:pt x="6019" y="5775"/>
                    <a:pt x="6019" y="5775"/>
                    <a:pt x="6049" y="5806"/>
                  </a:cubicBezTo>
                  <a:cubicBezTo>
                    <a:pt x="6110" y="5806"/>
                    <a:pt x="6140" y="5836"/>
                    <a:pt x="6201" y="5806"/>
                  </a:cubicBezTo>
                  <a:cubicBezTo>
                    <a:pt x="6262" y="5745"/>
                    <a:pt x="6323" y="5745"/>
                    <a:pt x="6384" y="5745"/>
                  </a:cubicBezTo>
                  <a:cubicBezTo>
                    <a:pt x="6384" y="5745"/>
                    <a:pt x="6414" y="5714"/>
                    <a:pt x="6414" y="5684"/>
                  </a:cubicBezTo>
                  <a:cubicBezTo>
                    <a:pt x="6444" y="5654"/>
                    <a:pt x="6444" y="5623"/>
                    <a:pt x="6444" y="5593"/>
                  </a:cubicBezTo>
                  <a:cubicBezTo>
                    <a:pt x="6444" y="5562"/>
                    <a:pt x="6444" y="5532"/>
                    <a:pt x="6414" y="5532"/>
                  </a:cubicBezTo>
                  <a:cubicBezTo>
                    <a:pt x="6353" y="5532"/>
                    <a:pt x="6292" y="5502"/>
                    <a:pt x="6232" y="5471"/>
                  </a:cubicBezTo>
                  <a:cubicBezTo>
                    <a:pt x="6232" y="5471"/>
                    <a:pt x="6232" y="5441"/>
                    <a:pt x="6232" y="5441"/>
                  </a:cubicBezTo>
                  <a:cubicBezTo>
                    <a:pt x="6262" y="5410"/>
                    <a:pt x="6262" y="5410"/>
                    <a:pt x="6292" y="5410"/>
                  </a:cubicBezTo>
                  <a:cubicBezTo>
                    <a:pt x="6353" y="5471"/>
                    <a:pt x="6414" y="5471"/>
                    <a:pt x="6475" y="5410"/>
                  </a:cubicBezTo>
                  <a:cubicBezTo>
                    <a:pt x="6505" y="5410"/>
                    <a:pt x="6536" y="5410"/>
                    <a:pt x="6566" y="5410"/>
                  </a:cubicBezTo>
                  <a:cubicBezTo>
                    <a:pt x="6627" y="5410"/>
                    <a:pt x="6657" y="5289"/>
                    <a:pt x="6627" y="5228"/>
                  </a:cubicBezTo>
                  <a:cubicBezTo>
                    <a:pt x="6596" y="5198"/>
                    <a:pt x="6566" y="5167"/>
                    <a:pt x="6566" y="5106"/>
                  </a:cubicBezTo>
                  <a:cubicBezTo>
                    <a:pt x="6566" y="5106"/>
                    <a:pt x="6536" y="5076"/>
                    <a:pt x="6505" y="5076"/>
                  </a:cubicBezTo>
                  <a:cubicBezTo>
                    <a:pt x="6505" y="5046"/>
                    <a:pt x="6475" y="5046"/>
                    <a:pt x="6505" y="5046"/>
                  </a:cubicBezTo>
                  <a:cubicBezTo>
                    <a:pt x="6505" y="5015"/>
                    <a:pt x="6505" y="5015"/>
                    <a:pt x="6536" y="5015"/>
                  </a:cubicBezTo>
                  <a:cubicBezTo>
                    <a:pt x="6566" y="5015"/>
                    <a:pt x="6566" y="5015"/>
                    <a:pt x="6596" y="5015"/>
                  </a:cubicBezTo>
                  <a:cubicBezTo>
                    <a:pt x="6627" y="5015"/>
                    <a:pt x="6627" y="4985"/>
                    <a:pt x="6657" y="4954"/>
                  </a:cubicBezTo>
                  <a:cubicBezTo>
                    <a:pt x="6657" y="4894"/>
                    <a:pt x="6657" y="4833"/>
                    <a:pt x="6657" y="4772"/>
                  </a:cubicBezTo>
                  <a:cubicBezTo>
                    <a:pt x="6657" y="4742"/>
                    <a:pt x="6657" y="4711"/>
                    <a:pt x="6627" y="4681"/>
                  </a:cubicBezTo>
                  <a:cubicBezTo>
                    <a:pt x="6566" y="4651"/>
                    <a:pt x="6596" y="4620"/>
                    <a:pt x="6627" y="4590"/>
                  </a:cubicBezTo>
                  <a:cubicBezTo>
                    <a:pt x="6657" y="4590"/>
                    <a:pt x="6627" y="4559"/>
                    <a:pt x="6627" y="4529"/>
                  </a:cubicBezTo>
                  <a:cubicBezTo>
                    <a:pt x="6596" y="4499"/>
                    <a:pt x="6536" y="4529"/>
                    <a:pt x="6505" y="4468"/>
                  </a:cubicBezTo>
                  <a:cubicBezTo>
                    <a:pt x="6475" y="4468"/>
                    <a:pt x="6475" y="4468"/>
                    <a:pt x="6475" y="4468"/>
                  </a:cubicBezTo>
                  <a:cubicBezTo>
                    <a:pt x="6444" y="4468"/>
                    <a:pt x="6414" y="4438"/>
                    <a:pt x="6414" y="4407"/>
                  </a:cubicBezTo>
                  <a:cubicBezTo>
                    <a:pt x="6414" y="4377"/>
                    <a:pt x="6444" y="4347"/>
                    <a:pt x="6444" y="4347"/>
                  </a:cubicBezTo>
                  <a:lnTo>
                    <a:pt x="6505" y="4377"/>
                  </a:lnTo>
                  <a:lnTo>
                    <a:pt x="6505" y="4377"/>
                  </a:lnTo>
                  <a:cubicBezTo>
                    <a:pt x="6505" y="4377"/>
                    <a:pt x="6505" y="4377"/>
                    <a:pt x="6505" y="4377"/>
                  </a:cubicBezTo>
                  <a:cubicBezTo>
                    <a:pt x="6475" y="4377"/>
                    <a:pt x="6475" y="4347"/>
                    <a:pt x="6444" y="4316"/>
                  </a:cubicBezTo>
                  <a:lnTo>
                    <a:pt x="6444" y="4347"/>
                  </a:lnTo>
                  <a:cubicBezTo>
                    <a:pt x="6475" y="4286"/>
                    <a:pt x="6536" y="4255"/>
                    <a:pt x="6566" y="4225"/>
                  </a:cubicBezTo>
                  <a:cubicBezTo>
                    <a:pt x="6566" y="4195"/>
                    <a:pt x="6627" y="4195"/>
                    <a:pt x="6657" y="4225"/>
                  </a:cubicBezTo>
                  <a:cubicBezTo>
                    <a:pt x="6657" y="4225"/>
                    <a:pt x="6657" y="4225"/>
                    <a:pt x="6657" y="4225"/>
                  </a:cubicBezTo>
                  <a:cubicBezTo>
                    <a:pt x="6718" y="4286"/>
                    <a:pt x="6779" y="4316"/>
                    <a:pt x="6748" y="4407"/>
                  </a:cubicBezTo>
                  <a:cubicBezTo>
                    <a:pt x="6748" y="4468"/>
                    <a:pt x="6779" y="4529"/>
                    <a:pt x="6779" y="4590"/>
                  </a:cubicBezTo>
                  <a:cubicBezTo>
                    <a:pt x="6779" y="4620"/>
                    <a:pt x="6809" y="4620"/>
                    <a:pt x="6809" y="4590"/>
                  </a:cubicBezTo>
                  <a:cubicBezTo>
                    <a:pt x="6809" y="4590"/>
                    <a:pt x="6840" y="4559"/>
                    <a:pt x="6809" y="4529"/>
                  </a:cubicBezTo>
                  <a:cubicBezTo>
                    <a:pt x="6809" y="4438"/>
                    <a:pt x="6809" y="4377"/>
                    <a:pt x="6870" y="4286"/>
                  </a:cubicBezTo>
                  <a:cubicBezTo>
                    <a:pt x="6900" y="4255"/>
                    <a:pt x="6931" y="4164"/>
                    <a:pt x="6931" y="4103"/>
                  </a:cubicBezTo>
                  <a:cubicBezTo>
                    <a:pt x="6931" y="4073"/>
                    <a:pt x="6900" y="4012"/>
                    <a:pt x="6870" y="4012"/>
                  </a:cubicBezTo>
                  <a:cubicBezTo>
                    <a:pt x="6840" y="4012"/>
                    <a:pt x="6809" y="4012"/>
                    <a:pt x="6779" y="3982"/>
                  </a:cubicBezTo>
                  <a:cubicBezTo>
                    <a:pt x="6748" y="3982"/>
                    <a:pt x="6718" y="3982"/>
                    <a:pt x="6718" y="3951"/>
                  </a:cubicBezTo>
                  <a:cubicBezTo>
                    <a:pt x="6718" y="3951"/>
                    <a:pt x="6688" y="3951"/>
                    <a:pt x="6718" y="3951"/>
                  </a:cubicBezTo>
                  <a:cubicBezTo>
                    <a:pt x="6718" y="3921"/>
                    <a:pt x="6718" y="3921"/>
                    <a:pt x="6718" y="3921"/>
                  </a:cubicBezTo>
                  <a:cubicBezTo>
                    <a:pt x="6809" y="3891"/>
                    <a:pt x="6840" y="3891"/>
                    <a:pt x="6779" y="3830"/>
                  </a:cubicBezTo>
                  <a:cubicBezTo>
                    <a:pt x="6779" y="3769"/>
                    <a:pt x="6748" y="3739"/>
                    <a:pt x="6718" y="3739"/>
                  </a:cubicBezTo>
                  <a:cubicBezTo>
                    <a:pt x="6688" y="3708"/>
                    <a:pt x="6688" y="3678"/>
                    <a:pt x="6657" y="3678"/>
                  </a:cubicBezTo>
                  <a:cubicBezTo>
                    <a:pt x="6657" y="3647"/>
                    <a:pt x="6657" y="3647"/>
                    <a:pt x="6657" y="3647"/>
                  </a:cubicBezTo>
                  <a:cubicBezTo>
                    <a:pt x="6657" y="3647"/>
                    <a:pt x="6688" y="3647"/>
                    <a:pt x="6688" y="3647"/>
                  </a:cubicBezTo>
                  <a:cubicBezTo>
                    <a:pt x="6748" y="3678"/>
                    <a:pt x="6779" y="3647"/>
                    <a:pt x="6809" y="3587"/>
                  </a:cubicBezTo>
                  <a:cubicBezTo>
                    <a:pt x="6840" y="3495"/>
                    <a:pt x="6870" y="3435"/>
                    <a:pt x="6870" y="3344"/>
                  </a:cubicBezTo>
                  <a:cubicBezTo>
                    <a:pt x="6870" y="3131"/>
                    <a:pt x="6961" y="2948"/>
                    <a:pt x="7083" y="2796"/>
                  </a:cubicBezTo>
                  <a:cubicBezTo>
                    <a:pt x="7144" y="2736"/>
                    <a:pt x="7174" y="2705"/>
                    <a:pt x="7204" y="2644"/>
                  </a:cubicBezTo>
                  <a:cubicBezTo>
                    <a:pt x="7235" y="2614"/>
                    <a:pt x="7204" y="2614"/>
                    <a:pt x="7204" y="2584"/>
                  </a:cubicBezTo>
                  <a:cubicBezTo>
                    <a:pt x="7204" y="2523"/>
                    <a:pt x="7204" y="2523"/>
                    <a:pt x="7265" y="2523"/>
                  </a:cubicBezTo>
                  <a:cubicBezTo>
                    <a:pt x="7326" y="2492"/>
                    <a:pt x="7356" y="2462"/>
                    <a:pt x="7387" y="2401"/>
                  </a:cubicBezTo>
                  <a:cubicBezTo>
                    <a:pt x="7417" y="2401"/>
                    <a:pt x="7387" y="2340"/>
                    <a:pt x="7387" y="2340"/>
                  </a:cubicBezTo>
                  <a:cubicBezTo>
                    <a:pt x="7356" y="2310"/>
                    <a:pt x="7326" y="2310"/>
                    <a:pt x="7296" y="2310"/>
                  </a:cubicBezTo>
                  <a:cubicBezTo>
                    <a:pt x="7265" y="2310"/>
                    <a:pt x="7235" y="2310"/>
                    <a:pt x="7204" y="2310"/>
                  </a:cubicBezTo>
                  <a:cubicBezTo>
                    <a:pt x="7204" y="2310"/>
                    <a:pt x="7204" y="2280"/>
                    <a:pt x="7204" y="2280"/>
                  </a:cubicBezTo>
                  <a:cubicBezTo>
                    <a:pt x="7204" y="2280"/>
                    <a:pt x="7235" y="2249"/>
                    <a:pt x="7235" y="2249"/>
                  </a:cubicBezTo>
                  <a:cubicBezTo>
                    <a:pt x="7265" y="2219"/>
                    <a:pt x="7296" y="2249"/>
                    <a:pt x="7356" y="2249"/>
                  </a:cubicBezTo>
                  <a:cubicBezTo>
                    <a:pt x="7417" y="2280"/>
                    <a:pt x="7478" y="2280"/>
                    <a:pt x="7508" y="2249"/>
                  </a:cubicBezTo>
                  <a:cubicBezTo>
                    <a:pt x="7539" y="2219"/>
                    <a:pt x="7569" y="2219"/>
                    <a:pt x="7569" y="2219"/>
                  </a:cubicBezTo>
                  <a:cubicBezTo>
                    <a:pt x="7599" y="2188"/>
                    <a:pt x="7599" y="2188"/>
                    <a:pt x="7599" y="2158"/>
                  </a:cubicBezTo>
                  <a:cubicBezTo>
                    <a:pt x="7599" y="2128"/>
                    <a:pt x="7599" y="2128"/>
                    <a:pt x="7599" y="2097"/>
                  </a:cubicBezTo>
                  <a:cubicBezTo>
                    <a:pt x="7599" y="2067"/>
                    <a:pt x="7599" y="2067"/>
                    <a:pt x="7630" y="2067"/>
                  </a:cubicBezTo>
                  <a:cubicBezTo>
                    <a:pt x="7691" y="2067"/>
                    <a:pt x="7751" y="2067"/>
                    <a:pt x="7782" y="2006"/>
                  </a:cubicBezTo>
                  <a:cubicBezTo>
                    <a:pt x="7812" y="2006"/>
                    <a:pt x="7812" y="1976"/>
                    <a:pt x="7843" y="1945"/>
                  </a:cubicBezTo>
                  <a:cubicBezTo>
                    <a:pt x="7964" y="1885"/>
                    <a:pt x="7964" y="1824"/>
                    <a:pt x="7873" y="1702"/>
                  </a:cubicBezTo>
                  <a:cubicBezTo>
                    <a:pt x="7873" y="1702"/>
                    <a:pt x="7843" y="1702"/>
                    <a:pt x="7843" y="1672"/>
                  </a:cubicBezTo>
                  <a:cubicBezTo>
                    <a:pt x="7751" y="1581"/>
                    <a:pt x="7630" y="1520"/>
                    <a:pt x="7508" y="1520"/>
                  </a:cubicBezTo>
                  <a:cubicBezTo>
                    <a:pt x="7417" y="1520"/>
                    <a:pt x="7356" y="1550"/>
                    <a:pt x="7265" y="1581"/>
                  </a:cubicBezTo>
                  <a:cubicBezTo>
                    <a:pt x="7265" y="1581"/>
                    <a:pt x="7265" y="1581"/>
                    <a:pt x="7235" y="1611"/>
                  </a:cubicBezTo>
                  <a:cubicBezTo>
                    <a:pt x="7235" y="1611"/>
                    <a:pt x="7235" y="1641"/>
                    <a:pt x="7235" y="1672"/>
                  </a:cubicBezTo>
                  <a:cubicBezTo>
                    <a:pt x="7204" y="1702"/>
                    <a:pt x="7174" y="1702"/>
                    <a:pt x="7144" y="1702"/>
                  </a:cubicBezTo>
                  <a:cubicBezTo>
                    <a:pt x="7113" y="1702"/>
                    <a:pt x="7083" y="1672"/>
                    <a:pt x="7083" y="1672"/>
                  </a:cubicBezTo>
                  <a:cubicBezTo>
                    <a:pt x="7052" y="1641"/>
                    <a:pt x="7022" y="1641"/>
                    <a:pt x="7022" y="1672"/>
                  </a:cubicBezTo>
                  <a:cubicBezTo>
                    <a:pt x="6931" y="1793"/>
                    <a:pt x="6809" y="1854"/>
                    <a:pt x="6688" y="1885"/>
                  </a:cubicBezTo>
                  <a:cubicBezTo>
                    <a:pt x="6627" y="1915"/>
                    <a:pt x="6536" y="1945"/>
                    <a:pt x="6475" y="1976"/>
                  </a:cubicBezTo>
                  <a:lnTo>
                    <a:pt x="6475" y="2006"/>
                  </a:lnTo>
                  <a:cubicBezTo>
                    <a:pt x="6475" y="2006"/>
                    <a:pt x="6444" y="2037"/>
                    <a:pt x="6444" y="2037"/>
                  </a:cubicBezTo>
                  <a:cubicBezTo>
                    <a:pt x="6414" y="2037"/>
                    <a:pt x="6414" y="2067"/>
                    <a:pt x="6384" y="2067"/>
                  </a:cubicBezTo>
                  <a:lnTo>
                    <a:pt x="6384" y="2097"/>
                  </a:lnTo>
                  <a:lnTo>
                    <a:pt x="6384" y="2067"/>
                  </a:lnTo>
                  <a:lnTo>
                    <a:pt x="6414" y="2037"/>
                  </a:lnTo>
                  <a:cubicBezTo>
                    <a:pt x="6444" y="2006"/>
                    <a:pt x="6444" y="2006"/>
                    <a:pt x="6475" y="1976"/>
                  </a:cubicBezTo>
                  <a:cubicBezTo>
                    <a:pt x="6475" y="1976"/>
                    <a:pt x="6475" y="1976"/>
                    <a:pt x="6475" y="1976"/>
                  </a:cubicBezTo>
                  <a:cubicBezTo>
                    <a:pt x="6475" y="1976"/>
                    <a:pt x="6475" y="1945"/>
                    <a:pt x="6505" y="1915"/>
                  </a:cubicBezTo>
                  <a:cubicBezTo>
                    <a:pt x="6536" y="1885"/>
                    <a:pt x="6596" y="1824"/>
                    <a:pt x="6688" y="1793"/>
                  </a:cubicBezTo>
                  <a:cubicBezTo>
                    <a:pt x="6748" y="1763"/>
                    <a:pt x="6809" y="1702"/>
                    <a:pt x="6840" y="1611"/>
                  </a:cubicBezTo>
                  <a:cubicBezTo>
                    <a:pt x="6840" y="1581"/>
                    <a:pt x="6870" y="1581"/>
                    <a:pt x="6870" y="1550"/>
                  </a:cubicBezTo>
                  <a:cubicBezTo>
                    <a:pt x="6931" y="1368"/>
                    <a:pt x="6870" y="1337"/>
                    <a:pt x="6718" y="1337"/>
                  </a:cubicBezTo>
                  <a:cubicBezTo>
                    <a:pt x="6718" y="1337"/>
                    <a:pt x="6718" y="1337"/>
                    <a:pt x="6688" y="1337"/>
                  </a:cubicBezTo>
                  <a:cubicBezTo>
                    <a:pt x="6688" y="1368"/>
                    <a:pt x="6657" y="1368"/>
                    <a:pt x="6657" y="1368"/>
                  </a:cubicBezTo>
                  <a:cubicBezTo>
                    <a:pt x="6657" y="1429"/>
                    <a:pt x="6627" y="1459"/>
                    <a:pt x="6627" y="1489"/>
                  </a:cubicBezTo>
                  <a:cubicBezTo>
                    <a:pt x="6596" y="1520"/>
                    <a:pt x="6566" y="1550"/>
                    <a:pt x="6505" y="1550"/>
                  </a:cubicBezTo>
                  <a:cubicBezTo>
                    <a:pt x="6505" y="1550"/>
                    <a:pt x="6505" y="1550"/>
                    <a:pt x="6505" y="1550"/>
                  </a:cubicBezTo>
                  <a:cubicBezTo>
                    <a:pt x="6414" y="1520"/>
                    <a:pt x="6323" y="1550"/>
                    <a:pt x="6262" y="1550"/>
                  </a:cubicBezTo>
                  <a:cubicBezTo>
                    <a:pt x="6232" y="1550"/>
                    <a:pt x="6232" y="1550"/>
                    <a:pt x="6232" y="1550"/>
                  </a:cubicBezTo>
                  <a:cubicBezTo>
                    <a:pt x="6232" y="1520"/>
                    <a:pt x="6232" y="1520"/>
                    <a:pt x="6232" y="1520"/>
                  </a:cubicBezTo>
                  <a:cubicBezTo>
                    <a:pt x="6292" y="1489"/>
                    <a:pt x="6323" y="1489"/>
                    <a:pt x="6384" y="1459"/>
                  </a:cubicBezTo>
                  <a:cubicBezTo>
                    <a:pt x="6414" y="1459"/>
                    <a:pt x="6444" y="1429"/>
                    <a:pt x="6444" y="1398"/>
                  </a:cubicBezTo>
                  <a:cubicBezTo>
                    <a:pt x="6444" y="1368"/>
                    <a:pt x="6444" y="1307"/>
                    <a:pt x="6414" y="1307"/>
                  </a:cubicBezTo>
                  <a:cubicBezTo>
                    <a:pt x="6353" y="1307"/>
                    <a:pt x="6292" y="1277"/>
                    <a:pt x="6262" y="1277"/>
                  </a:cubicBezTo>
                  <a:cubicBezTo>
                    <a:pt x="6019" y="1216"/>
                    <a:pt x="5958" y="1246"/>
                    <a:pt x="5715" y="1307"/>
                  </a:cubicBezTo>
                  <a:cubicBezTo>
                    <a:pt x="5685" y="1337"/>
                    <a:pt x="5654" y="1337"/>
                    <a:pt x="5624" y="1368"/>
                  </a:cubicBezTo>
                  <a:cubicBezTo>
                    <a:pt x="5593" y="1368"/>
                    <a:pt x="5533" y="1398"/>
                    <a:pt x="5502" y="1398"/>
                  </a:cubicBezTo>
                  <a:cubicBezTo>
                    <a:pt x="5502" y="1398"/>
                    <a:pt x="5472" y="1398"/>
                    <a:pt x="5472" y="1368"/>
                  </a:cubicBezTo>
                  <a:cubicBezTo>
                    <a:pt x="5472" y="1368"/>
                    <a:pt x="5472" y="1368"/>
                    <a:pt x="5472" y="1368"/>
                  </a:cubicBezTo>
                  <a:cubicBezTo>
                    <a:pt x="5502" y="1337"/>
                    <a:pt x="5533" y="1307"/>
                    <a:pt x="5563" y="1307"/>
                  </a:cubicBezTo>
                  <a:cubicBezTo>
                    <a:pt x="5654" y="1277"/>
                    <a:pt x="5715" y="1246"/>
                    <a:pt x="5806" y="1216"/>
                  </a:cubicBezTo>
                  <a:cubicBezTo>
                    <a:pt x="5928" y="1155"/>
                    <a:pt x="6080" y="1155"/>
                    <a:pt x="6232" y="1185"/>
                  </a:cubicBezTo>
                  <a:cubicBezTo>
                    <a:pt x="6323" y="1216"/>
                    <a:pt x="6414" y="1216"/>
                    <a:pt x="6505" y="1216"/>
                  </a:cubicBezTo>
                  <a:cubicBezTo>
                    <a:pt x="6596" y="1216"/>
                    <a:pt x="6688" y="1185"/>
                    <a:pt x="6779" y="1185"/>
                  </a:cubicBezTo>
                  <a:cubicBezTo>
                    <a:pt x="6900" y="1185"/>
                    <a:pt x="6961" y="1125"/>
                    <a:pt x="7052" y="1064"/>
                  </a:cubicBezTo>
                  <a:cubicBezTo>
                    <a:pt x="7083" y="1033"/>
                    <a:pt x="7113" y="942"/>
                    <a:pt x="7052" y="912"/>
                  </a:cubicBezTo>
                  <a:cubicBezTo>
                    <a:pt x="7022" y="881"/>
                    <a:pt x="6961" y="821"/>
                    <a:pt x="6900" y="790"/>
                  </a:cubicBezTo>
                  <a:cubicBezTo>
                    <a:pt x="6809" y="730"/>
                    <a:pt x="6718" y="699"/>
                    <a:pt x="6596" y="730"/>
                  </a:cubicBezTo>
                  <a:cubicBezTo>
                    <a:pt x="6596" y="760"/>
                    <a:pt x="6566" y="730"/>
                    <a:pt x="6566" y="730"/>
                  </a:cubicBezTo>
                  <a:cubicBezTo>
                    <a:pt x="6536" y="730"/>
                    <a:pt x="6536" y="730"/>
                    <a:pt x="6536" y="730"/>
                  </a:cubicBezTo>
                  <a:cubicBezTo>
                    <a:pt x="6536" y="730"/>
                    <a:pt x="6536" y="730"/>
                    <a:pt x="6536" y="730"/>
                  </a:cubicBezTo>
                  <a:cubicBezTo>
                    <a:pt x="6566" y="699"/>
                    <a:pt x="6596" y="699"/>
                    <a:pt x="6596" y="699"/>
                  </a:cubicBezTo>
                  <a:cubicBezTo>
                    <a:pt x="6657" y="669"/>
                    <a:pt x="6688" y="578"/>
                    <a:pt x="6657" y="517"/>
                  </a:cubicBezTo>
                  <a:cubicBezTo>
                    <a:pt x="6627" y="517"/>
                    <a:pt x="6596" y="486"/>
                    <a:pt x="6566" y="486"/>
                  </a:cubicBezTo>
                  <a:cubicBezTo>
                    <a:pt x="6414" y="547"/>
                    <a:pt x="6292" y="517"/>
                    <a:pt x="6140" y="486"/>
                  </a:cubicBezTo>
                  <a:cubicBezTo>
                    <a:pt x="6110" y="456"/>
                    <a:pt x="6049" y="456"/>
                    <a:pt x="6019" y="456"/>
                  </a:cubicBezTo>
                  <a:cubicBezTo>
                    <a:pt x="5958" y="456"/>
                    <a:pt x="5897" y="486"/>
                    <a:pt x="5837" y="486"/>
                  </a:cubicBezTo>
                  <a:cubicBezTo>
                    <a:pt x="5776" y="517"/>
                    <a:pt x="5715" y="517"/>
                    <a:pt x="5624" y="517"/>
                  </a:cubicBezTo>
                  <a:cubicBezTo>
                    <a:pt x="5563" y="486"/>
                    <a:pt x="5533" y="517"/>
                    <a:pt x="5472" y="547"/>
                  </a:cubicBezTo>
                  <a:cubicBezTo>
                    <a:pt x="5441" y="547"/>
                    <a:pt x="5441" y="547"/>
                    <a:pt x="5411" y="547"/>
                  </a:cubicBezTo>
                  <a:cubicBezTo>
                    <a:pt x="5411" y="547"/>
                    <a:pt x="5381" y="547"/>
                    <a:pt x="5381" y="547"/>
                  </a:cubicBezTo>
                  <a:cubicBezTo>
                    <a:pt x="5381" y="547"/>
                    <a:pt x="5381" y="517"/>
                    <a:pt x="5381" y="517"/>
                  </a:cubicBezTo>
                  <a:cubicBezTo>
                    <a:pt x="5411" y="517"/>
                    <a:pt x="5441" y="486"/>
                    <a:pt x="5472" y="486"/>
                  </a:cubicBezTo>
                  <a:cubicBezTo>
                    <a:pt x="5533" y="486"/>
                    <a:pt x="5593" y="486"/>
                    <a:pt x="5654" y="456"/>
                  </a:cubicBezTo>
                  <a:cubicBezTo>
                    <a:pt x="5776" y="426"/>
                    <a:pt x="5867" y="426"/>
                    <a:pt x="5988" y="426"/>
                  </a:cubicBezTo>
                  <a:cubicBezTo>
                    <a:pt x="6080" y="426"/>
                    <a:pt x="6171" y="426"/>
                    <a:pt x="6262" y="456"/>
                  </a:cubicBezTo>
                  <a:cubicBezTo>
                    <a:pt x="6353" y="486"/>
                    <a:pt x="6444" y="456"/>
                    <a:pt x="6505" y="395"/>
                  </a:cubicBezTo>
                  <a:cubicBezTo>
                    <a:pt x="6505" y="395"/>
                    <a:pt x="6505" y="365"/>
                    <a:pt x="6505" y="365"/>
                  </a:cubicBezTo>
                  <a:cubicBezTo>
                    <a:pt x="6475" y="274"/>
                    <a:pt x="6384" y="213"/>
                    <a:pt x="6292" y="213"/>
                  </a:cubicBezTo>
                  <a:cubicBezTo>
                    <a:pt x="6140" y="152"/>
                    <a:pt x="5988" y="91"/>
                    <a:pt x="5806" y="61"/>
                  </a:cubicBezTo>
                  <a:cubicBezTo>
                    <a:pt x="5745" y="30"/>
                    <a:pt x="5654" y="30"/>
                    <a:pt x="5593" y="0"/>
                  </a:cubicBezTo>
                  <a:cubicBezTo>
                    <a:pt x="5502" y="0"/>
                    <a:pt x="5441" y="30"/>
                    <a:pt x="5350" y="30"/>
                  </a:cubicBezTo>
                  <a:cubicBezTo>
                    <a:pt x="5289" y="61"/>
                    <a:pt x="5259" y="122"/>
                    <a:pt x="5198" y="182"/>
                  </a:cubicBezTo>
                  <a:cubicBezTo>
                    <a:pt x="5198" y="182"/>
                    <a:pt x="5198" y="182"/>
                    <a:pt x="5198" y="182"/>
                  </a:cubicBezTo>
                  <a:cubicBezTo>
                    <a:pt x="5198" y="182"/>
                    <a:pt x="5198" y="182"/>
                    <a:pt x="5198" y="182"/>
                  </a:cubicBezTo>
                  <a:cubicBezTo>
                    <a:pt x="5198" y="182"/>
                    <a:pt x="5198" y="182"/>
                    <a:pt x="5198" y="182"/>
                  </a:cubicBezTo>
                  <a:lnTo>
                    <a:pt x="5198" y="182"/>
                  </a:lnTo>
                  <a:cubicBezTo>
                    <a:pt x="5198" y="213"/>
                    <a:pt x="5198" y="213"/>
                    <a:pt x="5198" y="243"/>
                  </a:cubicBezTo>
                  <a:cubicBezTo>
                    <a:pt x="5198" y="243"/>
                    <a:pt x="5198" y="243"/>
                    <a:pt x="5198" y="243"/>
                  </a:cubicBezTo>
                  <a:lnTo>
                    <a:pt x="5198" y="243"/>
                  </a:lnTo>
                  <a:lnTo>
                    <a:pt x="5198" y="243"/>
                  </a:lnTo>
                  <a:cubicBezTo>
                    <a:pt x="5198" y="243"/>
                    <a:pt x="5198" y="243"/>
                    <a:pt x="5198" y="243"/>
                  </a:cubicBezTo>
                  <a:cubicBezTo>
                    <a:pt x="5137" y="243"/>
                    <a:pt x="5077" y="213"/>
                    <a:pt x="5046" y="182"/>
                  </a:cubicBezTo>
                  <a:cubicBezTo>
                    <a:pt x="5046" y="152"/>
                    <a:pt x="5016" y="152"/>
                    <a:pt x="5016" y="182"/>
                  </a:cubicBezTo>
                  <a:cubicBezTo>
                    <a:pt x="5016" y="182"/>
                    <a:pt x="5016" y="182"/>
                    <a:pt x="5016" y="213"/>
                  </a:cubicBezTo>
                  <a:cubicBezTo>
                    <a:pt x="5016" y="213"/>
                    <a:pt x="5016" y="243"/>
                    <a:pt x="5016" y="274"/>
                  </a:cubicBezTo>
                  <a:cubicBezTo>
                    <a:pt x="5016" y="274"/>
                    <a:pt x="5016" y="304"/>
                    <a:pt x="5016" y="304"/>
                  </a:cubicBezTo>
                  <a:cubicBezTo>
                    <a:pt x="4985" y="304"/>
                    <a:pt x="4985" y="304"/>
                    <a:pt x="4985" y="304"/>
                  </a:cubicBezTo>
                  <a:cubicBezTo>
                    <a:pt x="4894" y="274"/>
                    <a:pt x="4833" y="274"/>
                    <a:pt x="4803" y="213"/>
                  </a:cubicBezTo>
                  <a:cubicBezTo>
                    <a:pt x="4742" y="182"/>
                    <a:pt x="4712" y="182"/>
                    <a:pt x="4651" y="213"/>
                  </a:cubicBezTo>
                  <a:cubicBezTo>
                    <a:pt x="4621" y="243"/>
                    <a:pt x="4590" y="274"/>
                    <a:pt x="4530" y="274"/>
                  </a:cubicBezTo>
                  <a:cubicBezTo>
                    <a:pt x="4499" y="274"/>
                    <a:pt x="4499" y="274"/>
                    <a:pt x="4499" y="304"/>
                  </a:cubicBezTo>
                  <a:cubicBezTo>
                    <a:pt x="4499" y="365"/>
                    <a:pt x="4499" y="426"/>
                    <a:pt x="4499" y="456"/>
                  </a:cubicBezTo>
                  <a:cubicBezTo>
                    <a:pt x="4469" y="486"/>
                    <a:pt x="4469" y="517"/>
                    <a:pt x="4438" y="547"/>
                  </a:cubicBezTo>
                  <a:cubicBezTo>
                    <a:pt x="4408" y="547"/>
                    <a:pt x="4408" y="578"/>
                    <a:pt x="4378" y="608"/>
                  </a:cubicBezTo>
                  <a:cubicBezTo>
                    <a:pt x="4378" y="608"/>
                    <a:pt x="4347" y="608"/>
                    <a:pt x="4347" y="608"/>
                  </a:cubicBezTo>
                  <a:cubicBezTo>
                    <a:pt x="4286" y="578"/>
                    <a:pt x="4256" y="547"/>
                    <a:pt x="4195" y="547"/>
                  </a:cubicBezTo>
                  <a:cubicBezTo>
                    <a:pt x="4165" y="547"/>
                    <a:pt x="4134" y="578"/>
                    <a:pt x="4134" y="608"/>
                  </a:cubicBezTo>
                  <a:cubicBezTo>
                    <a:pt x="4134" y="608"/>
                    <a:pt x="4134" y="638"/>
                    <a:pt x="4134" y="669"/>
                  </a:cubicBezTo>
                  <a:cubicBezTo>
                    <a:pt x="4134" y="760"/>
                    <a:pt x="4165" y="821"/>
                    <a:pt x="4165" y="912"/>
                  </a:cubicBezTo>
                  <a:cubicBezTo>
                    <a:pt x="4195" y="1003"/>
                    <a:pt x="4195" y="1125"/>
                    <a:pt x="4256" y="1216"/>
                  </a:cubicBezTo>
                  <a:cubicBezTo>
                    <a:pt x="4256" y="1246"/>
                    <a:pt x="4256" y="1277"/>
                    <a:pt x="4226" y="1277"/>
                  </a:cubicBezTo>
                  <a:cubicBezTo>
                    <a:pt x="4195" y="1246"/>
                    <a:pt x="4134" y="1277"/>
                    <a:pt x="4134" y="1216"/>
                  </a:cubicBezTo>
                  <a:cubicBezTo>
                    <a:pt x="4134" y="1185"/>
                    <a:pt x="4104" y="1155"/>
                    <a:pt x="4043" y="1125"/>
                  </a:cubicBezTo>
                  <a:cubicBezTo>
                    <a:pt x="4043" y="1125"/>
                    <a:pt x="4043" y="1125"/>
                    <a:pt x="4074" y="1125"/>
                  </a:cubicBezTo>
                  <a:cubicBezTo>
                    <a:pt x="4104" y="1094"/>
                    <a:pt x="4104" y="1033"/>
                    <a:pt x="4074" y="1033"/>
                  </a:cubicBezTo>
                  <a:cubicBezTo>
                    <a:pt x="4043" y="1003"/>
                    <a:pt x="4013" y="973"/>
                    <a:pt x="3982" y="912"/>
                  </a:cubicBezTo>
                  <a:cubicBezTo>
                    <a:pt x="3952" y="851"/>
                    <a:pt x="3922" y="790"/>
                    <a:pt x="3891" y="699"/>
                  </a:cubicBezTo>
                  <a:cubicBezTo>
                    <a:pt x="3891" y="669"/>
                    <a:pt x="3861" y="638"/>
                    <a:pt x="3800" y="608"/>
                  </a:cubicBezTo>
                  <a:cubicBezTo>
                    <a:pt x="3770" y="608"/>
                    <a:pt x="3709" y="608"/>
                    <a:pt x="3709" y="638"/>
                  </a:cubicBezTo>
                  <a:cubicBezTo>
                    <a:pt x="3709" y="669"/>
                    <a:pt x="3709" y="669"/>
                    <a:pt x="3678" y="699"/>
                  </a:cubicBezTo>
                  <a:cubicBezTo>
                    <a:pt x="3648" y="760"/>
                    <a:pt x="3678" y="851"/>
                    <a:pt x="3678" y="942"/>
                  </a:cubicBezTo>
                  <a:cubicBezTo>
                    <a:pt x="3678" y="1003"/>
                    <a:pt x="3648" y="1033"/>
                    <a:pt x="3648" y="1064"/>
                  </a:cubicBezTo>
                  <a:cubicBezTo>
                    <a:pt x="3618" y="1094"/>
                    <a:pt x="3587" y="1094"/>
                    <a:pt x="3526" y="1064"/>
                  </a:cubicBezTo>
                  <a:cubicBezTo>
                    <a:pt x="3526" y="1064"/>
                    <a:pt x="3526" y="1064"/>
                    <a:pt x="3526" y="1094"/>
                  </a:cubicBezTo>
                  <a:cubicBezTo>
                    <a:pt x="3496" y="1094"/>
                    <a:pt x="3496" y="1094"/>
                    <a:pt x="3466" y="1094"/>
                  </a:cubicBezTo>
                  <a:cubicBezTo>
                    <a:pt x="3466" y="1125"/>
                    <a:pt x="3435" y="1094"/>
                    <a:pt x="3435" y="1064"/>
                  </a:cubicBezTo>
                  <a:cubicBezTo>
                    <a:pt x="3435" y="1033"/>
                    <a:pt x="3466" y="1003"/>
                    <a:pt x="3466" y="973"/>
                  </a:cubicBezTo>
                  <a:cubicBezTo>
                    <a:pt x="3435" y="881"/>
                    <a:pt x="3466" y="821"/>
                    <a:pt x="3435" y="730"/>
                  </a:cubicBezTo>
                  <a:cubicBezTo>
                    <a:pt x="3435" y="730"/>
                    <a:pt x="3435" y="699"/>
                    <a:pt x="3435" y="669"/>
                  </a:cubicBezTo>
                  <a:cubicBezTo>
                    <a:pt x="3435" y="669"/>
                    <a:pt x="3405" y="669"/>
                    <a:pt x="3405" y="669"/>
                  </a:cubicBezTo>
                  <a:cubicBezTo>
                    <a:pt x="3405" y="669"/>
                    <a:pt x="3374" y="669"/>
                    <a:pt x="3374" y="669"/>
                  </a:cubicBezTo>
                  <a:cubicBezTo>
                    <a:pt x="3344" y="699"/>
                    <a:pt x="3344" y="760"/>
                    <a:pt x="3344" y="790"/>
                  </a:cubicBezTo>
                  <a:cubicBezTo>
                    <a:pt x="3344" y="821"/>
                    <a:pt x="3344" y="851"/>
                    <a:pt x="3344" y="912"/>
                  </a:cubicBezTo>
                  <a:cubicBezTo>
                    <a:pt x="3344" y="942"/>
                    <a:pt x="3283" y="973"/>
                    <a:pt x="3283" y="973"/>
                  </a:cubicBezTo>
                  <a:cubicBezTo>
                    <a:pt x="3283" y="1003"/>
                    <a:pt x="3253" y="1003"/>
                    <a:pt x="3253" y="1003"/>
                  </a:cubicBezTo>
                  <a:cubicBezTo>
                    <a:pt x="3253" y="1003"/>
                    <a:pt x="3253" y="1003"/>
                    <a:pt x="3253" y="1003"/>
                  </a:cubicBezTo>
                  <a:cubicBezTo>
                    <a:pt x="3253" y="1033"/>
                    <a:pt x="3222" y="1033"/>
                    <a:pt x="3222" y="1033"/>
                  </a:cubicBezTo>
                  <a:lnTo>
                    <a:pt x="3162" y="1094"/>
                  </a:lnTo>
                  <a:cubicBezTo>
                    <a:pt x="3162" y="1094"/>
                    <a:pt x="3162" y="1094"/>
                    <a:pt x="3162" y="1094"/>
                  </a:cubicBezTo>
                  <a:cubicBezTo>
                    <a:pt x="3162" y="1125"/>
                    <a:pt x="3162" y="1125"/>
                    <a:pt x="3162" y="1125"/>
                  </a:cubicBezTo>
                  <a:cubicBezTo>
                    <a:pt x="3131" y="1125"/>
                    <a:pt x="3131" y="1125"/>
                    <a:pt x="3162" y="1094"/>
                  </a:cubicBezTo>
                  <a:cubicBezTo>
                    <a:pt x="3162" y="1094"/>
                    <a:pt x="3162" y="1094"/>
                    <a:pt x="3162" y="1094"/>
                  </a:cubicBezTo>
                  <a:cubicBezTo>
                    <a:pt x="3162" y="1064"/>
                    <a:pt x="3192" y="1064"/>
                    <a:pt x="3222" y="1033"/>
                  </a:cubicBezTo>
                  <a:cubicBezTo>
                    <a:pt x="3222" y="1033"/>
                    <a:pt x="3253" y="1003"/>
                    <a:pt x="3253" y="1003"/>
                  </a:cubicBezTo>
                  <a:cubicBezTo>
                    <a:pt x="3253" y="1003"/>
                    <a:pt x="3253" y="1003"/>
                    <a:pt x="3253" y="1003"/>
                  </a:cubicBezTo>
                  <a:cubicBezTo>
                    <a:pt x="3253" y="973"/>
                    <a:pt x="3253" y="942"/>
                    <a:pt x="3253" y="912"/>
                  </a:cubicBezTo>
                  <a:cubicBezTo>
                    <a:pt x="3253" y="881"/>
                    <a:pt x="3283" y="821"/>
                    <a:pt x="3314" y="760"/>
                  </a:cubicBezTo>
                  <a:cubicBezTo>
                    <a:pt x="3314" y="730"/>
                    <a:pt x="3314" y="669"/>
                    <a:pt x="3314" y="608"/>
                  </a:cubicBezTo>
                  <a:cubicBezTo>
                    <a:pt x="3314" y="578"/>
                    <a:pt x="3253" y="547"/>
                    <a:pt x="3253" y="578"/>
                  </a:cubicBezTo>
                  <a:cubicBezTo>
                    <a:pt x="3192" y="578"/>
                    <a:pt x="3162" y="578"/>
                    <a:pt x="3131" y="578"/>
                  </a:cubicBezTo>
                  <a:cubicBezTo>
                    <a:pt x="3071" y="638"/>
                    <a:pt x="2979" y="638"/>
                    <a:pt x="2919" y="638"/>
                  </a:cubicBezTo>
                  <a:cubicBezTo>
                    <a:pt x="2797" y="669"/>
                    <a:pt x="2706" y="669"/>
                    <a:pt x="2584" y="669"/>
                  </a:cubicBezTo>
                  <a:cubicBezTo>
                    <a:pt x="2554" y="669"/>
                    <a:pt x="2523" y="699"/>
                    <a:pt x="2523" y="760"/>
                  </a:cubicBezTo>
                  <a:cubicBezTo>
                    <a:pt x="2523" y="760"/>
                    <a:pt x="2523" y="790"/>
                    <a:pt x="2523" y="821"/>
                  </a:cubicBezTo>
                  <a:cubicBezTo>
                    <a:pt x="2523" y="821"/>
                    <a:pt x="2523" y="821"/>
                    <a:pt x="2523" y="821"/>
                  </a:cubicBezTo>
                  <a:cubicBezTo>
                    <a:pt x="2493" y="821"/>
                    <a:pt x="2493" y="821"/>
                    <a:pt x="2493" y="821"/>
                  </a:cubicBezTo>
                  <a:cubicBezTo>
                    <a:pt x="2463" y="790"/>
                    <a:pt x="2463" y="760"/>
                    <a:pt x="2432" y="760"/>
                  </a:cubicBezTo>
                  <a:cubicBezTo>
                    <a:pt x="2402" y="730"/>
                    <a:pt x="2371" y="760"/>
                    <a:pt x="2341" y="760"/>
                  </a:cubicBezTo>
                  <a:cubicBezTo>
                    <a:pt x="2280" y="790"/>
                    <a:pt x="2280" y="821"/>
                    <a:pt x="2250" y="851"/>
                  </a:cubicBezTo>
                  <a:cubicBezTo>
                    <a:pt x="2250" y="881"/>
                    <a:pt x="2250" y="881"/>
                    <a:pt x="2250" y="912"/>
                  </a:cubicBezTo>
                  <a:cubicBezTo>
                    <a:pt x="2219" y="973"/>
                    <a:pt x="2250" y="1003"/>
                    <a:pt x="2219" y="1064"/>
                  </a:cubicBezTo>
                  <a:cubicBezTo>
                    <a:pt x="2189" y="1094"/>
                    <a:pt x="2159" y="1125"/>
                    <a:pt x="2128" y="1155"/>
                  </a:cubicBezTo>
                  <a:cubicBezTo>
                    <a:pt x="2128" y="1155"/>
                    <a:pt x="2098" y="1185"/>
                    <a:pt x="2098" y="1185"/>
                  </a:cubicBezTo>
                  <a:cubicBezTo>
                    <a:pt x="2067" y="1216"/>
                    <a:pt x="2037" y="1216"/>
                    <a:pt x="2007" y="1185"/>
                  </a:cubicBezTo>
                  <a:cubicBezTo>
                    <a:pt x="1976" y="1155"/>
                    <a:pt x="1915" y="1155"/>
                    <a:pt x="1855" y="1155"/>
                  </a:cubicBezTo>
                  <a:cubicBezTo>
                    <a:pt x="1763" y="1185"/>
                    <a:pt x="1703" y="1185"/>
                    <a:pt x="1672" y="1277"/>
                  </a:cubicBezTo>
                  <a:cubicBezTo>
                    <a:pt x="1612" y="1337"/>
                    <a:pt x="1551" y="1368"/>
                    <a:pt x="1460" y="1368"/>
                  </a:cubicBezTo>
                  <a:cubicBezTo>
                    <a:pt x="1460" y="1368"/>
                    <a:pt x="1429" y="1398"/>
                    <a:pt x="1429" y="1398"/>
                  </a:cubicBezTo>
                  <a:cubicBezTo>
                    <a:pt x="1338" y="1459"/>
                    <a:pt x="1308" y="1520"/>
                    <a:pt x="1247" y="1611"/>
                  </a:cubicBezTo>
                  <a:cubicBezTo>
                    <a:pt x="1216" y="1672"/>
                    <a:pt x="1216" y="1702"/>
                    <a:pt x="1277" y="1733"/>
                  </a:cubicBezTo>
                  <a:cubicBezTo>
                    <a:pt x="1338" y="1763"/>
                    <a:pt x="1399" y="1763"/>
                    <a:pt x="1460" y="1793"/>
                  </a:cubicBezTo>
                  <a:cubicBezTo>
                    <a:pt x="1460" y="1793"/>
                    <a:pt x="1460" y="1793"/>
                    <a:pt x="1460" y="1793"/>
                  </a:cubicBezTo>
                  <a:lnTo>
                    <a:pt x="1460" y="1763"/>
                  </a:lnTo>
                  <a:lnTo>
                    <a:pt x="1460" y="1793"/>
                  </a:lnTo>
                  <a:cubicBezTo>
                    <a:pt x="1460" y="1793"/>
                    <a:pt x="1460" y="1793"/>
                    <a:pt x="1460" y="1793"/>
                  </a:cubicBezTo>
                  <a:cubicBezTo>
                    <a:pt x="1460" y="1793"/>
                    <a:pt x="1460" y="1824"/>
                    <a:pt x="1460" y="1824"/>
                  </a:cubicBezTo>
                  <a:cubicBezTo>
                    <a:pt x="1490" y="1854"/>
                    <a:pt x="1460" y="1885"/>
                    <a:pt x="1460" y="1885"/>
                  </a:cubicBezTo>
                  <a:cubicBezTo>
                    <a:pt x="1429" y="1915"/>
                    <a:pt x="1399" y="1915"/>
                    <a:pt x="1399" y="1976"/>
                  </a:cubicBezTo>
                  <a:cubicBezTo>
                    <a:pt x="1368" y="2006"/>
                    <a:pt x="1368" y="2037"/>
                    <a:pt x="1338" y="2037"/>
                  </a:cubicBezTo>
                  <a:cubicBezTo>
                    <a:pt x="1308" y="2097"/>
                    <a:pt x="1247" y="2158"/>
                    <a:pt x="1216" y="2188"/>
                  </a:cubicBezTo>
                  <a:cubicBezTo>
                    <a:pt x="1186" y="2219"/>
                    <a:pt x="1156" y="2219"/>
                    <a:pt x="1125" y="2219"/>
                  </a:cubicBezTo>
                  <a:cubicBezTo>
                    <a:pt x="1034" y="2158"/>
                    <a:pt x="943" y="2188"/>
                    <a:pt x="821" y="2188"/>
                  </a:cubicBezTo>
                  <a:cubicBezTo>
                    <a:pt x="791" y="2188"/>
                    <a:pt x="760" y="2188"/>
                    <a:pt x="730" y="2219"/>
                  </a:cubicBezTo>
                  <a:cubicBezTo>
                    <a:pt x="669" y="2249"/>
                    <a:pt x="639" y="2249"/>
                    <a:pt x="578" y="2280"/>
                  </a:cubicBezTo>
                  <a:cubicBezTo>
                    <a:pt x="456" y="2280"/>
                    <a:pt x="365" y="2310"/>
                    <a:pt x="274" y="2340"/>
                  </a:cubicBezTo>
                  <a:cubicBezTo>
                    <a:pt x="183" y="2340"/>
                    <a:pt x="122" y="2401"/>
                    <a:pt x="61" y="2462"/>
                  </a:cubicBezTo>
                  <a:cubicBezTo>
                    <a:pt x="31" y="2523"/>
                    <a:pt x="31" y="2584"/>
                    <a:pt x="61" y="2614"/>
                  </a:cubicBezTo>
                  <a:cubicBezTo>
                    <a:pt x="122" y="2675"/>
                    <a:pt x="153" y="2766"/>
                    <a:pt x="213" y="2827"/>
                  </a:cubicBezTo>
                  <a:cubicBezTo>
                    <a:pt x="213" y="2827"/>
                    <a:pt x="213" y="2827"/>
                    <a:pt x="213" y="2827"/>
                  </a:cubicBezTo>
                  <a:cubicBezTo>
                    <a:pt x="213" y="2827"/>
                    <a:pt x="244" y="2796"/>
                    <a:pt x="244" y="2796"/>
                  </a:cubicBezTo>
                  <a:cubicBezTo>
                    <a:pt x="244" y="2827"/>
                    <a:pt x="213" y="2827"/>
                    <a:pt x="213" y="2827"/>
                  </a:cubicBezTo>
                  <a:cubicBezTo>
                    <a:pt x="213" y="2827"/>
                    <a:pt x="213" y="2827"/>
                    <a:pt x="213" y="2827"/>
                  </a:cubicBezTo>
                  <a:cubicBezTo>
                    <a:pt x="213" y="2827"/>
                    <a:pt x="213" y="2827"/>
                    <a:pt x="213" y="2827"/>
                  </a:cubicBezTo>
                  <a:cubicBezTo>
                    <a:pt x="213" y="2857"/>
                    <a:pt x="244" y="2918"/>
                    <a:pt x="274" y="2948"/>
                  </a:cubicBezTo>
                  <a:cubicBezTo>
                    <a:pt x="274" y="2979"/>
                    <a:pt x="335" y="3009"/>
                    <a:pt x="365" y="3009"/>
                  </a:cubicBezTo>
                  <a:cubicBezTo>
                    <a:pt x="426" y="3009"/>
                    <a:pt x="456" y="2979"/>
                    <a:pt x="487" y="3009"/>
                  </a:cubicBezTo>
                  <a:cubicBezTo>
                    <a:pt x="517" y="3009"/>
                    <a:pt x="578" y="3009"/>
                    <a:pt x="608" y="3009"/>
                  </a:cubicBezTo>
                  <a:cubicBezTo>
                    <a:pt x="639" y="3009"/>
                    <a:pt x="639" y="3009"/>
                    <a:pt x="669" y="3009"/>
                  </a:cubicBezTo>
                  <a:cubicBezTo>
                    <a:pt x="669" y="3009"/>
                    <a:pt x="669" y="3040"/>
                    <a:pt x="669" y="3040"/>
                  </a:cubicBezTo>
                  <a:cubicBezTo>
                    <a:pt x="669" y="3070"/>
                    <a:pt x="669" y="3070"/>
                    <a:pt x="669" y="3070"/>
                  </a:cubicBezTo>
                  <a:cubicBezTo>
                    <a:pt x="639" y="3100"/>
                    <a:pt x="608" y="3100"/>
                    <a:pt x="578" y="3070"/>
                  </a:cubicBezTo>
                  <a:cubicBezTo>
                    <a:pt x="487" y="3040"/>
                    <a:pt x="426" y="3040"/>
                    <a:pt x="335" y="3100"/>
                  </a:cubicBezTo>
                  <a:cubicBezTo>
                    <a:pt x="274" y="3100"/>
                    <a:pt x="244" y="3100"/>
                    <a:pt x="213" y="3100"/>
                  </a:cubicBezTo>
                  <a:cubicBezTo>
                    <a:pt x="153" y="3100"/>
                    <a:pt x="122" y="3100"/>
                    <a:pt x="92" y="3131"/>
                  </a:cubicBezTo>
                  <a:cubicBezTo>
                    <a:pt x="31" y="3161"/>
                    <a:pt x="1" y="3252"/>
                    <a:pt x="31" y="3283"/>
                  </a:cubicBezTo>
                  <a:cubicBezTo>
                    <a:pt x="92" y="3344"/>
                    <a:pt x="122" y="3404"/>
                    <a:pt x="183" y="3435"/>
                  </a:cubicBezTo>
                  <a:cubicBezTo>
                    <a:pt x="213" y="3435"/>
                    <a:pt x="213" y="3465"/>
                    <a:pt x="183" y="3465"/>
                  </a:cubicBezTo>
                  <a:cubicBezTo>
                    <a:pt x="153" y="3495"/>
                    <a:pt x="122" y="3495"/>
                    <a:pt x="92" y="3526"/>
                  </a:cubicBezTo>
                  <a:cubicBezTo>
                    <a:pt x="92" y="3526"/>
                    <a:pt x="61" y="3556"/>
                    <a:pt x="92" y="3587"/>
                  </a:cubicBezTo>
                  <a:cubicBezTo>
                    <a:pt x="122" y="3678"/>
                    <a:pt x="183" y="3739"/>
                    <a:pt x="274" y="3799"/>
                  </a:cubicBezTo>
                  <a:cubicBezTo>
                    <a:pt x="304" y="3860"/>
                    <a:pt x="335" y="3830"/>
                    <a:pt x="396" y="3769"/>
                  </a:cubicBezTo>
                  <a:cubicBezTo>
                    <a:pt x="396" y="3739"/>
                    <a:pt x="426" y="3739"/>
                    <a:pt x="456" y="3769"/>
                  </a:cubicBezTo>
                  <a:cubicBezTo>
                    <a:pt x="487" y="3769"/>
                    <a:pt x="517" y="3769"/>
                    <a:pt x="517" y="3799"/>
                  </a:cubicBezTo>
                  <a:cubicBezTo>
                    <a:pt x="548" y="3830"/>
                    <a:pt x="548" y="3830"/>
                    <a:pt x="578" y="3830"/>
                  </a:cubicBezTo>
                  <a:cubicBezTo>
                    <a:pt x="669" y="3769"/>
                    <a:pt x="760" y="3860"/>
                    <a:pt x="852" y="3799"/>
                  </a:cubicBezTo>
                  <a:cubicBezTo>
                    <a:pt x="852" y="3799"/>
                    <a:pt x="882" y="3799"/>
                    <a:pt x="882" y="3799"/>
                  </a:cubicBezTo>
                  <a:cubicBezTo>
                    <a:pt x="973" y="3830"/>
                    <a:pt x="1064" y="3860"/>
                    <a:pt x="1125" y="3921"/>
                  </a:cubicBezTo>
                  <a:cubicBezTo>
                    <a:pt x="1216" y="3982"/>
                    <a:pt x="1277" y="4043"/>
                    <a:pt x="1338" y="4073"/>
                  </a:cubicBezTo>
                  <a:cubicBezTo>
                    <a:pt x="1368" y="4103"/>
                    <a:pt x="1368" y="4134"/>
                    <a:pt x="1399" y="4164"/>
                  </a:cubicBezTo>
                  <a:cubicBezTo>
                    <a:pt x="1399" y="4164"/>
                    <a:pt x="1429" y="4195"/>
                    <a:pt x="1399" y="4225"/>
                  </a:cubicBezTo>
                  <a:cubicBezTo>
                    <a:pt x="1399" y="4255"/>
                    <a:pt x="1399" y="4286"/>
                    <a:pt x="1368" y="4316"/>
                  </a:cubicBezTo>
                  <a:cubicBezTo>
                    <a:pt x="1338" y="4377"/>
                    <a:pt x="1368" y="4438"/>
                    <a:pt x="1399" y="4499"/>
                  </a:cubicBezTo>
                  <a:cubicBezTo>
                    <a:pt x="1429" y="4529"/>
                    <a:pt x="1429" y="4559"/>
                    <a:pt x="1429" y="4590"/>
                  </a:cubicBezTo>
                  <a:cubicBezTo>
                    <a:pt x="1429" y="4620"/>
                    <a:pt x="1429" y="4651"/>
                    <a:pt x="1399" y="4681"/>
                  </a:cubicBezTo>
                  <a:cubicBezTo>
                    <a:pt x="1368" y="4681"/>
                    <a:pt x="1368" y="4711"/>
                    <a:pt x="1399" y="4711"/>
                  </a:cubicBezTo>
                  <a:cubicBezTo>
                    <a:pt x="1429" y="4711"/>
                    <a:pt x="1429" y="4711"/>
                    <a:pt x="1460" y="4742"/>
                  </a:cubicBezTo>
                  <a:cubicBezTo>
                    <a:pt x="1490" y="4742"/>
                    <a:pt x="1490" y="4772"/>
                    <a:pt x="1490" y="4803"/>
                  </a:cubicBezTo>
                  <a:cubicBezTo>
                    <a:pt x="1490" y="4803"/>
                    <a:pt x="1460" y="4803"/>
                    <a:pt x="1460" y="4833"/>
                  </a:cubicBezTo>
                  <a:cubicBezTo>
                    <a:pt x="1429" y="4863"/>
                    <a:pt x="1429" y="4894"/>
                    <a:pt x="1460" y="4924"/>
                  </a:cubicBezTo>
                  <a:cubicBezTo>
                    <a:pt x="1460" y="4924"/>
                    <a:pt x="1460" y="4954"/>
                    <a:pt x="1460" y="4954"/>
                  </a:cubicBezTo>
                  <a:cubicBezTo>
                    <a:pt x="1460" y="4985"/>
                    <a:pt x="1429" y="5015"/>
                    <a:pt x="1429" y="5015"/>
                  </a:cubicBezTo>
                  <a:cubicBezTo>
                    <a:pt x="1429" y="5046"/>
                    <a:pt x="1460" y="5076"/>
                    <a:pt x="1460" y="5106"/>
                  </a:cubicBezTo>
                  <a:cubicBezTo>
                    <a:pt x="1490" y="5137"/>
                    <a:pt x="1490" y="5198"/>
                    <a:pt x="1490" y="5228"/>
                  </a:cubicBezTo>
                  <a:cubicBezTo>
                    <a:pt x="1490" y="5289"/>
                    <a:pt x="1490" y="5319"/>
                    <a:pt x="1460" y="5380"/>
                  </a:cubicBezTo>
                  <a:cubicBezTo>
                    <a:pt x="1460" y="5380"/>
                    <a:pt x="1460" y="5410"/>
                    <a:pt x="1460" y="5410"/>
                  </a:cubicBezTo>
                  <a:cubicBezTo>
                    <a:pt x="1490" y="5441"/>
                    <a:pt x="1490" y="5441"/>
                    <a:pt x="1490" y="5441"/>
                  </a:cubicBezTo>
                  <a:cubicBezTo>
                    <a:pt x="1520" y="5471"/>
                    <a:pt x="1520" y="5502"/>
                    <a:pt x="1460" y="5532"/>
                  </a:cubicBezTo>
                  <a:cubicBezTo>
                    <a:pt x="1429" y="5532"/>
                    <a:pt x="1399" y="5532"/>
                    <a:pt x="1399" y="5562"/>
                  </a:cubicBezTo>
                  <a:cubicBezTo>
                    <a:pt x="1368" y="5562"/>
                    <a:pt x="1368" y="5593"/>
                    <a:pt x="1399" y="5593"/>
                  </a:cubicBezTo>
                  <a:cubicBezTo>
                    <a:pt x="1399" y="5593"/>
                    <a:pt x="1460" y="5593"/>
                    <a:pt x="1399" y="5654"/>
                  </a:cubicBezTo>
                  <a:cubicBezTo>
                    <a:pt x="1338" y="5654"/>
                    <a:pt x="1338" y="5714"/>
                    <a:pt x="1338" y="5775"/>
                  </a:cubicBezTo>
                  <a:cubicBezTo>
                    <a:pt x="1368" y="5775"/>
                    <a:pt x="1368" y="5775"/>
                    <a:pt x="1399" y="5775"/>
                  </a:cubicBezTo>
                  <a:cubicBezTo>
                    <a:pt x="1399" y="5775"/>
                    <a:pt x="1399" y="5775"/>
                    <a:pt x="1399" y="5775"/>
                  </a:cubicBezTo>
                  <a:lnTo>
                    <a:pt x="1399" y="5775"/>
                  </a:lnTo>
                  <a:lnTo>
                    <a:pt x="1399" y="5775"/>
                  </a:lnTo>
                  <a:cubicBezTo>
                    <a:pt x="1399" y="5775"/>
                    <a:pt x="1399" y="5775"/>
                    <a:pt x="1399" y="5775"/>
                  </a:cubicBezTo>
                  <a:cubicBezTo>
                    <a:pt x="1368" y="5806"/>
                    <a:pt x="1368" y="5806"/>
                    <a:pt x="1338" y="5836"/>
                  </a:cubicBezTo>
                  <a:cubicBezTo>
                    <a:pt x="1338" y="5836"/>
                    <a:pt x="1338" y="5836"/>
                    <a:pt x="1338" y="5806"/>
                  </a:cubicBezTo>
                  <a:lnTo>
                    <a:pt x="1338" y="5836"/>
                  </a:lnTo>
                  <a:lnTo>
                    <a:pt x="1338" y="5836"/>
                  </a:lnTo>
                  <a:cubicBezTo>
                    <a:pt x="1338" y="5897"/>
                    <a:pt x="1308" y="5927"/>
                    <a:pt x="1277" y="5988"/>
                  </a:cubicBezTo>
                  <a:cubicBezTo>
                    <a:pt x="1247" y="6018"/>
                    <a:pt x="1247" y="6049"/>
                    <a:pt x="1277" y="6079"/>
                  </a:cubicBezTo>
                  <a:cubicBezTo>
                    <a:pt x="1368" y="6170"/>
                    <a:pt x="1429" y="6170"/>
                    <a:pt x="1490" y="6110"/>
                  </a:cubicBezTo>
                  <a:cubicBezTo>
                    <a:pt x="1520" y="6079"/>
                    <a:pt x="1520" y="6049"/>
                    <a:pt x="1551" y="6049"/>
                  </a:cubicBezTo>
                  <a:cubicBezTo>
                    <a:pt x="1581" y="6018"/>
                    <a:pt x="1612" y="6018"/>
                    <a:pt x="1642" y="6049"/>
                  </a:cubicBezTo>
                  <a:cubicBezTo>
                    <a:pt x="1642" y="6049"/>
                    <a:pt x="1642" y="6049"/>
                    <a:pt x="1672" y="6049"/>
                  </a:cubicBezTo>
                  <a:cubicBezTo>
                    <a:pt x="1672" y="6049"/>
                    <a:pt x="1672" y="6049"/>
                    <a:pt x="1672" y="6049"/>
                  </a:cubicBezTo>
                  <a:lnTo>
                    <a:pt x="1672" y="6049"/>
                  </a:lnTo>
                  <a:lnTo>
                    <a:pt x="1672" y="6049"/>
                  </a:lnTo>
                  <a:cubicBezTo>
                    <a:pt x="1672" y="6049"/>
                    <a:pt x="1703" y="6049"/>
                    <a:pt x="1703" y="6079"/>
                  </a:cubicBezTo>
                  <a:cubicBezTo>
                    <a:pt x="1703" y="6110"/>
                    <a:pt x="1672" y="6110"/>
                    <a:pt x="1672" y="6110"/>
                  </a:cubicBezTo>
                  <a:cubicBezTo>
                    <a:pt x="1642" y="6140"/>
                    <a:pt x="1612" y="6170"/>
                    <a:pt x="1581" y="6201"/>
                  </a:cubicBezTo>
                  <a:cubicBezTo>
                    <a:pt x="1581" y="6231"/>
                    <a:pt x="1581" y="6261"/>
                    <a:pt x="1612" y="6261"/>
                  </a:cubicBezTo>
                  <a:cubicBezTo>
                    <a:pt x="1612" y="6261"/>
                    <a:pt x="1642" y="6292"/>
                    <a:pt x="1672" y="6292"/>
                  </a:cubicBezTo>
                  <a:cubicBezTo>
                    <a:pt x="1703" y="6322"/>
                    <a:pt x="1703" y="6322"/>
                    <a:pt x="1672" y="6383"/>
                  </a:cubicBezTo>
                  <a:cubicBezTo>
                    <a:pt x="1672" y="6383"/>
                    <a:pt x="1672" y="6413"/>
                    <a:pt x="1642" y="6413"/>
                  </a:cubicBezTo>
                  <a:lnTo>
                    <a:pt x="1672" y="6413"/>
                  </a:lnTo>
                  <a:lnTo>
                    <a:pt x="1672" y="6444"/>
                  </a:lnTo>
                  <a:cubicBezTo>
                    <a:pt x="1733" y="6444"/>
                    <a:pt x="1733" y="6474"/>
                    <a:pt x="1763" y="6505"/>
                  </a:cubicBezTo>
                  <a:cubicBezTo>
                    <a:pt x="1763" y="6535"/>
                    <a:pt x="1763" y="6535"/>
                    <a:pt x="1733" y="6535"/>
                  </a:cubicBezTo>
                  <a:cubicBezTo>
                    <a:pt x="1733" y="6535"/>
                    <a:pt x="1733" y="6535"/>
                    <a:pt x="1733" y="6535"/>
                  </a:cubicBezTo>
                  <a:cubicBezTo>
                    <a:pt x="1703" y="6505"/>
                    <a:pt x="1672" y="6474"/>
                    <a:pt x="1672" y="6444"/>
                  </a:cubicBezTo>
                  <a:cubicBezTo>
                    <a:pt x="1672" y="6444"/>
                    <a:pt x="1672" y="6413"/>
                    <a:pt x="1642" y="6413"/>
                  </a:cubicBezTo>
                  <a:cubicBezTo>
                    <a:pt x="1642" y="6413"/>
                    <a:pt x="1642" y="6413"/>
                    <a:pt x="1642" y="6413"/>
                  </a:cubicBezTo>
                  <a:cubicBezTo>
                    <a:pt x="1581" y="6413"/>
                    <a:pt x="1551" y="6413"/>
                    <a:pt x="1490" y="6383"/>
                  </a:cubicBezTo>
                  <a:cubicBezTo>
                    <a:pt x="1460" y="6383"/>
                    <a:pt x="1399" y="6353"/>
                    <a:pt x="1368" y="6353"/>
                  </a:cubicBezTo>
                  <a:cubicBezTo>
                    <a:pt x="1338" y="6353"/>
                    <a:pt x="1277" y="6383"/>
                    <a:pt x="1277" y="6444"/>
                  </a:cubicBezTo>
                  <a:cubicBezTo>
                    <a:pt x="1277" y="6444"/>
                    <a:pt x="1308" y="6444"/>
                    <a:pt x="1308" y="6444"/>
                  </a:cubicBezTo>
                  <a:cubicBezTo>
                    <a:pt x="1308" y="6474"/>
                    <a:pt x="1308" y="6505"/>
                    <a:pt x="1308" y="6535"/>
                  </a:cubicBezTo>
                  <a:cubicBezTo>
                    <a:pt x="1308" y="6535"/>
                    <a:pt x="1277" y="6535"/>
                    <a:pt x="1247" y="6565"/>
                  </a:cubicBezTo>
                  <a:cubicBezTo>
                    <a:pt x="1216" y="6565"/>
                    <a:pt x="1186" y="6596"/>
                    <a:pt x="1186" y="6626"/>
                  </a:cubicBezTo>
                  <a:cubicBezTo>
                    <a:pt x="1186" y="6657"/>
                    <a:pt x="1156" y="6717"/>
                    <a:pt x="1156" y="6748"/>
                  </a:cubicBezTo>
                  <a:cubicBezTo>
                    <a:pt x="1156" y="6839"/>
                    <a:pt x="1216" y="6900"/>
                    <a:pt x="1277" y="6961"/>
                  </a:cubicBezTo>
                  <a:cubicBezTo>
                    <a:pt x="1277" y="6961"/>
                    <a:pt x="1277" y="6961"/>
                    <a:pt x="1308" y="6961"/>
                  </a:cubicBezTo>
                  <a:cubicBezTo>
                    <a:pt x="1368" y="6991"/>
                    <a:pt x="1460" y="6991"/>
                    <a:pt x="1551" y="6930"/>
                  </a:cubicBezTo>
                  <a:cubicBezTo>
                    <a:pt x="1581" y="6930"/>
                    <a:pt x="1612" y="6869"/>
                    <a:pt x="1581" y="6839"/>
                  </a:cubicBezTo>
                  <a:cubicBezTo>
                    <a:pt x="1551" y="6809"/>
                    <a:pt x="1551" y="6778"/>
                    <a:pt x="1520" y="6778"/>
                  </a:cubicBezTo>
                  <a:cubicBezTo>
                    <a:pt x="1490" y="6748"/>
                    <a:pt x="1490" y="6717"/>
                    <a:pt x="1490" y="6657"/>
                  </a:cubicBezTo>
                  <a:cubicBezTo>
                    <a:pt x="1490" y="6657"/>
                    <a:pt x="1460" y="6657"/>
                    <a:pt x="1460" y="6657"/>
                  </a:cubicBezTo>
                  <a:lnTo>
                    <a:pt x="1460" y="6657"/>
                  </a:lnTo>
                  <a:lnTo>
                    <a:pt x="1490" y="6657"/>
                  </a:lnTo>
                  <a:lnTo>
                    <a:pt x="1490" y="6657"/>
                  </a:lnTo>
                  <a:cubicBezTo>
                    <a:pt x="1581" y="6717"/>
                    <a:pt x="1672" y="6778"/>
                    <a:pt x="1794" y="6778"/>
                  </a:cubicBezTo>
                  <a:cubicBezTo>
                    <a:pt x="1824" y="6778"/>
                    <a:pt x="1824" y="6809"/>
                    <a:pt x="1794" y="6839"/>
                  </a:cubicBezTo>
                  <a:cubicBezTo>
                    <a:pt x="1794" y="6839"/>
                    <a:pt x="1763" y="6869"/>
                    <a:pt x="1763" y="6869"/>
                  </a:cubicBezTo>
                  <a:cubicBezTo>
                    <a:pt x="1763" y="6869"/>
                    <a:pt x="1733" y="6869"/>
                    <a:pt x="1733" y="6869"/>
                  </a:cubicBezTo>
                  <a:lnTo>
                    <a:pt x="1733" y="6900"/>
                  </a:lnTo>
                  <a:lnTo>
                    <a:pt x="1763" y="6869"/>
                  </a:lnTo>
                  <a:cubicBezTo>
                    <a:pt x="1733" y="6900"/>
                    <a:pt x="1733" y="6930"/>
                    <a:pt x="1703" y="6961"/>
                  </a:cubicBezTo>
                  <a:cubicBezTo>
                    <a:pt x="1703" y="6991"/>
                    <a:pt x="1703" y="7021"/>
                    <a:pt x="1703" y="7021"/>
                  </a:cubicBezTo>
                  <a:cubicBezTo>
                    <a:pt x="1733" y="7082"/>
                    <a:pt x="1733" y="7082"/>
                    <a:pt x="1672" y="7082"/>
                  </a:cubicBezTo>
                  <a:cubicBezTo>
                    <a:pt x="1642" y="7082"/>
                    <a:pt x="1612" y="7082"/>
                    <a:pt x="1612" y="7113"/>
                  </a:cubicBezTo>
                  <a:cubicBezTo>
                    <a:pt x="1612" y="7204"/>
                    <a:pt x="1551" y="7265"/>
                    <a:pt x="1460" y="7234"/>
                  </a:cubicBezTo>
                  <a:cubicBezTo>
                    <a:pt x="1399" y="7234"/>
                    <a:pt x="1368" y="7234"/>
                    <a:pt x="1338" y="7265"/>
                  </a:cubicBezTo>
                  <a:cubicBezTo>
                    <a:pt x="1338" y="7295"/>
                    <a:pt x="1338" y="7356"/>
                    <a:pt x="1368" y="7386"/>
                  </a:cubicBezTo>
                  <a:lnTo>
                    <a:pt x="1368" y="7386"/>
                  </a:lnTo>
                  <a:lnTo>
                    <a:pt x="1368" y="7386"/>
                  </a:lnTo>
                  <a:lnTo>
                    <a:pt x="1368" y="7386"/>
                  </a:lnTo>
                  <a:cubicBezTo>
                    <a:pt x="1368" y="7386"/>
                    <a:pt x="1368" y="7386"/>
                    <a:pt x="1368" y="7386"/>
                  </a:cubicBezTo>
                  <a:cubicBezTo>
                    <a:pt x="1338" y="7386"/>
                    <a:pt x="1338" y="7386"/>
                    <a:pt x="1308" y="7386"/>
                  </a:cubicBezTo>
                  <a:cubicBezTo>
                    <a:pt x="1277" y="7356"/>
                    <a:pt x="1277" y="7356"/>
                    <a:pt x="1247" y="7417"/>
                  </a:cubicBezTo>
                  <a:cubicBezTo>
                    <a:pt x="1247" y="7417"/>
                    <a:pt x="1216" y="7447"/>
                    <a:pt x="1216" y="7477"/>
                  </a:cubicBezTo>
                  <a:cubicBezTo>
                    <a:pt x="1186" y="7508"/>
                    <a:pt x="1156" y="7538"/>
                    <a:pt x="1125" y="7569"/>
                  </a:cubicBezTo>
                  <a:cubicBezTo>
                    <a:pt x="1125" y="7599"/>
                    <a:pt x="1095" y="7660"/>
                    <a:pt x="1095" y="7690"/>
                  </a:cubicBezTo>
                  <a:cubicBezTo>
                    <a:pt x="1064" y="7720"/>
                    <a:pt x="1064" y="7751"/>
                    <a:pt x="1064" y="7781"/>
                  </a:cubicBezTo>
                  <a:cubicBezTo>
                    <a:pt x="1064" y="7812"/>
                    <a:pt x="1064" y="7842"/>
                    <a:pt x="1095" y="7842"/>
                  </a:cubicBezTo>
                  <a:cubicBezTo>
                    <a:pt x="1095" y="7872"/>
                    <a:pt x="1125" y="7872"/>
                    <a:pt x="1125" y="7903"/>
                  </a:cubicBezTo>
                  <a:cubicBezTo>
                    <a:pt x="1125" y="7903"/>
                    <a:pt x="1125" y="7903"/>
                    <a:pt x="1125" y="7903"/>
                  </a:cubicBezTo>
                  <a:cubicBezTo>
                    <a:pt x="1156" y="7872"/>
                    <a:pt x="1156" y="7872"/>
                    <a:pt x="1156" y="7872"/>
                  </a:cubicBezTo>
                  <a:cubicBezTo>
                    <a:pt x="1156" y="7872"/>
                    <a:pt x="1156" y="7872"/>
                    <a:pt x="1186" y="7872"/>
                  </a:cubicBezTo>
                  <a:cubicBezTo>
                    <a:pt x="1186" y="7872"/>
                    <a:pt x="1186" y="7872"/>
                    <a:pt x="1186" y="7872"/>
                  </a:cubicBezTo>
                  <a:cubicBezTo>
                    <a:pt x="1186" y="7872"/>
                    <a:pt x="1156" y="7872"/>
                    <a:pt x="1156" y="7872"/>
                  </a:cubicBezTo>
                  <a:cubicBezTo>
                    <a:pt x="1156" y="7872"/>
                    <a:pt x="1156" y="7903"/>
                    <a:pt x="1156" y="7903"/>
                  </a:cubicBezTo>
                  <a:cubicBezTo>
                    <a:pt x="1156" y="7903"/>
                    <a:pt x="1156" y="7903"/>
                    <a:pt x="1125" y="7903"/>
                  </a:cubicBezTo>
                  <a:cubicBezTo>
                    <a:pt x="1095" y="7933"/>
                    <a:pt x="1064" y="7964"/>
                    <a:pt x="1034" y="7994"/>
                  </a:cubicBezTo>
                  <a:cubicBezTo>
                    <a:pt x="1004" y="8024"/>
                    <a:pt x="1004" y="8085"/>
                    <a:pt x="1034" y="8146"/>
                  </a:cubicBezTo>
                  <a:cubicBezTo>
                    <a:pt x="1064" y="8176"/>
                    <a:pt x="1064" y="8176"/>
                    <a:pt x="1064" y="8237"/>
                  </a:cubicBezTo>
                  <a:cubicBezTo>
                    <a:pt x="1064" y="8268"/>
                    <a:pt x="1064" y="8298"/>
                    <a:pt x="1095" y="8328"/>
                  </a:cubicBezTo>
                  <a:cubicBezTo>
                    <a:pt x="1125" y="8420"/>
                    <a:pt x="1125" y="8541"/>
                    <a:pt x="1125" y="8632"/>
                  </a:cubicBezTo>
                  <a:cubicBezTo>
                    <a:pt x="1125" y="8663"/>
                    <a:pt x="1125" y="8663"/>
                    <a:pt x="1125" y="8693"/>
                  </a:cubicBezTo>
                  <a:cubicBezTo>
                    <a:pt x="1125" y="8693"/>
                    <a:pt x="1156" y="8724"/>
                    <a:pt x="1156" y="8724"/>
                  </a:cubicBezTo>
                  <a:cubicBezTo>
                    <a:pt x="1216" y="8724"/>
                    <a:pt x="1277" y="8693"/>
                    <a:pt x="1308" y="8693"/>
                  </a:cubicBezTo>
                  <a:cubicBezTo>
                    <a:pt x="1308" y="8663"/>
                    <a:pt x="1308" y="8663"/>
                    <a:pt x="1308" y="8663"/>
                  </a:cubicBezTo>
                  <a:cubicBezTo>
                    <a:pt x="1308" y="8663"/>
                    <a:pt x="1338" y="8663"/>
                    <a:pt x="1338" y="8663"/>
                  </a:cubicBezTo>
                  <a:cubicBezTo>
                    <a:pt x="1338" y="8663"/>
                    <a:pt x="1338" y="8663"/>
                    <a:pt x="1338" y="8663"/>
                  </a:cubicBezTo>
                  <a:cubicBezTo>
                    <a:pt x="1338" y="8663"/>
                    <a:pt x="1338" y="8663"/>
                    <a:pt x="1338" y="8663"/>
                  </a:cubicBezTo>
                  <a:cubicBezTo>
                    <a:pt x="1338" y="8663"/>
                    <a:pt x="1338" y="8663"/>
                    <a:pt x="1308" y="8663"/>
                  </a:cubicBezTo>
                  <a:cubicBezTo>
                    <a:pt x="1308" y="8693"/>
                    <a:pt x="1308" y="8693"/>
                    <a:pt x="1308" y="8693"/>
                  </a:cubicBezTo>
                  <a:cubicBezTo>
                    <a:pt x="1277" y="8724"/>
                    <a:pt x="1247" y="8754"/>
                    <a:pt x="1216" y="8784"/>
                  </a:cubicBezTo>
                  <a:cubicBezTo>
                    <a:pt x="1156" y="8815"/>
                    <a:pt x="1156" y="8876"/>
                    <a:pt x="1156" y="8906"/>
                  </a:cubicBezTo>
                  <a:cubicBezTo>
                    <a:pt x="1186" y="8997"/>
                    <a:pt x="1186" y="9088"/>
                    <a:pt x="1216" y="9149"/>
                  </a:cubicBezTo>
                  <a:lnTo>
                    <a:pt x="1247" y="9119"/>
                  </a:lnTo>
                  <a:lnTo>
                    <a:pt x="1247" y="9149"/>
                  </a:lnTo>
                  <a:cubicBezTo>
                    <a:pt x="1247" y="9149"/>
                    <a:pt x="1247" y="9149"/>
                    <a:pt x="1216" y="9149"/>
                  </a:cubicBezTo>
                  <a:lnTo>
                    <a:pt x="1216" y="9149"/>
                  </a:lnTo>
                  <a:cubicBezTo>
                    <a:pt x="1247" y="9149"/>
                    <a:pt x="1247" y="9179"/>
                    <a:pt x="1277" y="9179"/>
                  </a:cubicBezTo>
                  <a:cubicBezTo>
                    <a:pt x="1308" y="9210"/>
                    <a:pt x="1308" y="9240"/>
                    <a:pt x="1308" y="9301"/>
                  </a:cubicBezTo>
                  <a:cubicBezTo>
                    <a:pt x="1277" y="9301"/>
                    <a:pt x="1277" y="9331"/>
                    <a:pt x="1308" y="9362"/>
                  </a:cubicBezTo>
                  <a:cubicBezTo>
                    <a:pt x="1338" y="9392"/>
                    <a:pt x="1338" y="9453"/>
                    <a:pt x="1368" y="9514"/>
                  </a:cubicBezTo>
                  <a:cubicBezTo>
                    <a:pt x="1368" y="9575"/>
                    <a:pt x="1368" y="9605"/>
                    <a:pt x="1368" y="9635"/>
                  </a:cubicBezTo>
                  <a:cubicBezTo>
                    <a:pt x="1368" y="9635"/>
                    <a:pt x="1338" y="9666"/>
                    <a:pt x="1368" y="9666"/>
                  </a:cubicBezTo>
                  <a:cubicBezTo>
                    <a:pt x="1399" y="9696"/>
                    <a:pt x="1429" y="9727"/>
                    <a:pt x="1460" y="9787"/>
                  </a:cubicBezTo>
                  <a:cubicBezTo>
                    <a:pt x="1520" y="9787"/>
                    <a:pt x="1551" y="9818"/>
                    <a:pt x="1551" y="9909"/>
                  </a:cubicBezTo>
                  <a:cubicBezTo>
                    <a:pt x="1551" y="9909"/>
                    <a:pt x="1581" y="9909"/>
                    <a:pt x="1581" y="9909"/>
                  </a:cubicBezTo>
                  <a:cubicBezTo>
                    <a:pt x="1642" y="9909"/>
                    <a:pt x="1672" y="9909"/>
                    <a:pt x="1703" y="9879"/>
                  </a:cubicBezTo>
                  <a:cubicBezTo>
                    <a:pt x="1733" y="9879"/>
                    <a:pt x="1763" y="9879"/>
                    <a:pt x="1794" y="9879"/>
                  </a:cubicBezTo>
                  <a:cubicBezTo>
                    <a:pt x="1824" y="9848"/>
                    <a:pt x="1855" y="9879"/>
                    <a:pt x="1855" y="9909"/>
                  </a:cubicBezTo>
                  <a:cubicBezTo>
                    <a:pt x="1885" y="9970"/>
                    <a:pt x="1885" y="10031"/>
                    <a:pt x="1946" y="10061"/>
                  </a:cubicBezTo>
                  <a:cubicBezTo>
                    <a:pt x="1946" y="10091"/>
                    <a:pt x="1946" y="10122"/>
                    <a:pt x="1976" y="10122"/>
                  </a:cubicBezTo>
                  <a:cubicBezTo>
                    <a:pt x="1976" y="10152"/>
                    <a:pt x="2007" y="10152"/>
                    <a:pt x="2037" y="10152"/>
                  </a:cubicBezTo>
                  <a:cubicBezTo>
                    <a:pt x="2098" y="10152"/>
                    <a:pt x="2128" y="10183"/>
                    <a:pt x="2189" y="10183"/>
                  </a:cubicBezTo>
                  <a:cubicBezTo>
                    <a:pt x="2219" y="10183"/>
                    <a:pt x="2250" y="10183"/>
                    <a:pt x="2280" y="10152"/>
                  </a:cubicBezTo>
                  <a:cubicBezTo>
                    <a:pt x="2341" y="10061"/>
                    <a:pt x="2311" y="9970"/>
                    <a:pt x="2371" y="9879"/>
                  </a:cubicBezTo>
                  <a:cubicBezTo>
                    <a:pt x="2371" y="9787"/>
                    <a:pt x="2432" y="9757"/>
                    <a:pt x="2463" y="9696"/>
                  </a:cubicBezTo>
                  <a:cubicBezTo>
                    <a:pt x="2493" y="9635"/>
                    <a:pt x="2523" y="9605"/>
                    <a:pt x="2523" y="9544"/>
                  </a:cubicBezTo>
                  <a:cubicBezTo>
                    <a:pt x="2554" y="9514"/>
                    <a:pt x="2554" y="9453"/>
                    <a:pt x="2554" y="9423"/>
                  </a:cubicBezTo>
                  <a:cubicBezTo>
                    <a:pt x="2554" y="9423"/>
                    <a:pt x="2554" y="9423"/>
                    <a:pt x="2554" y="9423"/>
                  </a:cubicBezTo>
                  <a:cubicBezTo>
                    <a:pt x="2554" y="9423"/>
                    <a:pt x="2554" y="9423"/>
                    <a:pt x="2554" y="9423"/>
                  </a:cubicBezTo>
                  <a:cubicBezTo>
                    <a:pt x="2554" y="9423"/>
                    <a:pt x="2554" y="9392"/>
                    <a:pt x="2523" y="9392"/>
                  </a:cubicBezTo>
                  <a:cubicBezTo>
                    <a:pt x="2523" y="9392"/>
                    <a:pt x="2523" y="9392"/>
                    <a:pt x="2523" y="9392"/>
                  </a:cubicBezTo>
                  <a:cubicBezTo>
                    <a:pt x="2523" y="9362"/>
                    <a:pt x="2523" y="9362"/>
                    <a:pt x="2554" y="9392"/>
                  </a:cubicBezTo>
                  <a:cubicBezTo>
                    <a:pt x="2554" y="9392"/>
                    <a:pt x="2554" y="9392"/>
                    <a:pt x="2554" y="9423"/>
                  </a:cubicBezTo>
                  <a:cubicBezTo>
                    <a:pt x="2554" y="9423"/>
                    <a:pt x="2554" y="9423"/>
                    <a:pt x="2554" y="9423"/>
                  </a:cubicBezTo>
                  <a:cubicBezTo>
                    <a:pt x="2554" y="9423"/>
                    <a:pt x="2554" y="9423"/>
                    <a:pt x="2554" y="9423"/>
                  </a:cubicBezTo>
                  <a:cubicBezTo>
                    <a:pt x="2615" y="9392"/>
                    <a:pt x="2645" y="9362"/>
                    <a:pt x="2675" y="9331"/>
                  </a:cubicBezTo>
                  <a:cubicBezTo>
                    <a:pt x="2706" y="9240"/>
                    <a:pt x="2736" y="9179"/>
                    <a:pt x="2797" y="9149"/>
                  </a:cubicBezTo>
                  <a:cubicBezTo>
                    <a:pt x="2888" y="9088"/>
                    <a:pt x="2919" y="8997"/>
                    <a:pt x="2858" y="8906"/>
                  </a:cubicBezTo>
                  <a:cubicBezTo>
                    <a:pt x="2858" y="8876"/>
                    <a:pt x="2888" y="8845"/>
                    <a:pt x="2888" y="8845"/>
                  </a:cubicBezTo>
                  <a:cubicBezTo>
                    <a:pt x="2919" y="8815"/>
                    <a:pt x="2919" y="8815"/>
                    <a:pt x="2949" y="8815"/>
                  </a:cubicBezTo>
                  <a:cubicBezTo>
                    <a:pt x="2949" y="8784"/>
                    <a:pt x="2979" y="8784"/>
                    <a:pt x="2949" y="8754"/>
                  </a:cubicBezTo>
                  <a:cubicBezTo>
                    <a:pt x="2949" y="8724"/>
                    <a:pt x="2949" y="8724"/>
                    <a:pt x="2949" y="8724"/>
                  </a:cubicBezTo>
                  <a:cubicBezTo>
                    <a:pt x="2919" y="8663"/>
                    <a:pt x="2919" y="8663"/>
                    <a:pt x="2979" y="8632"/>
                  </a:cubicBezTo>
                  <a:cubicBezTo>
                    <a:pt x="3010" y="8632"/>
                    <a:pt x="3071" y="8632"/>
                    <a:pt x="3071" y="8602"/>
                  </a:cubicBezTo>
                  <a:cubicBezTo>
                    <a:pt x="3101" y="8541"/>
                    <a:pt x="3131" y="8511"/>
                    <a:pt x="3192" y="8511"/>
                  </a:cubicBezTo>
                  <a:cubicBezTo>
                    <a:pt x="3283" y="8511"/>
                    <a:pt x="3344" y="8480"/>
                    <a:pt x="3435" y="8480"/>
                  </a:cubicBezTo>
                  <a:cubicBezTo>
                    <a:pt x="3466" y="8511"/>
                    <a:pt x="3496" y="8480"/>
                    <a:pt x="3496" y="8480"/>
                  </a:cubicBezTo>
                  <a:cubicBezTo>
                    <a:pt x="3526" y="8450"/>
                    <a:pt x="3526" y="8420"/>
                    <a:pt x="3557" y="8420"/>
                  </a:cubicBezTo>
                  <a:cubicBezTo>
                    <a:pt x="3678" y="8420"/>
                    <a:pt x="3770" y="8389"/>
                    <a:pt x="3861" y="8298"/>
                  </a:cubicBezTo>
                  <a:cubicBezTo>
                    <a:pt x="3861" y="8298"/>
                    <a:pt x="3891" y="8298"/>
                    <a:pt x="3922" y="8298"/>
                  </a:cubicBezTo>
                  <a:cubicBezTo>
                    <a:pt x="3982" y="8268"/>
                    <a:pt x="4043" y="8237"/>
                    <a:pt x="4074" y="8176"/>
                  </a:cubicBezTo>
                  <a:cubicBezTo>
                    <a:pt x="4104" y="8055"/>
                    <a:pt x="4195" y="8024"/>
                    <a:pt x="4256" y="7933"/>
                  </a:cubicBezTo>
                  <a:cubicBezTo>
                    <a:pt x="4286" y="7842"/>
                    <a:pt x="4408" y="7812"/>
                    <a:pt x="4469" y="7751"/>
                  </a:cubicBezTo>
                  <a:cubicBezTo>
                    <a:pt x="4530" y="7720"/>
                    <a:pt x="4590" y="7751"/>
                    <a:pt x="4621" y="7720"/>
                  </a:cubicBezTo>
                  <a:cubicBezTo>
                    <a:pt x="4651" y="7720"/>
                    <a:pt x="4681" y="7720"/>
                    <a:pt x="4712" y="7690"/>
                  </a:cubicBezTo>
                  <a:cubicBezTo>
                    <a:pt x="4742" y="7690"/>
                    <a:pt x="4773" y="7690"/>
                    <a:pt x="4773" y="7690"/>
                  </a:cubicBezTo>
                  <a:cubicBezTo>
                    <a:pt x="4833" y="7690"/>
                    <a:pt x="4864" y="7690"/>
                    <a:pt x="4925" y="7660"/>
                  </a:cubicBezTo>
                  <a:cubicBezTo>
                    <a:pt x="4985" y="7629"/>
                    <a:pt x="5077" y="7599"/>
                    <a:pt x="5137" y="7599"/>
                  </a:cubicBezTo>
                  <a:cubicBezTo>
                    <a:pt x="5289" y="7569"/>
                    <a:pt x="5411" y="7538"/>
                    <a:pt x="5533" y="7447"/>
                  </a:cubicBezTo>
                  <a:cubicBezTo>
                    <a:pt x="5685" y="7325"/>
                    <a:pt x="5837" y="7234"/>
                    <a:pt x="5988" y="711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7"/>
            <p:cNvSpPr/>
            <p:nvPr/>
          </p:nvSpPr>
          <p:spPr>
            <a:xfrm>
              <a:off x="4200083" y="2088933"/>
              <a:ext cx="41" cy="41"/>
            </a:xfrm>
            <a:custGeom>
              <a:rect b="b" l="l" r="r" t="t"/>
              <a:pathLst>
                <a:path extrusionOk="0" h="1" w="1">
                  <a:moveTo>
                    <a:pt x="1" y="0"/>
                  </a:moveTo>
                  <a:lnTo>
                    <a:pt x="1" y="0"/>
                  </a:lnTo>
                  <a:lnTo>
                    <a:pt x="1" y="0"/>
                  </a:ln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7"/>
            <p:cNvSpPr/>
            <p:nvPr/>
          </p:nvSpPr>
          <p:spPr>
            <a:xfrm>
              <a:off x="4411906" y="2035362"/>
              <a:ext cx="41" cy="41"/>
            </a:xfrm>
            <a:custGeom>
              <a:rect b="b" l="l" r="r" t="t"/>
              <a:pathLst>
                <a:path extrusionOk="0" h="1" w="1">
                  <a:moveTo>
                    <a:pt x="0" y="0"/>
                  </a:moveTo>
                  <a:cubicBezTo>
                    <a:pt x="0" y="0"/>
                    <a:pt x="0" y="0"/>
                    <a:pt x="0" y="0"/>
                  </a:cubicBezTo>
                  <a:cubicBezTo>
                    <a:pt x="0" y="0"/>
                    <a:pt x="0" y="0"/>
                    <a:pt x="0" y="0"/>
                  </a:cubicBez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7"/>
            <p:cNvSpPr/>
            <p:nvPr/>
          </p:nvSpPr>
          <p:spPr>
            <a:xfrm>
              <a:off x="4089212" y="1924451"/>
              <a:ext cx="1312" cy="41"/>
            </a:xfrm>
            <a:custGeom>
              <a:rect b="b" l="l" r="r" t="t"/>
              <a:pathLst>
                <a:path extrusionOk="0" h="1" w="32">
                  <a:moveTo>
                    <a:pt x="31" y="1"/>
                  </a:moveTo>
                  <a:cubicBezTo>
                    <a:pt x="31" y="1"/>
                    <a:pt x="31" y="1"/>
                    <a:pt x="31" y="1"/>
                  </a:cubicBezTo>
                  <a:cubicBezTo>
                    <a:pt x="31" y="1"/>
                    <a:pt x="31" y="1"/>
                    <a:pt x="31" y="1"/>
                  </a:cubicBezTo>
                  <a:cubicBezTo>
                    <a:pt x="31" y="1"/>
                    <a:pt x="31" y="1"/>
                    <a:pt x="1" y="1"/>
                  </a:cubicBezTo>
                  <a:lnTo>
                    <a:pt x="31"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7"/>
            <p:cNvSpPr/>
            <p:nvPr/>
          </p:nvSpPr>
          <p:spPr>
            <a:xfrm>
              <a:off x="4099172" y="1895801"/>
              <a:ext cx="41" cy="41"/>
            </a:xfrm>
            <a:custGeom>
              <a:rect b="b" l="l" r="r" t="t"/>
              <a:pathLst>
                <a:path extrusionOk="0" h="1" w="1">
                  <a:moveTo>
                    <a:pt x="1" y="1"/>
                  </a:moveTo>
                  <a:cubicBezTo>
                    <a:pt x="1" y="1"/>
                    <a:pt x="1" y="1"/>
                    <a:pt x="1" y="1"/>
                  </a:cubicBezTo>
                  <a:cubicBezTo>
                    <a:pt x="1" y="1"/>
                    <a:pt x="1" y="1"/>
                    <a:pt x="1" y="1"/>
                  </a:cubicBezTo>
                  <a:cubicBezTo>
                    <a:pt x="1" y="1"/>
                    <a:pt x="1" y="1"/>
                    <a:pt x="1" y="1"/>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7"/>
            <p:cNvSpPr/>
            <p:nvPr/>
          </p:nvSpPr>
          <p:spPr>
            <a:xfrm>
              <a:off x="4038142" y="1828540"/>
              <a:ext cx="213094" cy="161983"/>
            </a:xfrm>
            <a:custGeom>
              <a:rect b="b" l="l" r="r" t="t"/>
              <a:pathLst>
                <a:path extrusionOk="0" h="3952" w="5199">
                  <a:moveTo>
                    <a:pt x="2463" y="2371"/>
                  </a:moveTo>
                  <a:lnTo>
                    <a:pt x="2463" y="2371"/>
                  </a:lnTo>
                  <a:lnTo>
                    <a:pt x="2463" y="2371"/>
                  </a:lnTo>
                  <a:close/>
                  <a:moveTo>
                    <a:pt x="1794" y="1247"/>
                  </a:moveTo>
                  <a:cubicBezTo>
                    <a:pt x="1763" y="1247"/>
                    <a:pt x="1763" y="1247"/>
                    <a:pt x="1763" y="1247"/>
                  </a:cubicBezTo>
                  <a:cubicBezTo>
                    <a:pt x="1763" y="1247"/>
                    <a:pt x="1763" y="1247"/>
                    <a:pt x="1763" y="1216"/>
                  </a:cubicBezTo>
                  <a:lnTo>
                    <a:pt x="1794" y="1216"/>
                  </a:lnTo>
                  <a:close/>
                  <a:moveTo>
                    <a:pt x="4226" y="1490"/>
                  </a:moveTo>
                  <a:cubicBezTo>
                    <a:pt x="4226" y="1490"/>
                    <a:pt x="4226" y="1490"/>
                    <a:pt x="4226" y="1490"/>
                  </a:cubicBezTo>
                  <a:cubicBezTo>
                    <a:pt x="4226" y="1490"/>
                    <a:pt x="4226" y="1520"/>
                    <a:pt x="4226" y="1520"/>
                  </a:cubicBezTo>
                  <a:cubicBezTo>
                    <a:pt x="4226" y="1520"/>
                    <a:pt x="4226" y="1520"/>
                    <a:pt x="4195" y="1520"/>
                  </a:cubicBezTo>
                  <a:cubicBezTo>
                    <a:pt x="4195" y="1490"/>
                    <a:pt x="4195" y="1490"/>
                    <a:pt x="4226" y="1490"/>
                  </a:cubicBezTo>
                  <a:moveTo>
                    <a:pt x="1368" y="3344"/>
                  </a:moveTo>
                  <a:cubicBezTo>
                    <a:pt x="1368" y="3344"/>
                    <a:pt x="1368" y="3344"/>
                    <a:pt x="1368" y="3344"/>
                  </a:cubicBezTo>
                  <a:cubicBezTo>
                    <a:pt x="1368" y="3344"/>
                    <a:pt x="1368" y="3344"/>
                    <a:pt x="1368" y="3344"/>
                  </a:cubicBezTo>
                  <a:cubicBezTo>
                    <a:pt x="1368" y="3344"/>
                    <a:pt x="1338" y="3344"/>
                    <a:pt x="1338" y="3374"/>
                  </a:cubicBezTo>
                  <a:lnTo>
                    <a:pt x="1338" y="3374"/>
                  </a:lnTo>
                  <a:cubicBezTo>
                    <a:pt x="1338" y="3374"/>
                    <a:pt x="1338" y="3344"/>
                    <a:pt x="1368" y="3344"/>
                  </a:cubicBezTo>
                  <a:cubicBezTo>
                    <a:pt x="1368" y="3344"/>
                    <a:pt x="1368" y="3344"/>
                    <a:pt x="1368" y="3344"/>
                  </a:cubicBezTo>
                  <a:cubicBezTo>
                    <a:pt x="1368" y="3314"/>
                    <a:pt x="1368" y="3314"/>
                    <a:pt x="1368" y="3314"/>
                  </a:cubicBezTo>
                  <a:cubicBezTo>
                    <a:pt x="1368" y="3314"/>
                    <a:pt x="1368" y="3314"/>
                    <a:pt x="1368" y="3344"/>
                  </a:cubicBezTo>
                  <a:moveTo>
                    <a:pt x="1125" y="2797"/>
                  </a:moveTo>
                  <a:lnTo>
                    <a:pt x="1125" y="2797"/>
                  </a:lnTo>
                  <a:lnTo>
                    <a:pt x="1125" y="2797"/>
                  </a:lnTo>
                  <a:lnTo>
                    <a:pt x="1125" y="2797"/>
                  </a:lnTo>
                  <a:close/>
                  <a:moveTo>
                    <a:pt x="1034" y="3162"/>
                  </a:moveTo>
                  <a:lnTo>
                    <a:pt x="1004" y="3162"/>
                  </a:lnTo>
                  <a:cubicBezTo>
                    <a:pt x="1034" y="3162"/>
                    <a:pt x="1034" y="3162"/>
                    <a:pt x="1034" y="3162"/>
                  </a:cubicBezTo>
                  <a:lnTo>
                    <a:pt x="1034" y="3162"/>
                  </a:lnTo>
                  <a:close/>
                  <a:moveTo>
                    <a:pt x="1520" y="1733"/>
                  </a:moveTo>
                  <a:cubicBezTo>
                    <a:pt x="1490" y="1763"/>
                    <a:pt x="1490" y="1824"/>
                    <a:pt x="1490" y="1855"/>
                  </a:cubicBezTo>
                  <a:cubicBezTo>
                    <a:pt x="1520" y="1915"/>
                    <a:pt x="1520" y="1976"/>
                    <a:pt x="1520" y="2037"/>
                  </a:cubicBezTo>
                  <a:cubicBezTo>
                    <a:pt x="1490" y="2098"/>
                    <a:pt x="1490" y="2128"/>
                    <a:pt x="1490" y="2189"/>
                  </a:cubicBezTo>
                  <a:cubicBezTo>
                    <a:pt x="1460" y="2189"/>
                    <a:pt x="1460" y="2219"/>
                    <a:pt x="1460" y="2219"/>
                  </a:cubicBezTo>
                  <a:cubicBezTo>
                    <a:pt x="1399" y="2250"/>
                    <a:pt x="1399" y="2280"/>
                    <a:pt x="1399" y="2341"/>
                  </a:cubicBezTo>
                  <a:cubicBezTo>
                    <a:pt x="1399" y="2341"/>
                    <a:pt x="1399" y="2341"/>
                    <a:pt x="1399" y="2341"/>
                  </a:cubicBezTo>
                  <a:cubicBezTo>
                    <a:pt x="1429" y="2341"/>
                    <a:pt x="1429" y="2371"/>
                    <a:pt x="1460" y="2371"/>
                  </a:cubicBezTo>
                  <a:cubicBezTo>
                    <a:pt x="1460" y="2402"/>
                    <a:pt x="1460" y="2402"/>
                    <a:pt x="1460" y="2402"/>
                  </a:cubicBezTo>
                  <a:cubicBezTo>
                    <a:pt x="1490" y="2402"/>
                    <a:pt x="1520" y="2402"/>
                    <a:pt x="1520" y="2432"/>
                  </a:cubicBezTo>
                  <a:cubicBezTo>
                    <a:pt x="1551" y="2432"/>
                    <a:pt x="1551" y="2432"/>
                    <a:pt x="1551" y="2432"/>
                  </a:cubicBezTo>
                  <a:cubicBezTo>
                    <a:pt x="1551" y="2432"/>
                    <a:pt x="1551" y="2432"/>
                    <a:pt x="1551" y="2432"/>
                  </a:cubicBezTo>
                  <a:cubicBezTo>
                    <a:pt x="1551" y="2432"/>
                    <a:pt x="1581" y="2432"/>
                    <a:pt x="1581" y="2432"/>
                  </a:cubicBezTo>
                  <a:cubicBezTo>
                    <a:pt x="1581" y="2463"/>
                    <a:pt x="1581" y="2463"/>
                    <a:pt x="1581" y="2463"/>
                  </a:cubicBezTo>
                  <a:cubicBezTo>
                    <a:pt x="1581" y="2463"/>
                    <a:pt x="1581" y="2463"/>
                    <a:pt x="1581" y="2493"/>
                  </a:cubicBezTo>
                  <a:cubicBezTo>
                    <a:pt x="1581" y="2493"/>
                    <a:pt x="1551" y="2493"/>
                    <a:pt x="1551" y="2463"/>
                  </a:cubicBezTo>
                  <a:cubicBezTo>
                    <a:pt x="1551" y="2463"/>
                    <a:pt x="1551" y="2432"/>
                    <a:pt x="1551" y="2432"/>
                  </a:cubicBezTo>
                  <a:cubicBezTo>
                    <a:pt x="1551" y="2432"/>
                    <a:pt x="1551" y="2432"/>
                    <a:pt x="1551" y="2432"/>
                  </a:cubicBezTo>
                  <a:cubicBezTo>
                    <a:pt x="1551" y="2432"/>
                    <a:pt x="1520" y="2432"/>
                    <a:pt x="1520" y="2432"/>
                  </a:cubicBezTo>
                  <a:cubicBezTo>
                    <a:pt x="1520" y="2432"/>
                    <a:pt x="1490" y="2402"/>
                    <a:pt x="1460" y="2402"/>
                  </a:cubicBezTo>
                  <a:cubicBezTo>
                    <a:pt x="1460" y="2402"/>
                    <a:pt x="1460" y="2402"/>
                    <a:pt x="1460" y="2402"/>
                  </a:cubicBezTo>
                  <a:cubicBezTo>
                    <a:pt x="1429" y="2371"/>
                    <a:pt x="1429" y="2341"/>
                    <a:pt x="1399" y="2341"/>
                  </a:cubicBezTo>
                  <a:lnTo>
                    <a:pt x="1399" y="2341"/>
                  </a:lnTo>
                  <a:cubicBezTo>
                    <a:pt x="1368" y="2341"/>
                    <a:pt x="1308" y="2341"/>
                    <a:pt x="1277" y="2341"/>
                  </a:cubicBezTo>
                  <a:cubicBezTo>
                    <a:pt x="1247" y="2371"/>
                    <a:pt x="1216" y="2371"/>
                    <a:pt x="1186" y="2371"/>
                  </a:cubicBezTo>
                  <a:cubicBezTo>
                    <a:pt x="1125" y="2371"/>
                    <a:pt x="1095" y="2371"/>
                    <a:pt x="1034" y="2371"/>
                  </a:cubicBezTo>
                  <a:cubicBezTo>
                    <a:pt x="1004" y="2463"/>
                    <a:pt x="973" y="2523"/>
                    <a:pt x="882" y="2584"/>
                  </a:cubicBezTo>
                  <a:cubicBezTo>
                    <a:pt x="852" y="2615"/>
                    <a:pt x="821" y="2645"/>
                    <a:pt x="821" y="2706"/>
                  </a:cubicBezTo>
                  <a:cubicBezTo>
                    <a:pt x="821" y="2736"/>
                    <a:pt x="852" y="2766"/>
                    <a:pt x="882" y="2766"/>
                  </a:cubicBezTo>
                  <a:cubicBezTo>
                    <a:pt x="882" y="2766"/>
                    <a:pt x="912" y="2766"/>
                    <a:pt x="912" y="2797"/>
                  </a:cubicBezTo>
                  <a:cubicBezTo>
                    <a:pt x="973" y="2797"/>
                    <a:pt x="1004" y="2827"/>
                    <a:pt x="1004" y="2888"/>
                  </a:cubicBezTo>
                  <a:cubicBezTo>
                    <a:pt x="1004" y="2918"/>
                    <a:pt x="1004" y="2949"/>
                    <a:pt x="1004" y="2979"/>
                  </a:cubicBezTo>
                  <a:cubicBezTo>
                    <a:pt x="1004" y="3010"/>
                    <a:pt x="1004" y="3040"/>
                    <a:pt x="973" y="3070"/>
                  </a:cubicBezTo>
                  <a:cubicBezTo>
                    <a:pt x="943" y="3070"/>
                    <a:pt x="943" y="3070"/>
                    <a:pt x="943" y="3070"/>
                  </a:cubicBezTo>
                  <a:cubicBezTo>
                    <a:pt x="943" y="3070"/>
                    <a:pt x="912" y="3070"/>
                    <a:pt x="912" y="3070"/>
                  </a:cubicBezTo>
                  <a:cubicBezTo>
                    <a:pt x="912" y="3010"/>
                    <a:pt x="912" y="2949"/>
                    <a:pt x="882" y="2918"/>
                  </a:cubicBezTo>
                  <a:cubicBezTo>
                    <a:pt x="882" y="2888"/>
                    <a:pt x="852" y="2858"/>
                    <a:pt x="821" y="2858"/>
                  </a:cubicBezTo>
                  <a:cubicBezTo>
                    <a:pt x="791" y="2827"/>
                    <a:pt x="730" y="2827"/>
                    <a:pt x="669" y="2858"/>
                  </a:cubicBezTo>
                  <a:cubicBezTo>
                    <a:pt x="669" y="2858"/>
                    <a:pt x="639" y="2858"/>
                    <a:pt x="639" y="2888"/>
                  </a:cubicBezTo>
                  <a:cubicBezTo>
                    <a:pt x="639" y="2888"/>
                    <a:pt x="639" y="2918"/>
                    <a:pt x="639" y="2949"/>
                  </a:cubicBezTo>
                  <a:cubicBezTo>
                    <a:pt x="608" y="3040"/>
                    <a:pt x="639" y="3131"/>
                    <a:pt x="669" y="3192"/>
                  </a:cubicBezTo>
                  <a:cubicBezTo>
                    <a:pt x="669" y="3192"/>
                    <a:pt x="669" y="3192"/>
                    <a:pt x="669" y="3192"/>
                  </a:cubicBezTo>
                  <a:lnTo>
                    <a:pt x="669" y="3222"/>
                  </a:lnTo>
                  <a:cubicBezTo>
                    <a:pt x="669" y="3192"/>
                    <a:pt x="669" y="3192"/>
                    <a:pt x="669" y="3192"/>
                  </a:cubicBezTo>
                  <a:cubicBezTo>
                    <a:pt x="639" y="3192"/>
                    <a:pt x="608" y="3222"/>
                    <a:pt x="608" y="3192"/>
                  </a:cubicBezTo>
                  <a:cubicBezTo>
                    <a:pt x="456" y="3192"/>
                    <a:pt x="335" y="3222"/>
                    <a:pt x="213" y="3283"/>
                  </a:cubicBezTo>
                  <a:cubicBezTo>
                    <a:pt x="213" y="3283"/>
                    <a:pt x="213" y="3283"/>
                    <a:pt x="213" y="3314"/>
                  </a:cubicBezTo>
                  <a:cubicBezTo>
                    <a:pt x="183" y="3314"/>
                    <a:pt x="183" y="3314"/>
                    <a:pt x="152" y="3344"/>
                  </a:cubicBezTo>
                  <a:cubicBezTo>
                    <a:pt x="122" y="3374"/>
                    <a:pt x="122" y="3344"/>
                    <a:pt x="92" y="3314"/>
                  </a:cubicBezTo>
                  <a:cubicBezTo>
                    <a:pt x="61" y="3283"/>
                    <a:pt x="31" y="3283"/>
                    <a:pt x="31" y="3314"/>
                  </a:cubicBezTo>
                  <a:cubicBezTo>
                    <a:pt x="1" y="3374"/>
                    <a:pt x="1" y="3435"/>
                    <a:pt x="31" y="3466"/>
                  </a:cubicBezTo>
                  <a:cubicBezTo>
                    <a:pt x="92" y="3526"/>
                    <a:pt x="183" y="3587"/>
                    <a:pt x="274" y="3618"/>
                  </a:cubicBezTo>
                  <a:cubicBezTo>
                    <a:pt x="365" y="3648"/>
                    <a:pt x="426" y="3709"/>
                    <a:pt x="517" y="3739"/>
                  </a:cubicBezTo>
                  <a:cubicBezTo>
                    <a:pt x="548" y="3770"/>
                    <a:pt x="578" y="3770"/>
                    <a:pt x="578" y="3770"/>
                  </a:cubicBezTo>
                  <a:cubicBezTo>
                    <a:pt x="608" y="3800"/>
                    <a:pt x="669" y="3800"/>
                    <a:pt x="700" y="3739"/>
                  </a:cubicBezTo>
                  <a:cubicBezTo>
                    <a:pt x="700" y="3739"/>
                    <a:pt x="700" y="3739"/>
                    <a:pt x="700" y="3709"/>
                  </a:cubicBezTo>
                  <a:cubicBezTo>
                    <a:pt x="700" y="3709"/>
                    <a:pt x="700" y="3709"/>
                    <a:pt x="700" y="3709"/>
                  </a:cubicBezTo>
                  <a:lnTo>
                    <a:pt x="700" y="3709"/>
                  </a:lnTo>
                  <a:lnTo>
                    <a:pt x="700" y="3709"/>
                  </a:lnTo>
                  <a:cubicBezTo>
                    <a:pt x="700" y="3709"/>
                    <a:pt x="700" y="3709"/>
                    <a:pt x="700" y="3709"/>
                  </a:cubicBezTo>
                  <a:cubicBezTo>
                    <a:pt x="760" y="3709"/>
                    <a:pt x="791" y="3709"/>
                    <a:pt x="821" y="3709"/>
                  </a:cubicBezTo>
                  <a:cubicBezTo>
                    <a:pt x="882" y="3770"/>
                    <a:pt x="973" y="3800"/>
                    <a:pt x="1064" y="3800"/>
                  </a:cubicBezTo>
                  <a:cubicBezTo>
                    <a:pt x="1095" y="3800"/>
                    <a:pt x="1095" y="3800"/>
                    <a:pt x="1125" y="3800"/>
                  </a:cubicBezTo>
                  <a:cubicBezTo>
                    <a:pt x="1156" y="3800"/>
                    <a:pt x="1156" y="3830"/>
                    <a:pt x="1186" y="3891"/>
                  </a:cubicBezTo>
                  <a:cubicBezTo>
                    <a:pt x="1186" y="3891"/>
                    <a:pt x="1156" y="3891"/>
                    <a:pt x="1156" y="3891"/>
                  </a:cubicBezTo>
                  <a:cubicBezTo>
                    <a:pt x="1186" y="3922"/>
                    <a:pt x="1216" y="3952"/>
                    <a:pt x="1216" y="3952"/>
                  </a:cubicBezTo>
                  <a:cubicBezTo>
                    <a:pt x="1277" y="3952"/>
                    <a:pt x="1338" y="3922"/>
                    <a:pt x="1399" y="3922"/>
                  </a:cubicBezTo>
                  <a:cubicBezTo>
                    <a:pt x="1429" y="3922"/>
                    <a:pt x="1460" y="3891"/>
                    <a:pt x="1490" y="3891"/>
                  </a:cubicBezTo>
                  <a:cubicBezTo>
                    <a:pt x="1581" y="3891"/>
                    <a:pt x="1611" y="3830"/>
                    <a:pt x="1672" y="3770"/>
                  </a:cubicBezTo>
                  <a:cubicBezTo>
                    <a:pt x="1672" y="3770"/>
                    <a:pt x="1703" y="3770"/>
                    <a:pt x="1703" y="3770"/>
                  </a:cubicBezTo>
                  <a:cubicBezTo>
                    <a:pt x="1733" y="3709"/>
                    <a:pt x="1703" y="3648"/>
                    <a:pt x="1642" y="3618"/>
                  </a:cubicBezTo>
                  <a:cubicBezTo>
                    <a:pt x="1611" y="3618"/>
                    <a:pt x="1611" y="3587"/>
                    <a:pt x="1581" y="3587"/>
                  </a:cubicBezTo>
                  <a:cubicBezTo>
                    <a:pt x="1581" y="3526"/>
                    <a:pt x="1611" y="3526"/>
                    <a:pt x="1611" y="3496"/>
                  </a:cubicBezTo>
                  <a:cubicBezTo>
                    <a:pt x="1642" y="3466"/>
                    <a:pt x="1672" y="3466"/>
                    <a:pt x="1672" y="3435"/>
                  </a:cubicBezTo>
                  <a:cubicBezTo>
                    <a:pt x="1733" y="3435"/>
                    <a:pt x="1763" y="3405"/>
                    <a:pt x="1824" y="3374"/>
                  </a:cubicBezTo>
                  <a:cubicBezTo>
                    <a:pt x="1885" y="3344"/>
                    <a:pt x="1915" y="3314"/>
                    <a:pt x="1946" y="3253"/>
                  </a:cubicBezTo>
                  <a:cubicBezTo>
                    <a:pt x="1946" y="3222"/>
                    <a:pt x="1946" y="3222"/>
                    <a:pt x="1946" y="3192"/>
                  </a:cubicBezTo>
                  <a:cubicBezTo>
                    <a:pt x="1946" y="3192"/>
                    <a:pt x="1946" y="3192"/>
                    <a:pt x="1976" y="3192"/>
                  </a:cubicBezTo>
                  <a:cubicBezTo>
                    <a:pt x="1976" y="3162"/>
                    <a:pt x="2007" y="3131"/>
                    <a:pt x="2037" y="3131"/>
                  </a:cubicBezTo>
                  <a:cubicBezTo>
                    <a:pt x="2098" y="3162"/>
                    <a:pt x="2189" y="3162"/>
                    <a:pt x="2250" y="3162"/>
                  </a:cubicBezTo>
                  <a:cubicBezTo>
                    <a:pt x="2280" y="3162"/>
                    <a:pt x="2311" y="3101"/>
                    <a:pt x="2311" y="3070"/>
                  </a:cubicBezTo>
                  <a:cubicBezTo>
                    <a:pt x="2280" y="3070"/>
                    <a:pt x="2280" y="3040"/>
                    <a:pt x="2280" y="3040"/>
                  </a:cubicBezTo>
                  <a:cubicBezTo>
                    <a:pt x="2280" y="3040"/>
                    <a:pt x="2280" y="3040"/>
                    <a:pt x="2280" y="3040"/>
                  </a:cubicBezTo>
                  <a:cubicBezTo>
                    <a:pt x="2280" y="3040"/>
                    <a:pt x="2280" y="3040"/>
                    <a:pt x="2280" y="3040"/>
                  </a:cubicBezTo>
                  <a:cubicBezTo>
                    <a:pt x="2250" y="3010"/>
                    <a:pt x="2250" y="3010"/>
                    <a:pt x="2250" y="3010"/>
                  </a:cubicBezTo>
                  <a:cubicBezTo>
                    <a:pt x="2250" y="3010"/>
                    <a:pt x="2250" y="3010"/>
                    <a:pt x="2280" y="3040"/>
                  </a:cubicBezTo>
                  <a:cubicBezTo>
                    <a:pt x="2280" y="3040"/>
                    <a:pt x="2280" y="3040"/>
                    <a:pt x="2280" y="3040"/>
                  </a:cubicBezTo>
                  <a:cubicBezTo>
                    <a:pt x="2280" y="3040"/>
                    <a:pt x="2280" y="3040"/>
                    <a:pt x="2280" y="3040"/>
                  </a:cubicBezTo>
                  <a:cubicBezTo>
                    <a:pt x="2341" y="3040"/>
                    <a:pt x="2402" y="3040"/>
                    <a:pt x="2463" y="2979"/>
                  </a:cubicBezTo>
                  <a:cubicBezTo>
                    <a:pt x="2463" y="2918"/>
                    <a:pt x="2493" y="2918"/>
                    <a:pt x="2523" y="2888"/>
                  </a:cubicBezTo>
                  <a:cubicBezTo>
                    <a:pt x="2554" y="2858"/>
                    <a:pt x="2554" y="2827"/>
                    <a:pt x="2584" y="2797"/>
                  </a:cubicBezTo>
                  <a:cubicBezTo>
                    <a:pt x="2615" y="2766"/>
                    <a:pt x="2615" y="2706"/>
                    <a:pt x="2584" y="2675"/>
                  </a:cubicBezTo>
                  <a:cubicBezTo>
                    <a:pt x="2584" y="2645"/>
                    <a:pt x="2554" y="2615"/>
                    <a:pt x="2554" y="2584"/>
                  </a:cubicBezTo>
                  <a:cubicBezTo>
                    <a:pt x="2554" y="2584"/>
                    <a:pt x="2554" y="2584"/>
                    <a:pt x="2554" y="2584"/>
                  </a:cubicBezTo>
                  <a:cubicBezTo>
                    <a:pt x="2554" y="2584"/>
                    <a:pt x="2554" y="2584"/>
                    <a:pt x="2554" y="2554"/>
                  </a:cubicBezTo>
                  <a:cubicBezTo>
                    <a:pt x="2554" y="2584"/>
                    <a:pt x="2554" y="2584"/>
                    <a:pt x="2554" y="2584"/>
                  </a:cubicBezTo>
                  <a:cubicBezTo>
                    <a:pt x="2554" y="2584"/>
                    <a:pt x="2554" y="2584"/>
                    <a:pt x="2554" y="2584"/>
                  </a:cubicBezTo>
                  <a:cubicBezTo>
                    <a:pt x="2584" y="2584"/>
                    <a:pt x="2615" y="2615"/>
                    <a:pt x="2645" y="2615"/>
                  </a:cubicBezTo>
                  <a:cubicBezTo>
                    <a:pt x="2706" y="2645"/>
                    <a:pt x="2736" y="2615"/>
                    <a:pt x="2736" y="2554"/>
                  </a:cubicBezTo>
                  <a:cubicBezTo>
                    <a:pt x="2736" y="2523"/>
                    <a:pt x="2736" y="2493"/>
                    <a:pt x="2706" y="2463"/>
                  </a:cubicBezTo>
                  <a:cubicBezTo>
                    <a:pt x="2675" y="2463"/>
                    <a:pt x="2645" y="2432"/>
                    <a:pt x="2615" y="2432"/>
                  </a:cubicBezTo>
                  <a:cubicBezTo>
                    <a:pt x="2615" y="2432"/>
                    <a:pt x="2615" y="2432"/>
                    <a:pt x="2584" y="2432"/>
                  </a:cubicBezTo>
                  <a:cubicBezTo>
                    <a:pt x="2615" y="2402"/>
                    <a:pt x="2615" y="2402"/>
                    <a:pt x="2615" y="2402"/>
                  </a:cubicBezTo>
                  <a:cubicBezTo>
                    <a:pt x="2645" y="2371"/>
                    <a:pt x="2675" y="2371"/>
                    <a:pt x="2675" y="2371"/>
                  </a:cubicBezTo>
                  <a:cubicBezTo>
                    <a:pt x="2767" y="2402"/>
                    <a:pt x="2827" y="2371"/>
                    <a:pt x="2888" y="2371"/>
                  </a:cubicBezTo>
                  <a:cubicBezTo>
                    <a:pt x="2949" y="2371"/>
                    <a:pt x="2979" y="2371"/>
                    <a:pt x="2979" y="2311"/>
                  </a:cubicBezTo>
                  <a:cubicBezTo>
                    <a:pt x="2979" y="2311"/>
                    <a:pt x="2979" y="2280"/>
                    <a:pt x="2979" y="2280"/>
                  </a:cubicBezTo>
                  <a:cubicBezTo>
                    <a:pt x="3010" y="2280"/>
                    <a:pt x="3010" y="2280"/>
                    <a:pt x="3010" y="2280"/>
                  </a:cubicBezTo>
                  <a:cubicBezTo>
                    <a:pt x="3040" y="2311"/>
                    <a:pt x="3040" y="2311"/>
                    <a:pt x="3070" y="2311"/>
                  </a:cubicBezTo>
                  <a:cubicBezTo>
                    <a:pt x="3162" y="2371"/>
                    <a:pt x="3222" y="2371"/>
                    <a:pt x="3283" y="2280"/>
                  </a:cubicBezTo>
                  <a:cubicBezTo>
                    <a:pt x="3374" y="2189"/>
                    <a:pt x="3466" y="2098"/>
                    <a:pt x="3557" y="2037"/>
                  </a:cubicBezTo>
                  <a:cubicBezTo>
                    <a:pt x="3618" y="2007"/>
                    <a:pt x="3678" y="1976"/>
                    <a:pt x="3709" y="1946"/>
                  </a:cubicBezTo>
                  <a:cubicBezTo>
                    <a:pt x="3739" y="1915"/>
                    <a:pt x="3770" y="1885"/>
                    <a:pt x="3800" y="1885"/>
                  </a:cubicBezTo>
                  <a:cubicBezTo>
                    <a:pt x="3922" y="1855"/>
                    <a:pt x="4013" y="1763"/>
                    <a:pt x="4165" y="1763"/>
                  </a:cubicBezTo>
                  <a:cubicBezTo>
                    <a:pt x="4256" y="1703"/>
                    <a:pt x="4347" y="1642"/>
                    <a:pt x="4469" y="1581"/>
                  </a:cubicBezTo>
                  <a:cubicBezTo>
                    <a:pt x="4469" y="1551"/>
                    <a:pt x="4499" y="1520"/>
                    <a:pt x="4499" y="1520"/>
                  </a:cubicBezTo>
                  <a:cubicBezTo>
                    <a:pt x="4499" y="1490"/>
                    <a:pt x="4469" y="1459"/>
                    <a:pt x="4438" y="1459"/>
                  </a:cubicBezTo>
                  <a:cubicBezTo>
                    <a:pt x="4408" y="1459"/>
                    <a:pt x="4377" y="1429"/>
                    <a:pt x="4347" y="1429"/>
                  </a:cubicBezTo>
                  <a:cubicBezTo>
                    <a:pt x="4347" y="1429"/>
                    <a:pt x="4347" y="1429"/>
                    <a:pt x="4347" y="1429"/>
                  </a:cubicBezTo>
                  <a:lnTo>
                    <a:pt x="4347" y="1429"/>
                  </a:lnTo>
                  <a:lnTo>
                    <a:pt x="4347" y="1429"/>
                  </a:lnTo>
                  <a:cubicBezTo>
                    <a:pt x="4347" y="1429"/>
                    <a:pt x="4347" y="1429"/>
                    <a:pt x="4347" y="1429"/>
                  </a:cubicBezTo>
                  <a:cubicBezTo>
                    <a:pt x="4377" y="1399"/>
                    <a:pt x="4377" y="1368"/>
                    <a:pt x="4408" y="1368"/>
                  </a:cubicBezTo>
                  <a:cubicBezTo>
                    <a:pt x="4529" y="1368"/>
                    <a:pt x="4651" y="1368"/>
                    <a:pt x="4742" y="1338"/>
                  </a:cubicBezTo>
                  <a:cubicBezTo>
                    <a:pt x="4864" y="1308"/>
                    <a:pt x="4955" y="1247"/>
                    <a:pt x="5077" y="1186"/>
                  </a:cubicBezTo>
                  <a:cubicBezTo>
                    <a:pt x="5077" y="1186"/>
                    <a:pt x="5107" y="1186"/>
                    <a:pt x="5107" y="1156"/>
                  </a:cubicBezTo>
                  <a:cubicBezTo>
                    <a:pt x="5137" y="1125"/>
                    <a:pt x="5168" y="1095"/>
                    <a:pt x="5168" y="1064"/>
                  </a:cubicBezTo>
                  <a:cubicBezTo>
                    <a:pt x="5198" y="1034"/>
                    <a:pt x="5198" y="973"/>
                    <a:pt x="5198" y="943"/>
                  </a:cubicBezTo>
                  <a:cubicBezTo>
                    <a:pt x="5198" y="882"/>
                    <a:pt x="5168" y="852"/>
                    <a:pt x="5137" y="821"/>
                  </a:cubicBezTo>
                  <a:cubicBezTo>
                    <a:pt x="5107" y="821"/>
                    <a:pt x="5077" y="821"/>
                    <a:pt x="5077" y="760"/>
                  </a:cubicBezTo>
                  <a:cubicBezTo>
                    <a:pt x="5107" y="730"/>
                    <a:pt x="5107" y="669"/>
                    <a:pt x="5107" y="608"/>
                  </a:cubicBezTo>
                  <a:cubicBezTo>
                    <a:pt x="5107" y="608"/>
                    <a:pt x="5077" y="578"/>
                    <a:pt x="5077" y="578"/>
                  </a:cubicBezTo>
                  <a:cubicBezTo>
                    <a:pt x="5016" y="548"/>
                    <a:pt x="4985" y="548"/>
                    <a:pt x="4925" y="517"/>
                  </a:cubicBezTo>
                  <a:cubicBezTo>
                    <a:pt x="4864" y="517"/>
                    <a:pt x="4833" y="517"/>
                    <a:pt x="4803" y="548"/>
                  </a:cubicBezTo>
                  <a:cubicBezTo>
                    <a:pt x="4773" y="548"/>
                    <a:pt x="4773" y="548"/>
                    <a:pt x="4742" y="548"/>
                  </a:cubicBezTo>
                  <a:cubicBezTo>
                    <a:pt x="4742" y="548"/>
                    <a:pt x="4742" y="578"/>
                    <a:pt x="4742" y="578"/>
                  </a:cubicBezTo>
                  <a:cubicBezTo>
                    <a:pt x="4742" y="578"/>
                    <a:pt x="4712" y="578"/>
                    <a:pt x="4712" y="578"/>
                  </a:cubicBezTo>
                  <a:cubicBezTo>
                    <a:pt x="4712" y="578"/>
                    <a:pt x="4712" y="578"/>
                    <a:pt x="4712" y="578"/>
                  </a:cubicBezTo>
                  <a:cubicBezTo>
                    <a:pt x="4712" y="578"/>
                    <a:pt x="4681" y="578"/>
                    <a:pt x="4681" y="578"/>
                  </a:cubicBezTo>
                  <a:cubicBezTo>
                    <a:pt x="4681" y="578"/>
                    <a:pt x="4712" y="578"/>
                    <a:pt x="4712" y="578"/>
                  </a:cubicBezTo>
                  <a:cubicBezTo>
                    <a:pt x="4712" y="578"/>
                    <a:pt x="4712" y="578"/>
                    <a:pt x="4712" y="548"/>
                  </a:cubicBezTo>
                  <a:cubicBezTo>
                    <a:pt x="4742" y="548"/>
                    <a:pt x="4742" y="548"/>
                    <a:pt x="4742" y="548"/>
                  </a:cubicBezTo>
                  <a:cubicBezTo>
                    <a:pt x="4773" y="548"/>
                    <a:pt x="4773" y="517"/>
                    <a:pt x="4803" y="487"/>
                  </a:cubicBezTo>
                  <a:cubicBezTo>
                    <a:pt x="4833" y="456"/>
                    <a:pt x="4864" y="456"/>
                    <a:pt x="4803" y="426"/>
                  </a:cubicBezTo>
                  <a:cubicBezTo>
                    <a:pt x="4803" y="396"/>
                    <a:pt x="4773" y="396"/>
                    <a:pt x="4773" y="396"/>
                  </a:cubicBezTo>
                  <a:cubicBezTo>
                    <a:pt x="4773" y="396"/>
                    <a:pt x="4773" y="365"/>
                    <a:pt x="4742" y="365"/>
                  </a:cubicBezTo>
                  <a:cubicBezTo>
                    <a:pt x="4681" y="365"/>
                    <a:pt x="4651" y="335"/>
                    <a:pt x="4590" y="304"/>
                  </a:cubicBezTo>
                  <a:cubicBezTo>
                    <a:pt x="4529" y="304"/>
                    <a:pt x="4529" y="274"/>
                    <a:pt x="4499" y="244"/>
                  </a:cubicBezTo>
                  <a:cubicBezTo>
                    <a:pt x="4499" y="213"/>
                    <a:pt x="4469" y="183"/>
                    <a:pt x="4438" y="183"/>
                  </a:cubicBezTo>
                  <a:cubicBezTo>
                    <a:pt x="4377" y="183"/>
                    <a:pt x="4317" y="183"/>
                    <a:pt x="4256" y="152"/>
                  </a:cubicBezTo>
                  <a:cubicBezTo>
                    <a:pt x="4195" y="122"/>
                    <a:pt x="4134" y="122"/>
                    <a:pt x="4104" y="152"/>
                  </a:cubicBezTo>
                  <a:cubicBezTo>
                    <a:pt x="4043" y="183"/>
                    <a:pt x="4013" y="152"/>
                    <a:pt x="4013" y="122"/>
                  </a:cubicBezTo>
                  <a:cubicBezTo>
                    <a:pt x="4013" y="92"/>
                    <a:pt x="4043" y="61"/>
                    <a:pt x="4013" y="61"/>
                  </a:cubicBezTo>
                  <a:cubicBezTo>
                    <a:pt x="3922" y="61"/>
                    <a:pt x="3861" y="31"/>
                    <a:pt x="3770" y="0"/>
                  </a:cubicBezTo>
                  <a:cubicBezTo>
                    <a:pt x="3739" y="0"/>
                    <a:pt x="3709" y="0"/>
                    <a:pt x="3678" y="0"/>
                  </a:cubicBezTo>
                  <a:cubicBezTo>
                    <a:pt x="3648" y="0"/>
                    <a:pt x="3618" y="31"/>
                    <a:pt x="3618" y="61"/>
                  </a:cubicBezTo>
                  <a:cubicBezTo>
                    <a:pt x="3618" y="122"/>
                    <a:pt x="3618" y="183"/>
                    <a:pt x="3618" y="244"/>
                  </a:cubicBezTo>
                  <a:cubicBezTo>
                    <a:pt x="3618" y="244"/>
                    <a:pt x="3587" y="244"/>
                    <a:pt x="3587" y="244"/>
                  </a:cubicBezTo>
                  <a:cubicBezTo>
                    <a:pt x="3587" y="244"/>
                    <a:pt x="3557" y="244"/>
                    <a:pt x="3557" y="213"/>
                  </a:cubicBezTo>
                  <a:cubicBezTo>
                    <a:pt x="3557" y="213"/>
                    <a:pt x="3557" y="183"/>
                    <a:pt x="3557" y="152"/>
                  </a:cubicBezTo>
                  <a:cubicBezTo>
                    <a:pt x="3557" y="152"/>
                    <a:pt x="3557" y="122"/>
                    <a:pt x="3557" y="122"/>
                  </a:cubicBezTo>
                  <a:cubicBezTo>
                    <a:pt x="3526" y="122"/>
                    <a:pt x="3526" y="92"/>
                    <a:pt x="3526" y="122"/>
                  </a:cubicBezTo>
                  <a:cubicBezTo>
                    <a:pt x="3435" y="122"/>
                    <a:pt x="3405" y="61"/>
                    <a:pt x="3374" y="31"/>
                  </a:cubicBezTo>
                  <a:cubicBezTo>
                    <a:pt x="3344" y="0"/>
                    <a:pt x="3314" y="0"/>
                    <a:pt x="3283" y="0"/>
                  </a:cubicBezTo>
                  <a:cubicBezTo>
                    <a:pt x="3253" y="31"/>
                    <a:pt x="3222" y="61"/>
                    <a:pt x="3222" y="92"/>
                  </a:cubicBezTo>
                  <a:cubicBezTo>
                    <a:pt x="3222" y="122"/>
                    <a:pt x="3222" y="152"/>
                    <a:pt x="3222" y="183"/>
                  </a:cubicBezTo>
                  <a:cubicBezTo>
                    <a:pt x="3222" y="183"/>
                    <a:pt x="3222" y="213"/>
                    <a:pt x="3222" y="213"/>
                  </a:cubicBezTo>
                  <a:cubicBezTo>
                    <a:pt x="3222" y="213"/>
                    <a:pt x="3192" y="213"/>
                    <a:pt x="3192" y="213"/>
                  </a:cubicBezTo>
                  <a:cubicBezTo>
                    <a:pt x="3162" y="152"/>
                    <a:pt x="3162" y="122"/>
                    <a:pt x="3131" y="92"/>
                  </a:cubicBezTo>
                  <a:cubicBezTo>
                    <a:pt x="3101" y="31"/>
                    <a:pt x="3040" y="61"/>
                    <a:pt x="3040" y="92"/>
                  </a:cubicBezTo>
                  <a:cubicBezTo>
                    <a:pt x="3010" y="152"/>
                    <a:pt x="3010" y="152"/>
                    <a:pt x="2979" y="122"/>
                  </a:cubicBezTo>
                  <a:cubicBezTo>
                    <a:pt x="2949" y="122"/>
                    <a:pt x="2949" y="122"/>
                    <a:pt x="2949" y="122"/>
                  </a:cubicBezTo>
                  <a:cubicBezTo>
                    <a:pt x="2888" y="122"/>
                    <a:pt x="2858" y="122"/>
                    <a:pt x="2858" y="183"/>
                  </a:cubicBezTo>
                  <a:cubicBezTo>
                    <a:pt x="2888" y="244"/>
                    <a:pt x="2858" y="274"/>
                    <a:pt x="2827" y="304"/>
                  </a:cubicBezTo>
                  <a:cubicBezTo>
                    <a:pt x="2797" y="304"/>
                    <a:pt x="2797" y="365"/>
                    <a:pt x="2767" y="365"/>
                  </a:cubicBezTo>
                  <a:cubicBezTo>
                    <a:pt x="2767" y="396"/>
                    <a:pt x="2706" y="396"/>
                    <a:pt x="2675" y="365"/>
                  </a:cubicBezTo>
                  <a:cubicBezTo>
                    <a:pt x="2645" y="304"/>
                    <a:pt x="2615" y="244"/>
                    <a:pt x="2584" y="183"/>
                  </a:cubicBezTo>
                  <a:cubicBezTo>
                    <a:pt x="2584" y="152"/>
                    <a:pt x="2523" y="152"/>
                    <a:pt x="2523" y="152"/>
                  </a:cubicBezTo>
                  <a:cubicBezTo>
                    <a:pt x="2493" y="152"/>
                    <a:pt x="2463" y="183"/>
                    <a:pt x="2432" y="213"/>
                  </a:cubicBezTo>
                  <a:cubicBezTo>
                    <a:pt x="2432" y="244"/>
                    <a:pt x="2432" y="274"/>
                    <a:pt x="2371" y="274"/>
                  </a:cubicBezTo>
                  <a:cubicBezTo>
                    <a:pt x="2371" y="274"/>
                    <a:pt x="2341" y="274"/>
                    <a:pt x="2341" y="304"/>
                  </a:cubicBezTo>
                  <a:cubicBezTo>
                    <a:pt x="2311" y="304"/>
                    <a:pt x="2311" y="335"/>
                    <a:pt x="2311" y="335"/>
                  </a:cubicBezTo>
                  <a:cubicBezTo>
                    <a:pt x="2341" y="396"/>
                    <a:pt x="2341" y="456"/>
                    <a:pt x="2371" y="487"/>
                  </a:cubicBezTo>
                  <a:cubicBezTo>
                    <a:pt x="2371" y="487"/>
                    <a:pt x="2371" y="487"/>
                    <a:pt x="2371" y="487"/>
                  </a:cubicBezTo>
                  <a:lnTo>
                    <a:pt x="2402" y="517"/>
                  </a:lnTo>
                  <a:lnTo>
                    <a:pt x="2371" y="517"/>
                  </a:lnTo>
                  <a:cubicBezTo>
                    <a:pt x="2371" y="487"/>
                    <a:pt x="2371" y="487"/>
                    <a:pt x="2371" y="487"/>
                  </a:cubicBezTo>
                  <a:cubicBezTo>
                    <a:pt x="2341" y="487"/>
                    <a:pt x="2311" y="487"/>
                    <a:pt x="2280" y="456"/>
                  </a:cubicBezTo>
                  <a:cubicBezTo>
                    <a:pt x="2280" y="426"/>
                    <a:pt x="2250" y="426"/>
                    <a:pt x="2219" y="426"/>
                  </a:cubicBezTo>
                  <a:cubicBezTo>
                    <a:pt x="2189" y="426"/>
                    <a:pt x="2159" y="426"/>
                    <a:pt x="2159" y="396"/>
                  </a:cubicBezTo>
                  <a:cubicBezTo>
                    <a:pt x="2128" y="396"/>
                    <a:pt x="2128" y="365"/>
                    <a:pt x="2098" y="365"/>
                  </a:cubicBezTo>
                  <a:cubicBezTo>
                    <a:pt x="2067" y="335"/>
                    <a:pt x="2067" y="304"/>
                    <a:pt x="2037" y="335"/>
                  </a:cubicBezTo>
                  <a:cubicBezTo>
                    <a:pt x="2007" y="365"/>
                    <a:pt x="1976" y="396"/>
                    <a:pt x="1976" y="396"/>
                  </a:cubicBezTo>
                  <a:cubicBezTo>
                    <a:pt x="1946" y="426"/>
                    <a:pt x="1946" y="426"/>
                    <a:pt x="1915" y="396"/>
                  </a:cubicBezTo>
                  <a:cubicBezTo>
                    <a:pt x="1885" y="365"/>
                    <a:pt x="1855" y="365"/>
                    <a:pt x="1824" y="365"/>
                  </a:cubicBezTo>
                  <a:cubicBezTo>
                    <a:pt x="1733" y="396"/>
                    <a:pt x="1642" y="426"/>
                    <a:pt x="1581" y="456"/>
                  </a:cubicBezTo>
                  <a:cubicBezTo>
                    <a:pt x="1551" y="487"/>
                    <a:pt x="1551" y="487"/>
                    <a:pt x="1520" y="517"/>
                  </a:cubicBezTo>
                  <a:cubicBezTo>
                    <a:pt x="1490" y="548"/>
                    <a:pt x="1520" y="608"/>
                    <a:pt x="1551" y="639"/>
                  </a:cubicBezTo>
                  <a:cubicBezTo>
                    <a:pt x="1551" y="639"/>
                    <a:pt x="1581" y="639"/>
                    <a:pt x="1581" y="639"/>
                  </a:cubicBezTo>
                  <a:cubicBezTo>
                    <a:pt x="1581" y="639"/>
                    <a:pt x="1581" y="639"/>
                    <a:pt x="1581" y="639"/>
                  </a:cubicBezTo>
                  <a:cubicBezTo>
                    <a:pt x="1581" y="639"/>
                    <a:pt x="1611" y="639"/>
                    <a:pt x="1611" y="639"/>
                  </a:cubicBezTo>
                  <a:cubicBezTo>
                    <a:pt x="1611" y="608"/>
                    <a:pt x="1611" y="608"/>
                    <a:pt x="1642" y="578"/>
                  </a:cubicBezTo>
                  <a:cubicBezTo>
                    <a:pt x="1642" y="578"/>
                    <a:pt x="1642" y="578"/>
                    <a:pt x="1642" y="578"/>
                  </a:cubicBezTo>
                  <a:cubicBezTo>
                    <a:pt x="1672" y="608"/>
                    <a:pt x="1672" y="608"/>
                    <a:pt x="1642" y="608"/>
                  </a:cubicBezTo>
                  <a:cubicBezTo>
                    <a:pt x="1642" y="639"/>
                    <a:pt x="1611" y="639"/>
                    <a:pt x="1611" y="639"/>
                  </a:cubicBezTo>
                  <a:cubicBezTo>
                    <a:pt x="1611" y="639"/>
                    <a:pt x="1611" y="639"/>
                    <a:pt x="1581" y="639"/>
                  </a:cubicBezTo>
                  <a:cubicBezTo>
                    <a:pt x="1581" y="639"/>
                    <a:pt x="1581" y="639"/>
                    <a:pt x="1581" y="639"/>
                  </a:cubicBezTo>
                  <a:cubicBezTo>
                    <a:pt x="1581" y="669"/>
                    <a:pt x="1611" y="700"/>
                    <a:pt x="1611" y="730"/>
                  </a:cubicBezTo>
                  <a:cubicBezTo>
                    <a:pt x="1611" y="760"/>
                    <a:pt x="1611" y="760"/>
                    <a:pt x="1611" y="791"/>
                  </a:cubicBezTo>
                  <a:cubicBezTo>
                    <a:pt x="1581" y="821"/>
                    <a:pt x="1581" y="821"/>
                    <a:pt x="1551" y="852"/>
                  </a:cubicBezTo>
                  <a:cubicBezTo>
                    <a:pt x="1520" y="882"/>
                    <a:pt x="1551" y="943"/>
                    <a:pt x="1611" y="973"/>
                  </a:cubicBezTo>
                  <a:cubicBezTo>
                    <a:pt x="1611" y="973"/>
                    <a:pt x="1611" y="973"/>
                    <a:pt x="1642" y="973"/>
                  </a:cubicBezTo>
                  <a:cubicBezTo>
                    <a:pt x="1611" y="973"/>
                    <a:pt x="1611" y="1004"/>
                    <a:pt x="1611" y="1004"/>
                  </a:cubicBezTo>
                  <a:cubicBezTo>
                    <a:pt x="1581" y="1004"/>
                    <a:pt x="1581" y="1004"/>
                    <a:pt x="1551" y="1004"/>
                  </a:cubicBezTo>
                  <a:cubicBezTo>
                    <a:pt x="1520" y="1004"/>
                    <a:pt x="1490" y="1034"/>
                    <a:pt x="1520" y="1095"/>
                  </a:cubicBezTo>
                  <a:cubicBezTo>
                    <a:pt x="1520" y="1156"/>
                    <a:pt x="1551" y="1186"/>
                    <a:pt x="1581" y="1247"/>
                  </a:cubicBezTo>
                  <a:cubicBezTo>
                    <a:pt x="1642" y="1277"/>
                    <a:pt x="1672" y="1277"/>
                    <a:pt x="1733" y="1277"/>
                  </a:cubicBezTo>
                  <a:cubicBezTo>
                    <a:pt x="1733" y="1277"/>
                    <a:pt x="1733" y="1277"/>
                    <a:pt x="1733" y="1277"/>
                  </a:cubicBezTo>
                  <a:cubicBezTo>
                    <a:pt x="1733" y="1277"/>
                    <a:pt x="1733" y="1277"/>
                    <a:pt x="1733" y="1277"/>
                  </a:cubicBezTo>
                  <a:cubicBezTo>
                    <a:pt x="1733" y="1277"/>
                    <a:pt x="1733" y="1277"/>
                    <a:pt x="1733" y="1277"/>
                  </a:cubicBezTo>
                  <a:lnTo>
                    <a:pt x="1733" y="1277"/>
                  </a:lnTo>
                  <a:cubicBezTo>
                    <a:pt x="1733" y="1308"/>
                    <a:pt x="1733" y="1338"/>
                    <a:pt x="1763" y="1368"/>
                  </a:cubicBezTo>
                  <a:cubicBezTo>
                    <a:pt x="1824" y="1429"/>
                    <a:pt x="1885" y="1459"/>
                    <a:pt x="1976" y="1459"/>
                  </a:cubicBezTo>
                  <a:cubicBezTo>
                    <a:pt x="2037" y="1490"/>
                    <a:pt x="2098" y="1459"/>
                    <a:pt x="2128" y="1429"/>
                  </a:cubicBezTo>
                  <a:cubicBezTo>
                    <a:pt x="2128" y="1429"/>
                    <a:pt x="2128" y="1429"/>
                    <a:pt x="2128" y="1429"/>
                  </a:cubicBezTo>
                  <a:cubicBezTo>
                    <a:pt x="2159" y="1429"/>
                    <a:pt x="2159" y="1399"/>
                    <a:pt x="2159" y="1429"/>
                  </a:cubicBezTo>
                  <a:cubicBezTo>
                    <a:pt x="2128" y="1429"/>
                    <a:pt x="2128" y="1429"/>
                    <a:pt x="2128" y="1429"/>
                  </a:cubicBezTo>
                  <a:cubicBezTo>
                    <a:pt x="2159" y="1459"/>
                    <a:pt x="2128" y="1490"/>
                    <a:pt x="2159" y="1490"/>
                  </a:cubicBezTo>
                  <a:cubicBezTo>
                    <a:pt x="2250" y="1551"/>
                    <a:pt x="2341" y="1581"/>
                    <a:pt x="2432" y="1551"/>
                  </a:cubicBezTo>
                  <a:cubicBezTo>
                    <a:pt x="2554" y="1551"/>
                    <a:pt x="2645" y="1520"/>
                    <a:pt x="2706" y="1429"/>
                  </a:cubicBezTo>
                  <a:cubicBezTo>
                    <a:pt x="2736" y="1399"/>
                    <a:pt x="2767" y="1399"/>
                    <a:pt x="2767" y="1399"/>
                  </a:cubicBezTo>
                  <a:cubicBezTo>
                    <a:pt x="2797" y="1399"/>
                    <a:pt x="2797" y="1368"/>
                    <a:pt x="2797" y="1368"/>
                  </a:cubicBezTo>
                  <a:lnTo>
                    <a:pt x="2797" y="1399"/>
                  </a:lnTo>
                  <a:cubicBezTo>
                    <a:pt x="2797" y="1399"/>
                    <a:pt x="2797" y="1399"/>
                    <a:pt x="2767" y="1399"/>
                  </a:cubicBezTo>
                  <a:cubicBezTo>
                    <a:pt x="2767" y="1399"/>
                    <a:pt x="2767" y="1399"/>
                    <a:pt x="2767" y="1429"/>
                  </a:cubicBezTo>
                  <a:cubicBezTo>
                    <a:pt x="2767" y="1429"/>
                    <a:pt x="2767" y="1429"/>
                    <a:pt x="2767" y="1429"/>
                  </a:cubicBezTo>
                  <a:cubicBezTo>
                    <a:pt x="2736" y="1459"/>
                    <a:pt x="2767" y="1490"/>
                    <a:pt x="2797" y="1520"/>
                  </a:cubicBezTo>
                  <a:cubicBezTo>
                    <a:pt x="2827" y="1520"/>
                    <a:pt x="2888" y="1520"/>
                    <a:pt x="2918" y="1551"/>
                  </a:cubicBezTo>
                  <a:cubicBezTo>
                    <a:pt x="2918" y="1551"/>
                    <a:pt x="2918" y="1551"/>
                    <a:pt x="2918" y="1551"/>
                  </a:cubicBezTo>
                  <a:lnTo>
                    <a:pt x="2918" y="1581"/>
                  </a:lnTo>
                  <a:lnTo>
                    <a:pt x="2918" y="1551"/>
                  </a:lnTo>
                  <a:cubicBezTo>
                    <a:pt x="2918" y="1551"/>
                    <a:pt x="2918" y="1551"/>
                    <a:pt x="2918" y="1551"/>
                  </a:cubicBezTo>
                  <a:cubicBezTo>
                    <a:pt x="2767" y="1551"/>
                    <a:pt x="2615" y="1551"/>
                    <a:pt x="2463" y="1611"/>
                  </a:cubicBezTo>
                  <a:cubicBezTo>
                    <a:pt x="2402" y="1642"/>
                    <a:pt x="2311" y="1642"/>
                    <a:pt x="2250" y="1611"/>
                  </a:cubicBezTo>
                  <a:cubicBezTo>
                    <a:pt x="2219" y="1611"/>
                    <a:pt x="2159" y="1611"/>
                    <a:pt x="2128" y="1611"/>
                  </a:cubicBezTo>
                  <a:cubicBezTo>
                    <a:pt x="2098" y="1611"/>
                    <a:pt x="2067" y="1642"/>
                    <a:pt x="2067" y="1642"/>
                  </a:cubicBezTo>
                  <a:cubicBezTo>
                    <a:pt x="2037" y="1703"/>
                    <a:pt x="2037" y="1763"/>
                    <a:pt x="2037" y="1824"/>
                  </a:cubicBezTo>
                  <a:cubicBezTo>
                    <a:pt x="2037" y="1855"/>
                    <a:pt x="2037" y="1855"/>
                    <a:pt x="2007" y="1855"/>
                  </a:cubicBezTo>
                  <a:cubicBezTo>
                    <a:pt x="2007" y="1855"/>
                    <a:pt x="2007" y="1855"/>
                    <a:pt x="2007" y="1855"/>
                  </a:cubicBezTo>
                  <a:cubicBezTo>
                    <a:pt x="1976" y="1672"/>
                    <a:pt x="1885" y="1581"/>
                    <a:pt x="1763" y="1520"/>
                  </a:cubicBezTo>
                  <a:cubicBezTo>
                    <a:pt x="1763" y="1490"/>
                    <a:pt x="1763" y="1490"/>
                    <a:pt x="1733" y="1490"/>
                  </a:cubicBezTo>
                  <a:cubicBezTo>
                    <a:pt x="1703" y="1459"/>
                    <a:pt x="1672" y="1490"/>
                    <a:pt x="1642" y="1520"/>
                  </a:cubicBezTo>
                  <a:cubicBezTo>
                    <a:pt x="1581" y="1551"/>
                    <a:pt x="1551" y="1611"/>
                    <a:pt x="1490" y="1642"/>
                  </a:cubicBezTo>
                  <a:cubicBezTo>
                    <a:pt x="1520" y="1672"/>
                    <a:pt x="1520" y="1703"/>
                    <a:pt x="1520" y="173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7"/>
            <p:cNvSpPr/>
            <p:nvPr/>
          </p:nvSpPr>
          <p:spPr>
            <a:xfrm>
              <a:off x="3989571" y="2025361"/>
              <a:ext cx="149522" cy="208135"/>
            </a:xfrm>
            <a:custGeom>
              <a:rect b="b" l="l" r="r" t="t"/>
              <a:pathLst>
                <a:path extrusionOk="0" h="5078" w="3648">
                  <a:moveTo>
                    <a:pt x="730" y="1217"/>
                  </a:moveTo>
                  <a:lnTo>
                    <a:pt x="730" y="1217"/>
                  </a:lnTo>
                  <a:lnTo>
                    <a:pt x="730" y="1247"/>
                  </a:lnTo>
                  <a:close/>
                  <a:moveTo>
                    <a:pt x="1550" y="943"/>
                  </a:moveTo>
                  <a:cubicBezTo>
                    <a:pt x="1550" y="913"/>
                    <a:pt x="1581" y="913"/>
                    <a:pt x="1581" y="913"/>
                  </a:cubicBezTo>
                  <a:cubicBezTo>
                    <a:pt x="1581" y="913"/>
                    <a:pt x="1550" y="913"/>
                    <a:pt x="1550" y="943"/>
                  </a:cubicBezTo>
                  <a:cubicBezTo>
                    <a:pt x="1550" y="943"/>
                    <a:pt x="1550" y="943"/>
                    <a:pt x="1550" y="943"/>
                  </a:cubicBezTo>
                  <a:moveTo>
                    <a:pt x="2979" y="2068"/>
                  </a:moveTo>
                  <a:cubicBezTo>
                    <a:pt x="3009" y="2068"/>
                    <a:pt x="3009" y="2068"/>
                    <a:pt x="3009" y="2098"/>
                  </a:cubicBezTo>
                  <a:cubicBezTo>
                    <a:pt x="3009" y="2098"/>
                    <a:pt x="3009" y="2129"/>
                    <a:pt x="2979" y="2129"/>
                  </a:cubicBezTo>
                  <a:lnTo>
                    <a:pt x="2979" y="2129"/>
                  </a:lnTo>
                  <a:lnTo>
                    <a:pt x="2979" y="2159"/>
                  </a:lnTo>
                  <a:lnTo>
                    <a:pt x="2979" y="2129"/>
                  </a:lnTo>
                  <a:cubicBezTo>
                    <a:pt x="2979" y="2129"/>
                    <a:pt x="2979" y="2129"/>
                    <a:pt x="2979" y="2129"/>
                  </a:cubicBezTo>
                  <a:cubicBezTo>
                    <a:pt x="2979" y="2098"/>
                    <a:pt x="2979" y="2098"/>
                    <a:pt x="2948" y="2068"/>
                  </a:cubicBezTo>
                  <a:cubicBezTo>
                    <a:pt x="2948" y="2068"/>
                    <a:pt x="2979" y="2068"/>
                    <a:pt x="2979" y="2068"/>
                  </a:cubicBezTo>
                  <a:moveTo>
                    <a:pt x="1915" y="4044"/>
                  </a:moveTo>
                  <a:cubicBezTo>
                    <a:pt x="1885" y="4044"/>
                    <a:pt x="1885" y="4044"/>
                    <a:pt x="1854" y="4044"/>
                  </a:cubicBezTo>
                  <a:cubicBezTo>
                    <a:pt x="1854" y="4044"/>
                    <a:pt x="1854" y="4044"/>
                    <a:pt x="1854" y="4013"/>
                  </a:cubicBezTo>
                  <a:cubicBezTo>
                    <a:pt x="1885" y="3983"/>
                    <a:pt x="1915" y="3952"/>
                    <a:pt x="1915" y="3892"/>
                  </a:cubicBezTo>
                  <a:cubicBezTo>
                    <a:pt x="1915" y="3892"/>
                    <a:pt x="1945" y="3892"/>
                    <a:pt x="1945" y="3892"/>
                  </a:cubicBezTo>
                  <a:cubicBezTo>
                    <a:pt x="1976" y="3892"/>
                    <a:pt x="1976" y="3892"/>
                    <a:pt x="1976" y="3922"/>
                  </a:cubicBezTo>
                  <a:cubicBezTo>
                    <a:pt x="1976" y="3922"/>
                    <a:pt x="1976" y="3952"/>
                    <a:pt x="1976" y="3952"/>
                  </a:cubicBezTo>
                  <a:cubicBezTo>
                    <a:pt x="1976" y="4013"/>
                    <a:pt x="1945" y="4044"/>
                    <a:pt x="1915" y="4044"/>
                  </a:cubicBezTo>
                  <a:moveTo>
                    <a:pt x="730" y="1825"/>
                  </a:moveTo>
                  <a:cubicBezTo>
                    <a:pt x="821" y="1855"/>
                    <a:pt x="912" y="1916"/>
                    <a:pt x="1003" y="1916"/>
                  </a:cubicBezTo>
                  <a:cubicBezTo>
                    <a:pt x="1003" y="1916"/>
                    <a:pt x="1003" y="1916"/>
                    <a:pt x="1034" y="1916"/>
                  </a:cubicBezTo>
                  <a:cubicBezTo>
                    <a:pt x="1034" y="1916"/>
                    <a:pt x="1034" y="1946"/>
                    <a:pt x="1064" y="1946"/>
                  </a:cubicBezTo>
                  <a:cubicBezTo>
                    <a:pt x="1094" y="1977"/>
                    <a:pt x="1125" y="2007"/>
                    <a:pt x="1155" y="2037"/>
                  </a:cubicBezTo>
                  <a:cubicBezTo>
                    <a:pt x="1186" y="2037"/>
                    <a:pt x="1216" y="2037"/>
                    <a:pt x="1216" y="2037"/>
                  </a:cubicBezTo>
                  <a:cubicBezTo>
                    <a:pt x="1246" y="2037"/>
                    <a:pt x="1246" y="2007"/>
                    <a:pt x="1277" y="2007"/>
                  </a:cubicBezTo>
                  <a:cubicBezTo>
                    <a:pt x="1246" y="1977"/>
                    <a:pt x="1246" y="1977"/>
                    <a:pt x="1216" y="1946"/>
                  </a:cubicBezTo>
                  <a:cubicBezTo>
                    <a:pt x="1216" y="1946"/>
                    <a:pt x="1216" y="1946"/>
                    <a:pt x="1216" y="1946"/>
                  </a:cubicBezTo>
                  <a:cubicBezTo>
                    <a:pt x="1186" y="1946"/>
                    <a:pt x="1155" y="1946"/>
                    <a:pt x="1155" y="1916"/>
                  </a:cubicBezTo>
                  <a:lnTo>
                    <a:pt x="1125" y="1916"/>
                  </a:lnTo>
                  <a:lnTo>
                    <a:pt x="1125" y="1886"/>
                  </a:lnTo>
                  <a:lnTo>
                    <a:pt x="1155" y="1886"/>
                  </a:lnTo>
                  <a:cubicBezTo>
                    <a:pt x="1155" y="1886"/>
                    <a:pt x="1155" y="1886"/>
                    <a:pt x="1155" y="1916"/>
                  </a:cubicBezTo>
                  <a:cubicBezTo>
                    <a:pt x="1186" y="1916"/>
                    <a:pt x="1216" y="1916"/>
                    <a:pt x="1216" y="1946"/>
                  </a:cubicBezTo>
                  <a:cubicBezTo>
                    <a:pt x="1216" y="1946"/>
                    <a:pt x="1216" y="1946"/>
                    <a:pt x="1216" y="1946"/>
                  </a:cubicBezTo>
                  <a:cubicBezTo>
                    <a:pt x="1246" y="1946"/>
                    <a:pt x="1246" y="1977"/>
                    <a:pt x="1277" y="2007"/>
                  </a:cubicBezTo>
                  <a:cubicBezTo>
                    <a:pt x="1277" y="2007"/>
                    <a:pt x="1277" y="2007"/>
                    <a:pt x="1277" y="2007"/>
                  </a:cubicBezTo>
                  <a:cubicBezTo>
                    <a:pt x="1307" y="2007"/>
                    <a:pt x="1337" y="1977"/>
                    <a:pt x="1368" y="1977"/>
                  </a:cubicBezTo>
                  <a:cubicBezTo>
                    <a:pt x="1429" y="1977"/>
                    <a:pt x="1459" y="1916"/>
                    <a:pt x="1459" y="1855"/>
                  </a:cubicBezTo>
                  <a:cubicBezTo>
                    <a:pt x="1459" y="1825"/>
                    <a:pt x="1459" y="1794"/>
                    <a:pt x="1459" y="1764"/>
                  </a:cubicBezTo>
                  <a:cubicBezTo>
                    <a:pt x="1459" y="1764"/>
                    <a:pt x="1459" y="1764"/>
                    <a:pt x="1459" y="1764"/>
                  </a:cubicBezTo>
                  <a:cubicBezTo>
                    <a:pt x="1459" y="1764"/>
                    <a:pt x="1459" y="1764"/>
                    <a:pt x="1459" y="1764"/>
                  </a:cubicBezTo>
                  <a:cubicBezTo>
                    <a:pt x="1429" y="1734"/>
                    <a:pt x="1429" y="1703"/>
                    <a:pt x="1459" y="1673"/>
                  </a:cubicBezTo>
                  <a:cubicBezTo>
                    <a:pt x="1459" y="1673"/>
                    <a:pt x="1459" y="1673"/>
                    <a:pt x="1459" y="1673"/>
                  </a:cubicBezTo>
                  <a:cubicBezTo>
                    <a:pt x="1459" y="1642"/>
                    <a:pt x="1459" y="1642"/>
                    <a:pt x="1459" y="1673"/>
                  </a:cubicBezTo>
                  <a:cubicBezTo>
                    <a:pt x="1459" y="1673"/>
                    <a:pt x="1459" y="1673"/>
                    <a:pt x="1459" y="1673"/>
                  </a:cubicBezTo>
                  <a:cubicBezTo>
                    <a:pt x="1459" y="1673"/>
                    <a:pt x="1459" y="1673"/>
                    <a:pt x="1459" y="1673"/>
                  </a:cubicBezTo>
                  <a:cubicBezTo>
                    <a:pt x="1459" y="1703"/>
                    <a:pt x="1459" y="1734"/>
                    <a:pt x="1459" y="1764"/>
                  </a:cubicBezTo>
                  <a:cubicBezTo>
                    <a:pt x="1459" y="1764"/>
                    <a:pt x="1459" y="1764"/>
                    <a:pt x="1459" y="1764"/>
                  </a:cubicBezTo>
                  <a:cubicBezTo>
                    <a:pt x="1459" y="1764"/>
                    <a:pt x="1459" y="1764"/>
                    <a:pt x="1459" y="1764"/>
                  </a:cubicBezTo>
                  <a:cubicBezTo>
                    <a:pt x="1520" y="1794"/>
                    <a:pt x="1550" y="1825"/>
                    <a:pt x="1611" y="1825"/>
                  </a:cubicBezTo>
                  <a:cubicBezTo>
                    <a:pt x="1611" y="1855"/>
                    <a:pt x="1611" y="1855"/>
                    <a:pt x="1611" y="1886"/>
                  </a:cubicBezTo>
                  <a:cubicBezTo>
                    <a:pt x="1611" y="1886"/>
                    <a:pt x="1611" y="1886"/>
                    <a:pt x="1611" y="1886"/>
                  </a:cubicBezTo>
                  <a:cubicBezTo>
                    <a:pt x="1611" y="1916"/>
                    <a:pt x="1581" y="1977"/>
                    <a:pt x="1581" y="2007"/>
                  </a:cubicBezTo>
                  <a:cubicBezTo>
                    <a:pt x="1581" y="2037"/>
                    <a:pt x="1611" y="2068"/>
                    <a:pt x="1641" y="2098"/>
                  </a:cubicBezTo>
                  <a:cubicBezTo>
                    <a:pt x="1641" y="2189"/>
                    <a:pt x="1672" y="2250"/>
                    <a:pt x="1733" y="2311"/>
                  </a:cubicBezTo>
                  <a:cubicBezTo>
                    <a:pt x="1733" y="2311"/>
                    <a:pt x="1733" y="2341"/>
                    <a:pt x="1702" y="2341"/>
                  </a:cubicBezTo>
                  <a:cubicBezTo>
                    <a:pt x="1702" y="2372"/>
                    <a:pt x="1672" y="2372"/>
                    <a:pt x="1641" y="2372"/>
                  </a:cubicBezTo>
                  <a:cubicBezTo>
                    <a:pt x="1641" y="2402"/>
                    <a:pt x="1611" y="2402"/>
                    <a:pt x="1611" y="2433"/>
                  </a:cubicBezTo>
                  <a:cubicBezTo>
                    <a:pt x="1611" y="2433"/>
                    <a:pt x="1641" y="2463"/>
                    <a:pt x="1641" y="2463"/>
                  </a:cubicBezTo>
                  <a:cubicBezTo>
                    <a:pt x="1702" y="2493"/>
                    <a:pt x="1763" y="2433"/>
                    <a:pt x="1824" y="2463"/>
                  </a:cubicBezTo>
                  <a:cubicBezTo>
                    <a:pt x="1824" y="2463"/>
                    <a:pt x="1824" y="2463"/>
                    <a:pt x="1824" y="2493"/>
                  </a:cubicBezTo>
                  <a:cubicBezTo>
                    <a:pt x="1854" y="2493"/>
                    <a:pt x="1854" y="2524"/>
                    <a:pt x="1824" y="2524"/>
                  </a:cubicBezTo>
                  <a:cubicBezTo>
                    <a:pt x="1793" y="2524"/>
                    <a:pt x="1793" y="2524"/>
                    <a:pt x="1763" y="2554"/>
                  </a:cubicBezTo>
                  <a:cubicBezTo>
                    <a:pt x="1763" y="2554"/>
                    <a:pt x="1733" y="2585"/>
                    <a:pt x="1763" y="2615"/>
                  </a:cubicBezTo>
                  <a:cubicBezTo>
                    <a:pt x="1763" y="2615"/>
                    <a:pt x="1793" y="2615"/>
                    <a:pt x="1793" y="2645"/>
                  </a:cubicBezTo>
                  <a:cubicBezTo>
                    <a:pt x="1824" y="2645"/>
                    <a:pt x="1824" y="2615"/>
                    <a:pt x="1854" y="2615"/>
                  </a:cubicBezTo>
                  <a:cubicBezTo>
                    <a:pt x="1915" y="2615"/>
                    <a:pt x="1945" y="2615"/>
                    <a:pt x="1976" y="2676"/>
                  </a:cubicBezTo>
                  <a:cubicBezTo>
                    <a:pt x="1976" y="2706"/>
                    <a:pt x="1976" y="2706"/>
                    <a:pt x="1976" y="2737"/>
                  </a:cubicBezTo>
                  <a:cubicBezTo>
                    <a:pt x="2067" y="2767"/>
                    <a:pt x="2067" y="2797"/>
                    <a:pt x="2067" y="2889"/>
                  </a:cubicBezTo>
                  <a:cubicBezTo>
                    <a:pt x="2037" y="2949"/>
                    <a:pt x="2037" y="3041"/>
                    <a:pt x="2037" y="3101"/>
                  </a:cubicBezTo>
                  <a:cubicBezTo>
                    <a:pt x="2037" y="3132"/>
                    <a:pt x="2006" y="3162"/>
                    <a:pt x="1976" y="3162"/>
                  </a:cubicBezTo>
                  <a:cubicBezTo>
                    <a:pt x="1945" y="3193"/>
                    <a:pt x="1885" y="3193"/>
                    <a:pt x="1885" y="3253"/>
                  </a:cubicBezTo>
                  <a:cubicBezTo>
                    <a:pt x="1824" y="3314"/>
                    <a:pt x="1763" y="3345"/>
                    <a:pt x="1702" y="3405"/>
                  </a:cubicBezTo>
                  <a:cubicBezTo>
                    <a:pt x="1581" y="3466"/>
                    <a:pt x="1520" y="3496"/>
                    <a:pt x="1611" y="3679"/>
                  </a:cubicBezTo>
                  <a:cubicBezTo>
                    <a:pt x="1611" y="3679"/>
                    <a:pt x="1611" y="3709"/>
                    <a:pt x="1581" y="3709"/>
                  </a:cubicBezTo>
                  <a:cubicBezTo>
                    <a:pt x="1520" y="3709"/>
                    <a:pt x="1459" y="3740"/>
                    <a:pt x="1368" y="3740"/>
                  </a:cubicBezTo>
                  <a:cubicBezTo>
                    <a:pt x="1307" y="3770"/>
                    <a:pt x="1216" y="3770"/>
                    <a:pt x="1155" y="3740"/>
                  </a:cubicBezTo>
                  <a:cubicBezTo>
                    <a:pt x="1125" y="3709"/>
                    <a:pt x="1064" y="3679"/>
                    <a:pt x="1034" y="3679"/>
                  </a:cubicBezTo>
                  <a:cubicBezTo>
                    <a:pt x="1034" y="3679"/>
                    <a:pt x="1003" y="3679"/>
                    <a:pt x="1003" y="3679"/>
                  </a:cubicBezTo>
                  <a:cubicBezTo>
                    <a:pt x="942" y="3740"/>
                    <a:pt x="912" y="3770"/>
                    <a:pt x="851" y="3800"/>
                  </a:cubicBezTo>
                  <a:cubicBezTo>
                    <a:pt x="851" y="3831"/>
                    <a:pt x="821" y="3861"/>
                    <a:pt x="821" y="3892"/>
                  </a:cubicBezTo>
                  <a:cubicBezTo>
                    <a:pt x="790" y="3922"/>
                    <a:pt x="790" y="3983"/>
                    <a:pt x="821" y="4013"/>
                  </a:cubicBezTo>
                  <a:cubicBezTo>
                    <a:pt x="912" y="4104"/>
                    <a:pt x="973" y="4135"/>
                    <a:pt x="1094" y="4074"/>
                  </a:cubicBezTo>
                  <a:cubicBezTo>
                    <a:pt x="1125" y="4074"/>
                    <a:pt x="1155" y="4074"/>
                    <a:pt x="1186" y="4044"/>
                  </a:cubicBezTo>
                  <a:cubicBezTo>
                    <a:pt x="1186" y="4044"/>
                    <a:pt x="1216" y="4044"/>
                    <a:pt x="1216" y="4044"/>
                  </a:cubicBezTo>
                  <a:cubicBezTo>
                    <a:pt x="1307" y="4104"/>
                    <a:pt x="1368" y="4074"/>
                    <a:pt x="1459" y="4074"/>
                  </a:cubicBezTo>
                  <a:cubicBezTo>
                    <a:pt x="1489" y="4104"/>
                    <a:pt x="1520" y="4104"/>
                    <a:pt x="1550" y="4165"/>
                  </a:cubicBezTo>
                  <a:cubicBezTo>
                    <a:pt x="1581" y="4226"/>
                    <a:pt x="1611" y="4287"/>
                    <a:pt x="1672" y="4348"/>
                  </a:cubicBezTo>
                  <a:cubicBezTo>
                    <a:pt x="1672" y="4408"/>
                    <a:pt x="1702" y="4408"/>
                    <a:pt x="1672" y="4469"/>
                  </a:cubicBezTo>
                  <a:cubicBezTo>
                    <a:pt x="1672" y="4500"/>
                    <a:pt x="1672" y="4530"/>
                    <a:pt x="1702" y="4560"/>
                  </a:cubicBezTo>
                  <a:cubicBezTo>
                    <a:pt x="1733" y="4621"/>
                    <a:pt x="1793" y="4682"/>
                    <a:pt x="1854" y="4712"/>
                  </a:cubicBezTo>
                  <a:lnTo>
                    <a:pt x="1854" y="4712"/>
                  </a:lnTo>
                  <a:cubicBezTo>
                    <a:pt x="1854" y="4712"/>
                    <a:pt x="1854" y="4712"/>
                    <a:pt x="1854" y="4712"/>
                  </a:cubicBezTo>
                  <a:lnTo>
                    <a:pt x="1854" y="4712"/>
                  </a:lnTo>
                  <a:cubicBezTo>
                    <a:pt x="1915" y="4712"/>
                    <a:pt x="1945" y="4773"/>
                    <a:pt x="1976" y="4803"/>
                  </a:cubicBezTo>
                  <a:cubicBezTo>
                    <a:pt x="2037" y="4864"/>
                    <a:pt x="2097" y="4925"/>
                    <a:pt x="2189" y="4955"/>
                  </a:cubicBezTo>
                  <a:cubicBezTo>
                    <a:pt x="2249" y="4955"/>
                    <a:pt x="2280" y="5016"/>
                    <a:pt x="2310" y="5016"/>
                  </a:cubicBezTo>
                  <a:cubicBezTo>
                    <a:pt x="2371" y="5047"/>
                    <a:pt x="2401" y="5047"/>
                    <a:pt x="2432" y="5077"/>
                  </a:cubicBezTo>
                  <a:cubicBezTo>
                    <a:pt x="2462" y="5077"/>
                    <a:pt x="2462" y="5047"/>
                    <a:pt x="2493" y="5047"/>
                  </a:cubicBezTo>
                  <a:cubicBezTo>
                    <a:pt x="2493" y="5016"/>
                    <a:pt x="2493" y="4955"/>
                    <a:pt x="2493" y="4925"/>
                  </a:cubicBezTo>
                  <a:cubicBezTo>
                    <a:pt x="2432" y="4803"/>
                    <a:pt x="2371" y="4682"/>
                    <a:pt x="2280" y="4591"/>
                  </a:cubicBezTo>
                  <a:cubicBezTo>
                    <a:pt x="2249" y="4560"/>
                    <a:pt x="2219" y="4530"/>
                    <a:pt x="2219" y="4500"/>
                  </a:cubicBezTo>
                  <a:cubicBezTo>
                    <a:pt x="2219" y="4500"/>
                    <a:pt x="2219" y="4469"/>
                    <a:pt x="2219" y="4469"/>
                  </a:cubicBezTo>
                  <a:cubicBezTo>
                    <a:pt x="2219" y="4469"/>
                    <a:pt x="2219" y="4469"/>
                    <a:pt x="2219" y="4469"/>
                  </a:cubicBezTo>
                  <a:cubicBezTo>
                    <a:pt x="2219" y="4469"/>
                    <a:pt x="2219" y="4469"/>
                    <a:pt x="2219" y="4469"/>
                  </a:cubicBezTo>
                  <a:cubicBezTo>
                    <a:pt x="2219" y="4469"/>
                    <a:pt x="2219" y="4469"/>
                    <a:pt x="2219" y="4469"/>
                  </a:cubicBezTo>
                  <a:cubicBezTo>
                    <a:pt x="2219" y="4469"/>
                    <a:pt x="2219" y="4469"/>
                    <a:pt x="2219" y="4469"/>
                  </a:cubicBezTo>
                  <a:cubicBezTo>
                    <a:pt x="2219" y="4469"/>
                    <a:pt x="2219" y="4469"/>
                    <a:pt x="2219" y="4469"/>
                  </a:cubicBezTo>
                  <a:cubicBezTo>
                    <a:pt x="2219" y="4469"/>
                    <a:pt x="2219" y="4469"/>
                    <a:pt x="2219" y="4500"/>
                  </a:cubicBezTo>
                  <a:cubicBezTo>
                    <a:pt x="2310" y="4500"/>
                    <a:pt x="2371" y="4560"/>
                    <a:pt x="2401" y="4621"/>
                  </a:cubicBezTo>
                  <a:cubicBezTo>
                    <a:pt x="2462" y="4652"/>
                    <a:pt x="2493" y="4682"/>
                    <a:pt x="2553" y="4712"/>
                  </a:cubicBezTo>
                  <a:cubicBezTo>
                    <a:pt x="2584" y="4743"/>
                    <a:pt x="2614" y="4773"/>
                    <a:pt x="2645" y="4803"/>
                  </a:cubicBezTo>
                  <a:cubicBezTo>
                    <a:pt x="2675" y="4864"/>
                    <a:pt x="2675" y="4895"/>
                    <a:pt x="2705" y="4925"/>
                  </a:cubicBezTo>
                  <a:cubicBezTo>
                    <a:pt x="2705" y="4955"/>
                    <a:pt x="2736" y="4955"/>
                    <a:pt x="2736" y="4955"/>
                  </a:cubicBezTo>
                  <a:cubicBezTo>
                    <a:pt x="2766" y="4955"/>
                    <a:pt x="2766" y="4925"/>
                    <a:pt x="2766" y="4925"/>
                  </a:cubicBezTo>
                  <a:cubicBezTo>
                    <a:pt x="2736" y="4864"/>
                    <a:pt x="2736" y="4803"/>
                    <a:pt x="2766" y="4743"/>
                  </a:cubicBezTo>
                  <a:cubicBezTo>
                    <a:pt x="2796" y="4712"/>
                    <a:pt x="2827" y="4682"/>
                    <a:pt x="2857" y="4652"/>
                  </a:cubicBezTo>
                  <a:cubicBezTo>
                    <a:pt x="2888" y="4621"/>
                    <a:pt x="2888" y="4591"/>
                    <a:pt x="2888" y="4530"/>
                  </a:cubicBezTo>
                  <a:cubicBezTo>
                    <a:pt x="2888" y="4530"/>
                    <a:pt x="2888" y="4500"/>
                    <a:pt x="2888" y="4469"/>
                  </a:cubicBezTo>
                  <a:cubicBezTo>
                    <a:pt x="2857" y="4408"/>
                    <a:pt x="2827" y="4317"/>
                    <a:pt x="2827" y="4226"/>
                  </a:cubicBezTo>
                  <a:cubicBezTo>
                    <a:pt x="2857" y="4165"/>
                    <a:pt x="2827" y="4135"/>
                    <a:pt x="2766" y="4104"/>
                  </a:cubicBezTo>
                  <a:cubicBezTo>
                    <a:pt x="2736" y="4074"/>
                    <a:pt x="2705" y="4044"/>
                    <a:pt x="2645" y="4013"/>
                  </a:cubicBezTo>
                  <a:cubicBezTo>
                    <a:pt x="2645" y="3983"/>
                    <a:pt x="2614" y="3952"/>
                    <a:pt x="2614" y="3922"/>
                  </a:cubicBezTo>
                  <a:cubicBezTo>
                    <a:pt x="2614" y="3861"/>
                    <a:pt x="2614" y="3800"/>
                    <a:pt x="2584" y="3740"/>
                  </a:cubicBezTo>
                  <a:cubicBezTo>
                    <a:pt x="2553" y="3740"/>
                    <a:pt x="2553" y="3709"/>
                    <a:pt x="2553" y="3709"/>
                  </a:cubicBezTo>
                  <a:cubicBezTo>
                    <a:pt x="2553" y="3709"/>
                    <a:pt x="2553" y="3709"/>
                    <a:pt x="2553" y="3709"/>
                  </a:cubicBezTo>
                  <a:lnTo>
                    <a:pt x="2553" y="3679"/>
                  </a:lnTo>
                  <a:lnTo>
                    <a:pt x="2553" y="3709"/>
                  </a:lnTo>
                  <a:cubicBezTo>
                    <a:pt x="2553" y="3709"/>
                    <a:pt x="2553" y="3709"/>
                    <a:pt x="2553" y="3709"/>
                  </a:cubicBezTo>
                  <a:cubicBezTo>
                    <a:pt x="2584" y="3709"/>
                    <a:pt x="2584" y="3709"/>
                    <a:pt x="2614" y="3709"/>
                  </a:cubicBezTo>
                  <a:cubicBezTo>
                    <a:pt x="2675" y="3709"/>
                    <a:pt x="2675" y="3709"/>
                    <a:pt x="2705" y="3648"/>
                  </a:cubicBezTo>
                  <a:cubicBezTo>
                    <a:pt x="2705" y="3618"/>
                    <a:pt x="2705" y="3588"/>
                    <a:pt x="2705" y="3588"/>
                  </a:cubicBezTo>
                  <a:cubicBezTo>
                    <a:pt x="2736" y="3557"/>
                    <a:pt x="2766" y="3557"/>
                    <a:pt x="2766" y="3557"/>
                  </a:cubicBezTo>
                  <a:cubicBezTo>
                    <a:pt x="2796" y="3618"/>
                    <a:pt x="2827" y="3648"/>
                    <a:pt x="2857" y="3709"/>
                  </a:cubicBezTo>
                  <a:cubicBezTo>
                    <a:pt x="2918" y="3770"/>
                    <a:pt x="2948" y="3831"/>
                    <a:pt x="2948" y="3892"/>
                  </a:cubicBezTo>
                  <a:cubicBezTo>
                    <a:pt x="2948" y="3922"/>
                    <a:pt x="2948" y="3952"/>
                    <a:pt x="2979" y="3983"/>
                  </a:cubicBezTo>
                  <a:cubicBezTo>
                    <a:pt x="2979" y="3983"/>
                    <a:pt x="2979" y="4013"/>
                    <a:pt x="2979" y="4013"/>
                  </a:cubicBezTo>
                  <a:cubicBezTo>
                    <a:pt x="3040" y="4044"/>
                    <a:pt x="3070" y="4104"/>
                    <a:pt x="3131" y="4104"/>
                  </a:cubicBezTo>
                  <a:cubicBezTo>
                    <a:pt x="3161" y="4104"/>
                    <a:pt x="3161" y="4104"/>
                    <a:pt x="3161" y="4104"/>
                  </a:cubicBezTo>
                  <a:cubicBezTo>
                    <a:pt x="3192" y="4044"/>
                    <a:pt x="3192" y="4013"/>
                    <a:pt x="3222" y="3952"/>
                  </a:cubicBezTo>
                  <a:cubicBezTo>
                    <a:pt x="3222" y="3922"/>
                    <a:pt x="3222" y="3922"/>
                    <a:pt x="3283" y="3892"/>
                  </a:cubicBezTo>
                  <a:cubicBezTo>
                    <a:pt x="3283" y="3892"/>
                    <a:pt x="3313" y="3892"/>
                    <a:pt x="3344" y="3892"/>
                  </a:cubicBezTo>
                  <a:cubicBezTo>
                    <a:pt x="3435" y="3861"/>
                    <a:pt x="3496" y="3740"/>
                    <a:pt x="3587" y="3679"/>
                  </a:cubicBezTo>
                  <a:cubicBezTo>
                    <a:pt x="3617" y="3679"/>
                    <a:pt x="3617" y="3618"/>
                    <a:pt x="3648" y="3588"/>
                  </a:cubicBezTo>
                  <a:cubicBezTo>
                    <a:pt x="3648" y="3588"/>
                    <a:pt x="3648" y="3557"/>
                    <a:pt x="3648" y="3527"/>
                  </a:cubicBezTo>
                  <a:cubicBezTo>
                    <a:pt x="3648" y="3466"/>
                    <a:pt x="3617" y="3436"/>
                    <a:pt x="3556" y="3436"/>
                  </a:cubicBezTo>
                  <a:cubicBezTo>
                    <a:pt x="3526" y="3405"/>
                    <a:pt x="3496" y="3405"/>
                    <a:pt x="3465" y="3375"/>
                  </a:cubicBezTo>
                  <a:lnTo>
                    <a:pt x="3465" y="3375"/>
                  </a:lnTo>
                  <a:lnTo>
                    <a:pt x="3465" y="3375"/>
                  </a:lnTo>
                  <a:cubicBezTo>
                    <a:pt x="3465" y="3375"/>
                    <a:pt x="3465" y="3375"/>
                    <a:pt x="3465" y="3375"/>
                  </a:cubicBezTo>
                  <a:cubicBezTo>
                    <a:pt x="3465" y="3375"/>
                    <a:pt x="3465" y="3345"/>
                    <a:pt x="3465" y="3345"/>
                  </a:cubicBezTo>
                  <a:lnTo>
                    <a:pt x="3465" y="3345"/>
                  </a:lnTo>
                  <a:cubicBezTo>
                    <a:pt x="3465" y="3345"/>
                    <a:pt x="3465" y="3345"/>
                    <a:pt x="3465" y="3345"/>
                  </a:cubicBezTo>
                  <a:lnTo>
                    <a:pt x="3465" y="3345"/>
                  </a:lnTo>
                  <a:cubicBezTo>
                    <a:pt x="3465" y="3314"/>
                    <a:pt x="3465" y="3314"/>
                    <a:pt x="3435" y="3314"/>
                  </a:cubicBezTo>
                  <a:cubicBezTo>
                    <a:pt x="3435" y="3314"/>
                    <a:pt x="3404" y="3314"/>
                    <a:pt x="3404" y="3314"/>
                  </a:cubicBezTo>
                  <a:cubicBezTo>
                    <a:pt x="3374" y="3314"/>
                    <a:pt x="3374" y="3314"/>
                    <a:pt x="3344" y="3314"/>
                  </a:cubicBezTo>
                  <a:cubicBezTo>
                    <a:pt x="3313" y="3284"/>
                    <a:pt x="3313" y="3253"/>
                    <a:pt x="3313" y="3223"/>
                  </a:cubicBezTo>
                  <a:cubicBezTo>
                    <a:pt x="3344" y="3162"/>
                    <a:pt x="3344" y="3162"/>
                    <a:pt x="3313" y="3132"/>
                  </a:cubicBezTo>
                  <a:cubicBezTo>
                    <a:pt x="3252" y="3101"/>
                    <a:pt x="3222" y="3071"/>
                    <a:pt x="3222" y="3041"/>
                  </a:cubicBezTo>
                  <a:cubicBezTo>
                    <a:pt x="3192" y="3010"/>
                    <a:pt x="3131" y="3010"/>
                    <a:pt x="3100" y="2980"/>
                  </a:cubicBezTo>
                  <a:cubicBezTo>
                    <a:pt x="3070" y="2949"/>
                    <a:pt x="3040" y="2919"/>
                    <a:pt x="3040" y="2889"/>
                  </a:cubicBezTo>
                  <a:cubicBezTo>
                    <a:pt x="3009" y="2828"/>
                    <a:pt x="2979" y="2767"/>
                    <a:pt x="2888" y="2767"/>
                  </a:cubicBezTo>
                  <a:cubicBezTo>
                    <a:pt x="2857" y="2767"/>
                    <a:pt x="2857" y="2737"/>
                    <a:pt x="2888" y="2706"/>
                  </a:cubicBezTo>
                  <a:cubicBezTo>
                    <a:pt x="2918" y="2645"/>
                    <a:pt x="2979" y="2615"/>
                    <a:pt x="2948" y="2524"/>
                  </a:cubicBezTo>
                  <a:cubicBezTo>
                    <a:pt x="2948" y="2524"/>
                    <a:pt x="2979" y="2493"/>
                    <a:pt x="2979" y="2524"/>
                  </a:cubicBezTo>
                  <a:cubicBezTo>
                    <a:pt x="3009" y="2524"/>
                    <a:pt x="3070" y="2524"/>
                    <a:pt x="3100" y="2554"/>
                  </a:cubicBezTo>
                  <a:cubicBezTo>
                    <a:pt x="3100" y="2554"/>
                    <a:pt x="3131" y="2524"/>
                    <a:pt x="3161" y="2524"/>
                  </a:cubicBezTo>
                  <a:cubicBezTo>
                    <a:pt x="3161" y="2493"/>
                    <a:pt x="3161" y="2463"/>
                    <a:pt x="3161" y="2463"/>
                  </a:cubicBezTo>
                  <a:cubicBezTo>
                    <a:pt x="3161" y="2463"/>
                    <a:pt x="3131" y="2433"/>
                    <a:pt x="3131" y="2433"/>
                  </a:cubicBezTo>
                  <a:cubicBezTo>
                    <a:pt x="3100" y="2402"/>
                    <a:pt x="3070" y="2372"/>
                    <a:pt x="3131" y="2311"/>
                  </a:cubicBezTo>
                  <a:cubicBezTo>
                    <a:pt x="3161" y="2281"/>
                    <a:pt x="3161" y="2250"/>
                    <a:pt x="3161" y="2189"/>
                  </a:cubicBezTo>
                  <a:cubicBezTo>
                    <a:pt x="3131" y="2129"/>
                    <a:pt x="3100" y="2068"/>
                    <a:pt x="3070" y="2007"/>
                  </a:cubicBezTo>
                  <a:cubicBezTo>
                    <a:pt x="3070" y="1886"/>
                    <a:pt x="3009" y="1825"/>
                    <a:pt x="2888" y="1794"/>
                  </a:cubicBezTo>
                  <a:cubicBezTo>
                    <a:pt x="2857" y="1794"/>
                    <a:pt x="2796" y="1764"/>
                    <a:pt x="2796" y="1703"/>
                  </a:cubicBezTo>
                  <a:cubicBezTo>
                    <a:pt x="2796" y="1703"/>
                    <a:pt x="2766" y="1673"/>
                    <a:pt x="2766" y="1673"/>
                  </a:cubicBezTo>
                  <a:cubicBezTo>
                    <a:pt x="2766" y="1673"/>
                    <a:pt x="2766" y="1673"/>
                    <a:pt x="2766" y="1673"/>
                  </a:cubicBezTo>
                  <a:lnTo>
                    <a:pt x="2736" y="1673"/>
                  </a:lnTo>
                  <a:lnTo>
                    <a:pt x="2736" y="1673"/>
                  </a:lnTo>
                  <a:cubicBezTo>
                    <a:pt x="2736" y="1673"/>
                    <a:pt x="2766" y="1673"/>
                    <a:pt x="2766" y="1673"/>
                  </a:cubicBezTo>
                  <a:cubicBezTo>
                    <a:pt x="2766" y="1612"/>
                    <a:pt x="2766" y="1582"/>
                    <a:pt x="2736" y="1521"/>
                  </a:cubicBezTo>
                  <a:cubicBezTo>
                    <a:pt x="2736" y="1490"/>
                    <a:pt x="2705" y="1460"/>
                    <a:pt x="2675" y="1430"/>
                  </a:cubicBezTo>
                  <a:cubicBezTo>
                    <a:pt x="2645" y="1399"/>
                    <a:pt x="2614" y="1369"/>
                    <a:pt x="2553" y="1399"/>
                  </a:cubicBezTo>
                  <a:cubicBezTo>
                    <a:pt x="2523" y="1430"/>
                    <a:pt x="2493" y="1430"/>
                    <a:pt x="2493" y="1399"/>
                  </a:cubicBezTo>
                  <a:cubicBezTo>
                    <a:pt x="2462" y="1338"/>
                    <a:pt x="2432" y="1338"/>
                    <a:pt x="2371" y="1338"/>
                  </a:cubicBezTo>
                  <a:cubicBezTo>
                    <a:pt x="2371" y="1338"/>
                    <a:pt x="2371" y="1338"/>
                    <a:pt x="2341" y="1338"/>
                  </a:cubicBezTo>
                  <a:cubicBezTo>
                    <a:pt x="2341" y="1338"/>
                    <a:pt x="2341" y="1308"/>
                    <a:pt x="2371" y="1308"/>
                  </a:cubicBezTo>
                  <a:cubicBezTo>
                    <a:pt x="2371" y="1278"/>
                    <a:pt x="2401" y="1247"/>
                    <a:pt x="2401" y="1247"/>
                  </a:cubicBezTo>
                  <a:cubicBezTo>
                    <a:pt x="2432" y="1217"/>
                    <a:pt x="2401" y="1186"/>
                    <a:pt x="2401" y="1186"/>
                  </a:cubicBezTo>
                  <a:cubicBezTo>
                    <a:pt x="2401" y="1186"/>
                    <a:pt x="2371" y="1156"/>
                    <a:pt x="2371" y="1156"/>
                  </a:cubicBezTo>
                  <a:cubicBezTo>
                    <a:pt x="2341" y="1126"/>
                    <a:pt x="2371" y="1095"/>
                    <a:pt x="2371" y="1065"/>
                  </a:cubicBezTo>
                  <a:cubicBezTo>
                    <a:pt x="2371" y="1034"/>
                    <a:pt x="2371" y="974"/>
                    <a:pt x="2341" y="974"/>
                  </a:cubicBezTo>
                  <a:cubicBezTo>
                    <a:pt x="2249" y="913"/>
                    <a:pt x="2189" y="852"/>
                    <a:pt x="2097" y="791"/>
                  </a:cubicBezTo>
                  <a:lnTo>
                    <a:pt x="2097" y="791"/>
                  </a:lnTo>
                  <a:lnTo>
                    <a:pt x="2097" y="791"/>
                  </a:lnTo>
                  <a:lnTo>
                    <a:pt x="2128" y="791"/>
                  </a:lnTo>
                  <a:cubicBezTo>
                    <a:pt x="2037" y="791"/>
                    <a:pt x="1976" y="822"/>
                    <a:pt x="1915" y="852"/>
                  </a:cubicBezTo>
                  <a:cubicBezTo>
                    <a:pt x="1854" y="882"/>
                    <a:pt x="1793" y="882"/>
                    <a:pt x="1733" y="852"/>
                  </a:cubicBezTo>
                  <a:cubicBezTo>
                    <a:pt x="1702" y="822"/>
                    <a:pt x="1641" y="852"/>
                    <a:pt x="1611" y="882"/>
                  </a:cubicBezTo>
                  <a:cubicBezTo>
                    <a:pt x="1611" y="882"/>
                    <a:pt x="1611" y="882"/>
                    <a:pt x="1611" y="882"/>
                  </a:cubicBezTo>
                  <a:cubicBezTo>
                    <a:pt x="1611" y="882"/>
                    <a:pt x="1581" y="913"/>
                    <a:pt x="1581" y="913"/>
                  </a:cubicBezTo>
                  <a:cubicBezTo>
                    <a:pt x="1581" y="913"/>
                    <a:pt x="1581" y="882"/>
                    <a:pt x="1611" y="882"/>
                  </a:cubicBezTo>
                  <a:cubicBezTo>
                    <a:pt x="1611" y="882"/>
                    <a:pt x="1611" y="882"/>
                    <a:pt x="1611" y="882"/>
                  </a:cubicBezTo>
                  <a:cubicBezTo>
                    <a:pt x="1611" y="852"/>
                    <a:pt x="1641" y="791"/>
                    <a:pt x="1641" y="761"/>
                  </a:cubicBezTo>
                  <a:cubicBezTo>
                    <a:pt x="1672" y="670"/>
                    <a:pt x="1702" y="579"/>
                    <a:pt x="1702" y="457"/>
                  </a:cubicBezTo>
                  <a:cubicBezTo>
                    <a:pt x="1702" y="427"/>
                    <a:pt x="1733" y="396"/>
                    <a:pt x="1733" y="396"/>
                  </a:cubicBezTo>
                  <a:cubicBezTo>
                    <a:pt x="1733" y="366"/>
                    <a:pt x="1733" y="366"/>
                    <a:pt x="1733" y="335"/>
                  </a:cubicBezTo>
                  <a:cubicBezTo>
                    <a:pt x="1733" y="244"/>
                    <a:pt x="1702" y="244"/>
                    <a:pt x="1641" y="214"/>
                  </a:cubicBezTo>
                  <a:cubicBezTo>
                    <a:pt x="1611" y="214"/>
                    <a:pt x="1550" y="214"/>
                    <a:pt x="1520" y="214"/>
                  </a:cubicBezTo>
                  <a:cubicBezTo>
                    <a:pt x="1429" y="244"/>
                    <a:pt x="1337" y="275"/>
                    <a:pt x="1246" y="275"/>
                  </a:cubicBezTo>
                  <a:cubicBezTo>
                    <a:pt x="1186" y="275"/>
                    <a:pt x="1125" y="335"/>
                    <a:pt x="1064" y="396"/>
                  </a:cubicBezTo>
                  <a:cubicBezTo>
                    <a:pt x="1034" y="396"/>
                    <a:pt x="1003" y="427"/>
                    <a:pt x="973" y="457"/>
                  </a:cubicBezTo>
                  <a:cubicBezTo>
                    <a:pt x="912" y="518"/>
                    <a:pt x="882" y="609"/>
                    <a:pt x="912" y="730"/>
                  </a:cubicBezTo>
                  <a:cubicBezTo>
                    <a:pt x="912" y="761"/>
                    <a:pt x="912" y="761"/>
                    <a:pt x="882" y="791"/>
                  </a:cubicBezTo>
                  <a:cubicBezTo>
                    <a:pt x="851" y="791"/>
                    <a:pt x="821" y="822"/>
                    <a:pt x="790" y="822"/>
                  </a:cubicBezTo>
                  <a:cubicBezTo>
                    <a:pt x="760" y="852"/>
                    <a:pt x="730" y="882"/>
                    <a:pt x="760" y="943"/>
                  </a:cubicBezTo>
                  <a:cubicBezTo>
                    <a:pt x="760" y="974"/>
                    <a:pt x="790" y="1004"/>
                    <a:pt x="790" y="1065"/>
                  </a:cubicBezTo>
                  <a:cubicBezTo>
                    <a:pt x="790" y="1065"/>
                    <a:pt x="790" y="1095"/>
                    <a:pt x="790" y="1095"/>
                  </a:cubicBezTo>
                  <a:cubicBezTo>
                    <a:pt x="790" y="1126"/>
                    <a:pt x="790" y="1126"/>
                    <a:pt x="790" y="1126"/>
                  </a:cubicBezTo>
                  <a:cubicBezTo>
                    <a:pt x="760" y="1126"/>
                    <a:pt x="760" y="1126"/>
                    <a:pt x="760" y="1126"/>
                  </a:cubicBezTo>
                  <a:cubicBezTo>
                    <a:pt x="669" y="1065"/>
                    <a:pt x="638" y="943"/>
                    <a:pt x="669" y="852"/>
                  </a:cubicBezTo>
                  <a:cubicBezTo>
                    <a:pt x="669" y="852"/>
                    <a:pt x="669" y="852"/>
                    <a:pt x="699" y="852"/>
                  </a:cubicBezTo>
                  <a:cubicBezTo>
                    <a:pt x="699" y="822"/>
                    <a:pt x="699" y="791"/>
                    <a:pt x="730" y="761"/>
                  </a:cubicBezTo>
                  <a:cubicBezTo>
                    <a:pt x="760" y="700"/>
                    <a:pt x="790" y="639"/>
                    <a:pt x="760" y="579"/>
                  </a:cubicBezTo>
                  <a:cubicBezTo>
                    <a:pt x="760" y="548"/>
                    <a:pt x="790" y="518"/>
                    <a:pt x="821" y="487"/>
                  </a:cubicBezTo>
                  <a:cubicBezTo>
                    <a:pt x="851" y="457"/>
                    <a:pt x="851" y="457"/>
                    <a:pt x="882" y="427"/>
                  </a:cubicBezTo>
                  <a:cubicBezTo>
                    <a:pt x="973" y="335"/>
                    <a:pt x="1064" y="244"/>
                    <a:pt x="1186" y="183"/>
                  </a:cubicBezTo>
                  <a:cubicBezTo>
                    <a:pt x="1216" y="183"/>
                    <a:pt x="1216" y="183"/>
                    <a:pt x="1216" y="153"/>
                  </a:cubicBezTo>
                  <a:cubicBezTo>
                    <a:pt x="1216" y="153"/>
                    <a:pt x="1216" y="123"/>
                    <a:pt x="1216" y="123"/>
                  </a:cubicBezTo>
                  <a:cubicBezTo>
                    <a:pt x="1216" y="92"/>
                    <a:pt x="1186" y="62"/>
                    <a:pt x="1155" y="62"/>
                  </a:cubicBezTo>
                  <a:cubicBezTo>
                    <a:pt x="1003" y="1"/>
                    <a:pt x="851" y="31"/>
                    <a:pt x="730" y="92"/>
                  </a:cubicBezTo>
                  <a:cubicBezTo>
                    <a:pt x="669" y="153"/>
                    <a:pt x="608" y="183"/>
                    <a:pt x="547" y="244"/>
                  </a:cubicBezTo>
                  <a:cubicBezTo>
                    <a:pt x="456" y="305"/>
                    <a:pt x="395" y="427"/>
                    <a:pt x="304" y="487"/>
                  </a:cubicBezTo>
                  <a:cubicBezTo>
                    <a:pt x="274" y="487"/>
                    <a:pt x="274" y="518"/>
                    <a:pt x="274" y="518"/>
                  </a:cubicBezTo>
                  <a:cubicBezTo>
                    <a:pt x="243" y="548"/>
                    <a:pt x="243" y="579"/>
                    <a:pt x="213" y="609"/>
                  </a:cubicBezTo>
                  <a:cubicBezTo>
                    <a:pt x="213" y="639"/>
                    <a:pt x="213" y="670"/>
                    <a:pt x="182" y="670"/>
                  </a:cubicBezTo>
                  <a:cubicBezTo>
                    <a:pt x="91" y="761"/>
                    <a:pt x="61" y="882"/>
                    <a:pt x="0" y="974"/>
                  </a:cubicBezTo>
                  <a:cubicBezTo>
                    <a:pt x="0" y="1034"/>
                    <a:pt x="0" y="1065"/>
                    <a:pt x="61" y="1095"/>
                  </a:cubicBezTo>
                  <a:cubicBezTo>
                    <a:pt x="122" y="1126"/>
                    <a:pt x="182" y="1156"/>
                    <a:pt x="243" y="1186"/>
                  </a:cubicBezTo>
                  <a:cubicBezTo>
                    <a:pt x="243" y="1186"/>
                    <a:pt x="274" y="1217"/>
                    <a:pt x="274" y="1217"/>
                  </a:cubicBezTo>
                  <a:cubicBezTo>
                    <a:pt x="304" y="1217"/>
                    <a:pt x="274" y="1247"/>
                    <a:pt x="274" y="1247"/>
                  </a:cubicBezTo>
                  <a:cubicBezTo>
                    <a:pt x="274" y="1278"/>
                    <a:pt x="243" y="1278"/>
                    <a:pt x="243" y="1278"/>
                  </a:cubicBezTo>
                  <a:cubicBezTo>
                    <a:pt x="213" y="1247"/>
                    <a:pt x="152" y="1217"/>
                    <a:pt x="122" y="1217"/>
                  </a:cubicBezTo>
                  <a:cubicBezTo>
                    <a:pt x="61" y="1186"/>
                    <a:pt x="0" y="1217"/>
                    <a:pt x="0" y="1278"/>
                  </a:cubicBezTo>
                  <a:cubicBezTo>
                    <a:pt x="0" y="1308"/>
                    <a:pt x="0" y="1369"/>
                    <a:pt x="0" y="1399"/>
                  </a:cubicBezTo>
                  <a:cubicBezTo>
                    <a:pt x="0" y="1460"/>
                    <a:pt x="30" y="1490"/>
                    <a:pt x="61" y="1551"/>
                  </a:cubicBezTo>
                  <a:cubicBezTo>
                    <a:pt x="91" y="1582"/>
                    <a:pt x="122" y="1582"/>
                    <a:pt x="182" y="1582"/>
                  </a:cubicBezTo>
                  <a:cubicBezTo>
                    <a:pt x="182" y="1582"/>
                    <a:pt x="213" y="1582"/>
                    <a:pt x="243" y="1582"/>
                  </a:cubicBezTo>
                  <a:cubicBezTo>
                    <a:pt x="274" y="1582"/>
                    <a:pt x="304" y="1642"/>
                    <a:pt x="304" y="1673"/>
                  </a:cubicBezTo>
                  <a:cubicBezTo>
                    <a:pt x="365" y="1703"/>
                    <a:pt x="395" y="1734"/>
                    <a:pt x="456" y="1734"/>
                  </a:cubicBezTo>
                  <a:cubicBezTo>
                    <a:pt x="517" y="1734"/>
                    <a:pt x="547" y="1764"/>
                    <a:pt x="547" y="1794"/>
                  </a:cubicBezTo>
                  <a:cubicBezTo>
                    <a:pt x="578" y="1825"/>
                    <a:pt x="638" y="1825"/>
                    <a:pt x="669" y="1855"/>
                  </a:cubicBezTo>
                  <a:cubicBezTo>
                    <a:pt x="699" y="1855"/>
                    <a:pt x="730" y="1825"/>
                    <a:pt x="730" y="182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7"/>
            <p:cNvSpPr/>
            <p:nvPr/>
          </p:nvSpPr>
          <p:spPr>
            <a:xfrm>
              <a:off x="3857510" y="1994252"/>
              <a:ext cx="41" cy="41"/>
            </a:xfrm>
            <a:custGeom>
              <a:rect b="b" l="l" r="r" t="t"/>
              <a:pathLst>
                <a:path extrusionOk="0" h="1" w="1">
                  <a:moveTo>
                    <a:pt x="0" y="0"/>
                  </a:moveTo>
                  <a:cubicBezTo>
                    <a:pt x="0" y="0"/>
                    <a:pt x="0" y="0"/>
                    <a:pt x="0" y="0"/>
                  </a:cubicBezTo>
                  <a:lnTo>
                    <a:pt x="0" y="0"/>
                  </a:lnTo>
                  <a:cubicBezTo>
                    <a:pt x="0" y="0"/>
                    <a:pt x="0" y="0"/>
                    <a:pt x="0" y="0"/>
                  </a:cubicBez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7"/>
            <p:cNvSpPr/>
            <p:nvPr/>
          </p:nvSpPr>
          <p:spPr>
            <a:xfrm>
              <a:off x="3811399" y="1992981"/>
              <a:ext cx="115913" cy="100952"/>
            </a:xfrm>
            <a:custGeom>
              <a:rect b="b" l="l" r="r" t="t"/>
              <a:pathLst>
                <a:path extrusionOk="0" h="2463" w="2828">
                  <a:moveTo>
                    <a:pt x="1125" y="31"/>
                  </a:moveTo>
                  <a:cubicBezTo>
                    <a:pt x="1095" y="61"/>
                    <a:pt x="1064" y="61"/>
                    <a:pt x="1034" y="92"/>
                  </a:cubicBezTo>
                  <a:cubicBezTo>
                    <a:pt x="973" y="92"/>
                    <a:pt x="943" y="92"/>
                    <a:pt x="882" y="92"/>
                  </a:cubicBezTo>
                  <a:cubicBezTo>
                    <a:pt x="882" y="92"/>
                    <a:pt x="882" y="122"/>
                    <a:pt x="882" y="122"/>
                  </a:cubicBezTo>
                  <a:cubicBezTo>
                    <a:pt x="760" y="183"/>
                    <a:pt x="669" y="213"/>
                    <a:pt x="548" y="244"/>
                  </a:cubicBezTo>
                  <a:cubicBezTo>
                    <a:pt x="517" y="274"/>
                    <a:pt x="456" y="305"/>
                    <a:pt x="456" y="365"/>
                  </a:cubicBezTo>
                  <a:cubicBezTo>
                    <a:pt x="456" y="396"/>
                    <a:pt x="426" y="396"/>
                    <a:pt x="396" y="426"/>
                  </a:cubicBezTo>
                  <a:cubicBezTo>
                    <a:pt x="365" y="426"/>
                    <a:pt x="335" y="457"/>
                    <a:pt x="304" y="457"/>
                  </a:cubicBezTo>
                  <a:cubicBezTo>
                    <a:pt x="274" y="487"/>
                    <a:pt x="213" y="548"/>
                    <a:pt x="213" y="578"/>
                  </a:cubicBezTo>
                  <a:cubicBezTo>
                    <a:pt x="213" y="639"/>
                    <a:pt x="244" y="669"/>
                    <a:pt x="244" y="700"/>
                  </a:cubicBezTo>
                  <a:cubicBezTo>
                    <a:pt x="244" y="700"/>
                    <a:pt x="244" y="700"/>
                    <a:pt x="274" y="730"/>
                  </a:cubicBezTo>
                  <a:cubicBezTo>
                    <a:pt x="274" y="761"/>
                    <a:pt x="304" y="761"/>
                    <a:pt x="335" y="791"/>
                  </a:cubicBezTo>
                  <a:cubicBezTo>
                    <a:pt x="396" y="791"/>
                    <a:pt x="456" y="791"/>
                    <a:pt x="517" y="791"/>
                  </a:cubicBezTo>
                  <a:cubicBezTo>
                    <a:pt x="548" y="791"/>
                    <a:pt x="548" y="821"/>
                    <a:pt x="548" y="821"/>
                  </a:cubicBezTo>
                  <a:cubicBezTo>
                    <a:pt x="548" y="821"/>
                    <a:pt x="548" y="852"/>
                    <a:pt x="517" y="852"/>
                  </a:cubicBezTo>
                  <a:cubicBezTo>
                    <a:pt x="456" y="852"/>
                    <a:pt x="365" y="852"/>
                    <a:pt x="304" y="852"/>
                  </a:cubicBezTo>
                  <a:cubicBezTo>
                    <a:pt x="244" y="852"/>
                    <a:pt x="183" y="882"/>
                    <a:pt x="152" y="913"/>
                  </a:cubicBezTo>
                  <a:cubicBezTo>
                    <a:pt x="152" y="913"/>
                    <a:pt x="122" y="943"/>
                    <a:pt x="122" y="973"/>
                  </a:cubicBezTo>
                  <a:cubicBezTo>
                    <a:pt x="122" y="1004"/>
                    <a:pt x="122" y="1034"/>
                    <a:pt x="122" y="1065"/>
                  </a:cubicBezTo>
                  <a:cubicBezTo>
                    <a:pt x="152" y="1125"/>
                    <a:pt x="152" y="1156"/>
                    <a:pt x="244" y="1186"/>
                  </a:cubicBezTo>
                  <a:cubicBezTo>
                    <a:pt x="396" y="1217"/>
                    <a:pt x="517" y="1247"/>
                    <a:pt x="639" y="1247"/>
                  </a:cubicBezTo>
                  <a:cubicBezTo>
                    <a:pt x="669" y="1247"/>
                    <a:pt x="700" y="1247"/>
                    <a:pt x="700" y="1277"/>
                  </a:cubicBezTo>
                  <a:cubicBezTo>
                    <a:pt x="791" y="1338"/>
                    <a:pt x="882" y="1399"/>
                    <a:pt x="912" y="1490"/>
                  </a:cubicBezTo>
                  <a:cubicBezTo>
                    <a:pt x="943" y="1520"/>
                    <a:pt x="943" y="1520"/>
                    <a:pt x="912" y="1520"/>
                  </a:cubicBezTo>
                  <a:cubicBezTo>
                    <a:pt x="912" y="1520"/>
                    <a:pt x="912" y="1520"/>
                    <a:pt x="912" y="1520"/>
                  </a:cubicBezTo>
                  <a:cubicBezTo>
                    <a:pt x="791" y="1520"/>
                    <a:pt x="669" y="1490"/>
                    <a:pt x="578" y="1429"/>
                  </a:cubicBezTo>
                  <a:cubicBezTo>
                    <a:pt x="548" y="1399"/>
                    <a:pt x="487" y="1369"/>
                    <a:pt x="456" y="1369"/>
                  </a:cubicBezTo>
                  <a:cubicBezTo>
                    <a:pt x="335" y="1369"/>
                    <a:pt x="244" y="1369"/>
                    <a:pt x="122" y="1369"/>
                  </a:cubicBezTo>
                  <a:cubicBezTo>
                    <a:pt x="92" y="1369"/>
                    <a:pt x="61" y="1399"/>
                    <a:pt x="31" y="1460"/>
                  </a:cubicBezTo>
                  <a:cubicBezTo>
                    <a:pt x="0" y="1520"/>
                    <a:pt x="0" y="1581"/>
                    <a:pt x="0" y="1642"/>
                  </a:cubicBezTo>
                  <a:cubicBezTo>
                    <a:pt x="0" y="1733"/>
                    <a:pt x="61" y="1824"/>
                    <a:pt x="183" y="1855"/>
                  </a:cubicBezTo>
                  <a:cubicBezTo>
                    <a:pt x="213" y="1855"/>
                    <a:pt x="274" y="1885"/>
                    <a:pt x="335" y="1885"/>
                  </a:cubicBezTo>
                  <a:cubicBezTo>
                    <a:pt x="335" y="1916"/>
                    <a:pt x="365" y="1946"/>
                    <a:pt x="365" y="1946"/>
                  </a:cubicBezTo>
                  <a:cubicBezTo>
                    <a:pt x="335" y="1976"/>
                    <a:pt x="335" y="2037"/>
                    <a:pt x="304" y="2068"/>
                  </a:cubicBezTo>
                  <a:cubicBezTo>
                    <a:pt x="304" y="2068"/>
                    <a:pt x="274" y="2098"/>
                    <a:pt x="304" y="2128"/>
                  </a:cubicBezTo>
                  <a:cubicBezTo>
                    <a:pt x="304" y="2159"/>
                    <a:pt x="304" y="2220"/>
                    <a:pt x="335" y="2250"/>
                  </a:cubicBezTo>
                  <a:cubicBezTo>
                    <a:pt x="335" y="2280"/>
                    <a:pt x="335" y="2280"/>
                    <a:pt x="365" y="2280"/>
                  </a:cubicBezTo>
                  <a:cubicBezTo>
                    <a:pt x="365" y="2280"/>
                    <a:pt x="396" y="2280"/>
                    <a:pt x="426" y="2280"/>
                  </a:cubicBezTo>
                  <a:cubicBezTo>
                    <a:pt x="517" y="2311"/>
                    <a:pt x="639" y="2280"/>
                    <a:pt x="730" y="2311"/>
                  </a:cubicBezTo>
                  <a:cubicBezTo>
                    <a:pt x="791" y="2341"/>
                    <a:pt x="852" y="2341"/>
                    <a:pt x="912" y="2311"/>
                  </a:cubicBezTo>
                  <a:cubicBezTo>
                    <a:pt x="943" y="2280"/>
                    <a:pt x="973" y="2280"/>
                    <a:pt x="1034" y="2250"/>
                  </a:cubicBezTo>
                  <a:cubicBezTo>
                    <a:pt x="1064" y="2220"/>
                    <a:pt x="1125" y="2220"/>
                    <a:pt x="1186" y="2220"/>
                  </a:cubicBezTo>
                  <a:cubicBezTo>
                    <a:pt x="1247" y="2220"/>
                    <a:pt x="1308" y="2220"/>
                    <a:pt x="1338" y="2189"/>
                  </a:cubicBezTo>
                  <a:cubicBezTo>
                    <a:pt x="1368" y="2159"/>
                    <a:pt x="1399" y="2159"/>
                    <a:pt x="1429" y="2128"/>
                  </a:cubicBezTo>
                  <a:cubicBezTo>
                    <a:pt x="1429" y="2128"/>
                    <a:pt x="1459" y="2128"/>
                    <a:pt x="1459" y="2159"/>
                  </a:cubicBezTo>
                  <a:cubicBezTo>
                    <a:pt x="1459" y="2159"/>
                    <a:pt x="1459" y="2159"/>
                    <a:pt x="1490" y="2159"/>
                  </a:cubicBezTo>
                  <a:cubicBezTo>
                    <a:pt x="1490" y="2220"/>
                    <a:pt x="1520" y="2220"/>
                    <a:pt x="1551" y="2250"/>
                  </a:cubicBezTo>
                  <a:cubicBezTo>
                    <a:pt x="1611" y="2280"/>
                    <a:pt x="1581" y="2341"/>
                    <a:pt x="1611" y="2372"/>
                  </a:cubicBezTo>
                  <a:cubicBezTo>
                    <a:pt x="1611" y="2372"/>
                    <a:pt x="1611" y="2372"/>
                    <a:pt x="1642" y="2372"/>
                  </a:cubicBezTo>
                  <a:cubicBezTo>
                    <a:pt x="1703" y="2402"/>
                    <a:pt x="1763" y="2432"/>
                    <a:pt x="1855" y="2432"/>
                  </a:cubicBezTo>
                  <a:cubicBezTo>
                    <a:pt x="1915" y="2463"/>
                    <a:pt x="2007" y="2463"/>
                    <a:pt x="2067" y="2432"/>
                  </a:cubicBezTo>
                  <a:cubicBezTo>
                    <a:pt x="2128" y="2432"/>
                    <a:pt x="2159" y="2402"/>
                    <a:pt x="2159" y="2372"/>
                  </a:cubicBezTo>
                  <a:cubicBezTo>
                    <a:pt x="2189" y="2311"/>
                    <a:pt x="2189" y="2220"/>
                    <a:pt x="2128" y="2159"/>
                  </a:cubicBezTo>
                  <a:cubicBezTo>
                    <a:pt x="2128" y="2159"/>
                    <a:pt x="2128" y="2159"/>
                    <a:pt x="2128" y="2159"/>
                  </a:cubicBezTo>
                  <a:cubicBezTo>
                    <a:pt x="2098" y="2189"/>
                    <a:pt x="2098" y="2189"/>
                    <a:pt x="2067" y="2189"/>
                  </a:cubicBezTo>
                  <a:cubicBezTo>
                    <a:pt x="2067" y="2189"/>
                    <a:pt x="2067" y="2189"/>
                    <a:pt x="2067" y="2189"/>
                  </a:cubicBezTo>
                  <a:cubicBezTo>
                    <a:pt x="2037" y="2189"/>
                    <a:pt x="2037" y="2159"/>
                    <a:pt x="2067" y="2159"/>
                  </a:cubicBezTo>
                  <a:cubicBezTo>
                    <a:pt x="2098" y="2159"/>
                    <a:pt x="2098" y="2159"/>
                    <a:pt x="2128" y="2159"/>
                  </a:cubicBezTo>
                  <a:cubicBezTo>
                    <a:pt x="2128" y="2159"/>
                    <a:pt x="2128" y="2159"/>
                    <a:pt x="2128" y="2159"/>
                  </a:cubicBezTo>
                  <a:cubicBezTo>
                    <a:pt x="2128" y="2159"/>
                    <a:pt x="2128" y="2159"/>
                    <a:pt x="2128" y="2159"/>
                  </a:cubicBezTo>
                  <a:cubicBezTo>
                    <a:pt x="2128" y="2159"/>
                    <a:pt x="2128" y="2159"/>
                    <a:pt x="2128" y="2159"/>
                  </a:cubicBezTo>
                  <a:cubicBezTo>
                    <a:pt x="2159" y="2159"/>
                    <a:pt x="2159" y="2128"/>
                    <a:pt x="2189" y="2098"/>
                  </a:cubicBezTo>
                  <a:cubicBezTo>
                    <a:pt x="2189" y="2098"/>
                    <a:pt x="2219" y="2098"/>
                    <a:pt x="2250" y="2098"/>
                  </a:cubicBezTo>
                  <a:cubicBezTo>
                    <a:pt x="2280" y="2159"/>
                    <a:pt x="2341" y="2159"/>
                    <a:pt x="2341" y="2189"/>
                  </a:cubicBezTo>
                  <a:cubicBezTo>
                    <a:pt x="2432" y="2189"/>
                    <a:pt x="2463" y="2159"/>
                    <a:pt x="2493" y="2098"/>
                  </a:cubicBezTo>
                  <a:cubicBezTo>
                    <a:pt x="2493" y="2037"/>
                    <a:pt x="2493" y="2007"/>
                    <a:pt x="2493" y="1946"/>
                  </a:cubicBezTo>
                  <a:cubicBezTo>
                    <a:pt x="2463" y="1946"/>
                    <a:pt x="2432" y="1916"/>
                    <a:pt x="2432" y="1885"/>
                  </a:cubicBezTo>
                  <a:cubicBezTo>
                    <a:pt x="2371" y="1855"/>
                    <a:pt x="2371" y="1824"/>
                    <a:pt x="2371" y="1764"/>
                  </a:cubicBezTo>
                  <a:cubicBezTo>
                    <a:pt x="2341" y="1703"/>
                    <a:pt x="2341" y="1672"/>
                    <a:pt x="2280" y="1642"/>
                  </a:cubicBezTo>
                  <a:cubicBezTo>
                    <a:pt x="2219" y="1612"/>
                    <a:pt x="2219" y="1520"/>
                    <a:pt x="2219" y="1460"/>
                  </a:cubicBezTo>
                  <a:cubicBezTo>
                    <a:pt x="2189" y="1429"/>
                    <a:pt x="2189" y="1399"/>
                    <a:pt x="2219" y="1369"/>
                  </a:cubicBezTo>
                  <a:cubicBezTo>
                    <a:pt x="2311" y="1308"/>
                    <a:pt x="2311" y="1217"/>
                    <a:pt x="2311" y="1125"/>
                  </a:cubicBezTo>
                  <a:cubicBezTo>
                    <a:pt x="2311" y="1095"/>
                    <a:pt x="2341" y="1034"/>
                    <a:pt x="2341" y="1004"/>
                  </a:cubicBezTo>
                  <a:cubicBezTo>
                    <a:pt x="2371" y="913"/>
                    <a:pt x="2432" y="791"/>
                    <a:pt x="2463" y="700"/>
                  </a:cubicBezTo>
                  <a:cubicBezTo>
                    <a:pt x="2493" y="639"/>
                    <a:pt x="2493" y="609"/>
                    <a:pt x="2554" y="609"/>
                  </a:cubicBezTo>
                  <a:cubicBezTo>
                    <a:pt x="2645" y="548"/>
                    <a:pt x="2706" y="487"/>
                    <a:pt x="2797" y="396"/>
                  </a:cubicBezTo>
                  <a:cubicBezTo>
                    <a:pt x="2827" y="396"/>
                    <a:pt x="2827" y="365"/>
                    <a:pt x="2827" y="335"/>
                  </a:cubicBezTo>
                  <a:cubicBezTo>
                    <a:pt x="2827" y="244"/>
                    <a:pt x="2827" y="213"/>
                    <a:pt x="2736" y="183"/>
                  </a:cubicBezTo>
                  <a:cubicBezTo>
                    <a:pt x="2675" y="153"/>
                    <a:pt x="2645" y="153"/>
                    <a:pt x="2584" y="153"/>
                  </a:cubicBezTo>
                  <a:cubicBezTo>
                    <a:pt x="2554" y="122"/>
                    <a:pt x="2493" y="153"/>
                    <a:pt x="2463" y="213"/>
                  </a:cubicBezTo>
                  <a:cubicBezTo>
                    <a:pt x="2432" y="213"/>
                    <a:pt x="2432" y="274"/>
                    <a:pt x="2432" y="305"/>
                  </a:cubicBezTo>
                  <a:cubicBezTo>
                    <a:pt x="2463" y="365"/>
                    <a:pt x="2463" y="396"/>
                    <a:pt x="2463" y="457"/>
                  </a:cubicBezTo>
                  <a:cubicBezTo>
                    <a:pt x="2463" y="457"/>
                    <a:pt x="2463" y="457"/>
                    <a:pt x="2463" y="457"/>
                  </a:cubicBezTo>
                  <a:lnTo>
                    <a:pt x="2463" y="457"/>
                  </a:lnTo>
                  <a:lnTo>
                    <a:pt x="2463" y="457"/>
                  </a:lnTo>
                  <a:cubicBezTo>
                    <a:pt x="2463" y="457"/>
                    <a:pt x="2463" y="457"/>
                    <a:pt x="2463" y="457"/>
                  </a:cubicBezTo>
                  <a:cubicBezTo>
                    <a:pt x="2463" y="426"/>
                    <a:pt x="2432" y="426"/>
                    <a:pt x="2432" y="426"/>
                  </a:cubicBezTo>
                  <a:cubicBezTo>
                    <a:pt x="2432" y="396"/>
                    <a:pt x="2402" y="365"/>
                    <a:pt x="2371" y="335"/>
                  </a:cubicBezTo>
                  <a:cubicBezTo>
                    <a:pt x="2341" y="335"/>
                    <a:pt x="2311" y="335"/>
                    <a:pt x="2311" y="305"/>
                  </a:cubicBezTo>
                  <a:cubicBezTo>
                    <a:pt x="2219" y="274"/>
                    <a:pt x="2189" y="305"/>
                    <a:pt x="2159" y="365"/>
                  </a:cubicBezTo>
                  <a:cubicBezTo>
                    <a:pt x="2159" y="396"/>
                    <a:pt x="2128" y="426"/>
                    <a:pt x="2098" y="457"/>
                  </a:cubicBezTo>
                  <a:cubicBezTo>
                    <a:pt x="2067" y="548"/>
                    <a:pt x="2067" y="639"/>
                    <a:pt x="2007" y="730"/>
                  </a:cubicBezTo>
                  <a:cubicBezTo>
                    <a:pt x="1946" y="821"/>
                    <a:pt x="1946" y="913"/>
                    <a:pt x="1915" y="1004"/>
                  </a:cubicBezTo>
                  <a:cubicBezTo>
                    <a:pt x="1915" y="1034"/>
                    <a:pt x="1915" y="1034"/>
                    <a:pt x="1915" y="1034"/>
                  </a:cubicBezTo>
                  <a:cubicBezTo>
                    <a:pt x="1885" y="1034"/>
                    <a:pt x="1885" y="1034"/>
                    <a:pt x="1885" y="1065"/>
                  </a:cubicBezTo>
                  <a:cubicBezTo>
                    <a:pt x="1885" y="1065"/>
                    <a:pt x="1855" y="1095"/>
                    <a:pt x="1824" y="1065"/>
                  </a:cubicBezTo>
                  <a:cubicBezTo>
                    <a:pt x="1824" y="1065"/>
                    <a:pt x="1794" y="1034"/>
                    <a:pt x="1794" y="1034"/>
                  </a:cubicBezTo>
                  <a:cubicBezTo>
                    <a:pt x="1824" y="943"/>
                    <a:pt x="1855" y="852"/>
                    <a:pt x="1885" y="791"/>
                  </a:cubicBezTo>
                  <a:cubicBezTo>
                    <a:pt x="1915" y="669"/>
                    <a:pt x="1915" y="578"/>
                    <a:pt x="1885" y="457"/>
                  </a:cubicBezTo>
                  <a:cubicBezTo>
                    <a:pt x="1885" y="426"/>
                    <a:pt x="1855" y="426"/>
                    <a:pt x="1855" y="396"/>
                  </a:cubicBezTo>
                  <a:cubicBezTo>
                    <a:pt x="1824" y="365"/>
                    <a:pt x="1794" y="396"/>
                    <a:pt x="1763" y="426"/>
                  </a:cubicBezTo>
                  <a:cubicBezTo>
                    <a:pt x="1763" y="457"/>
                    <a:pt x="1763" y="517"/>
                    <a:pt x="1733" y="578"/>
                  </a:cubicBezTo>
                  <a:cubicBezTo>
                    <a:pt x="1733" y="609"/>
                    <a:pt x="1733" y="609"/>
                    <a:pt x="1703" y="609"/>
                  </a:cubicBezTo>
                  <a:cubicBezTo>
                    <a:pt x="1642" y="578"/>
                    <a:pt x="1581" y="578"/>
                    <a:pt x="1490" y="578"/>
                  </a:cubicBezTo>
                  <a:cubicBezTo>
                    <a:pt x="1490" y="578"/>
                    <a:pt x="1459" y="578"/>
                    <a:pt x="1459" y="578"/>
                  </a:cubicBezTo>
                  <a:cubicBezTo>
                    <a:pt x="1490" y="578"/>
                    <a:pt x="1490" y="578"/>
                    <a:pt x="1490" y="548"/>
                  </a:cubicBezTo>
                  <a:cubicBezTo>
                    <a:pt x="1520" y="548"/>
                    <a:pt x="1551" y="517"/>
                    <a:pt x="1581" y="517"/>
                  </a:cubicBezTo>
                  <a:cubicBezTo>
                    <a:pt x="1611" y="487"/>
                    <a:pt x="1611" y="457"/>
                    <a:pt x="1611" y="426"/>
                  </a:cubicBezTo>
                  <a:cubicBezTo>
                    <a:pt x="1581" y="365"/>
                    <a:pt x="1551" y="335"/>
                    <a:pt x="1490" y="274"/>
                  </a:cubicBezTo>
                  <a:cubicBezTo>
                    <a:pt x="1459" y="244"/>
                    <a:pt x="1399" y="244"/>
                    <a:pt x="1368" y="274"/>
                  </a:cubicBezTo>
                  <a:cubicBezTo>
                    <a:pt x="1338" y="274"/>
                    <a:pt x="1308" y="305"/>
                    <a:pt x="1277" y="335"/>
                  </a:cubicBezTo>
                  <a:cubicBezTo>
                    <a:pt x="1277" y="335"/>
                    <a:pt x="1247" y="365"/>
                    <a:pt x="1216" y="335"/>
                  </a:cubicBezTo>
                  <a:cubicBezTo>
                    <a:pt x="1216" y="335"/>
                    <a:pt x="1216" y="335"/>
                    <a:pt x="1247" y="305"/>
                  </a:cubicBezTo>
                  <a:cubicBezTo>
                    <a:pt x="1277" y="244"/>
                    <a:pt x="1308" y="183"/>
                    <a:pt x="1338" y="153"/>
                  </a:cubicBezTo>
                  <a:cubicBezTo>
                    <a:pt x="1368" y="122"/>
                    <a:pt x="1338" y="61"/>
                    <a:pt x="1308" y="31"/>
                  </a:cubicBezTo>
                  <a:cubicBezTo>
                    <a:pt x="1308" y="1"/>
                    <a:pt x="1277" y="1"/>
                    <a:pt x="1277" y="1"/>
                  </a:cubicBezTo>
                  <a:lnTo>
                    <a:pt x="1277" y="1"/>
                  </a:lnTo>
                  <a:cubicBezTo>
                    <a:pt x="1277" y="1"/>
                    <a:pt x="1277" y="1"/>
                    <a:pt x="1277" y="1"/>
                  </a:cubicBezTo>
                  <a:cubicBezTo>
                    <a:pt x="1277" y="1"/>
                    <a:pt x="1277" y="1"/>
                    <a:pt x="1277" y="1"/>
                  </a:cubicBezTo>
                  <a:cubicBezTo>
                    <a:pt x="1216" y="31"/>
                    <a:pt x="1186" y="31"/>
                    <a:pt x="1125"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7"/>
            <p:cNvSpPr/>
            <p:nvPr/>
          </p:nvSpPr>
          <p:spPr>
            <a:xfrm>
              <a:off x="4850431" y="2916137"/>
              <a:ext cx="59842" cy="109683"/>
            </a:xfrm>
            <a:custGeom>
              <a:rect b="b" l="l" r="r" t="t"/>
              <a:pathLst>
                <a:path extrusionOk="0" h="2676" w="1460">
                  <a:moveTo>
                    <a:pt x="1308" y="31"/>
                  </a:moveTo>
                  <a:cubicBezTo>
                    <a:pt x="1308" y="1"/>
                    <a:pt x="1277" y="1"/>
                    <a:pt x="1277" y="31"/>
                  </a:cubicBezTo>
                  <a:cubicBezTo>
                    <a:pt x="1247" y="62"/>
                    <a:pt x="1216" y="92"/>
                    <a:pt x="1216" y="153"/>
                  </a:cubicBezTo>
                  <a:cubicBezTo>
                    <a:pt x="1216" y="183"/>
                    <a:pt x="1186" y="244"/>
                    <a:pt x="1125" y="244"/>
                  </a:cubicBezTo>
                  <a:cubicBezTo>
                    <a:pt x="1125" y="274"/>
                    <a:pt x="1125" y="274"/>
                    <a:pt x="1125" y="305"/>
                  </a:cubicBezTo>
                  <a:cubicBezTo>
                    <a:pt x="1064" y="305"/>
                    <a:pt x="1034" y="335"/>
                    <a:pt x="1034" y="396"/>
                  </a:cubicBezTo>
                  <a:cubicBezTo>
                    <a:pt x="1004" y="457"/>
                    <a:pt x="973" y="518"/>
                    <a:pt x="882" y="548"/>
                  </a:cubicBezTo>
                  <a:cubicBezTo>
                    <a:pt x="821" y="578"/>
                    <a:pt x="791" y="639"/>
                    <a:pt x="730" y="670"/>
                  </a:cubicBezTo>
                  <a:cubicBezTo>
                    <a:pt x="669" y="700"/>
                    <a:pt x="608" y="730"/>
                    <a:pt x="548" y="730"/>
                  </a:cubicBezTo>
                  <a:cubicBezTo>
                    <a:pt x="517" y="730"/>
                    <a:pt x="517" y="730"/>
                    <a:pt x="517" y="730"/>
                  </a:cubicBezTo>
                  <a:cubicBezTo>
                    <a:pt x="456" y="761"/>
                    <a:pt x="396" y="791"/>
                    <a:pt x="335" y="822"/>
                  </a:cubicBezTo>
                  <a:cubicBezTo>
                    <a:pt x="304" y="852"/>
                    <a:pt x="274" y="913"/>
                    <a:pt x="244" y="973"/>
                  </a:cubicBezTo>
                  <a:cubicBezTo>
                    <a:pt x="183" y="1065"/>
                    <a:pt x="183" y="1156"/>
                    <a:pt x="244" y="1247"/>
                  </a:cubicBezTo>
                  <a:cubicBezTo>
                    <a:pt x="244" y="1277"/>
                    <a:pt x="244" y="1308"/>
                    <a:pt x="274" y="1338"/>
                  </a:cubicBezTo>
                  <a:cubicBezTo>
                    <a:pt x="304" y="1429"/>
                    <a:pt x="274" y="1490"/>
                    <a:pt x="244" y="1581"/>
                  </a:cubicBezTo>
                  <a:cubicBezTo>
                    <a:pt x="183" y="1642"/>
                    <a:pt x="152" y="1733"/>
                    <a:pt x="92" y="1794"/>
                  </a:cubicBezTo>
                  <a:cubicBezTo>
                    <a:pt x="1" y="1885"/>
                    <a:pt x="1" y="2007"/>
                    <a:pt x="31" y="2098"/>
                  </a:cubicBezTo>
                  <a:cubicBezTo>
                    <a:pt x="61" y="2159"/>
                    <a:pt x="61" y="2220"/>
                    <a:pt x="61" y="2250"/>
                  </a:cubicBezTo>
                  <a:cubicBezTo>
                    <a:pt x="61" y="2311"/>
                    <a:pt x="61" y="2341"/>
                    <a:pt x="61" y="2402"/>
                  </a:cubicBezTo>
                  <a:cubicBezTo>
                    <a:pt x="61" y="2432"/>
                    <a:pt x="61" y="2463"/>
                    <a:pt x="92" y="2493"/>
                  </a:cubicBezTo>
                  <a:cubicBezTo>
                    <a:pt x="152" y="2584"/>
                    <a:pt x="244" y="2615"/>
                    <a:pt x="335" y="2645"/>
                  </a:cubicBezTo>
                  <a:cubicBezTo>
                    <a:pt x="365" y="2676"/>
                    <a:pt x="426" y="2645"/>
                    <a:pt x="487" y="2615"/>
                  </a:cubicBezTo>
                  <a:cubicBezTo>
                    <a:pt x="517" y="2615"/>
                    <a:pt x="548" y="2615"/>
                    <a:pt x="578" y="2584"/>
                  </a:cubicBezTo>
                  <a:cubicBezTo>
                    <a:pt x="669" y="2584"/>
                    <a:pt x="730" y="2554"/>
                    <a:pt x="760" y="2463"/>
                  </a:cubicBezTo>
                  <a:cubicBezTo>
                    <a:pt x="791" y="2432"/>
                    <a:pt x="821" y="2372"/>
                    <a:pt x="852" y="2311"/>
                  </a:cubicBezTo>
                  <a:cubicBezTo>
                    <a:pt x="882" y="2159"/>
                    <a:pt x="943" y="2037"/>
                    <a:pt x="1004" y="1885"/>
                  </a:cubicBezTo>
                  <a:cubicBezTo>
                    <a:pt x="1095" y="1703"/>
                    <a:pt x="1125" y="1490"/>
                    <a:pt x="1216" y="1308"/>
                  </a:cubicBezTo>
                  <a:cubicBezTo>
                    <a:pt x="1247" y="1247"/>
                    <a:pt x="1277" y="1186"/>
                    <a:pt x="1277" y="1125"/>
                  </a:cubicBezTo>
                  <a:cubicBezTo>
                    <a:pt x="1308" y="1034"/>
                    <a:pt x="1308" y="973"/>
                    <a:pt x="1338" y="913"/>
                  </a:cubicBezTo>
                  <a:cubicBezTo>
                    <a:pt x="1368" y="852"/>
                    <a:pt x="1368" y="761"/>
                    <a:pt x="1429" y="730"/>
                  </a:cubicBezTo>
                  <a:cubicBezTo>
                    <a:pt x="1460" y="700"/>
                    <a:pt x="1460" y="670"/>
                    <a:pt x="1460" y="639"/>
                  </a:cubicBezTo>
                  <a:cubicBezTo>
                    <a:pt x="1460" y="548"/>
                    <a:pt x="1460" y="487"/>
                    <a:pt x="1460" y="426"/>
                  </a:cubicBezTo>
                  <a:cubicBezTo>
                    <a:pt x="1460" y="274"/>
                    <a:pt x="1399" y="153"/>
                    <a:pt x="1308"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7"/>
            <p:cNvSpPr/>
            <p:nvPr/>
          </p:nvSpPr>
          <p:spPr>
            <a:xfrm>
              <a:off x="4825511" y="1992981"/>
              <a:ext cx="71072" cy="130873"/>
            </a:xfrm>
            <a:custGeom>
              <a:rect b="b" l="l" r="r" t="t"/>
              <a:pathLst>
                <a:path extrusionOk="0" h="3193" w="1734">
                  <a:moveTo>
                    <a:pt x="244" y="1369"/>
                  </a:moveTo>
                  <a:cubicBezTo>
                    <a:pt x="244" y="1429"/>
                    <a:pt x="244" y="1490"/>
                    <a:pt x="244" y="1551"/>
                  </a:cubicBezTo>
                  <a:cubicBezTo>
                    <a:pt x="244" y="1581"/>
                    <a:pt x="213" y="1612"/>
                    <a:pt x="213" y="1642"/>
                  </a:cubicBezTo>
                  <a:cubicBezTo>
                    <a:pt x="183" y="1703"/>
                    <a:pt x="153" y="1733"/>
                    <a:pt x="122" y="1794"/>
                  </a:cubicBezTo>
                  <a:cubicBezTo>
                    <a:pt x="92" y="1824"/>
                    <a:pt x="122" y="1855"/>
                    <a:pt x="153" y="1885"/>
                  </a:cubicBezTo>
                  <a:cubicBezTo>
                    <a:pt x="213" y="1946"/>
                    <a:pt x="213" y="1976"/>
                    <a:pt x="183" y="2037"/>
                  </a:cubicBezTo>
                  <a:cubicBezTo>
                    <a:pt x="122" y="2098"/>
                    <a:pt x="122" y="2189"/>
                    <a:pt x="61" y="2250"/>
                  </a:cubicBezTo>
                  <a:cubicBezTo>
                    <a:pt x="61" y="2280"/>
                    <a:pt x="61" y="2341"/>
                    <a:pt x="92" y="2372"/>
                  </a:cubicBezTo>
                  <a:cubicBezTo>
                    <a:pt x="122" y="2372"/>
                    <a:pt x="122" y="2402"/>
                    <a:pt x="122" y="2402"/>
                  </a:cubicBezTo>
                  <a:cubicBezTo>
                    <a:pt x="153" y="2463"/>
                    <a:pt x="153" y="2524"/>
                    <a:pt x="92" y="2554"/>
                  </a:cubicBezTo>
                  <a:cubicBezTo>
                    <a:pt x="61" y="2584"/>
                    <a:pt x="31" y="2584"/>
                    <a:pt x="31" y="2615"/>
                  </a:cubicBezTo>
                  <a:cubicBezTo>
                    <a:pt x="1" y="2676"/>
                    <a:pt x="1" y="2706"/>
                    <a:pt x="31" y="2767"/>
                  </a:cubicBezTo>
                  <a:cubicBezTo>
                    <a:pt x="31" y="2797"/>
                    <a:pt x="61" y="2827"/>
                    <a:pt x="122" y="2858"/>
                  </a:cubicBezTo>
                  <a:cubicBezTo>
                    <a:pt x="122" y="2888"/>
                    <a:pt x="153" y="2888"/>
                    <a:pt x="183" y="2888"/>
                  </a:cubicBezTo>
                  <a:cubicBezTo>
                    <a:pt x="213" y="2888"/>
                    <a:pt x="244" y="2858"/>
                    <a:pt x="274" y="2858"/>
                  </a:cubicBezTo>
                  <a:cubicBezTo>
                    <a:pt x="305" y="2858"/>
                    <a:pt x="365" y="2888"/>
                    <a:pt x="396" y="2919"/>
                  </a:cubicBezTo>
                  <a:cubicBezTo>
                    <a:pt x="396" y="2949"/>
                    <a:pt x="426" y="2979"/>
                    <a:pt x="426" y="3010"/>
                  </a:cubicBezTo>
                  <a:cubicBezTo>
                    <a:pt x="426" y="3071"/>
                    <a:pt x="487" y="3101"/>
                    <a:pt x="548" y="3131"/>
                  </a:cubicBezTo>
                  <a:cubicBezTo>
                    <a:pt x="578" y="3131"/>
                    <a:pt x="609" y="3131"/>
                    <a:pt x="639" y="3162"/>
                  </a:cubicBezTo>
                  <a:cubicBezTo>
                    <a:pt x="669" y="3162"/>
                    <a:pt x="730" y="3192"/>
                    <a:pt x="760" y="3162"/>
                  </a:cubicBezTo>
                  <a:cubicBezTo>
                    <a:pt x="791" y="3162"/>
                    <a:pt x="821" y="3162"/>
                    <a:pt x="852" y="3162"/>
                  </a:cubicBezTo>
                  <a:cubicBezTo>
                    <a:pt x="852" y="3162"/>
                    <a:pt x="852" y="3192"/>
                    <a:pt x="852" y="3192"/>
                  </a:cubicBezTo>
                  <a:cubicBezTo>
                    <a:pt x="882" y="3192"/>
                    <a:pt x="943" y="3192"/>
                    <a:pt x="973" y="3192"/>
                  </a:cubicBezTo>
                  <a:cubicBezTo>
                    <a:pt x="1004" y="3192"/>
                    <a:pt x="1004" y="3162"/>
                    <a:pt x="1034" y="3162"/>
                  </a:cubicBezTo>
                  <a:cubicBezTo>
                    <a:pt x="1034" y="3131"/>
                    <a:pt x="1034" y="3101"/>
                    <a:pt x="1034" y="3101"/>
                  </a:cubicBezTo>
                  <a:cubicBezTo>
                    <a:pt x="1064" y="3071"/>
                    <a:pt x="1034" y="3040"/>
                    <a:pt x="1004" y="3010"/>
                  </a:cubicBezTo>
                  <a:cubicBezTo>
                    <a:pt x="973" y="2979"/>
                    <a:pt x="912" y="2949"/>
                    <a:pt x="882" y="2919"/>
                  </a:cubicBezTo>
                  <a:cubicBezTo>
                    <a:pt x="760" y="2827"/>
                    <a:pt x="669" y="2736"/>
                    <a:pt x="639" y="2584"/>
                  </a:cubicBezTo>
                  <a:cubicBezTo>
                    <a:pt x="609" y="2524"/>
                    <a:pt x="578" y="2432"/>
                    <a:pt x="578" y="2372"/>
                  </a:cubicBezTo>
                  <a:cubicBezTo>
                    <a:pt x="548" y="2280"/>
                    <a:pt x="578" y="2189"/>
                    <a:pt x="578" y="2068"/>
                  </a:cubicBezTo>
                  <a:cubicBezTo>
                    <a:pt x="578" y="2037"/>
                    <a:pt x="609" y="2007"/>
                    <a:pt x="639" y="1946"/>
                  </a:cubicBezTo>
                  <a:cubicBezTo>
                    <a:pt x="669" y="1946"/>
                    <a:pt x="669" y="1916"/>
                    <a:pt x="669" y="1885"/>
                  </a:cubicBezTo>
                  <a:cubicBezTo>
                    <a:pt x="700" y="1733"/>
                    <a:pt x="700" y="1612"/>
                    <a:pt x="730" y="1490"/>
                  </a:cubicBezTo>
                  <a:cubicBezTo>
                    <a:pt x="730" y="1429"/>
                    <a:pt x="760" y="1369"/>
                    <a:pt x="791" y="1338"/>
                  </a:cubicBezTo>
                  <a:cubicBezTo>
                    <a:pt x="882" y="1308"/>
                    <a:pt x="912" y="1247"/>
                    <a:pt x="943" y="1186"/>
                  </a:cubicBezTo>
                  <a:cubicBezTo>
                    <a:pt x="973" y="1095"/>
                    <a:pt x="1034" y="1004"/>
                    <a:pt x="1095" y="913"/>
                  </a:cubicBezTo>
                  <a:cubicBezTo>
                    <a:pt x="1125" y="852"/>
                    <a:pt x="1186" y="791"/>
                    <a:pt x="1277" y="730"/>
                  </a:cubicBezTo>
                  <a:cubicBezTo>
                    <a:pt x="1338" y="639"/>
                    <a:pt x="1429" y="578"/>
                    <a:pt x="1520" y="517"/>
                  </a:cubicBezTo>
                  <a:cubicBezTo>
                    <a:pt x="1551" y="487"/>
                    <a:pt x="1581" y="457"/>
                    <a:pt x="1642" y="426"/>
                  </a:cubicBezTo>
                  <a:cubicBezTo>
                    <a:pt x="1703" y="396"/>
                    <a:pt x="1733" y="305"/>
                    <a:pt x="1703" y="213"/>
                  </a:cubicBezTo>
                  <a:cubicBezTo>
                    <a:pt x="1703" y="213"/>
                    <a:pt x="1703" y="183"/>
                    <a:pt x="1672" y="153"/>
                  </a:cubicBezTo>
                  <a:cubicBezTo>
                    <a:pt x="1672" y="122"/>
                    <a:pt x="1672" y="92"/>
                    <a:pt x="1642" y="92"/>
                  </a:cubicBezTo>
                  <a:cubicBezTo>
                    <a:pt x="1612" y="61"/>
                    <a:pt x="1612" y="61"/>
                    <a:pt x="1581" y="31"/>
                  </a:cubicBezTo>
                  <a:cubicBezTo>
                    <a:pt x="1520" y="1"/>
                    <a:pt x="1460" y="1"/>
                    <a:pt x="1399" y="31"/>
                  </a:cubicBezTo>
                  <a:cubicBezTo>
                    <a:pt x="1338" y="61"/>
                    <a:pt x="1247" y="122"/>
                    <a:pt x="1247" y="244"/>
                  </a:cubicBezTo>
                  <a:cubicBezTo>
                    <a:pt x="1247" y="305"/>
                    <a:pt x="1186" y="335"/>
                    <a:pt x="1125" y="365"/>
                  </a:cubicBezTo>
                  <a:cubicBezTo>
                    <a:pt x="1064" y="426"/>
                    <a:pt x="1004" y="457"/>
                    <a:pt x="912" y="457"/>
                  </a:cubicBezTo>
                  <a:cubicBezTo>
                    <a:pt x="760" y="457"/>
                    <a:pt x="669" y="548"/>
                    <a:pt x="609" y="639"/>
                  </a:cubicBezTo>
                  <a:cubicBezTo>
                    <a:pt x="609" y="639"/>
                    <a:pt x="609" y="669"/>
                    <a:pt x="609" y="669"/>
                  </a:cubicBezTo>
                  <a:cubicBezTo>
                    <a:pt x="578" y="700"/>
                    <a:pt x="548" y="730"/>
                    <a:pt x="517" y="730"/>
                  </a:cubicBezTo>
                  <a:cubicBezTo>
                    <a:pt x="487" y="730"/>
                    <a:pt x="457" y="761"/>
                    <a:pt x="457" y="791"/>
                  </a:cubicBezTo>
                  <a:cubicBezTo>
                    <a:pt x="426" y="821"/>
                    <a:pt x="426" y="882"/>
                    <a:pt x="396" y="913"/>
                  </a:cubicBezTo>
                  <a:cubicBezTo>
                    <a:pt x="396" y="943"/>
                    <a:pt x="396" y="973"/>
                    <a:pt x="396" y="1004"/>
                  </a:cubicBezTo>
                  <a:cubicBezTo>
                    <a:pt x="396" y="1034"/>
                    <a:pt x="396" y="1034"/>
                    <a:pt x="365" y="1065"/>
                  </a:cubicBezTo>
                  <a:cubicBezTo>
                    <a:pt x="365" y="1065"/>
                    <a:pt x="365" y="1065"/>
                    <a:pt x="365" y="1065"/>
                  </a:cubicBezTo>
                  <a:cubicBezTo>
                    <a:pt x="305" y="1065"/>
                    <a:pt x="305" y="1095"/>
                    <a:pt x="274" y="1125"/>
                  </a:cubicBezTo>
                  <a:cubicBezTo>
                    <a:pt x="244" y="1156"/>
                    <a:pt x="213" y="1156"/>
                    <a:pt x="183" y="1156"/>
                  </a:cubicBezTo>
                  <a:cubicBezTo>
                    <a:pt x="183" y="1186"/>
                    <a:pt x="153" y="1217"/>
                    <a:pt x="153" y="1217"/>
                  </a:cubicBezTo>
                  <a:cubicBezTo>
                    <a:pt x="183" y="1277"/>
                    <a:pt x="244" y="1308"/>
                    <a:pt x="244" y="1369"/>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7"/>
            <p:cNvSpPr/>
            <p:nvPr/>
          </p:nvSpPr>
          <p:spPr>
            <a:xfrm>
              <a:off x="4048102" y="1852231"/>
              <a:ext cx="52382" cy="84721"/>
            </a:xfrm>
            <a:custGeom>
              <a:rect b="b" l="l" r="r" t="t"/>
              <a:pathLst>
                <a:path extrusionOk="0" h="2067" w="1278">
                  <a:moveTo>
                    <a:pt x="122" y="1976"/>
                  </a:moveTo>
                  <a:cubicBezTo>
                    <a:pt x="153" y="2006"/>
                    <a:pt x="183" y="2037"/>
                    <a:pt x="213" y="2006"/>
                  </a:cubicBezTo>
                  <a:cubicBezTo>
                    <a:pt x="274" y="2006"/>
                    <a:pt x="305" y="2037"/>
                    <a:pt x="365" y="2037"/>
                  </a:cubicBezTo>
                  <a:cubicBezTo>
                    <a:pt x="396" y="2067"/>
                    <a:pt x="426" y="2067"/>
                    <a:pt x="457" y="2037"/>
                  </a:cubicBezTo>
                  <a:cubicBezTo>
                    <a:pt x="457" y="2006"/>
                    <a:pt x="487" y="2006"/>
                    <a:pt x="517" y="1976"/>
                  </a:cubicBezTo>
                  <a:lnTo>
                    <a:pt x="517" y="1976"/>
                  </a:lnTo>
                  <a:cubicBezTo>
                    <a:pt x="517" y="1976"/>
                    <a:pt x="517" y="2006"/>
                    <a:pt x="517" y="2006"/>
                  </a:cubicBezTo>
                  <a:cubicBezTo>
                    <a:pt x="517" y="1976"/>
                    <a:pt x="517" y="1976"/>
                    <a:pt x="517" y="1976"/>
                  </a:cubicBezTo>
                  <a:cubicBezTo>
                    <a:pt x="578" y="1945"/>
                    <a:pt x="609" y="1945"/>
                    <a:pt x="669" y="1885"/>
                  </a:cubicBezTo>
                  <a:cubicBezTo>
                    <a:pt x="700" y="1854"/>
                    <a:pt x="761" y="1824"/>
                    <a:pt x="791" y="1793"/>
                  </a:cubicBezTo>
                  <a:cubicBezTo>
                    <a:pt x="791" y="1793"/>
                    <a:pt x="821" y="1763"/>
                    <a:pt x="821" y="1733"/>
                  </a:cubicBezTo>
                  <a:cubicBezTo>
                    <a:pt x="852" y="1702"/>
                    <a:pt x="882" y="1672"/>
                    <a:pt x="943" y="1672"/>
                  </a:cubicBezTo>
                  <a:cubicBezTo>
                    <a:pt x="943" y="1672"/>
                    <a:pt x="943" y="1672"/>
                    <a:pt x="943" y="1672"/>
                  </a:cubicBezTo>
                  <a:lnTo>
                    <a:pt x="943" y="1672"/>
                  </a:lnTo>
                  <a:cubicBezTo>
                    <a:pt x="943" y="1641"/>
                    <a:pt x="943" y="1641"/>
                    <a:pt x="943" y="1672"/>
                  </a:cubicBezTo>
                  <a:cubicBezTo>
                    <a:pt x="943" y="1672"/>
                    <a:pt x="943" y="1672"/>
                    <a:pt x="943" y="1672"/>
                  </a:cubicBezTo>
                  <a:cubicBezTo>
                    <a:pt x="943" y="1733"/>
                    <a:pt x="943" y="1733"/>
                    <a:pt x="973" y="1763"/>
                  </a:cubicBezTo>
                  <a:cubicBezTo>
                    <a:pt x="1004" y="1763"/>
                    <a:pt x="1004" y="1763"/>
                    <a:pt x="1034" y="1763"/>
                  </a:cubicBezTo>
                  <a:cubicBezTo>
                    <a:pt x="1065" y="1702"/>
                    <a:pt x="1065" y="1641"/>
                    <a:pt x="1125" y="1611"/>
                  </a:cubicBezTo>
                  <a:cubicBezTo>
                    <a:pt x="1156" y="1581"/>
                    <a:pt x="1217" y="1550"/>
                    <a:pt x="1217" y="1489"/>
                  </a:cubicBezTo>
                  <a:cubicBezTo>
                    <a:pt x="1217" y="1429"/>
                    <a:pt x="1217" y="1337"/>
                    <a:pt x="1156" y="1277"/>
                  </a:cubicBezTo>
                  <a:cubicBezTo>
                    <a:pt x="1156" y="1277"/>
                    <a:pt x="1156" y="1246"/>
                    <a:pt x="1156" y="1246"/>
                  </a:cubicBezTo>
                  <a:cubicBezTo>
                    <a:pt x="1125" y="1216"/>
                    <a:pt x="1125" y="1185"/>
                    <a:pt x="1156" y="1185"/>
                  </a:cubicBezTo>
                  <a:cubicBezTo>
                    <a:pt x="1186" y="1155"/>
                    <a:pt x="1217" y="1094"/>
                    <a:pt x="1247" y="1064"/>
                  </a:cubicBezTo>
                  <a:cubicBezTo>
                    <a:pt x="1247" y="1033"/>
                    <a:pt x="1217" y="973"/>
                    <a:pt x="1247" y="912"/>
                  </a:cubicBezTo>
                  <a:cubicBezTo>
                    <a:pt x="1277" y="881"/>
                    <a:pt x="1277" y="851"/>
                    <a:pt x="1277" y="821"/>
                  </a:cubicBezTo>
                  <a:cubicBezTo>
                    <a:pt x="1277" y="760"/>
                    <a:pt x="1217" y="760"/>
                    <a:pt x="1186" y="730"/>
                  </a:cubicBezTo>
                  <a:cubicBezTo>
                    <a:pt x="1156" y="669"/>
                    <a:pt x="1095" y="669"/>
                    <a:pt x="1065" y="638"/>
                  </a:cubicBezTo>
                  <a:cubicBezTo>
                    <a:pt x="1065" y="638"/>
                    <a:pt x="1034" y="608"/>
                    <a:pt x="1034" y="578"/>
                  </a:cubicBezTo>
                  <a:cubicBezTo>
                    <a:pt x="1034" y="517"/>
                    <a:pt x="1034" y="456"/>
                    <a:pt x="1065" y="395"/>
                  </a:cubicBezTo>
                  <a:cubicBezTo>
                    <a:pt x="1065" y="334"/>
                    <a:pt x="1065" y="304"/>
                    <a:pt x="1065" y="243"/>
                  </a:cubicBezTo>
                  <a:cubicBezTo>
                    <a:pt x="1095" y="152"/>
                    <a:pt x="1034" y="91"/>
                    <a:pt x="973" y="30"/>
                  </a:cubicBezTo>
                  <a:cubicBezTo>
                    <a:pt x="943" y="0"/>
                    <a:pt x="882" y="0"/>
                    <a:pt x="852" y="0"/>
                  </a:cubicBezTo>
                  <a:cubicBezTo>
                    <a:pt x="821" y="0"/>
                    <a:pt x="791" y="30"/>
                    <a:pt x="791" y="61"/>
                  </a:cubicBezTo>
                  <a:cubicBezTo>
                    <a:pt x="761" y="91"/>
                    <a:pt x="791" y="122"/>
                    <a:pt x="821" y="122"/>
                  </a:cubicBezTo>
                  <a:cubicBezTo>
                    <a:pt x="852" y="122"/>
                    <a:pt x="882" y="152"/>
                    <a:pt x="913" y="152"/>
                  </a:cubicBezTo>
                  <a:cubicBezTo>
                    <a:pt x="913" y="152"/>
                    <a:pt x="913" y="182"/>
                    <a:pt x="913" y="182"/>
                  </a:cubicBezTo>
                  <a:cubicBezTo>
                    <a:pt x="913" y="213"/>
                    <a:pt x="882" y="213"/>
                    <a:pt x="882" y="213"/>
                  </a:cubicBezTo>
                  <a:cubicBezTo>
                    <a:pt x="852" y="213"/>
                    <a:pt x="821" y="213"/>
                    <a:pt x="791" y="213"/>
                  </a:cubicBezTo>
                  <a:cubicBezTo>
                    <a:pt x="730" y="213"/>
                    <a:pt x="700" y="243"/>
                    <a:pt x="669" y="243"/>
                  </a:cubicBezTo>
                  <a:cubicBezTo>
                    <a:pt x="639" y="243"/>
                    <a:pt x="578" y="304"/>
                    <a:pt x="609" y="365"/>
                  </a:cubicBezTo>
                  <a:cubicBezTo>
                    <a:pt x="609" y="395"/>
                    <a:pt x="609" y="395"/>
                    <a:pt x="639" y="426"/>
                  </a:cubicBezTo>
                  <a:cubicBezTo>
                    <a:pt x="639" y="456"/>
                    <a:pt x="609" y="456"/>
                    <a:pt x="609" y="486"/>
                  </a:cubicBezTo>
                  <a:cubicBezTo>
                    <a:pt x="609" y="486"/>
                    <a:pt x="609" y="486"/>
                    <a:pt x="609" y="486"/>
                  </a:cubicBezTo>
                  <a:cubicBezTo>
                    <a:pt x="548" y="456"/>
                    <a:pt x="517" y="426"/>
                    <a:pt x="487" y="456"/>
                  </a:cubicBezTo>
                  <a:cubicBezTo>
                    <a:pt x="457" y="486"/>
                    <a:pt x="426" y="517"/>
                    <a:pt x="365" y="486"/>
                  </a:cubicBezTo>
                  <a:cubicBezTo>
                    <a:pt x="305" y="486"/>
                    <a:pt x="305" y="547"/>
                    <a:pt x="305" y="578"/>
                  </a:cubicBezTo>
                  <a:cubicBezTo>
                    <a:pt x="335" y="608"/>
                    <a:pt x="335" y="638"/>
                    <a:pt x="365" y="669"/>
                  </a:cubicBezTo>
                  <a:cubicBezTo>
                    <a:pt x="396" y="699"/>
                    <a:pt x="426" y="730"/>
                    <a:pt x="426" y="790"/>
                  </a:cubicBezTo>
                  <a:cubicBezTo>
                    <a:pt x="426" y="790"/>
                    <a:pt x="426" y="790"/>
                    <a:pt x="426" y="790"/>
                  </a:cubicBezTo>
                  <a:cubicBezTo>
                    <a:pt x="426" y="790"/>
                    <a:pt x="426" y="790"/>
                    <a:pt x="426" y="790"/>
                  </a:cubicBezTo>
                  <a:cubicBezTo>
                    <a:pt x="457" y="790"/>
                    <a:pt x="457" y="790"/>
                    <a:pt x="487" y="821"/>
                  </a:cubicBezTo>
                  <a:cubicBezTo>
                    <a:pt x="457" y="821"/>
                    <a:pt x="457" y="821"/>
                    <a:pt x="426" y="790"/>
                  </a:cubicBezTo>
                  <a:lnTo>
                    <a:pt x="426" y="790"/>
                  </a:lnTo>
                  <a:cubicBezTo>
                    <a:pt x="426" y="790"/>
                    <a:pt x="426" y="790"/>
                    <a:pt x="426" y="790"/>
                  </a:cubicBezTo>
                  <a:cubicBezTo>
                    <a:pt x="365" y="790"/>
                    <a:pt x="335" y="760"/>
                    <a:pt x="305" y="730"/>
                  </a:cubicBezTo>
                  <a:cubicBezTo>
                    <a:pt x="274" y="730"/>
                    <a:pt x="244" y="730"/>
                    <a:pt x="244" y="760"/>
                  </a:cubicBezTo>
                  <a:cubicBezTo>
                    <a:pt x="183" y="881"/>
                    <a:pt x="153" y="1003"/>
                    <a:pt x="92" y="1125"/>
                  </a:cubicBezTo>
                  <a:cubicBezTo>
                    <a:pt x="61" y="1185"/>
                    <a:pt x="92" y="1216"/>
                    <a:pt x="122" y="1246"/>
                  </a:cubicBezTo>
                  <a:cubicBezTo>
                    <a:pt x="153" y="1277"/>
                    <a:pt x="183" y="1307"/>
                    <a:pt x="244" y="1307"/>
                  </a:cubicBezTo>
                  <a:cubicBezTo>
                    <a:pt x="274" y="1307"/>
                    <a:pt x="274" y="1307"/>
                    <a:pt x="305" y="1337"/>
                  </a:cubicBezTo>
                  <a:cubicBezTo>
                    <a:pt x="305" y="1337"/>
                    <a:pt x="305" y="1368"/>
                    <a:pt x="305" y="1368"/>
                  </a:cubicBezTo>
                  <a:cubicBezTo>
                    <a:pt x="305" y="1398"/>
                    <a:pt x="305" y="1398"/>
                    <a:pt x="305" y="1398"/>
                  </a:cubicBezTo>
                  <a:cubicBezTo>
                    <a:pt x="274" y="1398"/>
                    <a:pt x="274" y="1398"/>
                    <a:pt x="244" y="1398"/>
                  </a:cubicBezTo>
                  <a:cubicBezTo>
                    <a:pt x="153" y="1398"/>
                    <a:pt x="92" y="1429"/>
                    <a:pt x="61" y="1520"/>
                  </a:cubicBezTo>
                  <a:cubicBezTo>
                    <a:pt x="31" y="1581"/>
                    <a:pt x="1" y="1672"/>
                    <a:pt x="1" y="1733"/>
                  </a:cubicBezTo>
                  <a:cubicBezTo>
                    <a:pt x="1" y="1854"/>
                    <a:pt x="31" y="1915"/>
                    <a:pt x="122" y="197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7"/>
            <p:cNvSpPr/>
            <p:nvPr/>
          </p:nvSpPr>
          <p:spPr>
            <a:xfrm>
              <a:off x="4080482" y="1925721"/>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7"/>
            <p:cNvSpPr/>
            <p:nvPr/>
          </p:nvSpPr>
          <p:spPr>
            <a:xfrm>
              <a:off x="5266536" y="2779117"/>
              <a:ext cx="89763" cy="93451"/>
            </a:xfrm>
            <a:custGeom>
              <a:rect b="b" l="l" r="r" t="t"/>
              <a:pathLst>
                <a:path extrusionOk="0" h="2280" w="2190">
                  <a:moveTo>
                    <a:pt x="2068" y="1733"/>
                  </a:moveTo>
                  <a:cubicBezTo>
                    <a:pt x="2068" y="1733"/>
                    <a:pt x="2068" y="1733"/>
                    <a:pt x="2068" y="1733"/>
                  </a:cubicBezTo>
                  <a:cubicBezTo>
                    <a:pt x="2068" y="1702"/>
                    <a:pt x="2037" y="1702"/>
                    <a:pt x="2037" y="1672"/>
                  </a:cubicBezTo>
                  <a:cubicBezTo>
                    <a:pt x="2007" y="1672"/>
                    <a:pt x="2007" y="1672"/>
                    <a:pt x="2007" y="1672"/>
                  </a:cubicBezTo>
                  <a:cubicBezTo>
                    <a:pt x="2007" y="1672"/>
                    <a:pt x="2007" y="1642"/>
                    <a:pt x="2007" y="1642"/>
                  </a:cubicBezTo>
                  <a:cubicBezTo>
                    <a:pt x="2007" y="1642"/>
                    <a:pt x="2007" y="1642"/>
                    <a:pt x="2007" y="1642"/>
                  </a:cubicBezTo>
                  <a:cubicBezTo>
                    <a:pt x="2007" y="1642"/>
                    <a:pt x="2007" y="1642"/>
                    <a:pt x="2007" y="1672"/>
                  </a:cubicBezTo>
                  <a:cubicBezTo>
                    <a:pt x="2037" y="1672"/>
                    <a:pt x="2037" y="1672"/>
                    <a:pt x="2037" y="1672"/>
                  </a:cubicBezTo>
                  <a:cubicBezTo>
                    <a:pt x="2037" y="1702"/>
                    <a:pt x="2068" y="1702"/>
                    <a:pt x="2068" y="1733"/>
                  </a:cubicBezTo>
                  <a:cubicBezTo>
                    <a:pt x="2068" y="1733"/>
                    <a:pt x="2068" y="1733"/>
                    <a:pt x="2068" y="1733"/>
                  </a:cubicBezTo>
                  <a:cubicBezTo>
                    <a:pt x="2098" y="1733"/>
                    <a:pt x="2128" y="1733"/>
                    <a:pt x="2159" y="1733"/>
                  </a:cubicBezTo>
                  <a:cubicBezTo>
                    <a:pt x="2159" y="1763"/>
                    <a:pt x="2159" y="1733"/>
                    <a:pt x="2159" y="1733"/>
                  </a:cubicBezTo>
                  <a:cubicBezTo>
                    <a:pt x="2189" y="1733"/>
                    <a:pt x="2189" y="1702"/>
                    <a:pt x="2189" y="1702"/>
                  </a:cubicBezTo>
                  <a:cubicBezTo>
                    <a:pt x="2159" y="1611"/>
                    <a:pt x="2098" y="1550"/>
                    <a:pt x="2068" y="1490"/>
                  </a:cubicBezTo>
                  <a:cubicBezTo>
                    <a:pt x="2068" y="1459"/>
                    <a:pt x="2037" y="1459"/>
                    <a:pt x="2007" y="1459"/>
                  </a:cubicBezTo>
                  <a:cubicBezTo>
                    <a:pt x="1976" y="1459"/>
                    <a:pt x="1946" y="1490"/>
                    <a:pt x="1946" y="1520"/>
                  </a:cubicBezTo>
                  <a:cubicBezTo>
                    <a:pt x="1946" y="1520"/>
                    <a:pt x="1916" y="1550"/>
                    <a:pt x="1916" y="1550"/>
                  </a:cubicBezTo>
                  <a:cubicBezTo>
                    <a:pt x="1885" y="1581"/>
                    <a:pt x="1855" y="1581"/>
                    <a:pt x="1855" y="1550"/>
                  </a:cubicBezTo>
                  <a:cubicBezTo>
                    <a:pt x="1824" y="1490"/>
                    <a:pt x="1794" y="1459"/>
                    <a:pt x="1794" y="1429"/>
                  </a:cubicBezTo>
                  <a:cubicBezTo>
                    <a:pt x="1794" y="1399"/>
                    <a:pt x="1764" y="1368"/>
                    <a:pt x="1733" y="1368"/>
                  </a:cubicBezTo>
                  <a:cubicBezTo>
                    <a:pt x="1703" y="1338"/>
                    <a:pt x="1672" y="1338"/>
                    <a:pt x="1642" y="1338"/>
                  </a:cubicBezTo>
                  <a:cubicBezTo>
                    <a:pt x="1642" y="1338"/>
                    <a:pt x="1612" y="1307"/>
                    <a:pt x="1612" y="1307"/>
                  </a:cubicBezTo>
                  <a:cubicBezTo>
                    <a:pt x="1642" y="1247"/>
                    <a:pt x="1612" y="1216"/>
                    <a:pt x="1642" y="1186"/>
                  </a:cubicBezTo>
                  <a:cubicBezTo>
                    <a:pt x="1642" y="1155"/>
                    <a:pt x="1642" y="1125"/>
                    <a:pt x="1642" y="1125"/>
                  </a:cubicBezTo>
                  <a:cubicBezTo>
                    <a:pt x="1612" y="1064"/>
                    <a:pt x="1520" y="1034"/>
                    <a:pt x="1520" y="943"/>
                  </a:cubicBezTo>
                  <a:cubicBezTo>
                    <a:pt x="1520" y="943"/>
                    <a:pt x="1490" y="912"/>
                    <a:pt x="1460" y="912"/>
                  </a:cubicBezTo>
                  <a:cubicBezTo>
                    <a:pt x="1429" y="882"/>
                    <a:pt x="1368" y="882"/>
                    <a:pt x="1338" y="851"/>
                  </a:cubicBezTo>
                  <a:cubicBezTo>
                    <a:pt x="1308" y="851"/>
                    <a:pt x="1277" y="821"/>
                    <a:pt x="1277" y="821"/>
                  </a:cubicBezTo>
                  <a:cubicBezTo>
                    <a:pt x="1247" y="760"/>
                    <a:pt x="1186" y="760"/>
                    <a:pt x="1156" y="699"/>
                  </a:cubicBezTo>
                  <a:cubicBezTo>
                    <a:pt x="1125" y="669"/>
                    <a:pt x="1065" y="639"/>
                    <a:pt x="1004" y="608"/>
                  </a:cubicBezTo>
                  <a:cubicBezTo>
                    <a:pt x="973" y="608"/>
                    <a:pt x="943" y="578"/>
                    <a:pt x="913" y="547"/>
                  </a:cubicBezTo>
                  <a:cubicBezTo>
                    <a:pt x="882" y="487"/>
                    <a:pt x="852" y="456"/>
                    <a:pt x="821" y="426"/>
                  </a:cubicBezTo>
                  <a:cubicBezTo>
                    <a:pt x="669" y="365"/>
                    <a:pt x="578" y="274"/>
                    <a:pt x="487" y="152"/>
                  </a:cubicBezTo>
                  <a:cubicBezTo>
                    <a:pt x="457" y="92"/>
                    <a:pt x="426" y="92"/>
                    <a:pt x="365" y="61"/>
                  </a:cubicBezTo>
                  <a:cubicBezTo>
                    <a:pt x="274" y="61"/>
                    <a:pt x="183" y="61"/>
                    <a:pt x="92" y="0"/>
                  </a:cubicBezTo>
                  <a:cubicBezTo>
                    <a:pt x="61" y="0"/>
                    <a:pt x="31" y="0"/>
                    <a:pt x="31" y="31"/>
                  </a:cubicBezTo>
                  <a:cubicBezTo>
                    <a:pt x="1" y="31"/>
                    <a:pt x="1" y="61"/>
                    <a:pt x="1" y="92"/>
                  </a:cubicBezTo>
                  <a:cubicBezTo>
                    <a:pt x="1" y="122"/>
                    <a:pt x="31" y="183"/>
                    <a:pt x="61" y="213"/>
                  </a:cubicBezTo>
                  <a:cubicBezTo>
                    <a:pt x="122" y="274"/>
                    <a:pt x="183" y="335"/>
                    <a:pt x="274" y="395"/>
                  </a:cubicBezTo>
                  <a:cubicBezTo>
                    <a:pt x="305" y="395"/>
                    <a:pt x="335" y="426"/>
                    <a:pt x="365" y="487"/>
                  </a:cubicBezTo>
                  <a:cubicBezTo>
                    <a:pt x="396" y="517"/>
                    <a:pt x="457" y="547"/>
                    <a:pt x="457" y="608"/>
                  </a:cubicBezTo>
                  <a:cubicBezTo>
                    <a:pt x="517" y="669"/>
                    <a:pt x="578" y="730"/>
                    <a:pt x="639" y="791"/>
                  </a:cubicBezTo>
                  <a:cubicBezTo>
                    <a:pt x="669" y="821"/>
                    <a:pt x="669" y="851"/>
                    <a:pt x="700" y="882"/>
                  </a:cubicBezTo>
                  <a:cubicBezTo>
                    <a:pt x="700" y="912"/>
                    <a:pt x="730" y="973"/>
                    <a:pt x="730" y="1034"/>
                  </a:cubicBezTo>
                  <a:cubicBezTo>
                    <a:pt x="761" y="1064"/>
                    <a:pt x="761" y="1095"/>
                    <a:pt x="791" y="1095"/>
                  </a:cubicBezTo>
                  <a:cubicBezTo>
                    <a:pt x="882" y="1186"/>
                    <a:pt x="943" y="1277"/>
                    <a:pt x="973" y="1399"/>
                  </a:cubicBezTo>
                  <a:cubicBezTo>
                    <a:pt x="973" y="1429"/>
                    <a:pt x="1004" y="1490"/>
                    <a:pt x="1034" y="1550"/>
                  </a:cubicBezTo>
                  <a:cubicBezTo>
                    <a:pt x="1034" y="1581"/>
                    <a:pt x="1065" y="1642"/>
                    <a:pt x="1095" y="1672"/>
                  </a:cubicBezTo>
                  <a:cubicBezTo>
                    <a:pt x="1156" y="1763"/>
                    <a:pt x="1247" y="1824"/>
                    <a:pt x="1308" y="1885"/>
                  </a:cubicBezTo>
                  <a:cubicBezTo>
                    <a:pt x="1368" y="1976"/>
                    <a:pt x="1460" y="2037"/>
                    <a:pt x="1520" y="2098"/>
                  </a:cubicBezTo>
                  <a:cubicBezTo>
                    <a:pt x="1581" y="2128"/>
                    <a:pt x="1642" y="2189"/>
                    <a:pt x="1703" y="2250"/>
                  </a:cubicBezTo>
                  <a:cubicBezTo>
                    <a:pt x="1733" y="2280"/>
                    <a:pt x="1764" y="2280"/>
                    <a:pt x="1794" y="2280"/>
                  </a:cubicBezTo>
                  <a:cubicBezTo>
                    <a:pt x="1855" y="2280"/>
                    <a:pt x="1946" y="2250"/>
                    <a:pt x="2037" y="2280"/>
                  </a:cubicBezTo>
                  <a:cubicBezTo>
                    <a:pt x="2037" y="2189"/>
                    <a:pt x="2037" y="2098"/>
                    <a:pt x="2037" y="2006"/>
                  </a:cubicBezTo>
                  <a:cubicBezTo>
                    <a:pt x="2037" y="1915"/>
                    <a:pt x="2068" y="1824"/>
                    <a:pt x="2068" y="173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7"/>
            <p:cNvSpPr/>
            <p:nvPr/>
          </p:nvSpPr>
          <p:spPr>
            <a:xfrm>
              <a:off x="3787708" y="1960601"/>
              <a:ext cx="76073" cy="59842"/>
            </a:xfrm>
            <a:custGeom>
              <a:rect b="b" l="l" r="r" t="t"/>
              <a:pathLst>
                <a:path extrusionOk="0" h="1460" w="1856">
                  <a:moveTo>
                    <a:pt x="92" y="1216"/>
                  </a:moveTo>
                  <a:cubicBezTo>
                    <a:pt x="92" y="1277"/>
                    <a:pt x="92" y="1338"/>
                    <a:pt x="92" y="1399"/>
                  </a:cubicBezTo>
                  <a:cubicBezTo>
                    <a:pt x="92" y="1429"/>
                    <a:pt x="123" y="1459"/>
                    <a:pt x="123" y="1459"/>
                  </a:cubicBezTo>
                  <a:cubicBezTo>
                    <a:pt x="214" y="1459"/>
                    <a:pt x="305" y="1429"/>
                    <a:pt x="366" y="1368"/>
                  </a:cubicBezTo>
                  <a:cubicBezTo>
                    <a:pt x="366" y="1368"/>
                    <a:pt x="366" y="1368"/>
                    <a:pt x="366" y="1368"/>
                  </a:cubicBezTo>
                  <a:lnTo>
                    <a:pt x="366" y="1368"/>
                  </a:lnTo>
                  <a:lnTo>
                    <a:pt x="366" y="1368"/>
                  </a:lnTo>
                  <a:cubicBezTo>
                    <a:pt x="366" y="1368"/>
                    <a:pt x="366" y="1368"/>
                    <a:pt x="366" y="1368"/>
                  </a:cubicBezTo>
                  <a:cubicBezTo>
                    <a:pt x="396" y="1399"/>
                    <a:pt x="427" y="1429"/>
                    <a:pt x="457" y="1429"/>
                  </a:cubicBezTo>
                  <a:cubicBezTo>
                    <a:pt x="487" y="1429"/>
                    <a:pt x="548" y="1429"/>
                    <a:pt x="578" y="1399"/>
                  </a:cubicBezTo>
                  <a:cubicBezTo>
                    <a:pt x="578" y="1368"/>
                    <a:pt x="609" y="1368"/>
                    <a:pt x="639" y="1338"/>
                  </a:cubicBezTo>
                  <a:cubicBezTo>
                    <a:pt x="639" y="1307"/>
                    <a:pt x="670" y="1247"/>
                    <a:pt x="700" y="1216"/>
                  </a:cubicBezTo>
                  <a:cubicBezTo>
                    <a:pt x="761" y="1186"/>
                    <a:pt x="791" y="1125"/>
                    <a:pt x="882" y="1125"/>
                  </a:cubicBezTo>
                  <a:cubicBezTo>
                    <a:pt x="913" y="1125"/>
                    <a:pt x="943" y="1095"/>
                    <a:pt x="974" y="1064"/>
                  </a:cubicBezTo>
                  <a:cubicBezTo>
                    <a:pt x="1004" y="1034"/>
                    <a:pt x="1034" y="1003"/>
                    <a:pt x="1065" y="973"/>
                  </a:cubicBezTo>
                  <a:cubicBezTo>
                    <a:pt x="1095" y="973"/>
                    <a:pt x="1126" y="943"/>
                    <a:pt x="1156" y="943"/>
                  </a:cubicBezTo>
                  <a:cubicBezTo>
                    <a:pt x="1217" y="943"/>
                    <a:pt x="1308" y="912"/>
                    <a:pt x="1399" y="882"/>
                  </a:cubicBezTo>
                  <a:cubicBezTo>
                    <a:pt x="1430" y="882"/>
                    <a:pt x="1460" y="882"/>
                    <a:pt x="1490" y="882"/>
                  </a:cubicBezTo>
                  <a:lnTo>
                    <a:pt x="1460" y="882"/>
                  </a:lnTo>
                  <a:lnTo>
                    <a:pt x="1460" y="882"/>
                  </a:lnTo>
                  <a:cubicBezTo>
                    <a:pt x="1460" y="882"/>
                    <a:pt x="1490" y="882"/>
                    <a:pt x="1490" y="882"/>
                  </a:cubicBezTo>
                  <a:cubicBezTo>
                    <a:pt x="1521" y="851"/>
                    <a:pt x="1551" y="821"/>
                    <a:pt x="1612" y="821"/>
                  </a:cubicBezTo>
                  <a:cubicBezTo>
                    <a:pt x="1642" y="821"/>
                    <a:pt x="1673" y="821"/>
                    <a:pt x="1703" y="821"/>
                  </a:cubicBezTo>
                  <a:cubicBezTo>
                    <a:pt x="1734" y="791"/>
                    <a:pt x="1794" y="791"/>
                    <a:pt x="1855" y="791"/>
                  </a:cubicBezTo>
                  <a:cubicBezTo>
                    <a:pt x="1855" y="669"/>
                    <a:pt x="1855" y="548"/>
                    <a:pt x="1855" y="426"/>
                  </a:cubicBezTo>
                  <a:cubicBezTo>
                    <a:pt x="1855" y="365"/>
                    <a:pt x="1794" y="304"/>
                    <a:pt x="1764" y="274"/>
                  </a:cubicBezTo>
                  <a:cubicBezTo>
                    <a:pt x="1734" y="244"/>
                    <a:pt x="1703" y="244"/>
                    <a:pt x="1642" y="244"/>
                  </a:cubicBezTo>
                  <a:cubicBezTo>
                    <a:pt x="1582" y="244"/>
                    <a:pt x="1521" y="213"/>
                    <a:pt x="1490" y="152"/>
                  </a:cubicBezTo>
                  <a:cubicBezTo>
                    <a:pt x="1460" y="152"/>
                    <a:pt x="1430" y="122"/>
                    <a:pt x="1399" y="92"/>
                  </a:cubicBezTo>
                  <a:cubicBezTo>
                    <a:pt x="1338" y="0"/>
                    <a:pt x="1278" y="0"/>
                    <a:pt x="1186" y="0"/>
                  </a:cubicBezTo>
                  <a:cubicBezTo>
                    <a:pt x="1126" y="0"/>
                    <a:pt x="1034" y="0"/>
                    <a:pt x="974" y="0"/>
                  </a:cubicBezTo>
                  <a:cubicBezTo>
                    <a:pt x="943" y="0"/>
                    <a:pt x="913" y="0"/>
                    <a:pt x="852" y="31"/>
                  </a:cubicBezTo>
                  <a:cubicBezTo>
                    <a:pt x="822" y="31"/>
                    <a:pt x="822" y="61"/>
                    <a:pt x="791" y="92"/>
                  </a:cubicBezTo>
                  <a:cubicBezTo>
                    <a:pt x="791" y="122"/>
                    <a:pt x="791" y="152"/>
                    <a:pt x="791" y="213"/>
                  </a:cubicBezTo>
                  <a:cubicBezTo>
                    <a:pt x="791" y="274"/>
                    <a:pt x="761" y="304"/>
                    <a:pt x="730" y="335"/>
                  </a:cubicBezTo>
                  <a:cubicBezTo>
                    <a:pt x="639" y="396"/>
                    <a:pt x="578" y="456"/>
                    <a:pt x="518" y="487"/>
                  </a:cubicBezTo>
                  <a:cubicBezTo>
                    <a:pt x="457" y="517"/>
                    <a:pt x="427" y="548"/>
                    <a:pt x="427" y="608"/>
                  </a:cubicBezTo>
                  <a:cubicBezTo>
                    <a:pt x="427" y="639"/>
                    <a:pt x="427" y="639"/>
                    <a:pt x="427" y="639"/>
                  </a:cubicBezTo>
                  <a:cubicBezTo>
                    <a:pt x="275" y="730"/>
                    <a:pt x="183" y="821"/>
                    <a:pt x="62" y="912"/>
                  </a:cubicBezTo>
                  <a:cubicBezTo>
                    <a:pt x="62" y="943"/>
                    <a:pt x="1" y="943"/>
                    <a:pt x="1" y="973"/>
                  </a:cubicBezTo>
                  <a:cubicBezTo>
                    <a:pt x="1" y="1003"/>
                    <a:pt x="31" y="1034"/>
                    <a:pt x="62" y="1064"/>
                  </a:cubicBezTo>
                  <a:cubicBezTo>
                    <a:pt x="62" y="1125"/>
                    <a:pt x="92" y="1155"/>
                    <a:pt x="92" y="121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7"/>
            <p:cNvSpPr/>
            <p:nvPr/>
          </p:nvSpPr>
          <p:spPr>
            <a:xfrm>
              <a:off x="4480397" y="2299484"/>
              <a:ext cx="57382" cy="93451"/>
            </a:xfrm>
            <a:custGeom>
              <a:rect b="b" l="l" r="r" t="t"/>
              <a:pathLst>
                <a:path extrusionOk="0" h="2280" w="1400">
                  <a:moveTo>
                    <a:pt x="31" y="365"/>
                  </a:moveTo>
                  <a:cubicBezTo>
                    <a:pt x="92" y="426"/>
                    <a:pt x="92" y="486"/>
                    <a:pt x="62" y="547"/>
                  </a:cubicBezTo>
                  <a:cubicBezTo>
                    <a:pt x="62" y="578"/>
                    <a:pt x="92" y="608"/>
                    <a:pt x="92" y="608"/>
                  </a:cubicBezTo>
                  <a:cubicBezTo>
                    <a:pt x="123" y="638"/>
                    <a:pt x="123" y="669"/>
                    <a:pt x="123" y="699"/>
                  </a:cubicBezTo>
                  <a:cubicBezTo>
                    <a:pt x="92" y="699"/>
                    <a:pt x="92" y="730"/>
                    <a:pt x="92" y="760"/>
                  </a:cubicBezTo>
                  <a:cubicBezTo>
                    <a:pt x="92" y="760"/>
                    <a:pt x="92" y="760"/>
                    <a:pt x="123" y="790"/>
                  </a:cubicBezTo>
                  <a:cubicBezTo>
                    <a:pt x="123" y="790"/>
                    <a:pt x="123" y="821"/>
                    <a:pt x="123" y="821"/>
                  </a:cubicBezTo>
                  <a:cubicBezTo>
                    <a:pt x="153" y="881"/>
                    <a:pt x="153" y="881"/>
                    <a:pt x="214" y="821"/>
                  </a:cubicBezTo>
                  <a:cubicBezTo>
                    <a:pt x="244" y="821"/>
                    <a:pt x="244" y="821"/>
                    <a:pt x="244" y="821"/>
                  </a:cubicBezTo>
                  <a:cubicBezTo>
                    <a:pt x="244" y="821"/>
                    <a:pt x="244" y="851"/>
                    <a:pt x="244" y="851"/>
                  </a:cubicBezTo>
                  <a:cubicBezTo>
                    <a:pt x="244" y="881"/>
                    <a:pt x="244" y="942"/>
                    <a:pt x="244" y="973"/>
                  </a:cubicBezTo>
                  <a:cubicBezTo>
                    <a:pt x="214" y="1003"/>
                    <a:pt x="244" y="1033"/>
                    <a:pt x="305" y="1033"/>
                  </a:cubicBezTo>
                  <a:cubicBezTo>
                    <a:pt x="305" y="1033"/>
                    <a:pt x="305" y="1033"/>
                    <a:pt x="305" y="1033"/>
                  </a:cubicBezTo>
                  <a:cubicBezTo>
                    <a:pt x="366" y="1033"/>
                    <a:pt x="396" y="1033"/>
                    <a:pt x="427" y="1033"/>
                  </a:cubicBezTo>
                  <a:cubicBezTo>
                    <a:pt x="457" y="1064"/>
                    <a:pt x="457" y="1125"/>
                    <a:pt x="457" y="1155"/>
                  </a:cubicBezTo>
                  <a:cubicBezTo>
                    <a:pt x="487" y="1155"/>
                    <a:pt x="487" y="1185"/>
                    <a:pt x="518" y="1185"/>
                  </a:cubicBezTo>
                  <a:cubicBezTo>
                    <a:pt x="548" y="1216"/>
                    <a:pt x="548" y="1246"/>
                    <a:pt x="548" y="1307"/>
                  </a:cubicBezTo>
                  <a:cubicBezTo>
                    <a:pt x="518" y="1398"/>
                    <a:pt x="487" y="1429"/>
                    <a:pt x="366" y="1398"/>
                  </a:cubicBezTo>
                  <a:cubicBezTo>
                    <a:pt x="366" y="1398"/>
                    <a:pt x="366" y="1398"/>
                    <a:pt x="335" y="1398"/>
                  </a:cubicBezTo>
                  <a:cubicBezTo>
                    <a:pt x="335" y="1398"/>
                    <a:pt x="305" y="1429"/>
                    <a:pt x="335" y="1429"/>
                  </a:cubicBezTo>
                  <a:cubicBezTo>
                    <a:pt x="335" y="1489"/>
                    <a:pt x="305" y="1550"/>
                    <a:pt x="366" y="1611"/>
                  </a:cubicBezTo>
                  <a:cubicBezTo>
                    <a:pt x="396" y="1611"/>
                    <a:pt x="366" y="1672"/>
                    <a:pt x="366" y="1672"/>
                  </a:cubicBezTo>
                  <a:cubicBezTo>
                    <a:pt x="335" y="1702"/>
                    <a:pt x="305" y="1733"/>
                    <a:pt x="275" y="1733"/>
                  </a:cubicBezTo>
                  <a:cubicBezTo>
                    <a:pt x="275" y="1763"/>
                    <a:pt x="244" y="1763"/>
                    <a:pt x="214" y="1793"/>
                  </a:cubicBezTo>
                  <a:cubicBezTo>
                    <a:pt x="214" y="1793"/>
                    <a:pt x="214" y="1824"/>
                    <a:pt x="214" y="1824"/>
                  </a:cubicBezTo>
                  <a:cubicBezTo>
                    <a:pt x="214" y="1824"/>
                    <a:pt x="244" y="1854"/>
                    <a:pt x="244" y="1854"/>
                  </a:cubicBezTo>
                  <a:cubicBezTo>
                    <a:pt x="335" y="1885"/>
                    <a:pt x="427" y="1915"/>
                    <a:pt x="487" y="1945"/>
                  </a:cubicBezTo>
                  <a:cubicBezTo>
                    <a:pt x="518" y="1945"/>
                    <a:pt x="518" y="1945"/>
                    <a:pt x="518" y="1976"/>
                  </a:cubicBezTo>
                  <a:cubicBezTo>
                    <a:pt x="518" y="1976"/>
                    <a:pt x="487" y="1976"/>
                    <a:pt x="487" y="1976"/>
                  </a:cubicBezTo>
                  <a:cubicBezTo>
                    <a:pt x="396" y="1976"/>
                    <a:pt x="335" y="2006"/>
                    <a:pt x="305" y="2067"/>
                  </a:cubicBezTo>
                  <a:cubicBezTo>
                    <a:pt x="275" y="2128"/>
                    <a:pt x="183" y="2189"/>
                    <a:pt x="153" y="2249"/>
                  </a:cubicBezTo>
                  <a:cubicBezTo>
                    <a:pt x="153" y="2249"/>
                    <a:pt x="153" y="2249"/>
                    <a:pt x="153" y="2280"/>
                  </a:cubicBezTo>
                  <a:cubicBezTo>
                    <a:pt x="153" y="2280"/>
                    <a:pt x="153" y="2280"/>
                    <a:pt x="153" y="2280"/>
                  </a:cubicBezTo>
                  <a:cubicBezTo>
                    <a:pt x="183" y="2280"/>
                    <a:pt x="214" y="2280"/>
                    <a:pt x="214" y="2280"/>
                  </a:cubicBezTo>
                  <a:cubicBezTo>
                    <a:pt x="275" y="2249"/>
                    <a:pt x="305" y="2219"/>
                    <a:pt x="366" y="2219"/>
                  </a:cubicBezTo>
                  <a:cubicBezTo>
                    <a:pt x="427" y="2249"/>
                    <a:pt x="487" y="2219"/>
                    <a:pt x="548" y="2158"/>
                  </a:cubicBezTo>
                  <a:cubicBezTo>
                    <a:pt x="548" y="2158"/>
                    <a:pt x="579" y="2128"/>
                    <a:pt x="609" y="2128"/>
                  </a:cubicBezTo>
                  <a:cubicBezTo>
                    <a:pt x="700" y="2158"/>
                    <a:pt x="761" y="2158"/>
                    <a:pt x="852" y="2128"/>
                  </a:cubicBezTo>
                  <a:cubicBezTo>
                    <a:pt x="943" y="2097"/>
                    <a:pt x="1034" y="2097"/>
                    <a:pt x="1126" y="2097"/>
                  </a:cubicBezTo>
                  <a:cubicBezTo>
                    <a:pt x="1217" y="2097"/>
                    <a:pt x="1278" y="2037"/>
                    <a:pt x="1338" y="1976"/>
                  </a:cubicBezTo>
                  <a:cubicBezTo>
                    <a:pt x="1338" y="1976"/>
                    <a:pt x="1338" y="1945"/>
                    <a:pt x="1338" y="1915"/>
                  </a:cubicBezTo>
                  <a:cubicBezTo>
                    <a:pt x="1308" y="1915"/>
                    <a:pt x="1308" y="1915"/>
                    <a:pt x="1278" y="1885"/>
                  </a:cubicBezTo>
                  <a:cubicBezTo>
                    <a:pt x="1247" y="1885"/>
                    <a:pt x="1247" y="1854"/>
                    <a:pt x="1278" y="1854"/>
                  </a:cubicBezTo>
                  <a:cubicBezTo>
                    <a:pt x="1308" y="1793"/>
                    <a:pt x="1338" y="1763"/>
                    <a:pt x="1369" y="1702"/>
                  </a:cubicBezTo>
                  <a:cubicBezTo>
                    <a:pt x="1399" y="1611"/>
                    <a:pt x="1338" y="1489"/>
                    <a:pt x="1247" y="1489"/>
                  </a:cubicBezTo>
                  <a:cubicBezTo>
                    <a:pt x="1217" y="1489"/>
                    <a:pt x="1156" y="1489"/>
                    <a:pt x="1126" y="1489"/>
                  </a:cubicBezTo>
                  <a:cubicBezTo>
                    <a:pt x="1126" y="1489"/>
                    <a:pt x="1126" y="1489"/>
                    <a:pt x="1126" y="1489"/>
                  </a:cubicBezTo>
                  <a:lnTo>
                    <a:pt x="1126" y="1489"/>
                  </a:lnTo>
                  <a:lnTo>
                    <a:pt x="1126" y="1489"/>
                  </a:lnTo>
                  <a:lnTo>
                    <a:pt x="1126" y="1489"/>
                  </a:lnTo>
                  <a:cubicBezTo>
                    <a:pt x="1126" y="1459"/>
                    <a:pt x="1126" y="1429"/>
                    <a:pt x="1126" y="1429"/>
                  </a:cubicBezTo>
                  <a:cubicBezTo>
                    <a:pt x="1095" y="1337"/>
                    <a:pt x="1065" y="1277"/>
                    <a:pt x="1034" y="1216"/>
                  </a:cubicBezTo>
                  <a:cubicBezTo>
                    <a:pt x="1004" y="1155"/>
                    <a:pt x="974" y="1125"/>
                    <a:pt x="943" y="1094"/>
                  </a:cubicBezTo>
                  <a:cubicBezTo>
                    <a:pt x="882" y="1064"/>
                    <a:pt x="822" y="1003"/>
                    <a:pt x="822" y="912"/>
                  </a:cubicBezTo>
                  <a:cubicBezTo>
                    <a:pt x="791" y="821"/>
                    <a:pt x="730" y="730"/>
                    <a:pt x="609" y="699"/>
                  </a:cubicBezTo>
                  <a:cubicBezTo>
                    <a:pt x="579" y="699"/>
                    <a:pt x="579" y="669"/>
                    <a:pt x="579" y="669"/>
                  </a:cubicBezTo>
                  <a:cubicBezTo>
                    <a:pt x="609" y="638"/>
                    <a:pt x="609" y="578"/>
                    <a:pt x="639" y="547"/>
                  </a:cubicBezTo>
                  <a:cubicBezTo>
                    <a:pt x="670" y="486"/>
                    <a:pt x="700" y="426"/>
                    <a:pt x="730" y="334"/>
                  </a:cubicBezTo>
                  <a:cubicBezTo>
                    <a:pt x="730" y="304"/>
                    <a:pt x="700" y="274"/>
                    <a:pt x="670" y="274"/>
                  </a:cubicBezTo>
                  <a:cubicBezTo>
                    <a:pt x="639" y="243"/>
                    <a:pt x="639" y="243"/>
                    <a:pt x="609" y="243"/>
                  </a:cubicBezTo>
                  <a:cubicBezTo>
                    <a:pt x="579" y="243"/>
                    <a:pt x="518" y="243"/>
                    <a:pt x="457" y="243"/>
                  </a:cubicBezTo>
                  <a:cubicBezTo>
                    <a:pt x="457" y="243"/>
                    <a:pt x="427" y="243"/>
                    <a:pt x="427" y="213"/>
                  </a:cubicBezTo>
                  <a:cubicBezTo>
                    <a:pt x="427" y="213"/>
                    <a:pt x="427" y="213"/>
                    <a:pt x="427" y="213"/>
                  </a:cubicBezTo>
                  <a:cubicBezTo>
                    <a:pt x="457" y="182"/>
                    <a:pt x="487" y="122"/>
                    <a:pt x="518" y="91"/>
                  </a:cubicBezTo>
                  <a:cubicBezTo>
                    <a:pt x="518" y="91"/>
                    <a:pt x="518" y="61"/>
                    <a:pt x="518" y="61"/>
                  </a:cubicBezTo>
                  <a:cubicBezTo>
                    <a:pt x="518" y="30"/>
                    <a:pt x="487" y="0"/>
                    <a:pt x="487" y="0"/>
                  </a:cubicBezTo>
                  <a:cubicBezTo>
                    <a:pt x="427" y="30"/>
                    <a:pt x="366" y="30"/>
                    <a:pt x="305" y="30"/>
                  </a:cubicBezTo>
                  <a:cubicBezTo>
                    <a:pt x="275" y="30"/>
                    <a:pt x="244" y="61"/>
                    <a:pt x="214" y="91"/>
                  </a:cubicBezTo>
                  <a:cubicBezTo>
                    <a:pt x="183" y="152"/>
                    <a:pt x="153" y="213"/>
                    <a:pt x="123" y="274"/>
                  </a:cubicBezTo>
                  <a:cubicBezTo>
                    <a:pt x="92" y="304"/>
                    <a:pt x="92" y="304"/>
                    <a:pt x="62" y="304"/>
                  </a:cubicBezTo>
                  <a:cubicBezTo>
                    <a:pt x="1" y="304"/>
                    <a:pt x="1" y="334"/>
                    <a:pt x="31" y="36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7"/>
            <p:cNvSpPr/>
            <p:nvPr/>
          </p:nvSpPr>
          <p:spPr>
            <a:xfrm>
              <a:off x="4576348" y="1960601"/>
              <a:ext cx="74802" cy="76032"/>
            </a:xfrm>
            <a:custGeom>
              <a:rect b="b" l="l" r="r" t="t"/>
              <a:pathLst>
                <a:path extrusionOk="0" h="1855" w="1825">
                  <a:moveTo>
                    <a:pt x="639" y="487"/>
                  </a:moveTo>
                  <a:lnTo>
                    <a:pt x="639" y="487"/>
                  </a:lnTo>
                  <a:lnTo>
                    <a:pt x="639" y="487"/>
                  </a:lnTo>
                  <a:lnTo>
                    <a:pt x="639" y="456"/>
                  </a:lnTo>
                  <a:close/>
                  <a:moveTo>
                    <a:pt x="669" y="1186"/>
                  </a:moveTo>
                  <a:lnTo>
                    <a:pt x="669" y="1186"/>
                  </a:lnTo>
                  <a:lnTo>
                    <a:pt x="669" y="1186"/>
                  </a:lnTo>
                  <a:close/>
                  <a:moveTo>
                    <a:pt x="122" y="548"/>
                  </a:moveTo>
                  <a:cubicBezTo>
                    <a:pt x="122" y="639"/>
                    <a:pt x="152" y="669"/>
                    <a:pt x="183" y="730"/>
                  </a:cubicBezTo>
                  <a:cubicBezTo>
                    <a:pt x="213" y="760"/>
                    <a:pt x="244" y="791"/>
                    <a:pt x="274" y="851"/>
                  </a:cubicBezTo>
                  <a:cubicBezTo>
                    <a:pt x="335" y="912"/>
                    <a:pt x="365" y="1003"/>
                    <a:pt x="456" y="1034"/>
                  </a:cubicBezTo>
                  <a:cubicBezTo>
                    <a:pt x="456" y="1034"/>
                    <a:pt x="456" y="1034"/>
                    <a:pt x="456" y="1034"/>
                  </a:cubicBezTo>
                  <a:cubicBezTo>
                    <a:pt x="456" y="1034"/>
                    <a:pt x="456" y="1034"/>
                    <a:pt x="456" y="1034"/>
                  </a:cubicBezTo>
                  <a:cubicBezTo>
                    <a:pt x="487" y="1003"/>
                    <a:pt x="517" y="943"/>
                    <a:pt x="548" y="912"/>
                  </a:cubicBezTo>
                  <a:cubicBezTo>
                    <a:pt x="548" y="882"/>
                    <a:pt x="578" y="851"/>
                    <a:pt x="548" y="821"/>
                  </a:cubicBezTo>
                  <a:cubicBezTo>
                    <a:pt x="548" y="821"/>
                    <a:pt x="578" y="791"/>
                    <a:pt x="578" y="791"/>
                  </a:cubicBezTo>
                  <a:cubicBezTo>
                    <a:pt x="608" y="791"/>
                    <a:pt x="608" y="791"/>
                    <a:pt x="608" y="791"/>
                  </a:cubicBezTo>
                  <a:cubicBezTo>
                    <a:pt x="639" y="851"/>
                    <a:pt x="669" y="851"/>
                    <a:pt x="730" y="851"/>
                  </a:cubicBezTo>
                  <a:cubicBezTo>
                    <a:pt x="730" y="851"/>
                    <a:pt x="730" y="851"/>
                    <a:pt x="760" y="851"/>
                  </a:cubicBezTo>
                  <a:cubicBezTo>
                    <a:pt x="760" y="851"/>
                    <a:pt x="760" y="882"/>
                    <a:pt x="760" y="882"/>
                  </a:cubicBezTo>
                  <a:cubicBezTo>
                    <a:pt x="700" y="882"/>
                    <a:pt x="639" y="943"/>
                    <a:pt x="608" y="973"/>
                  </a:cubicBezTo>
                  <a:cubicBezTo>
                    <a:pt x="578" y="1034"/>
                    <a:pt x="517" y="1034"/>
                    <a:pt x="456" y="1034"/>
                  </a:cubicBezTo>
                  <a:cubicBezTo>
                    <a:pt x="456" y="1034"/>
                    <a:pt x="456" y="1034"/>
                    <a:pt x="456" y="1034"/>
                  </a:cubicBezTo>
                  <a:cubicBezTo>
                    <a:pt x="456" y="1034"/>
                    <a:pt x="456" y="1034"/>
                    <a:pt x="456" y="1034"/>
                  </a:cubicBezTo>
                  <a:cubicBezTo>
                    <a:pt x="456" y="1064"/>
                    <a:pt x="456" y="1095"/>
                    <a:pt x="456" y="1155"/>
                  </a:cubicBezTo>
                  <a:cubicBezTo>
                    <a:pt x="456" y="1186"/>
                    <a:pt x="456" y="1216"/>
                    <a:pt x="487" y="1216"/>
                  </a:cubicBezTo>
                  <a:cubicBezTo>
                    <a:pt x="517" y="1216"/>
                    <a:pt x="578" y="1216"/>
                    <a:pt x="578" y="1247"/>
                  </a:cubicBezTo>
                  <a:cubicBezTo>
                    <a:pt x="578" y="1247"/>
                    <a:pt x="578" y="1247"/>
                    <a:pt x="578" y="1247"/>
                  </a:cubicBezTo>
                  <a:cubicBezTo>
                    <a:pt x="578" y="1247"/>
                    <a:pt x="578" y="1247"/>
                    <a:pt x="578" y="1277"/>
                  </a:cubicBezTo>
                  <a:cubicBezTo>
                    <a:pt x="608" y="1277"/>
                    <a:pt x="639" y="1277"/>
                    <a:pt x="639" y="1277"/>
                  </a:cubicBezTo>
                  <a:cubicBezTo>
                    <a:pt x="669" y="1277"/>
                    <a:pt x="669" y="1277"/>
                    <a:pt x="669" y="1277"/>
                  </a:cubicBezTo>
                  <a:cubicBezTo>
                    <a:pt x="669" y="1307"/>
                    <a:pt x="639" y="1277"/>
                    <a:pt x="639" y="1277"/>
                  </a:cubicBezTo>
                  <a:cubicBezTo>
                    <a:pt x="608" y="1277"/>
                    <a:pt x="608" y="1277"/>
                    <a:pt x="578" y="1277"/>
                  </a:cubicBezTo>
                  <a:cubicBezTo>
                    <a:pt x="578" y="1277"/>
                    <a:pt x="578" y="1277"/>
                    <a:pt x="578" y="1277"/>
                  </a:cubicBezTo>
                  <a:cubicBezTo>
                    <a:pt x="578" y="1277"/>
                    <a:pt x="578" y="1247"/>
                    <a:pt x="578" y="1247"/>
                  </a:cubicBezTo>
                  <a:cubicBezTo>
                    <a:pt x="548" y="1277"/>
                    <a:pt x="517" y="1277"/>
                    <a:pt x="517" y="1307"/>
                  </a:cubicBezTo>
                  <a:cubicBezTo>
                    <a:pt x="487" y="1338"/>
                    <a:pt x="487" y="1368"/>
                    <a:pt x="517" y="1399"/>
                  </a:cubicBezTo>
                  <a:cubicBezTo>
                    <a:pt x="578" y="1520"/>
                    <a:pt x="639" y="1611"/>
                    <a:pt x="760" y="1642"/>
                  </a:cubicBezTo>
                  <a:cubicBezTo>
                    <a:pt x="760" y="1642"/>
                    <a:pt x="760" y="1642"/>
                    <a:pt x="760" y="1642"/>
                  </a:cubicBezTo>
                  <a:lnTo>
                    <a:pt x="791" y="1611"/>
                  </a:lnTo>
                  <a:lnTo>
                    <a:pt x="760" y="1642"/>
                  </a:lnTo>
                  <a:cubicBezTo>
                    <a:pt x="760" y="1642"/>
                    <a:pt x="760" y="1642"/>
                    <a:pt x="760" y="1642"/>
                  </a:cubicBezTo>
                  <a:cubicBezTo>
                    <a:pt x="760" y="1642"/>
                    <a:pt x="760" y="1672"/>
                    <a:pt x="760" y="1672"/>
                  </a:cubicBezTo>
                  <a:cubicBezTo>
                    <a:pt x="791" y="1733"/>
                    <a:pt x="821" y="1794"/>
                    <a:pt x="852" y="1824"/>
                  </a:cubicBezTo>
                  <a:cubicBezTo>
                    <a:pt x="882" y="1855"/>
                    <a:pt x="943" y="1824"/>
                    <a:pt x="943" y="1824"/>
                  </a:cubicBezTo>
                  <a:cubicBezTo>
                    <a:pt x="943" y="1794"/>
                    <a:pt x="973" y="1794"/>
                    <a:pt x="973" y="1763"/>
                  </a:cubicBezTo>
                  <a:cubicBezTo>
                    <a:pt x="973" y="1672"/>
                    <a:pt x="1004" y="1581"/>
                    <a:pt x="1004" y="1490"/>
                  </a:cubicBezTo>
                  <a:cubicBezTo>
                    <a:pt x="1004" y="1429"/>
                    <a:pt x="1034" y="1368"/>
                    <a:pt x="1064" y="1338"/>
                  </a:cubicBezTo>
                  <a:cubicBezTo>
                    <a:pt x="1064" y="1307"/>
                    <a:pt x="1095" y="1277"/>
                    <a:pt x="1095" y="1247"/>
                  </a:cubicBezTo>
                  <a:cubicBezTo>
                    <a:pt x="1095" y="1125"/>
                    <a:pt x="1155" y="1003"/>
                    <a:pt x="1155" y="882"/>
                  </a:cubicBezTo>
                  <a:cubicBezTo>
                    <a:pt x="1155" y="882"/>
                    <a:pt x="1155" y="851"/>
                    <a:pt x="1155" y="851"/>
                  </a:cubicBezTo>
                  <a:cubicBezTo>
                    <a:pt x="1186" y="791"/>
                    <a:pt x="1186" y="760"/>
                    <a:pt x="1247" y="730"/>
                  </a:cubicBezTo>
                  <a:cubicBezTo>
                    <a:pt x="1277" y="730"/>
                    <a:pt x="1277" y="730"/>
                    <a:pt x="1307" y="730"/>
                  </a:cubicBezTo>
                  <a:cubicBezTo>
                    <a:pt x="1307" y="760"/>
                    <a:pt x="1277" y="821"/>
                    <a:pt x="1277" y="821"/>
                  </a:cubicBezTo>
                  <a:cubicBezTo>
                    <a:pt x="1338" y="912"/>
                    <a:pt x="1338" y="1003"/>
                    <a:pt x="1399" y="1095"/>
                  </a:cubicBezTo>
                  <a:cubicBezTo>
                    <a:pt x="1399" y="1125"/>
                    <a:pt x="1429" y="1155"/>
                    <a:pt x="1399" y="1186"/>
                  </a:cubicBezTo>
                  <a:cubicBezTo>
                    <a:pt x="1399" y="1216"/>
                    <a:pt x="1399" y="1277"/>
                    <a:pt x="1368" y="1307"/>
                  </a:cubicBezTo>
                  <a:cubicBezTo>
                    <a:pt x="1368" y="1338"/>
                    <a:pt x="1399" y="1368"/>
                    <a:pt x="1429" y="1368"/>
                  </a:cubicBezTo>
                  <a:cubicBezTo>
                    <a:pt x="1459" y="1338"/>
                    <a:pt x="1520" y="1338"/>
                    <a:pt x="1551" y="1307"/>
                  </a:cubicBezTo>
                  <a:cubicBezTo>
                    <a:pt x="1581" y="1307"/>
                    <a:pt x="1581" y="1307"/>
                    <a:pt x="1611" y="1368"/>
                  </a:cubicBezTo>
                  <a:cubicBezTo>
                    <a:pt x="1611" y="1368"/>
                    <a:pt x="1611" y="1368"/>
                    <a:pt x="1611" y="1368"/>
                  </a:cubicBezTo>
                  <a:cubicBezTo>
                    <a:pt x="1611" y="1429"/>
                    <a:pt x="1642" y="1429"/>
                    <a:pt x="1672" y="1399"/>
                  </a:cubicBezTo>
                  <a:cubicBezTo>
                    <a:pt x="1763" y="1338"/>
                    <a:pt x="1794" y="1247"/>
                    <a:pt x="1824" y="1125"/>
                  </a:cubicBezTo>
                  <a:cubicBezTo>
                    <a:pt x="1824" y="1125"/>
                    <a:pt x="1824" y="1095"/>
                    <a:pt x="1794" y="1095"/>
                  </a:cubicBezTo>
                  <a:cubicBezTo>
                    <a:pt x="1794" y="1095"/>
                    <a:pt x="1763" y="1095"/>
                    <a:pt x="1763" y="1095"/>
                  </a:cubicBezTo>
                  <a:cubicBezTo>
                    <a:pt x="1703" y="1095"/>
                    <a:pt x="1672" y="1034"/>
                    <a:pt x="1642" y="973"/>
                  </a:cubicBezTo>
                  <a:cubicBezTo>
                    <a:pt x="1642" y="912"/>
                    <a:pt x="1642" y="882"/>
                    <a:pt x="1551" y="912"/>
                  </a:cubicBezTo>
                  <a:cubicBezTo>
                    <a:pt x="1490" y="912"/>
                    <a:pt x="1490" y="912"/>
                    <a:pt x="1520" y="882"/>
                  </a:cubicBezTo>
                  <a:cubicBezTo>
                    <a:pt x="1520" y="851"/>
                    <a:pt x="1520" y="821"/>
                    <a:pt x="1520" y="821"/>
                  </a:cubicBezTo>
                  <a:cubicBezTo>
                    <a:pt x="1551" y="760"/>
                    <a:pt x="1520" y="730"/>
                    <a:pt x="1490" y="730"/>
                  </a:cubicBezTo>
                  <a:cubicBezTo>
                    <a:pt x="1429" y="700"/>
                    <a:pt x="1399" y="700"/>
                    <a:pt x="1368" y="639"/>
                  </a:cubicBezTo>
                  <a:cubicBezTo>
                    <a:pt x="1338" y="608"/>
                    <a:pt x="1277" y="578"/>
                    <a:pt x="1277" y="517"/>
                  </a:cubicBezTo>
                  <a:cubicBezTo>
                    <a:pt x="1277" y="487"/>
                    <a:pt x="1247" y="487"/>
                    <a:pt x="1247" y="487"/>
                  </a:cubicBezTo>
                  <a:cubicBezTo>
                    <a:pt x="1216" y="456"/>
                    <a:pt x="1186" y="456"/>
                    <a:pt x="1155" y="456"/>
                  </a:cubicBezTo>
                  <a:cubicBezTo>
                    <a:pt x="1095" y="426"/>
                    <a:pt x="1034" y="396"/>
                    <a:pt x="1034" y="335"/>
                  </a:cubicBezTo>
                  <a:cubicBezTo>
                    <a:pt x="1004" y="274"/>
                    <a:pt x="973" y="213"/>
                    <a:pt x="912" y="183"/>
                  </a:cubicBezTo>
                  <a:cubicBezTo>
                    <a:pt x="912" y="183"/>
                    <a:pt x="882" y="152"/>
                    <a:pt x="882" y="122"/>
                  </a:cubicBezTo>
                  <a:cubicBezTo>
                    <a:pt x="852" y="92"/>
                    <a:pt x="821" y="61"/>
                    <a:pt x="791" y="61"/>
                  </a:cubicBezTo>
                  <a:cubicBezTo>
                    <a:pt x="760" y="31"/>
                    <a:pt x="730" y="31"/>
                    <a:pt x="700" y="0"/>
                  </a:cubicBezTo>
                  <a:cubicBezTo>
                    <a:pt x="669" y="0"/>
                    <a:pt x="639" y="0"/>
                    <a:pt x="639" y="31"/>
                  </a:cubicBezTo>
                  <a:cubicBezTo>
                    <a:pt x="608" y="92"/>
                    <a:pt x="608" y="152"/>
                    <a:pt x="608" y="183"/>
                  </a:cubicBezTo>
                  <a:cubicBezTo>
                    <a:pt x="608" y="183"/>
                    <a:pt x="608" y="183"/>
                    <a:pt x="608" y="183"/>
                  </a:cubicBezTo>
                  <a:lnTo>
                    <a:pt x="608" y="213"/>
                  </a:lnTo>
                  <a:cubicBezTo>
                    <a:pt x="608" y="244"/>
                    <a:pt x="639" y="274"/>
                    <a:pt x="639" y="304"/>
                  </a:cubicBezTo>
                  <a:cubicBezTo>
                    <a:pt x="639" y="304"/>
                    <a:pt x="639" y="304"/>
                    <a:pt x="608" y="304"/>
                  </a:cubicBezTo>
                  <a:cubicBezTo>
                    <a:pt x="608" y="335"/>
                    <a:pt x="608" y="335"/>
                    <a:pt x="608" y="304"/>
                  </a:cubicBezTo>
                  <a:cubicBezTo>
                    <a:pt x="608" y="274"/>
                    <a:pt x="608" y="244"/>
                    <a:pt x="608" y="213"/>
                  </a:cubicBezTo>
                  <a:cubicBezTo>
                    <a:pt x="608" y="213"/>
                    <a:pt x="608" y="213"/>
                    <a:pt x="608" y="183"/>
                  </a:cubicBezTo>
                  <a:lnTo>
                    <a:pt x="608" y="183"/>
                  </a:lnTo>
                  <a:cubicBezTo>
                    <a:pt x="578" y="183"/>
                    <a:pt x="578" y="183"/>
                    <a:pt x="548" y="183"/>
                  </a:cubicBezTo>
                  <a:cubicBezTo>
                    <a:pt x="517" y="152"/>
                    <a:pt x="456" y="183"/>
                    <a:pt x="396" y="183"/>
                  </a:cubicBezTo>
                  <a:cubicBezTo>
                    <a:pt x="396" y="183"/>
                    <a:pt x="396" y="183"/>
                    <a:pt x="396" y="213"/>
                  </a:cubicBezTo>
                  <a:cubicBezTo>
                    <a:pt x="396" y="213"/>
                    <a:pt x="396" y="213"/>
                    <a:pt x="396" y="213"/>
                  </a:cubicBezTo>
                  <a:cubicBezTo>
                    <a:pt x="396" y="213"/>
                    <a:pt x="396" y="213"/>
                    <a:pt x="396" y="244"/>
                  </a:cubicBezTo>
                  <a:cubicBezTo>
                    <a:pt x="396" y="244"/>
                    <a:pt x="396" y="274"/>
                    <a:pt x="365" y="244"/>
                  </a:cubicBezTo>
                  <a:cubicBezTo>
                    <a:pt x="365" y="244"/>
                    <a:pt x="365" y="244"/>
                    <a:pt x="365" y="244"/>
                  </a:cubicBezTo>
                  <a:cubicBezTo>
                    <a:pt x="335" y="213"/>
                    <a:pt x="335" y="213"/>
                    <a:pt x="365" y="213"/>
                  </a:cubicBezTo>
                  <a:cubicBezTo>
                    <a:pt x="365" y="213"/>
                    <a:pt x="396" y="213"/>
                    <a:pt x="396" y="213"/>
                  </a:cubicBezTo>
                  <a:cubicBezTo>
                    <a:pt x="396" y="213"/>
                    <a:pt x="396" y="183"/>
                    <a:pt x="396" y="183"/>
                  </a:cubicBezTo>
                  <a:cubicBezTo>
                    <a:pt x="396" y="183"/>
                    <a:pt x="396" y="183"/>
                    <a:pt x="396" y="183"/>
                  </a:cubicBezTo>
                  <a:cubicBezTo>
                    <a:pt x="396" y="183"/>
                    <a:pt x="396" y="183"/>
                    <a:pt x="396" y="183"/>
                  </a:cubicBezTo>
                  <a:cubicBezTo>
                    <a:pt x="396" y="122"/>
                    <a:pt x="365" y="92"/>
                    <a:pt x="304" y="122"/>
                  </a:cubicBezTo>
                  <a:cubicBezTo>
                    <a:pt x="244" y="122"/>
                    <a:pt x="183" y="152"/>
                    <a:pt x="122" y="152"/>
                  </a:cubicBezTo>
                  <a:cubicBezTo>
                    <a:pt x="92" y="152"/>
                    <a:pt x="61" y="183"/>
                    <a:pt x="61" y="213"/>
                  </a:cubicBezTo>
                  <a:cubicBezTo>
                    <a:pt x="61" y="244"/>
                    <a:pt x="31" y="274"/>
                    <a:pt x="31" y="274"/>
                  </a:cubicBezTo>
                  <a:cubicBezTo>
                    <a:pt x="0" y="365"/>
                    <a:pt x="0" y="456"/>
                    <a:pt x="92" y="517"/>
                  </a:cubicBezTo>
                  <a:cubicBezTo>
                    <a:pt x="92" y="517"/>
                    <a:pt x="122" y="548"/>
                    <a:pt x="122" y="54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7"/>
            <p:cNvSpPr/>
            <p:nvPr/>
          </p:nvSpPr>
          <p:spPr>
            <a:xfrm>
              <a:off x="4006991" y="1948141"/>
              <a:ext cx="78532" cy="73532"/>
            </a:xfrm>
            <a:custGeom>
              <a:rect b="b" l="l" r="r" t="t"/>
              <a:pathLst>
                <a:path extrusionOk="0" h="1794" w="1916">
                  <a:moveTo>
                    <a:pt x="1824" y="1247"/>
                  </a:moveTo>
                  <a:cubicBezTo>
                    <a:pt x="1794" y="1247"/>
                    <a:pt x="1764" y="1216"/>
                    <a:pt x="1764" y="1186"/>
                  </a:cubicBezTo>
                  <a:cubicBezTo>
                    <a:pt x="1733" y="1125"/>
                    <a:pt x="1703" y="1125"/>
                    <a:pt x="1642" y="1125"/>
                  </a:cubicBezTo>
                  <a:cubicBezTo>
                    <a:pt x="1581" y="1125"/>
                    <a:pt x="1520" y="1125"/>
                    <a:pt x="1460" y="1095"/>
                  </a:cubicBezTo>
                  <a:cubicBezTo>
                    <a:pt x="1429" y="1064"/>
                    <a:pt x="1399" y="1064"/>
                    <a:pt x="1368" y="1064"/>
                  </a:cubicBezTo>
                  <a:cubicBezTo>
                    <a:pt x="1277" y="1095"/>
                    <a:pt x="1186" y="1095"/>
                    <a:pt x="1095" y="1095"/>
                  </a:cubicBezTo>
                  <a:cubicBezTo>
                    <a:pt x="1034" y="1125"/>
                    <a:pt x="973" y="1155"/>
                    <a:pt x="912" y="1064"/>
                  </a:cubicBezTo>
                  <a:cubicBezTo>
                    <a:pt x="912" y="1034"/>
                    <a:pt x="882" y="1034"/>
                    <a:pt x="852" y="1034"/>
                  </a:cubicBezTo>
                  <a:cubicBezTo>
                    <a:pt x="761" y="1004"/>
                    <a:pt x="669" y="943"/>
                    <a:pt x="669" y="852"/>
                  </a:cubicBezTo>
                  <a:cubicBezTo>
                    <a:pt x="639" y="791"/>
                    <a:pt x="609" y="791"/>
                    <a:pt x="578" y="791"/>
                  </a:cubicBezTo>
                  <a:cubicBezTo>
                    <a:pt x="548" y="760"/>
                    <a:pt x="548" y="760"/>
                    <a:pt x="578" y="760"/>
                  </a:cubicBezTo>
                  <a:cubicBezTo>
                    <a:pt x="609" y="730"/>
                    <a:pt x="609" y="730"/>
                    <a:pt x="639" y="700"/>
                  </a:cubicBezTo>
                  <a:cubicBezTo>
                    <a:pt x="639" y="700"/>
                    <a:pt x="639" y="700"/>
                    <a:pt x="639" y="700"/>
                  </a:cubicBezTo>
                  <a:lnTo>
                    <a:pt x="639" y="700"/>
                  </a:lnTo>
                  <a:lnTo>
                    <a:pt x="639" y="700"/>
                  </a:lnTo>
                  <a:cubicBezTo>
                    <a:pt x="639" y="700"/>
                    <a:pt x="639" y="700"/>
                    <a:pt x="639" y="700"/>
                  </a:cubicBezTo>
                  <a:cubicBezTo>
                    <a:pt x="700" y="700"/>
                    <a:pt x="730" y="730"/>
                    <a:pt x="791" y="700"/>
                  </a:cubicBezTo>
                  <a:cubicBezTo>
                    <a:pt x="791" y="700"/>
                    <a:pt x="821" y="669"/>
                    <a:pt x="791" y="639"/>
                  </a:cubicBezTo>
                  <a:cubicBezTo>
                    <a:pt x="791" y="639"/>
                    <a:pt x="791" y="608"/>
                    <a:pt x="791" y="608"/>
                  </a:cubicBezTo>
                  <a:cubicBezTo>
                    <a:pt x="730" y="578"/>
                    <a:pt x="730" y="517"/>
                    <a:pt x="730" y="487"/>
                  </a:cubicBezTo>
                  <a:cubicBezTo>
                    <a:pt x="730" y="426"/>
                    <a:pt x="700" y="365"/>
                    <a:pt x="639" y="365"/>
                  </a:cubicBezTo>
                  <a:cubicBezTo>
                    <a:pt x="609" y="365"/>
                    <a:pt x="578" y="365"/>
                    <a:pt x="548" y="365"/>
                  </a:cubicBezTo>
                  <a:cubicBezTo>
                    <a:pt x="517" y="365"/>
                    <a:pt x="487" y="365"/>
                    <a:pt x="457" y="304"/>
                  </a:cubicBezTo>
                  <a:cubicBezTo>
                    <a:pt x="457" y="274"/>
                    <a:pt x="457" y="244"/>
                    <a:pt x="426" y="244"/>
                  </a:cubicBezTo>
                  <a:cubicBezTo>
                    <a:pt x="426" y="213"/>
                    <a:pt x="426" y="183"/>
                    <a:pt x="396" y="183"/>
                  </a:cubicBezTo>
                  <a:cubicBezTo>
                    <a:pt x="335" y="122"/>
                    <a:pt x="305" y="61"/>
                    <a:pt x="213" y="31"/>
                  </a:cubicBezTo>
                  <a:cubicBezTo>
                    <a:pt x="153" y="0"/>
                    <a:pt x="122" y="0"/>
                    <a:pt x="61" y="61"/>
                  </a:cubicBezTo>
                  <a:cubicBezTo>
                    <a:pt x="31" y="61"/>
                    <a:pt x="1" y="122"/>
                    <a:pt x="1" y="152"/>
                  </a:cubicBezTo>
                  <a:cubicBezTo>
                    <a:pt x="31" y="244"/>
                    <a:pt x="61" y="335"/>
                    <a:pt x="61" y="426"/>
                  </a:cubicBezTo>
                  <a:cubicBezTo>
                    <a:pt x="61" y="426"/>
                    <a:pt x="92" y="456"/>
                    <a:pt x="92" y="456"/>
                  </a:cubicBezTo>
                  <a:cubicBezTo>
                    <a:pt x="153" y="487"/>
                    <a:pt x="213" y="487"/>
                    <a:pt x="274" y="517"/>
                  </a:cubicBezTo>
                  <a:cubicBezTo>
                    <a:pt x="335" y="548"/>
                    <a:pt x="335" y="548"/>
                    <a:pt x="335" y="608"/>
                  </a:cubicBezTo>
                  <a:cubicBezTo>
                    <a:pt x="335" y="639"/>
                    <a:pt x="335" y="700"/>
                    <a:pt x="335" y="730"/>
                  </a:cubicBezTo>
                  <a:cubicBezTo>
                    <a:pt x="335" y="791"/>
                    <a:pt x="335" y="852"/>
                    <a:pt x="274" y="882"/>
                  </a:cubicBezTo>
                  <a:cubicBezTo>
                    <a:pt x="244" y="912"/>
                    <a:pt x="213" y="943"/>
                    <a:pt x="183" y="973"/>
                  </a:cubicBezTo>
                  <a:cubicBezTo>
                    <a:pt x="122" y="1064"/>
                    <a:pt x="122" y="1186"/>
                    <a:pt x="122" y="1277"/>
                  </a:cubicBezTo>
                  <a:cubicBezTo>
                    <a:pt x="122" y="1368"/>
                    <a:pt x="213" y="1368"/>
                    <a:pt x="244" y="1399"/>
                  </a:cubicBezTo>
                  <a:cubicBezTo>
                    <a:pt x="244" y="1399"/>
                    <a:pt x="244" y="1429"/>
                    <a:pt x="274" y="1429"/>
                  </a:cubicBezTo>
                  <a:cubicBezTo>
                    <a:pt x="305" y="1459"/>
                    <a:pt x="365" y="1459"/>
                    <a:pt x="426" y="1429"/>
                  </a:cubicBezTo>
                  <a:cubicBezTo>
                    <a:pt x="457" y="1429"/>
                    <a:pt x="457" y="1429"/>
                    <a:pt x="487" y="1429"/>
                  </a:cubicBezTo>
                  <a:cubicBezTo>
                    <a:pt x="487" y="1429"/>
                    <a:pt x="487" y="1429"/>
                    <a:pt x="487" y="1459"/>
                  </a:cubicBezTo>
                  <a:cubicBezTo>
                    <a:pt x="487" y="1459"/>
                    <a:pt x="487" y="1490"/>
                    <a:pt x="487" y="1520"/>
                  </a:cubicBezTo>
                  <a:cubicBezTo>
                    <a:pt x="487" y="1551"/>
                    <a:pt x="517" y="1551"/>
                    <a:pt x="548" y="1581"/>
                  </a:cubicBezTo>
                  <a:cubicBezTo>
                    <a:pt x="609" y="1581"/>
                    <a:pt x="700" y="1611"/>
                    <a:pt x="761" y="1611"/>
                  </a:cubicBezTo>
                  <a:cubicBezTo>
                    <a:pt x="912" y="1611"/>
                    <a:pt x="1064" y="1703"/>
                    <a:pt x="1186" y="1703"/>
                  </a:cubicBezTo>
                  <a:cubicBezTo>
                    <a:pt x="1216" y="1703"/>
                    <a:pt x="1247" y="1703"/>
                    <a:pt x="1277" y="1733"/>
                  </a:cubicBezTo>
                  <a:cubicBezTo>
                    <a:pt x="1338" y="1763"/>
                    <a:pt x="1399" y="1794"/>
                    <a:pt x="1460" y="1763"/>
                  </a:cubicBezTo>
                  <a:cubicBezTo>
                    <a:pt x="1490" y="1763"/>
                    <a:pt x="1551" y="1763"/>
                    <a:pt x="1581" y="1763"/>
                  </a:cubicBezTo>
                  <a:cubicBezTo>
                    <a:pt x="1612" y="1763"/>
                    <a:pt x="1642" y="1763"/>
                    <a:pt x="1642" y="1733"/>
                  </a:cubicBezTo>
                  <a:cubicBezTo>
                    <a:pt x="1703" y="1703"/>
                    <a:pt x="1733" y="1672"/>
                    <a:pt x="1794" y="1642"/>
                  </a:cubicBezTo>
                  <a:cubicBezTo>
                    <a:pt x="1824" y="1642"/>
                    <a:pt x="1824" y="1611"/>
                    <a:pt x="1824" y="1581"/>
                  </a:cubicBezTo>
                  <a:cubicBezTo>
                    <a:pt x="1824" y="1551"/>
                    <a:pt x="1824" y="1520"/>
                    <a:pt x="1855" y="1490"/>
                  </a:cubicBezTo>
                  <a:cubicBezTo>
                    <a:pt x="1916" y="1399"/>
                    <a:pt x="1885" y="1307"/>
                    <a:pt x="1824" y="1247"/>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7"/>
            <p:cNvSpPr/>
            <p:nvPr/>
          </p:nvSpPr>
          <p:spPr>
            <a:xfrm>
              <a:off x="3873700" y="1928221"/>
              <a:ext cx="77261" cy="48611"/>
            </a:xfrm>
            <a:custGeom>
              <a:rect b="b" l="l" r="r" t="t"/>
              <a:pathLst>
                <a:path extrusionOk="0" h="1186" w="1885">
                  <a:moveTo>
                    <a:pt x="1186" y="730"/>
                  </a:moveTo>
                  <a:cubicBezTo>
                    <a:pt x="1125" y="699"/>
                    <a:pt x="1064" y="699"/>
                    <a:pt x="1003" y="669"/>
                  </a:cubicBezTo>
                  <a:cubicBezTo>
                    <a:pt x="1003" y="669"/>
                    <a:pt x="973" y="638"/>
                    <a:pt x="973" y="638"/>
                  </a:cubicBezTo>
                  <a:cubicBezTo>
                    <a:pt x="1034" y="578"/>
                    <a:pt x="973" y="517"/>
                    <a:pt x="1003" y="456"/>
                  </a:cubicBezTo>
                  <a:cubicBezTo>
                    <a:pt x="973" y="395"/>
                    <a:pt x="973" y="334"/>
                    <a:pt x="973" y="274"/>
                  </a:cubicBezTo>
                  <a:cubicBezTo>
                    <a:pt x="973" y="243"/>
                    <a:pt x="943" y="213"/>
                    <a:pt x="882" y="183"/>
                  </a:cubicBezTo>
                  <a:cubicBezTo>
                    <a:pt x="851" y="183"/>
                    <a:pt x="851" y="183"/>
                    <a:pt x="851" y="122"/>
                  </a:cubicBezTo>
                  <a:cubicBezTo>
                    <a:pt x="851" y="61"/>
                    <a:pt x="821" y="31"/>
                    <a:pt x="760" y="31"/>
                  </a:cubicBezTo>
                  <a:cubicBezTo>
                    <a:pt x="730" y="0"/>
                    <a:pt x="669" y="0"/>
                    <a:pt x="639" y="31"/>
                  </a:cubicBezTo>
                  <a:cubicBezTo>
                    <a:pt x="578" y="91"/>
                    <a:pt x="487" y="91"/>
                    <a:pt x="426" y="152"/>
                  </a:cubicBezTo>
                  <a:cubicBezTo>
                    <a:pt x="395" y="152"/>
                    <a:pt x="395" y="183"/>
                    <a:pt x="365" y="213"/>
                  </a:cubicBezTo>
                  <a:cubicBezTo>
                    <a:pt x="395" y="274"/>
                    <a:pt x="335" y="274"/>
                    <a:pt x="304" y="304"/>
                  </a:cubicBezTo>
                  <a:cubicBezTo>
                    <a:pt x="274" y="304"/>
                    <a:pt x="243" y="365"/>
                    <a:pt x="213" y="365"/>
                  </a:cubicBezTo>
                  <a:cubicBezTo>
                    <a:pt x="213" y="395"/>
                    <a:pt x="213" y="395"/>
                    <a:pt x="213" y="426"/>
                  </a:cubicBezTo>
                  <a:cubicBezTo>
                    <a:pt x="243" y="426"/>
                    <a:pt x="274" y="456"/>
                    <a:pt x="304" y="456"/>
                  </a:cubicBezTo>
                  <a:cubicBezTo>
                    <a:pt x="304" y="486"/>
                    <a:pt x="304" y="486"/>
                    <a:pt x="304" y="486"/>
                  </a:cubicBezTo>
                  <a:cubicBezTo>
                    <a:pt x="304" y="517"/>
                    <a:pt x="274" y="517"/>
                    <a:pt x="274" y="517"/>
                  </a:cubicBezTo>
                  <a:cubicBezTo>
                    <a:pt x="213" y="486"/>
                    <a:pt x="183" y="486"/>
                    <a:pt x="122" y="486"/>
                  </a:cubicBezTo>
                  <a:cubicBezTo>
                    <a:pt x="61" y="486"/>
                    <a:pt x="31" y="517"/>
                    <a:pt x="0" y="578"/>
                  </a:cubicBezTo>
                  <a:cubicBezTo>
                    <a:pt x="0" y="638"/>
                    <a:pt x="0" y="669"/>
                    <a:pt x="61" y="699"/>
                  </a:cubicBezTo>
                  <a:cubicBezTo>
                    <a:pt x="61" y="699"/>
                    <a:pt x="91" y="730"/>
                    <a:pt x="122" y="760"/>
                  </a:cubicBezTo>
                  <a:cubicBezTo>
                    <a:pt x="213" y="821"/>
                    <a:pt x="274" y="851"/>
                    <a:pt x="395" y="821"/>
                  </a:cubicBezTo>
                  <a:cubicBezTo>
                    <a:pt x="395" y="821"/>
                    <a:pt x="426" y="821"/>
                    <a:pt x="426" y="821"/>
                  </a:cubicBezTo>
                  <a:cubicBezTo>
                    <a:pt x="487" y="851"/>
                    <a:pt x="547" y="851"/>
                    <a:pt x="608" y="851"/>
                  </a:cubicBezTo>
                  <a:cubicBezTo>
                    <a:pt x="608" y="851"/>
                    <a:pt x="608" y="882"/>
                    <a:pt x="608" y="882"/>
                  </a:cubicBezTo>
                  <a:cubicBezTo>
                    <a:pt x="608" y="882"/>
                    <a:pt x="608" y="882"/>
                    <a:pt x="608" y="882"/>
                  </a:cubicBezTo>
                  <a:cubicBezTo>
                    <a:pt x="517" y="882"/>
                    <a:pt x="395" y="912"/>
                    <a:pt x="304" y="912"/>
                  </a:cubicBezTo>
                  <a:cubicBezTo>
                    <a:pt x="274" y="942"/>
                    <a:pt x="243" y="973"/>
                    <a:pt x="243" y="1003"/>
                  </a:cubicBezTo>
                  <a:cubicBezTo>
                    <a:pt x="243" y="1064"/>
                    <a:pt x="274" y="1125"/>
                    <a:pt x="335" y="1155"/>
                  </a:cubicBezTo>
                  <a:cubicBezTo>
                    <a:pt x="365" y="1155"/>
                    <a:pt x="395" y="1155"/>
                    <a:pt x="426" y="1186"/>
                  </a:cubicBezTo>
                  <a:cubicBezTo>
                    <a:pt x="456" y="1186"/>
                    <a:pt x="517" y="1186"/>
                    <a:pt x="547" y="1186"/>
                  </a:cubicBezTo>
                  <a:cubicBezTo>
                    <a:pt x="639" y="1186"/>
                    <a:pt x="730" y="1186"/>
                    <a:pt x="791" y="1125"/>
                  </a:cubicBezTo>
                  <a:cubicBezTo>
                    <a:pt x="821" y="1094"/>
                    <a:pt x="851" y="1094"/>
                    <a:pt x="882" y="1094"/>
                  </a:cubicBezTo>
                  <a:cubicBezTo>
                    <a:pt x="943" y="1094"/>
                    <a:pt x="1003" y="1094"/>
                    <a:pt x="1064" y="1064"/>
                  </a:cubicBezTo>
                  <a:cubicBezTo>
                    <a:pt x="1095" y="1064"/>
                    <a:pt x="1095" y="1064"/>
                    <a:pt x="1125" y="1064"/>
                  </a:cubicBezTo>
                  <a:cubicBezTo>
                    <a:pt x="1186" y="1094"/>
                    <a:pt x="1216" y="1094"/>
                    <a:pt x="1277" y="1125"/>
                  </a:cubicBezTo>
                  <a:cubicBezTo>
                    <a:pt x="1307" y="1155"/>
                    <a:pt x="1338" y="1155"/>
                    <a:pt x="1368" y="1155"/>
                  </a:cubicBezTo>
                  <a:cubicBezTo>
                    <a:pt x="1398" y="1125"/>
                    <a:pt x="1429" y="1125"/>
                    <a:pt x="1459" y="1125"/>
                  </a:cubicBezTo>
                  <a:cubicBezTo>
                    <a:pt x="1520" y="1125"/>
                    <a:pt x="1550" y="1094"/>
                    <a:pt x="1581" y="1064"/>
                  </a:cubicBezTo>
                  <a:cubicBezTo>
                    <a:pt x="1672" y="1003"/>
                    <a:pt x="1733" y="912"/>
                    <a:pt x="1794" y="851"/>
                  </a:cubicBezTo>
                  <a:cubicBezTo>
                    <a:pt x="1824" y="851"/>
                    <a:pt x="1824" y="790"/>
                    <a:pt x="1854" y="790"/>
                  </a:cubicBezTo>
                  <a:cubicBezTo>
                    <a:pt x="1885" y="730"/>
                    <a:pt x="1854" y="638"/>
                    <a:pt x="1794" y="608"/>
                  </a:cubicBezTo>
                  <a:cubicBezTo>
                    <a:pt x="1794" y="578"/>
                    <a:pt x="1763" y="578"/>
                    <a:pt x="1763" y="578"/>
                  </a:cubicBezTo>
                  <a:cubicBezTo>
                    <a:pt x="1733" y="608"/>
                    <a:pt x="1702" y="608"/>
                    <a:pt x="1672" y="638"/>
                  </a:cubicBezTo>
                  <a:cubicBezTo>
                    <a:pt x="1672" y="669"/>
                    <a:pt x="1642" y="669"/>
                    <a:pt x="1642" y="669"/>
                  </a:cubicBezTo>
                  <a:cubicBezTo>
                    <a:pt x="1611" y="638"/>
                    <a:pt x="1550" y="608"/>
                    <a:pt x="1581" y="547"/>
                  </a:cubicBezTo>
                  <a:cubicBezTo>
                    <a:pt x="1550" y="517"/>
                    <a:pt x="1520" y="486"/>
                    <a:pt x="1581" y="456"/>
                  </a:cubicBezTo>
                  <a:cubicBezTo>
                    <a:pt x="1581" y="426"/>
                    <a:pt x="1611" y="395"/>
                    <a:pt x="1611" y="365"/>
                  </a:cubicBezTo>
                  <a:cubicBezTo>
                    <a:pt x="1581" y="304"/>
                    <a:pt x="1611" y="243"/>
                    <a:pt x="1642" y="183"/>
                  </a:cubicBezTo>
                  <a:cubicBezTo>
                    <a:pt x="1642" y="152"/>
                    <a:pt x="1642" y="122"/>
                    <a:pt x="1611" y="122"/>
                  </a:cubicBezTo>
                  <a:cubicBezTo>
                    <a:pt x="1611" y="91"/>
                    <a:pt x="1581" y="91"/>
                    <a:pt x="1550" y="91"/>
                  </a:cubicBezTo>
                  <a:cubicBezTo>
                    <a:pt x="1490" y="152"/>
                    <a:pt x="1429" y="183"/>
                    <a:pt x="1368" y="243"/>
                  </a:cubicBezTo>
                  <a:cubicBezTo>
                    <a:pt x="1307" y="274"/>
                    <a:pt x="1307" y="304"/>
                    <a:pt x="1307" y="334"/>
                  </a:cubicBezTo>
                  <a:cubicBezTo>
                    <a:pt x="1307" y="365"/>
                    <a:pt x="1338" y="395"/>
                    <a:pt x="1338" y="395"/>
                  </a:cubicBezTo>
                  <a:cubicBezTo>
                    <a:pt x="1338" y="456"/>
                    <a:pt x="1307" y="486"/>
                    <a:pt x="1277" y="486"/>
                  </a:cubicBezTo>
                  <a:cubicBezTo>
                    <a:pt x="1277" y="517"/>
                    <a:pt x="1277" y="517"/>
                    <a:pt x="1277" y="517"/>
                  </a:cubicBezTo>
                  <a:cubicBezTo>
                    <a:pt x="1216" y="547"/>
                    <a:pt x="1216" y="578"/>
                    <a:pt x="1247" y="608"/>
                  </a:cubicBezTo>
                  <a:cubicBezTo>
                    <a:pt x="1247" y="638"/>
                    <a:pt x="1247" y="638"/>
                    <a:pt x="1247" y="669"/>
                  </a:cubicBezTo>
                  <a:cubicBezTo>
                    <a:pt x="1247" y="699"/>
                    <a:pt x="1216" y="730"/>
                    <a:pt x="1186" y="73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7"/>
            <p:cNvSpPr/>
            <p:nvPr/>
          </p:nvSpPr>
          <p:spPr>
            <a:xfrm>
              <a:off x="4370796" y="2194803"/>
              <a:ext cx="67301" cy="42422"/>
            </a:xfrm>
            <a:custGeom>
              <a:rect b="b" l="l" r="r" t="t"/>
              <a:pathLst>
                <a:path extrusionOk="0" h="1035" w="1642">
                  <a:moveTo>
                    <a:pt x="760" y="1034"/>
                  </a:moveTo>
                  <a:cubicBezTo>
                    <a:pt x="790" y="1034"/>
                    <a:pt x="821" y="1034"/>
                    <a:pt x="851" y="1034"/>
                  </a:cubicBezTo>
                  <a:cubicBezTo>
                    <a:pt x="973" y="973"/>
                    <a:pt x="1064" y="913"/>
                    <a:pt x="1186" y="882"/>
                  </a:cubicBezTo>
                  <a:cubicBezTo>
                    <a:pt x="1216" y="882"/>
                    <a:pt x="1216" y="852"/>
                    <a:pt x="1246" y="852"/>
                  </a:cubicBezTo>
                  <a:cubicBezTo>
                    <a:pt x="1307" y="791"/>
                    <a:pt x="1368" y="761"/>
                    <a:pt x="1429" y="730"/>
                  </a:cubicBezTo>
                  <a:cubicBezTo>
                    <a:pt x="1459" y="730"/>
                    <a:pt x="1490" y="730"/>
                    <a:pt x="1520" y="700"/>
                  </a:cubicBezTo>
                  <a:cubicBezTo>
                    <a:pt x="1520" y="669"/>
                    <a:pt x="1550" y="639"/>
                    <a:pt x="1581" y="609"/>
                  </a:cubicBezTo>
                  <a:cubicBezTo>
                    <a:pt x="1611" y="609"/>
                    <a:pt x="1611" y="578"/>
                    <a:pt x="1611" y="578"/>
                  </a:cubicBezTo>
                  <a:cubicBezTo>
                    <a:pt x="1581" y="487"/>
                    <a:pt x="1611" y="457"/>
                    <a:pt x="1642" y="396"/>
                  </a:cubicBezTo>
                  <a:cubicBezTo>
                    <a:pt x="1642" y="396"/>
                    <a:pt x="1642" y="396"/>
                    <a:pt x="1642" y="366"/>
                  </a:cubicBezTo>
                  <a:cubicBezTo>
                    <a:pt x="1642" y="366"/>
                    <a:pt x="1642" y="366"/>
                    <a:pt x="1611" y="366"/>
                  </a:cubicBezTo>
                  <a:cubicBezTo>
                    <a:pt x="1611" y="335"/>
                    <a:pt x="1581" y="335"/>
                    <a:pt x="1550" y="305"/>
                  </a:cubicBezTo>
                  <a:cubicBezTo>
                    <a:pt x="1520" y="274"/>
                    <a:pt x="1520" y="244"/>
                    <a:pt x="1520" y="214"/>
                  </a:cubicBezTo>
                  <a:cubicBezTo>
                    <a:pt x="1520" y="183"/>
                    <a:pt x="1490" y="122"/>
                    <a:pt x="1459" y="92"/>
                  </a:cubicBezTo>
                  <a:cubicBezTo>
                    <a:pt x="1459" y="92"/>
                    <a:pt x="1459" y="92"/>
                    <a:pt x="1429" y="92"/>
                  </a:cubicBezTo>
                  <a:cubicBezTo>
                    <a:pt x="1398" y="92"/>
                    <a:pt x="1368" y="92"/>
                    <a:pt x="1338" y="62"/>
                  </a:cubicBezTo>
                  <a:cubicBezTo>
                    <a:pt x="1307" y="31"/>
                    <a:pt x="1277" y="31"/>
                    <a:pt x="1246" y="62"/>
                  </a:cubicBezTo>
                  <a:cubicBezTo>
                    <a:pt x="1155" y="122"/>
                    <a:pt x="1094" y="153"/>
                    <a:pt x="1003" y="122"/>
                  </a:cubicBezTo>
                  <a:cubicBezTo>
                    <a:pt x="973" y="122"/>
                    <a:pt x="942" y="153"/>
                    <a:pt x="912" y="122"/>
                  </a:cubicBezTo>
                  <a:cubicBezTo>
                    <a:pt x="851" y="92"/>
                    <a:pt x="790" y="122"/>
                    <a:pt x="760" y="183"/>
                  </a:cubicBezTo>
                  <a:cubicBezTo>
                    <a:pt x="760" y="214"/>
                    <a:pt x="730" y="214"/>
                    <a:pt x="730" y="183"/>
                  </a:cubicBezTo>
                  <a:cubicBezTo>
                    <a:pt x="699" y="183"/>
                    <a:pt x="699" y="153"/>
                    <a:pt x="699" y="153"/>
                  </a:cubicBezTo>
                  <a:cubicBezTo>
                    <a:pt x="669" y="122"/>
                    <a:pt x="638" y="122"/>
                    <a:pt x="638" y="153"/>
                  </a:cubicBezTo>
                  <a:cubicBezTo>
                    <a:pt x="608" y="183"/>
                    <a:pt x="608" y="214"/>
                    <a:pt x="608" y="244"/>
                  </a:cubicBezTo>
                  <a:cubicBezTo>
                    <a:pt x="638" y="274"/>
                    <a:pt x="608" y="305"/>
                    <a:pt x="547" y="335"/>
                  </a:cubicBezTo>
                  <a:cubicBezTo>
                    <a:pt x="547" y="335"/>
                    <a:pt x="517" y="335"/>
                    <a:pt x="517" y="335"/>
                  </a:cubicBezTo>
                  <a:cubicBezTo>
                    <a:pt x="517" y="335"/>
                    <a:pt x="517" y="335"/>
                    <a:pt x="517" y="335"/>
                  </a:cubicBezTo>
                  <a:cubicBezTo>
                    <a:pt x="517" y="366"/>
                    <a:pt x="517" y="366"/>
                    <a:pt x="517" y="366"/>
                  </a:cubicBezTo>
                  <a:cubicBezTo>
                    <a:pt x="517" y="366"/>
                    <a:pt x="517" y="335"/>
                    <a:pt x="517" y="335"/>
                  </a:cubicBezTo>
                  <a:cubicBezTo>
                    <a:pt x="517" y="335"/>
                    <a:pt x="517" y="335"/>
                    <a:pt x="517" y="335"/>
                  </a:cubicBezTo>
                  <a:cubicBezTo>
                    <a:pt x="486" y="305"/>
                    <a:pt x="486" y="274"/>
                    <a:pt x="486" y="214"/>
                  </a:cubicBezTo>
                  <a:cubicBezTo>
                    <a:pt x="486" y="183"/>
                    <a:pt x="486" y="122"/>
                    <a:pt x="426" y="92"/>
                  </a:cubicBezTo>
                  <a:cubicBezTo>
                    <a:pt x="426" y="92"/>
                    <a:pt x="395" y="62"/>
                    <a:pt x="395" y="62"/>
                  </a:cubicBezTo>
                  <a:cubicBezTo>
                    <a:pt x="335" y="1"/>
                    <a:pt x="304" y="1"/>
                    <a:pt x="243" y="62"/>
                  </a:cubicBezTo>
                  <a:lnTo>
                    <a:pt x="243" y="62"/>
                  </a:lnTo>
                  <a:lnTo>
                    <a:pt x="243" y="62"/>
                  </a:lnTo>
                  <a:cubicBezTo>
                    <a:pt x="243" y="62"/>
                    <a:pt x="243" y="62"/>
                    <a:pt x="243" y="62"/>
                  </a:cubicBezTo>
                  <a:lnTo>
                    <a:pt x="243" y="62"/>
                  </a:lnTo>
                  <a:cubicBezTo>
                    <a:pt x="213" y="62"/>
                    <a:pt x="152" y="62"/>
                    <a:pt x="152" y="122"/>
                  </a:cubicBezTo>
                  <a:cubicBezTo>
                    <a:pt x="91" y="153"/>
                    <a:pt x="61" y="214"/>
                    <a:pt x="31" y="274"/>
                  </a:cubicBezTo>
                  <a:cubicBezTo>
                    <a:pt x="0" y="305"/>
                    <a:pt x="31" y="335"/>
                    <a:pt x="61" y="335"/>
                  </a:cubicBezTo>
                  <a:cubicBezTo>
                    <a:pt x="91" y="335"/>
                    <a:pt x="122" y="335"/>
                    <a:pt x="122" y="335"/>
                  </a:cubicBezTo>
                  <a:cubicBezTo>
                    <a:pt x="183" y="305"/>
                    <a:pt x="243" y="335"/>
                    <a:pt x="274" y="335"/>
                  </a:cubicBezTo>
                  <a:cubicBezTo>
                    <a:pt x="304" y="366"/>
                    <a:pt x="304" y="366"/>
                    <a:pt x="304" y="396"/>
                  </a:cubicBezTo>
                  <a:cubicBezTo>
                    <a:pt x="274" y="426"/>
                    <a:pt x="274" y="457"/>
                    <a:pt x="213" y="457"/>
                  </a:cubicBezTo>
                  <a:cubicBezTo>
                    <a:pt x="152" y="457"/>
                    <a:pt x="122" y="487"/>
                    <a:pt x="61" y="487"/>
                  </a:cubicBezTo>
                  <a:cubicBezTo>
                    <a:pt x="61" y="487"/>
                    <a:pt x="31" y="518"/>
                    <a:pt x="61" y="518"/>
                  </a:cubicBezTo>
                  <a:cubicBezTo>
                    <a:pt x="61" y="548"/>
                    <a:pt x="61" y="548"/>
                    <a:pt x="61" y="548"/>
                  </a:cubicBezTo>
                  <a:cubicBezTo>
                    <a:pt x="91" y="578"/>
                    <a:pt x="152" y="578"/>
                    <a:pt x="183" y="578"/>
                  </a:cubicBezTo>
                  <a:cubicBezTo>
                    <a:pt x="213" y="578"/>
                    <a:pt x="213" y="609"/>
                    <a:pt x="243" y="609"/>
                  </a:cubicBezTo>
                  <a:cubicBezTo>
                    <a:pt x="274" y="639"/>
                    <a:pt x="274" y="669"/>
                    <a:pt x="304" y="700"/>
                  </a:cubicBezTo>
                  <a:cubicBezTo>
                    <a:pt x="304" y="730"/>
                    <a:pt x="304" y="730"/>
                    <a:pt x="274" y="761"/>
                  </a:cubicBezTo>
                  <a:cubicBezTo>
                    <a:pt x="274" y="761"/>
                    <a:pt x="243" y="761"/>
                    <a:pt x="243" y="761"/>
                  </a:cubicBezTo>
                  <a:cubicBezTo>
                    <a:pt x="213" y="791"/>
                    <a:pt x="183" y="791"/>
                    <a:pt x="183" y="821"/>
                  </a:cubicBezTo>
                  <a:cubicBezTo>
                    <a:pt x="183" y="882"/>
                    <a:pt x="213" y="913"/>
                    <a:pt x="274" y="913"/>
                  </a:cubicBezTo>
                  <a:cubicBezTo>
                    <a:pt x="274" y="913"/>
                    <a:pt x="304" y="913"/>
                    <a:pt x="335" y="913"/>
                  </a:cubicBezTo>
                  <a:cubicBezTo>
                    <a:pt x="395" y="913"/>
                    <a:pt x="486" y="913"/>
                    <a:pt x="547" y="973"/>
                  </a:cubicBezTo>
                  <a:cubicBezTo>
                    <a:pt x="608" y="1004"/>
                    <a:pt x="699" y="1004"/>
                    <a:pt x="760" y="103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7"/>
            <p:cNvSpPr/>
            <p:nvPr/>
          </p:nvSpPr>
          <p:spPr>
            <a:xfrm>
              <a:off x="4963803" y="1860920"/>
              <a:ext cx="63572" cy="56112"/>
            </a:xfrm>
            <a:custGeom>
              <a:rect b="b" l="l" r="r" t="t"/>
              <a:pathLst>
                <a:path extrusionOk="0" h="1369" w="1551">
                  <a:moveTo>
                    <a:pt x="61" y="700"/>
                  </a:moveTo>
                  <a:cubicBezTo>
                    <a:pt x="61" y="730"/>
                    <a:pt x="61" y="730"/>
                    <a:pt x="92" y="730"/>
                  </a:cubicBezTo>
                  <a:cubicBezTo>
                    <a:pt x="122" y="730"/>
                    <a:pt x="152" y="730"/>
                    <a:pt x="152" y="761"/>
                  </a:cubicBezTo>
                  <a:cubicBezTo>
                    <a:pt x="213" y="791"/>
                    <a:pt x="244" y="791"/>
                    <a:pt x="304" y="821"/>
                  </a:cubicBezTo>
                  <a:cubicBezTo>
                    <a:pt x="304" y="821"/>
                    <a:pt x="335" y="821"/>
                    <a:pt x="335" y="821"/>
                  </a:cubicBezTo>
                  <a:cubicBezTo>
                    <a:pt x="335" y="821"/>
                    <a:pt x="335" y="821"/>
                    <a:pt x="304" y="852"/>
                  </a:cubicBezTo>
                  <a:cubicBezTo>
                    <a:pt x="274" y="852"/>
                    <a:pt x="244" y="852"/>
                    <a:pt x="213" y="852"/>
                  </a:cubicBezTo>
                  <a:cubicBezTo>
                    <a:pt x="183" y="852"/>
                    <a:pt x="152" y="882"/>
                    <a:pt x="152" y="882"/>
                  </a:cubicBezTo>
                  <a:cubicBezTo>
                    <a:pt x="122" y="913"/>
                    <a:pt x="152" y="943"/>
                    <a:pt x="183" y="973"/>
                  </a:cubicBezTo>
                  <a:cubicBezTo>
                    <a:pt x="213" y="1004"/>
                    <a:pt x="274" y="1065"/>
                    <a:pt x="304" y="1095"/>
                  </a:cubicBezTo>
                  <a:cubicBezTo>
                    <a:pt x="335" y="1095"/>
                    <a:pt x="335" y="1095"/>
                    <a:pt x="365" y="1095"/>
                  </a:cubicBezTo>
                  <a:cubicBezTo>
                    <a:pt x="456" y="1095"/>
                    <a:pt x="517" y="1004"/>
                    <a:pt x="487" y="913"/>
                  </a:cubicBezTo>
                  <a:cubicBezTo>
                    <a:pt x="487" y="882"/>
                    <a:pt x="456" y="852"/>
                    <a:pt x="456" y="852"/>
                  </a:cubicBezTo>
                  <a:cubicBezTo>
                    <a:pt x="487" y="821"/>
                    <a:pt x="487" y="821"/>
                    <a:pt x="487" y="821"/>
                  </a:cubicBezTo>
                  <a:cubicBezTo>
                    <a:pt x="487" y="821"/>
                    <a:pt x="517" y="821"/>
                    <a:pt x="517" y="821"/>
                  </a:cubicBezTo>
                  <a:cubicBezTo>
                    <a:pt x="548" y="882"/>
                    <a:pt x="578" y="913"/>
                    <a:pt x="578" y="973"/>
                  </a:cubicBezTo>
                  <a:cubicBezTo>
                    <a:pt x="548" y="1004"/>
                    <a:pt x="548" y="1034"/>
                    <a:pt x="548" y="1065"/>
                  </a:cubicBezTo>
                  <a:cubicBezTo>
                    <a:pt x="548" y="1125"/>
                    <a:pt x="548" y="1156"/>
                    <a:pt x="608" y="1156"/>
                  </a:cubicBezTo>
                  <a:cubicBezTo>
                    <a:pt x="669" y="1156"/>
                    <a:pt x="730" y="1156"/>
                    <a:pt x="760" y="1217"/>
                  </a:cubicBezTo>
                  <a:cubicBezTo>
                    <a:pt x="791" y="1277"/>
                    <a:pt x="852" y="1308"/>
                    <a:pt x="943" y="1308"/>
                  </a:cubicBezTo>
                  <a:cubicBezTo>
                    <a:pt x="1064" y="1308"/>
                    <a:pt x="1186" y="1338"/>
                    <a:pt x="1308" y="1369"/>
                  </a:cubicBezTo>
                  <a:cubicBezTo>
                    <a:pt x="1338" y="1369"/>
                    <a:pt x="1368" y="1369"/>
                    <a:pt x="1399" y="1369"/>
                  </a:cubicBezTo>
                  <a:cubicBezTo>
                    <a:pt x="1429" y="1338"/>
                    <a:pt x="1490" y="1308"/>
                    <a:pt x="1520" y="1247"/>
                  </a:cubicBezTo>
                  <a:cubicBezTo>
                    <a:pt x="1551" y="1247"/>
                    <a:pt x="1551" y="1186"/>
                    <a:pt x="1551" y="1186"/>
                  </a:cubicBezTo>
                  <a:cubicBezTo>
                    <a:pt x="1520" y="1156"/>
                    <a:pt x="1520" y="1156"/>
                    <a:pt x="1520" y="1125"/>
                  </a:cubicBezTo>
                  <a:cubicBezTo>
                    <a:pt x="1490" y="1125"/>
                    <a:pt x="1460" y="1095"/>
                    <a:pt x="1429" y="1095"/>
                  </a:cubicBezTo>
                  <a:cubicBezTo>
                    <a:pt x="1399" y="1065"/>
                    <a:pt x="1399" y="1034"/>
                    <a:pt x="1399" y="1004"/>
                  </a:cubicBezTo>
                  <a:cubicBezTo>
                    <a:pt x="1429" y="943"/>
                    <a:pt x="1338" y="913"/>
                    <a:pt x="1338" y="852"/>
                  </a:cubicBezTo>
                  <a:cubicBezTo>
                    <a:pt x="1308" y="730"/>
                    <a:pt x="1247" y="669"/>
                    <a:pt x="1156" y="609"/>
                  </a:cubicBezTo>
                  <a:cubicBezTo>
                    <a:pt x="1095" y="578"/>
                    <a:pt x="1064" y="578"/>
                    <a:pt x="1004" y="609"/>
                  </a:cubicBezTo>
                  <a:cubicBezTo>
                    <a:pt x="973" y="639"/>
                    <a:pt x="943" y="609"/>
                    <a:pt x="912" y="578"/>
                  </a:cubicBezTo>
                  <a:cubicBezTo>
                    <a:pt x="852" y="548"/>
                    <a:pt x="821" y="548"/>
                    <a:pt x="760" y="609"/>
                  </a:cubicBezTo>
                  <a:cubicBezTo>
                    <a:pt x="760" y="609"/>
                    <a:pt x="730" y="609"/>
                    <a:pt x="730" y="609"/>
                  </a:cubicBezTo>
                  <a:cubicBezTo>
                    <a:pt x="730" y="609"/>
                    <a:pt x="730" y="609"/>
                    <a:pt x="730" y="639"/>
                  </a:cubicBezTo>
                  <a:cubicBezTo>
                    <a:pt x="730" y="609"/>
                    <a:pt x="730" y="639"/>
                    <a:pt x="730" y="639"/>
                  </a:cubicBezTo>
                  <a:cubicBezTo>
                    <a:pt x="669" y="669"/>
                    <a:pt x="639" y="700"/>
                    <a:pt x="608" y="730"/>
                  </a:cubicBezTo>
                  <a:cubicBezTo>
                    <a:pt x="608" y="730"/>
                    <a:pt x="578" y="730"/>
                    <a:pt x="578" y="730"/>
                  </a:cubicBezTo>
                  <a:cubicBezTo>
                    <a:pt x="578" y="700"/>
                    <a:pt x="578" y="700"/>
                    <a:pt x="578" y="700"/>
                  </a:cubicBezTo>
                  <a:cubicBezTo>
                    <a:pt x="608" y="639"/>
                    <a:pt x="669" y="609"/>
                    <a:pt x="730" y="639"/>
                  </a:cubicBezTo>
                  <a:lnTo>
                    <a:pt x="730" y="609"/>
                  </a:lnTo>
                  <a:cubicBezTo>
                    <a:pt x="730" y="609"/>
                    <a:pt x="730" y="609"/>
                    <a:pt x="730" y="609"/>
                  </a:cubicBezTo>
                  <a:cubicBezTo>
                    <a:pt x="730" y="548"/>
                    <a:pt x="730" y="487"/>
                    <a:pt x="669" y="426"/>
                  </a:cubicBezTo>
                  <a:cubicBezTo>
                    <a:pt x="608" y="396"/>
                    <a:pt x="608" y="335"/>
                    <a:pt x="578" y="274"/>
                  </a:cubicBezTo>
                  <a:cubicBezTo>
                    <a:pt x="578" y="244"/>
                    <a:pt x="578" y="214"/>
                    <a:pt x="548" y="214"/>
                  </a:cubicBezTo>
                  <a:cubicBezTo>
                    <a:pt x="426" y="214"/>
                    <a:pt x="365" y="153"/>
                    <a:pt x="304" y="92"/>
                  </a:cubicBezTo>
                  <a:cubicBezTo>
                    <a:pt x="274" y="62"/>
                    <a:pt x="244" y="31"/>
                    <a:pt x="213" y="31"/>
                  </a:cubicBezTo>
                  <a:cubicBezTo>
                    <a:pt x="183" y="1"/>
                    <a:pt x="152" y="31"/>
                    <a:pt x="122" y="31"/>
                  </a:cubicBezTo>
                  <a:cubicBezTo>
                    <a:pt x="122" y="92"/>
                    <a:pt x="92" y="153"/>
                    <a:pt x="61" y="214"/>
                  </a:cubicBezTo>
                  <a:cubicBezTo>
                    <a:pt x="1" y="305"/>
                    <a:pt x="1" y="396"/>
                    <a:pt x="31" y="487"/>
                  </a:cubicBezTo>
                  <a:cubicBezTo>
                    <a:pt x="61" y="548"/>
                    <a:pt x="61" y="609"/>
                    <a:pt x="61" y="70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7"/>
            <p:cNvSpPr/>
            <p:nvPr/>
          </p:nvSpPr>
          <p:spPr>
            <a:xfrm>
              <a:off x="5267807" y="1893341"/>
              <a:ext cx="53612" cy="37381"/>
            </a:xfrm>
            <a:custGeom>
              <a:rect b="b" l="l" r="r" t="t"/>
              <a:pathLst>
                <a:path extrusionOk="0" h="912" w="1308">
                  <a:moveTo>
                    <a:pt x="517" y="274"/>
                  </a:moveTo>
                  <a:lnTo>
                    <a:pt x="517" y="274"/>
                  </a:lnTo>
                  <a:lnTo>
                    <a:pt x="517" y="274"/>
                  </a:lnTo>
                  <a:cubicBezTo>
                    <a:pt x="517" y="274"/>
                    <a:pt x="517" y="274"/>
                    <a:pt x="486" y="274"/>
                  </a:cubicBezTo>
                  <a:cubicBezTo>
                    <a:pt x="517" y="274"/>
                    <a:pt x="517" y="274"/>
                    <a:pt x="517" y="274"/>
                  </a:cubicBezTo>
                  <a:close/>
                  <a:moveTo>
                    <a:pt x="942" y="426"/>
                  </a:moveTo>
                  <a:lnTo>
                    <a:pt x="942" y="426"/>
                  </a:lnTo>
                  <a:lnTo>
                    <a:pt x="942" y="426"/>
                  </a:lnTo>
                  <a:cubicBezTo>
                    <a:pt x="942" y="426"/>
                    <a:pt x="912" y="426"/>
                    <a:pt x="912" y="426"/>
                  </a:cubicBezTo>
                  <a:cubicBezTo>
                    <a:pt x="912" y="426"/>
                    <a:pt x="942" y="426"/>
                    <a:pt x="942" y="426"/>
                  </a:cubicBezTo>
                  <a:moveTo>
                    <a:pt x="91" y="517"/>
                  </a:moveTo>
                  <a:cubicBezTo>
                    <a:pt x="152" y="578"/>
                    <a:pt x="182" y="608"/>
                    <a:pt x="182" y="699"/>
                  </a:cubicBezTo>
                  <a:cubicBezTo>
                    <a:pt x="182" y="699"/>
                    <a:pt x="213" y="730"/>
                    <a:pt x="213" y="730"/>
                  </a:cubicBezTo>
                  <a:cubicBezTo>
                    <a:pt x="274" y="760"/>
                    <a:pt x="304" y="790"/>
                    <a:pt x="334" y="790"/>
                  </a:cubicBezTo>
                  <a:cubicBezTo>
                    <a:pt x="395" y="821"/>
                    <a:pt x="456" y="851"/>
                    <a:pt x="486" y="882"/>
                  </a:cubicBezTo>
                  <a:cubicBezTo>
                    <a:pt x="517" y="912"/>
                    <a:pt x="547" y="912"/>
                    <a:pt x="608" y="912"/>
                  </a:cubicBezTo>
                  <a:cubicBezTo>
                    <a:pt x="638" y="912"/>
                    <a:pt x="669" y="912"/>
                    <a:pt x="730" y="912"/>
                  </a:cubicBezTo>
                  <a:cubicBezTo>
                    <a:pt x="730" y="912"/>
                    <a:pt x="760" y="882"/>
                    <a:pt x="760" y="882"/>
                  </a:cubicBezTo>
                  <a:cubicBezTo>
                    <a:pt x="790" y="851"/>
                    <a:pt x="790" y="821"/>
                    <a:pt x="821" y="790"/>
                  </a:cubicBezTo>
                  <a:cubicBezTo>
                    <a:pt x="851" y="760"/>
                    <a:pt x="882" y="730"/>
                    <a:pt x="912" y="699"/>
                  </a:cubicBezTo>
                  <a:cubicBezTo>
                    <a:pt x="942" y="638"/>
                    <a:pt x="1003" y="608"/>
                    <a:pt x="1064" y="638"/>
                  </a:cubicBezTo>
                  <a:cubicBezTo>
                    <a:pt x="1094" y="638"/>
                    <a:pt x="1125" y="608"/>
                    <a:pt x="1125" y="608"/>
                  </a:cubicBezTo>
                  <a:cubicBezTo>
                    <a:pt x="1155" y="608"/>
                    <a:pt x="1186" y="578"/>
                    <a:pt x="1186" y="578"/>
                  </a:cubicBezTo>
                  <a:cubicBezTo>
                    <a:pt x="1186" y="547"/>
                    <a:pt x="1216" y="547"/>
                    <a:pt x="1216" y="517"/>
                  </a:cubicBezTo>
                  <a:cubicBezTo>
                    <a:pt x="1216" y="486"/>
                    <a:pt x="1216" y="486"/>
                    <a:pt x="1246" y="486"/>
                  </a:cubicBezTo>
                  <a:cubicBezTo>
                    <a:pt x="1246" y="456"/>
                    <a:pt x="1277" y="456"/>
                    <a:pt x="1277" y="456"/>
                  </a:cubicBezTo>
                  <a:cubicBezTo>
                    <a:pt x="1277" y="426"/>
                    <a:pt x="1307" y="395"/>
                    <a:pt x="1307" y="395"/>
                  </a:cubicBezTo>
                  <a:cubicBezTo>
                    <a:pt x="1307" y="365"/>
                    <a:pt x="1307" y="334"/>
                    <a:pt x="1307" y="304"/>
                  </a:cubicBezTo>
                  <a:cubicBezTo>
                    <a:pt x="1307" y="243"/>
                    <a:pt x="1277" y="213"/>
                    <a:pt x="1246" y="182"/>
                  </a:cubicBezTo>
                  <a:cubicBezTo>
                    <a:pt x="1277" y="122"/>
                    <a:pt x="1246" y="91"/>
                    <a:pt x="1186" y="91"/>
                  </a:cubicBezTo>
                  <a:lnTo>
                    <a:pt x="882" y="30"/>
                  </a:lnTo>
                  <a:cubicBezTo>
                    <a:pt x="882" y="30"/>
                    <a:pt x="882" y="30"/>
                    <a:pt x="882" y="30"/>
                  </a:cubicBezTo>
                  <a:cubicBezTo>
                    <a:pt x="851" y="30"/>
                    <a:pt x="821" y="30"/>
                    <a:pt x="821" y="61"/>
                  </a:cubicBezTo>
                  <a:cubicBezTo>
                    <a:pt x="821" y="61"/>
                    <a:pt x="821" y="91"/>
                    <a:pt x="821" y="91"/>
                  </a:cubicBezTo>
                  <a:cubicBezTo>
                    <a:pt x="851" y="152"/>
                    <a:pt x="882" y="243"/>
                    <a:pt x="882" y="304"/>
                  </a:cubicBezTo>
                  <a:cubicBezTo>
                    <a:pt x="882" y="334"/>
                    <a:pt x="882" y="334"/>
                    <a:pt x="882" y="365"/>
                  </a:cubicBezTo>
                  <a:cubicBezTo>
                    <a:pt x="882" y="365"/>
                    <a:pt x="882" y="365"/>
                    <a:pt x="882" y="365"/>
                  </a:cubicBezTo>
                  <a:cubicBezTo>
                    <a:pt x="882" y="365"/>
                    <a:pt x="912" y="395"/>
                    <a:pt x="912" y="395"/>
                  </a:cubicBezTo>
                  <a:cubicBezTo>
                    <a:pt x="882" y="395"/>
                    <a:pt x="882" y="395"/>
                    <a:pt x="882" y="365"/>
                  </a:cubicBezTo>
                  <a:cubicBezTo>
                    <a:pt x="882" y="365"/>
                    <a:pt x="882" y="365"/>
                    <a:pt x="882" y="365"/>
                  </a:cubicBezTo>
                  <a:cubicBezTo>
                    <a:pt x="882" y="365"/>
                    <a:pt x="851" y="365"/>
                    <a:pt x="851" y="334"/>
                  </a:cubicBezTo>
                  <a:cubicBezTo>
                    <a:pt x="821" y="274"/>
                    <a:pt x="760" y="213"/>
                    <a:pt x="760" y="122"/>
                  </a:cubicBezTo>
                  <a:cubicBezTo>
                    <a:pt x="760" y="61"/>
                    <a:pt x="730" y="30"/>
                    <a:pt x="669" y="30"/>
                  </a:cubicBezTo>
                  <a:cubicBezTo>
                    <a:pt x="638" y="0"/>
                    <a:pt x="578" y="0"/>
                    <a:pt x="547" y="0"/>
                  </a:cubicBezTo>
                  <a:cubicBezTo>
                    <a:pt x="517" y="0"/>
                    <a:pt x="517" y="0"/>
                    <a:pt x="517" y="30"/>
                  </a:cubicBezTo>
                  <a:cubicBezTo>
                    <a:pt x="486" y="61"/>
                    <a:pt x="486" y="61"/>
                    <a:pt x="456" y="91"/>
                  </a:cubicBezTo>
                  <a:cubicBezTo>
                    <a:pt x="456" y="152"/>
                    <a:pt x="456" y="182"/>
                    <a:pt x="456" y="243"/>
                  </a:cubicBezTo>
                  <a:cubicBezTo>
                    <a:pt x="486" y="243"/>
                    <a:pt x="486" y="243"/>
                    <a:pt x="486" y="243"/>
                  </a:cubicBezTo>
                  <a:cubicBezTo>
                    <a:pt x="486" y="243"/>
                    <a:pt x="486" y="243"/>
                    <a:pt x="486" y="274"/>
                  </a:cubicBezTo>
                  <a:cubicBezTo>
                    <a:pt x="486" y="243"/>
                    <a:pt x="486" y="243"/>
                    <a:pt x="456" y="243"/>
                  </a:cubicBezTo>
                  <a:cubicBezTo>
                    <a:pt x="456" y="243"/>
                    <a:pt x="456" y="243"/>
                    <a:pt x="456" y="243"/>
                  </a:cubicBezTo>
                  <a:cubicBezTo>
                    <a:pt x="395" y="213"/>
                    <a:pt x="334" y="213"/>
                    <a:pt x="304" y="152"/>
                  </a:cubicBezTo>
                  <a:cubicBezTo>
                    <a:pt x="243" y="91"/>
                    <a:pt x="182" y="91"/>
                    <a:pt x="122" y="61"/>
                  </a:cubicBezTo>
                  <a:cubicBezTo>
                    <a:pt x="122" y="61"/>
                    <a:pt x="61" y="91"/>
                    <a:pt x="61" y="122"/>
                  </a:cubicBezTo>
                  <a:cubicBezTo>
                    <a:pt x="30" y="152"/>
                    <a:pt x="30" y="213"/>
                    <a:pt x="0" y="274"/>
                  </a:cubicBezTo>
                  <a:cubicBezTo>
                    <a:pt x="0" y="304"/>
                    <a:pt x="0" y="334"/>
                    <a:pt x="0" y="334"/>
                  </a:cubicBezTo>
                  <a:cubicBezTo>
                    <a:pt x="30" y="395"/>
                    <a:pt x="61" y="486"/>
                    <a:pt x="91" y="517"/>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7"/>
            <p:cNvSpPr/>
            <p:nvPr/>
          </p:nvSpPr>
          <p:spPr>
            <a:xfrm>
              <a:off x="3928500" y="2005441"/>
              <a:ext cx="43652" cy="53612"/>
            </a:xfrm>
            <a:custGeom>
              <a:rect b="b" l="l" r="r" t="t"/>
              <a:pathLst>
                <a:path extrusionOk="0" h="1308" w="1065">
                  <a:moveTo>
                    <a:pt x="1034" y="244"/>
                  </a:moveTo>
                  <a:cubicBezTo>
                    <a:pt x="1065" y="244"/>
                    <a:pt x="1065" y="213"/>
                    <a:pt x="1065" y="183"/>
                  </a:cubicBezTo>
                  <a:cubicBezTo>
                    <a:pt x="1034" y="153"/>
                    <a:pt x="1034" y="122"/>
                    <a:pt x="1004" y="122"/>
                  </a:cubicBezTo>
                  <a:cubicBezTo>
                    <a:pt x="943" y="92"/>
                    <a:pt x="882" y="122"/>
                    <a:pt x="821" y="92"/>
                  </a:cubicBezTo>
                  <a:cubicBezTo>
                    <a:pt x="821" y="92"/>
                    <a:pt x="791" y="92"/>
                    <a:pt x="761" y="61"/>
                  </a:cubicBezTo>
                  <a:cubicBezTo>
                    <a:pt x="761" y="61"/>
                    <a:pt x="761" y="61"/>
                    <a:pt x="761" y="61"/>
                  </a:cubicBezTo>
                  <a:cubicBezTo>
                    <a:pt x="761" y="61"/>
                    <a:pt x="761" y="61"/>
                    <a:pt x="761" y="61"/>
                  </a:cubicBezTo>
                  <a:lnTo>
                    <a:pt x="761" y="61"/>
                  </a:lnTo>
                  <a:cubicBezTo>
                    <a:pt x="730" y="61"/>
                    <a:pt x="730" y="31"/>
                    <a:pt x="700" y="31"/>
                  </a:cubicBezTo>
                  <a:cubicBezTo>
                    <a:pt x="700" y="1"/>
                    <a:pt x="669" y="1"/>
                    <a:pt x="639" y="1"/>
                  </a:cubicBezTo>
                  <a:cubicBezTo>
                    <a:pt x="609" y="1"/>
                    <a:pt x="578" y="1"/>
                    <a:pt x="548" y="31"/>
                  </a:cubicBezTo>
                  <a:cubicBezTo>
                    <a:pt x="517" y="31"/>
                    <a:pt x="487" y="61"/>
                    <a:pt x="487" y="61"/>
                  </a:cubicBezTo>
                  <a:cubicBezTo>
                    <a:pt x="457" y="122"/>
                    <a:pt x="426" y="153"/>
                    <a:pt x="365" y="183"/>
                  </a:cubicBezTo>
                  <a:cubicBezTo>
                    <a:pt x="365" y="183"/>
                    <a:pt x="365" y="213"/>
                    <a:pt x="365" y="244"/>
                  </a:cubicBezTo>
                  <a:cubicBezTo>
                    <a:pt x="365" y="274"/>
                    <a:pt x="365" y="274"/>
                    <a:pt x="396" y="305"/>
                  </a:cubicBezTo>
                  <a:cubicBezTo>
                    <a:pt x="426" y="396"/>
                    <a:pt x="396" y="457"/>
                    <a:pt x="365" y="517"/>
                  </a:cubicBezTo>
                  <a:cubicBezTo>
                    <a:pt x="365" y="548"/>
                    <a:pt x="335" y="548"/>
                    <a:pt x="305" y="517"/>
                  </a:cubicBezTo>
                  <a:cubicBezTo>
                    <a:pt x="274" y="487"/>
                    <a:pt x="244" y="426"/>
                    <a:pt x="244" y="396"/>
                  </a:cubicBezTo>
                  <a:cubicBezTo>
                    <a:pt x="213" y="365"/>
                    <a:pt x="183" y="335"/>
                    <a:pt x="153" y="335"/>
                  </a:cubicBezTo>
                  <a:cubicBezTo>
                    <a:pt x="92" y="335"/>
                    <a:pt x="31" y="396"/>
                    <a:pt x="1" y="487"/>
                  </a:cubicBezTo>
                  <a:cubicBezTo>
                    <a:pt x="1" y="548"/>
                    <a:pt x="1" y="609"/>
                    <a:pt x="1" y="669"/>
                  </a:cubicBezTo>
                  <a:cubicBezTo>
                    <a:pt x="1" y="700"/>
                    <a:pt x="1" y="700"/>
                    <a:pt x="31" y="730"/>
                  </a:cubicBezTo>
                  <a:cubicBezTo>
                    <a:pt x="92" y="730"/>
                    <a:pt x="122" y="791"/>
                    <a:pt x="122" y="821"/>
                  </a:cubicBezTo>
                  <a:cubicBezTo>
                    <a:pt x="153" y="943"/>
                    <a:pt x="213" y="1034"/>
                    <a:pt x="213" y="1125"/>
                  </a:cubicBezTo>
                  <a:cubicBezTo>
                    <a:pt x="183" y="1186"/>
                    <a:pt x="213" y="1216"/>
                    <a:pt x="274" y="1277"/>
                  </a:cubicBezTo>
                  <a:cubicBezTo>
                    <a:pt x="274" y="1277"/>
                    <a:pt x="335" y="1308"/>
                    <a:pt x="335" y="1277"/>
                  </a:cubicBezTo>
                  <a:cubicBezTo>
                    <a:pt x="365" y="1247"/>
                    <a:pt x="396" y="1216"/>
                    <a:pt x="457" y="1186"/>
                  </a:cubicBezTo>
                  <a:cubicBezTo>
                    <a:pt x="487" y="1156"/>
                    <a:pt x="548" y="1156"/>
                    <a:pt x="578" y="1156"/>
                  </a:cubicBezTo>
                  <a:cubicBezTo>
                    <a:pt x="609" y="1125"/>
                    <a:pt x="669" y="1095"/>
                    <a:pt x="700" y="1095"/>
                  </a:cubicBezTo>
                  <a:cubicBezTo>
                    <a:pt x="730" y="1065"/>
                    <a:pt x="730" y="1065"/>
                    <a:pt x="730" y="1034"/>
                  </a:cubicBezTo>
                  <a:cubicBezTo>
                    <a:pt x="761" y="973"/>
                    <a:pt x="821" y="913"/>
                    <a:pt x="852" y="852"/>
                  </a:cubicBezTo>
                  <a:cubicBezTo>
                    <a:pt x="913" y="791"/>
                    <a:pt x="913" y="730"/>
                    <a:pt x="882" y="700"/>
                  </a:cubicBezTo>
                  <a:cubicBezTo>
                    <a:pt x="882" y="639"/>
                    <a:pt x="882" y="609"/>
                    <a:pt x="852" y="578"/>
                  </a:cubicBezTo>
                  <a:cubicBezTo>
                    <a:pt x="852" y="548"/>
                    <a:pt x="821" y="517"/>
                    <a:pt x="761" y="487"/>
                  </a:cubicBezTo>
                  <a:cubicBezTo>
                    <a:pt x="761" y="457"/>
                    <a:pt x="761" y="457"/>
                    <a:pt x="761" y="457"/>
                  </a:cubicBezTo>
                  <a:cubicBezTo>
                    <a:pt x="821" y="426"/>
                    <a:pt x="852" y="426"/>
                    <a:pt x="913" y="396"/>
                  </a:cubicBezTo>
                  <a:cubicBezTo>
                    <a:pt x="943" y="396"/>
                    <a:pt x="973" y="365"/>
                    <a:pt x="973" y="335"/>
                  </a:cubicBezTo>
                  <a:cubicBezTo>
                    <a:pt x="973" y="274"/>
                    <a:pt x="1004" y="274"/>
                    <a:pt x="1034" y="24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7"/>
            <p:cNvSpPr/>
            <p:nvPr/>
          </p:nvSpPr>
          <p:spPr>
            <a:xfrm>
              <a:off x="4147783" y="2402854"/>
              <a:ext cx="41" cy="1312"/>
            </a:xfrm>
            <a:custGeom>
              <a:rect b="b" l="l" r="r" t="t"/>
              <a:pathLst>
                <a:path extrusionOk="0" h="32" w="1">
                  <a:moveTo>
                    <a:pt x="0" y="1"/>
                  </a:moveTo>
                  <a:cubicBezTo>
                    <a:pt x="0" y="31"/>
                    <a:pt x="0" y="31"/>
                    <a:pt x="0" y="31"/>
                  </a:cubicBezTo>
                  <a:cubicBezTo>
                    <a:pt x="0" y="31"/>
                    <a:pt x="0" y="31"/>
                    <a:pt x="0" y="31"/>
                  </a:cubicBezTo>
                  <a:cubicBezTo>
                    <a:pt x="0" y="31"/>
                    <a:pt x="0" y="3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7"/>
            <p:cNvSpPr/>
            <p:nvPr/>
          </p:nvSpPr>
          <p:spPr>
            <a:xfrm>
              <a:off x="4100443" y="2363014"/>
              <a:ext cx="48611" cy="52341"/>
            </a:xfrm>
            <a:custGeom>
              <a:rect b="b" l="l" r="r" t="t"/>
              <a:pathLst>
                <a:path extrusionOk="0" h="1277" w="1186">
                  <a:moveTo>
                    <a:pt x="1125" y="790"/>
                  </a:moveTo>
                  <a:cubicBezTo>
                    <a:pt x="1125" y="790"/>
                    <a:pt x="1125" y="790"/>
                    <a:pt x="1125" y="790"/>
                  </a:cubicBezTo>
                  <a:cubicBezTo>
                    <a:pt x="1125" y="760"/>
                    <a:pt x="1125" y="760"/>
                    <a:pt x="1095" y="760"/>
                  </a:cubicBezTo>
                  <a:cubicBezTo>
                    <a:pt x="1064" y="760"/>
                    <a:pt x="1064" y="790"/>
                    <a:pt x="1034" y="760"/>
                  </a:cubicBezTo>
                  <a:cubicBezTo>
                    <a:pt x="1034" y="730"/>
                    <a:pt x="1034" y="730"/>
                    <a:pt x="1034" y="699"/>
                  </a:cubicBezTo>
                  <a:cubicBezTo>
                    <a:pt x="1064" y="669"/>
                    <a:pt x="1095" y="669"/>
                    <a:pt x="1095" y="639"/>
                  </a:cubicBezTo>
                  <a:cubicBezTo>
                    <a:pt x="1095" y="608"/>
                    <a:pt x="1095" y="608"/>
                    <a:pt x="1064" y="578"/>
                  </a:cubicBezTo>
                  <a:cubicBezTo>
                    <a:pt x="1064" y="547"/>
                    <a:pt x="1034" y="547"/>
                    <a:pt x="1034" y="517"/>
                  </a:cubicBezTo>
                  <a:cubicBezTo>
                    <a:pt x="1003" y="517"/>
                    <a:pt x="1003" y="517"/>
                    <a:pt x="973" y="517"/>
                  </a:cubicBezTo>
                  <a:cubicBezTo>
                    <a:pt x="943" y="517"/>
                    <a:pt x="943" y="547"/>
                    <a:pt x="912" y="547"/>
                  </a:cubicBezTo>
                  <a:cubicBezTo>
                    <a:pt x="851" y="578"/>
                    <a:pt x="821" y="578"/>
                    <a:pt x="760" y="547"/>
                  </a:cubicBezTo>
                  <a:cubicBezTo>
                    <a:pt x="730" y="547"/>
                    <a:pt x="730" y="517"/>
                    <a:pt x="730" y="487"/>
                  </a:cubicBezTo>
                  <a:cubicBezTo>
                    <a:pt x="730" y="487"/>
                    <a:pt x="730" y="456"/>
                    <a:pt x="730" y="456"/>
                  </a:cubicBezTo>
                  <a:cubicBezTo>
                    <a:pt x="730" y="426"/>
                    <a:pt x="699" y="395"/>
                    <a:pt x="669" y="395"/>
                  </a:cubicBezTo>
                  <a:cubicBezTo>
                    <a:pt x="639" y="365"/>
                    <a:pt x="639" y="395"/>
                    <a:pt x="608" y="395"/>
                  </a:cubicBezTo>
                  <a:cubicBezTo>
                    <a:pt x="608" y="395"/>
                    <a:pt x="608" y="395"/>
                    <a:pt x="608" y="395"/>
                  </a:cubicBezTo>
                  <a:lnTo>
                    <a:pt x="608" y="395"/>
                  </a:lnTo>
                  <a:lnTo>
                    <a:pt x="608" y="395"/>
                  </a:lnTo>
                  <a:cubicBezTo>
                    <a:pt x="608" y="395"/>
                    <a:pt x="608" y="395"/>
                    <a:pt x="608" y="395"/>
                  </a:cubicBezTo>
                  <a:cubicBezTo>
                    <a:pt x="639" y="304"/>
                    <a:pt x="669" y="274"/>
                    <a:pt x="730" y="213"/>
                  </a:cubicBezTo>
                  <a:cubicBezTo>
                    <a:pt x="760" y="183"/>
                    <a:pt x="791" y="122"/>
                    <a:pt x="821" y="61"/>
                  </a:cubicBezTo>
                  <a:cubicBezTo>
                    <a:pt x="821" y="61"/>
                    <a:pt x="821" y="31"/>
                    <a:pt x="821" y="31"/>
                  </a:cubicBezTo>
                  <a:cubicBezTo>
                    <a:pt x="821" y="31"/>
                    <a:pt x="791" y="0"/>
                    <a:pt x="760" y="0"/>
                  </a:cubicBezTo>
                  <a:cubicBezTo>
                    <a:pt x="699" y="31"/>
                    <a:pt x="639" y="61"/>
                    <a:pt x="578" y="122"/>
                  </a:cubicBezTo>
                  <a:cubicBezTo>
                    <a:pt x="456" y="243"/>
                    <a:pt x="365" y="395"/>
                    <a:pt x="304" y="547"/>
                  </a:cubicBezTo>
                  <a:cubicBezTo>
                    <a:pt x="243" y="608"/>
                    <a:pt x="183" y="669"/>
                    <a:pt x="122" y="699"/>
                  </a:cubicBezTo>
                  <a:cubicBezTo>
                    <a:pt x="91" y="730"/>
                    <a:pt x="91" y="730"/>
                    <a:pt x="91" y="760"/>
                  </a:cubicBezTo>
                  <a:cubicBezTo>
                    <a:pt x="122" y="790"/>
                    <a:pt x="122" y="821"/>
                    <a:pt x="91" y="851"/>
                  </a:cubicBezTo>
                  <a:cubicBezTo>
                    <a:pt x="61" y="851"/>
                    <a:pt x="31" y="882"/>
                    <a:pt x="31" y="912"/>
                  </a:cubicBezTo>
                  <a:cubicBezTo>
                    <a:pt x="0" y="942"/>
                    <a:pt x="31" y="973"/>
                    <a:pt x="31" y="973"/>
                  </a:cubicBezTo>
                  <a:cubicBezTo>
                    <a:pt x="61" y="973"/>
                    <a:pt x="91" y="1003"/>
                    <a:pt x="91" y="1003"/>
                  </a:cubicBezTo>
                  <a:cubicBezTo>
                    <a:pt x="183" y="973"/>
                    <a:pt x="243" y="973"/>
                    <a:pt x="335" y="1003"/>
                  </a:cubicBezTo>
                  <a:cubicBezTo>
                    <a:pt x="395" y="1034"/>
                    <a:pt x="456" y="1034"/>
                    <a:pt x="517" y="1003"/>
                  </a:cubicBezTo>
                  <a:cubicBezTo>
                    <a:pt x="578" y="1003"/>
                    <a:pt x="639" y="1034"/>
                    <a:pt x="669" y="1064"/>
                  </a:cubicBezTo>
                  <a:cubicBezTo>
                    <a:pt x="669" y="1064"/>
                    <a:pt x="669" y="1064"/>
                    <a:pt x="669" y="1064"/>
                  </a:cubicBezTo>
                  <a:cubicBezTo>
                    <a:pt x="669" y="1094"/>
                    <a:pt x="639" y="1125"/>
                    <a:pt x="608" y="1155"/>
                  </a:cubicBezTo>
                  <a:cubicBezTo>
                    <a:pt x="608" y="1155"/>
                    <a:pt x="608" y="1186"/>
                    <a:pt x="608" y="1186"/>
                  </a:cubicBezTo>
                  <a:cubicBezTo>
                    <a:pt x="639" y="1186"/>
                    <a:pt x="639" y="1186"/>
                    <a:pt x="669" y="1186"/>
                  </a:cubicBezTo>
                  <a:cubicBezTo>
                    <a:pt x="699" y="1186"/>
                    <a:pt x="730" y="1186"/>
                    <a:pt x="730" y="1155"/>
                  </a:cubicBezTo>
                  <a:cubicBezTo>
                    <a:pt x="760" y="1094"/>
                    <a:pt x="851" y="1094"/>
                    <a:pt x="882" y="1034"/>
                  </a:cubicBezTo>
                  <a:cubicBezTo>
                    <a:pt x="882" y="1034"/>
                    <a:pt x="912" y="1034"/>
                    <a:pt x="912" y="1064"/>
                  </a:cubicBezTo>
                  <a:cubicBezTo>
                    <a:pt x="912" y="1094"/>
                    <a:pt x="882" y="1125"/>
                    <a:pt x="882" y="1155"/>
                  </a:cubicBezTo>
                  <a:cubicBezTo>
                    <a:pt x="882" y="1186"/>
                    <a:pt x="882" y="1186"/>
                    <a:pt x="912" y="1216"/>
                  </a:cubicBezTo>
                  <a:cubicBezTo>
                    <a:pt x="943" y="1216"/>
                    <a:pt x="973" y="1277"/>
                    <a:pt x="1034" y="1277"/>
                  </a:cubicBezTo>
                  <a:cubicBezTo>
                    <a:pt x="1064" y="1277"/>
                    <a:pt x="1125" y="1246"/>
                    <a:pt x="1125" y="1246"/>
                  </a:cubicBezTo>
                  <a:cubicBezTo>
                    <a:pt x="1155" y="1186"/>
                    <a:pt x="1155" y="1125"/>
                    <a:pt x="1186" y="1094"/>
                  </a:cubicBezTo>
                  <a:cubicBezTo>
                    <a:pt x="1186" y="1034"/>
                    <a:pt x="1186" y="1034"/>
                    <a:pt x="1155" y="1003"/>
                  </a:cubicBezTo>
                  <a:cubicBezTo>
                    <a:pt x="1155" y="1003"/>
                    <a:pt x="1155" y="1003"/>
                    <a:pt x="1155" y="1003"/>
                  </a:cubicBezTo>
                  <a:cubicBezTo>
                    <a:pt x="1125" y="1003"/>
                    <a:pt x="1125" y="1003"/>
                    <a:pt x="1125" y="1003"/>
                  </a:cubicBezTo>
                  <a:cubicBezTo>
                    <a:pt x="1125" y="1003"/>
                    <a:pt x="1125" y="1003"/>
                    <a:pt x="1125" y="1003"/>
                  </a:cubicBezTo>
                  <a:cubicBezTo>
                    <a:pt x="1125" y="1003"/>
                    <a:pt x="1125" y="1003"/>
                    <a:pt x="1155" y="1003"/>
                  </a:cubicBezTo>
                  <a:cubicBezTo>
                    <a:pt x="1155" y="1003"/>
                    <a:pt x="1155" y="1003"/>
                    <a:pt x="1155" y="973"/>
                  </a:cubicBezTo>
                  <a:cubicBezTo>
                    <a:pt x="1125" y="973"/>
                    <a:pt x="1095" y="942"/>
                    <a:pt x="1064" y="942"/>
                  </a:cubicBezTo>
                  <a:cubicBezTo>
                    <a:pt x="1034" y="973"/>
                    <a:pt x="1034" y="942"/>
                    <a:pt x="1034" y="942"/>
                  </a:cubicBezTo>
                  <a:cubicBezTo>
                    <a:pt x="1034" y="912"/>
                    <a:pt x="1064" y="882"/>
                    <a:pt x="1064" y="882"/>
                  </a:cubicBezTo>
                  <a:cubicBezTo>
                    <a:pt x="1095" y="851"/>
                    <a:pt x="1095" y="821"/>
                    <a:pt x="1125" y="79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7"/>
            <p:cNvSpPr/>
            <p:nvPr/>
          </p:nvSpPr>
          <p:spPr>
            <a:xfrm>
              <a:off x="3857510" y="1900801"/>
              <a:ext cx="58571" cy="32421"/>
            </a:xfrm>
            <a:custGeom>
              <a:rect b="b" l="l" r="r" t="t"/>
              <a:pathLst>
                <a:path extrusionOk="0" h="791" w="1429">
                  <a:moveTo>
                    <a:pt x="31" y="608"/>
                  </a:moveTo>
                  <a:cubicBezTo>
                    <a:pt x="91" y="639"/>
                    <a:pt x="122" y="669"/>
                    <a:pt x="183" y="669"/>
                  </a:cubicBezTo>
                  <a:cubicBezTo>
                    <a:pt x="213" y="700"/>
                    <a:pt x="243" y="730"/>
                    <a:pt x="274" y="760"/>
                  </a:cubicBezTo>
                  <a:cubicBezTo>
                    <a:pt x="274" y="791"/>
                    <a:pt x="334" y="791"/>
                    <a:pt x="365" y="760"/>
                  </a:cubicBezTo>
                  <a:cubicBezTo>
                    <a:pt x="395" y="730"/>
                    <a:pt x="426" y="700"/>
                    <a:pt x="486" y="700"/>
                  </a:cubicBezTo>
                  <a:cubicBezTo>
                    <a:pt x="486" y="669"/>
                    <a:pt x="517" y="669"/>
                    <a:pt x="517" y="669"/>
                  </a:cubicBezTo>
                  <a:cubicBezTo>
                    <a:pt x="547" y="700"/>
                    <a:pt x="547" y="700"/>
                    <a:pt x="578" y="669"/>
                  </a:cubicBezTo>
                  <a:cubicBezTo>
                    <a:pt x="608" y="639"/>
                    <a:pt x="638" y="578"/>
                    <a:pt x="669" y="517"/>
                  </a:cubicBezTo>
                  <a:cubicBezTo>
                    <a:pt x="730" y="487"/>
                    <a:pt x="760" y="426"/>
                    <a:pt x="821" y="396"/>
                  </a:cubicBezTo>
                  <a:cubicBezTo>
                    <a:pt x="821" y="396"/>
                    <a:pt x="821" y="396"/>
                    <a:pt x="851" y="396"/>
                  </a:cubicBezTo>
                  <a:cubicBezTo>
                    <a:pt x="851" y="396"/>
                    <a:pt x="851" y="426"/>
                    <a:pt x="851" y="456"/>
                  </a:cubicBezTo>
                  <a:cubicBezTo>
                    <a:pt x="821" y="487"/>
                    <a:pt x="790" y="548"/>
                    <a:pt x="760" y="608"/>
                  </a:cubicBezTo>
                  <a:cubicBezTo>
                    <a:pt x="730" y="639"/>
                    <a:pt x="730" y="669"/>
                    <a:pt x="760" y="700"/>
                  </a:cubicBezTo>
                  <a:cubicBezTo>
                    <a:pt x="760" y="730"/>
                    <a:pt x="790" y="730"/>
                    <a:pt x="821" y="730"/>
                  </a:cubicBezTo>
                  <a:cubicBezTo>
                    <a:pt x="851" y="700"/>
                    <a:pt x="882" y="700"/>
                    <a:pt x="882" y="669"/>
                  </a:cubicBezTo>
                  <a:cubicBezTo>
                    <a:pt x="912" y="608"/>
                    <a:pt x="942" y="608"/>
                    <a:pt x="1003" y="578"/>
                  </a:cubicBezTo>
                  <a:cubicBezTo>
                    <a:pt x="1034" y="578"/>
                    <a:pt x="1034" y="578"/>
                    <a:pt x="1064" y="578"/>
                  </a:cubicBezTo>
                  <a:cubicBezTo>
                    <a:pt x="1094" y="548"/>
                    <a:pt x="1125" y="548"/>
                    <a:pt x="1125" y="517"/>
                  </a:cubicBezTo>
                  <a:cubicBezTo>
                    <a:pt x="1155" y="456"/>
                    <a:pt x="1246" y="396"/>
                    <a:pt x="1277" y="304"/>
                  </a:cubicBezTo>
                  <a:cubicBezTo>
                    <a:pt x="1277" y="274"/>
                    <a:pt x="1307" y="274"/>
                    <a:pt x="1307" y="244"/>
                  </a:cubicBezTo>
                  <a:cubicBezTo>
                    <a:pt x="1338" y="244"/>
                    <a:pt x="1368" y="244"/>
                    <a:pt x="1368" y="244"/>
                  </a:cubicBezTo>
                  <a:cubicBezTo>
                    <a:pt x="1398" y="213"/>
                    <a:pt x="1398" y="183"/>
                    <a:pt x="1398" y="183"/>
                  </a:cubicBezTo>
                  <a:cubicBezTo>
                    <a:pt x="1429" y="152"/>
                    <a:pt x="1429" y="122"/>
                    <a:pt x="1429" y="92"/>
                  </a:cubicBezTo>
                  <a:cubicBezTo>
                    <a:pt x="1398" y="61"/>
                    <a:pt x="1398" y="0"/>
                    <a:pt x="1368" y="0"/>
                  </a:cubicBezTo>
                  <a:cubicBezTo>
                    <a:pt x="1338" y="0"/>
                    <a:pt x="1338" y="31"/>
                    <a:pt x="1307" y="31"/>
                  </a:cubicBezTo>
                  <a:cubicBezTo>
                    <a:pt x="1277" y="61"/>
                    <a:pt x="1246" y="92"/>
                    <a:pt x="1216" y="61"/>
                  </a:cubicBezTo>
                  <a:cubicBezTo>
                    <a:pt x="1155" y="0"/>
                    <a:pt x="1094" y="31"/>
                    <a:pt x="1034" y="0"/>
                  </a:cubicBezTo>
                  <a:cubicBezTo>
                    <a:pt x="1003" y="0"/>
                    <a:pt x="942" y="0"/>
                    <a:pt x="912" y="31"/>
                  </a:cubicBezTo>
                  <a:cubicBezTo>
                    <a:pt x="760" y="152"/>
                    <a:pt x="578" y="244"/>
                    <a:pt x="395" y="304"/>
                  </a:cubicBezTo>
                  <a:cubicBezTo>
                    <a:pt x="365" y="304"/>
                    <a:pt x="334" y="335"/>
                    <a:pt x="274" y="335"/>
                  </a:cubicBezTo>
                  <a:cubicBezTo>
                    <a:pt x="213" y="365"/>
                    <a:pt x="122" y="396"/>
                    <a:pt x="61" y="426"/>
                  </a:cubicBezTo>
                  <a:cubicBezTo>
                    <a:pt x="0" y="456"/>
                    <a:pt x="0" y="517"/>
                    <a:pt x="0" y="578"/>
                  </a:cubicBezTo>
                  <a:cubicBezTo>
                    <a:pt x="0" y="608"/>
                    <a:pt x="0" y="608"/>
                    <a:pt x="31" y="60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7"/>
            <p:cNvSpPr/>
            <p:nvPr/>
          </p:nvSpPr>
          <p:spPr>
            <a:xfrm>
              <a:off x="4612458" y="1948141"/>
              <a:ext cx="47382" cy="31191"/>
            </a:xfrm>
            <a:custGeom>
              <a:rect b="b" l="l" r="r" t="t"/>
              <a:pathLst>
                <a:path extrusionOk="0" h="761" w="1156">
                  <a:moveTo>
                    <a:pt x="31" y="335"/>
                  </a:moveTo>
                  <a:cubicBezTo>
                    <a:pt x="62" y="426"/>
                    <a:pt x="92" y="456"/>
                    <a:pt x="183" y="456"/>
                  </a:cubicBezTo>
                  <a:cubicBezTo>
                    <a:pt x="214" y="487"/>
                    <a:pt x="274" y="456"/>
                    <a:pt x="305" y="456"/>
                  </a:cubicBezTo>
                  <a:cubicBezTo>
                    <a:pt x="305" y="456"/>
                    <a:pt x="305" y="456"/>
                    <a:pt x="305" y="456"/>
                  </a:cubicBezTo>
                  <a:cubicBezTo>
                    <a:pt x="305" y="456"/>
                    <a:pt x="305" y="456"/>
                    <a:pt x="305" y="456"/>
                  </a:cubicBezTo>
                  <a:cubicBezTo>
                    <a:pt x="335" y="456"/>
                    <a:pt x="366" y="456"/>
                    <a:pt x="366" y="426"/>
                  </a:cubicBezTo>
                  <a:cubicBezTo>
                    <a:pt x="366" y="426"/>
                    <a:pt x="396" y="426"/>
                    <a:pt x="396" y="426"/>
                  </a:cubicBezTo>
                  <a:cubicBezTo>
                    <a:pt x="396" y="456"/>
                    <a:pt x="396" y="456"/>
                    <a:pt x="366" y="456"/>
                  </a:cubicBezTo>
                  <a:cubicBezTo>
                    <a:pt x="335" y="456"/>
                    <a:pt x="335" y="456"/>
                    <a:pt x="305" y="456"/>
                  </a:cubicBezTo>
                  <a:cubicBezTo>
                    <a:pt x="305" y="456"/>
                    <a:pt x="305" y="456"/>
                    <a:pt x="305" y="456"/>
                  </a:cubicBezTo>
                  <a:cubicBezTo>
                    <a:pt x="305" y="456"/>
                    <a:pt x="305" y="456"/>
                    <a:pt x="305" y="456"/>
                  </a:cubicBezTo>
                  <a:cubicBezTo>
                    <a:pt x="274" y="487"/>
                    <a:pt x="274" y="487"/>
                    <a:pt x="244" y="487"/>
                  </a:cubicBezTo>
                  <a:cubicBezTo>
                    <a:pt x="214" y="517"/>
                    <a:pt x="214" y="548"/>
                    <a:pt x="244" y="578"/>
                  </a:cubicBezTo>
                  <a:cubicBezTo>
                    <a:pt x="305" y="608"/>
                    <a:pt x="335" y="608"/>
                    <a:pt x="366" y="639"/>
                  </a:cubicBezTo>
                  <a:cubicBezTo>
                    <a:pt x="396" y="669"/>
                    <a:pt x="457" y="669"/>
                    <a:pt x="487" y="669"/>
                  </a:cubicBezTo>
                  <a:cubicBezTo>
                    <a:pt x="548" y="669"/>
                    <a:pt x="609" y="669"/>
                    <a:pt x="639" y="700"/>
                  </a:cubicBezTo>
                  <a:cubicBezTo>
                    <a:pt x="700" y="760"/>
                    <a:pt x="730" y="760"/>
                    <a:pt x="791" y="700"/>
                  </a:cubicBezTo>
                  <a:cubicBezTo>
                    <a:pt x="822" y="700"/>
                    <a:pt x="852" y="669"/>
                    <a:pt x="882" y="669"/>
                  </a:cubicBezTo>
                  <a:cubicBezTo>
                    <a:pt x="943" y="669"/>
                    <a:pt x="1004" y="639"/>
                    <a:pt x="1004" y="548"/>
                  </a:cubicBezTo>
                  <a:cubicBezTo>
                    <a:pt x="1034" y="517"/>
                    <a:pt x="1034" y="456"/>
                    <a:pt x="1065" y="426"/>
                  </a:cubicBezTo>
                  <a:cubicBezTo>
                    <a:pt x="1126" y="365"/>
                    <a:pt x="1156" y="274"/>
                    <a:pt x="1126" y="183"/>
                  </a:cubicBezTo>
                  <a:cubicBezTo>
                    <a:pt x="1095" y="183"/>
                    <a:pt x="1065" y="152"/>
                    <a:pt x="1004" y="152"/>
                  </a:cubicBezTo>
                  <a:cubicBezTo>
                    <a:pt x="943" y="122"/>
                    <a:pt x="852" y="122"/>
                    <a:pt x="791" y="61"/>
                  </a:cubicBezTo>
                  <a:cubicBezTo>
                    <a:pt x="730" y="61"/>
                    <a:pt x="700" y="61"/>
                    <a:pt x="670" y="92"/>
                  </a:cubicBezTo>
                  <a:cubicBezTo>
                    <a:pt x="639" y="122"/>
                    <a:pt x="639" y="122"/>
                    <a:pt x="609" y="92"/>
                  </a:cubicBezTo>
                  <a:cubicBezTo>
                    <a:pt x="609" y="61"/>
                    <a:pt x="609" y="61"/>
                    <a:pt x="609" y="31"/>
                  </a:cubicBezTo>
                  <a:cubicBezTo>
                    <a:pt x="578" y="31"/>
                    <a:pt x="548" y="0"/>
                    <a:pt x="548" y="0"/>
                  </a:cubicBezTo>
                  <a:cubicBezTo>
                    <a:pt x="518" y="31"/>
                    <a:pt x="518" y="31"/>
                    <a:pt x="518" y="31"/>
                  </a:cubicBezTo>
                  <a:cubicBezTo>
                    <a:pt x="518" y="61"/>
                    <a:pt x="518" y="92"/>
                    <a:pt x="487" y="122"/>
                  </a:cubicBezTo>
                  <a:cubicBezTo>
                    <a:pt x="487" y="122"/>
                    <a:pt x="487" y="152"/>
                    <a:pt x="487" y="183"/>
                  </a:cubicBezTo>
                  <a:cubicBezTo>
                    <a:pt x="457" y="183"/>
                    <a:pt x="457" y="152"/>
                    <a:pt x="426" y="152"/>
                  </a:cubicBezTo>
                  <a:cubicBezTo>
                    <a:pt x="426" y="152"/>
                    <a:pt x="426" y="152"/>
                    <a:pt x="426" y="152"/>
                  </a:cubicBezTo>
                  <a:cubicBezTo>
                    <a:pt x="335" y="152"/>
                    <a:pt x="274" y="122"/>
                    <a:pt x="244" y="61"/>
                  </a:cubicBezTo>
                  <a:cubicBezTo>
                    <a:pt x="244" y="31"/>
                    <a:pt x="214" y="31"/>
                    <a:pt x="214" y="31"/>
                  </a:cubicBezTo>
                  <a:cubicBezTo>
                    <a:pt x="183" y="0"/>
                    <a:pt x="153" y="31"/>
                    <a:pt x="153" y="61"/>
                  </a:cubicBezTo>
                  <a:cubicBezTo>
                    <a:pt x="153" y="92"/>
                    <a:pt x="153" y="92"/>
                    <a:pt x="153" y="122"/>
                  </a:cubicBezTo>
                  <a:cubicBezTo>
                    <a:pt x="123" y="122"/>
                    <a:pt x="123" y="152"/>
                    <a:pt x="123" y="152"/>
                  </a:cubicBezTo>
                  <a:cubicBezTo>
                    <a:pt x="123" y="152"/>
                    <a:pt x="92" y="122"/>
                    <a:pt x="92" y="122"/>
                  </a:cubicBezTo>
                  <a:cubicBezTo>
                    <a:pt x="62" y="122"/>
                    <a:pt x="62" y="122"/>
                    <a:pt x="31" y="122"/>
                  </a:cubicBezTo>
                  <a:cubicBezTo>
                    <a:pt x="31" y="152"/>
                    <a:pt x="1" y="183"/>
                    <a:pt x="1" y="244"/>
                  </a:cubicBezTo>
                  <a:cubicBezTo>
                    <a:pt x="1" y="274"/>
                    <a:pt x="31" y="304"/>
                    <a:pt x="31" y="33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7"/>
            <p:cNvSpPr/>
            <p:nvPr/>
          </p:nvSpPr>
          <p:spPr>
            <a:xfrm>
              <a:off x="3959651" y="1943141"/>
              <a:ext cx="39922" cy="43652"/>
            </a:xfrm>
            <a:custGeom>
              <a:rect b="b" l="l" r="r" t="t"/>
              <a:pathLst>
                <a:path extrusionOk="0" h="1065" w="974">
                  <a:moveTo>
                    <a:pt x="92" y="31"/>
                  </a:moveTo>
                  <a:cubicBezTo>
                    <a:pt x="61" y="62"/>
                    <a:pt x="61" y="62"/>
                    <a:pt x="61" y="92"/>
                  </a:cubicBezTo>
                  <a:cubicBezTo>
                    <a:pt x="31" y="153"/>
                    <a:pt x="31" y="214"/>
                    <a:pt x="1" y="244"/>
                  </a:cubicBezTo>
                  <a:cubicBezTo>
                    <a:pt x="1" y="274"/>
                    <a:pt x="1" y="274"/>
                    <a:pt x="1" y="305"/>
                  </a:cubicBezTo>
                  <a:cubicBezTo>
                    <a:pt x="1" y="366"/>
                    <a:pt x="31" y="426"/>
                    <a:pt x="1" y="518"/>
                  </a:cubicBezTo>
                  <a:cubicBezTo>
                    <a:pt x="1" y="518"/>
                    <a:pt x="1" y="518"/>
                    <a:pt x="31" y="548"/>
                  </a:cubicBezTo>
                  <a:cubicBezTo>
                    <a:pt x="31" y="548"/>
                    <a:pt x="61" y="548"/>
                    <a:pt x="61" y="578"/>
                  </a:cubicBezTo>
                  <a:cubicBezTo>
                    <a:pt x="31" y="639"/>
                    <a:pt x="92" y="670"/>
                    <a:pt x="153" y="670"/>
                  </a:cubicBezTo>
                  <a:cubicBezTo>
                    <a:pt x="213" y="670"/>
                    <a:pt x="274" y="670"/>
                    <a:pt x="335" y="700"/>
                  </a:cubicBezTo>
                  <a:cubicBezTo>
                    <a:pt x="365" y="700"/>
                    <a:pt x="365" y="700"/>
                    <a:pt x="365" y="700"/>
                  </a:cubicBezTo>
                  <a:cubicBezTo>
                    <a:pt x="365" y="730"/>
                    <a:pt x="365" y="730"/>
                    <a:pt x="335" y="730"/>
                  </a:cubicBezTo>
                  <a:cubicBezTo>
                    <a:pt x="305" y="761"/>
                    <a:pt x="274" y="761"/>
                    <a:pt x="244" y="761"/>
                  </a:cubicBezTo>
                  <a:cubicBezTo>
                    <a:pt x="213" y="791"/>
                    <a:pt x="183" y="822"/>
                    <a:pt x="183" y="852"/>
                  </a:cubicBezTo>
                  <a:cubicBezTo>
                    <a:pt x="183" y="882"/>
                    <a:pt x="183" y="913"/>
                    <a:pt x="183" y="943"/>
                  </a:cubicBezTo>
                  <a:cubicBezTo>
                    <a:pt x="183" y="974"/>
                    <a:pt x="183" y="1004"/>
                    <a:pt x="213" y="1004"/>
                  </a:cubicBezTo>
                  <a:cubicBezTo>
                    <a:pt x="274" y="1034"/>
                    <a:pt x="335" y="1034"/>
                    <a:pt x="396" y="1065"/>
                  </a:cubicBezTo>
                  <a:cubicBezTo>
                    <a:pt x="457" y="1065"/>
                    <a:pt x="517" y="1034"/>
                    <a:pt x="548" y="974"/>
                  </a:cubicBezTo>
                  <a:cubicBezTo>
                    <a:pt x="548" y="974"/>
                    <a:pt x="548" y="943"/>
                    <a:pt x="578" y="943"/>
                  </a:cubicBezTo>
                  <a:cubicBezTo>
                    <a:pt x="578" y="882"/>
                    <a:pt x="639" y="852"/>
                    <a:pt x="700" y="852"/>
                  </a:cubicBezTo>
                  <a:cubicBezTo>
                    <a:pt x="700" y="822"/>
                    <a:pt x="730" y="761"/>
                    <a:pt x="730" y="730"/>
                  </a:cubicBezTo>
                  <a:cubicBezTo>
                    <a:pt x="760" y="670"/>
                    <a:pt x="791" y="639"/>
                    <a:pt x="821" y="609"/>
                  </a:cubicBezTo>
                  <a:cubicBezTo>
                    <a:pt x="852" y="578"/>
                    <a:pt x="852" y="578"/>
                    <a:pt x="852" y="578"/>
                  </a:cubicBezTo>
                  <a:cubicBezTo>
                    <a:pt x="882" y="518"/>
                    <a:pt x="912" y="457"/>
                    <a:pt x="943" y="396"/>
                  </a:cubicBezTo>
                  <a:cubicBezTo>
                    <a:pt x="973" y="366"/>
                    <a:pt x="943" y="366"/>
                    <a:pt x="943" y="335"/>
                  </a:cubicBezTo>
                  <a:cubicBezTo>
                    <a:pt x="943" y="305"/>
                    <a:pt x="943" y="274"/>
                    <a:pt x="912" y="274"/>
                  </a:cubicBezTo>
                  <a:cubicBezTo>
                    <a:pt x="912" y="244"/>
                    <a:pt x="882" y="214"/>
                    <a:pt x="852" y="244"/>
                  </a:cubicBezTo>
                  <a:cubicBezTo>
                    <a:pt x="791" y="244"/>
                    <a:pt x="760" y="214"/>
                    <a:pt x="730" y="183"/>
                  </a:cubicBezTo>
                  <a:cubicBezTo>
                    <a:pt x="669" y="153"/>
                    <a:pt x="608" y="153"/>
                    <a:pt x="548" y="183"/>
                  </a:cubicBezTo>
                  <a:cubicBezTo>
                    <a:pt x="517" y="214"/>
                    <a:pt x="487" y="244"/>
                    <a:pt x="517" y="305"/>
                  </a:cubicBezTo>
                  <a:cubicBezTo>
                    <a:pt x="517" y="335"/>
                    <a:pt x="517" y="396"/>
                    <a:pt x="487" y="457"/>
                  </a:cubicBezTo>
                  <a:cubicBezTo>
                    <a:pt x="487" y="457"/>
                    <a:pt x="487" y="457"/>
                    <a:pt x="487" y="487"/>
                  </a:cubicBezTo>
                  <a:cubicBezTo>
                    <a:pt x="487" y="487"/>
                    <a:pt x="487" y="487"/>
                    <a:pt x="457" y="457"/>
                  </a:cubicBezTo>
                  <a:cubicBezTo>
                    <a:pt x="457" y="396"/>
                    <a:pt x="426" y="335"/>
                    <a:pt x="396" y="274"/>
                  </a:cubicBezTo>
                  <a:cubicBezTo>
                    <a:pt x="396" y="274"/>
                    <a:pt x="365" y="274"/>
                    <a:pt x="365" y="274"/>
                  </a:cubicBezTo>
                  <a:cubicBezTo>
                    <a:pt x="365" y="274"/>
                    <a:pt x="335" y="274"/>
                    <a:pt x="335" y="274"/>
                  </a:cubicBezTo>
                  <a:cubicBezTo>
                    <a:pt x="305" y="366"/>
                    <a:pt x="274" y="426"/>
                    <a:pt x="244" y="487"/>
                  </a:cubicBezTo>
                  <a:cubicBezTo>
                    <a:pt x="244" y="487"/>
                    <a:pt x="244" y="487"/>
                    <a:pt x="244" y="487"/>
                  </a:cubicBezTo>
                  <a:lnTo>
                    <a:pt x="213" y="487"/>
                  </a:lnTo>
                  <a:lnTo>
                    <a:pt x="244" y="487"/>
                  </a:lnTo>
                  <a:cubicBezTo>
                    <a:pt x="244" y="487"/>
                    <a:pt x="244" y="487"/>
                    <a:pt x="244" y="487"/>
                  </a:cubicBezTo>
                  <a:cubicBezTo>
                    <a:pt x="213" y="457"/>
                    <a:pt x="183" y="426"/>
                    <a:pt x="213" y="366"/>
                  </a:cubicBezTo>
                  <a:cubicBezTo>
                    <a:pt x="213" y="335"/>
                    <a:pt x="244" y="335"/>
                    <a:pt x="244" y="305"/>
                  </a:cubicBezTo>
                  <a:cubicBezTo>
                    <a:pt x="213" y="244"/>
                    <a:pt x="213" y="183"/>
                    <a:pt x="213" y="122"/>
                  </a:cubicBezTo>
                  <a:cubicBezTo>
                    <a:pt x="213" y="122"/>
                    <a:pt x="213" y="92"/>
                    <a:pt x="213" y="92"/>
                  </a:cubicBezTo>
                  <a:cubicBezTo>
                    <a:pt x="183" y="62"/>
                    <a:pt x="183" y="31"/>
                    <a:pt x="183" y="31"/>
                  </a:cubicBezTo>
                  <a:cubicBezTo>
                    <a:pt x="153" y="1"/>
                    <a:pt x="92" y="1"/>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7"/>
            <p:cNvSpPr/>
            <p:nvPr/>
          </p:nvSpPr>
          <p:spPr>
            <a:xfrm>
              <a:off x="4451746" y="2335594"/>
              <a:ext cx="34921" cy="41151"/>
            </a:xfrm>
            <a:custGeom>
              <a:rect b="b" l="l" r="r" t="t"/>
              <a:pathLst>
                <a:path extrusionOk="0" h="1004" w="852">
                  <a:moveTo>
                    <a:pt x="366" y="92"/>
                  </a:moveTo>
                  <a:cubicBezTo>
                    <a:pt x="366" y="122"/>
                    <a:pt x="366" y="183"/>
                    <a:pt x="335" y="213"/>
                  </a:cubicBezTo>
                  <a:cubicBezTo>
                    <a:pt x="335" y="213"/>
                    <a:pt x="305" y="213"/>
                    <a:pt x="305" y="213"/>
                  </a:cubicBezTo>
                  <a:cubicBezTo>
                    <a:pt x="244" y="244"/>
                    <a:pt x="214" y="244"/>
                    <a:pt x="153" y="244"/>
                  </a:cubicBezTo>
                  <a:cubicBezTo>
                    <a:pt x="153" y="244"/>
                    <a:pt x="122" y="244"/>
                    <a:pt x="122" y="274"/>
                  </a:cubicBezTo>
                  <a:cubicBezTo>
                    <a:pt x="122" y="304"/>
                    <a:pt x="122" y="365"/>
                    <a:pt x="122" y="396"/>
                  </a:cubicBezTo>
                  <a:cubicBezTo>
                    <a:pt x="92" y="456"/>
                    <a:pt x="122" y="487"/>
                    <a:pt x="153" y="517"/>
                  </a:cubicBezTo>
                  <a:cubicBezTo>
                    <a:pt x="183" y="548"/>
                    <a:pt x="183" y="578"/>
                    <a:pt x="153" y="639"/>
                  </a:cubicBezTo>
                  <a:cubicBezTo>
                    <a:pt x="122" y="669"/>
                    <a:pt x="122" y="700"/>
                    <a:pt x="92" y="760"/>
                  </a:cubicBezTo>
                  <a:cubicBezTo>
                    <a:pt x="62" y="760"/>
                    <a:pt x="62" y="760"/>
                    <a:pt x="62" y="791"/>
                  </a:cubicBezTo>
                  <a:cubicBezTo>
                    <a:pt x="1" y="821"/>
                    <a:pt x="31" y="912"/>
                    <a:pt x="92" y="943"/>
                  </a:cubicBezTo>
                  <a:cubicBezTo>
                    <a:pt x="153" y="973"/>
                    <a:pt x="214" y="1004"/>
                    <a:pt x="305" y="973"/>
                  </a:cubicBezTo>
                  <a:cubicBezTo>
                    <a:pt x="335" y="943"/>
                    <a:pt x="366" y="943"/>
                    <a:pt x="426" y="912"/>
                  </a:cubicBezTo>
                  <a:cubicBezTo>
                    <a:pt x="487" y="882"/>
                    <a:pt x="548" y="852"/>
                    <a:pt x="639" y="821"/>
                  </a:cubicBezTo>
                  <a:cubicBezTo>
                    <a:pt x="670" y="821"/>
                    <a:pt x="700" y="821"/>
                    <a:pt x="700" y="791"/>
                  </a:cubicBezTo>
                  <a:cubicBezTo>
                    <a:pt x="761" y="700"/>
                    <a:pt x="791" y="608"/>
                    <a:pt x="761" y="487"/>
                  </a:cubicBezTo>
                  <a:cubicBezTo>
                    <a:pt x="761" y="487"/>
                    <a:pt x="761" y="456"/>
                    <a:pt x="761" y="426"/>
                  </a:cubicBezTo>
                  <a:cubicBezTo>
                    <a:pt x="730" y="396"/>
                    <a:pt x="761" y="365"/>
                    <a:pt x="761" y="335"/>
                  </a:cubicBezTo>
                  <a:cubicBezTo>
                    <a:pt x="791" y="335"/>
                    <a:pt x="791" y="335"/>
                    <a:pt x="822" y="304"/>
                  </a:cubicBezTo>
                  <a:cubicBezTo>
                    <a:pt x="852" y="274"/>
                    <a:pt x="852" y="213"/>
                    <a:pt x="822" y="152"/>
                  </a:cubicBezTo>
                  <a:cubicBezTo>
                    <a:pt x="822" y="122"/>
                    <a:pt x="791" y="92"/>
                    <a:pt x="791" y="61"/>
                  </a:cubicBezTo>
                  <a:cubicBezTo>
                    <a:pt x="761" y="61"/>
                    <a:pt x="761" y="31"/>
                    <a:pt x="730" y="31"/>
                  </a:cubicBezTo>
                  <a:cubicBezTo>
                    <a:pt x="670" y="31"/>
                    <a:pt x="609" y="0"/>
                    <a:pt x="548" y="0"/>
                  </a:cubicBezTo>
                  <a:cubicBezTo>
                    <a:pt x="518" y="0"/>
                    <a:pt x="518" y="0"/>
                    <a:pt x="518" y="0"/>
                  </a:cubicBezTo>
                  <a:cubicBezTo>
                    <a:pt x="457" y="31"/>
                    <a:pt x="396" y="31"/>
                    <a:pt x="366"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7"/>
            <p:cNvSpPr/>
            <p:nvPr/>
          </p:nvSpPr>
          <p:spPr>
            <a:xfrm>
              <a:off x="3987071" y="1882111"/>
              <a:ext cx="33651" cy="47382"/>
            </a:xfrm>
            <a:custGeom>
              <a:rect b="b" l="l" r="r" t="t"/>
              <a:pathLst>
                <a:path extrusionOk="0" h="1156" w="821">
                  <a:moveTo>
                    <a:pt x="91" y="669"/>
                  </a:moveTo>
                  <a:cubicBezTo>
                    <a:pt x="122" y="669"/>
                    <a:pt x="183" y="669"/>
                    <a:pt x="213" y="700"/>
                  </a:cubicBezTo>
                  <a:cubicBezTo>
                    <a:pt x="213" y="700"/>
                    <a:pt x="213" y="700"/>
                    <a:pt x="213" y="700"/>
                  </a:cubicBezTo>
                  <a:cubicBezTo>
                    <a:pt x="213" y="700"/>
                    <a:pt x="213" y="700"/>
                    <a:pt x="213" y="700"/>
                  </a:cubicBezTo>
                  <a:cubicBezTo>
                    <a:pt x="243" y="700"/>
                    <a:pt x="243" y="730"/>
                    <a:pt x="274" y="760"/>
                  </a:cubicBezTo>
                  <a:cubicBezTo>
                    <a:pt x="365" y="821"/>
                    <a:pt x="426" y="912"/>
                    <a:pt x="365" y="1034"/>
                  </a:cubicBezTo>
                  <a:cubicBezTo>
                    <a:pt x="335" y="1064"/>
                    <a:pt x="365" y="1095"/>
                    <a:pt x="395" y="1125"/>
                  </a:cubicBezTo>
                  <a:cubicBezTo>
                    <a:pt x="426" y="1156"/>
                    <a:pt x="487" y="1156"/>
                    <a:pt x="517" y="1125"/>
                  </a:cubicBezTo>
                  <a:cubicBezTo>
                    <a:pt x="578" y="1095"/>
                    <a:pt x="608" y="1034"/>
                    <a:pt x="639" y="973"/>
                  </a:cubicBezTo>
                  <a:cubicBezTo>
                    <a:pt x="639" y="882"/>
                    <a:pt x="669" y="791"/>
                    <a:pt x="760" y="730"/>
                  </a:cubicBezTo>
                  <a:cubicBezTo>
                    <a:pt x="760" y="730"/>
                    <a:pt x="791" y="700"/>
                    <a:pt x="791" y="669"/>
                  </a:cubicBezTo>
                  <a:cubicBezTo>
                    <a:pt x="821" y="608"/>
                    <a:pt x="821" y="548"/>
                    <a:pt x="791" y="487"/>
                  </a:cubicBezTo>
                  <a:cubicBezTo>
                    <a:pt x="760" y="456"/>
                    <a:pt x="730" y="456"/>
                    <a:pt x="760" y="396"/>
                  </a:cubicBezTo>
                  <a:cubicBezTo>
                    <a:pt x="760" y="396"/>
                    <a:pt x="760" y="396"/>
                    <a:pt x="760" y="365"/>
                  </a:cubicBezTo>
                  <a:cubicBezTo>
                    <a:pt x="760" y="274"/>
                    <a:pt x="730" y="213"/>
                    <a:pt x="639" y="274"/>
                  </a:cubicBezTo>
                  <a:cubicBezTo>
                    <a:pt x="608" y="274"/>
                    <a:pt x="608" y="274"/>
                    <a:pt x="578" y="274"/>
                  </a:cubicBezTo>
                  <a:cubicBezTo>
                    <a:pt x="578" y="274"/>
                    <a:pt x="578" y="274"/>
                    <a:pt x="578" y="274"/>
                  </a:cubicBezTo>
                  <a:cubicBezTo>
                    <a:pt x="578" y="304"/>
                    <a:pt x="578" y="304"/>
                    <a:pt x="578" y="274"/>
                  </a:cubicBezTo>
                  <a:cubicBezTo>
                    <a:pt x="578" y="274"/>
                    <a:pt x="578" y="274"/>
                    <a:pt x="578" y="274"/>
                  </a:cubicBezTo>
                  <a:cubicBezTo>
                    <a:pt x="578" y="244"/>
                    <a:pt x="608" y="183"/>
                    <a:pt x="608" y="152"/>
                  </a:cubicBezTo>
                  <a:cubicBezTo>
                    <a:pt x="608" y="61"/>
                    <a:pt x="547" y="1"/>
                    <a:pt x="456" y="1"/>
                  </a:cubicBezTo>
                  <a:cubicBezTo>
                    <a:pt x="426" y="1"/>
                    <a:pt x="365" y="31"/>
                    <a:pt x="335" y="1"/>
                  </a:cubicBezTo>
                  <a:cubicBezTo>
                    <a:pt x="304" y="1"/>
                    <a:pt x="304" y="31"/>
                    <a:pt x="274" y="31"/>
                  </a:cubicBezTo>
                  <a:cubicBezTo>
                    <a:pt x="243" y="61"/>
                    <a:pt x="213" y="122"/>
                    <a:pt x="213" y="183"/>
                  </a:cubicBezTo>
                  <a:cubicBezTo>
                    <a:pt x="213" y="213"/>
                    <a:pt x="213" y="244"/>
                    <a:pt x="213" y="244"/>
                  </a:cubicBezTo>
                  <a:cubicBezTo>
                    <a:pt x="213" y="304"/>
                    <a:pt x="213" y="304"/>
                    <a:pt x="274" y="335"/>
                  </a:cubicBezTo>
                  <a:cubicBezTo>
                    <a:pt x="243" y="335"/>
                    <a:pt x="243" y="335"/>
                    <a:pt x="243" y="335"/>
                  </a:cubicBezTo>
                  <a:cubicBezTo>
                    <a:pt x="274" y="335"/>
                    <a:pt x="274" y="335"/>
                    <a:pt x="274" y="335"/>
                  </a:cubicBezTo>
                  <a:cubicBezTo>
                    <a:pt x="274" y="304"/>
                    <a:pt x="274" y="304"/>
                    <a:pt x="274" y="304"/>
                  </a:cubicBezTo>
                  <a:cubicBezTo>
                    <a:pt x="274" y="304"/>
                    <a:pt x="274" y="304"/>
                    <a:pt x="274" y="335"/>
                  </a:cubicBezTo>
                  <a:cubicBezTo>
                    <a:pt x="274" y="335"/>
                    <a:pt x="274" y="335"/>
                    <a:pt x="274" y="335"/>
                  </a:cubicBezTo>
                  <a:cubicBezTo>
                    <a:pt x="274" y="335"/>
                    <a:pt x="274" y="335"/>
                    <a:pt x="274" y="335"/>
                  </a:cubicBezTo>
                  <a:cubicBezTo>
                    <a:pt x="274" y="365"/>
                    <a:pt x="274" y="396"/>
                    <a:pt x="274" y="426"/>
                  </a:cubicBezTo>
                  <a:cubicBezTo>
                    <a:pt x="274" y="426"/>
                    <a:pt x="274" y="456"/>
                    <a:pt x="243" y="487"/>
                  </a:cubicBezTo>
                  <a:cubicBezTo>
                    <a:pt x="243" y="517"/>
                    <a:pt x="213" y="517"/>
                    <a:pt x="213" y="517"/>
                  </a:cubicBezTo>
                  <a:cubicBezTo>
                    <a:pt x="183" y="487"/>
                    <a:pt x="152" y="487"/>
                    <a:pt x="122" y="456"/>
                  </a:cubicBezTo>
                  <a:cubicBezTo>
                    <a:pt x="91" y="456"/>
                    <a:pt x="61" y="456"/>
                    <a:pt x="61" y="487"/>
                  </a:cubicBezTo>
                  <a:cubicBezTo>
                    <a:pt x="31" y="487"/>
                    <a:pt x="31" y="517"/>
                    <a:pt x="31" y="548"/>
                  </a:cubicBezTo>
                  <a:cubicBezTo>
                    <a:pt x="0" y="608"/>
                    <a:pt x="31" y="639"/>
                    <a:pt x="91" y="669"/>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7"/>
            <p:cNvSpPr/>
            <p:nvPr/>
          </p:nvSpPr>
          <p:spPr>
            <a:xfrm>
              <a:off x="5346298" y="2872527"/>
              <a:ext cx="76032" cy="24961"/>
            </a:xfrm>
            <a:custGeom>
              <a:rect b="b" l="l" r="r" t="t"/>
              <a:pathLst>
                <a:path extrusionOk="0" h="609" w="1855">
                  <a:moveTo>
                    <a:pt x="1277" y="518"/>
                  </a:moveTo>
                  <a:cubicBezTo>
                    <a:pt x="1368" y="518"/>
                    <a:pt x="1459" y="518"/>
                    <a:pt x="1550" y="578"/>
                  </a:cubicBezTo>
                  <a:cubicBezTo>
                    <a:pt x="1581" y="609"/>
                    <a:pt x="1611" y="578"/>
                    <a:pt x="1641" y="548"/>
                  </a:cubicBezTo>
                  <a:cubicBezTo>
                    <a:pt x="1672" y="548"/>
                    <a:pt x="1702" y="548"/>
                    <a:pt x="1733" y="548"/>
                  </a:cubicBezTo>
                  <a:cubicBezTo>
                    <a:pt x="1763" y="548"/>
                    <a:pt x="1793" y="578"/>
                    <a:pt x="1793" y="578"/>
                  </a:cubicBezTo>
                  <a:cubicBezTo>
                    <a:pt x="1824" y="578"/>
                    <a:pt x="1854" y="548"/>
                    <a:pt x="1854" y="518"/>
                  </a:cubicBezTo>
                  <a:cubicBezTo>
                    <a:pt x="1854" y="487"/>
                    <a:pt x="1854" y="457"/>
                    <a:pt x="1824" y="457"/>
                  </a:cubicBezTo>
                  <a:cubicBezTo>
                    <a:pt x="1733" y="457"/>
                    <a:pt x="1672" y="457"/>
                    <a:pt x="1611" y="396"/>
                  </a:cubicBezTo>
                  <a:cubicBezTo>
                    <a:pt x="1581" y="366"/>
                    <a:pt x="1581" y="366"/>
                    <a:pt x="1550" y="366"/>
                  </a:cubicBezTo>
                  <a:cubicBezTo>
                    <a:pt x="1520" y="366"/>
                    <a:pt x="1489" y="366"/>
                    <a:pt x="1459" y="366"/>
                  </a:cubicBezTo>
                  <a:cubicBezTo>
                    <a:pt x="1429" y="366"/>
                    <a:pt x="1429" y="366"/>
                    <a:pt x="1398" y="335"/>
                  </a:cubicBezTo>
                  <a:cubicBezTo>
                    <a:pt x="1398" y="335"/>
                    <a:pt x="1429" y="305"/>
                    <a:pt x="1459" y="305"/>
                  </a:cubicBezTo>
                  <a:cubicBezTo>
                    <a:pt x="1459" y="305"/>
                    <a:pt x="1489" y="305"/>
                    <a:pt x="1489" y="305"/>
                  </a:cubicBezTo>
                  <a:cubicBezTo>
                    <a:pt x="1520" y="275"/>
                    <a:pt x="1550" y="275"/>
                    <a:pt x="1550" y="244"/>
                  </a:cubicBezTo>
                  <a:cubicBezTo>
                    <a:pt x="1550" y="244"/>
                    <a:pt x="1520" y="244"/>
                    <a:pt x="1489" y="214"/>
                  </a:cubicBezTo>
                  <a:cubicBezTo>
                    <a:pt x="1398" y="214"/>
                    <a:pt x="1307" y="214"/>
                    <a:pt x="1216" y="183"/>
                  </a:cubicBezTo>
                  <a:cubicBezTo>
                    <a:pt x="1185" y="153"/>
                    <a:pt x="1125" y="153"/>
                    <a:pt x="1094" y="123"/>
                  </a:cubicBezTo>
                  <a:cubicBezTo>
                    <a:pt x="1033" y="92"/>
                    <a:pt x="973" y="92"/>
                    <a:pt x="942" y="183"/>
                  </a:cubicBezTo>
                  <a:cubicBezTo>
                    <a:pt x="912" y="183"/>
                    <a:pt x="881" y="214"/>
                    <a:pt x="851" y="214"/>
                  </a:cubicBezTo>
                  <a:cubicBezTo>
                    <a:pt x="821" y="214"/>
                    <a:pt x="760" y="183"/>
                    <a:pt x="729" y="183"/>
                  </a:cubicBezTo>
                  <a:cubicBezTo>
                    <a:pt x="669" y="183"/>
                    <a:pt x="608" y="183"/>
                    <a:pt x="547" y="123"/>
                  </a:cubicBezTo>
                  <a:cubicBezTo>
                    <a:pt x="517" y="62"/>
                    <a:pt x="395" y="31"/>
                    <a:pt x="334" y="31"/>
                  </a:cubicBezTo>
                  <a:cubicBezTo>
                    <a:pt x="243" y="31"/>
                    <a:pt x="152" y="1"/>
                    <a:pt x="91" y="1"/>
                  </a:cubicBezTo>
                  <a:cubicBezTo>
                    <a:pt x="91" y="62"/>
                    <a:pt x="30" y="123"/>
                    <a:pt x="0" y="153"/>
                  </a:cubicBezTo>
                  <a:cubicBezTo>
                    <a:pt x="0" y="183"/>
                    <a:pt x="0" y="214"/>
                    <a:pt x="30" y="214"/>
                  </a:cubicBezTo>
                  <a:cubicBezTo>
                    <a:pt x="91" y="244"/>
                    <a:pt x="122" y="244"/>
                    <a:pt x="182" y="305"/>
                  </a:cubicBezTo>
                  <a:cubicBezTo>
                    <a:pt x="182" y="335"/>
                    <a:pt x="213" y="335"/>
                    <a:pt x="243" y="335"/>
                  </a:cubicBezTo>
                  <a:cubicBezTo>
                    <a:pt x="304" y="335"/>
                    <a:pt x="365" y="335"/>
                    <a:pt x="426" y="366"/>
                  </a:cubicBezTo>
                  <a:cubicBezTo>
                    <a:pt x="456" y="396"/>
                    <a:pt x="517" y="396"/>
                    <a:pt x="547" y="396"/>
                  </a:cubicBezTo>
                  <a:cubicBezTo>
                    <a:pt x="638" y="396"/>
                    <a:pt x="760" y="396"/>
                    <a:pt x="851" y="457"/>
                  </a:cubicBezTo>
                  <a:cubicBezTo>
                    <a:pt x="942" y="487"/>
                    <a:pt x="1033" y="518"/>
                    <a:pt x="1125" y="518"/>
                  </a:cubicBezTo>
                  <a:cubicBezTo>
                    <a:pt x="1185" y="518"/>
                    <a:pt x="1246" y="518"/>
                    <a:pt x="1277" y="51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7"/>
            <p:cNvSpPr/>
            <p:nvPr/>
          </p:nvSpPr>
          <p:spPr>
            <a:xfrm>
              <a:off x="3876200" y="2627136"/>
              <a:ext cx="80991" cy="31151"/>
            </a:xfrm>
            <a:custGeom>
              <a:rect b="b" l="l" r="r" t="t"/>
              <a:pathLst>
                <a:path extrusionOk="0" h="760" w="1976">
                  <a:moveTo>
                    <a:pt x="1945" y="669"/>
                  </a:moveTo>
                  <a:cubicBezTo>
                    <a:pt x="1976" y="669"/>
                    <a:pt x="1976" y="638"/>
                    <a:pt x="1945" y="608"/>
                  </a:cubicBezTo>
                  <a:cubicBezTo>
                    <a:pt x="1945" y="578"/>
                    <a:pt x="1915" y="547"/>
                    <a:pt x="1885" y="547"/>
                  </a:cubicBezTo>
                  <a:cubicBezTo>
                    <a:pt x="1733" y="486"/>
                    <a:pt x="1581" y="395"/>
                    <a:pt x="1429" y="334"/>
                  </a:cubicBezTo>
                  <a:cubicBezTo>
                    <a:pt x="1398" y="304"/>
                    <a:pt x="1337" y="304"/>
                    <a:pt x="1277" y="274"/>
                  </a:cubicBezTo>
                  <a:cubicBezTo>
                    <a:pt x="1246" y="243"/>
                    <a:pt x="1186" y="213"/>
                    <a:pt x="1125" y="182"/>
                  </a:cubicBezTo>
                  <a:cubicBezTo>
                    <a:pt x="1094" y="182"/>
                    <a:pt x="1064" y="152"/>
                    <a:pt x="1034" y="152"/>
                  </a:cubicBezTo>
                  <a:cubicBezTo>
                    <a:pt x="973" y="61"/>
                    <a:pt x="912" y="61"/>
                    <a:pt x="821" y="61"/>
                  </a:cubicBezTo>
                  <a:cubicBezTo>
                    <a:pt x="760" y="61"/>
                    <a:pt x="699" y="30"/>
                    <a:pt x="638" y="30"/>
                  </a:cubicBezTo>
                  <a:cubicBezTo>
                    <a:pt x="608" y="0"/>
                    <a:pt x="578" y="0"/>
                    <a:pt x="517" y="0"/>
                  </a:cubicBezTo>
                  <a:cubicBezTo>
                    <a:pt x="426" y="30"/>
                    <a:pt x="334" y="30"/>
                    <a:pt x="213" y="61"/>
                  </a:cubicBezTo>
                  <a:cubicBezTo>
                    <a:pt x="122" y="122"/>
                    <a:pt x="61" y="213"/>
                    <a:pt x="0" y="274"/>
                  </a:cubicBezTo>
                  <a:cubicBezTo>
                    <a:pt x="0" y="274"/>
                    <a:pt x="30" y="304"/>
                    <a:pt x="30" y="304"/>
                  </a:cubicBezTo>
                  <a:cubicBezTo>
                    <a:pt x="61" y="304"/>
                    <a:pt x="91" y="304"/>
                    <a:pt x="122" y="274"/>
                  </a:cubicBezTo>
                  <a:cubicBezTo>
                    <a:pt x="213" y="213"/>
                    <a:pt x="365" y="213"/>
                    <a:pt x="456" y="152"/>
                  </a:cubicBezTo>
                  <a:cubicBezTo>
                    <a:pt x="456" y="122"/>
                    <a:pt x="517" y="152"/>
                    <a:pt x="517" y="152"/>
                  </a:cubicBezTo>
                  <a:cubicBezTo>
                    <a:pt x="547" y="213"/>
                    <a:pt x="578" y="213"/>
                    <a:pt x="608" y="243"/>
                  </a:cubicBezTo>
                  <a:cubicBezTo>
                    <a:pt x="669" y="243"/>
                    <a:pt x="730" y="243"/>
                    <a:pt x="760" y="274"/>
                  </a:cubicBezTo>
                  <a:cubicBezTo>
                    <a:pt x="821" y="274"/>
                    <a:pt x="851" y="274"/>
                    <a:pt x="882" y="304"/>
                  </a:cubicBezTo>
                  <a:cubicBezTo>
                    <a:pt x="942" y="334"/>
                    <a:pt x="1034" y="365"/>
                    <a:pt x="1094" y="365"/>
                  </a:cubicBezTo>
                  <a:cubicBezTo>
                    <a:pt x="1125" y="365"/>
                    <a:pt x="1155" y="395"/>
                    <a:pt x="1186" y="426"/>
                  </a:cubicBezTo>
                  <a:cubicBezTo>
                    <a:pt x="1216" y="517"/>
                    <a:pt x="1277" y="547"/>
                    <a:pt x="1368" y="547"/>
                  </a:cubicBezTo>
                  <a:cubicBezTo>
                    <a:pt x="1368" y="547"/>
                    <a:pt x="1368" y="578"/>
                    <a:pt x="1368" y="578"/>
                  </a:cubicBezTo>
                  <a:cubicBezTo>
                    <a:pt x="1398" y="578"/>
                    <a:pt x="1398" y="608"/>
                    <a:pt x="1398" y="608"/>
                  </a:cubicBezTo>
                  <a:cubicBezTo>
                    <a:pt x="1398" y="638"/>
                    <a:pt x="1368" y="638"/>
                    <a:pt x="1368" y="669"/>
                  </a:cubicBezTo>
                  <a:cubicBezTo>
                    <a:pt x="1337" y="699"/>
                    <a:pt x="1368" y="730"/>
                    <a:pt x="1398" y="730"/>
                  </a:cubicBezTo>
                  <a:cubicBezTo>
                    <a:pt x="1459" y="730"/>
                    <a:pt x="1520" y="730"/>
                    <a:pt x="1611" y="730"/>
                  </a:cubicBezTo>
                  <a:cubicBezTo>
                    <a:pt x="1702" y="760"/>
                    <a:pt x="1824" y="699"/>
                    <a:pt x="1945" y="669"/>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7"/>
            <p:cNvSpPr/>
            <p:nvPr/>
          </p:nvSpPr>
          <p:spPr>
            <a:xfrm>
              <a:off x="5029834" y="1894571"/>
              <a:ext cx="32421" cy="38651"/>
            </a:xfrm>
            <a:custGeom>
              <a:rect b="b" l="l" r="r" t="t"/>
              <a:pathLst>
                <a:path extrusionOk="0" h="943" w="791">
                  <a:moveTo>
                    <a:pt x="122" y="396"/>
                  </a:moveTo>
                  <a:cubicBezTo>
                    <a:pt x="122" y="396"/>
                    <a:pt x="122" y="426"/>
                    <a:pt x="122" y="426"/>
                  </a:cubicBezTo>
                  <a:cubicBezTo>
                    <a:pt x="122" y="487"/>
                    <a:pt x="122" y="487"/>
                    <a:pt x="122" y="517"/>
                  </a:cubicBezTo>
                  <a:cubicBezTo>
                    <a:pt x="152" y="608"/>
                    <a:pt x="152" y="700"/>
                    <a:pt x="183" y="760"/>
                  </a:cubicBezTo>
                  <a:cubicBezTo>
                    <a:pt x="183" y="821"/>
                    <a:pt x="213" y="882"/>
                    <a:pt x="274" y="912"/>
                  </a:cubicBezTo>
                  <a:cubicBezTo>
                    <a:pt x="274" y="943"/>
                    <a:pt x="304" y="943"/>
                    <a:pt x="304" y="943"/>
                  </a:cubicBezTo>
                  <a:cubicBezTo>
                    <a:pt x="335" y="943"/>
                    <a:pt x="335" y="912"/>
                    <a:pt x="335" y="912"/>
                  </a:cubicBezTo>
                  <a:cubicBezTo>
                    <a:pt x="426" y="791"/>
                    <a:pt x="426" y="791"/>
                    <a:pt x="608" y="700"/>
                  </a:cubicBezTo>
                  <a:cubicBezTo>
                    <a:pt x="639" y="669"/>
                    <a:pt x="669" y="639"/>
                    <a:pt x="730" y="578"/>
                  </a:cubicBezTo>
                  <a:cubicBezTo>
                    <a:pt x="730" y="548"/>
                    <a:pt x="760" y="517"/>
                    <a:pt x="791" y="487"/>
                  </a:cubicBezTo>
                  <a:cubicBezTo>
                    <a:pt x="791" y="487"/>
                    <a:pt x="791" y="456"/>
                    <a:pt x="791" y="426"/>
                  </a:cubicBezTo>
                  <a:cubicBezTo>
                    <a:pt x="760" y="396"/>
                    <a:pt x="760" y="365"/>
                    <a:pt x="730" y="335"/>
                  </a:cubicBezTo>
                  <a:cubicBezTo>
                    <a:pt x="700" y="274"/>
                    <a:pt x="669" y="244"/>
                    <a:pt x="608" y="213"/>
                  </a:cubicBezTo>
                  <a:cubicBezTo>
                    <a:pt x="548" y="213"/>
                    <a:pt x="487" y="152"/>
                    <a:pt x="396" y="122"/>
                  </a:cubicBezTo>
                  <a:cubicBezTo>
                    <a:pt x="335" y="92"/>
                    <a:pt x="274" y="92"/>
                    <a:pt x="213" y="31"/>
                  </a:cubicBezTo>
                  <a:cubicBezTo>
                    <a:pt x="183" y="31"/>
                    <a:pt x="152" y="0"/>
                    <a:pt x="122" y="0"/>
                  </a:cubicBezTo>
                  <a:cubicBezTo>
                    <a:pt x="92" y="0"/>
                    <a:pt x="92" y="0"/>
                    <a:pt x="92" y="31"/>
                  </a:cubicBezTo>
                  <a:cubicBezTo>
                    <a:pt x="31" y="92"/>
                    <a:pt x="0" y="152"/>
                    <a:pt x="61" y="244"/>
                  </a:cubicBezTo>
                  <a:cubicBezTo>
                    <a:pt x="92" y="274"/>
                    <a:pt x="92" y="335"/>
                    <a:pt x="122" y="39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7"/>
            <p:cNvSpPr/>
            <p:nvPr/>
          </p:nvSpPr>
          <p:spPr>
            <a:xfrm>
              <a:off x="3955921" y="2654516"/>
              <a:ext cx="46152" cy="21232"/>
            </a:xfrm>
            <a:custGeom>
              <a:rect b="b" l="l" r="r" t="t"/>
              <a:pathLst>
                <a:path extrusionOk="0" h="518" w="1126">
                  <a:moveTo>
                    <a:pt x="92" y="396"/>
                  </a:moveTo>
                  <a:cubicBezTo>
                    <a:pt x="122" y="396"/>
                    <a:pt x="183" y="396"/>
                    <a:pt x="213" y="396"/>
                  </a:cubicBezTo>
                  <a:cubicBezTo>
                    <a:pt x="274" y="396"/>
                    <a:pt x="335" y="396"/>
                    <a:pt x="365" y="426"/>
                  </a:cubicBezTo>
                  <a:cubicBezTo>
                    <a:pt x="426" y="426"/>
                    <a:pt x="456" y="487"/>
                    <a:pt x="487" y="487"/>
                  </a:cubicBezTo>
                  <a:cubicBezTo>
                    <a:pt x="487" y="517"/>
                    <a:pt x="517" y="517"/>
                    <a:pt x="517" y="487"/>
                  </a:cubicBezTo>
                  <a:cubicBezTo>
                    <a:pt x="548" y="487"/>
                    <a:pt x="548" y="487"/>
                    <a:pt x="548" y="457"/>
                  </a:cubicBezTo>
                  <a:cubicBezTo>
                    <a:pt x="608" y="426"/>
                    <a:pt x="639" y="396"/>
                    <a:pt x="730" y="396"/>
                  </a:cubicBezTo>
                  <a:cubicBezTo>
                    <a:pt x="730" y="396"/>
                    <a:pt x="760" y="396"/>
                    <a:pt x="791" y="396"/>
                  </a:cubicBezTo>
                  <a:cubicBezTo>
                    <a:pt x="882" y="335"/>
                    <a:pt x="973" y="335"/>
                    <a:pt x="1034" y="366"/>
                  </a:cubicBezTo>
                  <a:cubicBezTo>
                    <a:pt x="1064" y="366"/>
                    <a:pt x="1095" y="366"/>
                    <a:pt x="1095" y="366"/>
                  </a:cubicBezTo>
                  <a:cubicBezTo>
                    <a:pt x="1095" y="366"/>
                    <a:pt x="1125" y="335"/>
                    <a:pt x="1125" y="305"/>
                  </a:cubicBezTo>
                  <a:cubicBezTo>
                    <a:pt x="1125" y="305"/>
                    <a:pt x="1125" y="274"/>
                    <a:pt x="1125" y="274"/>
                  </a:cubicBezTo>
                  <a:cubicBezTo>
                    <a:pt x="1034" y="214"/>
                    <a:pt x="943" y="153"/>
                    <a:pt x="882" y="92"/>
                  </a:cubicBezTo>
                  <a:cubicBezTo>
                    <a:pt x="851" y="92"/>
                    <a:pt x="821" y="62"/>
                    <a:pt x="791" y="62"/>
                  </a:cubicBezTo>
                  <a:cubicBezTo>
                    <a:pt x="699" y="31"/>
                    <a:pt x="578" y="1"/>
                    <a:pt x="487" y="62"/>
                  </a:cubicBezTo>
                  <a:cubicBezTo>
                    <a:pt x="456" y="62"/>
                    <a:pt x="396" y="62"/>
                    <a:pt x="365" y="31"/>
                  </a:cubicBezTo>
                  <a:cubicBezTo>
                    <a:pt x="365" y="31"/>
                    <a:pt x="365" y="1"/>
                    <a:pt x="335" y="1"/>
                  </a:cubicBezTo>
                  <a:cubicBezTo>
                    <a:pt x="304" y="1"/>
                    <a:pt x="274" y="1"/>
                    <a:pt x="244" y="31"/>
                  </a:cubicBezTo>
                  <a:cubicBezTo>
                    <a:pt x="244" y="62"/>
                    <a:pt x="244" y="92"/>
                    <a:pt x="244" y="92"/>
                  </a:cubicBezTo>
                  <a:cubicBezTo>
                    <a:pt x="304" y="153"/>
                    <a:pt x="304" y="183"/>
                    <a:pt x="304" y="244"/>
                  </a:cubicBezTo>
                  <a:cubicBezTo>
                    <a:pt x="335" y="274"/>
                    <a:pt x="304" y="274"/>
                    <a:pt x="274" y="274"/>
                  </a:cubicBezTo>
                  <a:cubicBezTo>
                    <a:pt x="244" y="244"/>
                    <a:pt x="213" y="274"/>
                    <a:pt x="183" y="274"/>
                  </a:cubicBezTo>
                  <a:cubicBezTo>
                    <a:pt x="122" y="305"/>
                    <a:pt x="61" y="305"/>
                    <a:pt x="31" y="305"/>
                  </a:cubicBezTo>
                  <a:cubicBezTo>
                    <a:pt x="0" y="305"/>
                    <a:pt x="0" y="335"/>
                    <a:pt x="0" y="335"/>
                  </a:cubicBezTo>
                  <a:cubicBezTo>
                    <a:pt x="0" y="396"/>
                    <a:pt x="61" y="396"/>
                    <a:pt x="92" y="39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7"/>
            <p:cNvSpPr/>
            <p:nvPr/>
          </p:nvSpPr>
          <p:spPr>
            <a:xfrm>
              <a:off x="4059332" y="2035362"/>
              <a:ext cx="24961" cy="23691"/>
            </a:xfrm>
            <a:custGeom>
              <a:rect b="b" l="l" r="r" t="t"/>
              <a:pathLst>
                <a:path extrusionOk="0" h="578" w="609">
                  <a:moveTo>
                    <a:pt x="31" y="213"/>
                  </a:moveTo>
                  <a:cubicBezTo>
                    <a:pt x="61" y="274"/>
                    <a:pt x="61" y="335"/>
                    <a:pt x="31" y="365"/>
                  </a:cubicBezTo>
                  <a:cubicBezTo>
                    <a:pt x="0" y="456"/>
                    <a:pt x="122" y="547"/>
                    <a:pt x="183" y="547"/>
                  </a:cubicBezTo>
                  <a:cubicBezTo>
                    <a:pt x="213" y="517"/>
                    <a:pt x="274" y="517"/>
                    <a:pt x="304" y="517"/>
                  </a:cubicBezTo>
                  <a:cubicBezTo>
                    <a:pt x="365" y="517"/>
                    <a:pt x="395" y="517"/>
                    <a:pt x="395" y="547"/>
                  </a:cubicBezTo>
                  <a:cubicBezTo>
                    <a:pt x="456" y="547"/>
                    <a:pt x="517" y="547"/>
                    <a:pt x="578" y="578"/>
                  </a:cubicBezTo>
                  <a:cubicBezTo>
                    <a:pt x="578" y="578"/>
                    <a:pt x="608" y="547"/>
                    <a:pt x="608" y="517"/>
                  </a:cubicBezTo>
                  <a:cubicBezTo>
                    <a:pt x="608" y="426"/>
                    <a:pt x="608" y="365"/>
                    <a:pt x="578" y="274"/>
                  </a:cubicBezTo>
                  <a:cubicBezTo>
                    <a:pt x="547" y="183"/>
                    <a:pt x="487" y="122"/>
                    <a:pt x="395" y="91"/>
                  </a:cubicBezTo>
                  <a:cubicBezTo>
                    <a:pt x="335" y="91"/>
                    <a:pt x="243" y="61"/>
                    <a:pt x="183" y="31"/>
                  </a:cubicBezTo>
                  <a:cubicBezTo>
                    <a:pt x="152" y="0"/>
                    <a:pt x="122" y="31"/>
                    <a:pt x="91" y="61"/>
                  </a:cubicBezTo>
                  <a:cubicBezTo>
                    <a:pt x="91" y="91"/>
                    <a:pt x="61" y="122"/>
                    <a:pt x="31" y="152"/>
                  </a:cubicBezTo>
                  <a:cubicBezTo>
                    <a:pt x="31" y="152"/>
                    <a:pt x="31" y="213"/>
                    <a:pt x="31" y="2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7"/>
            <p:cNvSpPr/>
            <p:nvPr/>
          </p:nvSpPr>
          <p:spPr>
            <a:xfrm>
              <a:off x="4060562" y="2041592"/>
              <a:ext cx="41" cy="41"/>
            </a:xfrm>
            <a:custGeom>
              <a:rect b="b" l="l" r="r" t="t"/>
              <a:pathLst>
                <a:path extrusionOk="0" h="1" w="1">
                  <a:moveTo>
                    <a:pt x="1" y="0"/>
                  </a:moveTo>
                  <a:lnTo>
                    <a:pt x="1" y="0"/>
                  </a:ln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7"/>
            <p:cNvSpPr/>
            <p:nvPr/>
          </p:nvSpPr>
          <p:spPr>
            <a:xfrm>
              <a:off x="5144435" y="2745466"/>
              <a:ext cx="18731" cy="31191"/>
            </a:xfrm>
            <a:custGeom>
              <a:rect b="b" l="l" r="r" t="t"/>
              <a:pathLst>
                <a:path extrusionOk="0" h="761" w="457">
                  <a:moveTo>
                    <a:pt x="153" y="31"/>
                  </a:moveTo>
                  <a:cubicBezTo>
                    <a:pt x="122" y="1"/>
                    <a:pt x="92" y="1"/>
                    <a:pt x="92" y="1"/>
                  </a:cubicBezTo>
                  <a:cubicBezTo>
                    <a:pt x="62" y="1"/>
                    <a:pt x="62" y="1"/>
                    <a:pt x="62" y="31"/>
                  </a:cubicBezTo>
                  <a:cubicBezTo>
                    <a:pt x="62" y="31"/>
                    <a:pt x="62" y="61"/>
                    <a:pt x="62" y="92"/>
                  </a:cubicBezTo>
                  <a:cubicBezTo>
                    <a:pt x="1" y="183"/>
                    <a:pt x="31" y="274"/>
                    <a:pt x="1" y="335"/>
                  </a:cubicBezTo>
                  <a:cubicBezTo>
                    <a:pt x="1" y="487"/>
                    <a:pt x="31" y="578"/>
                    <a:pt x="62" y="700"/>
                  </a:cubicBezTo>
                  <a:cubicBezTo>
                    <a:pt x="92" y="761"/>
                    <a:pt x="153" y="761"/>
                    <a:pt x="183" y="761"/>
                  </a:cubicBezTo>
                  <a:cubicBezTo>
                    <a:pt x="366" y="761"/>
                    <a:pt x="457" y="609"/>
                    <a:pt x="396" y="426"/>
                  </a:cubicBezTo>
                  <a:cubicBezTo>
                    <a:pt x="366" y="274"/>
                    <a:pt x="274" y="153"/>
                    <a:pt x="153"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7"/>
            <p:cNvSpPr/>
            <p:nvPr/>
          </p:nvSpPr>
          <p:spPr>
            <a:xfrm>
              <a:off x="4019451" y="1907031"/>
              <a:ext cx="19961" cy="26191"/>
            </a:xfrm>
            <a:custGeom>
              <a:rect b="b" l="l" r="r" t="t"/>
              <a:pathLst>
                <a:path extrusionOk="0" h="639" w="487">
                  <a:moveTo>
                    <a:pt x="31" y="548"/>
                  </a:moveTo>
                  <a:cubicBezTo>
                    <a:pt x="31" y="578"/>
                    <a:pt x="61" y="608"/>
                    <a:pt x="92" y="608"/>
                  </a:cubicBezTo>
                  <a:cubicBezTo>
                    <a:pt x="153" y="639"/>
                    <a:pt x="244" y="639"/>
                    <a:pt x="335" y="608"/>
                  </a:cubicBezTo>
                  <a:cubicBezTo>
                    <a:pt x="335" y="608"/>
                    <a:pt x="365" y="608"/>
                    <a:pt x="365" y="578"/>
                  </a:cubicBezTo>
                  <a:cubicBezTo>
                    <a:pt x="396" y="548"/>
                    <a:pt x="396" y="487"/>
                    <a:pt x="426" y="456"/>
                  </a:cubicBezTo>
                  <a:lnTo>
                    <a:pt x="426" y="456"/>
                  </a:lnTo>
                  <a:cubicBezTo>
                    <a:pt x="426" y="456"/>
                    <a:pt x="426" y="456"/>
                    <a:pt x="426" y="456"/>
                  </a:cubicBezTo>
                  <a:lnTo>
                    <a:pt x="426" y="456"/>
                  </a:lnTo>
                  <a:cubicBezTo>
                    <a:pt x="457" y="396"/>
                    <a:pt x="487" y="335"/>
                    <a:pt x="426" y="304"/>
                  </a:cubicBezTo>
                  <a:cubicBezTo>
                    <a:pt x="396" y="244"/>
                    <a:pt x="365" y="152"/>
                    <a:pt x="335" y="92"/>
                  </a:cubicBezTo>
                  <a:cubicBezTo>
                    <a:pt x="335" y="61"/>
                    <a:pt x="305" y="61"/>
                    <a:pt x="305" y="31"/>
                  </a:cubicBezTo>
                  <a:cubicBezTo>
                    <a:pt x="274" y="0"/>
                    <a:pt x="213" y="0"/>
                    <a:pt x="183" y="0"/>
                  </a:cubicBezTo>
                  <a:cubicBezTo>
                    <a:pt x="122" y="92"/>
                    <a:pt x="31" y="183"/>
                    <a:pt x="61" y="304"/>
                  </a:cubicBezTo>
                  <a:cubicBezTo>
                    <a:pt x="61" y="365"/>
                    <a:pt x="31" y="396"/>
                    <a:pt x="1" y="426"/>
                  </a:cubicBezTo>
                  <a:cubicBezTo>
                    <a:pt x="1" y="456"/>
                    <a:pt x="1" y="517"/>
                    <a:pt x="31" y="54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7"/>
            <p:cNvSpPr/>
            <p:nvPr/>
          </p:nvSpPr>
          <p:spPr>
            <a:xfrm>
              <a:off x="4749520" y="1920721"/>
              <a:ext cx="21232" cy="26232"/>
            </a:xfrm>
            <a:custGeom>
              <a:rect b="b" l="l" r="r" t="t"/>
              <a:pathLst>
                <a:path extrusionOk="0" h="640" w="518">
                  <a:moveTo>
                    <a:pt x="92" y="274"/>
                  </a:moveTo>
                  <a:cubicBezTo>
                    <a:pt x="31" y="274"/>
                    <a:pt x="0" y="305"/>
                    <a:pt x="0" y="366"/>
                  </a:cubicBezTo>
                  <a:cubicBezTo>
                    <a:pt x="61" y="366"/>
                    <a:pt x="61" y="396"/>
                    <a:pt x="61" y="426"/>
                  </a:cubicBezTo>
                  <a:cubicBezTo>
                    <a:pt x="61" y="457"/>
                    <a:pt x="61" y="487"/>
                    <a:pt x="61" y="487"/>
                  </a:cubicBezTo>
                  <a:cubicBezTo>
                    <a:pt x="61" y="548"/>
                    <a:pt x="92" y="578"/>
                    <a:pt x="152" y="609"/>
                  </a:cubicBezTo>
                  <a:cubicBezTo>
                    <a:pt x="183" y="609"/>
                    <a:pt x="183" y="609"/>
                    <a:pt x="213" y="609"/>
                  </a:cubicBezTo>
                  <a:cubicBezTo>
                    <a:pt x="244" y="639"/>
                    <a:pt x="274" y="609"/>
                    <a:pt x="304" y="578"/>
                  </a:cubicBezTo>
                  <a:cubicBezTo>
                    <a:pt x="304" y="548"/>
                    <a:pt x="335" y="517"/>
                    <a:pt x="335" y="487"/>
                  </a:cubicBezTo>
                  <a:cubicBezTo>
                    <a:pt x="335" y="457"/>
                    <a:pt x="335" y="426"/>
                    <a:pt x="365" y="396"/>
                  </a:cubicBezTo>
                  <a:cubicBezTo>
                    <a:pt x="426" y="366"/>
                    <a:pt x="426" y="274"/>
                    <a:pt x="487" y="244"/>
                  </a:cubicBezTo>
                  <a:cubicBezTo>
                    <a:pt x="517" y="214"/>
                    <a:pt x="517" y="153"/>
                    <a:pt x="517" y="122"/>
                  </a:cubicBezTo>
                  <a:cubicBezTo>
                    <a:pt x="487" y="92"/>
                    <a:pt x="426" y="62"/>
                    <a:pt x="396" y="1"/>
                  </a:cubicBezTo>
                  <a:cubicBezTo>
                    <a:pt x="396" y="1"/>
                    <a:pt x="365" y="1"/>
                    <a:pt x="365" y="1"/>
                  </a:cubicBezTo>
                  <a:cubicBezTo>
                    <a:pt x="304" y="1"/>
                    <a:pt x="274" y="31"/>
                    <a:pt x="274" y="92"/>
                  </a:cubicBezTo>
                  <a:cubicBezTo>
                    <a:pt x="274" y="183"/>
                    <a:pt x="244" y="214"/>
                    <a:pt x="183" y="244"/>
                  </a:cubicBezTo>
                  <a:lnTo>
                    <a:pt x="183" y="214"/>
                  </a:lnTo>
                  <a:cubicBezTo>
                    <a:pt x="183" y="214"/>
                    <a:pt x="183" y="214"/>
                    <a:pt x="183" y="244"/>
                  </a:cubicBezTo>
                  <a:lnTo>
                    <a:pt x="183" y="244"/>
                  </a:lnTo>
                  <a:cubicBezTo>
                    <a:pt x="152" y="244"/>
                    <a:pt x="122" y="274"/>
                    <a:pt x="92" y="27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7"/>
            <p:cNvSpPr/>
            <p:nvPr/>
          </p:nvSpPr>
          <p:spPr>
            <a:xfrm>
              <a:off x="4781900" y="1895801"/>
              <a:ext cx="21232" cy="29962"/>
            </a:xfrm>
            <a:custGeom>
              <a:rect b="b" l="l" r="r" t="t"/>
              <a:pathLst>
                <a:path extrusionOk="0" h="731" w="518">
                  <a:moveTo>
                    <a:pt x="274" y="487"/>
                  </a:moveTo>
                  <a:lnTo>
                    <a:pt x="274" y="487"/>
                  </a:lnTo>
                  <a:lnTo>
                    <a:pt x="274" y="487"/>
                  </a:lnTo>
                  <a:lnTo>
                    <a:pt x="274" y="457"/>
                  </a:lnTo>
                  <a:close/>
                  <a:moveTo>
                    <a:pt x="92" y="548"/>
                  </a:moveTo>
                  <a:cubicBezTo>
                    <a:pt x="122" y="548"/>
                    <a:pt x="122" y="548"/>
                    <a:pt x="122" y="548"/>
                  </a:cubicBezTo>
                  <a:cubicBezTo>
                    <a:pt x="122" y="548"/>
                    <a:pt x="153" y="548"/>
                    <a:pt x="153" y="548"/>
                  </a:cubicBezTo>
                  <a:lnTo>
                    <a:pt x="153" y="578"/>
                  </a:lnTo>
                  <a:lnTo>
                    <a:pt x="122" y="578"/>
                  </a:lnTo>
                  <a:cubicBezTo>
                    <a:pt x="122" y="578"/>
                    <a:pt x="122" y="548"/>
                    <a:pt x="122" y="548"/>
                  </a:cubicBezTo>
                  <a:cubicBezTo>
                    <a:pt x="92" y="578"/>
                    <a:pt x="92" y="578"/>
                    <a:pt x="62" y="578"/>
                  </a:cubicBezTo>
                  <a:cubicBezTo>
                    <a:pt x="31" y="609"/>
                    <a:pt x="31" y="609"/>
                    <a:pt x="31" y="639"/>
                  </a:cubicBezTo>
                  <a:cubicBezTo>
                    <a:pt x="31" y="639"/>
                    <a:pt x="31" y="639"/>
                    <a:pt x="62" y="670"/>
                  </a:cubicBezTo>
                  <a:cubicBezTo>
                    <a:pt x="122" y="700"/>
                    <a:pt x="183" y="670"/>
                    <a:pt x="244" y="730"/>
                  </a:cubicBezTo>
                  <a:cubicBezTo>
                    <a:pt x="274" y="730"/>
                    <a:pt x="305" y="730"/>
                    <a:pt x="305" y="730"/>
                  </a:cubicBezTo>
                  <a:cubicBezTo>
                    <a:pt x="335" y="700"/>
                    <a:pt x="335" y="700"/>
                    <a:pt x="365" y="700"/>
                  </a:cubicBezTo>
                  <a:cubicBezTo>
                    <a:pt x="365" y="609"/>
                    <a:pt x="426" y="578"/>
                    <a:pt x="487" y="548"/>
                  </a:cubicBezTo>
                  <a:cubicBezTo>
                    <a:pt x="517" y="518"/>
                    <a:pt x="517" y="487"/>
                    <a:pt x="487" y="457"/>
                  </a:cubicBezTo>
                  <a:cubicBezTo>
                    <a:pt x="487" y="426"/>
                    <a:pt x="457" y="426"/>
                    <a:pt x="457" y="426"/>
                  </a:cubicBezTo>
                  <a:lnTo>
                    <a:pt x="457" y="426"/>
                  </a:lnTo>
                  <a:lnTo>
                    <a:pt x="457" y="426"/>
                  </a:lnTo>
                  <a:lnTo>
                    <a:pt x="457" y="426"/>
                  </a:lnTo>
                  <a:cubicBezTo>
                    <a:pt x="457" y="426"/>
                    <a:pt x="426" y="426"/>
                    <a:pt x="426" y="426"/>
                  </a:cubicBezTo>
                  <a:cubicBezTo>
                    <a:pt x="426" y="426"/>
                    <a:pt x="426" y="426"/>
                    <a:pt x="426" y="426"/>
                  </a:cubicBezTo>
                  <a:lnTo>
                    <a:pt x="426" y="426"/>
                  </a:lnTo>
                  <a:lnTo>
                    <a:pt x="426" y="426"/>
                  </a:lnTo>
                  <a:cubicBezTo>
                    <a:pt x="396" y="426"/>
                    <a:pt x="365" y="396"/>
                    <a:pt x="335" y="396"/>
                  </a:cubicBezTo>
                  <a:cubicBezTo>
                    <a:pt x="335" y="396"/>
                    <a:pt x="305" y="366"/>
                    <a:pt x="305" y="366"/>
                  </a:cubicBezTo>
                  <a:cubicBezTo>
                    <a:pt x="335" y="274"/>
                    <a:pt x="274" y="183"/>
                    <a:pt x="305" y="92"/>
                  </a:cubicBezTo>
                  <a:cubicBezTo>
                    <a:pt x="305" y="92"/>
                    <a:pt x="274" y="62"/>
                    <a:pt x="274" y="62"/>
                  </a:cubicBezTo>
                  <a:cubicBezTo>
                    <a:pt x="214" y="1"/>
                    <a:pt x="153" y="31"/>
                    <a:pt x="153" y="122"/>
                  </a:cubicBezTo>
                  <a:cubicBezTo>
                    <a:pt x="122" y="183"/>
                    <a:pt x="122" y="274"/>
                    <a:pt x="92" y="335"/>
                  </a:cubicBezTo>
                  <a:cubicBezTo>
                    <a:pt x="62" y="335"/>
                    <a:pt x="92" y="366"/>
                    <a:pt x="122" y="396"/>
                  </a:cubicBezTo>
                  <a:cubicBezTo>
                    <a:pt x="122" y="396"/>
                    <a:pt x="122" y="396"/>
                    <a:pt x="122" y="396"/>
                  </a:cubicBezTo>
                  <a:cubicBezTo>
                    <a:pt x="122" y="426"/>
                    <a:pt x="122" y="426"/>
                    <a:pt x="92" y="426"/>
                  </a:cubicBezTo>
                  <a:cubicBezTo>
                    <a:pt x="62" y="426"/>
                    <a:pt x="31" y="426"/>
                    <a:pt x="1" y="457"/>
                  </a:cubicBezTo>
                  <a:cubicBezTo>
                    <a:pt x="1" y="518"/>
                    <a:pt x="62" y="518"/>
                    <a:pt x="92" y="548"/>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7"/>
            <p:cNvSpPr/>
            <p:nvPr/>
          </p:nvSpPr>
          <p:spPr>
            <a:xfrm>
              <a:off x="3987071" y="1980521"/>
              <a:ext cx="18731" cy="20002"/>
            </a:xfrm>
            <a:custGeom>
              <a:rect b="b" l="l" r="r" t="t"/>
              <a:pathLst>
                <a:path extrusionOk="0" h="488" w="457">
                  <a:moveTo>
                    <a:pt x="61" y="183"/>
                  </a:moveTo>
                  <a:cubicBezTo>
                    <a:pt x="0" y="214"/>
                    <a:pt x="0" y="274"/>
                    <a:pt x="61" y="305"/>
                  </a:cubicBezTo>
                  <a:cubicBezTo>
                    <a:pt x="91" y="365"/>
                    <a:pt x="152" y="426"/>
                    <a:pt x="213" y="457"/>
                  </a:cubicBezTo>
                  <a:cubicBezTo>
                    <a:pt x="213" y="457"/>
                    <a:pt x="243" y="487"/>
                    <a:pt x="243" y="487"/>
                  </a:cubicBezTo>
                  <a:cubicBezTo>
                    <a:pt x="304" y="487"/>
                    <a:pt x="365" y="487"/>
                    <a:pt x="365" y="426"/>
                  </a:cubicBezTo>
                  <a:cubicBezTo>
                    <a:pt x="395" y="396"/>
                    <a:pt x="426" y="335"/>
                    <a:pt x="426" y="274"/>
                  </a:cubicBezTo>
                  <a:cubicBezTo>
                    <a:pt x="456" y="244"/>
                    <a:pt x="456" y="214"/>
                    <a:pt x="456" y="183"/>
                  </a:cubicBezTo>
                  <a:cubicBezTo>
                    <a:pt x="456" y="122"/>
                    <a:pt x="426" y="62"/>
                    <a:pt x="395" y="31"/>
                  </a:cubicBezTo>
                  <a:cubicBezTo>
                    <a:pt x="365" y="1"/>
                    <a:pt x="304" y="1"/>
                    <a:pt x="274" y="1"/>
                  </a:cubicBezTo>
                  <a:cubicBezTo>
                    <a:pt x="243" y="1"/>
                    <a:pt x="243" y="1"/>
                    <a:pt x="213" y="1"/>
                  </a:cubicBezTo>
                  <a:cubicBezTo>
                    <a:pt x="152" y="62"/>
                    <a:pt x="91" y="122"/>
                    <a:pt x="61" y="1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7"/>
            <p:cNvSpPr/>
            <p:nvPr/>
          </p:nvSpPr>
          <p:spPr>
            <a:xfrm>
              <a:off x="3995801" y="1980521"/>
              <a:ext cx="41" cy="41"/>
            </a:xfrm>
            <a:custGeom>
              <a:rect b="b" l="l" r="r" t="t"/>
              <a:pathLst>
                <a:path extrusionOk="0" h="1" w="1">
                  <a:moveTo>
                    <a:pt x="0" y="1"/>
                  </a:moveTo>
                  <a:cubicBezTo>
                    <a:pt x="0" y="1"/>
                    <a:pt x="0" y="1"/>
                    <a:pt x="0" y="1"/>
                  </a:cubicBezTo>
                  <a:lnTo>
                    <a:pt x="0" y="1"/>
                  </a:lnTo>
                  <a:cubicBezTo>
                    <a:pt x="0" y="1"/>
                    <a:pt x="0" y="1"/>
                    <a:pt x="0" y="1"/>
                  </a:cubicBezTo>
                  <a:lnTo>
                    <a:pt x="0"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7"/>
            <p:cNvSpPr/>
            <p:nvPr/>
          </p:nvSpPr>
          <p:spPr>
            <a:xfrm>
              <a:off x="5328837" y="1894571"/>
              <a:ext cx="28691" cy="12501"/>
            </a:xfrm>
            <a:custGeom>
              <a:rect b="b" l="l" r="r" t="t"/>
              <a:pathLst>
                <a:path extrusionOk="0" h="305" w="700">
                  <a:moveTo>
                    <a:pt x="122" y="213"/>
                  </a:moveTo>
                  <a:cubicBezTo>
                    <a:pt x="244" y="274"/>
                    <a:pt x="365" y="304"/>
                    <a:pt x="456" y="304"/>
                  </a:cubicBezTo>
                  <a:cubicBezTo>
                    <a:pt x="517" y="304"/>
                    <a:pt x="548" y="304"/>
                    <a:pt x="548" y="304"/>
                  </a:cubicBezTo>
                  <a:cubicBezTo>
                    <a:pt x="639" y="274"/>
                    <a:pt x="669" y="244"/>
                    <a:pt x="700" y="183"/>
                  </a:cubicBezTo>
                  <a:cubicBezTo>
                    <a:pt x="700" y="152"/>
                    <a:pt x="700" y="122"/>
                    <a:pt x="700" y="122"/>
                  </a:cubicBezTo>
                  <a:cubicBezTo>
                    <a:pt x="669" y="61"/>
                    <a:pt x="608" y="0"/>
                    <a:pt x="517" y="0"/>
                  </a:cubicBezTo>
                  <a:cubicBezTo>
                    <a:pt x="487" y="0"/>
                    <a:pt x="426" y="31"/>
                    <a:pt x="365" y="31"/>
                  </a:cubicBezTo>
                  <a:cubicBezTo>
                    <a:pt x="304" y="31"/>
                    <a:pt x="244" y="31"/>
                    <a:pt x="183" y="31"/>
                  </a:cubicBezTo>
                  <a:cubicBezTo>
                    <a:pt x="183" y="31"/>
                    <a:pt x="152" y="31"/>
                    <a:pt x="152" y="31"/>
                  </a:cubicBezTo>
                  <a:cubicBezTo>
                    <a:pt x="122" y="61"/>
                    <a:pt x="92" y="61"/>
                    <a:pt x="31" y="61"/>
                  </a:cubicBezTo>
                  <a:cubicBezTo>
                    <a:pt x="31" y="61"/>
                    <a:pt x="0" y="92"/>
                    <a:pt x="31" y="92"/>
                  </a:cubicBezTo>
                  <a:cubicBezTo>
                    <a:pt x="31" y="152"/>
                    <a:pt x="61" y="183"/>
                    <a:pt x="122" y="21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7"/>
            <p:cNvSpPr/>
            <p:nvPr/>
          </p:nvSpPr>
          <p:spPr>
            <a:xfrm>
              <a:off x="3944690" y="1885841"/>
              <a:ext cx="22461" cy="16231"/>
            </a:xfrm>
            <a:custGeom>
              <a:rect b="b" l="l" r="r" t="t"/>
              <a:pathLst>
                <a:path extrusionOk="0" h="396" w="548">
                  <a:moveTo>
                    <a:pt x="153" y="244"/>
                  </a:moveTo>
                  <a:cubicBezTo>
                    <a:pt x="214" y="244"/>
                    <a:pt x="244" y="305"/>
                    <a:pt x="305" y="335"/>
                  </a:cubicBezTo>
                  <a:cubicBezTo>
                    <a:pt x="396" y="396"/>
                    <a:pt x="518" y="335"/>
                    <a:pt x="518" y="244"/>
                  </a:cubicBezTo>
                  <a:cubicBezTo>
                    <a:pt x="518" y="213"/>
                    <a:pt x="518" y="183"/>
                    <a:pt x="518" y="153"/>
                  </a:cubicBezTo>
                  <a:cubicBezTo>
                    <a:pt x="518" y="153"/>
                    <a:pt x="548" y="153"/>
                    <a:pt x="548" y="122"/>
                  </a:cubicBezTo>
                  <a:cubicBezTo>
                    <a:pt x="548" y="61"/>
                    <a:pt x="487" y="1"/>
                    <a:pt x="426" y="31"/>
                  </a:cubicBezTo>
                  <a:cubicBezTo>
                    <a:pt x="366" y="31"/>
                    <a:pt x="305" y="61"/>
                    <a:pt x="214" y="31"/>
                  </a:cubicBezTo>
                  <a:cubicBezTo>
                    <a:pt x="183" y="31"/>
                    <a:pt x="122" y="61"/>
                    <a:pt x="62" y="61"/>
                  </a:cubicBezTo>
                  <a:cubicBezTo>
                    <a:pt x="62" y="61"/>
                    <a:pt x="31" y="92"/>
                    <a:pt x="1" y="92"/>
                  </a:cubicBezTo>
                  <a:cubicBezTo>
                    <a:pt x="1" y="92"/>
                    <a:pt x="1" y="122"/>
                    <a:pt x="1" y="122"/>
                  </a:cubicBezTo>
                  <a:cubicBezTo>
                    <a:pt x="1" y="153"/>
                    <a:pt x="1" y="153"/>
                    <a:pt x="1" y="153"/>
                  </a:cubicBezTo>
                  <a:cubicBezTo>
                    <a:pt x="62" y="183"/>
                    <a:pt x="122" y="213"/>
                    <a:pt x="153" y="24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7"/>
            <p:cNvSpPr/>
            <p:nvPr/>
          </p:nvSpPr>
          <p:spPr>
            <a:xfrm>
              <a:off x="5322607" y="1940682"/>
              <a:ext cx="22461" cy="14960"/>
            </a:xfrm>
            <a:custGeom>
              <a:rect b="b" l="l" r="r" t="t"/>
              <a:pathLst>
                <a:path extrusionOk="0" h="365" w="548">
                  <a:moveTo>
                    <a:pt x="0" y="365"/>
                  </a:moveTo>
                  <a:cubicBezTo>
                    <a:pt x="0" y="365"/>
                    <a:pt x="31" y="365"/>
                    <a:pt x="31" y="365"/>
                  </a:cubicBezTo>
                  <a:cubicBezTo>
                    <a:pt x="92" y="304"/>
                    <a:pt x="152" y="304"/>
                    <a:pt x="244" y="304"/>
                  </a:cubicBezTo>
                  <a:cubicBezTo>
                    <a:pt x="335" y="304"/>
                    <a:pt x="396" y="274"/>
                    <a:pt x="487" y="274"/>
                  </a:cubicBezTo>
                  <a:cubicBezTo>
                    <a:pt x="517" y="274"/>
                    <a:pt x="548" y="213"/>
                    <a:pt x="517" y="182"/>
                  </a:cubicBezTo>
                  <a:cubicBezTo>
                    <a:pt x="487" y="122"/>
                    <a:pt x="426" y="61"/>
                    <a:pt x="365" y="30"/>
                  </a:cubicBezTo>
                  <a:cubicBezTo>
                    <a:pt x="304" y="30"/>
                    <a:pt x="274" y="0"/>
                    <a:pt x="244" y="0"/>
                  </a:cubicBezTo>
                  <a:cubicBezTo>
                    <a:pt x="213" y="0"/>
                    <a:pt x="183" y="0"/>
                    <a:pt x="122" y="0"/>
                  </a:cubicBezTo>
                  <a:cubicBezTo>
                    <a:pt x="92" y="0"/>
                    <a:pt x="61" y="30"/>
                    <a:pt x="31" y="61"/>
                  </a:cubicBezTo>
                  <a:cubicBezTo>
                    <a:pt x="31" y="122"/>
                    <a:pt x="31" y="152"/>
                    <a:pt x="0" y="243"/>
                  </a:cubicBezTo>
                  <a:cubicBezTo>
                    <a:pt x="0" y="243"/>
                    <a:pt x="0" y="304"/>
                    <a:pt x="0" y="334"/>
                  </a:cubicBezTo>
                  <a:cubicBezTo>
                    <a:pt x="0" y="334"/>
                    <a:pt x="0" y="334"/>
                    <a:pt x="0" y="36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7"/>
            <p:cNvSpPr/>
            <p:nvPr/>
          </p:nvSpPr>
          <p:spPr>
            <a:xfrm>
              <a:off x="4582578" y="2476385"/>
              <a:ext cx="11231" cy="24961"/>
            </a:xfrm>
            <a:custGeom>
              <a:rect b="b" l="l" r="r" t="t"/>
              <a:pathLst>
                <a:path extrusionOk="0" h="609" w="274">
                  <a:moveTo>
                    <a:pt x="0" y="152"/>
                  </a:moveTo>
                  <a:cubicBezTo>
                    <a:pt x="31" y="243"/>
                    <a:pt x="31" y="335"/>
                    <a:pt x="31" y="426"/>
                  </a:cubicBezTo>
                  <a:cubicBezTo>
                    <a:pt x="31" y="578"/>
                    <a:pt x="92" y="608"/>
                    <a:pt x="213" y="517"/>
                  </a:cubicBezTo>
                  <a:cubicBezTo>
                    <a:pt x="244" y="517"/>
                    <a:pt x="274" y="487"/>
                    <a:pt x="274" y="456"/>
                  </a:cubicBezTo>
                  <a:cubicBezTo>
                    <a:pt x="274" y="395"/>
                    <a:pt x="274" y="365"/>
                    <a:pt x="274" y="304"/>
                  </a:cubicBezTo>
                  <a:lnTo>
                    <a:pt x="274" y="304"/>
                  </a:lnTo>
                  <a:cubicBezTo>
                    <a:pt x="274" y="274"/>
                    <a:pt x="274" y="243"/>
                    <a:pt x="274" y="213"/>
                  </a:cubicBezTo>
                  <a:cubicBezTo>
                    <a:pt x="274" y="213"/>
                    <a:pt x="274" y="183"/>
                    <a:pt x="274" y="152"/>
                  </a:cubicBezTo>
                  <a:cubicBezTo>
                    <a:pt x="274" y="91"/>
                    <a:pt x="183" y="0"/>
                    <a:pt x="92" y="61"/>
                  </a:cubicBezTo>
                  <a:cubicBezTo>
                    <a:pt x="92" y="61"/>
                    <a:pt x="61" y="91"/>
                    <a:pt x="31" y="122"/>
                  </a:cubicBezTo>
                  <a:cubicBezTo>
                    <a:pt x="0" y="122"/>
                    <a:pt x="0" y="152"/>
                    <a:pt x="0" y="15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7"/>
            <p:cNvSpPr/>
            <p:nvPr/>
          </p:nvSpPr>
          <p:spPr>
            <a:xfrm>
              <a:off x="4043142" y="2132543"/>
              <a:ext cx="17461" cy="16231"/>
            </a:xfrm>
            <a:custGeom>
              <a:rect b="b" l="l" r="r" t="t"/>
              <a:pathLst>
                <a:path extrusionOk="0" h="396" w="426">
                  <a:moveTo>
                    <a:pt x="0" y="243"/>
                  </a:moveTo>
                  <a:cubicBezTo>
                    <a:pt x="0" y="274"/>
                    <a:pt x="0" y="274"/>
                    <a:pt x="0" y="274"/>
                  </a:cubicBezTo>
                  <a:cubicBezTo>
                    <a:pt x="0" y="334"/>
                    <a:pt x="30" y="395"/>
                    <a:pt x="91" y="395"/>
                  </a:cubicBezTo>
                  <a:cubicBezTo>
                    <a:pt x="243" y="395"/>
                    <a:pt x="334" y="365"/>
                    <a:pt x="365" y="243"/>
                  </a:cubicBezTo>
                  <a:cubicBezTo>
                    <a:pt x="395" y="213"/>
                    <a:pt x="395" y="182"/>
                    <a:pt x="426" y="122"/>
                  </a:cubicBezTo>
                  <a:cubicBezTo>
                    <a:pt x="426" y="91"/>
                    <a:pt x="395" y="61"/>
                    <a:pt x="365" y="30"/>
                  </a:cubicBezTo>
                  <a:cubicBezTo>
                    <a:pt x="304" y="0"/>
                    <a:pt x="243" y="0"/>
                    <a:pt x="213" y="30"/>
                  </a:cubicBezTo>
                  <a:cubicBezTo>
                    <a:pt x="122" y="91"/>
                    <a:pt x="61" y="152"/>
                    <a:pt x="0" y="2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7"/>
            <p:cNvSpPr/>
            <p:nvPr/>
          </p:nvSpPr>
          <p:spPr>
            <a:xfrm>
              <a:off x="4018222" y="1935681"/>
              <a:ext cx="18731" cy="11272"/>
            </a:xfrm>
            <a:custGeom>
              <a:rect b="b" l="l" r="r" t="t"/>
              <a:pathLst>
                <a:path extrusionOk="0" h="275" w="457">
                  <a:moveTo>
                    <a:pt x="365" y="274"/>
                  </a:moveTo>
                  <a:cubicBezTo>
                    <a:pt x="395" y="274"/>
                    <a:pt x="426" y="244"/>
                    <a:pt x="456" y="213"/>
                  </a:cubicBezTo>
                  <a:cubicBezTo>
                    <a:pt x="456" y="213"/>
                    <a:pt x="456" y="183"/>
                    <a:pt x="456" y="152"/>
                  </a:cubicBezTo>
                  <a:cubicBezTo>
                    <a:pt x="365" y="61"/>
                    <a:pt x="274" y="1"/>
                    <a:pt x="152" y="1"/>
                  </a:cubicBezTo>
                  <a:cubicBezTo>
                    <a:pt x="91" y="1"/>
                    <a:pt x="31" y="31"/>
                    <a:pt x="31" y="61"/>
                  </a:cubicBezTo>
                  <a:cubicBezTo>
                    <a:pt x="0" y="92"/>
                    <a:pt x="31" y="152"/>
                    <a:pt x="31" y="152"/>
                  </a:cubicBezTo>
                  <a:cubicBezTo>
                    <a:pt x="122" y="213"/>
                    <a:pt x="213" y="244"/>
                    <a:pt x="335" y="274"/>
                  </a:cubicBezTo>
                  <a:cubicBezTo>
                    <a:pt x="335" y="274"/>
                    <a:pt x="335" y="274"/>
                    <a:pt x="365" y="27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7"/>
            <p:cNvSpPr/>
            <p:nvPr/>
          </p:nvSpPr>
          <p:spPr>
            <a:xfrm>
              <a:off x="4809321" y="1911990"/>
              <a:ext cx="12501" cy="16272"/>
            </a:xfrm>
            <a:custGeom>
              <a:rect b="b" l="l" r="r" t="t"/>
              <a:pathLst>
                <a:path extrusionOk="0" h="397" w="305">
                  <a:moveTo>
                    <a:pt x="122" y="31"/>
                  </a:moveTo>
                  <a:lnTo>
                    <a:pt x="122" y="31"/>
                  </a:lnTo>
                  <a:lnTo>
                    <a:pt x="122" y="31"/>
                  </a:lnTo>
                  <a:cubicBezTo>
                    <a:pt x="92" y="62"/>
                    <a:pt x="61" y="62"/>
                    <a:pt x="31" y="92"/>
                  </a:cubicBezTo>
                  <a:cubicBezTo>
                    <a:pt x="31" y="92"/>
                    <a:pt x="0" y="92"/>
                    <a:pt x="0" y="123"/>
                  </a:cubicBezTo>
                  <a:cubicBezTo>
                    <a:pt x="0" y="183"/>
                    <a:pt x="0" y="244"/>
                    <a:pt x="31" y="305"/>
                  </a:cubicBezTo>
                  <a:cubicBezTo>
                    <a:pt x="31" y="335"/>
                    <a:pt x="61" y="366"/>
                    <a:pt x="92" y="366"/>
                  </a:cubicBezTo>
                  <a:cubicBezTo>
                    <a:pt x="152" y="396"/>
                    <a:pt x="213" y="366"/>
                    <a:pt x="274" y="335"/>
                  </a:cubicBezTo>
                  <a:cubicBezTo>
                    <a:pt x="304" y="305"/>
                    <a:pt x="304" y="275"/>
                    <a:pt x="304" y="244"/>
                  </a:cubicBezTo>
                  <a:cubicBezTo>
                    <a:pt x="274" y="244"/>
                    <a:pt x="274" y="244"/>
                    <a:pt x="274" y="244"/>
                  </a:cubicBezTo>
                  <a:cubicBezTo>
                    <a:pt x="274" y="214"/>
                    <a:pt x="274" y="214"/>
                    <a:pt x="244" y="214"/>
                  </a:cubicBezTo>
                  <a:cubicBezTo>
                    <a:pt x="244" y="153"/>
                    <a:pt x="244" y="153"/>
                    <a:pt x="274" y="123"/>
                  </a:cubicBezTo>
                  <a:cubicBezTo>
                    <a:pt x="304" y="92"/>
                    <a:pt x="304" y="62"/>
                    <a:pt x="274" y="31"/>
                  </a:cubicBezTo>
                  <a:cubicBezTo>
                    <a:pt x="244" y="1"/>
                    <a:pt x="213" y="1"/>
                    <a:pt x="183" y="1"/>
                  </a:cubicBezTo>
                  <a:cubicBezTo>
                    <a:pt x="152" y="31"/>
                    <a:pt x="122" y="31"/>
                    <a:pt x="12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7"/>
            <p:cNvSpPr/>
            <p:nvPr/>
          </p:nvSpPr>
          <p:spPr>
            <a:xfrm>
              <a:off x="4737060" y="1924451"/>
              <a:ext cx="19961" cy="13772"/>
            </a:xfrm>
            <a:custGeom>
              <a:rect b="b" l="l" r="r" t="t"/>
              <a:pathLst>
                <a:path extrusionOk="0" h="336" w="487">
                  <a:moveTo>
                    <a:pt x="92" y="305"/>
                  </a:moveTo>
                  <a:cubicBezTo>
                    <a:pt x="152" y="305"/>
                    <a:pt x="213" y="335"/>
                    <a:pt x="274" y="335"/>
                  </a:cubicBezTo>
                  <a:cubicBezTo>
                    <a:pt x="304" y="335"/>
                    <a:pt x="304" y="305"/>
                    <a:pt x="304" y="275"/>
                  </a:cubicBezTo>
                  <a:cubicBezTo>
                    <a:pt x="304" y="275"/>
                    <a:pt x="304" y="244"/>
                    <a:pt x="274" y="244"/>
                  </a:cubicBezTo>
                  <a:cubicBezTo>
                    <a:pt x="274" y="214"/>
                    <a:pt x="274" y="153"/>
                    <a:pt x="304" y="153"/>
                  </a:cubicBezTo>
                  <a:cubicBezTo>
                    <a:pt x="335" y="123"/>
                    <a:pt x="365" y="92"/>
                    <a:pt x="396" y="123"/>
                  </a:cubicBezTo>
                  <a:cubicBezTo>
                    <a:pt x="426" y="153"/>
                    <a:pt x="456" y="153"/>
                    <a:pt x="487" y="153"/>
                  </a:cubicBezTo>
                  <a:cubicBezTo>
                    <a:pt x="487" y="123"/>
                    <a:pt x="487" y="123"/>
                    <a:pt x="487" y="92"/>
                  </a:cubicBezTo>
                  <a:cubicBezTo>
                    <a:pt x="426" y="62"/>
                    <a:pt x="365" y="31"/>
                    <a:pt x="304" y="1"/>
                  </a:cubicBezTo>
                  <a:cubicBezTo>
                    <a:pt x="274" y="1"/>
                    <a:pt x="244" y="1"/>
                    <a:pt x="213" y="31"/>
                  </a:cubicBezTo>
                  <a:cubicBezTo>
                    <a:pt x="152" y="62"/>
                    <a:pt x="92" y="123"/>
                    <a:pt x="31" y="183"/>
                  </a:cubicBezTo>
                  <a:cubicBezTo>
                    <a:pt x="0" y="214"/>
                    <a:pt x="31" y="275"/>
                    <a:pt x="92" y="30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7"/>
            <p:cNvSpPr/>
            <p:nvPr/>
          </p:nvSpPr>
          <p:spPr>
            <a:xfrm>
              <a:off x="4749520" y="1935681"/>
              <a:ext cx="41" cy="41"/>
            </a:xfrm>
            <a:custGeom>
              <a:rect b="b" l="l" r="r" t="t"/>
              <a:pathLst>
                <a:path extrusionOk="0" h="1" w="1">
                  <a:moveTo>
                    <a:pt x="0" y="1"/>
                  </a:moveTo>
                  <a:cubicBezTo>
                    <a:pt x="0" y="1"/>
                    <a:pt x="0" y="1"/>
                    <a:pt x="0" y="1"/>
                  </a:cubicBezTo>
                  <a:cubicBezTo>
                    <a:pt x="0" y="1"/>
                    <a:pt x="0" y="1"/>
                    <a:pt x="0" y="1"/>
                  </a:cubicBez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7"/>
            <p:cNvSpPr/>
            <p:nvPr/>
          </p:nvSpPr>
          <p:spPr>
            <a:xfrm>
              <a:off x="4794361" y="1926951"/>
              <a:ext cx="15001" cy="12501"/>
            </a:xfrm>
            <a:custGeom>
              <a:rect b="b" l="l" r="r" t="t"/>
              <a:pathLst>
                <a:path extrusionOk="0" h="305" w="366">
                  <a:moveTo>
                    <a:pt x="31" y="92"/>
                  </a:moveTo>
                  <a:cubicBezTo>
                    <a:pt x="1" y="92"/>
                    <a:pt x="1" y="122"/>
                    <a:pt x="1" y="122"/>
                  </a:cubicBezTo>
                  <a:cubicBezTo>
                    <a:pt x="1" y="183"/>
                    <a:pt x="31" y="244"/>
                    <a:pt x="61" y="274"/>
                  </a:cubicBezTo>
                  <a:cubicBezTo>
                    <a:pt x="92" y="305"/>
                    <a:pt x="122" y="305"/>
                    <a:pt x="153" y="305"/>
                  </a:cubicBezTo>
                  <a:cubicBezTo>
                    <a:pt x="183" y="274"/>
                    <a:pt x="213" y="274"/>
                    <a:pt x="213" y="274"/>
                  </a:cubicBezTo>
                  <a:cubicBezTo>
                    <a:pt x="274" y="244"/>
                    <a:pt x="305" y="244"/>
                    <a:pt x="305" y="183"/>
                  </a:cubicBezTo>
                  <a:cubicBezTo>
                    <a:pt x="335" y="153"/>
                    <a:pt x="335" y="153"/>
                    <a:pt x="335" y="122"/>
                  </a:cubicBezTo>
                  <a:cubicBezTo>
                    <a:pt x="365" y="62"/>
                    <a:pt x="365" y="62"/>
                    <a:pt x="335" y="31"/>
                  </a:cubicBezTo>
                  <a:cubicBezTo>
                    <a:pt x="305" y="31"/>
                    <a:pt x="274" y="1"/>
                    <a:pt x="244" y="1"/>
                  </a:cubicBezTo>
                  <a:cubicBezTo>
                    <a:pt x="244" y="1"/>
                    <a:pt x="213" y="1"/>
                    <a:pt x="213" y="1"/>
                  </a:cubicBezTo>
                  <a:cubicBezTo>
                    <a:pt x="153" y="62"/>
                    <a:pt x="92" y="92"/>
                    <a:pt x="3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7"/>
            <p:cNvSpPr/>
            <p:nvPr/>
          </p:nvSpPr>
          <p:spPr>
            <a:xfrm>
              <a:off x="4819281" y="1895801"/>
              <a:ext cx="11272" cy="16231"/>
            </a:xfrm>
            <a:custGeom>
              <a:rect b="b" l="l" r="r" t="t"/>
              <a:pathLst>
                <a:path extrusionOk="0" h="396" w="275">
                  <a:moveTo>
                    <a:pt x="122" y="396"/>
                  </a:moveTo>
                  <a:cubicBezTo>
                    <a:pt x="153" y="396"/>
                    <a:pt x="153" y="396"/>
                    <a:pt x="183" y="396"/>
                  </a:cubicBezTo>
                  <a:cubicBezTo>
                    <a:pt x="213" y="335"/>
                    <a:pt x="213" y="274"/>
                    <a:pt x="274" y="244"/>
                  </a:cubicBezTo>
                  <a:cubicBezTo>
                    <a:pt x="274" y="244"/>
                    <a:pt x="274" y="214"/>
                    <a:pt x="274" y="214"/>
                  </a:cubicBezTo>
                  <a:cubicBezTo>
                    <a:pt x="244" y="153"/>
                    <a:pt x="213" y="62"/>
                    <a:pt x="183" y="31"/>
                  </a:cubicBezTo>
                  <a:cubicBezTo>
                    <a:pt x="153" y="1"/>
                    <a:pt x="122" y="1"/>
                    <a:pt x="92" y="31"/>
                  </a:cubicBezTo>
                  <a:cubicBezTo>
                    <a:pt x="92" y="62"/>
                    <a:pt x="61" y="92"/>
                    <a:pt x="31" y="122"/>
                  </a:cubicBezTo>
                  <a:cubicBezTo>
                    <a:pt x="1" y="153"/>
                    <a:pt x="1" y="153"/>
                    <a:pt x="1" y="183"/>
                  </a:cubicBezTo>
                  <a:cubicBezTo>
                    <a:pt x="1" y="305"/>
                    <a:pt x="31" y="366"/>
                    <a:pt x="122" y="396"/>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7"/>
            <p:cNvSpPr/>
            <p:nvPr/>
          </p:nvSpPr>
          <p:spPr>
            <a:xfrm>
              <a:off x="4818051" y="2142503"/>
              <a:ext cx="11231" cy="13731"/>
            </a:xfrm>
            <a:custGeom>
              <a:rect b="b" l="l" r="r" t="t"/>
              <a:pathLst>
                <a:path extrusionOk="0" h="335" w="274">
                  <a:moveTo>
                    <a:pt x="0" y="91"/>
                  </a:moveTo>
                  <a:cubicBezTo>
                    <a:pt x="0" y="122"/>
                    <a:pt x="0" y="122"/>
                    <a:pt x="0" y="152"/>
                  </a:cubicBezTo>
                  <a:cubicBezTo>
                    <a:pt x="0" y="183"/>
                    <a:pt x="0" y="243"/>
                    <a:pt x="31" y="274"/>
                  </a:cubicBezTo>
                  <a:cubicBezTo>
                    <a:pt x="31" y="304"/>
                    <a:pt x="91" y="335"/>
                    <a:pt x="122" y="304"/>
                  </a:cubicBezTo>
                  <a:cubicBezTo>
                    <a:pt x="213" y="304"/>
                    <a:pt x="274" y="213"/>
                    <a:pt x="274" y="122"/>
                  </a:cubicBezTo>
                  <a:cubicBezTo>
                    <a:pt x="274" y="122"/>
                    <a:pt x="274" y="91"/>
                    <a:pt x="274" y="91"/>
                  </a:cubicBezTo>
                  <a:cubicBezTo>
                    <a:pt x="213" y="31"/>
                    <a:pt x="152" y="0"/>
                    <a:pt x="91" y="31"/>
                  </a:cubicBezTo>
                  <a:cubicBezTo>
                    <a:pt x="61" y="31"/>
                    <a:pt x="0" y="61"/>
                    <a:pt x="0" y="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7"/>
            <p:cNvSpPr/>
            <p:nvPr/>
          </p:nvSpPr>
          <p:spPr>
            <a:xfrm>
              <a:off x="3973340" y="2207263"/>
              <a:ext cx="16272" cy="8771"/>
            </a:xfrm>
            <a:custGeom>
              <a:rect b="b" l="l" r="r" t="t"/>
              <a:pathLst>
                <a:path extrusionOk="0" h="214" w="397">
                  <a:moveTo>
                    <a:pt x="366" y="62"/>
                  </a:moveTo>
                  <a:cubicBezTo>
                    <a:pt x="396" y="62"/>
                    <a:pt x="396" y="31"/>
                    <a:pt x="366" y="31"/>
                  </a:cubicBezTo>
                  <a:cubicBezTo>
                    <a:pt x="366" y="1"/>
                    <a:pt x="366" y="1"/>
                    <a:pt x="335" y="1"/>
                  </a:cubicBezTo>
                  <a:cubicBezTo>
                    <a:pt x="335" y="1"/>
                    <a:pt x="305" y="1"/>
                    <a:pt x="305" y="1"/>
                  </a:cubicBezTo>
                  <a:cubicBezTo>
                    <a:pt x="244" y="1"/>
                    <a:pt x="214" y="1"/>
                    <a:pt x="183" y="1"/>
                  </a:cubicBezTo>
                  <a:cubicBezTo>
                    <a:pt x="183" y="1"/>
                    <a:pt x="153" y="1"/>
                    <a:pt x="123" y="1"/>
                  </a:cubicBezTo>
                  <a:cubicBezTo>
                    <a:pt x="92" y="31"/>
                    <a:pt x="62" y="62"/>
                    <a:pt x="31" y="92"/>
                  </a:cubicBezTo>
                  <a:cubicBezTo>
                    <a:pt x="1" y="122"/>
                    <a:pt x="1" y="153"/>
                    <a:pt x="31" y="183"/>
                  </a:cubicBezTo>
                  <a:cubicBezTo>
                    <a:pt x="31" y="183"/>
                    <a:pt x="31" y="214"/>
                    <a:pt x="62" y="214"/>
                  </a:cubicBezTo>
                  <a:cubicBezTo>
                    <a:pt x="92" y="214"/>
                    <a:pt x="123" y="214"/>
                    <a:pt x="153" y="214"/>
                  </a:cubicBezTo>
                  <a:cubicBezTo>
                    <a:pt x="244" y="183"/>
                    <a:pt x="305" y="122"/>
                    <a:pt x="366" y="6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7"/>
            <p:cNvSpPr/>
            <p:nvPr/>
          </p:nvSpPr>
          <p:spPr>
            <a:xfrm>
              <a:off x="5153165" y="1980521"/>
              <a:ext cx="11272" cy="11272"/>
            </a:xfrm>
            <a:custGeom>
              <a:rect b="b" l="l" r="r" t="t"/>
              <a:pathLst>
                <a:path extrusionOk="0" h="275" w="275">
                  <a:moveTo>
                    <a:pt x="92" y="244"/>
                  </a:moveTo>
                  <a:cubicBezTo>
                    <a:pt x="122" y="244"/>
                    <a:pt x="153" y="244"/>
                    <a:pt x="153" y="274"/>
                  </a:cubicBezTo>
                  <a:cubicBezTo>
                    <a:pt x="183" y="274"/>
                    <a:pt x="183" y="274"/>
                    <a:pt x="183" y="274"/>
                  </a:cubicBezTo>
                  <a:cubicBezTo>
                    <a:pt x="244" y="274"/>
                    <a:pt x="274" y="214"/>
                    <a:pt x="274" y="153"/>
                  </a:cubicBezTo>
                  <a:cubicBezTo>
                    <a:pt x="274" y="122"/>
                    <a:pt x="244" y="62"/>
                    <a:pt x="213" y="31"/>
                  </a:cubicBezTo>
                  <a:cubicBezTo>
                    <a:pt x="213" y="1"/>
                    <a:pt x="183" y="1"/>
                    <a:pt x="153" y="1"/>
                  </a:cubicBezTo>
                  <a:cubicBezTo>
                    <a:pt x="122" y="31"/>
                    <a:pt x="92" y="31"/>
                    <a:pt x="31" y="62"/>
                  </a:cubicBezTo>
                  <a:cubicBezTo>
                    <a:pt x="1" y="62"/>
                    <a:pt x="1" y="92"/>
                    <a:pt x="1" y="122"/>
                  </a:cubicBezTo>
                  <a:cubicBezTo>
                    <a:pt x="31" y="122"/>
                    <a:pt x="31" y="153"/>
                    <a:pt x="31" y="153"/>
                  </a:cubicBezTo>
                  <a:cubicBezTo>
                    <a:pt x="1" y="214"/>
                    <a:pt x="61" y="244"/>
                    <a:pt x="92" y="24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7"/>
            <p:cNvSpPr/>
            <p:nvPr/>
          </p:nvSpPr>
          <p:spPr>
            <a:xfrm>
              <a:off x="4069292" y="2376704"/>
              <a:ext cx="17461" cy="11272"/>
            </a:xfrm>
            <a:custGeom>
              <a:rect b="b" l="l" r="r" t="t"/>
              <a:pathLst>
                <a:path extrusionOk="0" h="275" w="426">
                  <a:moveTo>
                    <a:pt x="61" y="1"/>
                  </a:moveTo>
                  <a:cubicBezTo>
                    <a:pt x="31" y="31"/>
                    <a:pt x="31" y="31"/>
                    <a:pt x="0" y="31"/>
                  </a:cubicBezTo>
                  <a:cubicBezTo>
                    <a:pt x="0" y="31"/>
                    <a:pt x="0" y="61"/>
                    <a:pt x="31" y="92"/>
                  </a:cubicBezTo>
                  <a:cubicBezTo>
                    <a:pt x="31" y="92"/>
                    <a:pt x="31" y="92"/>
                    <a:pt x="61" y="122"/>
                  </a:cubicBezTo>
                  <a:cubicBezTo>
                    <a:pt x="92" y="153"/>
                    <a:pt x="122" y="213"/>
                    <a:pt x="183" y="244"/>
                  </a:cubicBezTo>
                  <a:cubicBezTo>
                    <a:pt x="244" y="244"/>
                    <a:pt x="304" y="274"/>
                    <a:pt x="365" y="274"/>
                  </a:cubicBezTo>
                  <a:cubicBezTo>
                    <a:pt x="365" y="274"/>
                    <a:pt x="365" y="274"/>
                    <a:pt x="396" y="274"/>
                  </a:cubicBezTo>
                  <a:cubicBezTo>
                    <a:pt x="396" y="274"/>
                    <a:pt x="396" y="274"/>
                    <a:pt x="426" y="244"/>
                  </a:cubicBezTo>
                  <a:cubicBezTo>
                    <a:pt x="426" y="244"/>
                    <a:pt x="426" y="244"/>
                    <a:pt x="396" y="213"/>
                  </a:cubicBezTo>
                  <a:cubicBezTo>
                    <a:pt x="335" y="92"/>
                    <a:pt x="213" y="31"/>
                    <a:pt x="6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7"/>
            <p:cNvSpPr/>
            <p:nvPr/>
          </p:nvSpPr>
          <p:spPr>
            <a:xfrm>
              <a:off x="4765710" y="2529955"/>
              <a:ext cx="15001" cy="10001"/>
            </a:xfrm>
            <a:custGeom>
              <a:rect b="b" l="l" r="r" t="t"/>
              <a:pathLst>
                <a:path extrusionOk="0" h="244" w="366">
                  <a:moveTo>
                    <a:pt x="122" y="213"/>
                  </a:moveTo>
                  <a:cubicBezTo>
                    <a:pt x="183" y="213"/>
                    <a:pt x="213" y="183"/>
                    <a:pt x="244" y="183"/>
                  </a:cubicBezTo>
                  <a:cubicBezTo>
                    <a:pt x="335" y="152"/>
                    <a:pt x="335" y="91"/>
                    <a:pt x="365" y="31"/>
                  </a:cubicBezTo>
                  <a:cubicBezTo>
                    <a:pt x="365" y="31"/>
                    <a:pt x="335" y="0"/>
                    <a:pt x="335" y="0"/>
                  </a:cubicBezTo>
                  <a:cubicBezTo>
                    <a:pt x="274" y="31"/>
                    <a:pt x="213" y="31"/>
                    <a:pt x="153" y="31"/>
                  </a:cubicBezTo>
                  <a:cubicBezTo>
                    <a:pt x="122" y="31"/>
                    <a:pt x="61" y="61"/>
                    <a:pt x="31" y="91"/>
                  </a:cubicBezTo>
                  <a:cubicBezTo>
                    <a:pt x="1" y="122"/>
                    <a:pt x="1" y="152"/>
                    <a:pt x="1" y="183"/>
                  </a:cubicBezTo>
                  <a:cubicBezTo>
                    <a:pt x="31" y="213"/>
                    <a:pt x="92" y="243"/>
                    <a:pt x="122" y="21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7"/>
            <p:cNvSpPr/>
            <p:nvPr/>
          </p:nvSpPr>
          <p:spPr>
            <a:xfrm>
              <a:off x="3868699" y="1931951"/>
              <a:ext cx="16231" cy="12501"/>
            </a:xfrm>
            <a:custGeom>
              <a:rect b="b" l="l" r="r" t="t"/>
              <a:pathLst>
                <a:path extrusionOk="0" h="305" w="396">
                  <a:moveTo>
                    <a:pt x="396" y="31"/>
                  </a:moveTo>
                  <a:cubicBezTo>
                    <a:pt x="396" y="31"/>
                    <a:pt x="396" y="31"/>
                    <a:pt x="396" y="31"/>
                  </a:cubicBezTo>
                  <a:cubicBezTo>
                    <a:pt x="365" y="31"/>
                    <a:pt x="365" y="0"/>
                    <a:pt x="335" y="31"/>
                  </a:cubicBezTo>
                  <a:cubicBezTo>
                    <a:pt x="213" y="31"/>
                    <a:pt x="122" y="92"/>
                    <a:pt x="31" y="152"/>
                  </a:cubicBezTo>
                  <a:cubicBezTo>
                    <a:pt x="1" y="183"/>
                    <a:pt x="1" y="243"/>
                    <a:pt x="31" y="274"/>
                  </a:cubicBezTo>
                  <a:cubicBezTo>
                    <a:pt x="61" y="274"/>
                    <a:pt x="92" y="304"/>
                    <a:pt x="122" y="274"/>
                  </a:cubicBezTo>
                  <a:cubicBezTo>
                    <a:pt x="213" y="213"/>
                    <a:pt x="305" y="122"/>
                    <a:pt x="396" y="61"/>
                  </a:cubicBezTo>
                  <a:cubicBezTo>
                    <a:pt x="396" y="61"/>
                    <a:pt x="396" y="61"/>
                    <a:pt x="396"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7"/>
            <p:cNvSpPr/>
            <p:nvPr/>
          </p:nvSpPr>
          <p:spPr>
            <a:xfrm>
              <a:off x="4583808" y="2461425"/>
              <a:ext cx="8771" cy="13731"/>
            </a:xfrm>
            <a:custGeom>
              <a:rect b="b" l="l" r="r" t="t"/>
              <a:pathLst>
                <a:path extrusionOk="0" h="335" w="214">
                  <a:moveTo>
                    <a:pt x="153" y="335"/>
                  </a:moveTo>
                  <a:cubicBezTo>
                    <a:pt x="183" y="304"/>
                    <a:pt x="183" y="304"/>
                    <a:pt x="183" y="274"/>
                  </a:cubicBezTo>
                  <a:cubicBezTo>
                    <a:pt x="214" y="213"/>
                    <a:pt x="214" y="183"/>
                    <a:pt x="214" y="152"/>
                  </a:cubicBezTo>
                  <a:cubicBezTo>
                    <a:pt x="214" y="122"/>
                    <a:pt x="214" y="92"/>
                    <a:pt x="214" y="92"/>
                  </a:cubicBezTo>
                  <a:cubicBezTo>
                    <a:pt x="214" y="92"/>
                    <a:pt x="214" y="61"/>
                    <a:pt x="214" y="61"/>
                  </a:cubicBezTo>
                  <a:cubicBezTo>
                    <a:pt x="183" y="31"/>
                    <a:pt x="183" y="0"/>
                    <a:pt x="153" y="31"/>
                  </a:cubicBezTo>
                  <a:cubicBezTo>
                    <a:pt x="122" y="31"/>
                    <a:pt x="92" y="61"/>
                    <a:pt x="62" y="61"/>
                  </a:cubicBezTo>
                  <a:cubicBezTo>
                    <a:pt x="31" y="92"/>
                    <a:pt x="1" y="122"/>
                    <a:pt x="31" y="152"/>
                  </a:cubicBezTo>
                  <a:cubicBezTo>
                    <a:pt x="31" y="213"/>
                    <a:pt x="62" y="274"/>
                    <a:pt x="92" y="335"/>
                  </a:cubicBezTo>
                  <a:cubicBezTo>
                    <a:pt x="92" y="335"/>
                    <a:pt x="153" y="335"/>
                    <a:pt x="153" y="33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7"/>
            <p:cNvSpPr/>
            <p:nvPr/>
          </p:nvSpPr>
          <p:spPr>
            <a:xfrm>
              <a:off x="3924770" y="2666976"/>
              <a:ext cx="15001" cy="8771"/>
            </a:xfrm>
            <a:custGeom>
              <a:rect b="b" l="l" r="r" t="t"/>
              <a:pathLst>
                <a:path extrusionOk="0" h="214" w="366">
                  <a:moveTo>
                    <a:pt x="152" y="1"/>
                  </a:moveTo>
                  <a:cubicBezTo>
                    <a:pt x="122" y="1"/>
                    <a:pt x="61" y="31"/>
                    <a:pt x="31" y="31"/>
                  </a:cubicBezTo>
                  <a:cubicBezTo>
                    <a:pt x="1" y="31"/>
                    <a:pt x="1" y="62"/>
                    <a:pt x="1" y="62"/>
                  </a:cubicBezTo>
                  <a:cubicBezTo>
                    <a:pt x="92" y="153"/>
                    <a:pt x="152" y="213"/>
                    <a:pt x="274" y="153"/>
                  </a:cubicBezTo>
                  <a:cubicBezTo>
                    <a:pt x="304" y="153"/>
                    <a:pt x="335" y="153"/>
                    <a:pt x="335" y="153"/>
                  </a:cubicBezTo>
                  <a:cubicBezTo>
                    <a:pt x="365" y="122"/>
                    <a:pt x="365" y="92"/>
                    <a:pt x="365" y="92"/>
                  </a:cubicBezTo>
                  <a:cubicBezTo>
                    <a:pt x="304" y="31"/>
                    <a:pt x="244" y="1"/>
                    <a:pt x="1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7"/>
            <p:cNvSpPr/>
            <p:nvPr/>
          </p:nvSpPr>
          <p:spPr>
            <a:xfrm>
              <a:off x="4923922" y="2057782"/>
              <a:ext cx="11272" cy="10001"/>
            </a:xfrm>
            <a:custGeom>
              <a:rect b="b" l="l" r="r" t="t"/>
              <a:pathLst>
                <a:path extrusionOk="0" h="244" w="275">
                  <a:moveTo>
                    <a:pt x="92" y="213"/>
                  </a:moveTo>
                  <a:cubicBezTo>
                    <a:pt x="153" y="243"/>
                    <a:pt x="244" y="213"/>
                    <a:pt x="274" y="152"/>
                  </a:cubicBezTo>
                  <a:cubicBezTo>
                    <a:pt x="274" y="152"/>
                    <a:pt x="274" y="122"/>
                    <a:pt x="274" y="122"/>
                  </a:cubicBezTo>
                  <a:cubicBezTo>
                    <a:pt x="274" y="61"/>
                    <a:pt x="214" y="31"/>
                    <a:pt x="183" y="0"/>
                  </a:cubicBezTo>
                  <a:cubicBezTo>
                    <a:pt x="183" y="0"/>
                    <a:pt x="153" y="0"/>
                    <a:pt x="122" y="0"/>
                  </a:cubicBezTo>
                  <a:cubicBezTo>
                    <a:pt x="62" y="0"/>
                    <a:pt x="1" y="61"/>
                    <a:pt x="62" y="152"/>
                  </a:cubicBezTo>
                  <a:cubicBezTo>
                    <a:pt x="62" y="183"/>
                    <a:pt x="62" y="213"/>
                    <a:pt x="92" y="2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7"/>
            <p:cNvSpPr/>
            <p:nvPr/>
          </p:nvSpPr>
          <p:spPr>
            <a:xfrm>
              <a:off x="4699680" y="2529955"/>
              <a:ext cx="18731" cy="6271"/>
            </a:xfrm>
            <a:custGeom>
              <a:rect b="b" l="l" r="r" t="t"/>
              <a:pathLst>
                <a:path extrusionOk="0" h="153" w="457">
                  <a:moveTo>
                    <a:pt x="61" y="0"/>
                  </a:moveTo>
                  <a:cubicBezTo>
                    <a:pt x="61" y="0"/>
                    <a:pt x="31" y="0"/>
                    <a:pt x="31" y="31"/>
                  </a:cubicBezTo>
                  <a:cubicBezTo>
                    <a:pt x="1" y="31"/>
                    <a:pt x="1" y="31"/>
                    <a:pt x="1" y="61"/>
                  </a:cubicBezTo>
                  <a:cubicBezTo>
                    <a:pt x="1" y="61"/>
                    <a:pt x="1" y="91"/>
                    <a:pt x="1" y="91"/>
                  </a:cubicBezTo>
                  <a:cubicBezTo>
                    <a:pt x="92" y="122"/>
                    <a:pt x="153" y="122"/>
                    <a:pt x="244" y="152"/>
                  </a:cubicBezTo>
                  <a:cubicBezTo>
                    <a:pt x="244" y="152"/>
                    <a:pt x="244" y="152"/>
                    <a:pt x="244" y="152"/>
                  </a:cubicBezTo>
                  <a:cubicBezTo>
                    <a:pt x="305" y="152"/>
                    <a:pt x="365" y="122"/>
                    <a:pt x="426" y="122"/>
                  </a:cubicBezTo>
                  <a:cubicBezTo>
                    <a:pt x="457" y="122"/>
                    <a:pt x="457" y="122"/>
                    <a:pt x="457" y="122"/>
                  </a:cubicBezTo>
                  <a:cubicBezTo>
                    <a:pt x="457" y="91"/>
                    <a:pt x="457" y="91"/>
                    <a:pt x="426" y="91"/>
                  </a:cubicBezTo>
                  <a:cubicBezTo>
                    <a:pt x="396" y="31"/>
                    <a:pt x="335" y="31"/>
                    <a:pt x="274" y="31"/>
                  </a:cubicBezTo>
                  <a:cubicBezTo>
                    <a:pt x="213" y="31"/>
                    <a:pt x="122" y="31"/>
                    <a:pt x="6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7"/>
            <p:cNvSpPr/>
            <p:nvPr/>
          </p:nvSpPr>
          <p:spPr>
            <a:xfrm>
              <a:off x="4010721" y="2668246"/>
              <a:ext cx="12501" cy="6271"/>
            </a:xfrm>
            <a:custGeom>
              <a:rect b="b" l="l" r="r" t="t"/>
              <a:pathLst>
                <a:path extrusionOk="0" h="153" w="305">
                  <a:moveTo>
                    <a:pt x="244" y="0"/>
                  </a:moveTo>
                  <a:cubicBezTo>
                    <a:pt x="214" y="0"/>
                    <a:pt x="183" y="0"/>
                    <a:pt x="153" y="0"/>
                  </a:cubicBezTo>
                  <a:cubicBezTo>
                    <a:pt x="122" y="0"/>
                    <a:pt x="62" y="0"/>
                    <a:pt x="31" y="0"/>
                  </a:cubicBezTo>
                  <a:cubicBezTo>
                    <a:pt x="31" y="31"/>
                    <a:pt x="1" y="31"/>
                    <a:pt x="1" y="61"/>
                  </a:cubicBezTo>
                  <a:cubicBezTo>
                    <a:pt x="1" y="91"/>
                    <a:pt x="1" y="122"/>
                    <a:pt x="31" y="122"/>
                  </a:cubicBezTo>
                  <a:cubicBezTo>
                    <a:pt x="31" y="122"/>
                    <a:pt x="62" y="122"/>
                    <a:pt x="62" y="122"/>
                  </a:cubicBezTo>
                  <a:cubicBezTo>
                    <a:pt x="153" y="152"/>
                    <a:pt x="214" y="152"/>
                    <a:pt x="305" y="91"/>
                  </a:cubicBezTo>
                  <a:cubicBezTo>
                    <a:pt x="305" y="91"/>
                    <a:pt x="305" y="61"/>
                    <a:pt x="305" y="61"/>
                  </a:cubicBezTo>
                  <a:cubicBezTo>
                    <a:pt x="274" y="31"/>
                    <a:pt x="274" y="0"/>
                    <a:pt x="244"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7"/>
            <p:cNvSpPr/>
            <p:nvPr/>
          </p:nvSpPr>
          <p:spPr>
            <a:xfrm>
              <a:off x="3968381" y="1919491"/>
              <a:ext cx="7501" cy="15001"/>
            </a:xfrm>
            <a:custGeom>
              <a:rect b="b" l="l" r="r" t="t"/>
              <a:pathLst>
                <a:path extrusionOk="0" h="366" w="183">
                  <a:moveTo>
                    <a:pt x="61" y="335"/>
                  </a:moveTo>
                  <a:cubicBezTo>
                    <a:pt x="61" y="365"/>
                    <a:pt x="92" y="335"/>
                    <a:pt x="122" y="335"/>
                  </a:cubicBezTo>
                  <a:cubicBezTo>
                    <a:pt x="152" y="244"/>
                    <a:pt x="152" y="183"/>
                    <a:pt x="183" y="92"/>
                  </a:cubicBezTo>
                  <a:cubicBezTo>
                    <a:pt x="183" y="61"/>
                    <a:pt x="183" y="61"/>
                    <a:pt x="152" y="31"/>
                  </a:cubicBezTo>
                  <a:cubicBezTo>
                    <a:pt x="152" y="0"/>
                    <a:pt x="152" y="0"/>
                    <a:pt x="152" y="0"/>
                  </a:cubicBezTo>
                  <a:cubicBezTo>
                    <a:pt x="122" y="0"/>
                    <a:pt x="122" y="0"/>
                    <a:pt x="92" y="0"/>
                  </a:cubicBezTo>
                  <a:cubicBezTo>
                    <a:pt x="61" y="61"/>
                    <a:pt x="31" y="122"/>
                    <a:pt x="31" y="183"/>
                  </a:cubicBezTo>
                  <a:cubicBezTo>
                    <a:pt x="0" y="213"/>
                    <a:pt x="0" y="244"/>
                    <a:pt x="0" y="274"/>
                  </a:cubicBezTo>
                  <a:cubicBezTo>
                    <a:pt x="31" y="304"/>
                    <a:pt x="31" y="335"/>
                    <a:pt x="61" y="33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7"/>
            <p:cNvSpPr/>
            <p:nvPr/>
          </p:nvSpPr>
          <p:spPr>
            <a:xfrm>
              <a:off x="3994531" y="2214763"/>
              <a:ext cx="8771" cy="11231"/>
            </a:xfrm>
            <a:custGeom>
              <a:rect b="b" l="l" r="r" t="t"/>
              <a:pathLst>
                <a:path extrusionOk="0" h="274" w="214">
                  <a:moveTo>
                    <a:pt x="122" y="31"/>
                  </a:moveTo>
                  <a:cubicBezTo>
                    <a:pt x="31" y="61"/>
                    <a:pt x="1" y="152"/>
                    <a:pt x="31" y="243"/>
                  </a:cubicBezTo>
                  <a:cubicBezTo>
                    <a:pt x="31" y="243"/>
                    <a:pt x="61" y="274"/>
                    <a:pt x="61" y="274"/>
                  </a:cubicBezTo>
                  <a:cubicBezTo>
                    <a:pt x="92" y="274"/>
                    <a:pt x="122" y="274"/>
                    <a:pt x="122" y="274"/>
                  </a:cubicBezTo>
                  <a:cubicBezTo>
                    <a:pt x="153" y="213"/>
                    <a:pt x="183" y="182"/>
                    <a:pt x="213" y="152"/>
                  </a:cubicBezTo>
                  <a:cubicBezTo>
                    <a:pt x="213" y="152"/>
                    <a:pt x="213" y="122"/>
                    <a:pt x="213" y="122"/>
                  </a:cubicBezTo>
                  <a:cubicBezTo>
                    <a:pt x="213" y="91"/>
                    <a:pt x="213" y="61"/>
                    <a:pt x="213" y="31"/>
                  </a:cubicBezTo>
                  <a:cubicBezTo>
                    <a:pt x="183" y="0"/>
                    <a:pt x="153" y="0"/>
                    <a:pt x="12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7"/>
            <p:cNvSpPr/>
            <p:nvPr/>
          </p:nvSpPr>
          <p:spPr>
            <a:xfrm>
              <a:off x="4066792" y="2416585"/>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7"/>
            <p:cNvSpPr/>
            <p:nvPr/>
          </p:nvSpPr>
          <p:spPr>
            <a:xfrm>
              <a:off x="4063062" y="2409084"/>
              <a:ext cx="13731" cy="11272"/>
            </a:xfrm>
            <a:custGeom>
              <a:rect b="b" l="l" r="r" t="t"/>
              <a:pathLst>
                <a:path extrusionOk="0" h="275" w="335">
                  <a:moveTo>
                    <a:pt x="213" y="274"/>
                  </a:moveTo>
                  <a:cubicBezTo>
                    <a:pt x="244" y="274"/>
                    <a:pt x="274" y="274"/>
                    <a:pt x="304" y="274"/>
                  </a:cubicBezTo>
                  <a:cubicBezTo>
                    <a:pt x="335" y="122"/>
                    <a:pt x="335" y="153"/>
                    <a:pt x="213" y="122"/>
                  </a:cubicBezTo>
                  <a:cubicBezTo>
                    <a:pt x="152" y="92"/>
                    <a:pt x="92" y="62"/>
                    <a:pt x="61" y="1"/>
                  </a:cubicBezTo>
                  <a:cubicBezTo>
                    <a:pt x="61" y="1"/>
                    <a:pt x="31" y="31"/>
                    <a:pt x="0" y="31"/>
                  </a:cubicBezTo>
                  <a:cubicBezTo>
                    <a:pt x="0" y="31"/>
                    <a:pt x="0" y="31"/>
                    <a:pt x="0" y="31"/>
                  </a:cubicBezTo>
                  <a:cubicBezTo>
                    <a:pt x="31" y="92"/>
                    <a:pt x="61" y="122"/>
                    <a:pt x="92" y="183"/>
                  </a:cubicBezTo>
                  <a:cubicBezTo>
                    <a:pt x="122" y="183"/>
                    <a:pt x="122" y="183"/>
                    <a:pt x="152" y="183"/>
                  </a:cubicBezTo>
                  <a:cubicBezTo>
                    <a:pt x="183" y="214"/>
                    <a:pt x="213" y="244"/>
                    <a:pt x="213" y="27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7"/>
            <p:cNvSpPr/>
            <p:nvPr/>
          </p:nvSpPr>
          <p:spPr>
            <a:xfrm>
              <a:off x="4071792" y="2420315"/>
              <a:ext cx="41" cy="41"/>
            </a:xfrm>
            <a:custGeom>
              <a:rect b="b" l="l" r="r" t="t"/>
              <a:pathLst>
                <a:path extrusionOk="0" h="1" w="1">
                  <a:moveTo>
                    <a:pt x="0" y="0"/>
                  </a:moveTo>
                  <a:lnTo>
                    <a:pt x="0" y="0"/>
                  </a:lnTo>
                  <a:cubicBezTo>
                    <a:pt x="0" y="0"/>
                    <a:pt x="0" y="0"/>
                    <a:pt x="0" y="0"/>
                  </a:cubicBezTo>
                  <a:cubicBezTo>
                    <a:pt x="0" y="0"/>
                    <a:pt x="0" y="0"/>
                    <a:pt x="0" y="0"/>
                  </a:cubicBez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7"/>
            <p:cNvSpPr/>
            <p:nvPr/>
          </p:nvSpPr>
          <p:spPr>
            <a:xfrm>
              <a:off x="4420596" y="2052782"/>
              <a:ext cx="7542" cy="10001"/>
            </a:xfrm>
            <a:custGeom>
              <a:rect b="b" l="l" r="r" t="t"/>
              <a:pathLst>
                <a:path extrusionOk="0" h="244" w="184">
                  <a:moveTo>
                    <a:pt x="31" y="31"/>
                  </a:moveTo>
                  <a:cubicBezTo>
                    <a:pt x="1" y="61"/>
                    <a:pt x="1" y="92"/>
                    <a:pt x="1" y="92"/>
                  </a:cubicBezTo>
                  <a:cubicBezTo>
                    <a:pt x="1" y="153"/>
                    <a:pt x="1" y="183"/>
                    <a:pt x="31" y="213"/>
                  </a:cubicBezTo>
                  <a:cubicBezTo>
                    <a:pt x="92" y="213"/>
                    <a:pt x="123" y="244"/>
                    <a:pt x="183" y="213"/>
                  </a:cubicBezTo>
                  <a:cubicBezTo>
                    <a:pt x="183" y="183"/>
                    <a:pt x="183" y="183"/>
                    <a:pt x="183" y="183"/>
                  </a:cubicBezTo>
                  <a:cubicBezTo>
                    <a:pt x="183" y="183"/>
                    <a:pt x="183" y="153"/>
                    <a:pt x="183" y="153"/>
                  </a:cubicBezTo>
                  <a:cubicBezTo>
                    <a:pt x="183" y="122"/>
                    <a:pt x="153" y="92"/>
                    <a:pt x="123" y="31"/>
                  </a:cubicBezTo>
                  <a:cubicBezTo>
                    <a:pt x="123" y="1"/>
                    <a:pt x="31" y="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7"/>
            <p:cNvSpPr/>
            <p:nvPr/>
          </p:nvSpPr>
          <p:spPr>
            <a:xfrm>
              <a:off x="4036912" y="1874651"/>
              <a:ext cx="8730" cy="10001"/>
            </a:xfrm>
            <a:custGeom>
              <a:rect b="b" l="l" r="r" t="t"/>
              <a:pathLst>
                <a:path extrusionOk="0" h="244" w="213">
                  <a:moveTo>
                    <a:pt x="61" y="213"/>
                  </a:moveTo>
                  <a:cubicBezTo>
                    <a:pt x="91" y="243"/>
                    <a:pt x="122" y="243"/>
                    <a:pt x="122" y="213"/>
                  </a:cubicBezTo>
                  <a:cubicBezTo>
                    <a:pt x="182" y="183"/>
                    <a:pt x="213" y="152"/>
                    <a:pt x="213" y="91"/>
                  </a:cubicBezTo>
                  <a:cubicBezTo>
                    <a:pt x="213" y="91"/>
                    <a:pt x="213" y="61"/>
                    <a:pt x="213" y="61"/>
                  </a:cubicBezTo>
                  <a:cubicBezTo>
                    <a:pt x="182" y="31"/>
                    <a:pt x="152" y="0"/>
                    <a:pt x="122" y="0"/>
                  </a:cubicBezTo>
                  <a:cubicBezTo>
                    <a:pt x="61" y="31"/>
                    <a:pt x="0" y="91"/>
                    <a:pt x="31" y="152"/>
                  </a:cubicBezTo>
                  <a:cubicBezTo>
                    <a:pt x="61" y="183"/>
                    <a:pt x="61" y="183"/>
                    <a:pt x="61" y="213"/>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7"/>
            <p:cNvSpPr/>
            <p:nvPr/>
          </p:nvSpPr>
          <p:spPr>
            <a:xfrm>
              <a:off x="4043142" y="1948141"/>
              <a:ext cx="7501" cy="8771"/>
            </a:xfrm>
            <a:custGeom>
              <a:rect b="b" l="l" r="r" t="t"/>
              <a:pathLst>
                <a:path extrusionOk="0" h="214" w="183">
                  <a:moveTo>
                    <a:pt x="0" y="152"/>
                  </a:moveTo>
                  <a:cubicBezTo>
                    <a:pt x="0" y="152"/>
                    <a:pt x="0" y="183"/>
                    <a:pt x="0" y="183"/>
                  </a:cubicBezTo>
                  <a:cubicBezTo>
                    <a:pt x="30" y="213"/>
                    <a:pt x="61" y="213"/>
                    <a:pt x="91" y="183"/>
                  </a:cubicBezTo>
                  <a:cubicBezTo>
                    <a:pt x="152" y="152"/>
                    <a:pt x="152" y="122"/>
                    <a:pt x="182" y="92"/>
                  </a:cubicBezTo>
                  <a:cubicBezTo>
                    <a:pt x="182" y="31"/>
                    <a:pt x="122" y="0"/>
                    <a:pt x="61" y="0"/>
                  </a:cubicBezTo>
                  <a:cubicBezTo>
                    <a:pt x="61" y="0"/>
                    <a:pt x="30" y="0"/>
                    <a:pt x="30" y="0"/>
                  </a:cubicBezTo>
                  <a:cubicBezTo>
                    <a:pt x="0" y="61"/>
                    <a:pt x="0" y="92"/>
                    <a:pt x="0" y="1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7"/>
            <p:cNvSpPr/>
            <p:nvPr/>
          </p:nvSpPr>
          <p:spPr>
            <a:xfrm>
              <a:off x="5312647" y="1934452"/>
              <a:ext cx="7501" cy="10001"/>
            </a:xfrm>
            <a:custGeom>
              <a:rect b="b" l="l" r="r" t="t"/>
              <a:pathLst>
                <a:path extrusionOk="0" h="244" w="183">
                  <a:moveTo>
                    <a:pt x="31" y="31"/>
                  </a:moveTo>
                  <a:cubicBezTo>
                    <a:pt x="0" y="31"/>
                    <a:pt x="0" y="61"/>
                    <a:pt x="0" y="91"/>
                  </a:cubicBezTo>
                  <a:cubicBezTo>
                    <a:pt x="0" y="152"/>
                    <a:pt x="31" y="182"/>
                    <a:pt x="92" y="213"/>
                  </a:cubicBezTo>
                  <a:cubicBezTo>
                    <a:pt x="122" y="243"/>
                    <a:pt x="152" y="213"/>
                    <a:pt x="152" y="213"/>
                  </a:cubicBezTo>
                  <a:cubicBezTo>
                    <a:pt x="152" y="182"/>
                    <a:pt x="183" y="152"/>
                    <a:pt x="183" y="152"/>
                  </a:cubicBezTo>
                  <a:cubicBezTo>
                    <a:pt x="183" y="91"/>
                    <a:pt x="152" y="31"/>
                    <a:pt x="92" y="31"/>
                  </a:cubicBezTo>
                  <a:cubicBezTo>
                    <a:pt x="61" y="0"/>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7"/>
            <p:cNvSpPr/>
            <p:nvPr/>
          </p:nvSpPr>
          <p:spPr>
            <a:xfrm>
              <a:off x="3989571" y="1919491"/>
              <a:ext cx="8730" cy="7501"/>
            </a:xfrm>
            <a:custGeom>
              <a:rect b="b" l="l" r="r" t="t"/>
              <a:pathLst>
                <a:path extrusionOk="0" h="183" w="213">
                  <a:moveTo>
                    <a:pt x="30" y="122"/>
                  </a:moveTo>
                  <a:cubicBezTo>
                    <a:pt x="30" y="152"/>
                    <a:pt x="61" y="183"/>
                    <a:pt x="122" y="183"/>
                  </a:cubicBezTo>
                  <a:cubicBezTo>
                    <a:pt x="182" y="183"/>
                    <a:pt x="213" y="152"/>
                    <a:pt x="213" y="122"/>
                  </a:cubicBezTo>
                  <a:cubicBezTo>
                    <a:pt x="182" y="61"/>
                    <a:pt x="152" y="0"/>
                    <a:pt x="91" y="0"/>
                  </a:cubicBezTo>
                  <a:cubicBezTo>
                    <a:pt x="30" y="0"/>
                    <a:pt x="0" y="61"/>
                    <a:pt x="30"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7"/>
            <p:cNvSpPr/>
            <p:nvPr/>
          </p:nvSpPr>
          <p:spPr>
            <a:xfrm>
              <a:off x="3927270" y="1895801"/>
              <a:ext cx="28691" cy="22461"/>
            </a:xfrm>
            <a:custGeom>
              <a:rect b="b" l="l" r="r" t="t"/>
              <a:pathLst>
                <a:path extrusionOk="0" h="548" w="700">
                  <a:moveTo>
                    <a:pt x="122" y="214"/>
                  </a:moveTo>
                  <a:cubicBezTo>
                    <a:pt x="122" y="214"/>
                    <a:pt x="122" y="214"/>
                    <a:pt x="91" y="214"/>
                  </a:cubicBezTo>
                  <a:lnTo>
                    <a:pt x="122" y="214"/>
                  </a:lnTo>
                  <a:cubicBezTo>
                    <a:pt x="91" y="244"/>
                    <a:pt x="91" y="274"/>
                    <a:pt x="91" y="305"/>
                  </a:cubicBezTo>
                  <a:cubicBezTo>
                    <a:pt x="61" y="335"/>
                    <a:pt x="61" y="366"/>
                    <a:pt x="91" y="396"/>
                  </a:cubicBezTo>
                  <a:cubicBezTo>
                    <a:pt x="122" y="426"/>
                    <a:pt x="152" y="457"/>
                    <a:pt x="152" y="487"/>
                  </a:cubicBezTo>
                  <a:cubicBezTo>
                    <a:pt x="183" y="518"/>
                    <a:pt x="213" y="548"/>
                    <a:pt x="243" y="548"/>
                  </a:cubicBezTo>
                  <a:cubicBezTo>
                    <a:pt x="274" y="548"/>
                    <a:pt x="304" y="548"/>
                    <a:pt x="335" y="548"/>
                  </a:cubicBezTo>
                  <a:cubicBezTo>
                    <a:pt x="395" y="548"/>
                    <a:pt x="426" y="548"/>
                    <a:pt x="456" y="487"/>
                  </a:cubicBezTo>
                  <a:cubicBezTo>
                    <a:pt x="517" y="457"/>
                    <a:pt x="517" y="426"/>
                    <a:pt x="547" y="366"/>
                  </a:cubicBezTo>
                  <a:cubicBezTo>
                    <a:pt x="547" y="335"/>
                    <a:pt x="578" y="335"/>
                    <a:pt x="578" y="305"/>
                  </a:cubicBezTo>
                  <a:cubicBezTo>
                    <a:pt x="639" y="305"/>
                    <a:pt x="669" y="274"/>
                    <a:pt x="699" y="244"/>
                  </a:cubicBezTo>
                  <a:cubicBezTo>
                    <a:pt x="699" y="244"/>
                    <a:pt x="699" y="214"/>
                    <a:pt x="699" y="214"/>
                  </a:cubicBezTo>
                  <a:cubicBezTo>
                    <a:pt x="669" y="214"/>
                    <a:pt x="669" y="183"/>
                    <a:pt x="669" y="183"/>
                  </a:cubicBezTo>
                  <a:cubicBezTo>
                    <a:pt x="578" y="153"/>
                    <a:pt x="456" y="122"/>
                    <a:pt x="365" y="122"/>
                  </a:cubicBezTo>
                  <a:cubicBezTo>
                    <a:pt x="304" y="122"/>
                    <a:pt x="213" y="122"/>
                    <a:pt x="152" y="183"/>
                  </a:cubicBezTo>
                  <a:lnTo>
                    <a:pt x="152" y="153"/>
                  </a:lnTo>
                  <a:cubicBezTo>
                    <a:pt x="152" y="153"/>
                    <a:pt x="152" y="183"/>
                    <a:pt x="152" y="183"/>
                  </a:cubicBezTo>
                  <a:cubicBezTo>
                    <a:pt x="152" y="122"/>
                    <a:pt x="152" y="92"/>
                    <a:pt x="152" y="31"/>
                  </a:cubicBezTo>
                  <a:cubicBezTo>
                    <a:pt x="152" y="1"/>
                    <a:pt x="91" y="1"/>
                    <a:pt x="61" y="1"/>
                  </a:cubicBezTo>
                  <a:cubicBezTo>
                    <a:pt x="31" y="1"/>
                    <a:pt x="31" y="31"/>
                    <a:pt x="0" y="62"/>
                  </a:cubicBezTo>
                  <a:cubicBezTo>
                    <a:pt x="0" y="92"/>
                    <a:pt x="0" y="122"/>
                    <a:pt x="31" y="153"/>
                  </a:cubicBezTo>
                  <a:cubicBezTo>
                    <a:pt x="31" y="214"/>
                    <a:pt x="61" y="214"/>
                    <a:pt x="122" y="2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7"/>
            <p:cNvSpPr/>
            <p:nvPr/>
          </p:nvSpPr>
          <p:spPr>
            <a:xfrm>
              <a:off x="3975841" y="2293254"/>
              <a:ext cx="7542" cy="7501"/>
            </a:xfrm>
            <a:custGeom>
              <a:rect b="b" l="l" r="r" t="t"/>
              <a:pathLst>
                <a:path extrusionOk="0" h="183" w="184">
                  <a:moveTo>
                    <a:pt x="62" y="182"/>
                  </a:moveTo>
                  <a:cubicBezTo>
                    <a:pt x="122" y="182"/>
                    <a:pt x="153" y="152"/>
                    <a:pt x="183" y="91"/>
                  </a:cubicBezTo>
                  <a:cubicBezTo>
                    <a:pt x="183" y="91"/>
                    <a:pt x="183" y="61"/>
                    <a:pt x="183" y="61"/>
                  </a:cubicBezTo>
                  <a:cubicBezTo>
                    <a:pt x="183" y="30"/>
                    <a:pt x="153" y="0"/>
                    <a:pt x="122" y="30"/>
                  </a:cubicBezTo>
                  <a:cubicBezTo>
                    <a:pt x="92" y="30"/>
                    <a:pt x="62" y="30"/>
                    <a:pt x="31" y="30"/>
                  </a:cubicBezTo>
                  <a:cubicBezTo>
                    <a:pt x="1" y="61"/>
                    <a:pt x="1" y="91"/>
                    <a:pt x="1" y="122"/>
                  </a:cubicBezTo>
                  <a:cubicBezTo>
                    <a:pt x="1" y="122"/>
                    <a:pt x="1" y="122"/>
                    <a:pt x="1" y="152"/>
                  </a:cubicBezTo>
                  <a:cubicBezTo>
                    <a:pt x="1" y="182"/>
                    <a:pt x="31" y="182"/>
                    <a:pt x="62" y="18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7"/>
            <p:cNvSpPr/>
            <p:nvPr/>
          </p:nvSpPr>
          <p:spPr>
            <a:xfrm>
              <a:off x="5259077" y="1911990"/>
              <a:ext cx="8771" cy="11272"/>
            </a:xfrm>
            <a:custGeom>
              <a:rect b="b" l="l" r="r" t="t"/>
              <a:pathLst>
                <a:path extrusionOk="0" h="275" w="214">
                  <a:moveTo>
                    <a:pt x="183" y="244"/>
                  </a:moveTo>
                  <a:cubicBezTo>
                    <a:pt x="183" y="275"/>
                    <a:pt x="183" y="275"/>
                    <a:pt x="213" y="275"/>
                  </a:cubicBezTo>
                  <a:cubicBezTo>
                    <a:pt x="213" y="244"/>
                    <a:pt x="213" y="244"/>
                    <a:pt x="213" y="214"/>
                  </a:cubicBezTo>
                  <a:cubicBezTo>
                    <a:pt x="213" y="214"/>
                    <a:pt x="213" y="183"/>
                    <a:pt x="213" y="153"/>
                  </a:cubicBezTo>
                  <a:cubicBezTo>
                    <a:pt x="183" y="92"/>
                    <a:pt x="152" y="62"/>
                    <a:pt x="91" y="31"/>
                  </a:cubicBezTo>
                  <a:cubicBezTo>
                    <a:pt x="91" y="31"/>
                    <a:pt x="61" y="31"/>
                    <a:pt x="61" y="1"/>
                  </a:cubicBezTo>
                  <a:cubicBezTo>
                    <a:pt x="31" y="1"/>
                    <a:pt x="31" y="1"/>
                    <a:pt x="31" y="31"/>
                  </a:cubicBezTo>
                  <a:cubicBezTo>
                    <a:pt x="0" y="31"/>
                    <a:pt x="0" y="31"/>
                    <a:pt x="31" y="31"/>
                  </a:cubicBezTo>
                  <a:cubicBezTo>
                    <a:pt x="61" y="123"/>
                    <a:pt x="122" y="183"/>
                    <a:pt x="183" y="24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7"/>
            <p:cNvSpPr/>
            <p:nvPr/>
          </p:nvSpPr>
          <p:spPr>
            <a:xfrm>
              <a:off x="3959651" y="2004212"/>
              <a:ext cx="11272" cy="5000"/>
            </a:xfrm>
            <a:custGeom>
              <a:rect b="b" l="l" r="r" t="t"/>
              <a:pathLst>
                <a:path extrusionOk="0" h="122" w="275">
                  <a:moveTo>
                    <a:pt x="183" y="122"/>
                  </a:moveTo>
                  <a:cubicBezTo>
                    <a:pt x="213" y="122"/>
                    <a:pt x="244" y="91"/>
                    <a:pt x="274" y="61"/>
                  </a:cubicBezTo>
                  <a:cubicBezTo>
                    <a:pt x="274" y="61"/>
                    <a:pt x="274" y="61"/>
                    <a:pt x="274" y="31"/>
                  </a:cubicBezTo>
                  <a:cubicBezTo>
                    <a:pt x="274" y="31"/>
                    <a:pt x="274" y="31"/>
                    <a:pt x="274" y="31"/>
                  </a:cubicBezTo>
                  <a:cubicBezTo>
                    <a:pt x="213" y="0"/>
                    <a:pt x="153" y="0"/>
                    <a:pt x="92" y="31"/>
                  </a:cubicBezTo>
                  <a:cubicBezTo>
                    <a:pt x="31" y="31"/>
                    <a:pt x="1" y="61"/>
                    <a:pt x="1" y="91"/>
                  </a:cubicBezTo>
                  <a:cubicBezTo>
                    <a:pt x="61" y="122"/>
                    <a:pt x="122" y="122"/>
                    <a:pt x="183"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7"/>
            <p:cNvSpPr/>
            <p:nvPr/>
          </p:nvSpPr>
          <p:spPr>
            <a:xfrm>
              <a:off x="3943460" y="1969332"/>
              <a:ext cx="7501" cy="7501"/>
            </a:xfrm>
            <a:custGeom>
              <a:rect b="b" l="l" r="r" t="t"/>
              <a:pathLst>
                <a:path extrusionOk="0" h="183" w="183">
                  <a:moveTo>
                    <a:pt x="61" y="152"/>
                  </a:moveTo>
                  <a:cubicBezTo>
                    <a:pt x="92" y="183"/>
                    <a:pt x="152" y="152"/>
                    <a:pt x="152" y="122"/>
                  </a:cubicBezTo>
                  <a:cubicBezTo>
                    <a:pt x="183" y="91"/>
                    <a:pt x="183" y="61"/>
                    <a:pt x="152" y="31"/>
                  </a:cubicBezTo>
                  <a:cubicBezTo>
                    <a:pt x="152" y="0"/>
                    <a:pt x="122" y="0"/>
                    <a:pt x="122" y="0"/>
                  </a:cubicBezTo>
                  <a:cubicBezTo>
                    <a:pt x="61" y="0"/>
                    <a:pt x="31" y="61"/>
                    <a:pt x="0" y="91"/>
                  </a:cubicBezTo>
                  <a:cubicBezTo>
                    <a:pt x="0" y="122"/>
                    <a:pt x="31" y="152"/>
                    <a:pt x="61" y="15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7"/>
            <p:cNvSpPr/>
            <p:nvPr/>
          </p:nvSpPr>
          <p:spPr>
            <a:xfrm>
              <a:off x="4577578" y="1988022"/>
              <a:ext cx="7542" cy="11231"/>
            </a:xfrm>
            <a:custGeom>
              <a:rect b="b" l="l" r="r" t="t"/>
              <a:pathLst>
                <a:path extrusionOk="0" h="274" w="184">
                  <a:moveTo>
                    <a:pt x="31" y="0"/>
                  </a:moveTo>
                  <a:cubicBezTo>
                    <a:pt x="31" y="31"/>
                    <a:pt x="1" y="31"/>
                    <a:pt x="1" y="31"/>
                  </a:cubicBezTo>
                  <a:cubicBezTo>
                    <a:pt x="31" y="152"/>
                    <a:pt x="92" y="213"/>
                    <a:pt x="153" y="274"/>
                  </a:cubicBezTo>
                  <a:cubicBezTo>
                    <a:pt x="183" y="274"/>
                    <a:pt x="183" y="274"/>
                    <a:pt x="183" y="274"/>
                  </a:cubicBezTo>
                  <a:cubicBezTo>
                    <a:pt x="183" y="274"/>
                    <a:pt x="183" y="243"/>
                    <a:pt x="183" y="243"/>
                  </a:cubicBezTo>
                  <a:cubicBezTo>
                    <a:pt x="153" y="152"/>
                    <a:pt x="92" y="91"/>
                    <a:pt x="62" y="0"/>
                  </a:cubicBezTo>
                  <a:cubicBezTo>
                    <a:pt x="62" y="0"/>
                    <a:pt x="31" y="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7"/>
            <p:cNvSpPr/>
            <p:nvPr/>
          </p:nvSpPr>
          <p:spPr>
            <a:xfrm>
              <a:off x="4013221" y="2202303"/>
              <a:ext cx="7501" cy="6271"/>
            </a:xfrm>
            <a:custGeom>
              <a:rect b="b" l="l" r="r" t="t"/>
              <a:pathLst>
                <a:path extrusionOk="0" h="153" w="183">
                  <a:moveTo>
                    <a:pt x="31" y="0"/>
                  </a:moveTo>
                  <a:cubicBezTo>
                    <a:pt x="1" y="31"/>
                    <a:pt x="1" y="61"/>
                    <a:pt x="31" y="122"/>
                  </a:cubicBezTo>
                  <a:cubicBezTo>
                    <a:pt x="61" y="122"/>
                    <a:pt x="61" y="122"/>
                    <a:pt x="61" y="152"/>
                  </a:cubicBezTo>
                  <a:cubicBezTo>
                    <a:pt x="92" y="152"/>
                    <a:pt x="122" y="152"/>
                    <a:pt x="122" y="152"/>
                  </a:cubicBezTo>
                  <a:cubicBezTo>
                    <a:pt x="153" y="122"/>
                    <a:pt x="153" y="122"/>
                    <a:pt x="183" y="91"/>
                  </a:cubicBezTo>
                  <a:cubicBezTo>
                    <a:pt x="183" y="61"/>
                    <a:pt x="153" y="31"/>
                    <a:pt x="122" y="31"/>
                  </a:cubicBezTo>
                  <a:cubicBezTo>
                    <a:pt x="92" y="0"/>
                    <a:pt x="61" y="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7"/>
            <p:cNvSpPr/>
            <p:nvPr/>
          </p:nvSpPr>
          <p:spPr>
            <a:xfrm>
              <a:off x="3952191" y="2331864"/>
              <a:ext cx="7501" cy="5000"/>
            </a:xfrm>
            <a:custGeom>
              <a:rect b="b" l="l" r="r" t="t"/>
              <a:pathLst>
                <a:path extrusionOk="0" h="122" w="183">
                  <a:moveTo>
                    <a:pt x="31" y="0"/>
                  </a:moveTo>
                  <a:cubicBezTo>
                    <a:pt x="31" y="31"/>
                    <a:pt x="0" y="31"/>
                    <a:pt x="0" y="61"/>
                  </a:cubicBezTo>
                  <a:cubicBezTo>
                    <a:pt x="0" y="61"/>
                    <a:pt x="0" y="91"/>
                    <a:pt x="0" y="91"/>
                  </a:cubicBezTo>
                  <a:cubicBezTo>
                    <a:pt x="61" y="122"/>
                    <a:pt x="91" y="122"/>
                    <a:pt x="91" y="122"/>
                  </a:cubicBezTo>
                  <a:cubicBezTo>
                    <a:pt x="122" y="122"/>
                    <a:pt x="122" y="122"/>
                    <a:pt x="152" y="122"/>
                  </a:cubicBezTo>
                  <a:cubicBezTo>
                    <a:pt x="152" y="122"/>
                    <a:pt x="183" y="122"/>
                    <a:pt x="183" y="122"/>
                  </a:cubicBezTo>
                  <a:cubicBezTo>
                    <a:pt x="183" y="91"/>
                    <a:pt x="183" y="61"/>
                    <a:pt x="183" y="61"/>
                  </a:cubicBezTo>
                  <a:cubicBezTo>
                    <a:pt x="152" y="0"/>
                    <a:pt x="9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7"/>
            <p:cNvSpPr/>
            <p:nvPr/>
          </p:nvSpPr>
          <p:spPr>
            <a:xfrm>
              <a:off x="4977493" y="2056512"/>
              <a:ext cx="7542" cy="7542"/>
            </a:xfrm>
            <a:custGeom>
              <a:rect b="b" l="l" r="r" t="t"/>
              <a:pathLst>
                <a:path extrusionOk="0" h="184" w="184">
                  <a:moveTo>
                    <a:pt x="92" y="1"/>
                  </a:moveTo>
                  <a:cubicBezTo>
                    <a:pt x="92" y="1"/>
                    <a:pt x="62" y="1"/>
                    <a:pt x="62" y="1"/>
                  </a:cubicBezTo>
                  <a:cubicBezTo>
                    <a:pt x="31" y="31"/>
                    <a:pt x="1" y="92"/>
                    <a:pt x="31" y="122"/>
                  </a:cubicBezTo>
                  <a:cubicBezTo>
                    <a:pt x="62" y="153"/>
                    <a:pt x="92" y="183"/>
                    <a:pt x="153" y="153"/>
                  </a:cubicBezTo>
                  <a:cubicBezTo>
                    <a:pt x="153" y="153"/>
                    <a:pt x="153" y="153"/>
                    <a:pt x="183" y="153"/>
                  </a:cubicBezTo>
                  <a:cubicBezTo>
                    <a:pt x="183" y="92"/>
                    <a:pt x="153" y="31"/>
                    <a:pt x="92"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7"/>
            <p:cNvSpPr/>
            <p:nvPr/>
          </p:nvSpPr>
          <p:spPr>
            <a:xfrm>
              <a:off x="4050602" y="2730506"/>
              <a:ext cx="6271" cy="6271"/>
            </a:xfrm>
            <a:custGeom>
              <a:rect b="b" l="l" r="r" t="t"/>
              <a:pathLst>
                <a:path extrusionOk="0" h="153" w="153">
                  <a:moveTo>
                    <a:pt x="0" y="92"/>
                  </a:moveTo>
                  <a:cubicBezTo>
                    <a:pt x="0" y="122"/>
                    <a:pt x="31" y="153"/>
                    <a:pt x="61" y="153"/>
                  </a:cubicBezTo>
                  <a:cubicBezTo>
                    <a:pt x="92" y="153"/>
                    <a:pt x="122" y="122"/>
                    <a:pt x="152" y="92"/>
                  </a:cubicBezTo>
                  <a:cubicBezTo>
                    <a:pt x="152" y="62"/>
                    <a:pt x="122" y="31"/>
                    <a:pt x="92" y="1"/>
                  </a:cubicBezTo>
                  <a:cubicBezTo>
                    <a:pt x="61" y="1"/>
                    <a:pt x="31" y="31"/>
                    <a:pt x="0" y="62"/>
                  </a:cubicBezTo>
                  <a:cubicBezTo>
                    <a:pt x="0" y="62"/>
                    <a:pt x="0" y="92"/>
                    <a:pt x="0"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7"/>
            <p:cNvSpPr/>
            <p:nvPr/>
          </p:nvSpPr>
          <p:spPr>
            <a:xfrm>
              <a:off x="4808091" y="1907031"/>
              <a:ext cx="8730" cy="7501"/>
            </a:xfrm>
            <a:custGeom>
              <a:rect b="b" l="l" r="r" t="t"/>
              <a:pathLst>
                <a:path extrusionOk="0" h="183" w="213">
                  <a:moveTo>
                    <a:pt x="152" y="152"/>
                  </a:moveTo>
                  <a:cubicBezTo>
                    <a:pt x="152" y="152"/>
                    <a:pt x="182" y="122"/>
                    <a:pt x="182" y="92"/>
                  </a:cubicBezTo>
                  <a:cubicBezTo>
                    <a:pt x="213" y="61"/>
                    <a:pt x="182" y="31"/>
                    <a:pt x="122" y="0"/>
                  </a:cubicBezTo>
                  <a:cubicBezTo>
                    <a:pt x="91" y="0"/>
                    <a:pt x="91" y="0"/>
                    <a:pt x="61" y="31"/>
                  </a:cubicBezTo>
                  <a:cubicBezTo>
                    <a:pt x="30" y="61"/>
                    <a:pt x="0" y="92"/>
                    <a:pt x="30" y="122"/>
                  </a:cubicBezTo>
                  <a:cubicBezTo>
                    <a:pt x="61" y="152"/>
                    <a:pt x="91" y="183"/>
                    <a:pt x="152" y="1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7"/>
            <p:cNvSpPr/>
            <p:nvPr/>
          </p:nvSpPr>
          <p:spPr>
            <a:xfrm>
              <a:off x="4937653" y="2720546"/>
              <a:ext cx="8730" cy="5041"/>
            </a:xfrm>
            <a:custGeom>
              <a:rect b="b" l="l" r="r" t="t"/>
              <a:pathLst>
                <a:path extrusionOk="0" h="123" w="213">
                  <a:moveTo>
                    <a:pt x="122" y="1"/>
                  </a:moveTo>
                  <a:cubicBezTo>
                    <a:pt x="91" y="1"/>
                    <a:pt x="91" y="1"/>
                    <a:pt x="61" y="1"/>
                  </a:cubicBezTo>
                  <a:cubicBezTo>
                    <a:pt x="61" y="31"/>
                    <a:pt x="31" y="31"/>
                    <a:pt x="31" y="62"/>
                  </a:cubicBezTo>
                  <a:cubicBezTo>
                    <a:pt x="0" y="62"/>
                    <a:pt x="61" y="122"/>
                    <a:pt x="61" y="122"/>
                  </a:cubicBezTo>
                  <a:cubicBezTo>
                    <a:pt x="122" y="122"/>
                    <a:pt x="152" y="92"/>
                    <a:pt x="183" y="62"/>
                  </a:cubicBezTo>
                  <a:cubicBezTo>
                    <a:pt x="213" y="62"/>
                    <a:pt x="183" y="31"/>
                    <a:pt x="183" y="31"/>
                  </a:cubicBezTo>
                  <a:cubicBezTo>
                    <a:pt x="152" y="31"/>
                    <a:pt x="122" y="1"/>
                    <a:pt x="122"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7"/>
            <p:cNvSpPr/>
            <p:nvPr/>
          </p:nvSpPr>
          <p:spPr>
            <a:xfrm>
              <a:off x="4038142" y="2115082"/>
              <a:ext cx="8771" cy="7501"/>
            </a:xfrm>
            <a:custGeom>
              <a:rect b="b" l="l" r="r" t="t"/>
              <a:pathLst>
                <a:path extrusionOk="0" h="183" w="214">
                  <a:moveTo>
                    <a:pt x="183" y="31"/>
                  </a:moveTo>
                  <a:cubicBezTo>
                    <a:pt x="152" y="31"/>
                    <a:pt x="152" y="31"/>
                    <a:pt x="122" y="31"/>
                  </a:cubicBezTo>
                  <a:cubicBezTo>
                    <a:pt x="92" y="61"/>
                    <a:pt x="31" y="61"/>
                    <a:pt x="31" y="122"/>
                  </a:cubicBezTo>
                  <a:cubicBezTo>
                    <a:pt x="1" y="122"/>
                    <a:pt x="1" y="152"/>
                    <a:pt x="31" y="152"/>
                  </a:cubicBezTo>
                  <a:cubicBezTo>
                    <a:pt x="31" y="152"/>
                    <a:pt x="31" y="183"/>
                    <a:pt x="31" y="183"/>
                  </a:cubicBezTo>
                  <a:cubicBezTo>
                    <a:pt x="61" y="183"/>
                    <a:pt x="92" y="183"/>
                    <a:pt x="92" y="152"/>
                  </a:cubicBezTo>
                  <a:cubicBezTo>
                    <a:pt x="122" y="152"/>
                    <a:pt x="183" y="122"/>
                    <a:pt x="213" y="92"/>
                  </a:cubicBezTo>
                  <a:cubicBezTo>
                    <a:pt x="213" y="61"/>
                    <a:pt x="213" y="31"/>
                    <a:pt x="213" y="31"/>
                  </a:cubicBezTo>
                  <a:cubicBezTo>
                    <a:pt x="213" y="0"/>
                    <a:pt x="183" y="0"/>
                    <a:pt x="183"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7"/>
            <p:cNvSpPr/>
            <p:nvPr/>
          </p:nvSpPr>
          <p:spPr>
            <a:xfrm>
              <a:off x="4061832" y="2138732"/>
              <a:ext cx="6230" cy="5041"/>
            </a:xfrm>
            <a:custGeom>
              <a:rect b="b" l="l" r="r" t="t"/>
              <a:pathLst>
                <a:path extrusionOk="0" h="123" w="152">
                  <a:moveTo>
                    <a:pt x="152" y="123"/>
                  </a:moveTo>
                  <a:cubicBezTo>
                    <a:pt x="152" y="123"/>
                    <a:pt x="152" y="92"/>
                    <a:pt x="152" y="92"/>
                  </a:cubicBezTo>
                  <a:cubicBezTo>
                    <a:pt x="152" y="92"/>
                    <a:pt x="152" y="62"/>
                    <a:pt x="152" y="62"/>
                  </a:cubicBezTo>
                  <a:cubicBezTo>
                    <a:pt x="122" y="31"/>
                    <a:pt x="91" y="1"/>
                    <a:pt x="61" y="1"/>
                  </a:cubicBezTo>
                  <a:cubicBezTo>
                    <a:pt x="30" y="1"/>
                    <a:pt x="30" y="31"/>
                    <a:pt x="0" y="31"/>
                  </a:cubicBezTo>
                  <a:cubicBezTo>
                    <a:pt x="0" y="62"/>
                    <a:pt x="0" y="92"/>
                    <a:pt x="30" y="92"/>
                  </a:cubicBezTo>
                  <a:cubicBezTo>
                    <a:pt x="61" y="123"/>
                    <a:pt x="91" y="123"/>
                    <a:pt x="152" y="1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7"/>
            <p:cNvSpPr/>
            <p:nvPr/>
          </p:nvSpPr>
          <p:spPr>
            <a:xfrm>
              <a:off x="4781900" y="1928221"/>
              <a:ext cx="7542" cy="5000"/>
            </a:xfrm>
            <a:custGeom>
              <a:rect b="b" l="l" r="r" t="t"/>
              <a:pathLst>
                <a:path extrusionOk="0" h="122" w="184">
                  <a:moveTo>
                    <a:pt x="122" y="31"/>
                  </a:moveTo>
                  <a:cubicBezTo>
                    <a:pt x="122" y="31"/>
                    <a:pt x="92" y="0"/>
                    <a:pt x="62" y="0"/>
                  </a:cubicBezTo>
                  <a:cubicBezTo>
                    <a:pt x="62" y="0"/>
                    <a:pt x="31" y="31"/>
                    <a:pt x="31" y="31"/>
                  </a:cubicBezTo>
                  <a:cubicBezTo>
                    <a:pt x="1" y="31"/>
                    <a:pt x="1" y="31"/>
                    <a:pt x="1" y="61"/>
                  </a:cubicBezTo>
                  <a:cubicBezTo>
                    <a:pt x="1" y="61"/>
                    <a:pt x="1" y="91"/>
                    <a:pt x="31" y="91"/>
                  </a:cubicBezTo>
                  <a:cubicBezTo>
                    <a:pt x="62" y="91"/>
                    <a:pt x="122" y="122"/>
                    <a:pt x="183" y="122"/>
                  </a:cubicBezTo>
                  <a:cubicBezTo>
                    <a:pt x="183" y="122"/>
                    <a:pt x="183" y="91"/>
                    <a:pt x="183" y="91"/>
                  </a:cubicBezTo>
                  <a:cubicBezTo>
                    <a:pt x="183" y="31"/>
                    <a:pt x="183" y="31"/>
                    <a:pt x="12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7"/>
            <p:cNvSpPr/>
            <p:nvPr/>
          </p:nvSpPr>
          <p:spPr>
            <a:xfrm>
              <a:off x="4789401" y="1933181"/>
              <a:ext cx="41" cy="1312"/>
            </a:xfrm>
            <a:custGeom>
              <a:rect b="b" l="l" r="r" t="t"/>
              <a:pathLst>
                <a:path extrusionOk="0" h="32" w="1">
                  <a:moveTo>
                    <a:pt x="0" y="1"/>
                  </a:moveTo>
                  <a:lnTo>
                    <a:pt x="0" y="31"/>
                  </a:lnTo>
                  <a:lnTo>
                    <a:pt x="0" y="31"/>
                  </a:lnTo>
                  <a:cubicBezTo>
                    <a:pt x="0" y="31"/>
                    <a:pt x="0" y="31"/>
                    <a:pt x="0" y="31"/>
                  </a:cubicBezTo>
                  <a:cubicBezTo>
                    <a:pt x="0" y="3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7"/>
            <p:cNvSpPr/>
            <p:nvPr/>
          </p:nvSpPr>
          <p:spPr>
            <a:xfrm>
              <a:off x="5029834" y="1954371"/>
              <a:ext cx="6271" cy="5041"/>
            </a:xfrm>
            <a:custGeom>
              <a:rect b="b" l="l" r="r" t="t"/>
              <a:pathLst>
                <a:path extrusionOk="0" h="123" w="153">
                  <a:moveTo>
                    <a:pt x="31" y="122"/>
                  </a:moveTo>
                  <a:cubicBezTo>
                    <a:pt x="92" y="122"/>
                    <a:pt x="152" y="92"/>
                    <a:pt x="152" y="31"/>
                  </a:cubicBezTo>
                  <a:cubicBezTo>
                    <a:pt x="152" y="31"/>
                    <a:pt x="152" y="0"/>
                    <a:pt x="152" y="0"/>
                  </a:cubicBezTo>
                  <a:cubicBezTo>
                    <a:pt x="122" y="0"/>
                    <a:pt x="122" y="0"/>
                    <a:pt x="122" y="0"/>
                  </a:cubicBezTo>
                  <a:cubicBezTo>
                    <a:pt x="92" y="0"/>
                    <a:pt x="61" y="31"/>
                    <a:pt x="31" y="61"/>
                  </a:cubicBezTo>
                  <a:cubicBezTo>
                    <a:pt x="31" y="61"/>
                    <a:pt x="0" y="92"/>
                    <a:pt x="0" y="92"/>
                  </a:cubicBezTo>
                  <a:cubicBezTo>
                    <a:pt x="0" y="122"/>
                    <a:pt x="31" y="122"/>
                    <a:pt x="31"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7"/>
            <p:cNvSpPr/>
            <p:nvPr/>
          </p:nvSpPr>
          <p:spPr>
            <a:xfrm>
              <a:off x="5070944" y="1913261"/>
              <a:ext cx="8771" cy="5000"/>
            </a:xfrm>
            <a:custGeom>
              <a:rect b="b" l="l" r="r" t="t"/>
              <a:pathLst>
                <a:path extrusionOk="0" h="122" w="214">
                  <a:moveTo>
                    <a:pt x="213" y="92"/>
                  </a:moveTo>
                  <a:cubicBezTo>
                    <a:pt x="213" y="92"/>
                    <a:pt x="213" y="61"/>
                    <a:pt x="213" y="61"/>
                  </a:cubicBezTo>
                  <a:cubicBezTo>
                    <a:pt x="213" y="61"/>
                    <a:pt x="213" y="31"/>
                    <a:pt x="183" y="31"/>
                  </a:cubicBezTo>
                  <a:cubicBezTo>
                    <a:pt x="122" y="0"/>
                    <a:pt x="61" y="61"/>
                    <a:pt x="31" y="0"/>
                  </a:cubicBezTo>
                  <a:cubicBezTo>
                    <a:pt x="31" y="0"/>
                    <a:pt x="1" y="31"/>
                    <a:pt x="1" y="31"/>
                  </a:cubicBezTo>
                  <a:cubicBezTo>
                    <a:pt x="1" y="31"/>
                    <a:pt x="1" y="61"/>
                    <a:pt x="1" y="61"/>
                  </a:cubicBezTo>
                  <a:cubicBezTo>
                    <a:pt x="61" y="122"/>
                    <a:pt x="122" y="122"/>
                    <a:pt x="213"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7"/>
            <p:cNvSpPr/>
            <p:nvPr/>
          </p:nvSpPr>
          <p:spPr>
            <a:xfrm>
              <a:off x="4144053" y="3069389"/>
              <a:ext cx="41" cy="41"/>
            </a:xfrm>
            <a:custGeom>
              <a:rect b="b" l="l" r="r" t="t"/>
              <a:pathLst>
                <a:path extrusionOk="0" h="1" w="1">
                  <a:moveTo>
                    <a:pt x="0" y="0"/>
                  </a:moveTo>
                  <a:cubicBezTo>
                    <a:pt x="0" y="0"/>
                    <a:pt x="0" y="0"/>
                    <a:pt x="0" y="0"/>
                  </a:cubicBezTo>
                  <a:cubicBezTo>
                    <a:pt x="0" y="0"/>
                    <a:pt x="0" y="0"/>
                    <a:pt x="0" y="0"/>
                  </a:cubicBez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7"/>
            <p:cNvSpPr/>
            <p:nvPr/>
          </p:nvSpPr>
          <p:spPr>
            <a:xfrm>
              <a:off x="4134052" y="3069389"/>
              <a:ext cx="10042" cy="8771"/>
            </a:xfrm>
            <a:custGeom>
              <a:rect b="b" l="l" r="r" t="t"/>
              <a:pathLst>
                <a:path extrusionOk="0" h="214" w="245">
                  <a:moveTo>
                    <a:pt x="92" y="92"/>
                  </a:moveTo>
                  <a:cubicBezTo>
                    <a:pt x="62" y="122"/>
                    <a:pt x="62" y="152"/>
                    <a:pt x="31" y="152"/>
                  </a:cubicBezTo>
                  <a:cubicBezTo>
                    <a:pt x="31" y="183"/>
                    <a:pt x="1" y="213"/>
                    <a:pt x="1" y="213"/>
                  </a:cubicBezTo>
                  <a:cubicBezTo>
                    <a:pt x="123" y="213"/>
                    <a:pt x="214" y="122"/>
                    <a:pt x="244" y="0"/>
                  </a:cubicBezTo>
                  <a:cubicBezTo>
                    <a:pt x="244" y="0"/>
                    <a:pt x="244" y="0"/>
                    <a:pt x="244" y="0"/>
                  </a:cubicBezTo>
                  <a:cubicBezTo>
                    <a:pt x="214" y="0"/>
                    <a:pt x="183" y="0"/>
                    <a:pt x="183" y="31"/>
                  </a:cubicBezTo>
                  <a:cubicBezTo>
                    <a:pt x="153" y="31"/>
                    <a:pt x="123" y="61"/>
                    <a:pt x="92"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7"/>
            <p:cNvSpPr/>
            <p:nvPr/>
          </p:nvSpPr>
          <p:spPr>
            <a:xfrm>
              <a:off x="4137823" y="3073119"/>
              <a:ext cx="41" cy="41"/>
            </a:xfrm>
            <a:custGeom>
              <a:rect b="b" l="l" r="r" t="t"/>
              <a:pathLst>
                <a:path extrusionOk="0" h="1" w="1">
                  <a:moveTo>
                    <a:pt x="0" y="1"/>
                  </a:moveTo>
                  <a:cubicBezTo>
                    <a:pt x="0" y="1"/>
                    <a:pt x="0" y="1"/>
                    <a:pt x="0" y="1"/>
                  </a:cubicBezTo>
                  <a:cubicBezTo>
                    <a:pt x="0" y="1"/>
                    <a:pt x="0" y="1"/>
                    <a:pt x="0" y="1"/>
                  </a:cubicBezTo>
                  <a:cubicBezTo>
                    <a:pt x="0" y="1"/>
                    <a:pt x="0" y="1"/>
                    <a:pt x="0" y="1"/>
                  </a:cubicBez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7"/>
            <p:cNvSpPr/>
            <p:nvPr/>
          </p:nvSpPr>
          <p:spPr>
            <a:xfrm>
              <a:off x="4323455" y="1865921"/>
              <a:ext cx="5000" cy="5000"/>
            </a:xfrm>
            <a:custGeom>
              <a:rect b="b" l="l" r="r" t="t"/>
              <a:pathLst>
                <a:path extrusionOk="0" h="122" w="122">
                  <a:moveTo>
                    <a:pt x="31" y="122"/>
                  </a:moveTo>
                  <a:cubicBezTo>
                    <a:pt x="31" y="122"/>
                    <a:pt x="61" y="122"/>
                    <a:pt x="61" y="122"/>
                  </a:cubicBezTo>
                  <a:cubicBezTo>
                    <a:pt x="91" y="122"/>
                    <a:pt x="91" y="92"/>
                    <a:pt x="122" y="92"/>
                  </a:cubicBezTo>
                  <a:cubicBezTo>
                    <a:pt x="122" y="61"/>
                    <a:pt x="91" y="0"/>
                    <a:pt x="61" y="0"/>
                  </a:cubicBezTo>
                  <a:cubicBezTo>
                    <a:pt x="31" y="0"/>
                    <a:pt x="31" y="0"/>
                    <a:pt x="0" y="31"/>
                  </a:cubicBezTo>
                  <a:cubicBezTo>
                    <a:pt x="0" y="61"/>
                    <a:pt x="0" y="92"/>
                    <a:pt x="31"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7"/>
            <p:cNvSpPr/>
            <p:nvPr/>
          </p:nvSpPr>
          <p:spPr>
            <a:xfrm>
              <a:off x="4769440" y="1941911"/>
              <a:ext cx="6271" cy="6271"/>
            </a:xfrm>
            <a:custGeom>
              <a:rect b="b" l="l" r="r" t="t"/>
              <a:pathLst>
                <a:path extrusionOk="0" h="153" w="153">
                  <a:moveTo>
                    <a:pt x="1" y="92"/>
                  </a:moveTo>
                  <a:cubicBezTo>
                    <a:pt x="1" y="122"/>
                    <a:pt x="31" y="122"/>
                    <a:pt x="31" y="122"/>
                  </a:cubicBezTo>
                  <a:cubicBezTo>
                    <a:pt x="62" y="152"/>
                    <a:pt x="122" y="152"/>
                    <a:pt x="153" y="122"/>
                  </a:cubicBezTo>
                  <a:cubicBezTo>
                    <a:pt x="153" y="122"/>
                    <a:pt x="153" y="92"/>
                    <a:pt x="153" y="92"/>
                  </a:cubicBezTo>
                  <a:cubicBezTo>
                    <a:pt x="122" y="61"/>
                    <a:pt x="122" y="31"/>
                    <a:pt x="92" y="31"/>
                  </a:cubicBezTo>
                  <a:cubicBezTo>
                    <a:pt x="92" y="0"/>
                    <a:pt x="62" y="31"/>
                    <a:pt x="31" y="31"/>
                  </a:cubicBezTo>
                  <a:cubicBezTo>
                    <a:pt x="31" y="61"/>
                    <a:pt x="1" y="92"/>
                    <a:pt x="1"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7"/>
            <p:cNvSpPr/>
            <p:nvPr/>
          </p:nvSpPr>
          <p:spPr>
            <a:xfrm>
              <a:off x="4811821" y="1935681"/>
              <a:ext cx="5000" cy="5041"/>
            </a:xfrm>
            <a:custGeom>
              <a:rect b="b" l="l" r="r" t="t"/>
              <a:pathLst>
                <a:path extrusionOk="0" h="123" w="122">
                  <a:moveTo>
                    <a:pt x="0" y="61"/>
                  </a:moveTo>
                  <a:cubicBezTo>
                    <a:pt x="0" y="92"/>
                    <a:pt x="31" y="122"/>
                    <a:pt x="61" y="122"/>
                  </a:cubicBezTo>
                  <a:cubicBezTo>
                    <a:pt x="122" y="122"/>
                    <a:pt x="122" y="92"/>
                    <a:pt x="122" y="61"/>
                  </a:cubicBezTo>
                  <a:cubicBezTo>
                    <a:pt x="122" y="31"/>
                    <a:pt x="91" y="1"/>
                    <a:pt x="61" y="1"/>
                  </a:cubicBezTo>
                  <a:cubicBezTo>
                    <a:pt x="31" y="1"/>
                    <a:pt x="0" y="31"/>
                    <a:pt x="0"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7"/>
            <p:cNvSpPr/>
            <p:nvPr/>
          </p:nvSpPr>
          <p:spPr>
            <a:xfrm>
              <a:off x="5282726" y="2813997"/>
              <a:ext cx="5041" cy="6271"/>
            </a:xfrm>
            <a:custGeom>
              <a:rect b="b" l="l" r="r" t="t"/>
              <a:pathLst>
                <a:path extrusionOk="0" h="153" w="123">
                  <a:moveTo>
                    <a:pt x="62" y="0"/>
                  </a:moveTo>
                  <a:cubicBezTo>
                    <a:pt x="31" y="0"/>
                    <a:pt x="31" y="0"/>
                    <a:pt x="31" y="0"/>
                  </a:cubicBezTo>
                  <a:cubicBezTo>
                    <a:pt x="31" y="31"/>
                    <a:pt x="1" y="31"/>
                    <a:pt x="1" y="31"/>
                  </a:cubicBezTo>
                  <a:cubicBezTo>
                    <a:pt x="1" y="92"/>
                    <a:pt x="31" y="122"/>
                    <a:pt x="62" y="152"/>
                  </a:cubicBezTo>
                  <a:cubicBezTo>
                    <a:pt x="62" y="152"/>
                    <a:pt x="92" y="152"/>
                    <a:pt x="92" y="152"/>
                  </a:cubicBezTo>
                  <a:cubicBezTo>
                    <a:pt x="92" y="122"/>
                    <a:pt x="122" y="122"/>
                    <a:pt x="122" y="122"/>
                  </a:cubicBezTo>
                  <a:cubicBezTo>
                    <a:pt x="122" y="61"/>
                    <a:pt x="92" y="31"/>
                    <a:pt x="62"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7"/>
            <p:cNvSpPr/>
            <p:nvPr/>
          </p:nvSpPr>
          <p:spPr>
            <a:xfrm>
              <a:off x="4780671" y="1935681"/>
              <a:ext cx="8771" cy="5041"/>
            </a:xfrm>
            <a:custGeom>
              <a:rect b="b" l="l" r="r" t="t"/>
              <a:pathLst>
                <a:path extrusionOk="0" h="123" w="214">
                  <a:moveTo>
                    <a:pt x="61" y="122"/>
                  </a:moveTo>
                  <a:cubicBezTo>
                    <a:pt x="122" y="92"/>
                    <a:pt x="152" y="61"/>
                    <a:pt x="213" y="1"/>
                  </a:cubicBezTo>
                  <a:cubicBezTo>
                    <a:pt x="152" y="1"/>
                    <a:pt x="122" y="1"/>
                    <a:pt x="61" y="1"/>
                  </a:cubicBezTo>
                  <a:cubicBezTo>
                    <a:pt x="31" y="1"/>
                    <a:pt x="0" y="31"/>
                    <a:pt x="0" y="61"/>
                  </a:cubicBezTo>
                  <a:cubicBezTo>
                    <a:pt x="0" y="92"/>
                    <a:pt x="31" y="92"/>
                    <a:pt x="31" y="122"/>
                  </a:cubicBezTo>
                  <a:cubicBezTo>
                    <a:pt x="31" y="122"/>
                    <a:pt x="61" y="122"/>
                    <a:pt x="61" y="12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7"/>
            <p:cNvSpPr/>
            <p:nvPr/>
          </p:nvSpPr>
          <p:spPr>
            <a:xfrm>
              <a:off x="4477937" y="2309444"/>
              <a:ext cx="41" cy="41"/>
            </a:xfrm>
            <a:custGeom>
              <a:rect b="b" l="l" r="r" t="t"/>
              <a:pathLst>
                <a:path extrusionOk="0" h="1" w="1">
                  <a:moveTo>
                    <a:pt x="0" y="0"/>
                  </a:moveTo>
                  <a:cubicBezTo>
                    <a:pt x="0" y="0"/>
                    <a:pt x="0" y="0"/>
                    <a:pt x="0" y="0"/>
                  </a:cubicBezTo>
                  <a:lnTo>
                    <a:pt x="0" y="0"/>
                  </a:lnTo>
                  <a:lnTo>
                    <a:pt x="0" y="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7"/>
            <p:cNvSpPr/>
            <p:nvPr/>
          </p:nvSpPr>
          <p:spPr>
            <a:xfrm>
              <a:off x="4477937" y="2301943"/>
              <a:ext cx="5000" cy="7542"/>
            </a:xfrm>
            <a:custGeom>
              <a:rect b="b" l="l" r="r" t="t"/>
              <a:pathLst>
                <a:path extrusionOk="0" h="184" w="122">
                  <a:moveTo>
                    <a:pt x="122" y="62"/>
                  </a:moveTo>
                  <a:cubicBezTo>
                    <a:pt x="122" y="31"/>
                    <a:pt x="122" y="31"/>
                    <a:pt x="122" y="31"/>
                  </a:cubicBezTo>
                  <a:cubicBezTo>
                    <a:pt x="91" y="1"/>
                    <a:pt x="91" y="1"/>
                    <a:pt x="91" y="1"/>
                  </a:cubicBezTo>
                  <a:cubicBezTo>
                    <a:pt x="61" y="31"/>
                    <a:pt x="31" y="62"/>
                    <a:pt x="0" y="92"/>
                  </a:cubicBezTo>
                  <a:cubicBezTo>
                    <a:pt x="0" y="122"/>
                    <a:pt x="0" y="153"/>
                    <a:pt x="0" y="183"/>
                  </a:cubicBezTo>
                  <a:cubicBezTo>
                    <a:pt x="31" y="183"/>
                    <a:pt x="31" y="153"/>
                    <a:pt x="31" y="153"/>
                  </a:cubicBezTo>
                  <a:cubicBezTo>
                    <a:pt x="91" y="153"/>
                    <a:pt x="122" y="92"/>
                    <a:pt x="122" y="6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7"/>
            <p:cNvSpPr/>
            <p:nvPr/>
          </p:nvSpPr>
          <p:spPr>
            <a:xfrm>
              <a:off x="3906080" y="2092662"/>
              <a:ext cx="5041" cy="6271"/>
            </a:xfrm>
            <a:custGeom>
              <a:rect b="b" l="l" r="r" t="t"/>
              <a:pathLst>
                <a:path extrusionOk="0" h="153" w="123">
                  <a:moveTo>
                    <a:pt x="92" y="0"/>
                  </a:moveTo>
                  <a:cubicBezTo>
                    <a:pt x="61" y="0"/>
                    <a:pt x="31" y="31"/>
                    <a:pt x="31" y="31"/>
                  </a:cubicBezTo>
                  <a:cubicBezTo>
                    <a:pt x="1" y="61"/>
                    <a:pt x="1" y="92"/>
                    <a:pt x="1" y="122"/>
                  </a:cubicBezTo>
                  <a:cubicBezTo>
                    <a:pt x="1" y="122"/>
                    <a:pt x="31" y="152"/>
                    <a:pt x="31" y="122"/>
                  </a:cubicBezTo>
                  <a:cubicBezTo>
                    <a:pt x="61" y="122"/>
                    <a:pt x="122" y="61"/>
                    <a:pt x="122" y="31"/>
                  </a:cubicBezTo>
                  <a:cubicBezTo>
                    <a:pt x="122" y="0"/>
                    <a:pt x="122" y="0"/>
                    <a:pt x="122" y="0"/>
                  </a:cubicBezTo>
                  <a:cubicBezTo>
                    <a:pt x="122" y="0"/>
                    <a:pt x="92" y="0"/>
                    <a:pt x="92"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7"/>
            <p:cNvSpPr/>
            <p:nvPr/>
          </p:nvSpPr>
          <p:spPr>
            <a:xfrm>
              <a:off x="5292686" y="2833917"/>
              <a:ext cx="5041" cy="6271"/>
            </a:xfrm>
            <a:custGeom>
              <a:rect b="b" l="l" r="r" t="t"/>
              <a:pathLst>
                <a:path extrusionOk="0" h="153" w="123">
                  <a:moveTo>
                    <a:pt x="62" y="31"/>
                  </a:moveTo>
                  <a:cubicBezTo>
                    <a:pt x="62" y="1"/>
                    <a:pt x="31" y="31"/>
                    <a:pt x="31" y="31"/>
                  </a:cubicBezTo>
                  <a:cubicBezTo>
                    <a:pt x="1" y="31"/>
                    <a:pt x="1" y="31"/>
                    <a:pt x="31" y="62"/>
                  </a:cubicBezTo>
                  <a:cubicBezTo>
                    <a:pt x="31" y="92"/>
                    <a:pt x="62" y="122"/>
                    <a:pt x="92" y="153"/>
                  </a:cubicBezTo>
                  <a:cubicBezTo>
                    <a:pt x="92" y="153"/>
                    <a:pt x="123" y="153"/>
                    <a:pt x="123" y="153"/>
                  </a:cubicBezTo>
                  <a:cubicBezTo>
                    <a:pt x="123" y="122"/>
                    <a:pt x="123" y="122"/>
                    <a:pt x="123" y="92"/>
                  </a:cubicBezTo>
                  <a:cubicBezTo>
                    <a:pt x="123" y="62"/>
                    <a:pt x="123" y="31"/>
                    <a:pt x="6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7"/>
            <p:cNvSpPr/>
            <p:nvPr/>
          </p:nvSpPr>
          <p:spPr>
            <a:xfrm>
              <a:off x="4069292" y="2249644"/>
              <a:ext cx="5000" cy="3771"/>
            </a:xfrm>
            <a:custGeom>
              <a:rect b="b" l="l" r="r" t="t"/>
              <a:pathLst>
                <a:path extrusionOk="0" h="92" w="122">
                  <a:moveTo>
                    <a:pt x="61" y="0"/>
                  </a:moveTo>
                  <a:cubicBezTo>
                    <a:pt x="31" y="0"/>
                    <a:pt x="31" y="31"/>
                    <a:pt x="31" y="61"/>
                  </a:cubicBezTo>
                  <a:cubicBezTo>
                    <a:pt x="0" y="61"/>
                    <a:pt x="0" y="61"/>
                    <a:pt x="31" y="61"/>
                  </a:cubicBezTo>
                  <a:cubicBezTo>
                    <a:pt x="31" y="91"/>
                    <a:pt x="31" y="91"/>
                    <a:pt x="61" y="91"/>
                  </a:cubicBezTo>
                  <a:cubicBezTo>
                    <a:pt x="61" y="91"/>
                    <a:pt x="92" y="61"/>
                    <a:pt x="122" y="61"/>
                  </a:cubicBezTo>
                  <a:cubicBezTo>
                    <a:pt x="122" y="61"/>
                    <a:pt x="122" y="31"/>
                    <a:pt x="122" y="31"/>
                  </a:cubicBezTo>
                  <a:cubicBezTo>
                    <a:pt x="122" y="0"/>
                    <a:pt x="92" y="0"/>
                    <a:pt x="6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7"/>
            <p:cNvSpPr/>
            <p:nvPr/>
          </p:nvSpPr>
          <p:spPr>
            <a:xfrm>
              <a:off x="3979570" y="1945641"/>
              <a:ext cx="6271" cy="5041"/>
            </a:xfrm>
            <a:custGeom>
              <a:rect b="b" l="l" r="r" t="t"/>
              <a:pathLst>
                <a:path extrusionOk="0" h="123" w="153">
                  <a:moveTo>
                    <a:pt x="153" y="31"/>
                  </a:moveTo>
                  <a:cubicBezTo>
                    <a:pt x="153" y="31"/>
                    <a:pt x="153" y="31"/>
                    <a:pt x="153" y="31"/>
                  </a:cubicBezTo>
                  <a:cubicBezTo>
                    <a:pt x="92" y="1"/>
                    <a:pt x="62" y="1"/>
                    <a:pt x="1" y="31"/>
                  </a:cubicBezTo>
                  <a:cubicBezTo>
                    <a:pt x="1" y="61"/>
                    <a:pt x="1" y="61"/>
                    <a:pt x="1" y="92"/>
                  </a:cubicBezTo>
                  <a:cubicBezTo>
                    <a:pt x="31" y="92"/>
                    <a:pt x="62" y="92"/>
                    <a:pt x="62" y="122"/>
                  </a:cubicBezTo>
                  <a:cubicBezTo>
                    <a:pt x="92" y="92"/>
                    <a:pt x="122" y="61"/>
                    <a:pt x="153" y="61"/>
                  </a:cubicBezTo>
                  <a:cubicBezTo>
                    <a:pt x="153" y="61"/>
                    <a:pt x="153" y="31"/>
                    <a:pt x="153"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7"/>
            <p:cNvSpPr/>
            <p:nvPr/>
          </p:nvSpPr>
          <p:spPr>
            <a:xfrm>
              <a:off x="3982071" y="1950641"/>
              <a:ext cx="41" cy="41"/>
            </a:xfrm>
            <a:custGeom>
              <a:rect b="b" l="l" r="r" t="t"/>
              <a:pathLst>
                <a:path extrusionOk="0" h="1" w="1">
                  <a:moveTo>
                    <a:pt x="1" y="0"/>
                  </a:moveTo>
                  <a:cubicBezTo>
                    <a:pt x="1" y="0"/>
                    <a:pt x="1" y="0"/>
                    <a:pt x="1" y="0"/>
                  </a:cubicBezTo>
                  <a:cubicBezTo>
                    <a:pt x="1" y="0"/>
                    <a:pt x="1" y="0"/>
                    <a:pt x="1" y="0"/>
                  </a:cubicBezTo>
                  <a:cubicBezTo>
                    <a:pt x="1" y="0"/>
                    <a:pt x="1" y="0"/>
                    <a:pt x="1" y="0"/>
                  </a:cubicBezTo>
                  <a:lnTo>
                    <a:pt x="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7"/>
            <p:cNvSpPr/>
            <p:nvPr/>
          </p:nvSpPr>
          <p:spPr>
            <a:xfrm>
              <a:off x="3990801" y="2159922"/>
              <a:ext cx="3771" cy="6271"/>
            </a:xfrm>
            <a:custGeom>
              <a:rect b="b" l="l" r="r" t="t"/>
              <a:pathLst>
                <a:path extrusionOk="0" h="153" w="92">
                  <a:moveTo>
                    <a:pt x="31" y="1"/>
                  </a:moveTo>
                  <a:cubicBezTo>
                    <a:pt x="31" y="31"/>
                    <a:pt x="0" y="31"/>
                    <a:pt x="0" y="31"/>
                  </a:cubicBezTo>
                  <a:cubicBezTo>
                    <a:pt x="0" y="62"/>
                    <a:pt x="0" y="62"/>
                    <a:pt x="0" y="92"/>
                  </a:cubicBezTo>
                  <a:cubicBezTo>
                    <a:pt x="31" y="92"/>
                    <a:pt x="31" y="122"/>
                    <a:pt x="61" y="153"/>
                  </a:cubicBezTo>
                  <a:cubicBezTo>
                    <a:pt x="61" y="153"/>
                    <a:pt x="61" y="153"/>
                    <a:pt x="92" y="153"/>
                  </a:cubicBezTo>
                  <a:cubicBezTo>
                    <a:pt x="92" y="153"/>
                    <a:pt x="92" y="122"/>
                    <a:pt x="92" y="122"/>
                  </a:cubicBezTo>
                  <a:cubicBezTo>
                    <a:pt x="92" y="62"/>
                    <a:pt x="61" y="3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7"/>
            <p:cNvSpPr/>
            <p:nvPr/>
          </p:nvSpPr>
          <p:spPr>
            <a:xfrm>
              <a:off x="4094212" y="2235913"/>
              <a:ext cx="3771" cy="6271"/>
            </a:xfrm>
            <a:custGeom>
              <a:rect b="b" l="l" r="r" t="t"/>
              <a:pathLst>
                <a:path extrusionOk="0" h="153" w="92">
                  <a:moveTo>
                    <a:pt x="61" y="1"/>
                  </a:moveTo>
                  <a:cubicBezTo>
                    <a:pt x="61" y="1"/>
                    <a:pt x="31" y="1"/>
                    <a:pt x="31" y="1"/>
                  </a:cubicBezTo>
                  <a:cubicBezTo>
                    <a:pt x="31" y="31"/>
                    <a:pt x="0" y="62"/>
                    <a:pt x="0" y="62"/>
                  </a:cubicBezTo>
                  <a:cubicBezTo>
                    <a:pt x="0" y="92"/>
                    <a:pt x="0" y="92"/>
                    <a:pt x="31" y="122"/>
                  </a:cubicBezTo>
                  <a:cubicBezTo>
                    <a:pt x="31" y="122"/>
                    <a:pt x="61" y="153"/>
                    <a:pt x="61" y="122"/>
                  </a:cubicBezTo>
                  <a:cubicBezTo>
                    <a:pt x="61" y="122"/>
                    <a:pt x="92" y="92"/>
                    <a:pt x="92" y="92"/>
                  </a:cubicBezTo>
                  <a:cubicBezTo>
                    <a:pt x="92" y="62"/>
                    <a:pt x="92" y="31"/>
                    <a:pt x="92" y="31"/>
                  </a:cubicBezTo>
                  <a:cubicBezTo>
                    <a:pt x="92" y="1"/>
                    <a:pt x="61" y="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7"/>
            <p:cNvSpPr/>
            <p:nvPr/>
          </p:nvSpPr>
          <p:spPr>
            <a:xfrm>
              <a:off x="4789401" y="1888341"/>
              <a:ext cx="6271" cy="3771"/>
            </a:xfrm>
            <a:custGeom>
              <a:rect b="b" l="l" r="r" t="t"/>
              <a:pathLst>
                <a:path extrusionOk="0" h="92" w="153">
                  <a:moveTo>
                    <a:pt x="61" y="92"/>
                  </a:moveTo>
                  <a:cubicBezTo>
                    <a:pt x="61" y="92"/>
                    <a:pt x="61" y="92"/>
                    <a:pt x="91" y="92"/>
                  </a:cubicBezTo>
                  <a:cubicBezTo>
                    <a:pt x="122" y="92"/>
                    <a:pt x="152" y="61"/>
                    <a:pt x="122" y="31"/>
                  </a:cubicBezTo>
                  <a:cubicBezTo>
                    <a:pt x="122" y="31"/>
                    <a:pt x="91" y="0"/>
                    <a:pt x="61" y="0"/>
                  </a:cubicBezTo>
                  <a:cubicBezTo>
                    <a:pt x="31" y="0"/>
                    <a:pt x="0" y="31"/>
                    <a:pt x="31" y="61"/>
                  </a:cubicBezTo>
                  <a:cubicBezTo>
                    <a:pt x="31" y="92"/>
                    <a:pt x="31" y="92"/>
                    <a:pt x="6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7"/>
            <p:cNvSpPr/>
            <p:nvPr/>
          </p:nvSpPr>
          <p:spPr>
            <a:xfrm>
              <a:off x="4813051" y="1889570"/>
              <a:ext cx="3771" cy="2541"/>
            </a:xfrm>
            <a:custGeom>
              <a:rect b="b" l="l" r="r" t="t"/>
              <a:pathLst>
                <a:path extrusionOk="0" h="62" w="92">
                  <a:moveTo>
                    <a:pt x="61" y="62"/>
                  </a:moveTo>
                  <a:cubicBezTo>
                    <a:pt x="92" y="62"/>
                    <a:pt x="92" y="31"/>
                    <a:pt x="92" y="31"/>
                  </a:cubicBezTo>
                  <a:cubicBezTo>
                    <a:pt x="92" y="1"/>
                    <a:pt x="61" y="1"/>
                    <a:pt x="61" y="1"/>
                  </a:cubicBezTo>
                  <a:cubicBezTo>
                    <a:pt x="31" y="1"/>
                    <a:pt x="1" y="31"/>
                    <a:pt x="1" y="31"/>
                  </a:cubicBezTo>
                  <a:cubicBezTo>
                    <a:pt x="31" y="62"/>
                    <a:pt x="31" y="62"/>
                    <a:pt x="61"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7"/>
            <p:cNvSpPr/>
            <p:nvPr/>
          </p:nvSpPr>
          <p:spPr>
            <a:xfrm>
              <a:off x="3913540" y="1921991"/>
              <a:ext cx="5041" cy="3771"/>
            </a:xfrm>
            <a:custGeom>
              <a:rect b="b" l="l" r="r" t="t"/>
              <a:pathLst>
                <a:path extrusionOk="0" h="92" w="123">
                  <a:moveTo>
                    <a:pt x="1" y="0"/>
                  </a:moveTo>
                  <a:cubicBezTo>
                    <a:pt x="1" y="31"/>
                    <a:pt x="1" y="31"/>
                    <a:pt x="1" y="61"/>
                  </a:cubicBezTo>
                  <a:cubicBezTo>
                    <a:pt x="31" y="61"/>
                    <a:pt x="31" y="91"/>
                    <a:pt x="62" y="91"/>
                  </a:cubicBezTo>
                  <a:cubicBezTo>
                    <a:pt x="92" y="91"/>
                    <a:pt x="92" y="61"/>
                    <a:pt x="123" y="31"/>
                  </a:cubicBezTo>
                  <a:cubicBezTo>
                    <a:pt x="92" y="31"/>
                    <a:pt x="92" y="0"/>
                    <a:pt x="92" y="0"/>
                  </a:cubicBezTo>
                  <a:cubicBezTo>
                    <a:pt x="62" y="0"/>
                    <a:pt x="62" y="0"/>
                    <a:pt x="31" y="0"/>
                  </a:cubicBezTo>
                  <a:cubicBezTo>
                    <a:pt x="1" y="0"/>
                    <a:pt x="1" y="0"/>
                    <a:pt x="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7"/>
            <p:cNvSpPr/>
            <p:nvPr/>
          </p:nvSpPr>
          <p:spPr>
            <a:xfrm>
              <a:off x="5335067" y="2816497"/>
              <a:ext cx="6271" cy="2500"/>
            </a:xfrm>
            <a:custGeom>
              <a:rect b="b" l="l" r="r" t="t"/>
              <a:pathLst>
                <a:path extrusionOk="0" h="61" w="153">
                  <a:moveTo>
                    <a:pt x="152" y="31"/>
                  </a:moveTo>
                  <a:cubicBezTo>
                    <a:pt x="152" y="31"/>
                    <a:pt x="152" y="31"/>
                    <a:pt x="152" y="31"/>
                  </a:cubicBezTo>
                  <a:cubicBezTo>
                    <a:pt x="152" y="0"/>
                    <a:pt x="122" y="0"/>
                    <a:pt x="122" y="0"/>
                  </a:cubicBezTo>
                  <a:cubicBezTo>
                    <a:pt x="122" y="0"/>
                    <a:pt x="92" y="0"/>
                    <a:pt x="61" y="0"/>
                  </a:cubicBezTo>
                  <a:cubicBezTo>
                    <a:pt x="61" y="0"/>
                    <a:pt x="31" y="0"/>
                    <a:pt x="0" y="0"/>
                  </a:cubicBezTo>
                  <a:cubicBezTo>
                    <a:pt x="31" y="0"/>
                    <a:pt x="61" y="31"/>
                    <a:pt x="92" y="61"/>
                  </a:cubicBezTo>
                  <a:cubicBezTo>
                    <a:pt x="122" y="61"/>
                    <a:pt x="122" y="61"/>
                    <a:pt x="15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7"/>
            <p:cNvSpPr/>
            <p:nvPr/>
          </p:nvSpPr>
          <p:spPr>
            <a:xfrm>
              <a:off x="4973763" y="2006712"/>
              <a:ext cx="3771" cy="5000"/>
            </a:xfrm>
            <a:custGeom>
              <a:rect b="b" l="l" r="r" t="t"/>
              <a:pathLst>
                <a:path extrusionOk="0" h="122" w="92">
                  <a:moveTo>
                    <a:pt x="31" y="122"/>
                  </a:moveTo>
                  <a:cubicBezTo>
                    <a:pt x="61" y="122"/>
                    <a:pt x="92" y="91"/>
                    <a:pt x="92" y="61"/>
                  </a:cubicBezTo>
                  <a:cubicBezTo>
                    <a:pt x="92" y="61"/>
                    <a:pt x="92" y="30"/>
                    <a:pt x="61" y="30"/>
                  </a:cubicBezTo>
                  <a:cubicBezTo>
                    <a:pt x="61" y="0"/>
                    <a:pt x="1" y="30"/>
                    <a:pt x="1" y="61"/>
                  </a:cubicBezTo>
                  <a:cubicBezTo>
                    <a:pt x="1" y="91"/>
                    <a:pt x="31" y="122"/>
                    <a:pt x="31"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7"/>
            <p:cNvSpPr/>
            <p:nvPr/>
          </p:nvSpPr>
          <p:spPr>
            <a:xfrm>
              <a:off x="3988301" y="1978021"/>
              <a:ext cx="7542" cy="3812"/>
            </a:xfrm>
            <a:custGeom>
              <a:rect b="b" l="l" r="r" t="t"/>
              <a:pathLst>
                <a:path extrusionOk="0" h="93" w="184">
                  <a:moveTo>
                    <a:pt x="122" y="62"/>
                  </a:moveTo>
                  <a:cubicBezTo>
                    <a:pt x="153" y="62"/>
                    <a:pt x="153" y="62"/>
                    <a:pt x="183" y="62"/>
                  </a:cubicBezTo>
                  <a:cubicBezTo>
                    <a:pt x="122" y="1"/>
                    <a:pt x="61" y="1"/>
                    <a:pt x="1" y="1"/>
                  </a:cubicBezTo>
                  <a:cubicBezTo>
                    <a:pt x="31" y="92"/>
                    <a:pt x="31" y="92"/>
                    <a:pt x="122"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7"/>
            <p:cNvSpPr/>
            <p:nvPr/>
          </p:nvSpPr>
          <p:spPr>
            <a:xfrm>
              <a:off x="3987071" y="1978021"/>
              <a:ext cx="1271" cy="41"/>
            </a:xfrm>
            <a:custGeom>
              <a:rect b="b" l="l" r="r" t="t"/>
              <a:pathLst>
                <a:path extrusionOk="0" h="1" w="31">
                  <a:moveTo>
                    <a:pt x="31" y="1"/>
                  </a:moveTo>
                  <a:cubicBezTo>
                    <a:pt x="31" y="1"/>
                    <a:pt x="31" y="1"/>
                    <a:pt x="31" y="1"/>
                  </a:cubicBezTo>
                  <a:cubicBezTo>
                    <a:pt x="31" y="1"/>
                    <a:pt x="31" y="1"/>
                    <a:pt x="31" y="1"/>
                  </a:cubicBezTo>
                  <a:cubicBezTo>
                    <a:pt x="0" y="1"/>
                    <a:pt x="0" y="1"/>
                    <a:pt x="0" y="1"/>
                  </a:cubicBezTo>
                  <a:cubicBezTo>
                    <a:pt x="31" y="1"/>
                    <a:pt x="3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7"/>
            <p:cNvSpPr/>
            <p:nvPr/>
          </p:nvSpPr>
          <p:spPr>
            <a:xfrm>
              <a:off x="4054332" y="2698126"/>
              <a:ext cx="3771" cy="3771"/>
            </a:xfrm>
            <a:custGeom>
              <a:rect b="b" l="l" r="r" t="t"/>
              <a:pathLst>
                <a:path extrusionOk="0" h="92" w="92">
                  <a:moveTo>
                    <a:pt x="61" y="1"/>
                  </a:moveTo>
                  <a:cubicBezTo>
                    <a:pt x="61" y="1"/>
                    <a:pt x="31" y="1"/>
                    <a:pt x="31" y="1"/>
                  </a:cubicBezTo>
                  <a:cubicBezTo>
                    <a:pt x="31" y="1"/>
                    <a:pt x="1" y="31"/>
                    <a:pt x="31" y="31"/>
                  </a:cubicBezTo>
                  <a:cubicBezTo>
                    <a:pt x="31" y="61"/>
                    <a:pt x="31" y="92"/>
                    <a:pt x="61" y="92"/>
                  </a:cubicBezTo>
                  <a:cubicBezTo>
                    <a:pt x="61" y="92"/>
                    <a:pt x="92" y="92"/>
                    <a:pt x="92" y="61"/>
                  </a:cubicBezTo>
                  <a:cubicBezTo>
                    <a:pt x="92" y="61"/>
                    <a:pt x="92" y="3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7"/>
            <p:cNvSpPr/>
            <p:nvPr/>
          </p:nvSpPr>
          <p:spPr>
            <a:xfrm>
              <a:off x="4051831" y="2684436"/>
              <a:ext cx="3812" cy="3771"/>
            </a:xfrm>
            <a:custGeom>
              <a:rect b="b" l="l" r="r" t="t"/>
              <a:pathLst>
                <a:path extrusionOk="0" h="92" w="93">
                  <a:moveTo>
                    <a:pt x="92" y="31"/>
                  </a:moveTo>
                  <a:cubicBezTo>
                    <a:pt x="92" y="31"/>
                    <a:pt x="92" y="0"/>
                    <a:pt x="62" y="0"/>
                  </a:cubicBezTo>
                  <a:cubicBezTo>
                    <a:pt x="31" y="0"/>
                    <a:pt x="1" y="31"/>
                    <a:pt x="1" y="61"/>
                  </a:cubicBezTo>
                  <a:cubicBezTo>
                    <a:pt x="1" y="61"/>
                    <a:pt x="1" y="91"/>
                    <a:pt x="31" y="91"/>
                  </a:cubicBezTo>
                  <a:cubicBezTo>
                    <a:pt x="62" y="91"/>
                    <a:pt x="92" y="61"/>
                    <a:pt x="92"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7"/>
            <p:cNvSpPr/>
            <p:nvPr/>
          </p:nvSpPr>
          <p:spPr>
            <a:xfrm>
              <a:off x="4023181" y="2201033"/>
              <a:ext cx="3771" cy="3771"/>
            </a:xfrm>
            <a:custGeom>
              <a:rect b="b" l="l" r="r" t="t"/>
              <a:pathLst>
                <a:path extrusionOk="0" h="92" w="92">
                  <a:moveTo>
                    <a:pt x="1" y="1"/>
                  </a:moveTo>
                  <a:cubicBezTo>
                    <a:pt x="1" y="1"/>
                    <a:pt x="1" y="1"/>
                    <a:pt x="1" y="31"/>
                  </a:cubicBezTo>
                  <a:cubicBezTo>
                    <a:pt x="1" y="62"/>
                    <a:pt x="31" y="92"/>
                    <a:pt x="62" y="92"/>
                  </a:cubicBezTo>
                  <a:cubicBezTo>
                    <a:pt x="62" y="92"/>
                    <a:pt x="92" y="92"/>
                    <a:pt x="92" y="62"/>
                  </a:cubicBezTo>
                  <a:cubicBezTo>
                    <a:pt x="92" y="62"/>
                    <a:pt x="92" y="62"/>
                    <a:pt x="92" y="31"/>
                  </a:cubicBezTo>
                  <a:cubicBezTo>
                    <a:pt x="92" y="1"/>
                    <a:pt x="62"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7"/>
            <p:cNvSpPr/>
            <p:nvPr/>
          </p:nvSpPr>
          <p:spPr>
            <a:xfrm>
              <a:off x="3929771" y="2612176"/>
              <a:ext cx="3771" cy="5000"/>
            </a:xfrm>
            <a:custGeom>
              <a:rect b="b" l="l" r="r" t="t"/>
              <a:pathLst>
                <a:path extrusionOk="0" h="122" w="92">
                  <a:moveTo>
                    <a:pt x="61" y="31"/>
                  </a:moveTo>
                  <a:cubicBezTo>
                    <a:pt x="30" y="0"/>
                    <a:pt x="0" y="61"/>
                    <a:pt x="0" y="91"/>
                  </a:cubicBezTo>
                  <a:cubicBezTo>
                    <a:pt x="30" y="91"/>
                    <a:pt x="30" y="122"/>
                    <a:pt x="61" y="122"/>
                  </a:cubicBezTo>
                  <a:cubicBezTo>
                    <a:pt x="91" y="122"/>
                    <a:pt x="91" y="91"/>
                    <a:pt x="91" y="91"/>
                  </a:cubicBezTo>
                  <a:cubicBezTo>
                    <a:pt x="91" y="61"/>
                    <a:pt x="91" y="31"/>
                    <a:pt x="6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7"/>
            <p:cNvSpPr/>
            <p:nvPr/>
          </p:nvSpPr>
          <p:spPr>
            <a:xfrm>
              <a:off x="3938460" y="2597216"/>
              <a:ext cx="3812" cy="5041"/>
            </a:xfrm>
            <a:custGeom>
              <a:rect b="b" l="l" r="r" t="t"/>
              <a:pathLst>
                <a:path extrusionOk="0" h="123" w="93">
                  <a:moveTo>
                    <a:pt x="62" y="122"/>
                  </a:moveTo>
                  <a:cubicBezTo>
                    <a:pt x="92" y="92"/>
                    <a:pt x="92" y="31"/>
                    <a:pt x="31" y="1"/>
                  </a:cubicBezTo>
                  <a:cubicBezTo>
                    <a:pt x="31" y="1"/>
                    <a:pt x="1" y="1"/>
                    <a:pt x="1" y="1"/>
                  </a:cubicBezTo>
                  <a:cubicBezTo>
                    <a:pt x="1" y="61"/>
                    <a:pt x="1" y="92"/>
                    <a:pt x="31" y="122"/>
                  </a:cubicBezTo>
                  <a:cubicBezTo>
                    <a:pt x="31" y="122"/>
                    <a:pt x="31" y="122"/>
                    <a:pt x="62"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7"/>
            <p:cNvSpPr/>
            <p:nvPr/>
          </p:nvSpPr>
          <p:spPr>
            <a:xfrm>
              <a:off x="3928500" y="2595986"/>
              <a:ext cx="5041" cy="3771"/>
            </a:xfrm>
            <a:custGeom>
              <a:rect b="b" l="l" r="r" t="t"/>
              <a:pathLst>
                <a:path extrusionOk="0" h="92" w="123">
                  <a:moveTo>
                    <a:pt x="1" y="31"/>
                  </a:moveTo>
                  <a:cubicBezTo>
                    <a:pt x="1" y="31"/>
                    <a:pt x="1" y="61"/>
                    <a:pt x="1" y="61"/>
                  </a:cubicBezTo>
                  <a:cubicBezTo>
                    <a:pt x="1" y="91"/>
                    <a:pt x="31" y="91"/>
                    <a:pt x="31" y="91"/>
                  </a:cubicBezTo>
                  <a:cubicBezTo>
                    <a:pt x="61" y="91"/>
                    <a:pt x="92" y="61"/>
                    <a:pt x="122" y="61"/>
                  </a:cubicBezTo>
                  <a:cubicBezTo>
                    <a:pt x="122" y="61"/>
                    <a:pt x="122" y="31"/>
                    <a:pt x="122" y="31"/>
                  </a:cubicBezTo>
                  <a:cubicBezTo>
                    <a:pt x="122" y="31"/>
                    <a:pt x="92" y="31"/>
                    <a:pt x="92" y="31"/>
                  </a:cubicBezTo>
                  <a:cubicBezTo>
                    <a:pt x="61" y="0"/>
                    <a:pt x="31" y="0"/>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7"/>
            <p:cNvSpPr/>
            <p:nvPr/>
          </p:nvSpPr>
          <p:spPr>
            <a:xfrm>
              <a:off x="3962151" y="2644556"/>
              <a:ext cx="3771" cy="3771"/>
            </a:xfrm>
            <a:custGeom>
              <a:rect b="b" l="l" r="r" t="t"/>
              <a:pathLst>
                <a:path extrusionOk="0" h="92" w="92">
                  <a:moveTo>
                    <a:pt x="92" y="61"/>
                  </a:moveTo>
                  <a:cubicBezTo>
                    <a:pt x="92" y="61"/>
                    <a:pt x="92" y="61"/>
                    <a:pt x="92" y="61"/>
                  </a:cubicBezTo>
                  <a:cubicBezTo>
                    <a:pt x="92" y="31"/>
                    <a:pt x="92" y="31"/>
                    <a:pt x="92" y="31"/>
                  </a:cubicBezTo>
                  <a:cubicBezTo>
                    <a:pt x="61" y="1"/>
                    <a:pt x="61" y="1"/>
                    <a:pt x="31" y="31"/>
                  </a:cubicBezTo>
                  <a:cubicBezTo>
                    <a:pt x="31" y="31"/>
                    <a:pt x="0" y="61"/>
                    <a:pt x="0" y="61"/>
                  </a:cubicBezTo>
                  <a:cubicBezTo>
                    <a:pt x="31" y="61"/>
                    <a:pt x="31" y="61"/>
                    <a:pt x="61" y="92"/>
                  </a:cubicBezTo>
                  <a:cubicBezTo>
                    <a:pt x="61" y="92"/>
                    <a:pt x="61" y="61"/>
                    <a:pt x="92"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7"/>
            <p:cNvSpPr/>
            <p:nvPr/>
          </p:nvSpPr>
          <p:spPr>
            <a:xfrm>
              <a:off x="5244116" y="2716816"/>
              <a:ext cx="2541" cy="6271"/>
            </a:xfrm>
            <a:custGeom>
              <a:rect b="b" l="l" r="r" t="t"/>
              <a:pathLst>
                <a:path extrusionOk="0" h="153" w="62">
                  <a:moveTo>
                    <a:pt x="61" y="1"/>
                  </a:moveTo>
                  <a:cubicBezTo>
                    <a:pt x="31" y="1"/>
                    <a:pt x="31" y="1"/>
                    <a:pt x="31" y="31"/>
                  </a:cubicBezTo>
                  <a:cubicBezTo>
                    <a:pt x="31" y="31"/>
                    <a:pt x="31" y="61"/>
                    <a:pt x="31" y="92"/>
                  </a:cubicBezTo>
                  <a:cubicBezTo>
                    <a:pt x="31" y="92"/>
                    <a:pt x="1" y="92"/>
                    <a:pt x="31" y="122"/>
                  </a:cubicBezTo>
                  <a:cubicBezTo>
                    <a:pt x="31" y="122"/>
                    <a:pt x="31" y="153"/>
                    <a:pt x="31" y="153"/>
                  </a:cubicBezTo>
                  <a:cubicBezTo>
                    <a:pt x="61" y="153"/>
                    <a:pt x="61" y="122"/>
                    <a:pt x="61" y="122"/>
                  </a:cubicBezTo>
                  <a:cubicBezTo>
                    <a:pt x="61" y="92"/>
                    <a:pt x="61" y="61"/>
                    <a:pt x="61" y="31"/>
                  </a:cubicBezTo>
                  <a:cubicBezTo>
                    <a:pt x="61" y="31"/>
                    <a:pt x="61" y="1"/>
                    <a:pt x="6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7"/>
            <p:cNvSpPr/>
            <p:nvPr/>
          </p:nvSpPr>
          <p:spPr>
            <a:xfrm>
              <a:off x="4952572" y="2061512"/>
              <a:ext cx="2541" cy="5041"/>
            </a:xfrm>
            <a:custGeom>
              <a:rect b="b" l="l" r="r" t="t"/>
              <a:pathLst>
                <a:path extrusionOk="0" h="123" w="62">
                  <a:moveTo>
                    <a:pt x="62" y="122"/>
                  </a:moveTo>
                  <a:cubicBezTo>
                    <a:pt x="62" y="122"/>
                    <a:pt x="62" y="92"/>
                    <a:pt x="62" y="92"/>
                  </a:cubicBezTo>
                  <a:cubicBezTo>
                    <a:pt x="62" y="92"/>
                    <a:pt x="62" y="61"/>
                    <a:pt x="62" y="31"/>
                  </a:cubicBezTo>
                  <a:cubicBezTo>
                    <a:pt x="62" y="31"/>
                    <a:pt x="31" y="0"/>
                    <a:pt x="31" y="0"/>
                  </a:cubicBezTo>
                  <a:cubicBezTo>
                    <a:pt x="31" y="0"/>
                    <a:pt x="1" y="31"/>
                    <a:pt x="1" y="31"/>
                  </a:cubicBezTo>
                  <a:cubicBezTo>
                    <a:pt x="1" y="61"/>
                    <a:pt x="1" y="92"/>
                    <a:pt x="31" y="122"/>
                  </a:cubicBezTo>
                  <a:cubicBezTo>
                    <a:pt x="31" y="122"/>
                    <a:pt x="62" y="122"/>
                    <a:pt x="62"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7"/>
            <p:cNvSpPr/>
            <p:nvPr/>
          </p:nvSpPr>
          <p:spPr>
            <a:xfrm>
              <a:off x="4053102" y="2117583"/>
              <a:ext cx="3771" cy="3771"/>
            </a:xfrm>
            <a:custGeom>
              <a:rect b="b" l="l" r="r" t="t"/>
              <a:pathLst>
                <a:path extrusionOk="0" h="92" w="92">
                  <a:moveTo>
                    <a:pt x="91" y="0"/>
                  </a:moveTo>
                  <a:cubicBezTo>
                    <a:pt x="91" y="0"/>
                    <a:pt x="61" y="0"/>
                    <a:pt x="61" y="0"/>
                  </a:cubicBezTo>
                  <a:cubicBezTo>
                    <a:pt x="31" y="0"/>
                    <a:pt x="0" y="0"/>
                    <a:pt x="0" y="31"/>
                  </a:cubicBezTo>
                  <a:cubicBezTo>
                    <a:pt x="0" y="31"/>
                    <a:pt x="31" y="61"/>
                    <a:pt x="31" y="91"/>
                  </a:cubicBezTo>
                  <a:cubicBezTo>
                    <a:pt x="61" y="61"/>
                    <a:pt x="61" y="61"/>
                    <a:pt x="61" y="61"/>
                  </a:cubicBezTo>
                  <a:cubicBezTo>
                    <a:pt x="91" y="31"/>
                    <a:pt x="91" y="31"/>
                    <a:pt x="9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7"/>
            <p:cNvSpPr/>
            <p:nvPr/>
          </p:nvSpPr>
          <p:spPr>
            <a:xfrm>
              <a:off x="4770711" y="1943141"/>
              <a:ext cx="41" cy="41"/>
            </a:xfrm>
            <a:custGeom>
              <a:rect b="b" l="l" r="r" t="t"/>
              <a:pathLst>
                <a:path extrusionOk="0" h="1" w="1">
                  <a:moveTo>
                    <a:pt x="0"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7"/>
            <p:cNvSpPr/>
            <p:nvPr/>
          </p:nvSpPr>
          <p:spPr>
            <a:xfrm>
              <a:off x="4766940" y="1939411"/>
              <a:ext cx="3812" cy="3771"/>
            </a:xfrm>
            <a:custGeom>
              <a:rect b="b" l="l" r="r" t="t"/>
              <a:pathLst>
                <a:path extrusionOk="0" h="92" w="93">
                  <a:moveTo>
                    <a:pt x="31" y="1"/>
                  </a:moveTo>
                  <a:cubicBezTo>
                    <a:pt x="1" y="1"/>
                    <a:pt x="1" y="31"/>
                    <a:pt x="1" y="31"/>
                  </a:cubicBezTo>
                  <a:cubicBezTo>
                    <a:pt x="1" y="61"/>
                    <a:pt x="1" y="92"/>
                    <a:pt x="1" y="92"/>
                  </a:cubicBezTo>
                  <a:cubicBezTo>
                    <a:pt x="31" y="92"/>
                    <a:pt x="62" y="92"/>
                    <a:pt x="92" y="92"/>
                  </a:cubicBezTo>
                  <a:cubicBezTo>
                    <a:pt x="62" y="61"/>
                    <a:pt x="62" y="31"/>
                    <a:pt x="62" y="31"/>
                  </a:cubicBezTo>
                  <a:cubicBezTo>
                    <a:pt x="62" y="1"/>
                    <a:pt x="3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7"/>
            <p:cNvSpPr/>
            <p:nvPr/>
          </p:nvSpPr>
          <p:spPr>
            <a:xfrm>
              <a:off x="4436827" y="1910761"/>
              <a:ext cx="2500" cy="3771"/>
            </a:xfrm>
            <a:custGeom>
              <a:rect b="b" l="l" r="r" t="t"/>
              <a:pathLst>
                <a:path extrusionOk="0" h="92" w="61">
                  <a:moveTo>
                    <a:pt x="61" y="92"/>
                  </a:moveTo>
                  <a:cubicBezTo>
                    <a:pt x="61" y="92"/>
                    <a:pt x="61" y="61"/>
                    <a:pt x="61" y="31"/>
                  </a:cubicBezTo>
                  <a:cubicBezTo>
                    <a:pt x="61" y="31"/>
                    <a:pt x="61" y="1"/>
                    <a:pt x="61" y="1"/>
                  </a:cubicBezTo>
                  <a:cubicBezTo>
                    <a:pt x="31" y="1"/>
                    <a:pt x="0" y="1"/>
                    <a:pt x="0" y="31"/>
                  </a:cubicBezTo>
                  <a:cubicBezTo>
                    <a:pt x="0" y="61"/>
                    <a:pt x="31" y="92"/>
                    <a:pt x="6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7"/>
            <p:cNvSpPr/>
            <p:nvPr/>
          </p:nvSpPr>
          <p:spPr>
            <a:xfrm>
              <a:off x="4855432" y="2909907"/>
              <a:ext cx="3771" cy="3812"/>
            </a:xfrm>
            <a:custGeom>
              <a:rect b="b" l="l" r="r" t="t"/>
              <a:pathLst>
                <a:path extrusionOk="0" h="93" w="92">
                  <a:moveTo>
                    <a:pt x="61" y="92"/>
                  </a:moveTo>
                  <a:cubicBezTo>
                    <a:pt x="91" y="62"/>
                    <a:pt x="91" y="31"/>
                    <a:pt x="61" y="31"/>
                  </a:cubicBezTo>
                  <a:cubicBezTo>
                    <a:pt x="30" y="1"/>
                    <a:pt x="0" y="31"/>
                    <a:pt x="0" y="62"/>
                  </a:cubicBezTo>
                  <a:cubicBezTo>
                    <a:pt x="30" y="62"/>
                    <a:pt x="30" y="92"/>
                    <a:pt x="30" y="92"/>
                  </a:cubicBezTo>
                  <a:cubicBezTo>
                    <a:pt x="61" y="92"/>
                    <a:pt x="61" y="92"/>
                    <a:pt x="6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7"/>
            <p:cNvSpPr/>
            <p:nvPr/>
          </p:nvSpPr>
          <p:spPr>
            <a:xfrm>
              <a:off x="4433056" y="1976791"/>
              <a:ext cx="3812" cy="3771"/>
            </a:xfrm>
            <a:custGeom>
              <a:rect b="b" l="l" r="r" t="t"/>
              <a:pathLst>
                <a:path extrusionOk="0" h="92" w="93">
                  <a:moveTo>
                    <a:pt x="31" y="1"/>
                  </a:moveTo>
                  <a:cubicBezTo>
                    <a:pt x="31" y="31"/>
                    <a:pt x="1" y="31"/>
                    <a:pt x="1" y="61"/>
                  </a:cubicBezTo>
                  <a:cubicBezTo>
                    <a:pt x="1" y="61"/>
                    <a:pt x="1" y="92"/>
                    <a:pt x="31" y="92"/>
                  </a:cubicBezTo>
                  <a:cubicBezTo>
                    <a:pt x="31" y="92"/>
                    <a:pt x="62" y="92"/>
                    <a:pt x="62" y="92"/>
                  </a:cubicBezTo>
                  <a:cubicBezTo>
                    <a:pt x="62" y="61"/>
                    <a:pt x="62" y="31"/>
                    <a:pt x="92" y="31"/>
                  </a:cubicBezTo>
                  <a:cubicBezTo>
                    <a:pt x="62" y="1"/>
                    <a:pt x="62"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7"/>
            <p:cNvSpPr/>
            <p:nvPr/>
          </p:nvSpPr>
          <p:spPr>
            <a:xfrm>
              <a:off x="4674759" y="2505035"/>
              <a:ext cx="3771" cy="3771"/>
            </a:xfrm>
            <a:custGeom>
              <a:rect b="b" l="l" r="r" t="t"/>
              <a:pathLst>
                <a:path extrusionOk="0" h="92" w="92">
                  <a:moveTo>
                    <a:pt x="62" y="31"/>
                  </a:moveTo>
                  <a:cubicBezTo>
                    <a:pt x="62" y="31"/>
                    <a:pt x="62" y="0"/>
                    <a:pt x="31" y="0"/>
                  </a:cubicBezTo>
                  <a:cubicBezTo>
                    <a:pt x="31" y="0"/>
                    <a:pt x="1" y="0"/>
                    <a:pt x="1" y="0"/>
                  </a:cubicBezTo>
                  <a:cubicBezTo>
                    <a:pt x="1" y="31"/>
                    <a:pt x="1" y="31"/>
                    <a:pt x="1" y="61"/>
                  </a:cubicBezTo>
                  <a:cubicBezTo>
                    <a:pt x="1" y="61"/>
                    <a:pt x="1" y="61"/>
                    <a:pt x="1" y="91"/>
                  </a:cubicBezTo>
                  <a:cubicBezTo>
                    <a:pt x="31" y="91"/>
                    <a:pt x="62" y="91"/>
                    <a:pt x="92" y="91"/>
                  </a:cubicBezTo>
                  <a:cubicBezTo>
                    <a:pt x="92" y="61"/>
                    <a:pt x="92" y="61"/>
                    <a:pt x="92" y="31"/>
                  </a:cubicBezTo>
                  <a:cubicBezTo>
                    <a:pt x="92" y="31"/>
                    <a:pt x="62" y="31"/>
                    <a:pt x="6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7"/>
            <p:cNvSpPr/>
            <p:nvPr/>
          </p:nvSpPr>
          <p:spPr>
            <a:xfrm>
              <a:off x="4678489" y="2508765"/>
              <a:ext cx="41" cy="41"/>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7"/>
            <p:cNvSpPr/>
            <p:nvPr/>
          </p:nvSpPr>
          <p:spPr>
            <a:xfrm>
              <a:off x="3982071" y="3201450"/>
              <a:ext cx="2541" cy="3771"/>
            </a:xfrm>
            <a:custGeom>
              <a:rect b="b" l="l" r="r" t="t"/>
              <a:pathLst>
                <a:path extrusionOk="0" h="92" w="62">
                  <a:moveTo>
                    <a:pt x="61" y="92"/>
                  </a:moveTo>
                  <a:cubicBezTo>
                    <a:pt x="61" y="92"/>
                    <a:pt x="61" y="61"/>
                    <a:pt x="61" y="61"/>
                  </a:cubicBezTo>
                  <a:cubicBezTo>
                    <a:pt x="61" y="31"/>
                    <a:pt x="61" y="0"/>
                    <a:pt x="31" y="0"/>
                  </a:cubicBezTo>
                  <a:cubicBezTo>
                    <a:pt x="31" y="0"/>
                    <a:pt x="1" y="0"/>
                    <a:pt x="1" y="31"/>
                  </a:cubicBezTo>
                  <a:cubicBezTo>
                    <a:pt x="1" y="31"/>
                    <a:pt x="1" y="61"/>
                    <a:pt x="31" y="92"/>
                  </a:cubicBezTo>
                  <a:cubicBezTo>
                    <a:pt x="31" y="92"/>
                    <a:pt x="61" y="92"/>
                    <a:pt x="61"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7"/>
            <p:cNvSpPr/>
            <p:nvPr/>
          </p:nvSpPr>
          <p:spPr>
            <a:xfrm>
              <a:off x="4307224" y="1879611"/>
              <a:ext cx="3812" cy="2541"/>
            </a:xfrm>
            <a:custGeom>
              <a:rect b="b" l="l" r="r" t="t"/>
              <a:pathLst>
                <a:path extrusionOk="0" h="62" w="93">
                  <a:moveTo>
                    <a:pt x="62" y="62"/>
                  </a:moveTo>
                  <a:cubicBezTo>
                    <a:pt x="62" y="62"/>
                    <a:pt x="92" y="62"/>
                    <a:pt x="92" y="62"/>
                  </a:cubicBezTo>
                  <a:cubicBezTo>
                    <a:pt x="92" y="31"/>
                    <a:pt x="62" y="1"/>
                    <a:pt x="31" y="1"/>
                  </a:cubicBezTo>
                  <a:cubicBezTo>
                    <a:pt x="31" y="1"/>
                    <a:pt x="31" y="1"/>
                    <a:pt x="31" y="1"/>
                  </a:cubicBezTo>
                  <a:cubicBezTo>
                    <a:pt x="1" y="1"/>
                    <a:pt x="1" y="31"/>
                    <a:pt x="31" y="62"/>
                  </a:cubicBezTo>
                  <a:cubicBezTo>
                    <a:pt x="31" y="62"/>
                    <a:pt x="62" y="62"/>
                    <a:pt x="62"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7"/>
            <p:cNvSpPr/>
            <p:nvPr/>
          </p:nvSpPr>
          <p:spPr>
            <a:xfrm>
              <a:off x="4835471" y="2111353"/>
              <a:ext cx="6271" cy="5000"/>
            </a:xfrm>
            <a:custGeom>
              <a:rect b="b" l="l" r="r" t="t"/>
              <a:pathLst>
                <a:path extrusionOk="0" h="122" w="153">
                  <a:moveTo>
                    <a:pt x="62" y="0"/>
                  </a:moveTo>
                  <a:cubicBezTo>
                    <a:pt x="31" y="0"/>
                    <a:pt x="31" y="31"/>
                    <a:pt x="1" y="31"/>
                  </a:cubicBezTo>
                  <a:cubicBezTo>
                    <a:pt x="1" y="31"/>
                    <a:pt x="1" y="31"/>
                    <a:pt x="31" y="31"/>
                  </a:cubicBezTo>
                  <a:cubicBezTo>
                    <a:pt x="31" y="61"/>
                    <a:pt x="62" y="91"/>
                    <a:pt x="92" y="91"/>
                  </a:cubicBezTo>
                  <a:cubicBezTo>
                    <a:pt x="92" y="122"/>
                    <a:pt x="92" y="122"/>
                    <a:pt x="122" y="122"/>
                  </a:cubicBezTo>
                  <a:cubicBezTo>
                    <a:pt x="153" y="91"/>
                    <a:pt x="153" y="61"/>
                    <a:pt x="122" y="61"/>
                  </a:cubicBezTo>
                  <a:cubicBezTo>
                    <a:pt x="92" y="31"/>
                    <a:pt x="92" y="0"/>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7"/>
            <p:cNvSpPr/>
            <p:nvPr/>
          </p:nvSpPr>
          <p:spPr>
            <a:xfrm>
              <a:off x="4055602" y="2705586"/>
              <a:ext cx="2500" cy="2541"/>
            </a:xfrm>
            <a:custGeom>
              <a:rect b="b" l="l" r="r" t="t"/>
              <a:pathLst>
                <a:path extrusionOk="0" h="62" w="61">
                  <a:moveTo>
                    <a:pt x="61" y="31"/>
                  </a:moveTo>
                  <a:cubicBezTo>
                    <a:pt x="61" y="1"/>
                    <a:pt x="30" y="1"/>
                    <a:pt x="30" y="1"/>
                  </a:cubicBezTo>
                  <a:cubicBezTo>
                    <a:pt x="30" y="1"/>
                    <a:pt x="0" y="31"/>
                    <a:pt x="0" y="31"/>
                  </a:cubicBezTo>
                  <a:cubicBezTo>
                    <a:pt x="0" y="31"/>
                    <a:pt x="0" y="62"/>
                    <a:pt x="30" y="62"/>
                  </a:cubicBezTo>
                  <a:cubicBezTo>
                    <a:pt x="30" y="62"/>
                    <a:pt x="30" y="31"/>
                    <a:pt x="6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7"/>
            <p:cNvSpPr/>
            <p:nvPr/>
          </p:nvSpPr>
          <p:spPr>
            <a:xfrm>
              <a:off x="4003261" y="1974291"/>
              <a:ext cx="3771" cy="3771"/>
            </a:xfrm>
            <a:custGeom>
              <a:rect b="b" l="l" r="r" t="t"/>
              <a:pathLst>
                <a:path extrusionOk="0" h="92" w="92">
                  <a:moveTo>
                    <a:pt x="61" y="1"/>
                  </a:moveTo>
                  <a:cubicBezTo>
                    <a:pt x="31" y="1"/>
                    <a:pt x="0" y="31"/>
                    <a:pt x="0" y="62"/>
                  </a:cubicBezTo>
                  <a:cubicBezTo>
                    <a:pt x="0" y="62"/>
                    <a:pt x="31" y="62"/>
                    <a:pt x="31" y="92"/>
                  </a:cubicBezTo>
                  <a:cubicBezTo>
                    <a:pt x="61" y="92"/>
                    <a:pt x="92" y="31"/>
                    <a:pt x="61" y="31"/>
                  </a:cubicBezTo>
                  <a:cubicBezTo>
                    <a:pt x="61" y="1"/>
                    <a:pt x="61" y="1"/>
                    <a:pt x="6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7"/>
            <p:cNvSpPr/>
            <p:nvPr/>
          </p:nvSpPr>
          <p:spPr>
            <a:xfrm>
              <a:off x="3997031" y="2092662"/>
              <a:ext cx="5041" cy="3771"/>
            </a:xfrm>
            <a:custGeom>
              <a:rect b="b" l="l" r="r" t="t"/>
              <a:pathLst>
                <a:path extrusionOk="0" h="92" w="123">
                  <a:moveTo>
                    <a:pt x="0" y="31"/>
                  </a:moveTo>
                  <a:cubicBezTo>
                    <a:pt x="0" y="31"/>
                    <a:pt x="31" y="61"/>
                    <a:pt x="31" y="61"/>
                  </a:cubicBezTo>
                  <a:cubicBezTo>
                    <a:pt x="92" y="92"/>
                    <a:pt x="122" y="61"/>
                    <a:pt x="122" y="31"/>
                  </a:cubicBezTo>
                  <a:cubicBezTo>
                    <a:pt x="92" y="31"/>
                    <a:pt x="61" y="0"/>
                    <a:pt x="31" y="0"/>
                  </a:cubicBezTo>
                  <a:cubicBezTo>
                    <a:pt x="31" y="0"/>
                    <a:pt x="31" y="0"/>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7"/>
            <p:cNvSpPr/>
            <p:nvPr/>
          </p:nvSpPr>
          <p:spPr>
            <a:xfrm>
              <a:off x="4002032" y="2093892"/>
              <a:ext cx="41" cy="41"/>
            </a:xfrm>
            <a:custGeom>
              <a:rect b="b" l="l" r="r" t="t"/>
              <a:pathLst>
                <a:path extrusionOk="0" h="1" w="1">
                  <a:moveTo>
                    <a:pt x="0" y="1"/>
                  </a:moveTo>
                  <a:lnTo>
                    <a:pt x="0" y="1"/>
                  </a:lnTo>
                  <a:cubicBezTo>
                    <a:pt x="0" y="1"/>
                    <a:pt x="0" y="1"/>
                    <a:pt x="0" y="1"/>
                  </a:cubicBezTo>
                  <a:lnTo>
                    <a:pt x="0" y="1"/>
                  </a:ln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7"/>
            <p:cNvSpPr/>
            <p:nvPr/>
          </p:nvSpPr>
          <p:spPr>
            <a:xfrm>
              <a:off x="4142783" y="1973062"/>
              <a:ext cx="3771" cy="3771"/>
            </a:xfrm>
            <a:custGeom>
              <a:rect b="b" l="l" r="r" t="t"/>
              <a:pathLst>
                <a:path extrusionOk="0" h="92" w="92">
                  <a:moveTo>
                    <a:pt x="92" y="31"/>
                  </a:moveTo>
                  <a:cubicBezTo>
                    <a:pt x="62" y="0"/>
                    <a:pt x="62" y="0"/>
                    <a:pt x="31" y="0"/>
                  </a:cubicBezTo>
                  <a:cubicBezTo>
                    <a:pt x="31" y="0"/>
                    <a:pt x="1" y="31"/>
                    <a:pt x="1" y="31"/>
                  </a:cubicBezTo>
                  <a:cubicBezTo>
                    <a:pt x="1" y="31"/>
                    <a:pt x="1" y="31"/>
                    <a:pt x="1" y="31"/>
                  </a:cubicBezTo>
                  <a:cubicBezTo>
                    <a:pt x="1" y="61"/>
                    <a:pt x="31" y="92"/>
                    <a:pt x="62" y="61"/>
                  </a:cubicBezTo>
                  <a:cubicBezTo>
                    <a:pt x="62" y="61"/>
                    <a:pt x="92" y="61"/>
                    <a:pt x="92" y="61"/>
                  </a:cubicBezTo>
                  <a:cubicBezTo>
                    <a:pt x="92" y="31"/>
                    <a:pt x="92" y="31"/>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7"/>
            <p:cNvSpPr/>
            <p:nvPr/>
          </p:nvSpPr>
          <p:spPr>
            <a:xfrm>
              <a:off x="4707180" y="2488845"/>
              <a:ext cx="2500" cy="2500"/>
            </a:xfrm>
            <a:custGeom>
              <a:rect b="b" l="l" r="r" t="t"/>
              <a:pathLst>
                <a:path extrusionOk="0" h="61" w="61">
                  <a:moveTo>
                    <a:pt x="61" y="31"/>
                  </a:moveTo>
                  <a:cubicBezTo>
                    <a:pt x="61" y="31"/>
                    <a:pt x="61" y="0"/>
                    <a:pt x="61" y="0"/>
                  </a:cubicBezTo>
                  <a:cubicBezTo>
                    <a:pt x="30" y="0"/>
                    <a:pt x="30" y="0"/>
                    <a:pt x="30" y="0"/>
                  </a:cubicBezTo>
                  <a:cubicBezTo>
                    <a:pt x="30" y="0"/>
                    <a:pt x="0" y="31"/>
                    <a:pt x="30" y="31"/>
                  </a:cubicBezTo>
                  <a:cubicBezTo>
                    <a:pt x="30" y="61"/>
                    <a:pt x="61" y="61"/>
                    <a:pt x="6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7"/>
            <p:cNvSpPr/>
            <p:nvPr/>
          </p:nvSpPr>
          <p:spPr>
            <a:xfrm>
              <a:off x="4994953" y="1959372"/>
              <a:ext cx="2541" cy="3771"/>
            </a:xfrm>
            <a:custGeom>
              <a:rect b="b" l="l" r="r" t="t"/>
              <a:pathLst>
                <a:path extrusionOk="0" h="92" w="62">
                  <a:moveTo>
                    <a:pt x="0" y="30"/>
                  </a:moveTo>
                  <a:cubicBezTo>
                    <a:pt x="0" y="61"/>
                    <a:pt x="0" y="91"/>
                    <a:pt x="31" y="91"/>
                  </a:cubicBezTo>
                  <a:cubicBezTo>
                    <a:pt x="31" y="91"/>
                    <a:pt x="61" y="91"/>
                    <a:pt x="61" y="61"/>
                  </a:cubicBezTo>
                  <a:cubicBezTo>
                    <a:pt x="61" y="61"/>
                    <a:pt x="61" y="30"/>
                    <a:pt x="31" y="30"/>
                  </a:cubicBezTo>
                  <a:cubicBezTo>
                    <a:pt x="31" y="0"/>
                    <a:pt x="0" y="30"/>
                    <a:pt x="0"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7"/>
            <p:cNvSpPr/>
            <p:nvPr/>
          </p:nvSpPr>
          <p:spPr>
            <a:xfrm>
              <a:off x="5288957" y="1949371"/>
              <a:ext cx="5041" cy="3812"/>
            </a:xfrm>
            <a:custGeom>
              <a:rect b="b" l="l" r="r" t="t"/>
              <a:pathLst>
                <a:path extrusionOk="0" h="93" w="123">
                  <a:moveTo>
                    <a:pt x="1" y="31"/>
                  </a:moveTo>
                  <a:cubicBezTo>
                    <a:pt x="31" y="62"/>
                    <a:pt x="62" y="92"/>
                    <a:pt x="92" y="62"/>
                  </a:cubicBezTo>
                  <a:cubicBezTo>
                    <a:pt x="92" y="62"/>
                    <a:pt x="122" y="62"/>
                    <a:pt x="122" y="62"/>
                  </a:cubicBezTo>
                  <a:cubicBezTo>
                    <a:pt x="122" y="62"/>
                    <a:pt x="122" y="31"/>
                    <a:pt x="92" y="31"/>
                  </a:cubicBezTo>
                  <a:cubicBezTo>
                    <a:pt x="62" y="1"/>
                    <a:pt x="31" y="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7"/>
            <p:cNvSpPr/>
            <p:nvPr/>
          </p:nvSpPr>
          <p:spPr>
            <a:xfrm>
              <a:off x="4092942" y="1994252"/>
              <a:ext cx="41" cy="41"/>
            </a:xfrm>
            <a:custGeom>
              <a:rect b="b" l="l" r="r" t="t"/>
              <a:pathLst>
                <a:path extrusionOk="0" h="1" w="1">
                  <a:moveTo>
                    <a:pt x="1" y="0"/>
                  </a:moveTo>
                  <a:cubicBezTo>
                    <a:pt x="1" y="0"/>
                    <a:pt x="1" y="0"/>
                    <a:pt x="1" y="0"/>
                  </a:cubicBezTo>
                  <a:cubicBezTo>
                    <a:pt x="1" y="0"/>
                    <a:pt x="1" y="0"/>
                    <a:pt x="1" y="0"/>
                  </a:cubicBezTo>
                  <a:lnTo>
                    <a:pt x="1"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7"/>
            <p:cNvSpPr/>
            <p:nvPr/>
          </p:nvSpPr>
          <p:spPr>
            <a:xfrm>
              <a:off x="4090483" y="1994252"/>
              <a:ext cx="2500" cy="2500"/>
            </a:xfrm>
            <a:custGeom>
              <a:rect b="b" l="l" r="r" t="t"/>
              <a:pathLst>
                <a:path extrusionOk="0" h="61" w="61">
                  <a:moveTo>
                    <a:pt x="31" y="61"/>
                  </a:moveTo>
                  <a:cubicBezTo>
                    <a:pt x="31" y="61"/>
                    <a:pt x="61" y="61"/>
                    <a:pt x="61" y="61"/>
                  </a:cubicBezTo>
                  <a:cubicBezTo>
                    <a:pt x="61" y="30"/>
                    <a:pt x="61" y="30"/>
                    <a:pt x="61" y="0"/>
                  </a:cubicBezTo>
                  <a:cubicBezTo>
                    <a:pt x="61" y="0"/>
                    <a:pt x="31" y="0"/>
                    <a:pt x="0" y="30"/>
                  </a:cubicBezTo>
                  <a:cubicBezTo>
                    <a:pt x="0" y="30"/>
                    <a:pt x="0" y="61"/>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7"/>
            <p:cNvSpPr/>
            <p:nvPr/>
          </p:nvSpPr>
          <p:spPr>
            <a:xfrm>
              <a:off x="4213814" y="2131272"/>
              <a:ext cx="2541" cy="2541"/>
            </a:xfrm>
            <a:custGeom>
              <a:rect b="b" l="l" r="r" t="t"/>
              <a:pathLst>
                <a:path extrusionOk="0" h="62" w="62">
                  <a:moveTo>
                    <a:pt x="61" y="1"/>
                  </a:moveTo>
                  <a:cubicBezTo>
                    <a:pt x="61" y="1"/>
                    <a:pt x="61" y="1"/>
                    <a:pt x="31" y="1"/>
                  </a:cubicBezTo>
                  <a:cubicBezTo>
                    <a:pt x="31" y="1"/>
                    <a:pt x="31" y="1"/>
                    <a:pt x="31" y="1"/>
                  </a:cubicBezTo>
                  <a:cubicBezTo>
                    <a:pt x="31" y="31"/>
                    <a:pt x="0" y="31"/>
                    <a:pt x="31" y="61"/>
                  </a:cubicBezTo>
                  <a:cubicBezTo>
                    <a:pt x="31" y="61"/>
                    <a:pt x="61" y="61"/>
                    <a:pt x="61" y="61"/>
                  </a:cubicBezTo>
                  <a:cubicBezTo>
                    <a:pt x="61" y="61"/>
                    <a:pt x="61" y="61"/>
                    <a:pt x="61" y="31"/>
                  </a:cubicBezTo>
                  <a:cubicBezTo>
                    <a:pt x="61" y="31"/>
                    <a:pt x="61" y="3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7"/>
            <p:cNvSpPr/>
            <p:nvPr/>
          </p:nvSpPr>
          <p:spPr>
            <a:xfrm>
              <a:off x="3985801" y="3208909"/>
              <a:ext cx="2541" cy="3771"/>
            </a:xfrm>
            <a:custGeom>
              <a:rect b="b" l="l" r="r" t="t"/>
              <a:pathLst>
                <a:path extrusionOk="0" h="92" w="62">
                  <a:moveTo>
                    <a:pt x="62" y="31"/>
                  </a:moveTo>
                  <a:cubicBezTo>
                    <a:pt x="62" y="1"/>
                    <a:pt x="31" y="1"/>
                    <a:pt x="31" y="1"/>
                  </a:cubicBezTo>
                  <a:cubicBezTo>
                    <a:pt x="1" y="1"/>
                    <a:pt x="1" y="1"/>
                    <a:pt x="1" y="31"/>
                  </a:cubicBezTo>
                  <a:cubicBezTo>
                    <a:pt x="1" y="62"/>
                    <a:pt x="1" y="92"/>
                    <a:pt x="31" y="92"/>
                  </a:cubicBezTo>
                  <a:cubicBezTo>
                    <a:pt x="31" y="92"/>
                    <a:pt x="62" y="92"/>
                    <a:pt x="62" y="62"/>
                  </a:cubicBezTo>
                  <a:cubicBezTo>
                    <a:pt x="62" y="62"/>
                    <a:pt x="62" y="31"/>
                    <a:pt x="6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7"/>
            <p:cNvSpPr/>
            <p:nvPr/>
          </p:nvSpPr>
          <p:spPr>
            <a:xfrm>
              <a:off x="3985801" y="3212639"/>
              <a:ext cx="1312" cy="1312"/>
            </a:xfrm>
            <a:custGeom>
              <a:rect b="b" l="l" r="r" t="t"/>
              <a:pathLst>
                <a:path extrusionOk="0" h="32" w="32">
                  <a:moveTo>
                    <a:pt x="31" y="1"/>
                  </a:moveTo>
                  <a:lnTo>
                    <a:pt x="1" y="31"/>
                  </a:lnTo>
                  <a:cubicBezTo>
                    <a:pt x="1" y="31"/>
                    <a:pt x="1" y="31"/>
                    <a:pt x="1" y="31"/>
                  </a:cubicBezTo>
                  <a:cubicBezTo>
                    <a:pt x="31" y="31"/>
                    <a:pt x="31" y="31"/>
                    <a:pt x="31" y="31"/>
                  </a:cubicBezTo>
                  <a:cubicBezTo>
                    <a:pt x="31" y="31"/>
                    <a:pt x="31" y="3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7"/>
            <p:cNvSpPr/>
            <p:nvPr/>
          </p:nvSpPr>
          <p:spPr>
            <a:xfrm>
              <a:off x="5088405" y="1930681"/>
              <a:ext cx="3771" cy="3812"/>
            </a:xfrm>
            <a:custGeom>
              <a:rect b="b" l="l" r="r" t="t"/>
              <a:pathLst>
                <a:path extrusionOk="0" h="93" w="92">
                  <a:moveTo>
                    <a:pt x="91" y="92"/>
                  </a:moveTo>
                  <a:cubicBezTo>
                    <a:pt x="91" y="62"/>
                    <a:pt x="91" y="31"/>
                    <a:pt x="61" y="31"/>
                  </a:cubicBezTo>
                  <a:cubicBezTo>
                    <a:pt x="30" y="1"/>
                    <a:pt x="30" y="31"/>
                    <a:pt x="30" y="31"/>
                  </a:cubicBezTo>
                  <a:cubicBezTo>
                    <a:pt x="0" y="62"/>
                    <a:pt x="30" y="92"/>
                    <a:pt x="30" y="92"/>
                  </a:cubicBezTo>
                  <a:cubicBezTo>
                    <a:pt x="61" y="92"/>
                    <a:pt x="61" y="92"/>
                    <a:pt x="91" y="92"/>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7"/>
            <p:cNvSpPr/>
            <p:nvPr/>
          </p:nvSpPr>
          <p:spPr>
            <a:xfrm>
              <a:off x="4313454" y="1867150"/>
              <a:ext cx="3812" cy="2541"/>
            </a:xfrm>
            <a:custGeom>
              <a:rect b="b" l="l" r="r" t="t"/>
              <a:pathLst>
                <a:path extrusionOk="0" h="62" w="93">
                  <a:moveTo>
                    <a:pt x="62" y="62"/>
                  </a:moveTo>
                  <a:cubicBezTo>
                    <a:pt x="62" y="62"/>
                    <a:pt x="92" y="62"/>
                    <a:pt x="92" y="31"/>
                  </a:cubicBezTo>
                  <a:cubicBezTo>
                    <a:pt x="62" y="31"/>
                    <a:pt x="62" y="31"/>
                    <a:pt x="62" y="1"/>
                  </a:cubicBezTo>
                  <a:cubicBezTo>
                    <a:pt x="31" y="1"/>
                    <a:pt x="31" y="1"/>
                    <a:pt x="31" y="1"/>
                  </a:cubicBezTo>
                  <a:cubicBezTo>
                    <a:pt x="1" y="31"/>
                    <a:pt x="1" y="31"/>
                    <a:pt x="31" y="62"/>
                  </a:cubicBezTo>
                  <a:cubicBezTo>
                    <a:pt x="31" y="62"/>
                    <a:pt x="31" y="62"/>
                    <a:pt x="62"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7"/>
            <p:cNvSpPr/>
            <p:nvPr/>
          </p:nvSpPr>
          <p:spPr>
            <a:xfrm>
              <a:off x="4761981" y="1914491"/>
              <a:ext cx="2541" cy="1312"/>
            </a:xfrm>
            <a:custGeom>
              <a:rect b="b" l="l" r="r" t="t"/>
              <a:pathLst>
                <a:path extrusionOk="0" h="32" w="62">
                  <a:moveTo>
                    <a:pt x="31" y="31"/>
                  </a:moveTo>
                  <a:cubicBezTo>
                    <a:pt x="61" y="31"/>
                    <a:pt x="61" y="31"/>
                    <a:pt x="61" y="31"/>
                  </a:cubicBezTo>
                  <a:cubicBezTo>
                    <a:pt x="61" y="1"/>
                    <a:pt x="61" y="1"/>
                    <a:pt x="31" y="1"/>
                  </a:cubicBezTo>
                  <a:cubicBezTo>
                    <a:pt x="31" y="1"/>
                    <a:pt x="0" y="1"/>
                    <a:pt x="0" y="31"/>
                  </a:cubicBezTo>
                  <a:cubicBezTo>
                    <a:pt x="0" y="31"/>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7"/>
            <p:cNvSpPr/>
            <p:nvPr/>
          </p:nvSpPr>
          <p:spPr>
            <a:xfrm>
              <a:off x="3988301" y="3262480"/>
              <a:ext cx="3771" cy="3771"/>
            </a:xfrm>
            <a:custGeom>
              <a:rect b="b" l="l" r="r" t="t"/>
              <a:pathLst>
                <a:path extrusionOk="0" h="92" w="92">
                  <a:moveTo>
                    <a:pt x="31" y="1"/>
                  </a:moveTo>
                  <a:cubicBezTo>
                    <a:pt x="1" y="31"/>
                    <a:pt x="1" y="62"/>
                    <a:pt x="31" y="62"/>
                  </a:cubicBezTo>
                  <a:cubicBezTo>
                    <a:pt x="31" y="92"/>
                    <a:pt x="61" y="92"/>
                    <a:pt x="92" y="92"/>
                  </a:cubicBezTo>
                  <a:cubicBezTo>
                    <a:pt x="92" y="62"/>
                    <a:pt x="92" y="31"/>
                    <a:pt x="92" y="1"/>
                  </a:cubicBezTo>
                  <a:cubicBezTo>
                    <a:pt x="61" y="1"/>
                    <a:pt x="31" y="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7"/>
            <p:cNvSpPr/>
            <p:nvPr/>
          </p:nvSpPr>
          <p:spPr>
            <a:xfrm>
              <a:off x="3892390" y="2096392"/>
              <a:ext cx="2500" cy="2541"/>
            </a:xfrm>
            <a:custGeom>
              <a:rect b="b" l="l" r="r" t="t"/>
              <a:pathLst>
                <a:path extrusionOk="0" h="62" w="61">
                  <a:moveTo>
                    <a:pt x="0" y="61"/>
                  </a:moveTo>
                  <a:cubicBezTo>
                    <a:pt x="0" y="61"/>
                    <a:pt x="0" y="61"/>
                    <a:pt x="31" y="61"/>
                  </a:cubicBezTo>
                  <a:cubicBezTo>
                    <a:pt x="31" y="61"/>
                    <a:pt x="61" y="61"/>
                    <a:pt x="61" y="31"/>
                  </a:cubicBezTo>
                  <a:cubicBezTo>
                    <a:pt x="61" y="31"/>
                    <a:pt x="31" y="1"/>
                    <a:pt x="31" y="31"/>
                  </a:cubicBezTo>
                  <a:cubicBezTo>
                    <a:pt x="0" y="31"/>
                    <a:pt x="0" y="31"/>
                    <a:pt x="0"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7"/>
            <p:cNvSpPr/>
            <p:nvPr/>
          </p:nvSpPr>
          <p:spPr>
            <a:xfrm>
              <a:off x="4416866" y="2590985"/>
              <a:ext cx="2541" cy="2541"/>
            </a:xfrm>
            <a:custGeom>
              <a:rect b="b" l="l" r="r" t="t"/>
              <a:pathLst>
                <a:path extrusionOk="0" h="62" w="62">
                  <a:moveTo>
                    <a:pt x="1" y="1"/>
                  </a:moveTo>
                  <a:cubicBezTo>
                    <a:pt x="1" y="31"/>
                    <a:pt x="1" y="31"/>
                    <a:pt x="31" y="61"/>
                  </a:cubicBezTo>
                  <a:cubicBezTo>
                    <a:pt x="31" y="61"/>
                    <a:pt x="31" y="61"/>
                    <a:pt x="31" y="61"/>
                  </a:cubicBezTo>
                  <a:cubicBezTo>
                    <a:pt x="62" y="31"/>
                    <a:pt x="62" y="31"/>
                    <a:pt x="62" y="31"/>
                  </a:cubicBezTo>
                  <a:cubicBezTo>
                    <a:pt x="62" y="1"/>
                    <a:pt x="62" y="1"/>
                    <a:pt x="31" y="1"/>
                  </a:cubicBezTo>
                  <a:cubicBezTo>
                    <a:pt x="31" y="1"/>
                    <a:pt x="3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7"/>
            <p:cNvSpPr/>
            <p:nvPr/>
          </p:nvSpPr>
          <p:spPr>
            <a:xfrm>
              <a:off x="3950920" y="2618406"/>
              <a:ext cx="1312" cy="2541"/>
            </a:xfrm>
            <a:custGeom>
              <a:rect b="b" l="l" r="r" t="t"/>
              <a:pathLst>
                <a:path extrusionOk="0" h="62" w="32">
                  <a:moveTo>
                    <a:pt x="31" y="31"/>
                  </a:moveTo>
                  <a:cubicBezTo>
                    <a:pt x="31" y="31"/>
                    <a:pt x="31" y="0"/>
                    <a:pt x="1" y="0"/>
                  </a:cubicBezTo>
                  <a:cubicBezTo>
                    <a:pt x="1" y="31"/>
                    <a:pt x="1" y="31"/>
                    <a:pt x="1" y="31"/>
                  </a:cubicBezTo>
                  <a:cubicBezTo>
                    <a:pt x="1" y="31"/>
                    <a:pt x="1" y="61"/>
                    <a:pt x="1" y="61"/>
                  </a:cubicBezTo>
                  <a:cubicBezTo>
                    <a:pt x="31" y="61"/>
                    <a:pt x="31" y="6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7"/>
            <p:cNvSpPr/>
            <p:nvPr/>
          </p:nvSpPr>
          <p:spPr>
            <a:xfrm>
              <a:off x="3932230" y="2620906"/>
              <a:ext cx="2541" cy="2500"/>
            </a:xfrm>
            <a:custGeom>
              <a:rect b="b" l="l" r="r" t="t"/>
              <a:pathLst>
                <a:path extrusionOk="0" h="61" w="62">
                  <a:moveTo>
                    <a:pt x="62" y="61"/>
                  </a:moveTo>
                  <a:cubicBezTo>
                    <a:pt x="62" y="61"/>
                    <a:pt x="62" y="30"/>
                    <a:pt x="62" y="30"/>
                  </a:cubicBezTo>
                  <a:cubicBezTo>
                    <a:pt x="62" y="0"/>
                    <a:pt x="62" y="0"/>
                    <a:pt x="62" y="0"/>
                  </a:cubicBezTo>
                  <a:cubicBezTo>
                    <a:pt x="31" y="0"/>
                    <a:pt x="31" y="0"/>
                    <a:pt x="31" y="30"/>
                  </a:cubicBezTo>
                  <a:cubicBezTo>
                    <a:pt x="1" y="30"/>
                    <a:pt x="31" y="61"/>
                    <a:pt x="62"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7"/>
            <p:cNvSpPr/>
            <p:nvPr/>
          </p:nvSpPr>
          <p:spPr>
            <a:xfrm>
              <a:off x="3959651" y="2632096"/>
              <a:ext cx="41" cy="1312"/>
            </a:xfrm>
            <a:custGeom>
              <a:rect b="b" l="l" r="r" t="t"/>
              <a:pathLst>
                <a:path extrusionOk="0" h="32" w="1">
                  <a:moveTo>
                    <a:pt x="1" y="31"/>
                  </a:moveTo>
                  <a:cubicBezTo>
                    <a:pt x="1" y="1"/>
                    <a:pt x="1" y="1"/>
                    <a:pt x="1" y="1"/>
                  </a:cubicBezTo>
                  <a:cubicBezTo>
                    <a:pt x="1" y="1"/>
                    <a:pt x="1" y="1"/>
                    <a:pt x="1" y="1"/>
                  </a:cubicBezTo>
                  <a:cubicBezTo>
                    <a:pt x="1" y="1"/>
                    <a:pt x="1" y="1"/>
                    <a:pt x="1" y="31"/>
                  </a:cubicBezTo>
                  <a:lnTo>
                    <a:pt x="1" y="3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7"/>
            <p:cNvSpPr/>
            <p:nvPr/>
          </p:nvSpPr>
          <p:spPr>
            <a:xfrm>
              <a:off x="3959651" y="2632096"/>
              <a:ext cx="2541" cy="2541"/>
            </a:xfrm>
            <a:custGeom>
              <a:rect b="b" l="l" r="r" t="t"/>
              <a:pathLst>
                <a:path extrusionOk="0" h="62" w="62">
                  <a:moveTo>
                    <a:pt x="31" y="61"/>
                  </a:moveTo>
                  <a:cubicBezTo>
                    <a:pt x="61" y="61"/>
                    <a:pt x="61" y="61"/>
                    <a:pt x="61" y="31"/>
                  </a:cubicBezTo>
                  <a:cubicBezTo>
                    <a:pt x="61" y="31"/>
                    <a:pt x="61" y="31"/>
                    <a:pt x="31" y="1"/>
                  </a:cubicBezTo>
                  <a:cubicBezTo>
                    <a:pt x="31" y="1"/>
                    <a:pt x="1" y="1"/>
                    <a:pt x="1" y="31"/>
                  </a:cubicBezTo>
                  <a:cubicBezTo>
                    <a:pt x="1" y="31"/>
                    <a:pt x="1" y="31"/>
                    <a:pt x="1" y="61"/>
                  </a:cubicBezTo>
                  <a:cubicBezTo>
                    <a:pt x="31" y="61"/>
                    <a:pt x="31" y="61"/>
                    <a:pt x="31"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7"/>
            <p:cNvSpPr/>
            <p:nvPr/>
          </p:nvSpPr>
          <p:spPr>
            <a:xfrm>
              <a:off x="4205084" y="2106352"/>
              <a:ext cx="2541" cy="2541"/>
            </a:xfrm>
            <a:custGeom>
              <a:rect b="b" l="l" r="r" t="t"/>
              <a:pathLst>
                <a:path extrusionOk="0" h="62" w="62">
                  <a:moveTo>
                    <a:pt x="61" y="61"/>
                  </a:moveTo>
                  <a:cubicBezTo>
                    <a:pt x="61" y="31"/>
                    <a:pt x="61" y="31"/>
                    <a:pt x="31" y="1"/>
                  </a:cubicBezTo>
                  <a:cubicBezTo>
                    <a:pt x="31" y="31"/>
                    <a:pt x="31" y="31"/>
                    <a:pt x="1" y="31"/>
                  </a:cubicBezTo>
                  <a:cubicBezTo>
                    <a:pt x="1" y="31"/>
                    <a:pt x="1" y="61"/>
                    <a:pt x="31" y="61"/>
                  </a:cubicBezTo>
                  <a:cubicBezTo>
                    <a:pt x="31" y="61"/>
                    <a:pt x="61" y="61"/>
                    <a:pt x="6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7"/>
            <p:cNvSpPr/>
            <p:nvPr/>
          </p:nvSpPr>
          <p:spPr>
            <a:xfrm>
              <a:off x="3891119" y="2638326"/>
              <a:ext cx="2541" cy="3771"/>
            </a:xfrm>
            <a:custGeom>
              <a:rect b="b" l="l" r="r" t="t"/>
              <a:pathLst>
                <a:path extrusionOk="0" h="92" w="62">
                  <a:moveTo>
                    <a:pt x="1" y="31"/>
                  </a:moveTo>
                  <a:cubicBezTo>
                    <a:pt x="1" y="61"/>
                    <a:pt x="1" y="61"/>
                    <a:pt x="31" y="61"/>
                  </a:cubicBezTo>
                  <a:cubicBezTo>
                    <a:pt x="31" y="92"/>
                    <a:pt x="62" y="92"/>
                    <a:pt x="62" y="61"/>
                  </a:cubicBezTo>
                  <a:cubicBezTo>
                    <a:pt x="62" y="61"/>
                    <a:pt x="62" y="31"/>
                    <a:pt x="31" y="31"/>
                  </a:cubicBezTo>
                  <a:cubicBezTo>
                    <a:pt x="31" y="1"/>
                    <a:pt x="1" y="3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7"/>
            <p:cNvSpPr/>
            <p:nvPr/>
          </p:nvSpPr>
          <p:spPr>
            <a:xfrm>
              <a:off x="4068062" y="2710586"/>
              <a:ext cx="1271" cy="2541"/>
            </a:xfrm>
            <a:custGeom>
              <a:rect b="b" l="l" r="r" t="t"/>
              <a:pathLst>
                <a:path extrusionOk="0" h="62" w="31">
                  <a:moveTo>
                    <a:pt x="0" y="31"/>
                  </a:moveTo>
                  <a:cubicBezTo>
                    <a:pt x="0" y="31"/>
                    <a:pt x="0" y="61"/>
                    <a:pt x="30" y="61"/>
                  </a:cubicBezTo>
                  <a:cubicBezTo>
                    <a:pt x="30" y="61"/>
                    <a:pt x="30" y="31"/>
                    <a:pt x="30" y="31"/>
                  </a:cubicBezTo>
                  <a:cubicBezTo>
                    <a:pt x="30" y="31"/>
                    <a:pt x="30" y="1"/>
                    <a:pt x="30" y="1"/>
                  </a:cubicBezTo>
                  <a:cubicBezTo>
                    <a:pt x="0" y="1"/>
                    <a:pt x="0" y="31"/>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7"/>
            <p:cNvSpPr/>
            <p:nvPr/>
          </p:nvSpPr>
          <p:spPr>
            <a:xfrm>
              <a:off x="4048102" y="2110082"/>
              <a:ext cx="2541" cy="2541"/>
            </a:xfrm>
            <a:custGeom>
              <a:rect b="b" l="l" r="r" t="t"/>
              <a:pathLst>
                <a:path extrusionOk="0" h="62" w="62">
                  <a:moveTo>
                    <a:pt x="61" y="31"/>
                  </a:moveTo>
                  <a:cubicBezTo>
                    <a:pt x="61" y="1"/>
                    <a:pt x="31" y="1"/>
                    <a:pt x="31" y="31"/>
                  </a:cubicBezTo>
                  <a:cubicBezTo>
                    <a:pt x="31" y="31"/>
                    <a:pt x="1" y="31"/>
                    <a:pt x="1" y="31"/>
                  </a:cubicBezTo>
                  <a:cubicBezTo>
                    <a:pt x="31" y="31"/>
                    <a:pt x="31" y="31"/>
                    <a:pt x="31" y="62"/>
                  </a:cubicBezTo>
                  <a:cubicBezTo>
                    <a:pt x="61" y="31"/>
                    <a:pt x="61" y="31"/>
                    <a:pt x="6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7"/>
            <p:cNvSpPr/>
            <p:nvPr/>
          </p:nvSpPr>
          <p:spPr>
            <a:xfrm>
              <a:off x="5242887" y="2728047"/>
              <a:ext cx="1271" cy="2500"/>
            </a:xfrm>
            <a:custGeom>
              <a:rect b="b" l="l" r="r" t="t"/>
              <a:pathLst>
                <a:path extrusionOk="0" h="61" w="31">
                  <a:moveTo>
                    <a:pt x="31" y="0"/>
                  </a:moveTo>
                  <a:cubicBezTo>
                    <a:pt x="0" y="30"/>
                    <a:pt x="0" y="61"/>
                    <a:pt x="31" y="61"/>
                  </a:cubicBezTo>
                  <a:cubicBezTo>
                    <a:pt x="31" y="61"/>
                    <a:pt x="31" y="61"/>
                    <a:pt x="31" y="61"/>
                  </a:cubicBezTo>
                  <a:cubicBezTo>
                    <a:pt x="31" y="30"/>
                    <a:pt x="31" y="30"/>
                    <a:pt x="31" y="0"/>
                  </a:cubicBezTo>
                  <a:cubicBezTo>
                    <a:pt x="31" y="0"/>
                    <a:pt x="3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7"/>
            <p:cNvSpPr/>
            <p:nvPr/>
          </p:nvSpPr>
          <p:spPr>
            <a:xfrm>
              <a:off x="4430597" y="2009171"/>
              <a:ext cx="1271" cy="1312"/>
            </a:xfrm>
            <a:custGeom>
              <a:rect b="b" l="l" r="r" t="t"/>
              <a:pathLst>
                <a:path extrusionOk="0" h="32" w="31">
                  <a:moveTo>
                    <a:pt x="0" y="31"/>
                  </a:moveTo>
                  <a:cubicBezTo>
                    <a:pt x="0" y="31"/>
                    <a:pt x="31" y="1"/>
                    <a:pt x="31" y="1"/>
                  </a:cubicBezTo>
                  <a:cubicBezTo>
                    <a:pt x="31" y="1"/>
                    <a:pt x="31" y="1"/>
                    <a:pt x="31" y="1"/>
                  </a:cubicBezTo>
                  <a:cubicBezTo>
                    <a:pt x="0" y="1"/>
                    <a:pt x="0" y="1"/>
                    <a:pt x="0" y="1"/>
                  </a:cubicBezTo>
                  <a:cubicBezTo>
                    <a:pt x="0" y="1"/>
                    <a:pt x="0" y="31"/>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7"/>
            <p:cNvSpPr/>
            <p:nvPr/>
          </p:nvSpPr>
          <p:spPr>
            <a:xfrm>
              <a:off x="4444287" y="1909531"/>
              <a:ext cx="1271" cy="2500"/>
            </a:xfrm>
            <a:custGeom>
              <a:rect b="b" l="l" r="r" t="t"/>
              <a:pathLst>
                <a:path extrusionOk="0" h="61" w="31">
                  <a:moveTo>
                    <a:pt x="31" y="31"/>
                  </a:moveTo>
                  <a:cubicBezTo>
                    <a:pt x="31" y="0"/>
                    <a:pt x="31" y="0"/>
                    <a:pt x="31" y="0"/>
                  </a:cubicBezTo>
                  <a:cubicBezTo>
                    <a:pt x="31" y="0"/>
                    <a:pt x="1" y="0"/>
                    <a:pt x="1" y="31"/>
                  </a:cubicBezTo>
                  <a:cubicBezTo>
                    <a:pt x="1" y="31"/>
                    <a:pt x="31" y="61"/>
                    <a:pt x="31" y="61"/>
                  </a:cubicBezTo>
                  <a:cubicBezTo>
                    <a:pt x="31" y="61"/>
                    <a:pt x="31" y="31"/>
                    <a:pt x="3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7"/>
            <p:cNvSpPr/>
            <p:nvPr/>
          </p:nvSpPr>
          <p:spPr>
            <a:xfrm>
              <a:off x="4796861" y="1909531"/>
              <a:ext cx="3771" cy="3771"/>
            </a:xfrm>
            <a:custGeom>
              <a:rect b="b" l="l" r="r" t="t"/>
              <a:pathLst>
                <a:path extrusionOk="0" h="92" w="92">
                  <a:moveTo>
                    <a:pt x="92" y="31"/>
                  </a:moveTo>
                  <a:cubicBezTo>
                    <a:pt x="61" y="0"/>
                    <a:pt x="61" y="0"/>
                    <a:pt x="31" y="0"/>
                  </a:cubicBezTo>
                  <a:cubicBezTo>
                    <a:pt x="31" y="0"/>
                    <a:pt x="0" y="31"/>
                    <a:pt x="31" y="31"/>
                  </a:cubicBezTo>
                  <a:cubicBezTo>
                    <a:pt x="31" y="61"/>
                    <a:pt x="31" y="91"/>
                    <a:pt x="61" y="91"/>
                  </a:cubicBezTo>
                  <a:cubicBezTo>
                    <a:pt x="61" y="91"/>
                    <a:pt x="92" y="91"/>
                    <a:pt x="92" y="91"/>
                  </a:cubicBezTo>
                  <a:cubicBezTo>
                    <a:pt x="92" y="61"/>
                    <a:pt x="92" y="31"/>
                    <a:pt x="92"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7"/>
            <p:cNvSpPr/>
            <p:nvPr/>
          </p:nvSpPr>
          <p:spPr>
            <a:xfrm>
              <a:off x="3964651" y="2025361"/>
              <a:ext cx="2500" cy="3812"/>
            </a:xfrm>
            <a:custGeom>
              <a:rect b="b" l="l" r="r" t="t"/>
              <a:pathLst>
                <a:path extrusionOk="0" h="93" w="61">
                  <a:moveTo>
                    <a:pt x="31" y="1"/>
                  </a:moveTo>
                  <a:cubicBezTo>
                    <a:pt x="31" y="1"/>
                    <a:pt x="0" y="31"/>
                    <a:pt x="0" y="31"/>
                  </a:cubicBezTo>
                  <a:cubicBezTo>
                    <a:pt x="0" y="31"/>
                    <a:pt x="0" y="62"/>
                    <a:pt x="31" y="62"/>
                  </a:cubicBezTo>
                  <a:cubicBezTo>
                    <a:pt x="31" y="92"/>
                    <a:pt x="61" y="62"/>
                    <a:pt x="61" y="31"/>
                  </a:cubicBezTo>
                  <a:cubicBezTo>
                    <a:pt x="61" y="31"/>
                    <a:pt x="6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7"/>
            <p:cNvSpPr/>
            <p:nvPr/>
          </p:nvSpPr>
          <p:spPr>
            <a:xfrm>
              <a:off x="4953843" y="2052782"/>
              <a:ext cx="2541" cy="2541"/>
            </a:xfrm>
            <a:custGeom>
              <a:rect b="b" l="l" r="r" t="t"/>
              <a:pathLst>
                <a:path extrusionOk="0" h="62" w="62">
                  <a:moveTo>
                    <a:pt x="61" y="31"/>
                  </a:moveTo>
                  <a:cubicBezTo>
                    <a:pt x="61" y="31"/>
                    <a:pt x="61" y="1"/>
                    <a:pt x="61" y="1"/>
                  </a:cubicBezTo>
                  <a:cubicBezTo>
                    <a:pt x="61" y="1"/>
                    <a:pt x="61" y="1"/>
                    <a:pt x="31" y="1"/>
                  </a:cubicBezTo>
                  <a:cubicBezTo>
                    <a:pt x="31" y="1"/>
                    <a:pt x="31" y="1"/>
                    <a:pt x="0" y="1"/>
                  </a:cubicBezTo>
                  <a:cubicBezTo>
                    <a:pt x="0" y="31"/>
                    <a:pt x="0" y="31"/>
                    <a:pt x="31" y="31"/>
                  </a:cubicBezTo>
                  <a:cubicBezTo>
                    <a:pt x="31" y="61"/>
                    <a:pt x="61" y="31"/>
                    <a:pt x="6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7"/>
            <p:cNvSpPr/>
            <p:nvPr/>
          </p:nvSpPr>
          <p:spPr>
            <a:xfrm>
              <a:off x="4607499" y="2172383"/>
              <a:ext cx="2541" cy="2541"/>
            </a:xfrm>
            <a:custGeom>
              <a:rect b="b" l="l" r="r" t="t"/>
              <a:pathLst>
                <a:path extrusionOk="0" h="62" w="62">
                  <a:moveTo>
                    <a:pt x="31" y="61"/>
                  </a:moveTo>
                  <a:cubicBezTo>
                    <a:pt x="31" y="61"/>
                    <a:pt x="31" y="61"/>
                    <a:pt x="31" y="61"/>
                  </a:cubicBezTo>
                  <a:cubicBezTo>
                    <a:pt x="61" y="31"/>
                    <a:pt x="61" y="31"/>
                    <a:pt x="61" y="1"/>
                  </a:cubicBezTo>
                  <a:cubicBezTo>
                    <a:pt x="61" y="1"/>
                    <a:pt x="31" y="31"/>
                    <a:pt x="31" y="31"/>
                  </a:cubicBezTo>
                  <a:cubicBezTo>
                    <a:pt x="0" y="31"/>
                    <a:pt x="0" y="61"/>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7"/>
            <p:cNvSpPr/>
            <p:nvPr/>
          </p:nvSpPr>
          <p:spPr>
            <a:xfrm>
              <a:off x="4609999" y="2172383"/>
              <a:ext cx="1271" cy="41"/>
            </a:xfrm>
            <a:custGeom>
              <a:rect b="b" l="l" r="r" t="t"/>
              <a:pathLst>
                <a:path extrusionOk="0" h="1" w="31">
                  <a:moveTo>
                    <a:pt x="0" y="1"/>
                  </a:moveTo>
                  <a:cubicBezTo>
                    <a:pt x="31" y="1"/>
                    <a:pt x="31" y="1"/>
                    <a:pt x="31" y="1"/>
                  </a:cubicBezTo>
                  <a:cubicBezTo>
                    <a:pt x="31" y="1"/>
                    <a:pt x="31" y="1"/>
                    <a:pt x="31" y="1"/>
                  </a:cubicBezTo>
                  <a:cubicBezTo>
                    <a:pt x="31" y="1"/>
                    <a:pt x="31" y="1"/>
                    <a:pt x="31" y="1"/>
                  </a:cubicBezTo>
                  <a:cubicBezTo>
                    <a:pt x="31"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7"/>
            <p:cNvSpPr/>
            <p:nvPr/>
          </p:nvSpPr>
          <p:spPr>
            <a:xfrm>
              <a:off x="4749520" y="2212263"/>
              <a:ext cx="1271" cy="1271"/>
            </a:xfrm>
            <a:custGeom>
              <a:rect b="b" l="l" r="r" t="t"/>
              <a:pathLst>
                <a:path extrusionOk="0" h="31" w="31">
                  <a:moveTo>
                    <a:pt x="0" y="0"/>
                  </a:moveTo>
                  <a:cubicBezTo>
                    <a:pt x="0" y="0"/>
                    <a:pt x="0" y="0"/>
                    <a:pt x="31" y="31"/>
                  </a:cubicBezTo>
                  <a:cubicBezTo>
                    <a:pt x="31" y="31"/>
                    <a:pt x="31" y="31"/>
                    <a:pt x="31" y="0"/>
                  </a:cubicBezTo>
                  <a:cubicBezTo>
                    <a:pt x="31" y="0"/>
                    <a:pt x="31" y="0"/>
                    <a:pt x="0" y="0"/>
                  </a:cubicBezTo>
                  <a:cubicBezTo>
                    <a:pt x="0" y="0"/>
                    <a:pt x="0" y="0"/>
                    <a:pt x="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7"/>
            <p:cNvSpPr/>
            <p:nvPr/>
          </p:nvSpPr>
          <p:spPr>
            <a:xfrm>
              <a:off x="4063062" y="2218493"/>
              <a:ext cx="2541" cy="2541"/>
            </a:xfrm>
            <a:custGeom>
              <a:rect b="b" l="l" r="r" t="t"/>
              <a:pathLst>
                <a:path extrusionOk="0" h="62" w="62">
                  <a:moveTo>
                    <a:pt x="31" y="0"/>
                  </a:moveTo>
                  <a:cubicBezTo>
                    <a:pt x="0" y="0"/>
                    <a:pt x="0" y="0"/>
                    <a:pt x="0" y="31"/>
                  </a:cubicBezTo>
                  <a:cubicBezTo>
                    <a:pt x="0" y="31"/>
                    <a:pt x="0" y="61"/>
                    <a:pt x="31" y="61"/>
                  </a:cubicBezTo>
                  <a:cubicBezTo>
                    <a:pt x="31" y="61"/>
                    <a:pt x="61" y="61"/>
                    <a:pt x="61" y="31"/>
                  </a:cubicBezTo>
                  <a:cubicBezTo>
                    <a:pt x="61" y="31"/>
                    <a:pt x="61" y="0"/>
                    <a:pt x="61" y="0"/>
                  </a:cubicBezTo>
                  <a:cubicBezTo>
                    <a:pt x="61" y="0"/>
                    <a:pt x="31" y="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7"/>
            <p:cNvSpPr/>
            <p:nvPr/>
          </p:nvSpPr>
          <p:spPr>
            <a:xfrm>
              <a:off x="5039794" y="1965602"/>
              <a:ext cx="1312" cy="1271"/>
            </a:xfrm>
            <a:custGeom>
              <a:rect b="b" l="l" r="r" t="t"/>
              <a:pathLst>
                <a:path extrusionOk="0" h="31" w="32">
                  <a:moveTo>
                    <a:pt x="1" y="0"/>
                  </a:moveTo>
                  <a:cubicBezTo>
                    <a:pt x="1" y="30"/>
                    <a:pt x="1" y="30"/>
                    <a:pt x="31" y="30"/>
                  </a:cubicBezTo>
                  <a:cubicBezTo>
                    <a:pt x="31" y="30"/>
                    <a:pt x="31" y="30"/>
                    <a:pt x="31" y="0"/>
                  </a:cubicBezTo>
                  <a:cubicBezTo>
                    <a:pt x="31" y="0"/>
                    <a:pt x="31" y="0"/>
                    <a:pt x="1" y="0"/>
                  </a:cubicBezTo>
                  <a:cubicBezTo>
                    <a:pt x="1" y="0"/>
                    <a:pt x="1" y="0"/>
                    <a:pt x="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7"/>
            <p:cNvSpPr/>
            <p:nvPr/>
          </p:nvSpPr>
          <p:spPr>
            <a:xfrm>
              <a:off x="4542697" y="2492575"/>
              <a:ext cx="3771" cy="2541"/>
            </a:xfrm>
            <a:custGeom>
              <a:rect b="b" l="l" r="r" t="t"/>
              <a:pathLst>
                <a:path extrusionOk="0" h="62" w="92">
                  <a:moveTo>
                    <a:pt x="92" y="0"/>
                  </a:moveTo>
                  <a:cubicBezTo>
                    <a:pt x="92" y="0"/>
                    <a:pt x="62" y="0"/>
                    <a:pt x="62" y="0"/>
                  </a:cubicBezTo>
                  <a:cubicBezTo>
                    <a:pt x="31" y="0"/>
                    <a:pt x="1" y="31"/>
                    <a:pt x="31" y="31"/>
                  </a:cubicBezTo>
                  <a:cubicBezTo>
                    <a:pt x="31" y="31"/>
                    <a:pt x="62" y="61"/>
                    <a:pt x="62" y="31"/>
                  </a:cubicBezTo>
                  <a:cubicBezTo>
                    <a:pt x="62" y="31"/>
                    <a:pt x="92" y="31"/>
                    <a:pt x="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7"/>
            <p:cNvSpPr/>
            <p:nvPr/>
          </p:nvSpPr>
          <p:spPr>
            <a:xfrm>
              <a:off x="4729600" y="2523725"/>
              <a:ext cx="2500" cy="2541"/>
            </a:xfrm>
            <a:custGeom>
              <a:rect b="b" l="l" r="r" t="t"/>
              <a:pathLst>
                <a:path extrusionOk="0" h="62" w="61">
                  <a:moveTo>
                    <a:pt x="61" y="61"/>
                  </a:moveTo>
                  <a:cubicBezTo>
                    <a:pt x="61" y="61"/>
                    <a:pt x="61" y="61"/>
                    <a:pt x="61" y="31"/>
                  </a:cubicBezTo>
                  <a:cubicBezTo>
                    <a:pt x="61" y="31"/>
                    <a:pt x="61" y="0"/>
                    <a:pt x="31" y="0"/>
                  </a:cubicBezTo>
                  <a:cubicBezTo>
                    <a:pt x="31" y="31"/>
                    <a:pt x="0" y="31"/>
                    <a:pt x="0" y="61"/>
                  </a:cubicBezTo>
                  <a:cubicBezTo>
                    <a:pt x="31" y="61"/>
                    <a:pt x="31" y="61"/>
                    <a:pt x="31" y="61"/>
                  </a:cubicBezTo>
                  <a:cubicBezTo>
                    <a:pt x="31" y="61"/>
                    <a:pt x="31" y="61"/>
                    <a:pt x="61" y="6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7"/>
            <p:cNvSpPr/>
            <p:nvPr/>
          </p:nvSpPr>
          <p:spPr>
            <a:xfrm>
              <a:off x="3846279" y="2573566"/>
              <a:ext cx="41" cy="41"/>
            </a:xfrm>
            <a:custGeom>
              <a:rect b="b" l="l" r="r" t="t"/>
              <a:pathLst>
                <a:path extrusionOk="0" h="1" w="1">
                  <a:moveTo>
                    <a:pt x="1" y="0"/>
                  </a:moveTo>
                  <a:cubicBezTo>
                    <a:pt x="1" y="0"/>
                    <a:pt x="1" y="0"/>
                    <a:pt x="1" y="0"/>
                  </a:cubicBezTo>
                  <a:cubicBezTo>
                    <a:pt x="1" y="0"/>
                    <a:pt x="1" y="0"/>
                    <a:pt x="1" y="0"/>
                  </a:cubicBezTo>
                  <a:cubicBezTo>
                    <a:pt x="1" y="0"/>
                    <a:pt x="1" y="0"/>
                    <a:pt x="1" y="0"/>
                  </a:cubicBezTo>
                  <a:lnTo>
                    <a:pt x="1"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7"/>
            <p:cNvSpPr/>
            <p:nvPr/>
          </p:nvSpPr>
          <p:spPr>
            <a:xfrm>
              <a:off x="3846279" y="2573566"/>
              <a:ext cx="3771" cy="2500"/>
            </a:xfrm>
            <a:custGeom>
              <a:rect b="b" l="l" r="r" t="t"/>
              <a:pathLst>
                <a:path extrusionOk="0" h="61" w="92">
                  <a:moveTo>
                    <a:pt x="31" y="61"/>
                  </a:moveTo>
                  <a:cubicBezTo>
                    <a:pt x="61" y="61"/>
                    <a:pt x="92" y="61"/>
                    <a:pt x="92" y="30"/>
                  </a:cubicBezTo>
                  <a:cubicBezTo>
                    <a:pt x="92" y="30"/>
                    <a:pt x="92" y="0"/>
                    <a:pt x="61" y="0"/>
                  </a:cubicBezTo>
                  <a:cubicBezTo>
                    <a:pt x="61" y="0"/>
                    <a:pt x="31" y="0"/>
                    <a:pt x="1" y="0"/>
                  </a:cubicBezTo>
                  <a:cubicBezTo>
                    <a:pt x="1" y="30"/>
                    <a:pt x="31" y="30"/>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7"/>
            <p:cNvSpPr/>
            <p:nvPr/>
          </p:nvSpPr>
          <p:spPr>
            <a:xfrm>
              <a:off x="3988301" y="1999211"/>
              <a:ext cx="1312" cy="41"/>
            </a:xfrm>
            <a:custGeom>
              <a:rect b="b" l="l" r="r" t="t"/>
              <a:pathLst>
                <a:path extrusionOk="0" h="1" w="32">
                  <a:moveTo>
                    <a:pt x="1" y="1"/>
                  </a:moveTo>
                  <a:cubicBezTo>
                    <a:pt x="31" y="1"/>
                    <a:pt x="31" y="1"/>
                    <a:pt x="31" y="1"/>
                  </a:cubicBezTo>
                  <a:cubicBezTo>
                    <a:pt x="31" y="1"/>
                    <a:pt x="1" y="1"/>
                    <a:pt x="1" y="1"/>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7"/>
            <p:cNvSpPr/>
            <p:nvPr/>
          </p:nvSpPr>
          <p:spPr>
            <a:xfrm>
              <a:off x="3906080" y="1999211"/>
              <a:ext cx="1271" cy="1312"/>
            </a:xfrm>
            <a:custGeom>
              <a:rect b="b" l="l" r="r" t="t"/>
              <a:pathLst>
                <a:path extrusionOk="0" h="32" w="31">
                  <a:moveTo>
                    <a:pt x="1" y="31"/>
                  </a:moveTo>
                  <a:cubicBezTo>
                    <a:pt x="31" y="31"/>
                    <a:pt x="31" y="1"/>
                    <a:pt x="31" y="1"/>
                  </a:cubicBezTo>
                  <a:cubicBezTo>
                    <a:pt x="31" y="1"/>
                    <a:pt x="31" y="1"/>
                    <a:pt x="31" y="1"/>
                  </a:cubicBezTo>
                  <a:cubicBezTo>
                    <a:pt x="1" y="1"/>
                    <a:pt x="1" y="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7"/>
            <p:cNvSpPr/>
            <p:nvPr/>
          </p:nvSpPr>
          <p:spPr>
            <a:xfrm>
              <a:off x="5001183" y="2017902"/>
              <a:ext cx="41" cy="1312"/>
            </a:xfrm>
            <a:custGeom>
              <a:rect b="b" l="l" r="r" t="t"/>
              <a:pathLst>
                <a:path extrusionOk="0" h="32" w="1">
                  <a:moveTo>
                    <a:pt x="0" y="31"/>
                  </a:moveTo>
                  <a:cubicBezTo>
                    <a:pt x="0" y="1"/>
                    <a:pt x="0" y="1"/>
                    <a:pt x="0" y="1"/>
                  </a:cubicBezTo>
                  <a:cubicBezTo>
                    <a:pt x="0" y="1"/>
                    <a:pt x="0" y="1"/>
                    <a:pt x="0" y="1"/>
                  </a:cubicBezTo>
                  <a:cubicBezTo>
                    <a:pt x="0" y="31"/>
                    <a:pt x="0" y="31"/>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7"/>
            <p:cNvSpPr/>
            <p:nvPr/>
          </p:nvSpPr>
          <p:spPr>
            <a:xfrm>
              <a:off x="4999913" y="2024132"/>
              <a:ext cx="1312" cy="1271"/>
            </a:xfrm>
            <a:custGeom>
              <a:rect b="b" l="l" r="r" t="t"/>
              <a:pathLst>
                <a:path extrusionOk="0" h="31" w="32">
                  <a:moveTo>
                    <a:pt x="31" y="31"/>
                  </a:moveTo>
                  <a:lnTo>
                    <a:pt x="1" y="1"/>
                  </a:lnTo>
                  <a:lnTo>
                    <a:pt x="1"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7"/>
            <p:cNvSpPr/>
            <p:nvPr/>
          </p:nvSpPr>
          <p:spPr>
            <a:xfrm>
              <a:off x="4967533" y="2026632"/>
              <a:ext cx="2541" cy="2541"/>
            </a:xfrm>
            <a:custGeom>
              <a:rect b="b" l="l" r="r" t="t"/>
              <a:pathLst>
                <a:path extrusionOk="0" h="62" w="62">
                  <a:moveTo>
                    <a:pt x="31" y="0"/>
                  </a:moveTo>
                  <a:cubicBezTo>
                    <a:pt x="1" y="31"/>
                    <a:pt x="31" y="31"/>
                    <a:pt x="31" y="61"/>
                  </a:cubicBezTo>
                  <a:cubicBezTo>
                    <a:pt x="31" y="31"/>
                    <a:pt x="31" y="31"/>
                    <a:pt x="61" y="31"/>
                  </a:cubicBezTo>
                  <a:cubicBezTo>
                    <a:pt x="61" y="31"/>
                    <a:pt x="61" y="0"/>
                    <a:pt x="31" y="0"/>
                  </a:cubicBezTo>
                  <a:cubicBezTo>
                    <a:pt x="31" y="0"/>
                    <a:pt x="31" y="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7"/>
            <p:cNvSpPr/>
            <p:nvPr/>
          </p:nvSpPr>
          <p:spPr>
            <a:xfrm>
              <a:off x="4551428" y="2488845"/>
              <a:ext cx="1271" cy="1271"/>
            </a:xfrm>
            <a:custGeom>
              <a:rect b="b" l="l" r="r" t="t"/>
              <a:pathLst>
                <a:path extrusionOk="0" h="31" w="31">
                  <a:moveTo>
                    <a:pt x="31" y="31"/>
                  </a:moveTo>
                  <a:cubicBezTo>
                    <a:pt x="31" y="0"/>
                    <a:pt x="31" y="0"/>
                    <a:pt x="1" y="0"/>
                  </a:cubicBezTo>
                  <a:cubicBezTo>
                    <a:pt x="1" y="31"/>
                    <a:pt x="1" y="31"/>
                    <a:pt x="31" y="31"/>
                  </a:cubicBezTo>
                  <a:cubicBezTo>
                    <a:pt x="31" y="31"/>
                    <a:pt x="31" y="31"/>
                    <a:pt x="31" y="31"/>
                  </a:cubicBezTo>
                  <a:cubicBezTo>
                    <a:pt x="31" y="31"/>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7"/>
            <p:cNvSpPr/>
            <p:nvPr/>
          </p:nvSpPr>
          <p:spPr>
            <a:xfrm>
              <a:off x="4038142" y="2131272"/>
              <a:ext cx="1271" cy="41"/>
            </a:xfrm>
            <a:custGeom>
              <a:rect b="b" l="l" r="r" t="t"/>
              <a:pathLst>
                <a:path extrusionOk="0" h="1" w="31">
                  <a:moveTo>
                    <a:pt x="31" y="1"/>
                  </a:moveTo>
                  <a:lnTo>
                    <a:pt x="3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7"/>
            <p:cNvSpPr/>
            <p:nvPr/>
          </p:nvSpPr>
          <p:spPr>
            <a:xfrm>
              <a:off x="4796861" y="1899571"/>
              <a:ext cx="2541" cy="1271"/>
            </a:xfrm>
            <a:custGeom>
              <a:rect b="b" l="l" r="r" t="t"/>
              <a:pathLst>
                <a:path extrusionOk="0" h="31" w="62">
                  <a:moveTo>
                    <a:pt x="31" y="30"/>
                  </a:moveTo>
                  <a:cubicBezTo>
                    <a:pt x="61" y="0"/>
                    <a:pt x="31" y="0"/>
                    <a:pt x="31" y="0"/>
                  </a:cubicBezTo>
                  <a:cubicBezTo>
                    <a:pt x="31" y="0"/>
                    <a:pt x="0" y="0"/>
                    <a:pt x="0" y="0"/>
                  </a:cubicBezTo>
                  <a:cubicBezTo>
                    <a:pt x="0" y="30"/>
                    <a:pt x="0" y="30"/>
                    <a:pt x="31" y="30"/>
                  </a:cubicBezTo>
                  <a:cubicBezTo>
                    <a:pt x="31" y="30"/>
                    <a:pt x="31" y="30"/>
                    <a:pt x="31"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7"/>
            <p:cNvSpPr/>
            <p:nvPr/>
          </p:nvSpPr>
          <p:spPr>
            <a:xfrm>
              <a:off x="4993724" y="2034092"/>
              <a:ext cx="1271" cy="41"/>
            </a:xfrm>
            <a:custGeom>
              <a:rect b="b" l="l" r="r" t="t"/>
              <a:pathLst>
                <a:path extrusionOk="0" h="1" w="31">
                  <a:moveTo>
                    <a:pt x="0" y="1"/>
                  </a:moveTo>
                  <a:cubicBezTo>
                    <a:pt x="0" y="1"/>
                    <a:pt x="30" y="1"/>
                    <a:pt x="30" y="1"/>
                  </a:cubicBezTo>
                  <a:cubicBezTo>
                    <a:pt x="30" y="1"/>
                    <a:pt x="30" y="1"/>
                    <a:pt x="30" y="1"/>
                  </a:cubicBez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7"/>
            <p:cNvSpPr/>
            <p:nvPr/>
          </p:nvSpPr>
          <p:spPr>
            <a:xfrm>
              <a:off x="4411906" y="2031591"/>
              <a:ext cx="1271" cy="3812"/>
            </a:xfrm>
            <a:custGeom>
              <a:rect b="b" l="l" r="r" t="t"/>
              <a:pathLst>
                <a:path extrusionOk="0" h="93" w="31">
                  <a:moveTo>
                    <a:pt x="0" y="1"/>
                  </a:moveTo>
                  <a:cubicBezTo>
                    <a:pt x="0" y="31"/>
                    <a:pt x="0" y="62"/>
                    <a:pt x="0" y="92"/>
                  </a:cubicBezTo>
                  <a:cubicBezTo>
                    <a:pt x="31" y="62"/>
                    <a:pt x="31" y="3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7"/>
            <p:cNvSpPr/>
            <p:nvPr/>
          </p:nvSpPr>
          <p:spPr>
            <a:xfrm>
              <a:off x="3994531" y="1910761"/>
              <a:ext cx="1312" cy="1271"/>
            </a:xfrm>
            <a:custGeom>
              <a:rect b="b" l="l" r="r" t="t"/>
              <a:pathLst>
                <a:path extrusionOk="0" h="31" w="32">
                  <a:moveTo>
                    <a:pt x="1" y="31"/>
                  </a:moveTo>
                  <a:cubicBezTo>
                    <a:pt x="31" y="31"/>
                    <a:pt x="31" y="31"/>
                    <a:pt x="31" y="1"/>
                  </a:cubicBezTo>
                  <a:cubicBezTo>
                    <a:pt x="31" y="1"/>
                    <a:pt x="1" y="1"/>
                    <a:pt x="1" y="31"/>
                  </a:cubicBezTo>
                  <a:cubicBezTo>
                    <a:pt x="1" y="31"/>
                    <a:pt x="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7"/>
            <p:cNvSpPr/>
            <p:nvPr/>
          </p:nvSpPr>
          <p:spPr>
            <a:xfrm>
              <a:off x="4961303" y="2057782"/>
              <a:ext cx="1312" cy="1271"/>
            </a:xfrm>
            <a:custGeom>
              <a:rect b="b" l="l" r="r" t="t"/>
              <a:pathLst>
                <a:path extrusionOk="0" h="31" w="32">
                  <a:moveTo>
                    <a:pt x="31" y="31"/>
                  </a:moveTo>
                  <a:cubicBezTo>
                    <a:pt x="31" y="0"/>
                    <a:pt x="31" y="0"/>
                    <a:pt x="31" y="0"/>
                  </a:cubicBezTo>
                  <a:cubicBezTo>
                    <a:pt x="31" y="0"/>
                    <a:pt x="31" y="0"/>
                    <a:pt x="1" y="31"/>
                  </a:cubicBezTo>
                  <a:cubicBezTo>
                    <a:pt x="1" y="31"/>
                    <a:pt x="31" y="31"/>
                    <a:pt x="31" y="31"/>
                  </a:cubicBezTo>
                  <a:cubicBezTo>
                    <a:pt x="31" y="31"/>
                    <a:pt x="3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7"/>
            <p:cNvSpPr/>
            <p:nvPr/>
          </p:nvSpPr>
          <p:spPr>
            <a:xfrm>
              <a:off x="4439286" y="1915761"/>
              <a:ext cx="1312" cy="1271"/>
            </a:xfrm>
            <a:custGeom>
              <a:rect b="b" l="l" r="r" t="t"/>
              <a:pathLst>
                <a:path extrusionOk="0" h="31" w="32">
                  <a:moveTo>
                    <a:pt x="31" y="31"/>
                  </a:moveTo>
                  <a:cubicBezTo>
                    <a:pt x="31" y="31"/>
                    <a:pt x="31" y="0"/>
                    <a:pt x="31" y="0"/>
                  </a:cubicBezTo>
                  <a:cubicBezTo>
                    <a:pt x="1" y="0"/>
                    <a:pt x="1" y="0"/>
                    <a:pt x="1" y="0"/>
                  </a:cubicBezTo>
                  <a:cubicBezTo>
                    <a:pt x="1" y="0"/>
                    <a:pt x="1" y="0"/>
                    <a:pt x="1" y="31"/>
                  </a:cubicBezTo>
                  <a:cubicBezTo>
                    <a:pt x="1" y="31"/>
                    <a:pt x="1" y="31"/>
                    <a:pt x="3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7"/>
            <p:cNvSpPr/>
            <p:nvPr/>
          </p:nvSpPr>
          <p:spPr>
            <a:xfrm>
              <a:off x="4439286" y="1914491"/>
              <a:ext cx="41" cy="1312"/>
            </a:xfrm>
            <a:custGeom>
              <a:rect b="b" l="l" r="r" t="t"/>
              <a:pathLst>
                <a:path extrusionOk="0" h="32" w="1">
                  <a:moveTo>
                    <a:pt x="1" y="31"/>
                  </a:moveTo>
                  <a:cubicBezTo>
                    <a:pt x="1" y="31"/>
                    <a:pt x="1" y="1"/>
                    <a:pt x="1" y="1"/>
                  </a:cubicBezTo>
                  <a:cubicBezTo>
                    <a:pt x="1" y="1"/>
                    <a:pt x="1" y="1"/>
                    <a:pt x="1" y="1"/>
                  </a:cubicBezTo>
                  <a:cubicBezTo>
                    <a:pt x="1" y="1"/>
                    <a:pt x="1" y="1"/>
                    <a:pt x="1" y="1"/>
                  </a:cubicBezTo>
                  <a:cubicBezTo>
                    <a:pt x="1" y="1"/>
                    <a:pt x="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7"/>
            <p:cNvSpPr/>
            <p:nvPr/>
          </p:nvSpPr>
          <p:spPr>
            <a:xfrm>
              <a:off x="4884082" y="2138732"/>
              <a:ext cx="1271" cy="1312"/>
            </a:xfrm>
            <a:custGeom>
              <a:rect b="b" l="l" r="r" t="t"/>
              <a:pathLst>
                <a:path extrusionOk="0" h="32" w="31">
                  <a:moveTo>
                    <a:pt x="0" y="31"/>
                  </a:moveTo>
                  <a:lnTo>
                    <a:pt x="31"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7"/>
            <p:cNvSpPr/>
            <p:nvPr/>
          </p:nvSpPr>
          <p:spPr>
            <a:xfrm>
              <a:off x="3919770" y="2066512"/>
              <a:ext cx="1312" cy="1271"/>
            </a:xfrm>
            <a:custGeom>
              <a:rect b="b" l="l" r="r" t="t"/>
              <a:pathLst>
                <a:path extrusionOk="0" h="31" w="32">
                  <a:moveTo>
                    <a:pt x="31" y="0"/>
                  </a:moveTo>
                  <a:cubicBezTo>
                    <a:pt x="31" y="0"/>
                    <a:pt x="31" y="0"/>
                    <a:pt x="31" y="0"/>
                  </a:cubicBezTo>
                  <a:cubicBezTo>
                    <a:pt x="31" y="0"/>
                    <a:pt x="31" y="0"/>
                    <a:pt x="31" y="0"/>
                  </a:cubicBezTo>
                  <a:cubicBezTo>
                    <a:pt x="31" y="0"/>
                    <a:pt x="1" y="0"/>
                    <a:pt x="1" y="0"/>
                  </a:cubicBezTo>
                  <a:cubicBezTo>
                    <a:pt x="1" y="0"/>
                    <a:pt x="1" y="3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7"/>
            <p:cNvSpPr/>
            <p:nvPr/>
          </p:nvSpPr>
          <p:spPr>
            <a:xfrm>
              <a:off x="4036912" y="1925721"/>
              <a:ext cx="1271" cy="2541"/>
            </a:xfrm>
            <a:custGeom>
              <a:rect b="b" l="l" r="r" t="t"/>
              <a:pathLst>
                <a:path extrusionOk="0" h="62" w="31">
                  <a:moveTo>
                    <a:pt x="31" y="61"/>
                  </a:moveTo>
                  <a:cubicBezTo>
                    <a:pt x="31" y="61"/>
                    <a:pt x="31" y="31"/>
                    <a:pt x="31" y="31"/>
                  </a:cubicBezTo>
                  <a:cubicBezTo>
                    <a:pt x="31" y="31"/>
                    <a:pt x="31" y="31"/>
                    <a:pt x="0" y="0"/>
                  </a:cubicBezTo>
                  <a:cubicBezTo>
                    <a:pt x="0" y="31"/>
                    <a:pt x="0" y="31"/>
                    <a:pt x="0" y="31"/>
                  </a:cubicBezTo>
                  <a:cubicBezTo>
                    <a:pt x="0" y="61"/>
                    <a:pt x="31" y="61"/>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7"/>
            <p:cNvSpPr/>
            <p:nvPr/>
          </p:nvSpPr>
          <p:spPr>
            <a:xfrm>
              <a:off x="4789401" y="1934452"/>
              <a:ext cx="3771" cy="1271"/>
            </a:xfrm>
            <a:custGeom>
              <a:rect b="b" l="l" r="r" t="t"/>
              <a:pathLst>
                <a:path extrusionOk="0" h="31" w="92">
                  <a:moveTo>
                    <a:pt x="91" y="0"/>
                  </a:moveTo>
                  <a:cubicBezTo>
                    <a:pt x="61" y="0"/>
                    <a:pt x="61" y="0"/>
                    <a:pt x="31" y="0"/>
                  </a:cubicBezTo>
                  <a:cubicBezTo>
                    <a:pt x="31" y="0"/>
                    <a:pt x="31" y="0"/>
                    <a:pt x="0" y="0"/>
                  </a:cubicBezTo>
                  <a:cubicBezTo>
                    <a:pt x="0" y="0"/>
                    <a:pt x="0" y="31"/>
                    <a:pt x="0" y="31"/>
                  </a:cubicBezTo>
                  <a:cubicBezTo>
                    <a:pt x="31" y="31"/>
                    <a:pt x="31" y="31"/>
                    <a:pt x="31" y="31"/>
                  </a:cubicBezTo>
                  <a:cubicBezTo>
                    <a:pt x="61" y="31"/>
                    <a:pt x="61" y="31"/>
                    <a:pt x="9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7"/>
            <p:cNvSpPr/>
            <p:nvPr/>
          </p:nvSpPr>
          <p:spPr>
            <a:xfrm>
              <a:off x="4789401" y="1935681"/>
              <a:ext cx="41" cy="41"/>
            </a:xfrm>
            <a:custGeom>
              <a:rect b="b" l="l" r="r" t="t"/>
              <a:pathLst>
                <a:path extrusionOk="0" h="1" w="1">
                  <a:moveTo>
                    <a:pt x="0" y="1"/>
                  </a:moveTo>
                  <a:lnTo>
                    <a:pt x="0" y="1"/>
                  </a:lnTo>
                  <a:cubicBezTo>
                    <a:pt x="0" y="1"/>
                    <a:pt x="0" y="1"/>
                    <a:pt x="0" y="1"/>
                  </a:cubicBezTo>
                  <a:cubicBezTo>
                    <a:pt x="0" y="1"/>
                    <a:pt x="0" y="1"/>
                    <a:pt x="0" y="1"/>
                  </a:cubicBezTo>
                  <a:cubicBezTo>
                    <a:pt x="0"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7"/>
            <p:cNvSpPr/>
            <p:nvPr/>
          </p:nvSpPr>
          <p:spPr>
            <a:xfrm>
              <a:off x="4069292" y="1934452"/>
              <a:ext cx="1271" cy="1271"/>
            </a:xfrm>
            <a:custGeom>
              <a:rect b="b" l="l" r="r" t="t"/>
              <a:pathLst>
                <a:path extrusionOk="0" h="31" w="31">
                  <a:moveTo>
                    <a:pt x="31" y="31"/>
                  </a:moveTo>
                  <a:cubicBezTo>
                    <a:pt x="31" y="31"/>
                    <a:pt x="31" y="0"/>
                    <a:pt x="31" y="0"/>
                  </a:cubicBezTo>
                  <a:cubicBezTo>
                    <a:pt x="31" y="0"/>
                    <a:pt x="0" y="0"/>
                    <a:pt x="0" y="0"/>
                  </a:cubicBezTo>
                  <a:cubicBezTo>
                    <a:pt x="0" y="0"/>
                    <a:pt x="0"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7"/>
            <p:cNvSpPr/>
            <p:nvPr/>
          </p:nvSpPr>
          <p:spPr>
            <a:xfrm>
              <a:off x="4623689" y="1943141"/>
              <a:ext cx="2541" cy="1312"/>
            </a:xfrm>
            <a:custGeom>
              <a:rect b="b" l="l" r="r" t="t"/>
              <a:pathLst>
                <a:path extrusionOk="0" h="32" w="62">
                  <a:moveTo>
                    <a:pt x="61" y="1"/>
                  </a:moveTo>
                  <a:cubicBezTo>
                    <a:pt x="61" y="1"/>
                    <a:pt x="31" y="1"/>
                    <a:pt x="31" y="1"/>
                  </a:cubicBezTo>
                  <a:cubicBezTo>
                    <a:pt x="31" y="1"/>
                    <a:pt x="0" y="1"/>
                    <a:pt x="0" y="1"/>
                  </a:cubicBezTo>
                  <a:cubicBezTo>
                    <a:pt x="0" y="1"/>
                    <a:pt x="0" y="1"/>
                    <a:pt x="31" y="31"/>
                  </a:cubicBezTo>
                  <a:cubicBezTo>
                    <a:pt x="31" y="31"/>
                    <a:pt x="61" y="3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7"/>
            <p:cNvSpPr/>
            <p:nvPr/>
          </p:nvSpPr>
          <p:spPr>
            <a:xfrm>
              <a:off x="4622459" y="1941911"/>
              <a:ext cx="1271" cy="1271"/>
            </a:xfrm>
            <a:custGeom>
              <a:rect b="b" l="l" r="r" t="t"/>
              <a:pathLst>
                <a:path extrusionOk="0" h="31" w="31">
                  <a:moveTo>
                    <a:pt x="30" y="31"/>
                  </a:moveTo>
                  <a:cubicBezTo>
                    <a:pt x="30" y="31"/>
                    <a:pt x="30" y="31"/>
                    <a:pt x="30" y="0"/>
                  </a:cubicBezTo>
                  <a:lnTo>
                    <a:pt x="0" y="0"/>
                  </a:lnTo>
                  <a:lnTo>
                    <a:pt x="30" y="31"/>
                  </a:lnTo>
                  <a:lnTo>
                    <a:pt x="30"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7"/>
            <p:cNvSpPr/>
            <p:nvPr/>
          </p:nvSpPr>
          <p:spPr>
            <a:xfrm>
              <a:off x="5286497" y="1948141"/>
              <a:ext cx="2500" cy="2541"/>
            </a:xfrm>
            <a:custGeom>
              <a:rect b="b" l="l" r="r" t="t"/>
              <a:pathLst>
                <a:path extrusionOk="0" h="62" w="61">
                  <a:moveTo>
                    <a:pt x="30" y="0"/>
                  </a:moveTo>
                  <a:cubicBezTo>
                    <a:pt x="30" y="0"/>
                    <a:pt x="0" y="0"/>
                    <a:pt x="0" y="31"/>
                  </a:cubicBezTo>
                  <a:cubicBezTo>
                    <a:pt x="0" y="31"/>
                    <a:pt x="0" y="61"/>
                    <a:pt x="30" y="61"/>
                  </a:cubicBezTo>
                  <a:cubicBezTo>
                    <a:pt x="30" y="61"/>
                    <a:pt x="61" y="61"/>
                    <a:pt x="61" y="61"/>
                  </a:cubicBezTo>
                  <a:cubicBezTo>
                    <a:pt x="61" y="31"/>
                    <a:pt x="61" y="31"/>
                    <a:pt x="30"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7"/>
            <p:cNvSpPr/>
            <p:nvPr/>
          </p:nvSpPr>
          <p:spPr>
            <a:xfrm>
              <a:off x="5288957" y="1950641"/>
              <a:ext cx="41" cy="41"/>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7"/>
            <p:cNvSpPr/>
            <p:nvPr/>
          </p:nvSpPr>
          <p:spPr>
            <a:xfrm>
              <a:off x="3907310" y="2082702"/>
              <a:ext cx="1312" cy="1271"/>
            </a:xfrm>
            <a:custGeom>
              <a:rect b="b" l="l" r="r" t="t"/>
              <a:pathLst>
                <a:path extrusionOk="0" h="31" w="32">
                  <a:moveTo>
                    <a:pt x="1" y="31"/>
                  </a:moveTo>
                  <a:cubicBezTo>
                    <a:pt x="1" y="31"/>
                    <a:pt x="1" y="31"/>
                    <a:pt x="31" y="31"/>
                  </a:cubicBezTo>
                  <a:cubicBezTo>
                    <a:pt x="31" y="0"/>
                    <a:pt x="1" y="0"/>
                    <a:pt x="1" y="0"/>
                  </a:cubicBezTo>
                  <a:cubicBezTo>
                    <a:pt x="1" y="0"/>
                    <a:pt x="1" y="0"/>
                    <a:pt x="1" y="0"/>
                  </a:cubicBezTo>
                  <a:cubicBezTo>
                    <a:pt x="1" y="0"/>
                    <a:pt x="1" y="31"/>
                    <a:pt x="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7"/>
            <p:cNvSpPr/>
            <p:nvPr/>
          </p:nvSpPr>
          <p:spPr>
            <a:xfrm>
              <a:off x="3906080" y="2083932"/>
              <a:ext cx="1271" cy="2541"/>
            </a:xfrm>
            <a:custGeom>
              <a:rect b="b" l="l" r="r" t="t"/>
              <a:pathLst>
                <a:path extrusionOk="0" h="62" w="31">
                  <a:moveTo>
                    <a:pt x="31" y="61"/>
                  </a:moveTo>
                  <a:cubicBezTo>
                    <a:pt x="31" y="31"/>
                    <a:pt x="31" y="31"/>
                    <a:pt x="31" y="31"/>
                  </a:cubicBezTo>
                  <a:cubicBezTo>
                    <a:pt x="31" y="1"/>
                    <a:pt x="31" y="1"/>
                    <a:pt x="31" y="1"/>
                  </a:cubicBezTo>
                  <a:cubicBezTo>
                    <a:pt x="31" y="1"/>
                    <a:pt x="31" y="1"/>
                    <a:pt x="31" y="31"/>
                  </a:cubicBezTo>
                  <a:cubicBezTo>
                    <a:pt x="1" y="31"/>
                    <a:pt x="31" y="6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7"/>
            <p:cNvSpPr/>
            <p:nvPr/>
          </p:nvSpPr>
          <p:spPr>
            <a:xfrm>
              <a:off x="4501587" y="2294484"/>
              <a:ext cx="41" cy="2541"/>
            </a:xfrm>
            <a:custGeom>
              <a:rect b="b" l="l" r="r" t="t"/>
              <a:pathLst>
                <a:path extrusionOk="0" h="62" w="1">
                  <a:moveTo>
                    <a:pt x="1" y="31"/>
                  </a:moveTo>
                  <a:cubicBezTo>
                    <a:pt x="1" y="31"/>
                    <a:pt x="1" y="0"/>
                    <a:pt x="1" y="31"/>
                  </a:cubicBezTo>
                  <a:cubicBezTo>
                    <a:pt x="1" y="31"/>
                    <a:pt x="1" y="61"/>
                    <a:pt x="1" y="61"/>
                  </a:cubicBezTo>
                  <a:cubicBezTo>
                    <a:pt x="1" y="61"/>
                    <a:pt x="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7"/>
            <p:cNvSpPr/>
            <p:nvPr/>
          </p:nvSpPr>
          <p:spPr>
            <a:xfrm>
              <a:off x="4054332" y="2693167"/>
              <a:ext cx="41" cy="1271"/>
            </a:xfrm>
            <a:custGeom>
              <a:rect b="b" l="l" r="r" t="t"/>
              <a:pathLst>
                <a:path extrusionOk="0" h="31" w="1">
                  <a:moveTo>
                    <a:pt x="1" y="30"/>
                  </a:moveTo>
                  <a:cubicBezTo>
                    <a:pt x="1" y="30"/>
                    <a:pt x="1" y="30"/>
                    <a:pt x="1" y="0"/>
                  </a:cubicBezTo>
                  <a:cubicBezTo>
                    <a:pt x="1" y="0"/>
                    <a:pt x="1" y="0"/>
                    <a:pt x="1" y="0"/>
                  </a:cubicBezTo>
                  <a:cubicBezTo>
                    <a:pt x="1" y="0"/>
                    <a:pt x="1" y="0"/>
                    <a:pt x="1" y="0"/>
                  </a:cubicBezTo>
                  <a:cubicBezTo>
                    <a:pt x="1" y="30"/>
                    <a:pt x="1" y="30"/>
                    <a:pt x="1"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7"/>
            <p:cNvSpPr/>
            <p:nvPr/>
          </p:nvSpPr>
          <p:spPr>
            <a:xfrm>
              <a:off x="4678489" y="2509995"/>
              <a:ext cx="41" cy="41"/>
            </a:xfrm>
            <a:custGeom>
              <a:rect b="b" l="l" r="r" t="t"/>
              <a:pathLst>
                <a:path extrusionOk="0" h="1" w="1">
                  <a:moveTo>
                    <a:pt x="1" y="1"/>
                  </a:moveTo>
                  <a:cubicBezTo>
                    <a:pt x="1" y="1"/>
                    <a:pt x="1" y="1"/>
                    <a:pt x="1" y="1"/>
                  </a:cubicBezTo>
                  <a:lnTo>
                    <a:pt x="1" y="1"/>
                  </a:lnTo>
                  <a:cubicBezTo>
                    <a:pt x="1" y="1"/>
                    <a:pt x="1" y="1"/>
                    <a:pt x="1" y="1"/>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7"/>
            <p:cNvSpPr/>
            <p:nvPr/>
          </p:nvSpPr>
          <p:spPr>
            <a:xfrm>
              <a:off x="4677259" y="2509995"/>
              <a:ext cx="1271" cy="1312"/>
            </a:xfrm>
            <a:custGeom>
              <a:rect b="b" l="l" r="r" t="t"/>
              <a:pathLst>
                <a:path extrusionOk="0" h="32" w="31">
                  <a:moveTo>
                    <a:pt x="1" y="31"/>
                  </a:moveTo>
                  <a:cubicBezTo>
                    <a:pt x="1" y="31"/>
                    <a:pt x="1" y="31"/>
                    <a:pt x="1" y="31"/>
                  </a:cubicBezTo>
                  <a:cubicBezTo>
                    <a:pt x="1" y="31"/>
                    <a:pt x="31" y="31"/>
                    <a:pt x="31" y="1"/>
                  </a:cubicBezTo>
                  <a:cubicBezTo>
                    <a:pt x="1" y="1"/>
                    <a:pt x="1" y="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7"/>
            <p:cNvSpPr/>
            <p:nvPr/>
          </p:nvSpPr>
          <p:spPr>
            <a:xfrm>
              <a:off x="4213814" y="2102622"/>
              <a:ext cx="41" cy="41"/>
            </a:xfrm>
            <a:custGeom>
              <a:rect b="b" l="l" r="r" t="t"/>
              <a:pathLst>
                <a:path extrusionOk="0" h="1" w="1">
                  <a:moveTo>
                    <a:pt x="0" y="1"/>
                  </a:moveTo>
                  <a:lnTo>
                    <a:pt x="0" y="1"/>
                  </a:lnTo>
                  <a:cubicBezTo>
                    <a:pt x="0" y="1"/>
                    <a:pt x="0" y="1"/>
                    <a:pt x="0" y="1"/>
                  </a:cubicBezTo>
                  <a:cubicBezTo>
                    <a:pt x="0" y="1"/>
                    <a:pt x="0" y="1"/>
                    <a:pt x="0" y="1"/>
                  </a:cubicBez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7"/>
            <p:cNvSpPr/>
            <p:nvPr/>
          </p:nvSpPr>
          <p:spPr>
            <a:xfrm>
              <a:off x="4210084" y="2100122"/>
              <a:ext cx="3771" cy="2541"/>
            </a:xfrm>
            <a:custGeom>
              <a:rect b="b" l="l" r="r" t="t"/>
              <a:pathLst>
                <a:path extrusionOk="0" h="62" w="92">
                  <a:moveTo>
                    <a:pt x="31" y="1"/>
                  </a:moveTo>
                  <a:cubicBezTo>
                    <a:pt x="31" y="1"/>
                    <a:pt x="31" y="31"/>
                    <a:pt x="0" y="31"/>
                  </a:cubicBezTo>
                  <a:cubicBezTo>
                    <a:pt x="31" y="31"/>
                    <a:pt x="31" y="62"/>
                    <a:pt x="31" y="62"/>
                  </a:cubicBezTo>
                  <a:cubicBezTo>
                    <a:pt x="61" y="62"/>
                    <a:pt x="61" y="62"/>
                    <a:pt x="91" y="62"/>
                  </a:cubicBezTo>
                  <a:cubicBezTo>
                    <a:pt x="91" y="31"/>
                    <a:pt x="91" y="31"/>
                    <a:pt x="91" y="1"/>
                  </a:cubicBezTo>
                  <a:cubicBezTo>
                    <a:pt x="61" y="1"/>
                    <a:pt x="6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7"/>
            <p:cNvSpPr/>
            <p:nvPr/>
          </p:nvSpPr>
          <p:spPr>
            <a:xfrm>
              <a:off x="4150283" y="1974291"/>
              <a:ext cx="2500" cy="41"/>
            </a:xfrm>
            <a:custGeom>
              <a:rect b="b" l="l" r="r" t="t"/>
              <a:pathLst>
                <a:path extrusionOk="0" h="1" w="61">
                  <a:moveTo>
                    <a:pt x="61"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7"/>
            <p:cNvSpPr/>
            <p:nvPr/>
          </p:nvSpPr>
          <p:spPr>
            <a:xfrm>
              <a:off x="4712140" y="2517495"/>
              <a:ext cx="41" cy="41"/>
            </a:xfrm>
            <a:custGeom>
              <a:rect b="b" l="l" r="r" t="t"/>
              <a:pathLst>
                <a:path extrusionOk="0" h="1" w="1">
                  <a:moveTo>
                    <a:pt x="1"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7"/>
            <p:cNvSpPr/>
            <p:nvPr/>
          </p:nvSpPr>
          <p:spPr>
            <a:xfrm>
              <a:off x="3952191" y="2627136"/>
              <a:ext cx="1271" cy="2500"/>
            </a:xfrm>
            <a:custGeom>
              <a:rect b="b" l="l" r="r" t="t"/>
              <a:pathLst>
                <a:path extrusionOk="0" h="61" w="31">
                  <a:moveTo>
                    <a:pt x="31" y="0"/>
                  </a:moveTo>
                  <a:cubicBezTo>
                    <a:pt x="31" y="30"/>
                    <a:pt x="0" y="30"/>
                    <a:pt x="0" y="30"/>
                  </a:cubicBezTo>
                  <a:cubicBezTo>
                    <a:pt x="0" y="30"/>
                    <a:pt x="0" y="30"/>
                    <a:pt x="31" y="61"/>
                  </a:cubicBezTo>
                  <a:cubicBezTo>
                    <a:pt x="31" y="30"/>
                    <a:pt x="31" y="30"/>
                    <a:pt x="31" y="30"/>
                  </a:cubicBezTo>
                  <a:cubicBezTo>
                    <a:pt x="31" y="30"/>
                    <a:pt x="31" y="3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7"/>
            <p:cNvSpPr/>
            <p:nvPr/>
          </p:nvSpPr>
          <p:spPr>
            <a:xfrm>
              <a:off x="4599998" y="2461425"/>
              <a:ext cx="41" cy="41"/>
            </a:xfrm>
            <a:custGeom>
              <a:rect b="b" l="l" r="r" t="t"/>
              <a:pathLst>
                <a:path extrusionOk="0" h="1" w="1">
                  <a:moveTo>
                    <a:pt x="1" y="0"/>
                  </a:moveTo>
                  <a:cubicBezTo>
                    <a:pt x="1" y="0"/>
                    <a:pt x="1" y="0"/>
                    <a:pt x="1" y="0"/>
                  </a:cubicBezTo>
                  <a:cubicBezTo>
                    <a:pt x="1" y="0"/>
                    <a:pt x="1" y="0"/>
                    <a:pt x="1" y="0"/>
                  </a:cubicBez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7"/>
            <p:cNvSpPr/>
            <p:nvPr/>
          </p:nvSpPr>
          <p:spPr>
            <a:xfrm>
              <a:off x="4597539" y="2461425"/>
              <a:ext cx="2500" cy="41"/>
            </a:xfrm>
            <a:custGeom>
              <a:rect b="b" l="l" r="r" t="t"/>
              <a:pathLst>
                <a:path extrusionOk="0" h="1" w="61">
                  <a:moveTo>
                    <a:pt x="31" y="0"/>
                  </a:moveTo>
                  <a:cubicBezTo>
                    <a:pt x="31" y="0"/>
                    <a:pt x="31" y="0"/>
                    <a:pt x="61" y="0"/>
                  </a:cubicBezTo>
                  <a:cubicBezTo>
                    <a:pt x="31" y="0"/>
                    <a:pt x="31" y="0"/>
                    <a:pt x="0" y="0"/>
                  </a:cubicBezTo>
                  <a:cubicBezTo>
                    <a:pt x="0" y="0"/>
                    <a:pt x="31" y="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7"/>
            <p:cNvSpPr/>
            <p:nvPr/>
          </p:nvSpPr>
          <p:spPr>
            <a:xfrm>
              <a:off x="4659799" y="1986751"/>
              <a:ext cx="1312" cy="2541"/>
            </a:xfrm>
            <a:custGeom>
              <a:rect b="b" l="l" r="r" t="t"/>
              <a:pathLst>
                <a:path extrusionOk="0" h="62" w="32">
                  <a:moveTo>
                    <a:pt x="1" y="31"/>
                  </a:moveTo>
                  <a:cubicBezTo>
                    <a:pt x="1" y="31"/>
                    <a:pt x="1" y="31"/>
                    <a:pt x="1" y="62"/>
                  </a:cubicBezTo>
                  <a:cubicBezTo>
                    <a:pt x="1" y="62"/>
                    <a:pt x="31" y="62"/>
                    <a:pt x="31" y="31"/>
                  </a:cubicBezTo>
                  <a:cubicBezTo>
                    <a:pt x="31" y="31"/>
                    <a:pt x="31" y="1"/>
                    <a:pt x="1" y="1"/>
                  </a:cubicBezTo>
                  <a:cubicBezTo>
                    <a:pt x="1" y="1"/>
                    <a:pt x="1" y="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7"/>
            <p:cNvSpPr/>
            <p:nvPr/>
          </p:nvSpPr>
          <p:spPr>
            <a:xfrm>
              <a:off x="4975033" y="1997982"/>
              <a:ext cx="1271" cy="1271"/>
            </a:xfrm>
            <a:custGeom>
              <a:rect b="b" l="l" r="r" t="t"/>
              <a:pathLst>
                <a:path extrusionOk="0" h="31" w="31">
                  <a:moveTo>
                    <a:pt x="30" y="0"/>
                  </a:moveTo>
                  <a:cubicBezTo>
                    <a:pt x="30" y="0"/>
                    <a:pt x="30" y="0"/>
                    <a:pt x="30" y="0"/>
                  </a:cubicBezTo>
                  <a:cubicBezTo>
                    <a:pt x="30" y="0"/>
                    <a:pt x="0" y="0"/>
                    <a:pt x="0" y="0"/>
                  </a:cubicBezTo>
                  <a:cubicBezTo>
                    <a:pt x="0" y="0"/>
                    <a:pt x="0" y="0"/>
                    <a:pt x="0" y="31"/>
                  </a:cubicBezTo>
                  <a:cubicBezTo>
                    <a:pt x="0" y="31"/>
                    <a:pt x="30"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7"/>
            <p:cNvSpPr/>
            <p:nvPr/>
          </p:nvSpPr>
          <p:spPr>
            <a:xfrm>
              <a:off x="4970033" y="1999211"/>
              <a:ext cx="1271" cy="1312"/>
            </a:xfrm>
            <a:custGeom>
              <a:rect b="b" l="l" r="r" t="t"/>
              <a:pathLst>
                <a:path extrusionOk="0" h="32" w="31">
                  <a:moveTo>
                    <a:pt x="0" y="31"/>
                  </a:moveTo>
                  <a:cubicBezTo>
                    <a:pt x="0" y="31"/>
                    <a:pt x="31" y="31"/>
                    <a:pt x="31" y="31"/>
                  </a:cubicBezTo>
                  <a:cubicBezTo>
                    <a:pt x="0" y="1"/>
                    <a:pt x="0" y="1"/>
                    <a:pt x="0" y="31"/>
                  </a:cubicBezTo>
                  <a:cubicBezTo>
                    <a:pt x="0" y="31"/>
                    <a:pt x="0" y="31"/>
                    <a:pt x="0"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7"/>
            <p:cNvSpPr/>
            <p:nvPr/>
          </p:nvSpPr>
          <p:spPr>
            <a:xfrm>
              <a:off x="4482897" y="2330593"/>
              <a:ext cx="1312" cy="41"/>
            </a:xfrm>
            <a:custGeom>
              <a:rect b="b" l="l" r="r" t="t"/>
              <a:pathLst>
                <a:path extrusionOk="0" h="1" w="32">
                  <a:moveTo>
                    <a:pt x="1" y="1"/>
                  </a:moveTo>
                  <a:cubicBezTo>
                    <a:pt x="1" y="1"/>
                    <a:pt x="31" y="1"/>
                    <a:pt x="31" y="1"/>
                  </a:cubicBezTo>
                  <a:cubicBezTo>
                    <a:pt x="31" y="1"/>
                    <a:pt x="31" y="1"/>
                    <a:pt x="31" y="1"/>
                  </a:cubicBezTo>
                  <a:cubicBezTo>
                    <a:pt x="31" y="1"/>
                    <a:pt x="31" y="1"/>
                    <a:pt x="1" y="1"/>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7"/>
            <p:cNvSpPr/>
            <p:nvPr/>
          </p:nvSpPr>
          <p:spPr>
            <a:xfrm>
              <a:off x="4481667" y="2330593"/>
              <a:ext cx="1271" cy="1312"/>
            </a:xfrm>
            <a:custGeom>
              <a:rect b="b" l="l" r="r" t="t"/>
              <a:pathLst>
                <a:path extrusionOk="0" h="32" w="31">
                  <a:moveTo>
                    <a:pt x="0" y="1"/>
                  </a:moveTo>
                  <a:cubicBezTo>
                    <a:pt x="0" y="31"/>
                    <a:pt x="0" y="31"/>
                    <a:pt x="31" y="31"/>
                  </a:cubicBezTo>
                  <a:cubicBezTo>
                    <a:pt x="31" y="31"/>
                    <a:pt x="31" y="1"/>
                    <a:pt x="31" y="1"/>
                  </a:cubicBezTo>
                  <a:cubicBezTo>
                    <a:pt x="31" y="1"/>
                    <a:pt x="31" y="1"/>
                    <a:pt x="0" y="1"/>
                  </a:cubicBezTo>
                  <a:cubicBezTo>
                    <a:pt x="0"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7"/>
            <p:cNvSpPr/>
            <p:nvPr/>
          </p:nvSpPr>
          <p:spPr>
            <a:xfrm>
              <a:off x="4051831" y="2720546"/>
              <a:ext cx="41" cy="1312"/>
            </a:xfrm>
            <a:custGeom>
              <a:rect b="b" l="l" r="r" t="t"/>
              <a:pathLst>
                <a:path extrusionOk="0" h="32" w="1">
                  <a:moveTo>
                    <a:pt x="1" y="1"/>
                  </a:moveTo>
                  <a:cubicBezTo>
                    <a:pt x="1" y="31"/>
                    <a:pt x="1" y="31"/>
                    <a:pt x="1" y="1"/>
                  </a:cubicBezTo>
                  <a:cubicBezTo>
                    <a:pt x="1" y="1"/>
                    <a:pt x="1" y="1"/>
                    <a:pt x="1" y="1"/>
                  </a:cubicBezTo>
                  <a:cubicBezTo>
                    <a:pt x="1" y="1"/>
                    <a:pt x="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7"/>
            <p:cNvSpPr/>
            <p:nvPr/>
          </p:nvSpPr>
          <p:spPr>
            <a:xfrm>
              <a:off x="5242887" y="2738007"/>
              <a:ext cx="1271" cy="1271"/>
            </a:xfrm>
            <a:custGeom>
              <a:rect b="b" l="l" r="r" t="t"/>
              <a:pathLst>
                <a:path extrusionOk="0" h="31" w="31">
                  <a:moveTo>
                    <a:pt x="0" y="31"/>
                  </a:moveTo>
                  <a:cubicBezTo>
                    <a:pt x="0" y="31"/>
                    <a:pt x="31" y="31"/>
                    <a:pt x="31" y="31"/>
                  </a:cubicBezTo>
                  <a:cubicBezTo>
                    <a:pt x="31" y="31"/>
                    <a:pt x="31" y="31"/>
                    <a:pt x="31" y="31"/>
                  </a:cubicBezTo>
                  <a:cubicBezTo>
                    <a:pt x="31" y="0"/>
                    <a:pt x="31" y="0"/>
                    <a:pt x="31" y="0"/>
                  </a:cubicBezTo>
                  <a:cubicBezTo>
                    <a:pt x="31" y="0"/>
                    <a:pt x="0" y="0"/>
                    <a:pt x="0"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7"/>
            <p:cNvSpPr/>
            <p:nvPr/>
          </p:nvSpPr>
          <p:spPr>
            <a:xfrm>
              <a:off x="5254076" y="2766657"/>
              <a:ext cx="1312" cy="2541"/>
            </a:xfrm>
            <a:custGeom>
              <a:rect b="b" l="l" r="r" t="t"/>
              <a:pathLst>
                <a:path extrusionOk="0" h="62" w="32">
                  <a:moveTo>
                    <a:pt x="31" y="0"/>
                  </a:moveTo>
                  <a:cubicBezTo>
                    <a:pt x="1" y="0"/>
                    <a:pt x="1" y="31"/>
                    <a:pt x="1" y="31"/>
                  </a:cubicBezTo>
                  <a:cubicBezTo>
                    <a:pt x="1" y="61"/>
                    <a:pt x="31" y="61"/>
                    <a:pt x="31" y="61"/>
                  </a:cubicBezTo>
                  <a:cubicBezTo>
                    <a:pt x="31" y="31"/>
                    <a:pt x="31" y="31"/>
                    <a:pt x="31" y="31"/>
                  </a:cubicBezTo>
                  <a:cubicBezTo>
                    <a:pt x="31" y="31"/>
                    <a:pt x="31" y="0"/>
                    <a:pt x="31"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7"/>
            <p:cNvSpPr/>
            <p:nvPr/>
          </p:nvSpPr>
          <p:spPr>
            <a:xfrm>
              <a:off x="4139053" y="2813997"/>
              <a:ext cx="41" cy="1271"/>
            </a:xfrm>
            <a:custGeom>
              <a:rect b="b" l="l" r="r" t="t"/>
              <a:pathLst>
                <a:path extrusionOk="0" h="31" w="1">
                  <a:moveTo>
                    <a:pt x="1" y="31"/>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7"/>
            <p:cNvSpPr/>
            <p:nvPr/>
          </p:nvSpPr>
          <p:spPr>
            <a:xfrm>
              <a:off x="4139053" y="2813997"/>
              <a:ext cx="3771" cy="2541"/>
            </a:xfrm>
            <a:custGeom>
              <a:rect b="b" l="l" r="r" t="t"/>
              <a:pathLst>
                <a:path extrusionOk="0" h="62" w="92">
                  <a:moveTo>
                    <a:pt x="92" y="61"/>
                  </a:moveTo>
                  <a:cubicBezTo>
                    <a:pt x="92" y="31"/>
                    <a:pt x="61" y="0"/>
                    <a:pt x="1" y="31"/>
                  </a:cubicBezTo>
                  <a:cubicBezTo>
                    <a:pt x="31" y="61"/>
                    <a:pt x="61" y="61"/>
                    <a:pt x="92"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7"/>
            <p:cNvSpPr/>
            <p:nvPr/>
          </p:nvSpPr>
          <p:spPr>
            <a:xfrm>
              <a:off x="5340068" y="2827687"/>
              <a:ext cx="2500" cy="1312"/>
            </a:xfrm>
            <a:custGeom>
              <a:rect b="b" l="l" r="r" t="t"/>
              <a:pathLst>
                <a:path extrusionOk="0" h="32" w="61">
                  <a:moveTo>
                    <a:pt x="61" y="1"/>
                  </a:moveTo>
                  <a:cubicBezTo>
                    <a:pt x="61" y="1"/>
                    <a:pt x="30" y="1"/>
                    <a:pt x="30" y="1"/>
                  </a:cubicBezTo>
                  <a:cubicBezTo>
                    <a:pt x="30" y="1"/>
                    <a:pt x="30" y="31"/>
                    <a:pt x="0" y="31"/>
                  </a:cubicBezTo>
                  <a:cubicBezTo>
                    <a:pt x="30" y="31"/>
                    <a:pt x="30" y="31"/>
                    <a:pt x="61" y="31"/>
                  </a:cubicBezTo>
                  <a:cubicBezTo>
                    <a:pt x="61" y="31"/>
                    <a:pt x="61" y="3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7"/>
            <p:cNvSpPr/>
            <p:nvPr/>
          </p:nvSpPr>
          <p:spPr>
            <a:xfrm>
              <a:off x="5340068" y="2828958"/>
              <a:ext cx="41" cy="41"/>
            </a:xfrm>
            <a:custGeom>
              <a:rect b="b" l="l" r="r" t="t"/>
              <a:pathLst>
                <a:path extrusionOk="0" h="1" w="1">
                  <a:moveTo>
                    <a:pt x="0" y="0"/>
                  </a:moveTo>
                  <a:cubicBezTo>
                    <a:pt x="0" y="0"/>
                    <a:pt x="0" y="0"/>
                    <a:pt x="0" y="0"/>
                  </a:cubicBezTo>
                  <a:cubicBezTo>
                    <a:pt x="0" y="0"/>
                    <a:pt x="0" y="0"/>
                    <a:pt x="0" y="0"/>
                  </a:cubicBez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7"/>
            <p:cNvSpPr/>
            <p:nvPr/>
          </p:nvSpPr>
          <p:spPr>
            <a:xfrm>
              <a:off x="5338797" y="2828958"/>
              <a:ext cx="1312" cy="2500"/>
            </a:xfrm>
            <a:custGeom>
              <a:rect b="b" l="l" r="r" t="t"/>
              <a:pathLst>
                <a:path extrusionOk="0" h="61" w="32">
                  <a:moveTo>
                    <a:pt x="1" y="31"/>
                  </a:moveTo>
                  <a:cubicBezTo>
                    <a:pt x="1" y="31"/>
                    <a:pt x="31" y="31"/>
                    <a:pt x="31" y="61"/>
                  </a:cubicBezTo>
                  <a:cubicBezTo>
                    <a:pt x="31" y="31"/>
                    <a:pt x="31" y="31"/>
                    <a:pt x="31" y="0"/>
                  </a:cubicBezTo>
                  <a:cubicBezTo>
                    <a:pt x="31" y="31"/>
                    <a:pt x="3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7"/>
            <p:cNvSpPr/>
            <p:nvPr/>
          </p:nvSpPr>
          <p:spPr>
            <a:xfrm>
              <a:off x="5306417" y="2850107"/>
              <a:ext cx="1271" cy="1312"/>
            </a:xfrm>
            <a:custGeom>
              <a:rect b="b" l="l" r="r" t="t"/>
              <a:pathLst>
                <a:path extrusionOk="0" h="32" w="31">
                  <a:moveTo>
                    <a:pt x="0" y="1"/>
                  </a:moveTo>
                  <a:cubicBezTo>
                    <a:pt x="0" y="1"/>
                    <a:pt x="0" y="1"/>
                    <a:pt x="0" y="1"/>
                  </a:cubicBezTo>
                  <a:cubicBezTo>
                    <a:pt x="0" y="1"/>
                    <a:pt x="0" y="31"/>
                    <a:pt x="0" y="31"/>
                  </a:cubicBezTo>
                  <a:cubicBezTo>
                    <a:pt x="0" y="31"/>
                    <a:pt x="31" y="1"/>
                    <a:pt x="31" y="1"/>
                  </a:cubicBezTo>
                  <a:cubicBezTo>
                    <a:pt x="31"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7"/>
            <p:cNvSpPr/>
            <p:nvPr/>
          </p:nvSpPr>
          <p:spPr>
            <a:xfrm>
              <a:off x="4871622" y="2922368"/>
              <a:ext cx="41" cy="41"/>
            </a:xfrm>
            <a:custGeom>
              <a:rect b="b" l="l" r="r" t="t"/>
              <a:pathLst>
                <a:path extrusionOk="0" h="1" w="1">
                  <a:moveTo>
                    <a:pt x="0" y="1"/>
                  </a:moveTo>
                  <a:cubicBezTo>
                    <a:pt x="0" y="1"/>
                    <a:pt x="0" y="1"/>
                    <a:pt x="0" y="1"/>
                  </a:cubicBezTo>
                  <a:cubicBezTo>
                    <a:pt x="0" y="1"/>
                    <a:pt x="0" y="1"/>
                    <a:pt x="0" y="1"/>
                  </a:cubicBezTo>
                  <a:cubicBezTo>
                    <a:pt x="0" y="1"/>
                    <a:pt x="0" y="1"/>
                    <a:pt x="0" y="1"/>
                  </a:cubicBezTo>
                  <a:cubicBezTo>
                    <a:pt x="0" y="1"/>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7"/>
            <p:cNvSpPr/>
            <p:nvPr/>
          </p:nvSpPr>
          <p:spPr>
            <a:xfrm>
              <a:off x="4491627" y="2348054"/>
              <a:ext cx="2541" cy="41"/>
            </a:xfrm>
            <a:custGeom>
              <a:rect b="b" l="l" r="r" t="t"/>
              <a:pathLst>
                <a:path extrusionOk="0" h="1" w="62">
                  <a:moveTo>
                    <a:pt x="31" y="0"/>
                  </a:moveTo>
                  <a:cubicBezTo>
                    <a:pt x="31" y="0"/>
                    <a:pt x="31" y="0"/>
                    <a:pt x="31" y="0"/>
                  </a:cubicBezTo>
                  <a:cubicBezTo>
                    <a:pt x="1" y="0"/>
                    <a:pt x="31" y="0"/>
                    <a:pt x="31" y="0"/>
                  </a:cubicBezTo>
                  <a:cubicBezTo>
                    <a:pt x="31" y="0"/>
                    <a:pt x="31" y="0"/>
                    <a:pt x="61" y="0"/>
                  </a:cubicBezTo>
                  <a:cubicBezTo>
                    <a:pt x="61" y="0"/>
                    <a:pt x="3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7"/>
            <p:cNvSpPr/>
            <p:nvPr/>
          </p:nvSpPr>
          <p:spPr>
            <a:xfrm>
              <a:off x="4854161" y="2147462"/>
              <a:ext cx="2541" cy="1312"/>
            </a:xfrm>
            <a:custGeom>
              <a:rect b="b" l="l" r="r" t="t"/>
              <a:pathLst>
                <a:path extrusionOk="0" h="32" w="62">
                  <a:moveTo>
                    <a:pt x="31" y="31"/>
                  </a:moveTo>
                  <a:cubicBezTo>
                    <a:pt x="31" y="1"/>
                    <a:pt x="31" y="1"/>
                    <a:pt x="31" y="31"/>
                  </a:cubicBezTo>
                  <a:cubicBezTo>
                    <a:pt x="31" y="31"/>
                    <a:pt x="1" y="31"/>
                    <a:pt x="1" y="31"/>
                  </a:cubicBezTo>
                  <a:cubicBezTo>
                    <a:pt x="1" y="31"/>
                    <a:pt x="31" y="31"/>
                    <a:pt x="31" y="31"/>
                  </a:cubicBezTo>
                  <a:cubicBezTo>
                    <a:pt x="61" y="31"/>
                    <a:pt x="61" y="31"/>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7"/>
            <p:cNvSpPr/>
            <p:nvPr/>
          </p:nvSpPr>
          <p:spPr>
            <a:xfrm>
              <a:off x="4854161" y="2148733"/>
              <a:ext cx="41" cy="1271"/>
            </a:xfrm>
            <a:custGeom>
              <a:rect b="b" l="l" r="r" t="t"/>
              <a:pathLst>
                <a:path extrusionOk="0" h="31" w="1">
                  <a:moveTo>
                    <a:pt x="1" y="0"/>
                  </a:moveTo>
                  <a:lnTo>
                    <a:pt x="1" y="0"/>
                  </a:lnTo>
                  <a:cubicBezTo>
                    <a:pt x="1" y="0"/>
                    <a:pt x="1" y="31"/>
                    <a:pt x="1" y="31"/>
                  </a:cubicBezTo>
                  <a:lnTo>
                    <a:pt x="1" y="31"/>
                  </a:lnTo>
                  <a:cubicBezTo>
                    <a:pt x="1" y="31"/>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7"/>
            <p:cNvSpPr/>
            <p:nvPr/>
          </p:nvSpPr>
          <p:spPr>
            <a:xfrm>
              <a:off x="4641149" y="2143732"/>
              <a:ext cx="1271" cy="1271"/>
            </a:xfrm>
            <a:custGeom>
              <a:rect b="b" l="l" r="r" t="t"/>
              <a:pathLst>
                <a:path extrusionOk="0" h="31" w="31">
                  <a:moveTo>
                    <a:pt x="30" y="31"/>
                  </a:moveTo>
                  <a:cubicBezTo>
                    <a:pt x="30" y="31"/>
                    <a:pt x="30" y="31"/>
                    <a:pt x="30" y="31"/>
                  </a:cubicBezTo>
                  <a:cubicBezTo>
                    <a:pt x="30" y="1"/>
                    <a:pt x="30" y="1"/>
                    <a:pt x="0" y="31"/>
                  </a:cubicBezTo>
                  <a:cubicBezTo>
                    <a:pt x="0" y="31"/>
                    <a:pt x="30" y="31"/>
                    <a:pt x="3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7"/>
            <p:cNvSpPr/>
            <p:nvPr/>
          </p:nvSpPr>
          <p:spPr>
            <a:xfrm>
              <a:off x="4076752" y="3311091"/>
              <a:ext cx="2541" cy="41"/>
            </a:xfrm>
            <a:custGeom>
              <a:rect b="b" l="l" r="r" t="t"/>
              <a:pathLst>
                <a:path extrusionOk="0" h="1" w="62">
                  <a:moveTo>
                    <a:pt x="31" y="0"/>
                  </a:moveTo>
                  <a:cubicBezTo>
                    <a:pt x="31" y="0"/>
                    <a:pt x="31" y="0"/>
                    <a:pt x="62" y="0"/>
                  </a:cubicBezTo>
                  <a:cubicBezTo>
                    <a:pt x="31" y="0"/>
                    <a:pt x="31" y="0"/>
                    <a:pt x="31" y="0"/>
                  </a:cubicBezTo>
                  <a:cubicBezTo>
                    <a:pt x="1" y="0"/>
                    <a:pt x="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7"/>
            <p:cNvSpPr/>
            <p:nvPr/>
          </p:nvSpPr>
          <p:spPr>
            <a:xfrm>
              <a:off x="4198853" y="2088933"/>
              <a:ext cx="1271" cy="1271"/>
            </a:xfrm>
            <a:custGeom>
              <a:rect b="b" l="l" r="r" t="t"/>
              <a:pathLst>
                <a:path extrusionOk="0" h="31" w="31">
                  <a:moveTo>
                    <a:pt x="31" y="31"/>
                  </a:moveTo>
                  <a:cubicBezTo>
                    <a:pt x="1" y="31"/>
                    <a:pt x="31" y="31"/>
                    <a:pt x="31" y="31"/>
                  </a:cubicBezTo>
                  <a:cubicBezTo>
                    <a:pt x="31" y="31"/>
                    <a:pt x="31" y="31"/>
                    <a:pt x="31" y="0"/>
                  </a:cubicBezTo>
                  <a:cubicBezTo>
                    <a:pt x="31" y="0"/>
                    <a:pt x="31" y="0"/>
                    <a:pt x="31" y="3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7"/>
            <p:cNvSpPr/>
            <p:nvPr/>
          </p:nvSpPr>
          <p:spPr>
            <a:xfrm>
              <a:off x="4026911" y="2112582"/>
              <a:ext cx="41" cy="41"/>
            </a:xfrm>
            <a:custGeom>
              <a:rect b="b" l="l" r="r" t="t"/>
              <a:pathLst>
                <a:path extrusionOk="0" h="1" w="1">
                  <a:moveTo>
                    <a:pt x="1" y="1"/>
                  </a:moveTo>
                  <a:lnTo>
                    <a:pt x="1" y="1"/>
                  </a:ln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7"/>
            <p:cNvSpPr/>
            <p:nvPr/>
          </p:nvSpPr>
          <p:spPr>
            <a:xfrm>
              <a:off x="4659799" y="2135002"/>
              <a:ext cx="41" cy="41"/>
            </a:xfrm>
            <a:custGeom>
              <a:rect b="b" l="l" r="r" t="t"/>
              <a:pathLst>
                <a:path extrusionOk="0" h="1" w="1">
                  <a:moveTo>
                    <a:pt x="1" y="1"/>
                  </a:moveTo>
                  <a:cubicBezTo>
                    <a:pt x="1" y="1"/>
                    <a:pt x="1" y="1"/>
                    <a:pt x="1" y="1"/>
                  </a:cubicBezTo>
                  <a:cubicBezTo>
                    <a:pt x="1" y="1"/>
                    <a:pt x="1" y="1"/>
                    <a:pt x="1" y="1"/>
                  </a:cubicBezTo>
                  <a:cubicBezTo>
                    <a:pt x="1" y="1"/>
                    <a:pt x="1" y="1"/>
                    <a:pt x="1" y="1"/>
                  </a:cubicBezTo>
                  <a:cubicBezTo>
                    <a:pt x="1" y="1"/>
                    <a:pt x="1" y="1"/>
                    <a:pt x="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7"/>
            <p:cNvSpPr/>
            <p:nvPr/>
          </p:nvSpPr>
          <p:spPr>
            <a:xfrm>
              <a:off x="4659799" y="2135002"/>
              <a:ext cx="1312" cy="41"/>
            </a:xfrm>
            <a:custGeom>
              <a:rect b="b" l="l" r="r" t="t"/>
              <a:pathLst>
                <a:path extrusionOk="0" h="1" w="32">
                  <a:moveTo>
                    <a:pt x="1" y="1"/>
                  </a:moveTo>
                  <a:cubicBezTo>
                    <a:pt x="1" y="1"/>
                    <a:pt x="1" y="1"/>
                    <a:pt x="1" y="1"/>
                  </a:cubicBezTo>
                  <a:cubicBezTo>
                    <a:pt x="31" y="1"/>
                    <a:pt x="3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7"/>
            <p:cNvSpPr/>
            <p:nvPr/>
          </p:nvSpPr>
          <p:spPr>
            <a:xfrm>
              <a:off x="4712140" y="2486345"/>
              <a:ext cx="1271" cy="41"/>
            </a:xfrm>
            <a:custGeom>
              <a:rect b="b" l="l" r="r" t="t"/>
              <a:pathLst>
                <a:path extrusionOk="0" h="1" w="31">
                  <a:moveTo>
                    <a:pt x="1" y="0"/>
                  </a:moveTo>
                  <a:lnTo>
                    <a:pt x="1" y="0"/>
                  </a:lnTo>
                  <a:cubicBezTo>
                    <a:pt x="1" y="0"/>
                    <a:pt x="31" y="0"/>
                    <a:pt x="31" y="0"/>
                  </a:cubicBezTo>
                  <a:cubicBezTo>
                    <a:pt x="31" y="0"/>
                    <a:pt x="3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7"/>
            <p:cNvSpPr/>
            <p:nvPr/>
          </p:nvSpPr>
          <p:spPr>
            <a:xfrm>
              <a:off x="4629919" y="2527455"/>
              <a:ext cx="1271" cy="1271"/>
            </a:xfrm>
            <a:custGeom>
              <a:rect b="b" l="l" r="r" t="t"/>
              <a:pathLst>
                <a:path extrusionOk="0" h="31" w="31">
                  <a:moveTo>
                    <a:pt x="0" y="31"/>
                  </a:moveTo>
                  <a:lnTo>
                    <a:pt x="31" y="3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7"/>
            <p:cNvSpPr/>
            <p:nvPr/>
          </p:nvSpPr>
          <p:spPr>
            <a:xfrm>
              <a:off x="3958421" y="2632096"/>
              <a:ext cx="1271" cy="41"/>
            </a:xfrm>
            <a:custGeom>
              <a:rect b="b" l="l" r="r" t="t"/>
              <a:pathLst>
                <a:path extrusionOk="0" h="1" w="31">
                  <a:moveTo>
                    <a:pt x="0" y="1"/>
                  </a:moveTo>
                  <a:cubicBezTo>
                    <a:pt x="31" y="1"/>
                    <a:pt x="31" y="1"/>
                    <a:pt x="31" y="1"/>
                  </a:cubicBezTo>
                  <a:cubicBezTo>
                    <a:pt x="31" y="1"/>
                    <a:pt x="3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7"/>
            <p:cNvSpPr/>
            <p:nvPr/>
          </p:nvSpPr>
          <p:spPr>
            <a:xfrm>
              <a:off x="4040642" y="2670706"/>
              <a:ext cx="1271" cy="1312"/>
            </a:xfrm>
            <a:custGeom>
              <a:rect b="b" l="l" r="r" t="t"/>
              <a:pathLst>
                <a:path extrusionOk="0" h="32" w="31">
                  <a:moveTo>
                    <a:pt x="31" y="31"/>
                  </a:moveTo>
                  <a:lnTo>
                    <a:pt x="31" y="1"/>
                  </a:lnTo>
                  <a:lnTo>
                    <a:pt x="0"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7"/>
            <p:cNvSpPr/>
            <p:nvPr/>
          </p:nvSpPr>
          <p:spPr>
            <a:xfrm>
              <a:off x="4536467" y="2498805"/>
              <a:ext cx="41" cy="1271"/>
            </a:xfrm>
            <a:custGeom>
              <a:rect b="b" l="l" r="r" t="t"/>
              <a:pathLst>
                <a:path extrusionOk="0" h="31" w="1">
                  <a:moveTo>
                    <a:pt x="1" y="31"/>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7"/>
            <p:cNvSpPr/>
            <p:nvPr/>
          </p:nvSpPr>
          <p:spPr>
            <a:xfrm>
              <a:off x="4357065" y="1858420"/>
              <a:ext cx="1312" cy="1312"/>
            </a:xfrm>
            <a:custGeom>
              <a:rect b="b" l="l" r="r" t="t"/>
              <a:pathLst>
                <a:path extrusionOk="0" h="32" w="32">
                  <a:moveTo>
                    <a:pt x="1" y="1"/>
                  </a:moveTo>
                  <a:cubicBezTo>
                    <a:pt x="1" y="31"/>
                    <a:pt x="1" y="31"/>
                    <a:pt x="31" y="31"/>
                  </a:cubicBezTo>
                  <a:cubicBezTo>
                    <a:pt x="31" y="31"/>
                    <a:pt x="31" y="31"/>
                    <a:pt x="31" y="31"/>
                  </a:cubicBezTo>
                  <a:cubicBezTo>
                    <a:pt x="31" y="31"/>
                    <a:pt x="1" y="3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7"/>
            <p:cNvSpPr/>
            <p:nvPr/>
          </p:nvSpPr>
          <p:spPr>
            <a:xfrm>
              <a:off x="5271537" y="2802767"/>
              <a:ext cx="41" cy="1312"/>
            </a:xfrm>
            <a:custGeom>
              <a:rect b="b" l="l" r="r" t="t"/>
              <a:pathLst>
                <a:path extrusionOk="0" h="32" w="1">
                  <a:moveTo>
                    <a:pt x="0" y="1"/>
                  </a:moveTo>
                  <a:lnTo>
                    <a:pt x="0" y="3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7"/>
            <p:cNvSpPr/>
            <p:nvPr/>
          </p:nvSpPr>
          <p:spPr>
            <a:xfrm>
              <a:off x="4205084" y="1908261"/>
              <a:ext cx="41" cy="41"/>
            </a:xfrm>
            <a:custGeom>
              <a:rect b="b" l="l" r="r" t="t"/>
              <a:pathLst>
                <a:path extrusionOk="0" h="1" w="1">
                  <a:moveTo>
                    <a:pt x="1" y="1"/>
                  </a:moveTo>
                  <a:cubicBezTo>
                    <a:pt x="1" y="1"/>
                    <a:pt x="1" y="1"/>
                    <a:pt x="1" y="1"/>
                  </a:cubicBezTo>
                  <a:cubicBezTo>
                    <a:pt x="1" y="1"/>
                    <a:pt x="1" y="1"/>
                    <a:pt x="1" y="1"/>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7"/>
            <p:cNvSpPr/>
            <p:nvPr/>
          </p:nvSpPr>
          <p:spPr>
            <a:xfrm>
              <a:off x="4801861" y="1923221"/>
              <a:ext cx="41" cy="1271"/>
            </a:xfrm>
            <a:custGeom>
              <a:rect b="b" l="l" r="r" t="t"/>
              <a:pathLst>
                <a:path extrusionOk="0" h="31" w="1">
                  <a:moveTo>
                    <a:pt x="0" y="1"/>
                  </a:moveTo>
                  <a:lnTo>
                    <a:pt x="0" y="3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7"/>
            <p:cNvSpPr/>
            <p:nvPr/>
          </p:nvSpPr>
          <p:spPr>
            <a:xfrm>
              <a:off x="4896542" y="2926097"/>
              <a:ext cx="41" cy="41"/>
            </a:xfrm>
            <a:custGeom>
              <a:rect b="b" l="l" r="r" t="t"/>
              <a:pathLst>
                <a:path extrusionOk="0" h="1" w="1">
                  <a:moveTo>
                    <a:pt x="0" y="1"/>
                  </a:moveTo>
                  <a:lnTo>
                    <a:pt x="0" y="1"/>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7"/>
            <p:cNvSpPr/>
            <p:nvPr/>
          </p:nvSpPr>
          <p:spPr>
            <a:xfrm>
              <a:off x="3989571" y="1949371"/>
              <a:ext cx="1271" cy="1312"/>
            </a:xfrm>
            <a:custGeom>
              <a:rect b="b" l="l" r="r" t="t"/>
              <a:pathLst>
                <a:path extrusionOk="0" h="32" w="31">
                  <a:moveTo>
                    <a:pt x="0" y="1"/>
                  </a:moveTo>
                  <a:lnTo>
                    <a:pt x="30" y="1"/>
                  </a:lnTo>
                  <a:lnTo>
                    <a:pt x="30" y="31"/>
                  </a:lnTo>
                  <a:lnTo>
                    <a:pt x="0"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7"/>
            <p:cNvSpPr/>
            <p:nvPr/>
          </p:nvSpPr>
          <p:spPr>
            <a:xfrm>
              <a:off x="4659799" y="1955601"/>
              <a:ext cx="41" cy="41"/>
            </a:xfrm>
            <a:custGeom>
              <a:rect b="b" l="l" r="r" t="t"/>
              <a:pathLst>
                <a:path extrusionOk="0" h="1" w="1">
                  <a:moveTo>
                    <a:pt x="1" y="1"/>
                  </a:moveTo>
                  <a:cubicBezTo>
                    <a:pt x="1" y="1"/>
                    <a:pt x="1" y="1"/>
                    <a:pt x="1" y="1"/>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7"/>
            <p:cNvSpPr/>
            <p:nvPr/>
          </p:nvSpPr>
          <p:spPr>
            <a:xfrm>
              <a:off x="4658569" y="1955601"/>
              <a:ext cx="1271" cy="41"/>
            </a:xfrm>
            <a:custGeom>
              <a:rect b="b" l="l" r="r" t="t"/>
              <a:pathLst>
                <a:path extrusionOk="0" h="1" w="31">
                  <a:moveTo>
                    <a:pt x="31" y="1"/>
                  </a:moveTo>
                  <a:cubicBezTo>
                    <a:pt x="31" y="1"/>
                    <a:pt x="31" y="1"/>
                    <a:pt x="1" y="1"/>
                  </a:cubicBezTo>
                  <a:cubicBezTo>
                    <a:pt x="1" y="1"/>
                    <a:pt x="1" y="1"/>
                    <a:pt x="1" y="1"/>
                  </a:cubicBezTo>
                  <a:cubicBezTo>
                    <a:pt x="1" y="1"/>
                    <a:pt x="31" y="1"/>
                    <a:pt x="31" y="1"/>
                  </a:cubicBezTo>
                  <a:cubicBezTo>
                    <a:pt x="31" y="1"/>
                    <a:pt x="31" y="1"/>
                    <a:pt x="31"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7"/>
            <p:cNvSpPr/>
            <p:nvPr/>
          </p:nvSpPr>
          <p:spPr>
            <a:xfrm>
              <a:off x="5044794" y="1961831"/>
              <a:ext cx="1271" cy="41"/>
            </a:xfrm>
            <a:custGeom>
              <a:rect b="b" l="l" r="r" t="t"/>
              <a:pathLst>
                <a:path extrusionOk="0" h="1" w="31">
                  <a:moveTo>
                    <a:pt x="31" y="1"/>
                  </a:moveTo>
                  <a:lnTo>
                    <a:pt x="0" y="1"/>
                  </a:lnTo>
                  <a:lnTo>
                    <a:pt x="0" y="1"/>
                  </a:ln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7"/>
            <p:cNvSpPr/>
            <p:nvPr/>
          </p:nvSpPr>
          <p:spPr>
            <a:xfrm>
              <a:off x="5232886" y="1976791"/>
              <a:ext cx="1312" cy="1271"/>
            </a:xfrm>
            <a:custGeom>
              <a:rect b="b" l="l" r="r" t="t"/>
              <a:pathLst>
                <a:path extrusionOk="0" h="31" w="32">
                  <a:moveTo>
                    <a:pt x="1" y="31"/>
                  </a:moveTo>
                  <a:cubicBezTo>
                    <a:pt x="1" y="31"/>
                    <a:pt x="1" y="31"/>
                    <a:pt x="31" y="1"/>
                  </a:cubicBezTo>
                  <a:cubicBezTo>
                    <a:pt x="1" y="1"/>
                    <a:pt x="1" y="1"/>
                    <a:pt x="1" y="1"/>
                  </a:cubicBezTo>
                  <a:cubicBezTo>
                    <a:pt x="1" y="1"/>
                    <a:pt x="1" y="1"/>
                    <a:pt x="1" y="1"/>
                  </a:cubicBezTo>
                  <a:cubicBezTo>
                    <a:pt x="1" y="1"/>
                    <a:pt x="1" y="31"/>
                    <a:pt x="1"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7"/>
            <p:cNvSpPr/>
            <p:nvPr/>
          </p:nvSpPr>
          <p:spPr>
            <a:xfrm>
              <a:off x="4131593" y="2162423"/>
              <a:ext cx="1271" cy="1271"/>
            </a:xfrm>
            <a:custGeom>
              <a:rect b="b" l="l" r="r" t="t"/>
              <a:pathLst>
                <a:path extrusionOk="0" h="31" w="31">
                  <a:moveTo>
                    <a:pt x="0" y="1"/>
                  </a:moveTo>
                  <a:cubicBezTo>
                    <a:pt x="0" y="1"/>
                    <a:pt x="0" y="31"/>
                    <a:pt x="0" y="31"/>
                  </a:cubicBezTo>
                  <a:cubicBezTo>
                    <a:pt x="31" y="31"/>
                    <a:pt x="3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7"/>
            <p:cNvSpPr/>
            <p:nvPr/>
          </p:nvSpPr>
          <p:spPr>
            <a:xfrm>
              <a:off x="5168125" y="1996711"/>
              <a:ext cx="41" cy="41"/>
            </a:xfrm>
            <a:custGeom>
              <a:rect b="b" l="l" r="r" t="t"/>
              <a:pathLst>
                <a:path extrusionOk="0" h="1" w="1">
                  <a:moveTo>
                    <a:pt x="0" y="1"/>
                  </a:moveTo>
                  <a:cubicBezTo>
                    <a:pt x="0" y="1"/>
                    <a:pt x="0" y="1"/>
                    <a:pt x="0" y="1"/>
                  </a:cubicBezTo>
                  <a:cubicBezTo>
                    <a:pt x="0" y="1"/>
                    <a:pt x="0" y="1"/>
                    <a:pt x="0" y="1"/>
                  </a:cubicBezTo>
                  <a:cubicBezTo>
                    <a:pt x="0" y="1"/>
                    <a:pt x="0" y="1"/>
                    <a:pt x="0" y="1"/>
                  </a:cubicBezTo>
                  <a:cubicBezTo>
                    <a:pt x="0" y="1"/>
                    <a:pt x="0" y="1"/>
                    <a:pt x="0"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7"/>
            <p:cNvSpPr/>
            <p:nvPr/>
          </p:nvSpPr>
          <p:spPr>
            <a:xfrm>
              <a:off x="5166896" y="1995482"/>
              <a:ext cx="1271" cy="1271"/>
            </a:xfrm>
            <a:custGeom>
              <a:rect b="b" l="l" r="r" t="t"/>
              <a:pathLst>
                <a:path extrusionOk="0" h="31" w="31">
                  <a:moveTo>
                    <a:pt x="0" y="31"/>
                  </a:moveTo>
                  <a:cubicBezTo>
                    <a:pt x="0" y="31"/>
                    <a:pt x="30" y="31"/>
                    <a:pt x="30" y="31"/>
                  </a:cubicBezTo>
                  <a:cubicBezTo>
                    <a:pt x="30" y="0"/>
                    <a:pt x="30" y="0"/>
                    <a:pt x="0"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7"/>
            <p:cNvSpPr/>
            <p:nvPr/>
          </p:nvSpPr>
          <p:spPr>
            <a:xfrm>
              <a:off x="4092942" y="1992981"/>
              <a:ext cx="1312" cy="1312"/>
            </a:xfrm>
            <a:custGeom>
              <a:rect b="b" l="l" r="r" t="t"/>
              <a:pathLst>
                <a:path extrusionOk="0" h="32" w="32">
                  <a:moveTo>
                    <a:pt x="31" y="1"/>
                  </a:moveTo>
                  <a:cubicBezTo>
                    <a:pt x="1" y="1"/>
                    <a:pt x="1" y="1"/>
                    <a:pt x="1" y="31"/>
                  </a:cubicBezTo>
                  <a:cubicBezTo>
                    <a:pt x="31" y="31"/>
                    <a:pt x="31" y="31"/>
                    <a:pt x="31" y="1"/>
                  </a:cubicBezTo>
                  <a:cubicBezTo>
                    <a:pt x="31" y="1"/>
                    <a:pt x="3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7"/>
            <p:cNvSpPr/>
            <p:nvPr/>
          </p:nvSpPr>
          <p:spPr>
            <a:xfrm>
              <a:off x="3974611" y="1995482"/>
              <a:ext cx="1271" cy="1271"/>
            </a:xfrm>
            <a:custGeom>
              <a:rect b="b" l="l" r="r" t="t"/>
              <a:pathLst>
                <a:path extrusionOk="0" h="31" w="31">
                  <a:moveTo>
                    <a:pt x="31" y="31"/>
                  </a:moveTo>
                  <a:lnTo>
                    <a:pt x="31" y="0"/>
                  </a:lnTo>
                  <a:lnTo>
                    <a:pt x="0" y="3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7"/>
            <p:cNvSpPr/>
            <p:nvPr/>
          </p:nvSpPr>
          <p:spPr>
            <a:xfrm>
              <a:off x="4988723" y="2034092"/>
              <a:ext cx="1271" cy="41"/>
            </a:xfrm>
            <a:custGeom>
              <a:rect b="b" l="l" r="r" t="t"/>
              <a:pathLst>
                <a:path extrusionOk="0" h="1" w="31">
                  <a:moveTo>
                    <a:pt x="31" y="1"/>
                  </a:moveTo>
                  <a:lnTo>
                    <a:pt x="0" y="1"/>
                  </a:lnTo>
                  <a:lnTo>
                    <a:pt x="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7"/>
            <p:cNvSpPr/>
            <p:nvPr/>
          </p:nvSpPr>
          <p:spPr>
            <a:xfrm>
              <a:off x="4021952" y="3307361"/>
              <a:ext cx="41" cy="41"/>
            </a:xfrm>
            <a:custGeom>
              <a:rect b="b" l="l" r="r" t="t"/>
              <a:pathLst>
                <a:path extrusionOk="0" h="1" w="1">
                  <a:moveTo>
                    <a:pt x="0" y="0"/>
                  </a:moveTo>
                  <a:lnTo>
                    <a:pt x="0" y="0"/>
                  </a:lnTo>
                  <a:lnTo>
                    <a:pt x="0" y="0"/>
                  </a:ln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7"/>
            <p:cNvSpPr/>
            <p:nvPr/>
          </p:nvSpPr>
          <p:spPr>
            <a:xfrm>
              <a:off x="4644879" y="2308173"/>
              <a:ext cx="6271" cy="11272"/>
            </a:xfrm>
            <a:custGeom>
              <a:rect b="b" l="l" r="r" t="t"/>
              <a:pathLst>
                <a:path extrusionOk="0" h="275" w="153">
                  <a:moveTo>
                    <a:pt x="31" y="214"/>
                  </a:moveTo>
                  <a:cubicBezTo>
                    <a:pt x="31" y="214"/>
                    <a:pt x="61" y="244"/>
                    <a:pt x="61" y="244"/>
                  </a:cubicBezTo>
                  <a:cubicBezTo>
                    <a:pt x="61" y="274"/>
                    <a:pt x="91" y="244"/>
                    <a:pt x="122" y="214"/>
                  </a:cubicBezTo>
                  <a:cubicBezTo>
                    <a:pt x="152" y="153"/>
                    <a:pt x="152" y="92"/>
                    <a:pt x="152" y="1"/>
                  </a:cubicBezTo>
                  <a:cubicBezTo>
                    <a:pt x="122" y="1"/>
                    <a:pt x="91" y="1"/>
                    <a:pt x="61" y="62"/>
                  </a:cubicBezTo>
                  <a:cubicBezTo>
                    <a:pt x="31" y="92"/>
                    <a:pt x="0" y="122"/>
                    <a:pt x="31" y="183"/>
                  </a:cubicBezTo>
                  <a:cubicBezTo>
                    <a:pt x="31" y="183"/>
                    <a:pt x="31" y="214"/>
                    <a:pt x="31" y="2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7"/>
            <p:cNvSpPr/>
            <p:nvPr/>
          </p:nvSpPr>
          <p:spPr>
            <a:xfrm>
              <a:off x="4653569" y="2275793"/>
              <a:ext cx="3812" cy="5041"/>
            </a:xfrm>
            <a:custGeom>
              <a:rect b="b" l="l" r="r" t="t"/>
              <a:pathLst>
                <a:path extrusionOk="0" h="123" w="93">
                  <a:moveTo>
                    <a:pt x="62" y="122"/>
                  </a:moveTo>
                  <a:cubicBezTo>
                    <a:pt x="62" y="122"/>
                    <a:pt x="62" y="122"/>
                    <a:pt x="62" y="122"/>
                  </a:cubicBezTo>
                  <a:cubicBezTo>
                    <a:pt x="92" y="92"/>
                    <a:pt x="92" y="61"/>
                    <a:pt x="92" y="61"/>
                  </a:cubicBezTo>
                  <a:cubicBezTo>
                    <a:pt x="62" y="31"/>
                    <a:pt x="62" y="31"/>
                    <a:pt x="31" y="1"/>
                  </a:cubicBezTo>
                  <a:cubicBezTo>
                    <a:pt x="31" y="1"/>
                    <a:pt x="31" y="1"/>
                    <a:pt x="31" y="1"/>
                  </a:cubicBezTo>
                  <a:cubicBezTo>
                    <a:pt x="1" y="31"/>
                    <a:pt x="1" y="61"/>
                    <a:pt x="1" y="61"/>
                  </a:cubicBezTo>
                  <a:cubicBezTo>
                    <a:pt x="1" y="92"/>
                    <a:pt x="31" y="122"/>
                    <a:pt x="62"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7"/>
            <p:cNvSpPr/>
            <p:nvPr/>
          </p:nvSpPr>
          <p:spPr>
            <a:xfrm>
              <a:off x="4623689" y="2336823"/>
              <a:ext cx="2541" cy="2541"/>
            </a:xfrm>
            <a:custGeom>
              <a:rect b="b" l="l" r="r" t="t"/>
              <a:pathLst>
                <a:path extrusionOk="0" h="62" w="62">
                  <a:moveTo>
                    <a:pt x="31" y="62"/>
                  </a:moveTo>
                  <a:cubicBezTo>
                    <a:pt x="61" y="62"/>
                    <a:pt x="61" y="62"/>
                    <a:pt x="61" y="62"/>
                  </a:cubicBezTo>
                  <a:cubicBezTo>
                    <a:pt x="61" y="31"/>
                    <a:pt x="61" y="31"/>
                    <a:pt x="31" y="31"/>
                  </a:cubicBezTo>
                  <a:cubicBezTo>
                    <a:pt x="31" y="1"/>
                    <a:pt x="0" y="1"/>
                    <a:pt x="0" y="31"/>
                  </a:cubicBezTo>
                  <a:cubicBezTo>
                    <a:pt x="0" y="31"/>
                    <a:pt x="0" y="62"/>
                    <a:pt x="0" y="62"/>
                  </a:cubicBezTo>
                  <a:cubicBezTo>
                    <a:pt x="0" y="62"/>
                    <a:pt x="31" y="62"/>
                    <a:pt x="31"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7"/>
            <p:cNvSpPr/>
            <p:nvPr/>
          </p:nvSpPr>
          <p:spPr>
            <a:xfrm>
              <a:off x="4673530" y="2293254"/>
              <a:ext cx="3771" cy="3771"/>
            </a:xfrm>
            <a:custGeom>
              <a:rect b="b" l="l" r="r" t="t"/>
              <a:pathLst>
                <a:path extrusionOk="0" h="92" w="92">
                  <a:moveTo>
                    <a:pt x="31" y="61"/>
                  </a:moveTo>
                  <a:cubicBezTo>
                    <a:pt x="61" y="91"/>
                    <a:pt x="61" y="61"/>
                    <a:pt x="61" y="61"/>
                  </a:cubicBezTo>
                  <a:cubicBezTo>
                    <a:pt x="92" y="30"/>
                    <a:pt x="92" y="30"/>
                    <a:pt x="92" y="30"/>
                  </a:cubicBezTo>
                  <a:cubicBezTo>
                    <a:pt x="92" y="30"/>
                    <a:pt x="31" y="0"/>
                    <a:pt x="31" y="0"/>
                  </a:cubicBezTo>
                  <a:cubicBezTo>
                    <a:pt x="31" y="30"/>
                    <a:pt x="0" y="30"/>
                    <a:pt x="0" y="30"/>
                  </a:cubicBezTo>
                  <a:cubicBezTo>
                    <a:pt x="0" y="61"/>
                    <a:pt x="31" y="61"/>
                    <a:pt x="31" y="6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7"/>
            <p:cNvSpPr/>
            <p:nvPr/>
          </p:nvSpPr>
          <p:spPr>
            <a:xfrm>
              <a:off x="4651109" y="2308173"/>
              <a:ext cx="41" cy="41"/>
            </a:xfrm>
            <a:custGeom>
              <a:rect b="b" l="l" r="r" t="t"/>
              <a:pathLst>
                <a:path extrusionOk="0" h="1" w="1">
                  <a:moveTo>
                    <a:pt x="0" y="1"/>
                  </a:moveTo>
                  <a:lnTo>
                    <a:pt x="0" y="1"/>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7"/>
            <p:cNvSpPr/>
            <p:nvPr/>
          </p:nvSpPr>
          <p:spPr>
            <a:xfrm>
              <a:off x="4672259" y="2304444"/>
              <a:ext cx="41" cy="1271"/>
            </a:xfrm>
            <a:custGeom>
              <a:rect b="b" l="l" r="r" t="t"/>
              <a:pathLst>
                <a:path extrusionOk="0" h="31" w="1">
                  <a:moveTo>
                    <a:pt x="1" y="1"/>
                  </a:moveTo>
                  <a:lnTo>
                    <a:pt x="1" y="31"/>
                  </a:ln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7"/>
            <p:cNvSpPr/>
            <p:nvPr/>
          </p:nvSpPr>
          <p:spPr>
            <a:xfrm>
              <a:off x="3252002" y="3740883"/>
              <a:ext cx="2689846" cy="796141"/>
            </a:xfrm>
            <a:custGeom>
              <a:rect b="b" l="l" r="r" t="t"/>
              <a:pathLst>
                <a:path extrusionOk="0" h="19424" w="65626">
                  <a:moveTo>
                    <a:pt x="65625" y="19423"/>
                  </a:moveTo>
                  <a:lnTo>
                    <a:pt x="1" y="19423"/>
                  </a:lnTo>
                  <a:lnTo>
                    <a:pt x="3648" y="1"/>
                  </a:lnTo>
                  <a:lnTo>
                    <a:pt x="619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7"/>
            <p:cNvSpPr/>
            <p:nvPr/>
          </p:nvSpPr>
          <p:spPr>
            <a:xfrm>
              <a:off x="3123711" y="4442298"/>
              <a:ext cx="2945198" cy="157023"/>
            </a:xfrm>
            <a:custGeom>
              <a:rect b="b" l="l" r="r" t="t"/>
              <a:pathLst>
                <a:path extrusionOk="0" h="3831" w="71856">
                  <a:moveTo>
                    <a:pt x="0" y="0"/>
                  </a:moveTo>
                  <a:lnTo>
                    <a:pt x="71856" y="0"/>
                  </a:lnTo>
                  <a:lnTo>
                    <a:pt x="71856" y="3830"/>
                  </a:lnTo>
                  <a:lnTo>
                    <a:pt x="0" y="38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7"/>
            <p:cNvSpPr/>
            <p:nvPr/>
          </p:nvSpPr>
          <p:spPr>
            <a:xfrm>
              <a:off x="3330493" y="3717234"/>
              <a:ext cx="2532864" cy="157023"/>
            </a:xfrm>
            <a:custGeom>
              <a:rect b="b" l="l" r="r" t="t"/>
              <a:pathLst>
                <a:path extrusionOk="0" h="3831" w="61796">
                  <a:moveTo>
                    <a:pt x="1" y="0"/>
                  </a:moveTo>
                  <a:lnTo>
                    <a:pt x="61795" y="0"/>
                  </a:lnTo>
                  <a:lnTo>
                    <a:pt x="61795" y="3830"/>
                  </a:lnTo>
                  <a:lnTo>
                    <a:pt x="1" y="38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7"/>
            <p:cNvSpPr/>
            <p:nvPr/>
          </p:nvSpPr>
          <p:spPr>
            <a:xfrm>
              <a:off x="4008262" y="4001275"/>
              <a:ext cx="1177325" cy="323965"/>
            </a:xfrm>
            <a:custGeom>
              <a:rect b="b" l="l" r="r" t="t"/>
              <a:pathLst>
                <a:path extrusionOk="0" h="7904" w="28724">
                  <a:moveTo>
                    <a:pt x="0" y="0"/>
                  </a:moveTo>
                  <a:lnTo>
                    <a:pt x="28724" y="0"/>
                  </a:lnTo>
                  <a:lnTo>
                    <a:pt x="28724" y="7903"/>
                  </a:lnTo>
                  <a:lnTo>
                    <a:pt x="0" y="790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7"/>
            <p:cNvSpPr/>
            <p:nvPr/>
          </p:nvSpPr>
          <p:spPr>
            <a:xfrm>
              <a:off x="4079252" y="4056075"/>
              <a:ext cx="1035344" cy="214324"/>
            </a:xfrm>
            <a:custGeom>
              <a:rect b="b" l="l" r="r" t="t"/>
              <a:pathLst>
                <a:path extrusionOk="0" h="5229" w="25260">
                  <a:moveTo>
                    <a:pt x="1" y="1"/>
                  </a:moveTo>
                  <a:lnTo>
                    <a:pt x="25259" y="1"/>
                  </a:lnTo>
                  <a:lnTo>
                    <a:pt x="25259" y="5229"/>
                  </a:lnTo>
                  <a:lnTo>
                    <a:pt x="1" y="522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7"/>
            <p:cNvSpPr/>
            <p:nvPr/>
          </p:nvSpPr>
          <p:spPr>
            <a:xfrm>
              <a:off x="3736638" y="4079766"/>
              <a:ext cx="155793" cy="157023"/>
            </a:xfrm>
            <a:custGeom>
              <a:rect b="b" l="l" r="r" t="t"/>
              <a:pathLst>
                <a:path extrusionOk="0" h="3831" w="3801">
                  <a:moveTo>
                    <a:pt x="3800" y="1915"/>
                  </a:moveTo>
                  <a:cubicBezTo>
                    <a:pt x="3800" y="2979"/>
                    <a:pt x="2949" y="3830"/>
                    <a:pt x="1885" y="3830"/>
                  </a:cubicBezTo>
                  <a:cubicBezTo>
                    <a:pt x="852" y="3830"/>
                    <a:pt x="1" y="2979"/>
                    <a:pt x="1" y="1915"/>
                  </a:cubicBezTo>
                  <a:cubicBezTo>
                    <a:pt x="1" y="851"/>
                    <a:pt x="852" y="0"/>
                    <a:pt x="1885" y="0"/>
                  </a:cubicBezTo>
                  <a:cubicBezTo>
                    <a:pt x="2949" y="0"/>
                    <a:pt x="3800" y="851"/>
                    <a:pt x="3800" y="19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7"/>
            <p:cNvSpPr/>
            <p:nvPr/>
          </p:nvSpPr>
          <p:spPr>
            <a:xfrm>
              <a:off x="5312647" y="4079766"/>
              <a:ext cx="155753" cy="157023"/>
            </a:xfrm>
            <a:custGeom>
              <a:rect b="b" l="l" r="r" t="t"/>
              <a:pathLst>
                <a:path extrusionOk="0" h="3831" w="3800">
                  <a:moveTo>
                    <a:pt x="3800" y="1915"/>
                  </a:moveTo>
                  <a:cubicBezTo>
                    <a:pt x="3800" y="2979"/>
                    <a:pt x="2949" y="3830"/>
                    <a:pt x="1915" y="3830"/>
                  </a:cubicBezTo>
                  <a:cubicBezTo>
                    <a:pt x="851" y="3830"/>
                    <a:pt x="0" y="2979"/>
                    <a:pt x="0" y="1915"/>
                  </a:cubicBezTo>
                  <a:cubicBezTo>
                    <a:pt x="0" y="851"/>
                    <a:pt x="851" y="0"/>
                    <a:pt x="1915" y="0"/>
                  </a:cubicBezTo>
                  <a:cubicBezTo>
                    <a:pt x="2949" y="0"/>
                    <a:pt x="3800" y="851"/>
                    <a:pt x="3800" y="19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7"/>
            <p:cNvSpPr/>
            <p:nvPr/>
          </p:nvSpPr>
          <p:spPr>
            <a:xfrm>
              <a:off x="3443864" y="4079766"/>
              <a:ext cx="155793" cy="157023"/>
            </a:xfrm>
            <a:custGeom>
              <a:rect b="b" l="l" r="r" t="t"/>
              <a:pathLst>
                <a:path extrusionOk="0" h="3831" w="3801">
                  <a:moveTo>
                    <a:pt x="3800" y="1915"/>
                  </a:moveTo>
                  <a:cubicBezTo>
                    <a:pt x="3800" y="2979"/>
                    <a:pt x="2949" y="3830"/>
                    <a:pt x="1885" y="3830"/>
                  </a:cubicBezTo>
                  <a:cubicBezTo>
                    <a:pt x="852" y="3830"/>
                    <a:pt x="1" y="2979"/>
                    <a:pt x="1" y="1915"/>
                  </a:cubicBezTo>
                  <a:cubicBezTo>
                    <a:pt x="1" y="851"/>
                    <a:pt x="852" y="0"/>
                    <a:pt x="1885" y="0"/>
                  </a:cubicBezTo>
                  <a:cubicBezTo>
                    <a:pt x="2949" y="0"/>
                    <a:pt x="3800" y="851"/>
                    <a:pt x="3800" y="19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7"/>
            <p:cNvSpPr/>
            <p:nvPr/>
          </p:nvSpPr>
          <p:spPr>
            <a:xfrm>
              <a:off x="5592961" y="4079766"/>
              <a:ext cx="155753" cy="157023"/>
            </a:xfrm>
            <a:custGeom>
              <a:rect b="b" l="l" r="r" t="t"/>
              <a:pathLst>
                <a:path extrusionOk="0" h="3831" w="3800">
                  <a:moveTo>
                    <a:pt x="3800" y="1915"/>
                  </a:moveTo>
                  <a:cubicBezTo>
                    <a:pt x="3800" y="2979"/>
                    <a:pt x="2949" y="3830"/>
                    <a:pt x="1915" y="3830"/>
                  </a:cubicBezTo>
                  <a:cubicBezTo>
                    <a:pt x="851" y="3830"/>
                    <a:pt x="0" y="2979"/>
                    <a:pt x="0" y="1915"/>
                  </a:cubicBezTo>
                  <a:cubicBezTo>
                    <a:pt x="0" y="851"/>
                    <a:pt x="851" y="0"/>
                    <a:pt x="1915" y="0"/>
                  </a:cubicBezTo>
                  <a:cubicBezTo>
                    <a:pt x="2949" y="0"/>
                    <a:pt x="3800" y="851"/>
                    <a:pt x="3800" y="19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97"/>
          <p:cNvGrpSpPr/>
          <p:nvPr/>
        </p:nvGrpSpPr>
        <p:grpSpPr>
          <a:xfrm>
            <a:off x="2788900" y="1289425"/>
            <a:ext cx="1559517" cy="762169"/>
            <a:chOff x="2788900" y="1289425"/>
            <a:chExt cx="1559517" cy="762169"/>
          </a:xfrm>
        </p:grpSpPr>
        <p:sp>
          <p:nvSpPr>
            <p:cNvPr id="2788" name="Google Shape;2788;p97"/>
            <p:cNvSpPr/>
            <p:nvPr/>
          </p:nvSpPr>
          <p:spPr>
            <a:xfrm>
              <a:off x="3254500" y="1597701"/>
              <a:ext cx="1052760" cy="417351"/>
            </a:xfrm>
            <a:custGeom>
              <a:rect b="b" l="l" r="r" t="t"/>
              <a:pathLst>
                <a:path extrusionOk="0" fill="none" h="24378" w="34317">
                  <a:moveTo>
                    <a:pt x="34317" y="24378"/>
                  </a:moveTo>
                  <a:lnTo>
                    <a:pt x="9970" y="1"/>
                  </a:lnTo>
                  <a:lnTo>
                    <a:pt x="0" y="1"/>
                  </a:lnTo>
                </a:path>
              </a:pathLst>
            </a:custGeom>
            <a:noFill/>
            <a:ln cap="rnd" cmpd="sng" w="19050">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7"/>
            <p:cNvSpPr/>
            <p:nvPr/>
          </p:nvSpPr>
          <p:spPr>
            <a:xfrm>
              <a:off x="4268614" y="1971791"/>
              <a:ext cx="79803" cy="79803"/>
            </a:xfrm>
            <a:custGeom>
              <a:rect b="b" l="l" r="r" t="t"/>
              <a:pathLst>
                <a:path extrusionOk="0" h="1947" w="1947">
                  <a:moveTo>
                    <a:pt x="973" y="1"/>
                  </a:moveTo>
                  <a:cubicBezTo>
                    <a:pt x="426" y="1"/>
                    <a:pt x="1" y="427"/>
                    <a:pt x="1" y="974"/>
                  </a:cubicBezTo>
                  <a:cubicBezTo>
                    <a:pt x="1" y="1521"/>
                    <a:pt x="426" y="1946"/>
                    <a:pt x="973" y="1946"/>
                  </a:cubicBezTo>
                  <a:cubicBezTo>
                    <a:pt x="1521" y="1946"/>
                    <a:pt x="1946" y="1521"/>
                    <a:pt x="1946" y="974"/>
                  </a:cubicBezTo>
                  <a:cubicBezTo>
                    <a:pt x="1946" y="427"/>
                    <a:pt x="1521" y="1"/>
                    <a:pt x="9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7"/>
            <p:cNvSpPr/>
            <p:nvPr/>
          </p:nvSpPr>
          <p:spPr>
            <a:xfrm flipH="1">
              <a:off x="2788900" y="1289425"/>
              <a:ext cx="627600" cy="62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97"/>
          <p:cNvGrpSpPr/>
          <p:nvPr/>
        </p:nvGrpSpPr>
        <p:grpSpPr>
          <a:xfrm>
            <a:off x="2653100" y="2796537"/>
            <a:ext cx="1401273" cy="719963"/>
            <a:chOff x="2653100" y="2796537"/>
            <a:chExt cx="1401273" cy="719963"/>
          </a:xfrm>
        </p:grpSpPr>
        <p:sp>
          <p:nvSpPr>
            <p:cNvPr id="2792" name="Google Shape;2792;p97"/>
            <p:cNvSpPr/>
            <p:nvPr/>
          </p:nvSpPr>
          <p:spPr>
            <a:xfrm>
              <a:off x="2759350" y="2881798"/>
              <a:ext cx="1232092" cy="334930"/>
            </a:xfrm>
            <a:custGeom>
              <a:rect b="b" l="l" r="r" t="t"/>
              <a:pathLst>
                <a:path extrusionOk="0" fill="none" h="3710" w="28695">
                  <a:moveTo>
                    <a:pt x="28694" y="1"/>
                  </a:moveTo>
                  <a:lnTo>
                    <a:pt x="24986" y="3709"/>
                  </a:lnTo>
                  <a:lnTo>
                    <a:pt x="1" y="3709"/>
                  </a:lnTo>
                </a:path>
              </a:pathLst>
            </a:custGeom>
            <a:noFill/>
            <a:ln cap="rnd" cmpd="sng" w="19050">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7"/>
            <p:cNvSpPr/>
            <p:nvPr/>
          </p:nvSpPr>
          <p:spPr>
            <a:xfrm>
              <a:off x="3973340" y="2796537"/>
              <a:ext cx="81032" cy="81032"/>
            </a:xfrm>
            <a:custGeom>
              <a:rect b="b" l="l" r="r" t="t"/>
              <a:pathLst>
                <a:path extrusionOk="0" h="1977" w="1977">
                  <a:moveTo>
                    <a:pt x="974" y="1"/>
                  </a:moveTo>
                  <a:cubicBezTo>
                    <a:pt x="457" y="1"/>
                    <a:pt x="1" y="457"/>
                    <a:pt x="1" y="1004"/>
                  </a:cubicBezTo>
                  <a:cubicBezTo>
                    <a:pt x="1" y="1521"/>
                    <a:pt x="457" y="1977"/>
                    <a:pt x="974" y="1977"/>
                  </a:cubicBezTo>
                  <a:cubicBezTo>
                    <a:pt x="1521" y="1977"/>
                    <a:pt x="1977" y="1521"/>
                    <a:pt x="1977" y="1004"/>
                  </a:cubicBezTo>
                  <a:cubicBezTo>
                    <a:pt x="1977" y="457"/>
                    <a:pt x="1521" y="1"/>
                    <a:pt x="9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7"/>
            <p:cNvSpPr/>
            <p:nvPr/>
          </p:nvSpPr>
          <p:spPr>
            <a:xfrm flipH="1">
              <a:off x="2653100" y="2888900"/>
              <a:ext cx="627600" cy="62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97"/>
          <p:cNvGrpSpPr/>
          <p:nvPr/>
        </p:nvGrpSpPr>
        <p:grpSpPr>
          <a:xfrm>
            <a:off x="5316377" y="1301625"/>
            <a:ext cx="1069898" cy="870799"/>
            <a:chOff x="5316377" y="1301625"/>
            <a:chExt cx="1069898" cy="870799"/>
          </a:xfrm>
        </p:grpSpPr>
        <p:sp>
          <p:nvSpPr>
            <p:cNvPr id="2796" name="Google Shape;2796;p97"/>
            <p:cNvSpPr/>
            <p:nvPr/>
          </p:nvSpPr>
          <p:spPr>
            <a:xfrm>
              <a:off x="5357483" y="1538444"/>
              <a:ext cx="1009194" cy="587922"/>
            </a:xfrm>
            <a:custGeom>
              <a:rect b="b" l="l" r="r" t="t"/>
              <a:pathLst>
                <a:path extrusionOk="0" fill="none" h="18178" w="24622">
                  <a:moveTo>
                    <a:pt x="1" y="18177"/>
                  </a:moveTo>
                  <a:lnTo>
                    <a:pt x="18177" y="0"/>
                  </a:lnTo>
                  <a:lnTo>
                    <a:pt x="24621" y="0"/>
                  </a:lnTo>
                </a:path>
              </a:pathLst>
            </a:custGeom>
            <a:noFill/>
            <a:ln cap="rnd" cmpd="sng" w="19050">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7"/>
            <p:cNvSpPr/>
            <p:nvPr/>
          </p:nvSpPr>
          <p:spPr>
            <a:xfrm>
              <a:off x="5316377" y="2092662"/>
              <a:ext cx="79762" cy="79762"/>
            </a:xfrm>
            <a:custGeom>
              <a:rect b="b" l="l" r="r" t="t"/>
              <a:pathLst>
                <a:path extrusionOk="0" h="1946" w="1946">
                  <a:moveTo>
                    <a:pt x="973" y="0"/>
                  </a:moveTo>
                  <a:cubicBezTo>
                    <a:pt x="426" y="0"/>
                    <a:pt x="1" y="426"/>
                    <a:pt x="1" y="973"/>
                  </a:cubicBezTo>
                  <a:cubicBezTo>
                    <a:pt x="1" y="1520"/>
                    <a:pt x="426" y="1946"/>
                    <a:pt x="973" y="1946"/>
                  </a:cubicBezTo>
                  <a:cubicBezTo>
                    <a:pt x="1520" y="1946"/>
                    <a:pt x="1946" y="1520"/>
                    <a:pt x="1946" y="973"/>
                  </a:cubicBezTo>
                  <a:cubicBezTo>
                    <a:pt x="1946" y="426"/>
                    <a:pt x="1520" y="0"/>
                    <a:pt x="9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7"/>
            <p:cNvSpPr/>
            <p:nvPr/>
          </p:nvSpPr>
          <p:spPr>
            <a:xfrm flipH="1">
              <a:off x="5758675" y="1301625"/>
              <a:ext cx="627600" cy="62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 name="Google Shape;2799;p97"/>
          <p:cNvGrpSpPr/>
          <p:nvPr/>
        </p:nvGrpSpPr>
        <p:grpSpPr>
          <a:xfrm>
            <a:off x="4709024" y="2678618"/>
            <a:ext cx="1664626" cy="911819"/>
            <a:chOff x="4709024" y="2678618"/>
            <a:chExt cx="1664626" cy="911819"/>
          </a:xfrm>
        </p:grpSpPr>
        <p:sp>
          <p:nvSpPr>
            <p:cNvPr id="2800" name="Google Shape;2800;p97"/>
            <p:cNvSpPr/>
            <p:nvPr/>
          </p:nvSpPr>
          <p:spPr>
            <a:xfrm>
              <a:off x="4752650" y="2724725"/>
              <a:ext cx="1330598" cy="587929"/>
            </a:xfrm>
            <a:custGeom>
              <a:rect b="b" l="l" r="r" t="t"/>
              <a:pathLst>
                <a:path extrusionOk="0" fill="none" h="4499" w="31096">
                  <a:moveTo>
                    <a:pt x="0" y="0"/>
                  </a:moveTo>
                  <a:lnTo>
                    <a:pt x="4499" y="4499"/>
                  </a:lnTo>
                  <a:lnTo>
                    <a:pt x="31095" y="4499"/>
                  </a:lnTo>
                </a:path>
              </a:pathLst>
            </a:custGeom>
            <a:noFill/>
            <a:ln cap="rnd" cmpd="sng" w="19050">
              <a:solidFill>
                <a:schemeClr val="accent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7"/>
            <p:cNvSpPr/>
            <p:nvPr/>
          </p:nvSpPr>
          <p:spPr>
            <a:xfrm>
              <a:off x="4709024" y="2678618"/>
              <a:ext cx="81032" cy="81032"/>
            </a:xfrm>
            <a:custGeom>
              <a:rect b="b" l="l" r="r" t="t"/>
              <a:pathLst>
                <a:path extrusionOk="0" h="1977" w="1977">
                  <a:moveTo>
                    <a:pt x="1003" y="1"/>
                  </a:moveTo>
                  <a:cubicBezTo>
                    <a:pt x="456" y="1"/>
                    <a:pt x="0" y="457"/>
                    <a:pt x="0" y="973"/>
                  </a:cubicBezTo>
                  <a:cubicBezTo>
                    <a:pt x="0" y="1521"/>
                    <a:pt x="456" y="1977"/>
                    <a:pt x="1003" y="1977"/>
                  </a:cubicBezTo>
                  <a:cubicBezTo>
                    <a:pt x="1520" y="1977"/>
                    <a:pt x="1976" y="1521"/>
                    <a:pt x="1976" y="973"/>
                  </a:cubicBezTo>
                  <a:cubicBezTo>
                    <a:pt x="1976" y="457"/>
                    <a:pt x="1520" y="1"/>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7"/>
            <p:cNvSpPr/>
            <p:nvPr/>
          </p:nvSpPr>
          <p:spPr>
            <a:xfrm flipH="1">
              <a:off x="5746050" y="2962838"/>
              <a:ext cx="627600" cy="62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3" name="Google Shape;2803;p97"/>
          <p:cNvSpPr txBox="1"/>
          <p:nvPr>
            <p:ph idx="4294967295" type="subTitle"/>
          </p:nvPr>
        </p:nvSpPr>
        <p:spPr>
          <a:xfrm>
            <a:off x="6379075" y="1219100"/>
            <a:ext cx="1956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Mars</a:t>
            </a:r>
            <a:endParaRPr b="1" sz="1400"/>
          </a:p>
        </p:txBody>
      </p:sp>
      <p:sp>
        <p:nvSpPr>
          <p:cNvPr id="2804" name="Google Shape;2804;p97"/>
          <p:cNvSpPr txBox="1"/>
          <p:nvPr>
            <p:ph idx="4294967295" type="subTitle"/>
          </p:nvPr>
        </p:nvSpPr>
        <p:spPr>
          <a:xfrm>
            <a:off x="6379076" y="1468150"/>
            <a:ext cx="19560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Despite being red, Mars is actually a cold place</a:t>
            </a:r>
            <a:endParaRPr sz="1200"/>
          </a:p>
        </p:txBody>
      </p:sp>
      <p:sp>
        <p:nvSpPr>
          <p:cNvPr id="2805" name="Google Shape;2805;p97"/>
          <p:cNvSpPr txBox="1"/>
          <p:nvPr>
            <p:ph idx="4294967295" type="subTitle"/>
          </p:nvPr>
        </p:nvSpPr>
        <p:spPr>
          <a:xfrm>
            <a:off x="6369150" y="2913325"/>
            <a:ext cx="1956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a:t>Saturn</a:t>
            </a:r>
            <a:endParaRPr b="1" sz="1400"/>
          </a:p>
        </p:txBody>
      </p:sp>
      <p:sp>
        <p:nvSpPr>
          <p:cNvPr id="2806" name="Google Shape;2806;p97"/>
          <p:cNvSpPr txBox="1"/>
          <p:nvPr>
            <p:ph idx="4294967295" type="subTitle"/>
          </p:nvPr>
        </p:nvSpPr>
        <p:spPr>
          <a:xfrm>
            <a:off x="6369151" y="3162375"/>
            <a:ext cx="19560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Saturn is a gas giant and has several rings</a:t>
            </a:r>
            <a:endParaRPr sz="1200"/>
          </a:p>
        </p:txBody>
      </p:sp>
      <p:sp>
        <p:nvSpPr>
          <p:cNvPr id="2807" name="Google Shape;2807;p97"/>
          <p:cNvSpPr txBox="1"/>
          <p:nvPr>
            <p:ph idx="4294967295" type="subTitle"/>
          </p:nvPr>
        </p:nvSpPr>
        <p:spPr>
          <a:xfrm>
            <a:off x="820800" y="1219100"/>
            <a:ext cx="1956000" cy="412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a:t>Neptune</a:t>
            </a:r>
            <a:endParaRPr b="1"/>
          </a:p>
        </p:txBody>
      </p:sp>
      <p:sp>
        <p:nvSpPr>
          <p:cNvPr id="2808" name="Google Shape;2808;p97"/>
          <p:cNvSpPr txBox="1"/>
          <p:nvPr>
            <p:ph idx="4294967295" type="subTitle"/>
          </p:nvPr>
        </p:nvSpPr>
        <p:spPr>
          <a:xfrm>
            <a:off x="820801" y="1468150"/>
            <a:ext cx="1956000" cy="477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t>Neptune is the farthest planet from the Sun</a:t>
            </a:r>
            <a:endParaRPr sz="1200"/>
          </a:p>
        </p:txBody>
      </p:sp>
      <p:sp>
        <p:nvSpPr>
          <p:cNvPr id="2809" name="Google Shape;2809;p97"/>
          <p:cNvSpPr txBox="1"/>
          <p:nvPr>
            <p:ph idx="4294967295" type="subTitle"/>
          </p:nvPr>
        </p:nvSpPr>
        <p:spPr>
          <a:xfrm>
            <a:off x="706825" y="2832600"/>
            <a:ext cx="1956000" cy="412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a:t>Venus</a:t>
            </a:r>
            <a:endParaRPr b="1" sz="1400"/>
          </a:p>
        </p:txBody>
      </p:sp>
      <p:sp>
        <p:nvSpPr>
          <p:cNvPr id="2810" name="Google Shape;2810;p97"/>
          <p:cNvSpPr txBox="1"/>
          <p:nvPr>
            <p:ph idx="4294967295" type="subTitle"/>
          </p:nvPr>
        </p:nvSpPr>
        <p:spPr>
          <a:xfrm>
            <a:off x="706826" y="3081650"/>
            <a:ext cx="1956000" cy="477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t>Venus is the second planet from the Sun</a:t>
            </a:r>
            <a:endParaRPr sz="1200"/>
          </a:p>
        </p:txBody>
      </p:sp>
      <p:grpSp>
        <p:nvGrpSpPr>
          <p:cNvPr id="2811" name="Google Shape;2811;p97"/>
          <p:cNvGrpSpPr/>
          <p:nvPr/>
        </p:nvGrpSpPr>
        <p:grpSpPr>
          <a:xfrm>
            <a:off x="5880065" y="3136974"/>
            <a:ext cx="339253" cy="268649"/>
            <a:chOff x="2085306" y="3818153"/>
            <a:chExt cx="481825" cy="381550"/>
          </a:xfrm>
        </p:grpSpPr>
        <p:sp>
          <p:nvSpPr>
            <p:cNvPr id="2812" name="Google Shape;2812;p97"/>
            <p:cNvSpPr/>
            <p:nvPr/>
          </p:nvSpPr>
          <p:spPr>
            <a:xfrm>
              <a:off x="2320106" y="3818153"/>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813" name="Google Shape;2813;p97"/>
            <p:cNvSpPr/>
            <p:nvPr/>
          </p:nvSpPr>
          <p:spPr>
            <a:xfrm>
              <a:off x="2085306" y="3909603"/>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814" name="Google Shape;2814;p97"/>
          <p:cNvGrpSpPr/>
          <p:nvPr/>
        </p:nvGrpSpPr>
        <p:grpSpPr>
          <a:xfrm>
            <a:off x="2797533" y="3029991"/>
            <a:ext cx="339359" cy="339253"/>
            <a:chOff x="4253644" y="1311568"/>
            <a:chExt cx="481975" cy="481825"/>
          </a:xfrm>
        </p:grpSpPr>
        <p:sp>
          <p:nvSpPr>
            <p:cNvPr id="2815" name="Google Shape;2815;p97"/>
            <p:cNvSpPr/>
            <p:nvPr/>
          </p:nvSpPr>
          <p:spPr>
            <a:xfrm>
              <a:off x="4424069" y="1311568"/>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816" name="Google Shape;2816;p97"/>
            <p:cNvSpPr/>
            <p:nvPr/>
          </p:nvSpPr>
          <p:spPr>
            <a:xfrm>
              <a:off x="4536994" y="1311568"/>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817" name="Google Shape;2817;p97"/>
            <p:cNvSpPr/>
            <p:nvPr/>
          </p:nvSpPr>
          <p:spPr>
            <a:xfrm>
              <a:off x="4621694" y="1339793"/>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818" name="Google Shape;2818;p97"/>
            <p:cNvSpPr/>
            <p:nvPr/>
          </p:nvSpPr>
          <p:spPr>
            <a:xfrm>
              <a:off x="4339394" y="1339793"/>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819" name="Google Shape;2819;p97"/>
            <p:cNvSpPr/>
            <p:nvPr/>
          </p:nvSpPr>
          <p:spPr>
            <a:xfrm>
              <a:off x="4253644" y="1368018"/>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820" name="Google Shape;2820;p97"/>
          <p:cNvSpPr/>
          <p:nvPr/>
        </p:nvSpPr>
        <p:spPr>
          <a:xfrm>
            <a:off x="2905252" y="1476776"/>
            <a:ext cx="392687" cy="236443"/>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821" name="Google Shape;2821;p97"/>
          <p:cNvSpPr/>
          <p:nvPr/>
        </p:nvSpPr>
        <p:spPr>
          <a:xfrm>
            <a:off x="5861382" y="1418955"/>
            <a:ext cx="392709" cy="392973"/>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311"/>
                                        </p:tgtEl>
                                        <p:attrNameLst>
                                          <p:attrName>style.visibility</p:attrName>
                                        </p:attrNameLst>
                                      </p:cBhvr>
                                      <p:to>
                                        <p:strVal val="visible"/>
                                      </p:to>
                                    </p:set>
                                    <p:animEffect filter="fade" transition="in">
                                      <p:cBhvr>
                                        <p:cTn dur="1000"/>
                                        <p:tgtEl>
                                          <p:spTgt spid="231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472"/>
                                        </p:tgtEl>
                                        <p:attrNameLst>
                                          <p:attrName>style.visibility</p:attrName>
                                        </p:attrNameLst>
                                      </p:cBhvr>
                                      <p:to>
                                        <p:strVal val="visible"/>
                                      </p:to>
                                    </p:set>
                                    <p:animEffect filter="fade" transition="in">
                                      <p:cBhvr>
                                        <p:cTn dur="1000"/>
                                        <p:tgtEl>
                                          <p:spTgt spid="2472"/>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787"/>
                                        </p:tgtEl>
                                        <p:attrNameLst>
                                          <p:attrName>style.visibility</p:attrName>
                                        </p:attrNameLst>
                                      </p:cBhvr>
                                      <p:to>
                                        <p:strVal val="visible"/>
                                      </p:to>
                                    </p:set>
                                    <p:animEffect filter="fade" transition="in">
                                      <p:cBhvr>
                                        <p:cTn dur="1000"/>
                                        <p:tgtEl>
                                          <p:spTgt spid="2787"/>
                                        </p:tgtEl>
                                      </p:cBhvr>
                                    </p:animEffect>
                                  </p:childTnLst>
                                </p:cTn>
                              </p:par>
                              <p:par>
                                <p:cTn fill="hold" nodeType="withEffect" presetClass="entr" presetID="10" presetSubtype="0">
                                  <p:stCondLst>
                                    <p:cond delay="0"/>
                                  </p:stCondLst>
                                  <p:childTnLst>
                                    <p:set>
                                      <p:cBhvr>
                                        <p:cTn dur="1" fill="hold">
                                          <p:stCondLst>
                                            <p:cond delay="0"/>
                                          </p:stCondLst>
                                        </p:cTn>
                                        <p:tgtEl>
                                          <p:spTgt spid="2820"/>
                                        </p:tgtEl>
                                        <p:attrNameLst>
                                          <p:attrName>style.visibility</p:attrName>
                                        </p:attrNameLst>
                                      </p:cBhvr>
                                      <p:to>
                                        <p:strVal val="visible"/>
                                      </p:to>
                                    </p:set>
                                    <p:animEffect filter="fade" transition="in">
                                      <p:cBhvr>
                                        <p:cTn dur="1000"/>
                                        <p:tgtEl>
                                          <p:spTgt spid="2820"/>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807"/>
                                        </p:tgtEl>
                                        <p:attrNameLst>
                                          <p:attrName>style.visibility</p:attrName>
                                        </p:attrNameLst>
                                      </p:cBhvr>
                                      <p:to>
                                        <p:strVal val="visible"/>
                                      </p:to>
                                    </p:set>
                                    <p:animEffect filter="fade" transition="in">
                                      <p:cBhvr>
                                        <p:cTn dur="1000"/>
                                        <p:tgtEl>
                                          <p:spTgt spid="2807"/>
                                        </p:tgtEl>
                                      </p:cBhvr>
                                    </p:animEffect>
                                  </p:childTnLst>
                                </p:cTn>
                              </p:par>
                              <p:par>
                                <p:cTn fill="hold" nodeType="withEffect" presetClass="entr" presetID="10" presetSubtype="0">
                                  <p:stCondLst>
                                    <p:cond delay="0"/>
                                  </p:stCondLst>
                                  <p:childTnLst>
                                    <p:set>
                                      <p:cBhvr>
                                        <p:cTn dur="1" fill="hold">
                                          <p:stCondLst>
                                            <p:cond delay="0"/>
                                          </p:stCondLst>
                                        </p:cTn>
                                        <p:tgtEl>
                                          <p:spTgt spid="2808"/>
                                        </p:tgtEl>
                                        <p:attrNameLst>
                                          <p:attrName>style.visibility</p:attrName>
                                        </p:attrNameLst>
                                      </p:cBhvr>
                                      <p:to>
                                        <p:strVal val="visible"/>
                                      </p:to>
                                    </p:set>
                                    <p:animEffect filter="fade" transition="in">
                                      <p:cBhvr>
                                        <p:cTn dur="1000"/>
                                        <p:tgtEl>
                                          <p:spTgt spid="2808"/>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791"/>
                                        </p:tgtEl>
                                        <p:attrNameLst>
                                          <p:attrName>style.visibility</p:attrName>
                                        </p:attrNameLst>
                                      </p:cBhvr>
                                      <p:to>
                                        <p:strVal val="visible"/>
                                      </p:to>
                                    </p:set>
                                    <p:animEffect filter="fade" transition="in">
                                      <p:cBhvr>
                                        <p:cTn dur="1000"/>
                                        <p:tgtEl>
                                          <p:spTgt spid="2791"/>
                                        </p:tgtEl>
                                      </p:cBhvr>
                                    </p:animEffect>
                                  </p:childTnLst>
                                </p:cTn>
                              </p:par>
                              <p:par>
                                <p:cTn fill="hold" nodeType="withEffect" presetClass="entr" presetID="10" presetSubtype="0">
                                  <p:stCondLst>
                                    <p:cond delay="0"/>
                                  </p:stCondLst>
                                  <p:childTnLst>
                                    <p:set>
                                      <p:cBhvr>
                                        <p:cTn dur="1" fill="hold">
                                          <p:stCondLst>
                                            <p:cond delay="0"/>
                                          </p:stCondLst>
                                        </p:cTn>
                                        <p:tgtEl>
                                          <p:spTgt spid="2814"/>
                                        </p:tgtEl>
                                        <p:attrNameLst>
                                          <p:attrName>style.visibility</p:attrName>
                                        </p:attrNameLst>
                                      </p:cBhvr>
                                      <p:to>
                                        <p:strVal val="visible"/>
                                      </p:to>
                                    </p:set>
                                    <p:animEffect filter="fade" transition="in">
                                      <p:cBhvr>
                                        <p:cTn dur="1000"/>
                                        <p:tgtEl>
                                          <p:spTgt spid="2814"/>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809"/>
                                        </p:tgtEl>
                                        <p:attrNameLst>
                                          <p:attrName>style.visibility</p:attrName>
                                        </p:attrNameLst>
                                      </p:cBhvr>
                                      <p:to>
                                        <p:strVal val="visible"/>
                                      </p:to>
                                    </p:set>
                                    <p:animEffect filter="fade" transition="in">
                                      <p:cBhvr>
                                        <p:cTn dur="1000"/>
                                        <p:tgtEl>
                                          <p:spTgt spid="2809"/>
                                        </p:tgtEl>
                                      </p:cBhvr>
                                    </p:animEffect>
                                  </p:childTnLst>
                                </p:cTn>
                              </p:par>
                              <p:par>
                                <p:cTn fill="hold" nodeType="withEffect" presetClass="entr" presetID="10" presetSubtype="0">
                                  <p:stCondLst>
                                    <p:cond delay="0"/>
                                  </p:stCondLst>
                                  <p:childTnLst>
                                    <p:set>
                                      <p:cBhvr>
                                        <p:cTn dur="1" fill="hold">
                                          <p:stCondLst>
                                            <p:cond delay="0"/>
                                          </p:stCondLst>
                                        </p:cTn>
                                        <p:tgtEl>
                                          <p:spTgt spid="2810"/>
                                        </p:tgtEl>
                                        <p:attrNameLst>
                                          <p:attrName>style.visibility</p:attrName>
                                        </p:attrNameLst>
                                      </p:cBhvr>
                                      <p:to>
                                        <p:strVal val="visible"/>
                                      </p:to>
                                    </p:set>
                                    <p:animEffect filter="fade" transition="in">
                                      <p:cBhvr>
                                        <p:cTn dur="1000"/>
                                        <p:tgtEl>
                                          <p:spTgt spid="2810"/>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795"/>
                                        </p:tgtEl>
                                        <p:attrNameLst>
                                          <p:attrName>style.visibility</p:attrName>
                                        </p:attrNameLst>
                                      </p:cBhvr>
                                      <p:to>
                                        <p:strVal val="visible"/>
                                      </p:to>
                                    </p:set>
                                    <p:animEffect filter="fade" transition="in">
                                      <p:cBhvr>
                                        <p:cTn dur="1000"/>
                                        <p:tgtEl>
                                          <p:spTgt spid="2795"/>
                                        </p:tgtEl>
                                      </p:cBhvr>
                                    </p:animEffect>
                                  </p:childTnLst>
                                </p:cTn>
                              </p:par>
                              <p:par>
                                <p:cTn fill="hold" nodeType="withEffect" presetClass="entr" presetID="10" presetSubtype="0">
                                  <p:stCondLst>
                                    <p:cond delay="0"/>
                                  </p:stCondLst>
                                  <p:childTnLst>
                                    <p:set>
                                      <p:cBhvr>
                                        <p:cTn dur="1" fill="hold">
                                          <p:stCondLst>
                                            <p:cond delay="0"/>
                                          </p:stCondLst>
                                        </p:cTn>
                                        <p:tgtEl>
                                          <p:spTgt spid="2821"/>
                                        </p:tgtEl>
                                        <p:attrNameLst>
                                          <p:attrName>style.visibility</p:attrName>
                                        </p:attrNameLst>
                                      </p:cBhvr>
                                      <p:to>
                                        <p:strVal val="visible"/>
                                      </p:to>
                                    </p:set>
                                    <p:animEffect filter="fade" transition="in">
                                      <p:cBhvr>
                                        <p:cTn dur="1000"/>
                                        <p:tgtEl>
                                          <p:spTgt spid="2821"/>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2803"/>
                                        </p:tgtEl>
                                        <p:attrNameLst>
                                          <p:attrName>style.visibility</p:attrName>
                                        </p:attrNameLst>
                                      </p:cBhvr>
                                      <p:to>
                                        <p:strVal val="visible"/>
                                      </p:to>
                                    </p:set>
                                    <p:animEffect filter="fade" transition="in">
                                      <p:cBhvr>
                                        <p:cTn dur="1000"/>
                                        <p:tgtEl>
                                          <p:spTgt spid="2803"/>
                                        </p:tgtEl>
                                      </p:cBhvr>
                                    </p:animEffect>
                                  </p:childTnLst>
                                </p:cTn>
                              </p:par>
                              <p:par>
                                <p:cTn fill="hold" nodeType="withEffect" presetClass="entr" presetID="10" presetSubtype="0">
                                  <p:stCondLst>
                                    <p:cond delay="0"/>
                                  </p:stCondLst>
                                  <p:childTnLst>
                                    <p:set>
                                      <p:cBhvr>
                                        <p:cTn dur="1" fill="hold">
                                          <p:stCondLst>
                                            <p:cond delay="0"/>
                                          </p:stCondLst>
                                        </p:cTn>
                                        <p:tgtEl>
                                          <p:spTgt spid="2804"/>
                                        </p:tgtEl>
                                        <p:attrNameLst>
                                          <p:attrName>style.visibility</p:attrName>
                                        </p:attrNameLst>
                                      </p:cBhvr>
                                      <p:to>
                                        <p:strVal val="visible"/>
                                      </p:to>
                                    </p:set>
                                    <p:animEffect filter="fade" transition="in">
                                      <p:cBhvr>
                                        <p:cTn dur="1000"/>
                                        <p:tgtEl>
                                          <p:spTgt spid="2804"/>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2799"/>
                                        </p:tgtEl>
                                        <p:attrNameLst>
                                          <p:attrName>style.visibility</p:attrName>
                                        </p:attrNameLst>
                                      </p:cBhvr>
                                      <p:to>
                                        <p:strVal val="visible"/>
                                      </p:to>
                                    </p:set>
                                    <p:animEffect filter="fade" transition="in">
                                      <p:cBhvr>
                                        <p:cTn dur="1000"/>
                                        <p:tgtEl>
                                          <p:spTgt spid="2799"/>
                                        </p:tgtEl>
                                      </p:cBhvr>
                                    </p:animEffect>
                                  </p:childTnLst>
                                </p:cTn>
                              </p:par>
                              <p:par>
                                <p:cTn fill="hold" nodeType="withEffect" presetClass="entr" presetID="10" presetSubtype="0">
                                  <p:stCondLst>
                                    <p:cond delay="0"/>
                                  </p:stCondLst>
                                  <p:childTnLst>
                                    <p:set>
                                      <p:cBhvr>
                                        <p:cTn dur="1" fill="hold">
                                          <p:stCondLst>
                                            <p:cond delay="0"/>
                                          </p:stCondLst>
                                        </p:cTn>
                                        <p:tgtEl>
                                          <p:spTgt spid="2811"/>
                                        </p:tgtEl>
                                        <p:attrNameLst>
                                          <p:attrName>style.visibility</p:attrName>
                                        </p:attrNameLst>
                                      </p:cBhvr>
                                      <p:to>
                                        <p:strVal val="visible"/>
                                      </p:to>
                                    </p:set>
                                    <p:animEffect filter="fade" transition="in">
                                      <p:cBhvr>
                                        <p:cTn dur="1000"/>
                                        <p:tgtEl>
                                          <p:spTgt spid="2811"/>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2805"/>
                                        </p:tgtEl>
                                        <p:attrNameLst>
                                          <p:attrName>style.visibility</p:attrName>
                                        </p:attrNameLst>
                                      </p:cBhvr>
                                      <p:to>
                                        <p:strVal val="visible"/>
                                      </p:to>
                                    </p:set>
                                    <p:animEffect filter="fade" transition="in">
                                      <p:cBhvr>
                                        <p:cTn dur="1000"/>
                                        <p:tgtEl>
                                          <p:spTgt spid="2805"/>
                                        </p:tgtEl>
                                      </p:cBhvr>
                                    </p:animEffect>
                                  </p:childTnLst>
                                </p:cTn>
                              </p:par>
                              <p:par>
                                <p:cTn fill="hold" nodeType="withEffect" presetClass="entr" presetID="10" presetSubtype="0">
                                  <p:stCondLst>
                                    <p:cond delay="0"/>
                                  </p:stCondLst>
                                  <p:childTnLst>
                                    <p:set>
                                      <p:cBhvr>
                                        <p:cTn dur="1" fill="hold">
                                          <p:stCondLst>
                                            <p:cond delay="0"/>
                                          </p:stCondLst>
                                        </p:cTn>
                                        <p:tgtEl>
                                          <p:spTgt spid="2806"/>
                                        </p:tgtEl>
                                        <p:attrNameLst>
                                          <p:attrName>style.visibility</p:attrName>
                                        </p:attrNameLst>
                                      </p:cBhvr>
                                      <p:to>
                                        <p:strVal val="visible"/>
                                      </p:to>
                                    </p:set>
                                    <p:animEffect filter="fade" transition="in">
                                      <p:cBhvr>
                                        <p:cTn dur="1000"/>
                                        <p:tgtEl>
                                          <p:spTgt spid="280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5" name="Shape 2825"/>
        <p:cNvGrpSpPr/>
        <p:nvPr/>
      </p:nvGrpSpPr>
      <p:grpSpPr>
        <a:xfrm>
          <a:off x="0" y="0"/>
          <a:ext cx="0" cy="0"/>
          <a:chOff x="0" y="0"/>
          <a:chExt cx="0" cy="0"/>
        </a:xfrm>
      </p:grpSpPr>
      <p:sp>
        <p:nvSpPr>
          <p:cNvPr id="2826" name="Google Shape;2826;p98"/>
          <p:cNvSpPr txBox="1"/>
          <p:nvPr>
            <p:ph type="title"/>
          </p:nvPr>
        </p:nvSpPr>
        <p:spPr>
          <a:xfrm>
            <a:off x="4572000" y="2667600"/>
            <a:ext cx="3852300" cy="88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accent1"/>
                </a:solidFill>
              </a:rPr>
              <a:t>Next Hol</a:t>
            </a:r>
            <a:r>
              <a:rPr lang="en"/>
              <a:t>i</a:t>
            </a:r>
            <a:r>
              <a:rPr lang="en">
                <a:solidFill>
                  <a:schemeClr val="accent1"/>
                </a:solidFill>
              </a:rPr>
              <a:t>days</a:t>
            </a:r>
            <a:endParaRPr>
              <a:solidFill>
                <a:schemeClr val="accent1"/>
              </a:solidFill>
            </a:endParaRPr>
          </a:p>
        </p:txBody>
      </p:sp>
      <p:sp>
        <p:nvSpPr>
          <p:cNvPr id="2827" name="Google Shape;2827;p98"/>
          <p:cNvSpPr txBox="1"/>
          <p:nvPr>
            <p:ph idx="1" type="subTitle"/>
          </p:nvPr>
        </p:nvSpPr>
        <p:spPr>
          <a:xfrm>
            <a:off x="4572300" y="3553200"/>
            <a:ext cx="3851700" cy="25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a:t>
            </a:r>
            <a:r>
              <a:rPr lang="en"/>
              <a:t>can</a:t>
            </a:r>
            <a:r>
              <a:rPr lang="en"/>
              <a:t> enter a subtitle here if you need it</a:t>
            </a:r>
            <a:endParaRPr/>
          </a:p>
        </p:txBody>
      </p:sp>
      <p:grpSp>
        <p:nvGrpSpPr>
          <p:cNvPr id="2828" name="Google Shape;2828;p98"/>
          <p:cNvGrpSpPr/>
          <p:nvPr/>
        </p:nvGrpSpPr>
        <p:grpSpPr>
          <a:xfrm flipH="1" rot="-1864996">
            <a:off x="2228803" y="1202058"/>
            <a:ext cx="3946628" cy="4704191"/>
            <a:chOff x="2417163" y="439671"/>
            <a:chExt cx="1882463" cy="2280007"/>
          </a:xfrm>
        </p:grpSpPr>
        <p:sp>
          <p:nvSpPr>
            <p:cNvPr id="2829" name="Google Shape;2829;p98"/>
            <p:cNvSpPr/>
            <p:nvPr/>
          </p:nvSpPr>
          <p:spPr>
            <a:xfrm>
              <a:off x="2417163" y="439671"/>
              <a:ext cx="1882463" cy="2280007"/>
            </a:xfrm>
            <a:custGeom>
              <a:rect b="b" l="l" r="r" t="t"/>
              <a:pathLst>
                <a:path extrusionOk="0" h="89028" w="73505">
                  <a:moveTo>
                    <a:pt x="14800" y="1"/>
                  </a:moveTo>
                  <a:cubicBezTo>
                    <a:pt x="14484" y="1"/>
                    <a:pt x="14168" y="10"/>
                    <a:pt x="13852" y="30"/>
                  </a:cubicBezTo>
                  <a:lnTo>
                    <a:pt x="13831" y="50"/>
                  </a:lnTo>
                  <a:cubicBezTo>
                    <a:pt x="12701" y="92"/>
                    <a:pt x="11571" y="260"/>
                    <a:pt x="10483" y="553"/>
                  </a:cubicBezTo>
                  <a:cubicBezTo>
                    <a:pt x="8412" y="1034"/>
                    <a:pt x="6445" y="1934"/>
                    <a:pt x="4708" y="3189"/>
                  </a:cubicBezTo>
                  <a:cubicBezTo>
                    <a:pt x="3181" y="4340"/>
                    <a:pt x="1967" y="5846"/>
                    <a:pt x="1214" y="7604"/>
                  </a:cubicBezTo>
                  <a:cubicBezTo>
                    <a:pt x="816" y="8587"/>
                    <a:pt x="503" y="9613"/>
                    <a:pt x="335" y="10659"/>
                  </a:cubicBezTo>
                  <a:cubicBezTo>
                    <a:pt x="293" y="10973"/>
                    <a:pt x="231" y="11307"/>
                    <a:pt x="210" y="11642"/>
                  </a:cubicBezTo>
                  <a:cubicBezTo>
                    <a:pt x="0" y="13797"/>
                    <a:pt x="168" y="15994"/>
                    <a:pt x="712" y="18087"/>
                  </a:cubicBezTo>
                  <a:cubicBezTo>
                    <a:pt x="733" y="18149"/>
                    <a:pt x="733" y="18191"/>
                    <a:pt x="754" y="18254"/>
                  </a:cubicBezTo>
                  <a:cubicBezTo>
                    <a:pt x="963" y="19091"/>
                    <a:pt x="1151" y="19928"/>
                    <a:pt x="1402" y="20765"/>
                  </a:cubicBezTo>
                  <a:cubicBezTo>
                    <a:pt x="1528" y="21204"/>
                    <a:pt x="1674" y="21644"/>
                    <a:pt x="1842" y="22083"/>
                  </a:cubicBezTo>
                  <a:cubicBezTo>
                    <a:pt x="2846" y="24782"/>
                    <a:pt x="3934" y="27460"/>
                    <a:pt x="5085" y="30118"/>
                  </a:cubicBezTo>
                  <a:cubicBezTo>
                    <a:pt x="5420" y="30871"/>
                    <a:pt x="5754" y="31624"/>
                    <a:pt x="6089" y="32357"/>
                  </a:cubicBezTo>
                  <a:cubicBezTo>
                    <a:pt x="6801" y="33905"/>
                    <a:pt x="7554" y="35453"/>
                    <a:pt x="8328" y="36981"/>
                  </a:cubicBezTo>
                  <a:cubicBezTo>
                    <a:pt x="8412" y="37169"/>
                    <a:pt x="8516" y="37336"/>
                    <a:pt x="8621" y="37525"/>
                  </a:cubicBezTo>
                  <a:cubicBezTo>
                    <a:pt x="8792" y="37849"/>
                    <a:pt x="9130" y="38034"/>
                    <a:pt x="9488" y="38034"/>
                  </a:cubicBezTo>
                  <a:cubicBezTo>
                    <a:pt x="9568" y="38034"/>
                    <a:pt x="9649" y="38025"/>
                    <a:pt x="9730" y="38006"/>
                  </a:cubicBezTo>
                  <a:cubicBezTo>
                    <a:pt x="10295" y="37901"/>
                    <a:pt x="10839" y="37734"/>
                    <a:pt x="11383" y="37504"/>
                  </a:cubicBezTo>
                  <a:cubicBezTo>
                    <a:pt x="12492" y="37064"/>
                    <a:pt x="13580" y="36562"/>
                    <a:pt x="14647" y="36018"/>
                  </a:cubicBezTo>
                  <a:cubicBezTo>
                    <a:pt x="15024" y="35830"/>
                    <a:pt x="15400" y="35642"/>
                    <a:pt x="15756" y="35453"/>
                  </a:cubicBezTo>
                  <a:cubicBezTo>
                    <a:pt x="16049" y="35307"/>
                    <a:pt x="16300" y="35139"/>
                    <a:pt x="16551" y="34951"/>
                  </a:cubicBezTo>
                  <a:cubicBezTo>
                    <a:pt x="16739" y="34805"/>
                    <a:pt x="16928" y="34679"/>
                    <a:pt x="17116" y="34533"/>
                  </a:cubicBezTo>
                  <a:cubicBezTo>
                    <a:pt x="17639" y="34177"/>
                    <a:pt x="17660" y="34093"/>
                    <a:pt x="17409" y="33528"/>
                  </a:cubicBezTo>
                  <a:cubicBezTo>
                    <a:pt x="17011" y="32629"/>
                    <a:pt x="16572" y="31750"/>
                    <a:pt x="16132" y="30871"/>
                  </a:cubicBezTo>
                  <a:cubicBezTo>
                    <a:pt x="15672" y="29929"/>
                    <a:pt x="15212" y="28988"/>
                    <a:pt x="14772" y="28046"/>
                  </a:cubicBezTo>
                  <a:lnTo>
                    <a:pt x="14752" y="28046"/>
                  </a:lnTo>
                  <a:cubicBezTo>
                    <a:pt x="14438" y="27356"/>
                    <a:pt x="14124" y="26665"/>
                    <a:pt x="13810" y="25975"/>
                  </a:cubicBezTo>
                  <a:cubicBezTo>
                    <a:pt x="13433" y="25180"/>
                    <a:pt x="13078" y="24385"/>
                    <a:pt x="12743" y="23569"/>
                  </a:cubicBezTo>
                  <a:cubicBezTo>
                    <a:pt x="12617" y="23297"/>
                    <a:pt x="12492" y="23025"/>
                    <a:pt x="12387" y="22753"/>
                  </a:cubicBezTo>
                  <a:cubicBezTo>
                    <a:pt x="12073" y="21978"/>
                    <a:pt x="11780" y="21204"/>
                    <a:pt x="11529" y="20430"/>
                  </a:cubicBezTo>
                  <a:cubicBezTo>
                    <a:pt x="11132" y="19196"/>
                    <a:pt x="10839" y="17919"/>
                    <a:pt x="10692" y="16622"/>
                  </a:cubicBezTo>
                  <a:cubicBezTo>
                    <a:pt x="10671" y="16517"/>
                    <a:pt x="10671" y="16392"/>
                    <a:pt x="10650" y="16287"/>
                  </a:cubicBezTo>
                  <a:cubicBezTo>
                    <a:pt x="10567" y="15639"/>
                    <a:pt x="10588" y="14969"/>
                    <a:pt x="10713" y="14299"/>
                  </a:cubicBezTo>
                  <a:cubicBezTo>
                    <a:pt x="10734" y="14174"/>
                    <a:pt x="10776" y="14048"/>
                    <a:pt x="10818" y="13923"/>
                  </a:cubicBezTo>
                  <a:cubicBezTo>
                    <a:pt x="11194" y="12793"/>
                    <a:pt x="12262" y="11998"/>
                    <a:pt x="13454" y="11977"/>
                  </a:cubicBezTo>
                  <a:lnTo>
                    <a:pt x="13831" y="11977"/>
                  </a:lnTo>
                  <a:cubicBezTo>
                    <a:pt x="14354" y="11998"/>
                    <a:pt x="14877" y="12082"/>
                    <a:pt x="15379" y="12270"/>
                  </a:cubicBezTo>
                  <a:cubicBezTo>
                    <a:pt x="15798" y="12416"/>
                    <a:pt x="16195" y="12605"/>
                    <a:pt x="16593" y="12835"/>
                  </a:cubicBezTo>
                  <a:cubicBezTo>
                    <a:pt x="16990" y="13065"/>
                    <a:pt x="17388" y="13337"/>
                    <a:pt x="17765" y="13609"/>
                  </a:cubicBezTo>
                  <a:cubicBezTo>
                    <a:pt x="18225" y="13944"/>
                    <a:pt x="18643" y="14299"/>
                    <a:pt x="19041" y="14655"/>
                  </a:cubicBezTo>
                  <a:cubicBezTo>
                    <a:pt x="19145" y="14739"/>
                    <a:pt x="19250" y="14823"/>
                    <a:pt x="19334" y="14906"/>
                  </a:cubicBezTo>
                  <a:cubicBezTo>
                    <a:pt x="20003" y="15513"/>
                    <a:pt x="20631" y="16141"/>
                    <a:pt x="21217" y="16789"/>
                  </a:cubicBezTo>
                  <a:lnTo>
                    <a:pt x="21217" y="16810"/>
                  </a:lnTo>
                  <a:cubicBezTo>
                    <a:pt x="21698" y="17312"/>
                    <a:pt x="22138" y="17815"/>
                    <a:pt x="22556" y="18359"/>
                  </a:cubicBezTo>
                  <a:cubicBezTo>
                    <a:pt x="23560" y="19614"/>
                    <a:pt x="24481" y="20911"/>
                    <a:pt x="25360" y="22250"/>
                  </a:cubicBezTo>
                  <a:cubicBezTo>
                    <a:pt x="27159" y="24971"/>
                    <a:pt x="28917" y="27711"/>
                    <a:pt x="30612" y="30452"/>
                  </a:cubicBezTo>
                  <a:cubicBezTo>
                    <a:pt x="31051" y="31164"/>
                    <a:pt x="31490" y="31854"/>
                    <a:pt x="31930" y="32566"/>
                  </a:cubicBezTo>
                  <a:cubicBezTo>
                    <a:pt x="33227" y="34679"/>
                    <a:pt x="34524" y="36813"/>
                    <a:pt x="35801" y="38968"/>
                  </a:cubicBezTo>
                  <a:cubicBezTo>
                    <a:pt x="36198" y="39638"/>
                    <a:pt x="36596" y="40308"/>
                    <a:pt x="36993" y="40956"/>
                  </a:cubicBezTo>
                  <a:lnTo>
                    <a:pt x="36993" y="40977"/>
                  </a:lnTo>
                  <a:cubicBezTo>
                    <a:pt x="37014" y="40998"/>
                    <a:pt x="37035" y="41040"/>
                    <a:pt x="37035" y="41061"/>
                  </a:cubicBezTo>
                  <a:cubicBezTo>
                    <a:pt x="39211" y="44743"/>
                    <a:pt x="41324" y="48447"/>
                    <a:pt x="43375" y="52171"/>
                  </a:cubicBezTo>
                  <a:cubicBezTo>
                    <a:pt x="43752" y="52841"/>
                    <a:pt x="44128" y="53510"/>
                    <a:pt x="44484" y="54180"/>
                  </a:cubicBezTo>
                  <a:cubicBezTo>
                    <a:pt x="45488" y="55979"/>
                    <a:pt x="46451" y="57779"/>
                    <a:pt x="47434" y="59599"/>
                  </a:cubicBezTo>
                  <a:cubicBezTo>
                    <a:pt x="47769" y="60248"/>
                    <a:pt x="48125" y="60896"/>
                    <a:pt x="48480" y="61545"/>
                  </a:cubicBezTo>
                  <a:cubicBezTo>
                    <a:pt x="48501" y="61587"/>
                    <a:pt x="48522" y="61629"/>
                    <a:pt x="48543" y="61671"/>
                  </a:cubicBezTo>
                  <a:cubicBezTo>
                    <a:pt x="50698" y="65751"/>
                    <a:pt x="52812" y="69873"/>
                    <a:pt x="54925" y="73974"/>
                  </a:cubicBezTo>
                  <a:cubicBezTo>
                    <a:pt x="55280" y="74664"/>
                    <a:pt x="55657" y="75375"/>
                    <a:pt x="56013" y="76066"/>
                  </a:cubicBezTo>
                  <a:cubicBezTo>
                    <a:pt x="56222" y="76505"/>
                    <a:pt x="56473" y="76945"/>
                    <a:pt x="56682" y="77363"/>
                  </a:cubicBezTo>
                  <a:cubicBezTo>
                    <a:pt x="57164" y="78284"/>
                    <a:pt x="57645" y="79205"/>
                    <a:pt x="58126" y="80104"/>
                  </a:cubicBezTo>
                  <a:cubicBezTo>
                    <a:pt x="58503" y="80837"/>
                    <a:pt x="58900" y="81569"/>
                    <a:pt x="59277" y="82301"/>
                  </a:cubicBezTo>
                  <a:cubicBezTo>
                    <a:pt x="60093" y="83850"/>
                    <a:pt x="60909" y="85398"/>
                    <a:pt x="61725" y="86946"/>
                  </a:cubicBezTo>
                  <a:cubicBezTo>
                    <a:pt x="61934" y="87344"/>
                    <a:pt x="62143" y="87762"/>
                    <a:pt x="62353" y="88181"/>
                  </a:cubicBezTo>
                  <a:cubicBezTo>
                    <a:pt x="62670" y="88775"/>
                    <a:pt x="62870" y="89028"/>
                    <a:pt x="63227" y="89028"/>
                  </a:cubicBezTo>
                  <a:cubicBezTo>
                    <a:pt x="63436" y="89028"/>
                    <a:pt x="63698" y="88942"/>
                    <a:pt x="64068" y="88788"/>
                  </a:cubicBezTo>
                  <a:cubicBezTo>
                    <a:pt x="65135" y="88327"/>
                    <a:pt x="66182" y="87846"/>
                    <a:pt x="67207" y="87323"/>
                  </a:cubicBezTo>
                  <a:cubicBezTo>
                    <a:pt x="67479" y="87197"/>
                    <a:pt x="67730" y="87072"/>
                    <a:pt x="67981" y="86946"/>
                  </a:cubicBezTo>
                  <a:cubicBezTo>
                    <a:pt x="68546" y="86674"/>
                    <a:pt x="69090" y="86402"/>
                    <a:pt x="69655" y="86130"/>
                  </a:cubicBezTo>
                  <a:cubicBezTo>
                    <a:pt x="70576" y="85691"/>
                    <a:pt x="71475" y="85231"/>
                    <a:pt x="72396" y="84770"/>
                  </a:cubicBezTo>
                  <a:cubicBezTo>
                    <a:pt x="72459" y="84749"/>
                    <a:pt x="72501" y="84707"/>
                    <a:pt x="72563" y="84687"/>
                  </a:cubicBezTo>
                  <a:cubicBezTo>
                    <a:pt x="72689" y="84624"/>
                    <a:pt x="72814" y="84561"/>
                    <a:pt x="72940" y="84477"/>
                  </a:cubicBezTo>
                  <a:cubicBezTo>
                    <a:pt x="73484" y="84163"/>
                    <a:pt x="73505" y="84122"/>
                    <a:pt x="73296" y="83515"/>
                  </a:cubicBezTo>
                  <a:cubicBezTo>
                    <a:pt x="72898" y="82343"/>
                    <a:pt x="72417" y="81192"/>
                    <a:pt x="71894" y="80062"/>
                  </a:cubicBezTo>
                  <a:cubicBezTo>
                    <a:pt x="70345" y="76736"/>
                    <a:pt x="68734" y="73451"/>
                    <a:pt x="67081" y="70166"/>
                  </a:cubicBezTo>
                  <a:cubicBezTo>
                    <a:pt x="66726" y="69454"/>
                    <a:pt x="66370" y="68743"/>
                    <a:pt x="66014" y="68031"/>
                  </a:cubicBezTo>
                  <a:lnTo>
                    <a:pt x="66014" y="68010"/>
                  </a:lnTo>
                  <a:cubicBezTo>
                    <a:pt x="65010" y="66044"/>
                    <a:pt x="64006" y="64056"/>
                    <a:pt x="63022" y="62089"/>
                  </a:cubicBezTo>
                  <a:lnTo>
                    <a:pt x="63022" y="62068"/>
                  </a:lnTo>
                  <a:cubicBezTo>
                    <a:pt x="62813" y="61691"/>
                    <a:pt x="62625" y="61294"/>
                    <a:pt x="62436" y="60896"/>
                  </a:cubicBezTo>
                  <a:cubicBezTo>
                    <a:pt x="62290" y="60603"/>
                    <a:pt x="62122" y="60310"/>
                    <a:pt x="61976" y="60018"/>
                  </a:cubicBezTo>
                  <a:cubicBezTo>
                    <a:pt x="60218" y="56502"/>
                    <a:pt x="58482" y="52945"/>
                    <a:pt x="56661" y="49451"/>
                  </a:cubicBezTo>
                  <a:cubicBezTo>
                    <a:pt x="56285" y="48740"/>
                    <a:pt x="55908" y="48028"/>
                    <a:pt x="55532" y="47317"/>
                  </a:cubicBezTo>
                  <a:cubicBezTo>
                    <a:pt x="55511" y="47296"/>
                    <a:pt x="55490" y="47254"/>
                    <a:pt x="55490" y="47233"/>
                  </a:cubicBezTo>
                  <a:cubicBezTo>
                    <a:pt x="54234" y="44890"/>
                    <a:pt x="52979" y="42567"/>
                    <a:pt x="51703" y="40245"/>
                  </a:cubicBezTo>
                  <a:cubicBezTo>
                    <a:pt x="51326" y="39575"/>
                    <a:pt x="50949" y="38906"/>
                    <a:pt x="50573" y="38215"/>
                  </a:cubicBezTo>
                  <a:cubicBezTo>
                    <a:pt x="47999" y="33549"/>
                    <a:pt x="45321" y="28925"/>
                    <a:pt x="42433" y="24426"/>
                  </a:cubicBezTo>
                  <a:cubicBezTo>
                    <a:pt x="41952" y="23652"/>
                    <a:pt x="41450" y="22899"/>
                    <a:pt x="40948" y="22146"/>
                  </a:cubicBezTo>
                  <a:cubicBezTo>
                    <a:pt x="40529" y="21518"/>
                    <a:pt x="40132" y="20911"/>
                    <a:pt x="39713" y="20305"/>
                  </a:cubicBezTo>
                  <a:cubicBezTo>
                    <a:pt x="38688" y="18798"/>
                    <a:pt x="37642" y="17333"/>
                    <a:pt x="36575" y="15890"/>
                  </a:cubicBezTo>
                  <a:cubicBezTo>
                    <a:pt x="36073" y="15199"/>
                    <a:pt x="35570" y="14530"/>
                    <a:pt x="35047" y="13860"/>
                  </a:cubicBezTo>
                  <a:cubicBezTo>
                    <a:pt x="33499" y="11851"/>
                    <a:pt x="31867" y="9906"/>
                    <a:pt x="30130" y="8022"/>
                  </a:cubicBezTo>
                  <a:cubicBezTo>
                    <a:pt x="27912" y="5616"/>
                    <a:pt x="25318" y="3587"/>
                    <a:pt x="22472" y="1996"/>
                  </a:cubicBezTo>
                  <a:cubicBezTo>
                    <a:pt x="22263" y="1892"/>
                    <a:pt x="22075" y="1766"/>
                    <a:pt x="21866" y="1683"/>
                  </a:cubicBezTo>
                  <a:cubicBezTo>
                    <a:pt x="21573" y="1515"/>
                    <a:pt x="21259" y="1369"/>
                    <a:pt x="20945" y="1243"/>
                  </a:cubicBezTo>
                  <a:cubicBezTo>
                    <a:pt x="18998" y="424"/>
                    <a:pt x="16908" y="1"/>
                    <a:pt x="14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8"/>
            <p:cNvSpPr/>
            <p:nvPr/>
          </p:nvSpPr>
          <p:spPr>
            <a:xfrm>
              <a:off x="3334001" y="1437641"/>
              <a:ext cx="534276" cy="268495"/>
            </a:xfrm>
            <a:custGeom>
              <a:rect b="b" l="l" r="r" t="t"/>
              <a:pathLst>
                <a:path extrusionOk="0" h="10484" w="20862">
                  <a:moveTo>
                    <a:pt x="1" y="0"/>
                  </a:moveTo>
                  <a:cubicBezTo>
                    <a:pt x="398" y="670"/>
                    <a:pt x="796" y="1340"/>
                    <a:pt x="1193" y="1988"/>
                  </a:cubicBezTo>
                  <a:lnTo>
                    <a:pt x="1193" y="2009"/>
                  </a:lnTo>
                  <a:cubicBezTo>
                    <a:pt x="3599" y="2992"/>
                    <a:pt x="5985" y="4039"/>
                    <a:pt x="8370" y="5064"/>
                  </a:cubicBezTo>
                  <a:cubicBezTo>
                    <a:pt x="12450" y="6780"/>
                    <a:pt x="16467" y="8579"/>
                    <a:pt x="20527" y="10358"/>
                  </a:cubicBezTo>
                  <a:cubicBezTo>
                    <a:pt x="20631" y="10399"/>
                    <a:pt x="20736" y="10462"/>
                    <a:pt x="20861" y="10483"/>
                  </a:cubicBezTo>
                  <a:cubicBezTo>
                    <a:pt x="20485" y="9772"/>
                    <a:pt x="20108" y="9060"/>
                    <a:pt x="19732" y="8349"/>
                  </a:cubicBezTo>
                  <a:cubicBezTo>
                    <a:pt x="19711" y="8328"/>
                    <a:pt x="19690" y="8286"/>
                    <a:pt x="19690" y="8265"/>
                  </a:cubicBezTo>
                  <a:cubicBezTo>
                    <a:pt x="14543" y="5985"/>
                    <a:pt x="9395" y="3725"/>
                    <a:pt x="4185" y="1591"/>
                  </a:cubicBezTo>
                  <a:cubicBezTo>
                    <a:pt x="2804" y="1047"/>
                    <a:pt x="1403" y="52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8"/>
            <p:cNvSpPr/>
            <p:nvPr/>
          </p:nvSpPr>
          <p:spPr>
            <a:xfrm>
              <a:off x="3201111" y="1219547"/>
              <a:ext cx="540166" cy="250799"/>
            </a:xfrm>
            <a:custGeom>
              <a:rect b="b" l="l" r="r" t="t"/>
              <a:pathLst>
                <a:path extrusionOk="0" h="9793" w="21092">
                  <a:moveTo>
                    <a:pt x="1" y="0"/>
                  </a:moveTo>
                  <a:cubicBezTo>
                    <a:pt x="440" y="712"/>
                    <a:pt x="879" y="1402"/>
                    <a:pt x="1319" y="2114"/>
                  </a:cubicBezTo>
                  <a:cubicBezTo>
                    <a:pt x="7638" y="4771"/>
                    <a:pt x="14019" y="7303"/>
                    <a:pt x="20527" y="9625"/>
                  </a:cubicBezTo>
                  <a:cubicBezTo>
                    <a:pt x="20715" y="9688"/>
                    <a:pt x="20882" y="9751"/>
                    <a:pt x="21092" y="9793"/>
                  </a:cubicBezTo>
                  <a:cubicBezTo>
                    <a:pt x="20715" y="9123"/>
                    <a:pt x="20338" y="8454"/>
                    <a:pt x="19962" y="7763"/>
                  </a:cubicBezTo>
                  <a:cubicBezTo>
                    <a:pt x="13308" y="5378"/>
                    <a:pt x="6843" y="2658"/>
                    <a:pt x="273" y="105"/>
                  </a:cubicBezTo>
                  <a:cubicBezTo>
                    <a:pt x="189" y="84"/>
                    <a:pt x="105"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8"/>
            <p:cNvSpPr/>
            <p:nvPr/>
          </p:nvSpPr>
          <p:spPr>
            <a:xfrm>
              <a:off x="3631948" y="1966001"/>
              <a:ext cx="503185" cy="270621"/>
            </a:xfrm>
            <a:custGeom>
              <a:rect b="b" l="l" r="r" t="t"/>
              <a:pathLst>
                <a:path extrusionOk="0" h="10567" w="19648">
                  <a:moveTo>
                    <a:pt x="0" y="0"/>
                  </a:moveTo>
                  <a:lnTo>
                    <a:pt x="0" y="0"/>
                  </a:lnTo>
                  <a:cubicBezTo>
                    <a:pt x="335" y="628"/>
                    <a:pt x="691" y="1297"/>
                    <a:pt x="1046" y="1946"/>
                  </a:cubicBezTo>
                  <a:cubicBezTo>
                    <a:pt x="1067" y="1988"/>
                    <a:pt x="1088" y="2030"/>
                    <a:pt x="1109" y="2072"/>
                  </a:cubicBezTo>
                  <a:cubicBezTo>
                    <a:pt x="4373" y="3641"/>
                    <a:pt x="7616" y="5273"/>
                    <a:pt x="10964" y="6717"/>
                  </a:cubicBezTo>
                  <a:cubicBezTo>
                    <a:pt x="13747" y="7930"/>
                    <a:pt x="16488" y="9165"/>
                    <a:pt x="19250" y="10378"/>
                  </a:cubicBezTo>
                  <a:cubicBezTo>
                    <a:pt x="19396" y="10462"/>
                    <a:pt x="19522" y="10504"/>
                    <a:pt x="19647" y="10567"/>
                  </a:cubicBezTo>
                  <a:cubicBezTo>
                    <a:pt x="19292" y="9855"/>
                    <a:pt x="18936" y="9144"/>
                    <a:pt x="18580" y="8432"/>
                  </a:cubicBezTo>
                  <a:lnTo>
                    <a:pt x="18580" y="8411"/>
                  </a:lnTo>
                  <a:cubicBezTo>
                    <a:pt x="12345" y="5712"/>
                    <a:pt x="6194" y="27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8"/>
            <p:cNvSpPr/>
            <p:nvPr/>
          </p:nvSpPr>
          <p:spPr>
            <a:xfrm>
              <a:off x="2960505" y="870175"/>
              <a:ext cx="543393" cy="195071"/>
            </a:xfrm>
            <a:custGeom>
              <a:rect b="b" l="l" r="r" t="t"/>
              <a:pathLst>
                <a:path extrusionOk="0" h="7617" w="21218">
                  <a:moveTo>
                    <a:pt x="1" y="0"/>
                  </a:moveTo>
                  <a:lnTo>
                    <a:pt x="1" y="0"/>
                  </a:lnTo>
                  <a:cubicBezTo>
                    <a:pt x="482" y="502"/>
                    <a:pt x="922" y="1005"/>
                    <a:pt x="1340" y="1549"/>
                  </a:cubicBezTo>
                  <a:cubicBezTo>
                    <a:pt x="4792" y="2114"/>
                    <a:pt x="8056" y="3076"/>
                    <a:pt x="11341" y="4039"/>
                  </a:cubicBezTo>
                  <a:cubicBezTo>
                    <a:pt x="14710" y="5043"/>
                    <a:pt x="17995" y="6236"/>
                    <a:pt x="21217" y="7616"/>
                  </a:cubicBezTo>
                  <a:cubicBezTo>
                    <a:pt x="20736" y="6842"/>
                    <a:pt x="20234" y="6089"/>
                    <a:pt x="19732" y="5336"/>
                  </a:cubicBezTo>
                  <a:cubicBezTo>
                    <a:pt x="14041" y="3076"/>
                    <a:pt x="8161" y="1256"/>
                    <a:pt x="1926" y="210"/>
                  </a:cubicBezTo>
                  <a:cubicBezTo>
                    <a:pt x="1277" y="105"/>
                    <a:pt x="650"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8"/>
            <p:cNvSpPr/>
            <p:nvPr/>
          </p:nvSpPr>
          <p:spPr>
            <a:xfrm>
              <a:off x="3527971" y="1775770"/>
              <a:ext cx="503211" cy="253488"/>
            </a:xfrm>
            <a:custGeom>
              <a:rect b="b" l="l" r="r" t="t"/>
              <a:pathLst>
                <a:path extrusionOk="0" h="9898" w="19649">
                  <a:moveTo>
                    <a:pt x="1" y="0"/>
                  </a:moveTo>
                  <a:cubicBezTo>
                    <a:pt x="378" y="670"/>
                    <a:pt x="754" y="1339"/>
                    <a:pt x="1110" y="2009"/>
                  </a:cubicBezTo>
                  <a:cubicBezTo>
                    <a:pt x="7094" y="4708"/>
                    <a:pt x="13141" y="7303"/>
                    <a:pt x="19251" y="9751"/>
                  </a:cubicBezTo>
                  <a:cubicBezTo>
                    <a:pt x="19397" y="9813"/>
                    <a:pt x="19544" y="9876"/>
                    <a:pt x="19648" y="9897"/>
                  </a:cubicBezTo>
                  <a:cubicBezTo>
                    <a:pt x="19439" y="9520"/>
                    <a:pt x="19251" y="9123"/>
                    <a:pt x="19062" y="8725"/>
                  </a:cubicBezTo>
                  <a:cubicBezTo>
                    <a:pt x="18916" y="8432"/>
                    <a:pt x="18748" y="8139"/>
                    <a:pt x="18602" y="7847"/>
                  </a:cubicBezTo>
                  <a:cubicBezTo>
                    <a:pt x="12367" y="5315"/>
                    <a:pt x="6236" y="2574"/>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8"/>
            <p:cNvSpPr/>
            <p:nvPr/>
          </p:nvSpPr>
          <p:spPr>
            <a:xfrm>
              <a:off x="3823767" y="2334119"/>
              <a:ext cx="475859" cy="276537"/>
            </a:xfrm>
            <a:custGeom>
              <a:rect b="b" l="l" r="r" t="t"/>
              <a:pathLst>
                <a:path extrusionOk="0" h="10798" w="18581">
                  <a:moveTo>
                    <a:pt x="1" y="1"/>
                  </a:moveTo>
                  <a:cubicBezTo>
                    <a:pt x="356" y="691"/>
                    <a:pt x="733" y="1402"/>
                    <a:pt x="1089" y="2093"/>
                  </a:cubicBezTo>
                  <a:cubicBezTo>
                    <a:pt x="6654" y="4792"/>
                    <a:pt x="12032" y="7889"/>
                    <a:pt x="17472" y="10797"/>
                  </a:cubicBezTo>
                  <a:cubicBezTo>
                    <a:pt x="17535" y="10776"/>
                    <a:pt x="17577" y="10734"/>
                    <a:pt x="17639" y="10714"/>
                  </a:cubicBezTo>
                  <a:cubicBezTo>
                    <a:pt x="17765" y="10651"/>
                    <a:pt x="17890" y="10588"/>
                    <a:pt x="18016" y="10504"/>
                  </a:cubicBezTo>
                  <a:cubicBezTo>
                    <a:pt x="18560" y="10190"/>
                    <a:pt x="18581" y="10149"/>
                    <a:pt x="18372" y="9542"/>
                  </a:cubicBezTo>
                  <a:cubicBezTo>
                    <a:pt x="14626" y="7512"/>
                    <a:pt x="10881" y="5441"/>
                    <a:pt x="7094" y="3453"/>
                  </a:cubicBezTo>
                  <a:cubicBezTo>
                    <a:pt x="4750" y="2239"/>
                    <a:pt x="2365" y="11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8"/>
            <p:cNvSpPr/>
            <p:nvPr/>
          </p:nvSpPr>
          <p:spPr>
            <a:xfrm>
              <a:off x="2872099" y="762126"/>
              <a:ext cx="481750" cy="84487"/>
            </a:xfrm>
            <a:custGeom>
              <a:rect b="b" l="l" r="r" t="t"/>
              <a:pathLst>
                <a:path extrusionOk="0" h="3299" w="18811">
                  <a:moveTo>
                    <a:pt x="7757" y="1"/>
                  </a:moveTo>
                  <a:cubicBezTo>
                    <a:pt x="6049" y="1"/>
                    <a:pt x="4316" y="131"/>
                    <a:pt x="2553" y="411"/>
                  </a:cubicBezTo>
                  <a:cubicBezTo>
                    <a:pt x="2281" y="453"/>
                    <a:pt x="2030" y="516"/>
                    <a:pt x="1779" y="579"/>
                  </a:cubicBezTo>
                  <a:cubicBezTo>
                    <a:pt x="1277" y="683"/>
                    <a:pt x="796" y="788"/>
                    <a:pt x="273" y="913"/>
                  </a:cubicBezTo>
                  <a:cubicBezTo>
                    <a:pt x="189" y="955"/>
                    <a:pt x="105" y="997"/>
                    <a:pt x="1" y="1018"/>
                  </a:cubicBezTo>
                  <a:cubicBezTo>
                    <a:pt x="461" y="1353"/>
                    <a:pt x="879" y="1708"/>
                    <a:pt x="1277" y="2064"/>
                  </a:cubicBezTo>
                  <a:cubicBezTo>
                    <a:pt x="1842" y="1939"/>
                    <a:pt x="2386" y="1834"/>
                    <a:pt x="2951" y="1771"/>
                  </a:cubicBezTo>
                  <a:cubicBezTo>
                    <a:pt x="4452" y="1574"/>
                    <a:pt x="5933" y="1481"/>
                    <a:pt x="7396" y="1481"/>
                  </a:cubicBezTo>
                  <a:cubicBezTo>
                    <a:pt x="11048" y="1481"/>
                    <a:pt x="14585" y="2061"/>
                    <a:pt x="18037" y="3048"/>
                  </a:cubicBezTo>
                  <a:cubicBezTo>
                    <a:pt x="18288" y="3131"/>
                    <a:pt x="18539" y="3215"/>
                    <a:pt x="18811" y="3299"/>
                  </a:cubicBezTo>
                  <a:cubicBezTo>
                    <a:pt x="18309" y="2608"/>
                    <a:pt x="17806" y="1939"/>
                    <a:pt x="17283" y="1269"/>
                  </a:cubicBezTo>
                  <a:cubicBezTo>
                    <a:pt x="14181" y="473"/>
                    <a:pt x="11015" y="1"/>
                    <a:pt x="7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8"/>
            <p:cNvSpPr/>
            <p:nvPr/>
          </p:nvSpPr>
          <p:spPr>
            <a:xfrm>
              <a:off x="2425742" y="634384"/>
              <a:ext cx="308677" cy="387991"/>
            </a:xfrm>
            <a:custGeom>
              <a:rect b="b" l="l" r="r" t="t"/>
              <a:pathLst>
                <a:path extrusionOk="0" h="15150" w="12053">
                  <a:moveTo>
                    <a:pt x="879" y="1"/>
                  </a:moveTo>
                  <a:cubicBezTo>
                    <a:pt x="481" y="984"/>
                    <a:pt x="168" y="2010"/>
                    <a:pt x="0" y="3056"/>
                  </a:cubicBezTo>
                  <a:lnTo>
                    <a:pt x="168" y="3537"/>
                  </a:lnTo>
                  <a:cubicBezTo>
                    <a:pt x="1569" y="7199"/>
                    <a:pt x="4185" y="10065"/>
                    <a:pt x="7386" y="12409"/>
                  </a:cubicBezTo>
                  <a:cubicBezTo>
                    <a:pt x="8683" y="13308"/>
                    <a:pt x="10002" y="14124"/>
                    <a:pt x="11383" y="14857"/>
                  </a:cubicBezTo>
                  <a:cubicBezTo>
                    <a:pt x="11550" y="14961"/>
                    <a:pt x="11717" y="15045"/>
                    <a:pt x="11906" y="15108"/>
                  </a:cubicBezTo>
                  <a:cubicBezTo>
                    <a:pt x="11948" y="15129"/>
                    <a:pt x="11989" y="15129"/>
                    <a:pt x="12052" y="15150"/>
                  </a:cubicBezTo>
                  <a:cubicBezTo>
                    <a:pt x="11738" y="14375"/>
                    <a:pt x="11445" y="13601"/>
                    <a:pt x="11194" y="12827"/>
                  </a:cubicBezTo>
                  <a:cubicBezTo>
                    <a:pt x="10378" y="12346"/>
                    <a:pt x="9541" y="11865"/>
                    <a:pt x="8746" y="11342"/>
                  </a:cubicBezTo>
                  <a:cubicBezTo>
                    <a:pt x="6089" y="9563"/>
                    <a:pt x="3871" y="7178"/>
                    <a:pt x="2302" y="4395"/>
                  </a:cubicBezTo>
                  <a:cubicBezTo>
                    <a:pt x="1653" y="3265"/>
                    <a:pt x="1235" y="2010"/>
                    <a:pt x="1025" y="733"/>
                  </a:cubicBezTo>
                  <a:cubicBezTo>
                    <a:pt x="1004" y="482"/>
                    <a:pt x="942" y="252"/>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8"/>
            <p:cNvSpPr/>
            <p:nvPr/>
          </p:nvSpPr>
          <p:spPr>
            <a:xfrm>
              <a:off x="2596126" y="440951"/>
              <a:ext cx="175249" cy="424409"/>
            </a:xfrm>
            <a:custGeom>
              <a:rect b="b" l="l" r="r" t="t"/>
              <a:pathLst>
                <a:path extrusionOk="0" h="16572" w="6843">
                  <a:moveTo>
                    <a:pt x="6843" y="0"/>
                  </a:moveTo>
                  <a:cubicBezTo>
                    <a:pt x="5713" y="42"/>
                    <a:pt x="4583" y="210"/>
                    <a:pt x="3495" y="503"/>
                  </a:cubicBezTo>
                  <a:cubicBezTo>
                    <a:pt x="1235" y="3139"/>
                    <a:pt x="1" y="7617"/>
                    <a:pt x="1779" y="12680"/>
                  </a:cubicBezTo>
                  <a:cubicBezTo>
                    <a:pt x="2135" y="13789"/>
                    <a:pt x="2616" y="14835"/>
                    <a:pt x="3160" y="15861"/>
                  </a:cubicBezTo>
                  <a:cubicBezTo>
                    <a:pt x="3202" y="15944"/>
                    <a:pt x="3265" y="16049"/>
                    <a:pt x="3307" y="16133"/>
                  </a:cubicBezTo>
                  <a:cubicBezTo>
                    <a:pt x="3411" y="16300"/>
                    <a:pt x="3537" y="16446"/>
                    <a:pt x="3704" y="16572"/>
                  </a:cubicBezTo>
                  <a:cubicBezTo>
                    <a:pt x="3683" y="16467"/>
                    <a:pt x="3662" y="16342"/>
                    <a:pt x="3662" y="16237"/>
                  </a:cubicBezTo>
                  <a:cubicBezTo>
                    <a:pt x="3579" y="15589"/>
                    <a:pt x="3600" y="14919"/>
                    <a:pt x="3725" y="14249"/>
                  </a:cubicBezTo>
                  <a:cubicBezTo>
                    <a:pt x="3746" y="14124"/>
                    <a:pt x="3788" y="13998"/>
                    <a:pt x="3830" y="13873"/>
                  </a:cubicBezTo>
                  <a:cubicBezTo>
                    <a:pt x="3181" y="12471"/>
                    <a:pt x="2721" y="10985"/>
                    <a:pt x="2512" y="9437"/>
                  </a:cubicBezTo>
                  <a:cubicBezTo>
                    <a:pt x="2051" y="5399"/>
                    <a:pt x="3893" y="1402"/>
                    <a:pt x="6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8"/>
            <p:cNvSpPr/>
            <p:nvPr/>
          </p:nvSpPr>
          <p:spPr>
            <a:xfrm>
              <a:off x="2435372" y="902853"/>
              <a:ext cx="359590" cy="255101"/>
            </a:xfrm>
            <a:custGeom>
              <a:rect b="b" l="l" r="r" t="t"/>
              <a:pathLst>
                <a:path extrusionOk="0" h="9961" w="14041">
                  <a:moveTo>
                    <a:pt x="1" y="1"/>
                  </a:moveTo>
                  <a:lnTo>
                    <a:pt x="1" y="1"/>
                  </a:lnTo>
                  <a:cubicBezTo>
                    <a:pt x="22" y="63"/>
                    <a:pt x="22" y="105"/>
                    <a:pt x="43" y="168"/>
                  </a:cubicBezTo>
                  <a:cubicBezTo>
                    <a:pt x="252" y="1005"/>
                    <a:pt x="440" y="1842"/>
                    <a:pt x="691" y="2679"/>
                  </a:cubicBezTo>
                  <a:cubicBezTo>
                    <a:pt x="1110" y="3014"/>
                    <a:pt x="1528" y="3327"/>
                    <a:pt x="1947" y="3620"/>
                  </a:cubicBezTo>
                  <a:cubicBezTo>
                    <a:pt x="5462" y="6110"/>
                    <a:pt x="9354" y="8035"/>
                    <a:pt x="13350" y="9793"/>
                  </a:cubicBezTo>
                  <a:cubicBezTo>
                    <a:pt x="13476" y="9877"/>
                    <a:pt x="13643" y="9918"/>
                    <a:pt x="13789" y="9960"/>
                  </a:cubicBezTo>
                  <a:lnTo>
                    <a:pt x="14041" y="9960"/>
                  </a:lnTo>
                  <a:cubicBezTo>
                    <a:pt x="13727" y="9270"/>
                    <a:pt x="13413" y="8579"/>
                    <a:pt x="13099" y="7889"/>
                  </a:cubicBezTo>
                  <a:cubicBezTo>
                    <a:pt x="10128" y="6571"/>
                    <a:pt x="7261" y="5064"/>
                    <a:pt x="4499" y="3369"/>
                  </a:cubicBezTo>
                  <a:cubicBezTo>
                    <a:pt x="2909" y="2365"/>
                    <a:pt x="1340" y="131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8"/>
            <p:cNvSpPr/>
            <p:nvPr/>
          </p:nvSpPr>
          <p:spPr>
            <a:xfrm>
              <a:off x="3905770" y="2491134"/>
              <a:ext cx="295258" cy="175249"/>
            </a:xfrm>
            <a:custGeom>
              <a:rect b="b" l="l" r="r" t="t"/>
              <a:pathLst>
                <a:path extrusionOk="0" h="6843" w="11529">
                  <a:moveTo>
                    <a:pt x="0" y="0"/>
                  </a:moveTo>
                  <a:cubicBezTo>
                    <a:pt x="377" y="733"/>
                    <a:pt x="774" y="1465"/>
                    <a:pt x="1151" y="2197"/>
                  </a:cubicBezTo>
                  <a:cubicBezTo>
                    <a:pt x="4059" y="3746"/>
                    <a:pt x="6968" y="5294"/>
                    <a:pt x="9855" y="6842"/>
                  </a:cubicBezTo>
                  <a:cubicBezTo>
                    <a:pt x="10420" y="6570"/>
                    <a:pt x="10985" y="6298"/>
                    <a:pt x="11529" y="6026"/>
                  </a:cubicBezTo>
                  <a:cubicBezTo>
                    <a:pt x="11424" y="5963"/>
                    <a:pt x="11299" y="5901"/>
                    <a:pt x="11194" y="5838"/>
                  </a:cubicBezTo>
                  <a:cubicBezTo>
                    <a:pt x="7512" y="3913"/>
                    <a:pt x="3808" y="1988"/>
                    <a:pt x="126" y="6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8"/>
            <p:cNvSpPr/>
            <p:nvPr/>
          </p:nvSpPr>
          <p:spPr>
            <a:xfrm>
              <a:off x="2771349" y="471504"/>
              <a:ext cx="221347" cy="282401"/>
            </a:xfrm>
            <a:custGeom>
              <a:rect b="b" l="l" r="r" t="t"/>
              <a:pathLst>
                <a:path extrusionOk="0" h="11027" w="8643">
                  <a:moveTo>
                    <a:pt x="7115" y="0"/>
                  </a:moveTo>
                  <a:cubicBezTo>
                    <a:pt x="5420" y="816"/>
                    <a:pt x="4060" y="2176"/>
                    <a:pt x="2888" y="3766"/>
                  </a:cubicBezTo>
                  <a:cubicBezTo>
                    <a:pt x="1528" y="5608"/>
                    <a:pt x="670" y="7805"/>
                    <a:pt x="105" y="10211"/>
                  </a:cubicBezTo>
                  <a:cubicBezTo>
                    <a:pt x="64" y="10378"/>
                    <a:pt x="22" y="10567"/>
                    <a:pt x="1" y="10734"/>
                  </a:cubicBezTo>
                  <a:cubicBezTo>
                    <a:pt x="524" y="10755"/>
                    <a:pt x="1047" y="10839"/>
                    <a:pt x="1549" y="11027"/>
                  </a:cubicBezTo>
                  <a:cubicBezTo>
                    <a:pt x="2512" y="6905"/>
                    <a:pt x="4395" y="3683"/>
                    <a:pt x="7533" y="1674"/>
                  </a:cubicBezTo>
                  <a:cubicBezTo>
                    <a:pt x="7722" y="1548"/>
                    <a:pt x="7952" y="1465"/>
                    <a:pt x="8161" y="1339"/>
                  </a:cubicBezTo>
                  <a:cubicBezTo>
                    <a:pt x="8391" y="1235"/>
                    <a:pt x="8580" y="1025"/>
                    <a:pt x="8642" y="753"/>
                  </a:cubicBezTo>
                  <a:cubicBezTo>
                    <a:pt x="8433" y="649"/>
                    <a:pt x="8245" y="523"/>
                    <a:pt x="8036" y="440"/>
                  </a:cubicBezTo>
                  <a:cubicBezTo>
                    <a:pt x="7743" y="272"/>
                    <a:pt x="7429" y="126"/>
                    <a:pt x="7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8"/>
            <p:cNvSpPr/>
            <p:nvPr/>
          </p:nvSpPr>
          <p:spPr>
            <a:xfrm>
              <a:off x="2547364" y="1210967"/>
              <a:ext cx="293670" cy="151150"/>
            </a:xfrm>
            <a:custGeom>
              <a:rect b="b" l="l" r="r" t="t"/>
              <a:pathLst>
                <a:path extrusionOk="0" h="5902" w="11467">
                  <a:moveTo>
                    <a:pt x="1" y="1"/>
                  </a:moveTo>
                  <a:lnTo>
                    <a:pt x="1" y="1"/>
                  </a:lnTo>
                  <a:cubicBezTo>
                    <a:pt x="336" y="754"/>
                    <a:pt x="670" y="1486"/>
                    <a:pt x="1005" y="2240"/>
                  </a:cubicBezTo>
                  <a:cubicBezTo>
                    <a:pt x="3788" y="3620"/>
                    <a:pt x="6634" y="4855"/>
                    <a:pt x="9563" y="5901"/>
                  </a:cubicBezTo>
                  <a:cubicBezTo>
                    <a:pt x="9940" y="5713"/>
                    <a:pt x="10316" y="5525"/>
                    <a:pt x="10672" y="5336"/>
                  </a:cubicBezTo>
                  <a:cubicBezTo>
                    <a:pt x="10965" y="5190"/>
                    <a:pt x="11216" y="5022"/>
                    <a:pt x="11467" y="4834"/>
                  </a:cubicBezTo>
                  <a:cubicBezTo>
                    <a:pt x="11362" y="4792"/>
                    <a:pt x="11237" y="4750"/>
                    <a:pt x="11111" y="4709"/>
                  </a:cubicBezTo>
                  <a:cubicBezTo>
                    <a:pt x="7366" y="3328"/>
                    <a:pt x="3642" y="1884"/>
                    <a:pt x="126" y="63"/>
                  </a:cubicBezTo>
                  <a:cubicBezTo>
                    <a:pt x="85" y="43"/>
                    <a:pt x="43" y="2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3" name="Google Shape;2843;p98"/>
          <p:cNvGrpSpPr/>
          <p:nvPr/>
        </p:nvGrpSpPr>
        <p:grpSpPr>
          <a:xfrm rot="1647981">
            <a:off x="26400" y="1310771"/>
            <a:ext cx="4260186" cy="4740448"/>
            <a:chOff x="2417163" y="439671"/>
            <a:chExt cx="1882463" cy="2280007"/>
          </a:xfrm>
        </p:grpSpPr>
        <p:sp>
          <p:nvSpPr>
            <p:cNvPr id="2844" name="Google Shape;2844;p98"/>
            <p:cNvSpPr/>
            <p:nvPr/>
          </p:nvSpPr>
          <p:spPr>
            <a:xfrm>
              <a:off x="2417163" y="439671"/>
              <a:ext cx="1882463" cy="2280007"/>
            </a:xfrm>
            <a:custGeom>
              <a:rect b="b" l="l" r="r" t="t"/>
              <a:pathLst>
                <a:path extrusionOk="0" h="89028" w="73505">
                  <a:moveTo>
                    <a:pt x="14800" y="1"/>
                  </a:moveTo>
                  <a:cubicBezTo>
                    <a:pt x="14484" y="1"/>
                    <a:pt x="14168" y="10"/>
                    <a:pt x="13852" y="30"/>
                  </a:cubicBezTo>
                  <a:lnTo>
                    <a:pt x="13831" y="50"/>
                  </a:lnTo>
                  <a:cubicBezTo>
                    <a:pt x="12701" y="92"/>
                    <a:pt x="11571" y="260"/>
                    <a:pt x="10483" y="553"/>
                  </a:cubicBezTo>
                  <a:cubicBezTo>
                    <a:pt x="8412" y="1034"/>
                    <a:pt x="6445" y="1934"/>
                    <a:pt x="4708" y="3189"/>
                  </a:cubicBezTo>
                  <a:cubicBezTo>
                    <a:pt x="3181" y="4340"/>
                    <a:pt x="1967" y="5846"/>
                    <a:pt x="1214" y="7604"/>
                  </a:cubicBezTo>
                  <a:cubicBezTo>
                    <a:pt x="816" y="8587"/>
                    <a:pt x="503" y="9613"/>
                    <a:pt x="335" y="10659"/>
                  </a:cubicBezTo>
                  <a:cubicBezTo>
                    <a:pt x="293" y="10973"/>
                    <a:pt x="231" y="11307"/>
                    <a:pt x="210" y="11642"/>
                  </a:cubicBezTo>
                  <a:cubicBezTo>
                    <a:pt x="0" y="13797"/>
                    <a:pt x="168" y="15994"/>
                    <a:pt x="712" y="18087"/>
                  </a:cubicBezTo>
                  <a:cubicBezTo>
                    <a:pt x="733" y="18149"/>
                    <a:pt x="733" y="18191"/>
                    <a:pt x="754" y="18254"/>
                  </a:cubicBezTo>
                  <a:cubicBezTo>
                    <a:pt x="963" y="19091"/>
                    <a:pt x="1151" y="19928"/>
                    <a:pt x="1402" y="20765"/>
                  </a:cubicBezTo>
                  <a:cubicBezTo>
                    <a:pt x="1528" y="21204"/>
                    <a:pt x="1674" y="21644"/>
                    <a:pt x="1842" y="22083"/>
                  </a:cubicBezTo>
                  <a:cubicBezTo>
                    <a:pt x="2846" y="24782"/>
                    <a:pt x="3934" y="27460"/>
                    <a:pt x="5085" y="30118"/>
                  </a:cubicBezTo>
                  <a:cubicBezTo>
                    <a:pt x="5420" y="30871"/>
                    <a:pt x="5754" y="31624"/>
                    <a:pt x="6089" y="32357"/>
                  </a:cubicBezTo>
                  <a:cubicBezTo>
                    <a:pt x="6801" y="33905"/>
                    <a:pt x="7554" y="35453"/>
                    <a:pt x="8328" y="36981"/>
                  </a:cubicBezTo>
                  <a:cubicBezTo>
                    <a:pt x="8412" y="37169"/>
                    <a:pt x="8516" y="37336"/>
                    <a:pt x="8621" y="37525"/>
                  </a:cubicBezTo>
                  <a:cubicBezTo>
                    <a:pt x="8792" y="37849"/>
                    <a:pt x="9130" y="38034"/>
                    <a:pt x="9488" y="38034"/>
                  </a:cubicBezTo>
                  <a:cubicBezTo>
                    <a:pt x="9568" y="38034"/>
                    <a:pt x="9649" y="38025"/>
                    <a:pt x="9730" y="38006"/>
                  </a:cubicBezTo>
                  <a:cubicBezTo>
                    <a:pt x="10295" y="37901"/>
                    <a:pt x="10839" y="37734"/>
                    <a:pt x="11383" y="37504"/>
                  </a:cubicBezTo>
                  <a:cubicBezTo>
                    <a:pt x="12492" y="37064"/>
                    <a:pt x="13580" y="36562"/>
                    <a:pt x="14647" y="36018"/>
                  </a:cubicBezTo>
                  <a:cubicBezTo>
                    <a:pt x="15024" y="35830"/>
                    <a:pt x="15400" y="35642"/>
                    <a:pt x="15756" y="35453"/>
                  </a:cubicBezTo>
                  <a:cubicBezTo>
                    <a:pt x="16049" y="35307"/>
                    <a:pt x="16300" y="35139"/>
                    <a:pt x="16551" y="34951"/>
                  </a:cubicBezTo>
                  <a:cubicBezTo>
                    <a:pt x="16739" y="34805"/>
                    <a:pt x="16928" y="34679"/>
                    <a:pt x="17116" y="34533"/>
                  </a:cubicBezTo>
                  <a:cubicBezTo>
                    <a:pt x="17639" y="34177"/>
                    <a:pt x="17660" y="34093"/>
                    <a:pt x="17409" y="33528"/>
                  </a:cubicBezTo>
                  <a:cubicBezTo>
                    <a:pt x="17011" y="32629"/>
                    <a:pt x="16572" y="31750"/>
                    <a:pt x="16132" y="30871"/>
                  </a:cubicBezTo>
                  <a:cubicBezTo>
                    <a:pt x="15672" y="29929"/>
                    <a:pt x="15212" y="28988"/>
                    <a:pt x="14772" y="28046"/>
                  </a:cubicBezTo>
                  <a:lnTo>
                    <a:pt x="14752" y="28046"/>
                  </a:lnTo>
                  <a:cubicBezTo>
                    <a:pt x="14438" y="27356"/>
                    <a:pt x="14124" y="26665"/>
                    <a:pt x="13810" y="25975"/>
                  </a:cubicBezTo>
                  <a:cubicBezTo>
                    <a:pt x="13433" y="25180"/>
                    <a:pt x="13078" y="24385"/>
                    <a:pt x="12743" y="23569"/>
                  </a:cubicBezTo>
                  <a:cubicBezTo>
                    <a:pt x="12617" y="23297"/>
                    <a:pt x="12492" y="23025"/>
                    <a:pt x="12387" y="22753"/>
                  </a:cubicBezTo>
                  <a:cubicBezTo>
                    <a:pt x="12073" y="21978"/>
                    <a:pt x="11780" y="21204"/>
                    <a:pt x="11529" y="20430"/>
                  </a:cubicBezTo>
                  <a:cubicBezTo>
                    <a:pt x="11132" y="19196"/>
                    <a:pt x="10839" y="17919"/>
                    <a:pt x="10692" y="16622"/>
                  </a:cubicBezTo>
                  <a:cubicBezTo>
                    <a:pt x="10671" y="16517"/>
                    <a:pt x="10671" y="16392"/>
                    <a:pt x="10650" y="16287"/>
                  </a:cubicBezTo>
                  <a:cubicBezTo>
                    <a:pt x="10567" y="15639"/>
                    <a:pt x="10588" y="14969"/>
                    <a:pt x="10713" y="14299"/>
                  </a:cubicBezTo>
                  <a:cubicBezTo>
                    <a:pt x="10734" y="14174"/>
                    <a:pt x="10776" y="14048"/>
                    <a:pt x="10818" y="13923"/>
                  </a:cubicBezTo>
                  <a:cubicBezTo>
                    <a:pt x="11194" y="12793"/>
                    <a:pt x="12262" y="11998"/>
                    <a:pt x="13454" y="11977"/>
                  </a:cubicBezTo>
                  <a:lnTo>
                    <a:pt x="13831" y="11977"/>
                  </a:lnTo>
                  <a:cubicBezTo>
                    <a:pt x="14354" y="11998"/>
                    <a:pt x="14877" y="12082"/>
                    <a:pt x="15379" y="12270"/>
                  </a:cubicBezTo>
                  <a:cubicBezTo>
                    <a:pt x="15798" y="12416"/>
                    <a:pt x="16195" y="12605"/>
                    <a:pt x="16593" y="12835"/>
                  </a:cubicBezTo>
                  <a:cubicBezTo>
                    <a:pt x="16990" y="13065"/>
                    <a:pt x="17388" y="13337"/>
                    <a:pt x="17765" y="13609"/>
                  </a:cubicBezTo>
                  <a:cubicBezTo>
                    <a:pt x="18225" y="13944"/>
                    <a:pt x="18643" y="14299"/>
                    <a:pt x="19041" y="14655"/>
                  </a:cubicBezTo>
                  <a:cubicBezTo>
                    <a:pt x="19145" y="14739"/>
                    <a:pt x="19250" y="14823"/>
                    <a:pt x="19334" y="14906"/>
                  </a:cubicBezTo>
                  <a:cubicBezTo>
                    <a:pt x="20003" y="15513"/>
                    <a:pt x="20631" y="16141"/>
                    <a:pt x="21217" y="16789"/>
                  </a:cubicBezTo>
                  <a:lnTo>
                    <a:pt x="21217" y="16810"/>
                  </a:lnTo>
                  <a:cubicBezTo>
                    <a:pt x="21698" y="17312"/>
                    <a:pt x="22138" y="17815"/>
                    <a:pt x="22556" y="18359"/>
                  </a:cubicBezTo>
                  <a:cubicBezTo>
                    <a:pt x="23560" y="19614"/>
                    <a:pt x="24481" y="20911"/>
                    <a:pt x="25360" y="22250"/>
                  </a:cubicBezTo>
                  <a:cubicBezTo>
                    <a:pt x="27159" y="24971"/>
                    <a:pt x="28917" y="27711"/>
                    <a:pt x="30612" y="30452"/>
                  </a:cubicBezTo>
                  <a:cubicBezTo>
                    <a:pt x="31051" y="31164"/>
                    <a:pt x="31490" y="31854"/>
                    <a:pt x="31930" y="32566"/>
                  </a:cubicBezTo>
                  <a:cubicBezTo>
                    <a:pt x="33227" y="34679"/>
                    <a:pt x="34524" y="36813"/>
                    <a:pt x="35801" y="38968"/>
                  </a:cubicBezTo>
                  <a:cubicBezTo>
                    <a:pt x="36198" y="39638"/>
                    <a:pt x="36596" y="40308"/>
                    <a:pt x="36993" y="40956"/>
                  </a:cubicBezTo>
                  <a:lnTo>
                    <a:pt x="36993" y="40977"/>
                  </a:lnTo>
                  <a:cubicBezTo>
                    <a:pt x="37014" y="40998"/>
                    <a:pt x="37035" y="41040"/>
                    <a:pt x="37035" y="41061"/>
                  </a:cubicBezTo>
                  <a:cubicBezTo>
                    <a:pt x="39211" y="44743"/>
                    <a:pt x="41324" y="48447"/>
                    <a:pt x="43375" y="52171"/>
                  </a:cubicBezTo>
                  <a:cubicBezTo>
                    <a:pt x="43752" y="52841"/>
                    <a:pt x="44128" y="53510"/>
                    <a:pt x="44484" y="54180"/>
                  </a:cubicBezTo>
                  <a:cubicBezTo>
                    <a:pt x="45488" y="55979"/>
                    <a:pt x="46451" y="57779"/>
                    <a:pt x="47434" y="59599"/>
                  </a:cubicBezTo>
                  <a:cubicBezTo>
                    <a:pt x="47769" y="60248"/>
                    <a:pt x="48125" y="60896"/>
                    <a:pt x="48480" y="61545"/>
                  </a:cubicBezTo>
                  <a:cubicBezTo>
                    <a:pt x="48501" y="61587"/>
                    <a:pt x="48522" y="61629"/>
                    <a:pt x="48543" y="61671"/>
                  </a:cubicBezTo>
                  <a:cubicBezTo>
                    <a:pt x="50698" y="65751"/>
                    <a:pt x="52812" y="69873"/>
                    <a:pt x="54925" y="73974"/>
                  </a:cubicBezTo>
                  <a:cubicBezTo>
                    <a:pt x="55280" y="74664"/>
                    <a:pt x="55657" y="75375"/>
                    <a:pt x="56013" y="76066"/>
                  </a:cubicBezTo>
                  <a:cubicBezTo>
                    <a:pt x="56222" y="76505"/>
                    <a:pt x="56473" y="76945"/>
                    <a:pt x="56682" y="77363"/>
                  </a:cubicBezTo>
                  <a:cubicBezTo>
                    <a:pt x="57164" y="78284"/>
                    <a:pt x="57645" y="79205"/>
                    <a:pt x="58126" y="80104"/>
                  </a:cubicBezTo>
                  <a:cubicBezTo>
                    <a:pt x="58503" y="80837"/>
                    <a:pt x="58900" y="81569"/>
                    <a:pt x="59277" y="82301"/>
                  </a:cubicBezTo>
                  <a:cubicBezTo>
                    <a:pt x="60093" y="83850"/>
                    <a:pt x="60909" y="85398"/>
                    <a:pt x="61725" y="86946"/>
                  </a:cubicBezTo>
                  <a:cubicBezTo>
                    <a:pt x="61934" y="87344"/>
                    <a:pt x="62143" y="87762"/>
                    <a:pt x="62353" y="88181"/>
                  </a:cubicBezTo>
                  <a:cubicBezTo>
                    <a:pt x="62670" y="88775"/>
                    <a:pt x="62870" y="89028"/>
                    <a:pt x="63227" y="89028"/>
                  </a:cubicBezTo>
                  <a:cubicBezTo>
                    <a:pt x="63436" y="89028"/>
                    <a:pt x="63698" y="88942"/>
                    <a:pt x="64068" y="88788"/>
                  </a:cubicBezTo>
                  <a:cubicBezTo>
                    <a:pt x="65135" y="88327"/>
                    <a:pt x="66182" y="87846"/>
                    <a:pt x="67207" y="87323"/>
                  </a:cubicBezTo>
                  <a:cubicBezTo>
                    <a:pt x="67479" y="87197"/>
                    <a:pt x="67730" y="87072"/>
                    <a:pt x="67981" y="86946"/>
                  </a:cubicBezTo>
                  <a:cubicBezTo>
                    <a:pt x="68546" y="86674"/>
                    <a:pt x="69090" y="86402"/>
                    <a:pt x="69655" y="86130"/>
                  </a:cubicBezTo>
                  <a:cubicBezTo>
                    <a:pt x="70576" y="85691"/>
                    <a:pt x="71475" y="85231"/>
                    <a:pt x="72396" y="84770"/>
                  </a:cubicBezTo>
                  <a:cubicBezTo>
                    <a:pt x="72459" y="84749"/>
                    <a:pt x="72501" y="84707"/>
                    <a:pt x="72563" y="84687"/>
                  </a:cubicBezTo>
                  <a:cubicBezTo>
                    <a:pt x="72689" y="84624"/>
                    <a:pt x="72814" y="84561"/>
                    <a:pt x="72940" y="84477"/>
                  </a:cubicBezTo>
                  <a:cubicBezTo>
                    <a:pt x="73484" y="84163"/>
                    <a:pt x="73505" y="84122"/>
                    <a:pt x="73296" y="83515"/>
                  </a:cubicBezTo>
                  <a:cubicBezTo>
                    <a:pt x="72898" y="82343"/>
                    <a:pt x="72417" y="81192"/>
                    <a:pt x="71894" y="80062"/>
                  </a:cubicBezTo>
                  <a:cubicBezTo>
                    <a:pt x="70345" y="76736"/>
                    <a:pt x="68734" y="73451"/>
                    <a:pt x="67081" y="70166"/>
                  </a:cubicBezTo>
                  <a:cubicBezTo>
                    <a:pt x="66726" y="69454"/>
                    <a:pt x="66370" y="68743"/>
                    <a:pt x="66014" y="68031"/>
                  </a:cubicBezTo>
                  <a:lnTo>
                    <a:pt x="66014" y="68010"/>
                  </a:lnTo>
                  <a:cubicBezTo>
                    <a:pt x="65010" y="66044"/>
                    <a:pt x="64006" y="64056"/>
                    <a:pt x="63022" y="62089"/>
                  </a:cubicBezTo>
                  <a:lnTo>
                    <a:pt x="63022" y="62068"/>
                  </a:lnTo>
                  <a:cubicBezTo>
                    <a:pt x="62813" y="61691"/>
                    <a:pt x="62625" y="61294"/>
                    <a:pt x="62436" y="60896"/>
                  </a:cubicBezTo>
                  <a:cubicBezTo>
                    <a:pt x="62290" y="60603"/>
                    <a:pt x="62122" y="60310"/>
                    <a:pt x="61976" y="60018"/>
                  </a:cubicBezTo>
                  <a:cubicBezTo>
                    <a:pt x="60218" y="56502"/>
                    <a:pt x="58482" y="52945"/>
                    <a:pt x="56661" y="49451"/>
                  </a:cubicBezTo>
                  <a:cubicBezTo>
                    <a:pt x="56285" y="48740"/>
                    <a:pt x="55908" y="48028"/>
                    <a:pt x="55532" y="47317"/>
                  </a:cubicBezTo>
                  <a:cubicBezTo>
                    <a:pt x="55511" y="47296"/>
                    <a:pt x="55490" y="47254"/>
                    <a:pt x="55490" y="47233"/>
                  </a:cubicBezTo>
                  <a:cubicBezTo>
                    <a:pt x="54234" y="44890"/>
                    <a:pt x="52979" y="42567"/>
                    <a:pt x="51703" y="40245"/>
                  </a:cubicBezTo>
                  <a:cubicBezTo>
                    <a:pt x="51326" y="39575"/>
                    <a:pt x="50949" y="38906"/>
                    <a:pt x="50573" y="38215"/>
                  </a:cubicBezTo>
                  <a:cubicBezTo>
                    <a:pt x="47999" y="33549"/>
                    <a:pt x="45321" y="28925"/>
                    <a:pt x="42433" y="24426"/>
                  </a:cubicBezTo>
                  <a:cubicBezTo>
                    <a:pt x="41952" y="23652"/>
                    <a:pt x="41450" y="22899"/>
                    <a:pt x="40948" y="22146"/>
                  </a:cubicBezTo>
                  <a:cubicBezTo>
                    <a:pt x="40529" y="21518"/>
                    <a:pt x="40132" y="20911"/>
                    <a:pt x="39713" y="20305"/>
                  </a:cubicBezTo>
                  <a:cubicBezTo>
                    <a:pt x="38688" y="18798"/>
                    <a:pt x="37642" y="17333"/>
                    <a:pt x="36575" y="15890"/>
                  </a:cubicBezTo>
                  <a:cubicBezTo>
                    <a:pt x="36073" y="15199"/>
                    <a:pt x="35570" y="14530"/>
                    <a:pt x="35047" y="13860"/>
                  </a:cubicBezTo>
                  <a:cubicBezTo>
                    <a:pt x="33499" y="11851"/>
                    <a:pt x="31867" y="9906"/>
                    <a:pt x="30130" y="8022"/>
                  </a:cubicBezTo>
                  <a:cubicBezTo>
                    <a:pt x="27912" y="5616"/>
                    <a:pt x="25318" y="3587"/>
                    <a:pt x="22472" y="1996"/>
                  </a:cubicBezTo>
                  <a:cubicBezTo>
                    <a:pt x="22263" y="1892"/>
                    <a:pt x="22075" y="1766"/>
                    <a:pt x="21866" y="1683"/>
                  </a:cubicBezTo>
                  <a:cubicBezTo>
                    <a:pt x="21573" y="1515"/>
                    <a:pt x="21259" y="1369"/>
                    <a:pt x="20945" y="1243"/>
                  </a:cubicBezTo>
                  <a:cubicBezTo>
                    <a:pt x="18998" y="424"/>
                    <a:pt x="16908" y="1"/>
                    <a:pt x="14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8"/>
            <p:cNvSpPr/>
            <p:nvPr/>
          </p:nvSpPr>
          <p:spPr>
            <a:xfrm>
              <a:off x="3334001" y="1437641"/>
              <a:ext cx="534276" cy="268495"/>
            </a:xfrm>
            <a:custGeom>
              <a:rect b="b" l="l" r="r" t="t"/>
              <a:pathLst>
                <a:path extrusionOk="0" h="10484" w="20862">
                  <a:moveTo>
                    <a:pt x="1" y="0"/>
                  </a:moveTo>
                  <a:cubicBezTo>
                    <a:pt x="398" y="670"/>
                    <a:pt x="796" y="1340"/>
                    <a:pt x="1193" y="1988"/>
                  </a:cubicBezTo>
                  <a:lnTo>
                    <a:pt x="1193" y="2009"/>
                  </a:lnTo>
                  <a:cubicBezTo>
                    <a:pt x="3599" y="2992"/>
                    <a:pt x="5985" y="4039"/>
                    <a:pt x="8370" y="5064"/>
                  </a:cubicBezTo>
                  <a:cubicBezTo>
                    <a:pt x="12450" y="6780"/>
                    <a:pt x="16467" y="8579"/>
                    <a:pt x="20527" y="10358"/>
                  </a:cubicBezTo>
                  <a:cubicBezTo>
                    <a:pt x="20631" y="10399"/>
                    <a:pt x="20736" y="10462"/>
                    <a:pt x="20861" y="10483"/>
                  </a:cubicBezTo>
                  <a:cubicBezTo>
                    <a:pt x="20485" y="9772"/>
                    <a:pt x="20108" y="9060"/>
                    <a:pt x="19732" y="8349"/>
                  </a:cubicBezTo>
                  <a:cubicBezTo>
                    <a:pt x="19711" y="8328"/>
                    <a:pt x="19690" y="8286"/>
                    <a:pt x="19690" y="8265"/>
                  </a:cubicBezTo>
                  <a:cubicBezTo>
                    <a:pt x="14543" y="5985"/>
                    <a:pt x="9395" y="3725"/>
                    <a:pt x="4185" y="1591"/>
                  </a:cubicBezTo>
                  <a:cubicBezTo>
                    <a:pt x="2804" y="1047"/>
                    <a:pt x="1403" y="52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8"/>
            <p:cNvSpPr/>
            <p:nvPr/>
          </p:nvSpPr>
          <p:spPr>
            <a:xfrm>
              <a:off x="3201111" y="1219547"/>
              <a:ext cx="540166" cy="250799"/>
            </a:xfrm>
            <a:custGeom>
              <a:rect b="b" l="l" r="r" t="t"/>
              <a:pathLst>
                <a:path extrusionOk="0" h="9793" w="21092">
                  <a:moveTo>
                    <a:pt x="1" y="0"/>
                  </a:moveTo>
                  <a:cubicBezTo>
                    <a:pt x="440" y="712"/>
                    <a:pt x="879" y="1402"/>
                    <a:pt x="1319" y="2114"/>
                  </a:cubicBezTo>
                  <a:cubicBezTo>
                    <a:pt x="7638" y="4771"/>
                    <a:pt x="14019" y="7303"/>
                    <a:pt x="20527" y="9625"/>
                  </a:cubicBezTo>
                  <a:cubicBezTo>
                    <a:pt x="20715" y="9688"/>
                    <a:pt x="20882" y="9751"/>
                    <a:pt x="21092" y="9793"/>
                  </a:cubicBezTo>
                  <a:cubicBezTo>
                    <a:pt x="20715" y="9123"/>
                    <a:pt x="20338" y="8454"/>
                    <a:pt x="19962" y="7763"/>
                  </a:cubicBezTo>
                  <a:cubicBezTo>
                    <a:pt x="13308" y="5378"/>
                    <a:pt x="6843" y="2658"/>
                    <a:pt x="273" y="105"/>
                  </a:cubicBezTo>
                  <a:cubicBezTo>
                    <a:pt x="189" y="84"/>
                    <a:pt x="105"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8"/>
            <p:cNvSpPr/>
            <p:nvPr/>
          </p:nvSpPr>
          <p:spPr>
            <a:xfrm>
              <a:off x="3631948" y="1966001"/>
              <a:ext cx="503185" cy="270621"/>
            </a:xfrm>
            <a:custGeom>
              <a:rect b="b" l="l" r="r" t="t"/>
              <a:pathLst>
                <a:path extrusionOk="0" h="10567" w="19648">
                  <a:moveTo>
                    <a:pt x="0" y="0"/>
                  </a:moveTo>
                  <a:lnTo>
                    <a:pt x="0" y="0"/>
                  </a:lnTo>
                  <a:cubicBezTo>
                    <a:pt x="335" y="628"/>
                    <a:pt x="691" y="1297"/>
                    <a:pt x="1046" y="1946"/>
                  </a:cubicBezTo>
                  <a:cubicBezTo>
                    <a:pt x="1067" y="1988"/>
                    <a:pt x="1088" y="2030"/>
                    <a:pt x="1109" y="2072"/>
                  </a:cubicBezTo>
                  <a:cubicBezTo>
                    <a:pt x="4373" y="3641"/>
                    <a:pt x="7616" y="5273"/>
                    <a:pt x="10964" y="6717"/>
                  </a:cubicBezTo>
                  <a:cubicBezTo>
                    <a:pt x="13747" y="7930"/>
                    <a:pt x="16488" y="9165"/>
                    <a:pt x="19250" y="10378"/>
                  </a:cubicBezTo>
                  <a:cubicBezTo>
                    <a:pt x="19396" y="10462"/>
                    <a:pt x="19522" y="10504"/>
                    <a:pt x="19647" y="10567"/>
                  </a:cubicBezTo>
                  <a:cubicBezTo>
                    <a:pt x="19292" y="9855"/>
                    <a:pt x="18936" y="9144"/>
                    <a:pt x="18580" y="8432"/>
                  </a:cubicBezTo>
                  <a:lnTo>
                    <a:pt x="18580" y="8411"/>
                  </a:lnTo>
                  <a:cubicBezTo>
                    <a:pt x="12345" y="5712"/>
                    <a:pt x="6194" y="27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8"/>
            <p:cNvSpPr/>
            <p:nvPr/>
          </p:nvSpPr>
          <p:spPr>
            <a:xfrm>
              <a:off x="2960505" y="870175"/>
              <a:ext cx="543393" cy="195071"/>
            </a:xfrm>
            <a:custGeom>
              <a:rect b="b" l="l" r="r" t="t"/>
              <a:pathLst>
                <a:path extrusionOk="0" h="7617" w="21218">
                  <a:moveTo>
                    <a:pt x="1" y="0"/>
                  </a:moveTo>
                  <a:lnTo>
                    <a:pt x="1" y="0"/>
                  </a:lnTo>
                  <a:cubicBezTo>
                    <a:pt x="482" y="502"/>
                    <a:pt x="922" y="1005"/>
                    <a:pt x="1340" y="1549"/>
                  </a:cubicBezTo>
                  <a:cubicBezTo>
                    <a:pt x="4792" y="2114"/>
                    <a:pt x="8056" y="3076"/>
                    <a:pt x="11341" y="4039"/>
                  </a:cubicBezTo>
                  <a:cubicBezTo>
                    <a:pt x="14710" y="5043"/>
                    <a:pt x="17995" y="6236"/>
                    <a:pt x="21217" y="7616"/>
                  </a:cubicBezTo>
                  <a:cubicBezTo>
                    <a:pt x="20736" y="6842"/>
                    <a:pt x="20234" y="6089"/>
                    <a:pt x="19732" y="5336"/>
                  </a:cubicBezTo>
                  <a:cubicBezTo>
                    <a:pt x="14041" y="3076"/>
                    <a:pt x="8161" y="1256"/>
                    <a:pt x="1926" y="210"/>
                  </a:cubicBezTo>
                  <a:cubicBezTo>
                    <a:pt x="1277" y="105"/>
                    <a:pt x="650"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8"/>
            <p:cNvSpPr/>
            <p:nvPr/>
          </p:nvSpPr>
          <p:spPr>
            <a:xfrm>
              <a:off x="3527971" y="1775770"/>
              <a:ext cx="503211" cy="253488"/>
            </a:xfrm>
            <a:custGeom>
              <a:rect b="b" l="l" r="r" t="t"/>
              <a:pathLst>
                <a:path extrusionOk="0" h="9898" w="19649">
                  <a:moveTo>
                    <a:pt x="1" y="0"/>
                  </a:moveTo>
                  <a:cubicBezTo>
                    <a:pt x="378" y="670"/>
                    <a:pt x="754" y="1339"/>
                    <a:pt x="1110" y="2009"/>
                  </a:cubicBezTo>
                  <a:cubicBezTo>
                    <a:pt x="7094" y="4708"/>
                    <a:pt x="13141" y="7303"/>
                    <a:pt x="19251" y="9751"/>
                  </a:cubicBezTo>
                  <a:cubicBezTo>
                    <a:pt x="19397" y="9813"/>
                    <a:pt x="19544" y="9876"/>
                    <a:pt x="19648" y="9897"/>
                  </a:cubicBezTo>
                  <a:cubicBezTo>
                    <a:pt x="19439" y="9520"/>
                    <a:pt x="19251" y="9123"/>
                    <a:pt x="19062" y="8725"/>
                  </a:cubicBezTo>
                  <a:cubicBezTo>
                    <a:pt x="18916" y="8432"/>
                    <a:pt x="18748" y="8139"/>
                    <a:pt x="18602" y="7847"/>
                  </a:cubicBezTo>
                  <a:cubicBezTo>
                    <a:pt x="12367" y="5315"/>
                    <a:pt x="6236" y="2574"/>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8"/>
            <p:cNvSpPr/>
            <p:nvPr/>
          </p:nvSpPr>
          <p:spPr>
            <a:xfrm>
              <a:off x="3823767" y="2334119"/>
              <a:ext cx="475859" cy="276537"/>
            </a:xfrm>
            <a:custGeom>
              <a:rect b="b" l="l" r="r" t="t"/>
              <a:pathLst>
                <a:path extrusionOk="0" h="10798" w="18581">
                  <a:moveTo>
                    <a:pt x="1" y="1"/>
                  </a:moveTo>
                  <a:cubicBezTo>
                    <a:pt x="356" y="691"/>
                    <a:pt x="733" y="1402"/>
                    <a:pt x="1089" y="2093"/>
                  </a:cubicBezTo>
                  <a:cubicBezTo>
                    <a:pt x="6654" y="4792"/>
                    <a:pt x="12032" y="7889"/>
                    <a:pt x="17472" y="10797"/>
                  </a:cubicBezTo>
                  <a:cubicBezTo>
                    <a:pt x="17535" y="10776"/>
                    <a:pt x="17577" y="10734"/>
                    <a:pt x="17639" y="10714"/>
                  </a:cubicBezTo>
                  <a:cubicBezTo>
                    <a:pt x="17765" y="10651"/>
                    <a:pt x="17890" y="10588"/>
                    <a:pt x="18016" y="10504"/>
                  </a:cubicBezTo>
                  <a:cubicBezTo>
                    <a:pt x="18560" y="10190"/>
                    <a:pt x="18581" y="10149"/>
                    <a:pt x="18372" y="9542"/>
                  </a:cubicBezTo>
                  <a:cubicBezTo>
                    <a:pt x="14626" y="7512"/>
                    <a:pt x="10881" y="5441"/>
                    <a:pt x="7094" y="3453"/>
                  </a:cubicBezTo>
                  <a:cubicBezTo>
                    <a:pt x="4750" y="2239"/>
                    <a:pt x="2365" y="11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8"/>
            <p:cNvSpPr/>
            <p:nvPr/>
          </p:nvSpPr>
          <p:spPr>
            <a:xfrm>
              <a:off x="2872099" y="762126"/>
              <a:ext cx="481750" cy="84487"/>
            </a:xfrm>
            <a:custGeom>
              <a:rect b="b" l="l" r="r" t="t"/>
              <a:pathLst>
                <a:path extrusionOk="0" h="3299" w="18811">
                  <a:moveTo>
                    <a:pt x="7757" y="1"/>
                  </a:moveTo>
                  <a:cubicBezTo>
                    <a:pt x="6049" y="1"/>
                    <a:pt x="4316" y="131"/>
                    <a:pt x="2553" y="411"/>
                  </a:cubicBezTo>
                  <a:cubicBezTo>
                    <a:pt x="2281" y="453"/>
                    <a:pt x="2030" y="516"/>
                    <a:pt x="1779" y="579"/>
                  </a:cubicBezTo>
                  <a:cubicBezTo>
                    <a:pt x="1277" y="683"/>
                    <a:pt x="796" y="788"/>
                    <a:pt x="273" y="913"/>
                  </a:cubicBezTo>
                  <a:cubicBezTo>
                    <a:pt x="189" y="955"/>
                    <a:pt x="105" y="997"/>
                    <a:pt x="1" y="1018"/>
                  </a:cubicBezTo>
                  <a:cubicBezTo>
                    <a:pt x="461" y="1353"/>
                    <a:pt x="879" y="1708"/>
                    <a:pt x="1277" y="2064"/>
                  </a:cubicBezTo>
                  <a:cubicBezTo>
                    <a:pt x="1842" y="1939"/>
                    <a:pt x="2386" y="1834"/>
                    <a:pt x="2951" y="1771"/>
                  </a:cubicBezTo>
                  <a:cubicBezTo>
                    <a:pt x="4452" y="1574"/>
                    <a:pt x="5933" y="1481"/>
                    <a:pt x="7396" y="1481"/>
                  </a:cubicBezTo>
                  <a:cubicBezTo>
                    <a:pt x="11048" y="1481"/>
                    <a:pt x="14585" y="2061"/>
                    <a:pt x="18037" y="3048"/>
                  </a:cubicBezTo>
                  <a:cubicBezTo>
                    <a:pt x="18288" y="3131"/>
                    <a:pt x="18539" y="3215"/>
                    <a:pt x="18811" y="3299"/>
                  </a:cubicBezTo>
                  <a:cubicBezTo>
                    <a:pt x="18309" y="2608"/>
                    <a:pt x="17806" y="1939"/>
                    <a:pt x="17283" y="1269"/>
                  </a:cubicBezTo>
                  <a:cubicBezTo>
                    <a:pt x="14181" y="473"/>
                    <a:pt x="11015" y="1"/>
                    <a:pt x="7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8"/>
            <p:cNvSpPr/>
            <p:nvPr/>
          </p:nvSpPr>
          <p:spPr>
            <a:xfrm>
              <a:off x="2425742" y="634384"/>
              <a:ext cx="308677" cy="387991"/>
            </a:xfrm>
            <a:custGeom>
              <a:rect b="b" l="l" r="r" t="t"/>
              <a:pathLst>
                <a:path extrusionOk="0" h="15150" w="12053">
                  <a:moveTo>
                    <a:pt x="879" y="1"/>
                  </a:moveTo>
                  <a:cubicBezTo>
                    <a:pt x="481" y="984"/>
                    <a:pt x="168" y="2010"/>
                    <a:pt x="0" y="3056"/>
                  </a:cubicBezTo>
                  <a:lnTo>
                    <a:pt x="168" y="3537"/>
                  </a:lnTo>
                  <a:cubicBezTo>
                    <a:pt x="1569" y="7199"/>
                    <a:pt x="4185" y="10065"/>
                    <a:pt x="7386" y="12409"/>
                  </a:cubicBezTo>
                  <a:cubicBezTo>
                    <a:pt x="8683" y="13308"/>
                    <a:pt x="10002" y="14124"/>
                    <a:pt x="11383" y="14857"/>
                  </a:cubicBezTo>
                  <a:cubicBezTo>
                    <a:pt x="11550" y="14961"/>
                    <a:pt x="11717" y="15045"/>
                    <a:pt x="11906" y="15108"/>
                  </a:cubicBezTo>
                  <a:cubicBezTo>
                    <a:pt x="11948" y="15129"/>
                    <a:pt x="11989" y="15129"/>
                    <a:pt x="12052" y="15150"/>
                  </a:cubicBezTo>
                  <a:cubicBezTo>
                    <a:pt x="11738" y="14375"/>
                    <a:pt x="11445" y="13601"/>
                    <a:pt x="11194" y="12827"/>
                  </a:cubicBezTo>
                  <a:cubicBezTo>
                    <a:pt x="10378" y="12346"/>
                    <a:pt x="9541" y="11865"/>
                    <a:pt x="8746" y="11342"/>
                  </a:cubicBezTo>
                  <a:cubicBezTo>
                    <a:pt x="6089" y="9563"/>
                    <a:pt x="3871" y="7178"/>
                    <a:pt x="2302" y="4395"/>
                  </a:cubicBezTo>
                  <a:cubicBezTo>
                    <a:pt x="1653" y="3265"/>
                    <a:pt x="1235" y="2010"/>
                    <a:pt x="1025" y="733"/>
                  </a:cubicBezTo>
                  <a:cubicBezTo>
                    <a:pt x="1004" y="482"/>
                    <a:pt x="942" y="252"/>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8"/>
            <p:cNvSpPr/>
            <p:nvPr/>
          </p:nvSpPr>
          <p:spPr>
            <a:xfrm>
              <a:off x="2596126" y="440951"/>
              <a:ext cx="175249" cy="424409"/>
            </a:xfrm>
            <a:custGeom>
              <a:rect b="b" l="l" r="r" t="t"/>
              <a:pathLst>
                <a:path extrusionOk="0" h="16572" w="6843">
                  <a:moveTo>
                    <a:pt x="6843" y="0"/>
                  </a:moveTo>
                  <a:cubicBezTo>
                    <a:pt x="5713" y="42"/>
                    <a:pt x="4583" y="210"/>
                    <a:pt x="3495" y="503"/>
                  </a:cubicBezTo>
                  <a:cubicBezTo>
                    <a:pt x="1235" y="3139"/>
                    <a:pt x="1" y="7617"/>
                    <a:pt x="1779" y="12680"/>
                  </a:cubicBezTo>
                  <a:cubicBezTo>
                    <a:pt x="2135" y="13789"/>
                    <a:pt x="2616" y="14835"/>
                    <a:pt x="3160" y="15861"/>
                  </a:cubicBezTo>
                  <a:cubicBezTo>
                    <a:pt x="3202" y="15944"/>
                    <a:pt x="3265" y="16049"/>
                    <a:pt x="3307" y="16133"/>
                  </a:cubicBezTo>
                  <a:cubicBezTo>
                    <a:pt x="3411" y="16300"/>
                    <a:pt x="3537" y="16446"/>
                    <a:pt x="3704" y="16572"/>
                  </a:cubicBezTo>
                  <a:cubicBezTo>
                    <a:pt x="3683" y="16467"/>
                    <a:pt x="3662" y="16342"/>
                    <a:pt x="3662" y="16237"/>
                  </a:cubicBezTo>
                  <a:cubicBezTo>
                    <a:pt x="3579" y="15589"/>
                    <a:pt x="3600" y="14919"/>
                    <a:pt x="3725" y="14249"/>
                  </a:cubicBezTo>
                  <a:cubicBezTo>
                    <a:pt x="3746" y="14124"/>
                    <a:pt x="3788" y="13998"/>
                    <a:pt x="3830" y="13873"/>
                  </a:cubicBezTo>
                  <a:cubicBezTo>
                    <a:pt x="3181" y="12471"/>
                    <a:pt x="2721" y="10985"/>
                    <a:pt x="2512" y="9437"/>
                  </a:cubicBezTo>
                  <a:cubicBezTo>
                    <a:pt x="2051" y="5399"/>
                    <a:pt x="3893" y="1402"/>
                    <a:pt x="6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8"/>
            <p:cNvSpPr/>
            <p:nvPr/>
          </p:nvSpPr>
          <p:spPr>
            <a:xfrm>
              <a:off x="2435372" y="902853"/>
              <a:ext cx="359590" cy="255101"/>
            </a:xfrm>
            <a:custGeom>
              <a:rect b="b" l="l" r="r" t="t"/>
              <a:pathLst>
                <a:path extrusionOk="0" h="9961" w="14041">
                  <a:moveTo>
                    <a:pt x="1" y="1"/>
                  </a:moveTo>
                  <a:lnTo>
                    <a:pt x="1" y="1"/>
                  </a:lnTo>
                  <a:cubicBezTo>
                    <a:pt x="22" y="63"/>
                    <a:pt x="22" y="105"/>
                    <a:pt x="43" y="168"/>
                  </a:cubicBezTo>
                  <a:cubicBezTo>
                    <a:pt x="252" y="1005"/>
                    <a:pt x="440" y="1842"/>
                    <a:pt x="691" y="2679"/>
                  </a:cubicBezTo>
                  <a:cubicBezTo>
                    <a:pt x="1110" y="3014"/>
                    <a:pt x="1528" y="3327"/>
                    <a:pt x="1947" y="3620"/>
                  </a:cubicBezTo>
                  <a:cubicBezTo>
                    <a:pt x="5462" y="6110"/>
                    <a:pt x="9354" y="8035"/>
                    <a:pt x="13350" y="9793"/>
                  </a:cubicBezTo>
                  <a:cubicBezTo>
                    <a:pt x="13476" y="9877"/>
                    <a:pt x="13643" y="9918"/>
                    <a:pt x="13789" y="9960"/>
                  </a:cubicBezTo>
                  <a:lnTo>
                    <a:pt x="14041" y="9960"/>
                  </a:lnTo>
                  <a:cubicBezTo>
                    <a:pt x="13727" y="9270"/>
                    <a:pt x="13413" y="8579"/>
                    <a:pt x="13099" y="7889"/>
                  </a:cubicBezTo>
                  <a:cubicBezTo>
                    <a:pt x="10128" y="6571"/>
                    <a:pt x="7261" y="5064"/>
                    <a:pt x="4499" y="3369"/>
                  </a:cubicBezTo>
                  <a:cubicBezTo>
                    <a:pt x="2909" y="2365"/>
                    <a:pt x="1340" y="131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8"/>
            <p:cNvSpPr/>
            <p:nvPr/>
          </p:nvSpPr>
          <p:spPr>
            <a:xfrm>
              <a:off x="3905770" y="2491134"/>
              <a:ext cx="295258" cy="175249"/>
            </a:xfrm>
            <a:custGeom>
              <a:rect b="b" l="l" r="r" t="t"/>
              <a:pathLst>
                <a:path extrusionOk="0" h="6843" w="11529">
                  <a:moveTo>
                    <a:pt x="0" y="0"/>
                  </a:moveTo>
                  <a:cubicBezTo>
                    <a:pt x="377" y="733"/>
                    <a:pt x="774" y="1465"/>
                    <a:pt x="1151" y="2197"/>
                  </a:cubicBezTo>
                  <a:cubicBezTo>
                    <a:pt x="4059" y="3746"/>
                    <a:pt x="6968" y="5294"/>
                    <a:pt x="9855" y="6842"/>
                  </a:cubicBezTo>
                  <a:cubicBezTo>
                    <a:pt x="10420" y="6570"/>
                    <a:pt x="10985" y="6298"/>
                    <a:pt x="11529" y="6026"/>
                  </a:cubicBezTo>
                  <a:cubicBezTo>
                    <a:pt x="11424" y="5963"/>
                    <a:pt x="11299" y="5901"/>
                    <a:pt x="11194" y="5838"/>
                  </a:cubicBezTo>
                  <a:cubicBezTo>
                    <a:pt x="7512" y="3913"/>
                    <a:pt x="3808" y="1988"/>
                    <a:pt x="126" y="6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8"/>
            <p:cNvSpPr/>
            <p:nvPr/>
          </p:nvSpPr>
          <p:spPr>
            <a:xfrm>
              <a:off x="2771349" y="471504"/>
              <a:ext cx="221347" cy="282401"/>
            </a:xfrm>
            <a:custGeom>
              <a:rect b="b" l="l" r="r" t="t"/>
              <a:pathLst>
                <a:path extrusionOk="0" h="11027" w="8643">
                  <a:moveTo>
                    <a:pt x="7115" y="0"/>
                  </a:moveTo>
                  <a:cubicBezTo>
                    <a:pt x="5420" y="816"/>
                    <a:pt x="4060" y="2176"/>
                    <a:pt x="2888" y="3766"/>
                  </a:cubicBezTo>
                  <a:cubicBezTo>
                    <a:pt x="1528" y="5608"/>
                    <a:pt x="670" y="7805"/>
                    <a:pt x="105" y="10211"/>
                  </a:cubicBezTo>
                  <a:cubicBezTo>
                    <a:pt x="64" y="10378"/>
                    <a:pt x="22" y="10567"/>
                    <a:pt x="1" y="10734"/>
                  </a:cubicBezTo>
                  <a:cubicBezTo>
                    <a:pt x="524" y="10755"/>
                    <a:pt x="1047" y="10839"/>
                    <a:pt x="1549" y="11027"/>
                  </a:cubicBezTo>
                  <a:cubicBezTo>
                    <a:pt x="2512" y="6905"/>
                    <a:pt x="4395" y="3683"/>
                    <a:pt x="7533" y="1674"/>
                  </a:cubicBezTo>
                  <a:cubicBezTo>
                    <a:pt x="7722" y="1548"/>
                    <a:pt x="7952" y="1465"/>
                    <a:pt x="8161" y="1339"/>
                  </a:cubicBezTo>
                  <a:cubicBezTo>
                    <a:pt x="8391" y="1235"/>
                    <a:pt x="8580" y="1025"/>
                    <a:pt x="8642" y="753"/>
                  </a:cubicBezTo>
                  <a:cubicBezTo>
                    <a:pt x="8433" y="649"/>
                    <a:pt x="8245" y="523"/>
                    <a:pt x="8036" y="440"/>
                  </a:cubicBezTo>
                  <a:cubicBezTo>
                    <a:pt x="7743" y="272"/>
                    <a:pt x="7429" y="126"/>
                    <a:pt x="7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8"/>
            <p:cNvSpPr/>
            <p:nvPr/>
          </p:nvSpPr>
          <p:spPr>
            <a:xfrm>
              <a:off x="2547364" y="1210967"/>
              <a:ext cx="293670" cy="151150"/>
            </a:xfrm>
            <a:custGeom>
              <a:rect b="b" l="l" r="r" t="t"/>
              <a:pathLst>
                <a:path extrusionOk="0" h="5902" w="11467">
                  <a:moveTo>
                    <a:pt x="1" y="1"/>
                  </a:moveTo>
                  <a:lnTo>
                    <a:pt x="1" y="1"/>
                  </a:lnTo>
                  <a:cubicBezTo>
                    <a:pt x="336" y="754"/>
                    <a:pt x="670" y="1486"/>
                    <a:pt x="1005" y="2240"/>
                  </a:cubicBezTo>
                  <a:cubicBezTo>
                    <a:pt x="3788" y="3620"/>
                    <a:pt x="6634" y="4855"/>
                    <a:pt x="9563" y="5901"/>
                  </a:cubicBezTo>
                  <a:cubicBezTo>
                    <a:pt x="9940" y="5713"/>
                    <a:pt x="10316" y="5525"/>
                    <a:pt x="10672" y="5336"/>
                  </a:cubicBezTo>
                  <a:cubicBezTo>
                    <a:pt x="10965" y="5190"/>
                    <a:pt x="11216" y="5022"/>
                    <a:pt x="11467" y="4834"/>
                  </a:cubicBezTo>
                  <a:cubicBezTo>
                    <a:pt x="11362" y="4792"/>
                    <a:pt x="11237" y="4750"/>
                    <a:pt x="11111" y="4709"/>
                  </a:cubicBezTo>
                  <a:cubicBezTo>
                    <a:pt x="7366" y="3328"/>
                    <a:pt x="3642" y="1884"/>
                    <a:pt x="126" y="63"/>
                  </a:cubicBezTo>
                  <a:cubicBezTo>
                    <a:pt x="85" y="43"/>
                    <a:pt x="43" y="2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826"/>
                                        </p:tgtEl>
                                        <p:attrNameLst>
                                          <p:attrName>style.visibility</p:attrName>
                                        </p:attrNameLst>
                                      </p:cBhvr>
                                      <p:to>
                                        <p:strVal val="visible"/>
                                      </p:to>
                                    </p:set>
                                    <p:animEffect filter="fade" transition="in">
                                      <p:cBhvr>
                                        <p:cTn dur="1000"/>
                                        <p:tgtEl>
                                          <p:spTgt spid="2826"/>
                                        </p:tgtEl>
                                      </p:cBhvr>
                                    </p:animEffect>
                                  </p:childTnLst>
                                </p:cTn>
                              </p:par>
                              <p:par>
                                <p:cTn fill="hold" nodeType="withEffect" presetClass="entr" presetID="10" presetSubtype="0">
                                  <p:stCondLst>
                                    <p:cond delay="0"/>
                                  </p:stCondLst>
                                  <p:childTnLst>
                                    <p:set>
                                      <p:cBhvr>
                                        <p:cTn dur="1" fill="hold">
                                          <p:stCondLst>
                                            <p:cond delay="0"/>
                                          </p:stCondLst>
                                        </p:cTn>
                                        <p:tgtEl>
                                          <p:spTgt spid="2827"/>
                                        </p:tgtEl>
                                        <p:attrNameLst>
                                          <p:attrName>style.visibility</p:attrName>
                                        </p:attrNameLst>
                                      </p:cBhvr>
                                      <p:to>
                                        <p:strVal val="visible"/>
                                      </p:to>
                                    </p:set>
                                    <p:animEffect filter="fade" transition="in">
                                      <p:cBhvr>
                                        <p:cTn dur="1000"/>
                                        <p:tgtEl>
                                          <p:spTgt spid="282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828"/>
                                        </p:tgtEl>
                                        <p:attrNameLst>
                                          <p:attrName>style.visibility</p:attrName>
                                        </p:attrNameLst>
                                      </p:cBhvr>
                                      <p:to>
                                        <p:strVal val="visible"/>
                                      </p:to>
                                    </p:set>
                                    <p:animEffect filter="fade" transition="in">
                                      <p:cBhvr>
                                        <p:cTn dur="1000"/>
                                        <p:tgtEl>
                                          <p:spTgt spid="282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843"/>
                                        </p:tgtEl>
                                        <p:attrNameLst>
                                          <p:attrName>style.visibility</p:attrName>
                                        </p:attrNameLst>
                                      </p:cBhvr>
                                      <p:to>
                                        <p:strVal val="visible"/>
                                      </p:to>
                                    </p:set>
                                    <p:animEffect filter="fade" transition="in">
                                      <p:cBhvr>
                                        <p:cTn dur="1000"/>
                                        <p:tgtEl>
                                          <p:spTgt spid="284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861" name="Shape 2861"/>
        <p:cNvGrpSpPr/>
        <p:nvPr/>
      </p:nvGrpSpPr>
      <p:grpSpPr>
        <a:xfrm>
          <a:off x="0" y="0"/>
          <a:ext cx="0" cy="0"/>
          <a:chOff x="0" y="0"/>
          <a:chExt cx="0" cy="0"/>
        </a:xfrm>
      </p:grpSpPr>
      <p:grpSp>
        <p:nvGrpSpPr>
          <p:cNvPr id="2862" name="Google Shape;2862;p99"/>
          <p:cNvGrpSpPr/>
          <p:nvPr/>
        </p:nvGrpSpPr>
        <p:grpSpPr>
          <a:xfrm>
            <a:off x="-107812" y="2503943"/>
            <a:ext cx="2705350" cy="2763169"/>
            <a:chOff x="728700" y="1742729"/>
            <a:chExt cx="2705350" cy="2763169"/>
          </a:xfrm>
        </p:grpSpPr>
        <p:sp>
          <p:nvSpPr>
            <p:cNvPr id="2863" name="Google Shape;2863;p99"/>
            <p:cNvSpPr/>
            <p:nvPr/>
          </p:nvSpPr>
          <p:spPr>
            <a:xfrm>
              <a:off x="907716" y="2967472"/>
              <a:ext cx="1959938" cy="1538177"/>
            </a:xfrm>
            <a:custGeom>
              <a:rect b="b" l="l" r="r" t="t"/>
              <a:pathLst>
                <a:path extrusionOk="0" h="50971" w="64947">
                  <a:moveTo>
                    <a:pt x="54370" y="1"/>
                  </a:moveTo>
                  <a:lnTo>
                    <a:pt x="568" y="23058"/>
                  </a:lnTo>
                  <a:cubicBezTo>
                    <a:pt x="568" y="23058"/>
                    <a:pt x="0" y="49759"/>
                    <a:pt x="568" y="50527"/>
                  </a:cubicBezTo>
                  <a:cubicBezTo>
                    <a:pt x="815" y="50852"/>
                    <a:pt x="11667" y="50971"/>
                    <a:pt x="24202" y="50971"/>
                  </a:cubicBezTo>
                  <a:cubicBezTo>
                    <a:pt x="41326" y="50971"/>
                    <a:pt x="61591" y="50749"/>
                    <a:pt x="62256" y="50527"/>
                  </a:cubicBezTo>
                  <a:cubicBezTo>
                    <a:pt x="63409" y="50143"/>
                    <a:pt x="64946" y="18246"/>
                    <a:pt x="64946" y="18246"/>
                  </a:cubicBezTo>
                  <a:lnTo>
                    <a:pt x="543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9"/>
            <p:cNvSpPr/>
            <p:nvPr/>
          </p:nvSpPr>
          <p:spPr>
            <a:xfrm>
              <a:off x="907716" y="3430855"/>
              <a:ext cx="1493032" cy="1075043"/>
            </a:xfrm>
            <a:custGeom>
              <a:rect b="b" l="l" r="r" t="t"/>
              <a:pathLst>
                <a:path extrusionOk="0" h="35624" w="49475">
                  <a:moveTo>
                    <a:pt x="18530" y="1"/>
                  </a:moveTo>
                  <a:lnTo>
                    <a:pt x="568" y="7703"/>
                  </a:lnTo>
                  <a:cubicBezTo>
                    <a:pt x="568" y="7703"/>
                    <a:pt x="0" y="34404"/>
                    <a:pt x="568" y="35172"/>
                  </a:cubicBezTo>
                  <a:cubicBezTo>
                    <a:pt x="809" y="35503"/>
                    <a:pt x="11504" y="35623"/>
                    <a:pt x="23922" y="35623"/>
                  </a:cubicBezTo>
                  <a:cubicBezTo>
                    <a:pt x="32202" y="35623"/>
                    <a:pt x="41247" y="35570"/>
                    <a:pt x="48472" y="35490"/>
                  </a:cubicBezTo>
                  <a:lnTo>
                    <a:pt x="48873" y="9742"/>
                  </a:lnTo>
                  <a:cubicBezTo>
                    <a:pt x="49474" y="3376"/>
                    <a:pt x="32565" y="936"/>
                    <a:pt x="18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9"/>
            <p:cNvSpPr/>
            <p:nvPr/>
          </p:nvSpPr>
          <p:spPr>
            <a:xfrm>
              <a:off x="922835" y="3717003"/>
              <a:ext cx="1459233" cy="71853"/>
            </a:xfrm>
            <a:custGeom>
              <a:rect b="b" l="l" r="r" t="t"/>
              <a:pathLst>
                <a:path extrusionOk="0" h="2381" w="48355">
                  <a:moveTo>
                    <a:pt x="10410" y="1"/>
                  </a:moveTo>
                  <a:cubicBezTo>
                    <a:pt x="6951" y="1"/>
                    <a:pt x="3492" y="34"/>
                    <a:pt x="34" y="109"/>
                  </a:cubicBezTo>
                  <a:cubicBezTo>
                    <a:pt x="17" y="561"/>
                    <a:pt x="17" y="1078"/>
                    <a:pt x="0" y="1663"/>
                  </a:cubicBezTo>
                  <a:cubicBezTo>
                    <a:pt x="3676" y="1587"/>
                    <a:pt x="7352" y="1549"/>
                    <a:pt x="11031" y="1549"/>
                  </a:cubicBezTo>
                  <a:cubicBezTo>
                    <a:pt x="13790" y="1549"/>
                    <a:pt x="16551" y="1570"/>
                    <a:pt x="19315" y="1613"/>
                  </a:cubicBezTo>
                  <a:cubicBezTo>
                    <a:pt x="27895" y="1732"/>
                    <a:pt x="36540" y="2380"/>
                    <a:pt x="45146" y="2380"/>
                  </a:cubicBezTo>
                  <a:cubicBezTo>
                    <a:pt x="46211" y="2380"/>
                    <a:pt x="47275" y="2370"/>
                    <a:pt x="48338" y="2348"/>
                  </a:cubicBezTo>
                  <a:lnTo>
                    <a:pt x="48355" y="811"/>
                  </a:lnTo>
                  <a:lnTo>
                    <a:pt x="48355" y="811"/>
                  </a:lnTo>
                  <a:cubicBezTo>
                    <a:pt x="47348" y="831"/>
                    <a:pt x="46341" y="840"/>
                    <a:pt x="45333" y="840"/>
                  </a:cubicBezTo>
                  <a:cubicBezTo>
                    <a:pt x="37158" y="840"/>
                    <a:pt x="28952" y="241"/>
                    <a:pt x="20786" y="93"/>
                  </a:cubicBezTo>
                  <a:cubicBezTo>
                    <a:pt x="17327" y="34"/>
                    <a:pt x="13868" y="1"/>
                    <a:pt x="104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9"/>
            <p:cNvSpPr/>
            <p:nvPr/>
          </p:nvSpPr>
          <p:spPr>
            <a:xfrm>
              <a:off x="920300" y="3878123"/>
              <a:ext cx="1459263" cy="68080"/>
            </a:xfrm>
            <a:custGeom>
              <a:rect b="b" l="l" r="r" t="t"/>
              <a:pathLst>
                <a:path extrusionOk="0" h="2256" w="48356">
                  <a:moveTo>
                    <a:pt x="18" y="0"/>
                  </a:moveTo>
                  <a:cubicBezTo>
                    <a:pt x="18" y="501"/>
                    <a:pt x="1" y="1019"/>
                    <a:pt x="1" y="1537"/>
                  </a:cubicBezTo>
                  <a:cubicBezTo>
                    <a:pt x="16108" y="1587"/>
                    <a:pt x="32248" y="1721"/>
                    <a:pt x="48339" y="2256"/>
                  </a:cubicBezTo>
                  <a:lnTo>
                    <a:pt x="48355" y="719"/>
                  </a:lnTo>
                  <a:cubicBezTo>
                    <a:pt x="32265" y="184"/>
                    <a:pt x="16141" y="5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9"/>
            <p:cNvSpPr/>
            <p:nvPr/>
          </p:nvSpPr>
          <p:spPr>
            <a:xfrm>
              <a:off x="919817" y="4026146"/>
              <a:ext cx="1458720" cy="55708"/>
            </a:xfrm>
            <a:custGeom>
              <a:rect b="b" l="l" r="r" t="t"/>
              <a:pathLst>
                <a:path extrusionOk="0" h="1846" w="48338">
                  <a:moveTo>
                    <a:pt x="25747" y="0"/>
                  </a:moveTo>
                  <a:cubicBezTo>
                    <a:pt x="17170" y="0"/>
                    <a:pt x="8591" y="96"/>
                    <a:pt x="17" y="158"/>
                  </a:cubicBezTo>
                  <a:cubicBezTo>
                    <a:pt x="0" y="659"/>
                    <a:pt x="0" y="1177"/>
                    <a:pt x="0" y="1695"/>
                  </a:cubicBezTo>
                  <a:cubicBezTo>
                    <a:pt x="8575" y="1633"/>
                    <a:pt x="17154" y="1537"/>
                    <a:pt x="25730" y="1537"/>
                  </a:cubicBezTo>
                  <a:cubicBezTo>
                    <a:pt x="33264" y="1537"/>
                    <a:pt x="40797" y="1611"/>
                    <a:pt x="48321" y="1845"/>
                  </a:cubicBezTo>
                  <a:lnTo>
                    <a:pt x="48338" y="308"/>
                  </a:lnTo>
                  <a:cubicBezTo>
                    <a:pt x="40813" y="74"/>
                    <a:pt x="33281" y="0"/>
                    <a:pt x="25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9"/>
            <p:cNvSpPr/>
            <p:nvPr/>
          </p:nvSpPr>
          <p:spPr>
            <a:xfrm>
              <a:off x="917282" y="4226709"/>
              <a:ext cx="1457241" cy="57337"/>
            </a:xfrm>
            <a:custGeom>
              <a:rect b="b" l="l" r="r" t="t"/>
              <a:pathLst>
                <a:path extrusionOk="0" h="1900" w="48289">
                  <a:moveTo>
                    <a:pt x="21924" y="1"/>
                  </a:moveTo>
                  <a:cubicBezTo>
                    <a:pt x="14615" y="1"/>
                    <a:pt x="7306" y="82"/>
                    <a:pt x="1" y="362"/>
                  </a:cubicBezTo>
                  <a:cubicBezTo>
                    <a:pt x="1" y="880"/>
                    <a:pt x="1" y="1398"/>
                    <a:pt x="1" y="1900"/>
                  </a:cubicBezTo>
                  <a:cubicBezTo>
                    <a:pt x="7298" y="1619"/>
                    <a:pt x="14603" y="1538"/>
                    <a:pt x="21910" y="1538"/>
                  </a:cubicBezTo>
                  <a:cubicBezTo>
                    <a:pt x="30697" y="1538"/>
                    <a:pt x="39487" y="1655"/>
                    <a:pt x="48272" y="1682"/>
                  </a:cubicBezTo>
                  <a:lnTo>
                    <a:pt x="48288" y="145"/>
                  </a:lnTo>
                  <a:cubicBezTo>
                    <a:pt x="39503" y="118"/>
                    <a:pt x="30713" y="1"/>
                    <a:pt x="2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9"/>
            <p:cNvSpPr/>
            <p:nvPr/>
          </p:nvSpPr>
          <p:spPr>
            <a:xfrm>
              <a:off x="922835" y="3757109"/>
              <a:ext cx="543" cy="4557"/>
            </a:xfrm>
            <a:custGeom>
              <a:rect b="b" l="l" r="r" t="t"/>
              <a:pathLst>
                <a:path extrusionOk="0" h="151" w="18">
                  <a:moveTo>
                    <a:pt x="0" y="150"/>
                  </a:moveTo>
                  <a:lnTo>
                    <a:pt x="0" y="150"/>
                  </a:lnTo>
                  <a:cubicBezTo>
                    <a:pt x="0" y="100"/>
                    <a:pt x="17" y="50"/>
                    <a:pt x="17" y="0"/>
                  </a:cubicBezTo>
                  <a:cubicBezTo>
                    <a:pt x="17" y="50"/>
                    <a:pt x="0" y="100"/>
                    <a:pt x="0" y="150"/>
                  </a:cubicBezTo>
                  <a:close/>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9"/>
            <p:cNvSpPr/>
            <p:nvPr/>
          </p:nvSpPr>
          <p:spPr>
            <a:xfrm>
              <a:off x="922835" y="3738429"/>
              <a:ext cx="543" cy="23237"/>
            </a:xfrm>
            <a:custGeom>
              <a:rect b="b" l="l" r="r" t="t"/>
              <a:pathLst>
                <a:path extrusionOk="0" h="770" w="18">
                  <a:moveTo>
                    <a:pt x="17" y="1"/>
                  </a:moveTo>
                  <a:cubicBezTo>
                    <a:pt x="17" y="226"/>
                    <a:pt x="17" y="481"/>
                    <a:pt x="2" y="738"/>
                  </a:cubicBezTo>
                  <a:lnTo>
                    <a:pt x="2" y="738"/>
                  </a:lnTo>
                  <a:cubicBezTo>
                    <a:pt x="7" y="698"/>
                    <a:pt x="17" y="659"/>
                    <a:pt x="17" y="619"/>
                  </a:cubicBezTo>
                  <a:cubicBezTo>
                    <a:pt x="17" y="402"/>
                    <a:pt x="17" y="201"/>
                    <a:pt x="17" y="1"/>
                  </a:cubicBezTo>
                  <a:close/>
                  <a:moveTo>
                    <a:pt x="2" y="738"/>
                  </a:moveTo>
                  <a:cubicBezTo>
                    <a:pt x="1" y="748"/>
                    <a:pt x="0" y="759"/>
                    <a:pt x="0" y="769"/>
                  </a:cubicBezTo>
                  <a:cubicBezTo>
                    <a:pt x="1" y="759"/>
                    <a:pt x="2" y="748"/>
                    <a:pt x="2" y="738"/>
                  </a:cubicBezTo>
                  <a:close/>
                </a:path>
              </a:pathLst>
            </a:custGeom>
            <a:solidFill>
              <a:srgbClr val="DB2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9"/>
            <p:cNvSpPr/>
            <p:nvPr/>
          </p:nvSpPr>
          <p:spPr>
            <a:xfrm>
              <a:off x="924857" y="3518100"/>
              <a:ext cx="1942797" cy="202732"/>
            </a:xfrm>
            <a:custGeom>
              <a:rect b="b" l="l" r="r" t="t"/>
              <a:pathLst>
                <a:path extrusionOk="0" h="6718" w="64379">
                  <a:moveTo>
                    <a:pt x="64027" y="6717"/>
                  </a:moveTo>
                  <a:lnTo>
                    <a:pt x="64027" y="6717"/>
                  </a:lnTo>
                  <a:cubicBezTo>
                    <a:pt x="64245" y="2908"/>
                    <a:pt x="64362" y="184"/>
                    <a:pt x="64378" y="17"/>
                  </a:cubicBezTo>
                  <a:cubicBezTo>
                    <a:pt x="64362" y="184"/>
                    <a:pt x="64245" y="2908"/>
                    <a:pt x="64027" y="6717"/>
                  </a:cubicBezTo>
                  <a:moveTo>
                    <a:pt x="0" y="4812"/>
                  </a:moveTo>
                  <a:lnTo>
                    <a:pt x="0" y="4812"/>
                  </a:lnTo>
                  <a:close/>
                  <a:moveTo>
                    <a:pt x="0" y="4812"/>
                  </a:moveTo>
                  <a:lnTo>
                    <a:pt x="0" y="4812"/>
                  </a:lnTo>
                  <a:close/>
                  <a:moveTo>
                    <a:pt x="0" y="4812"/>
                  </a:moveTo>
                  <a:lnTo>
                    <a:pt x="0" y="4812"/>
                  </a:lnTo>
                  <a:close/>
                  <a:moveTo>
                    <a:pt x="64378" y="17"/>
                  </a:moveTo>
                  <a:lnTo>
                    <a:pt x="64378" y="17"/>
                  </a:lnTo>
                  <a:close/>
                  <a:moveTo>
                    <a:pt x="64378" y="17"/>
                  </a:moveTo>
                  <a:lnTo>
                    <a:pt x="64378" y="17"/>
                  </a:lnTo>
                  <a:lnTo>
                    <a:pt x="64378" y="17"/>
                  </a:lnTo>
                  <a:close/>
                  <a:moveTo>
                    <a:pt x="64378" y="17"/>
                  </a:moveTo>
                  <a:lnTo>
                    <a:pt x="64378" y="17"/>
                  </a:lnTo>
                  <a:close/>
                  <a:moveTo>
                    <a:pt x="64378" y="0"/>
                  </a:moveTo>
                  <a:lnTo>
                    <a:pt x="64378" y="0"/>
                  </a:lnTo>
                  <a:lnTo>
                    <a:pt x="64378" y="0"/>
                  </a:lnTo>
                  <a:lnTo>
                    <a:pt x="64378" y="0"/>
                  </a:lnTo>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9"/>
            <p:cNvSpPr/>
            <p:nvPr/>
          </p:nvSpPr>
          <p:spPr>
            <a:xfrm>
              <a:off x="922835" y="2967472"/>
              <a:ext cx="1944819" cy="818897"/>
            </a:xfrm>
            <a:custGeom>
              <a:rect b="b" l="l" r="r" t="t"/>
              <a:pathLst>
                <a:path extrusionOk="0" h="27136" w="64446">
                  <a:moveTo>
                    <a:pt x="53869" y="1"/>
                  </a:moveTo>
                  <a:lnTo>
                    <a:pt x="18029" y="15356"/>
                  </a:lnTo>
                  <a:lnTo>
                    <a:pt x="67" y="23058"/>
                  </a:lnTo>
                  <a:cubicBezTo>
                    <a:pt x="67" y="23092"/>
                    <a:pt x="34" y="25331"/>
                    <a:pt x="17" y="25548"/>
                  </a:cubicBezTo>
                  <a:cubicBezTo>
                    <a:pt x="17" y="25782"/>
                    <a:pt x="17" y="26049"/>
                    <a:pt x="0" y="26316"/>
                  </a:cubicBezTo>
                  <a:cubicBezTo>
                    <a:pt x="468" y="26367"/>
                    <a:pt x="953" y="26417"/>
                    <a:pt x="1454" y="26467"/>
                  </a:cubicBezTo>
                  <a:cubicBezTo>
                    <a:pt x="6416" y="26918"/>
                    <a:pt x="13668" y="27135"/>
                    <a:pt x="20970" y="27135"/>
                  </a:cubicBezTo>
                  <a:cubicBezTo>
                    <a:pt x="25214" y="27135"/>
                    <a:pt x="29474" y="27068"/>
                    <a:pt x="33334" y="26918"/>
                  </a:cubicBezTo>
                  <a:cubicBezTo>
                    <a:pt x="39717" y="26684"/>
                    <a:pt x="44997" y="26266"/>
                    <a:pt x="47235" y="25665"/>
                  </a:cubicBezTo>
                  <a:cubicBezTo>
                    <a:pt x="47887" y="25498"/>
                    <a:pt x="48288" y="25314"/>
                    <a:pt x="48372" y="25097"/>
                  </a:cubicBezTo>
                  <a:cubicBezTo>
                    <a:pt x="49391" y="22540"/>
                    <a:pt x="56559" y="7503"/>
                    <a:pt x="56559" y="7503"/>
                  </a:cubicBezTo>
                  <a:cubicBezTo>
                    <a:pt x="56559" y="7503"/>
                    <a:pt x="61939" y="21738"/>
                    <a:pt x="64094" y="24963"/>
                  </a:cubicBezTo>
                  <a:cubicBezTo>
                    <a:pt x="64312" y="21154"/>
                    <a:pt x="64429" y="18430"/>
                    <a:pt x="64445" y="18263"/>
                  </a:cubicBezTo>
                  <a:lnTo>
                    <a:pt x="64445" y="18246"/>
                  </a:lnTo>
                  <a:lnTo>
                    <a:pt x="53869" y="1"/>
                  </a:lnTo>
                  <a:close/>
                </a:path>
              </a:pathLst>
            </a:custGeom>
            <a:solidFill>
              <a:schemeClr val="dk2">
                <a:alpha val="258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9"/>
            <p:cNvSpPr/>
            <p:nvPr/>
          </p:nvSpPr>
          <p:spPr>
            <a:xfrm>
              <a:off x="2506124" y="3593726"/>
              <a:ext cx="228625" cy="320032"/>
            </a:xfrm>
            <a:custGeom>
              <a:rect b="b" l="l" r="r" t="t"/>
              <a:pathLst>
                <a:path extrusionOk="0" h="10605" w="7576">
                  <a:moveTo>
                    <a:pt x="4094" y="1"/>
                  </a:moveTo>
                  <a:cubicBezTo>
                    <a:pt x="1705" y="1"/>
                    <a:pt x="0" y="9708"/>
                    <a:pt x="3325" y="10560"/>
                  </a:cubicBezTo>
                  <a:cubicBezTo>
                    <a:pt x="3443" y="10590"/>
                    <a:pt x="3559" y="10604"/>
                    <a:pt x="3671" y="10604"/>
                  </a:cubicBezTo>
                  <a:cubicBezTo>
                    <a:pt x="6734" y="10604"/>
                    <a:pt x="7575" y="1"/>
                    <a:pt x="4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9"/>
            <p:cNvSpPr/>
            <p:nvPr/>
          </p:nvSpPr>
          <p:spPr>
            <a:xfrm>
              <a:off x="890484" y="1742729"/>
              <a:ext cx="2183402" cy="742004"/>
            </a:xfrm>
            <a:custGeom>
              <a:rect b="b" l="l" r="r" t="t"/>
              <a:pathLst>
                <a:path extrusionOk="0" h="24588" w="72352">
                  <a:moveTo>
                    <a:pt x="21581" y="1"/>
                  </a:moveTo>
                  <a:cubicBezTo>
                    <a:pt x="17032" y="1"/>
                    <a:pt x="12979" y="1088"/>
                    <a:pt x="11816" y="3692"/>
                  </a:cubicBezTo>
                  <a:cubicBezTo>
                    <a:pt x="9326" y="9323"/>
                    <a:pt x="11047" y="11629"/>
                    <a:pt x="5483" y="13366"/>
                  </a:cubicBezTo>
                  <a:cubicBezTo>
                    <a:pt x="1" y="15057"/>
                    <a:pt x="1017" y="19135"/>
                    <a:pt x="7804" y="19135"/>
                  </a:cubicBezTo>
                  <a:cubicBezTo>
                    <a:pt x="7926" y="19135"/>
                    <a:pt x="8049" y="19133"/>
                    <a:pt x="8173" y="19131"/>
                  </a:cubicBezTo>
                  <a:cubicBezTo>
                    <a:pt x="13737" y="19013"/>
                    <a:pt x="24132" y="15808"/>
                    <a:pt x="29489" y="15808"/>
                  </a:cubicBezTo>
                  <a:cubicBezTo>
                    <a:pt x="30970" y="15808"/>
                    <a:pt x="32065" y="16052"/>
                    <a:pt x="32568" y="16675"/>
                  </a:cubicBezTo>
                  <a:cubicBezTo>
                    <a:pt x="34874" y="19565"/>
                    <a:pt x="16043" y="18830"/>
                    <a:pt x="17965" y="22222"/>
                  </a:cubicBezTo>
                  <a:cubicBezTo>
                    <a:pt x="18686" y="23494"/>
                    <a:pt x="20862" y="24026"/>
                    <a:pt x="23545" y="24026"/>
                  </a:cubicBezTo>
                  <a:cubicBezTo>
                    <a:pt x="28014" y="24026"/>
                    <a:pt x="33887" y="22551"/>
                    <a:pt x="36779" y="20568"/>
                  </a:cubicBezTo>
                  <a:cubicBezTo>
                    <a:pt x="37878" y="19814"/>
                    <a:pt x="38651" y="19512"/>
                    <a:pt x="39193" y="19512"/>
                  </a:cubicBezTo>
                  <a:cubicBezTo>
                    <a:pt x="40930" y="19512"/>
                    <a:pt x="40267" y="22623"/>
                    <a:pt x="40254" y="23859"/>
                  </a:cubicBezTo>
                  <a:cubicBezTo>
                    <a:pt x="40254" y="24405"/>
                    <a:pt x="40618" y="24587"/>
                    <a:pt x="41103" y="24587"/>
                  </a:cubicBezTo>
                  <a:cubicBezTo>
                    <a:pt x="42073" y="24587"/>
                    <a:pt x="43529" y="23859"/>
                    <a:pt x="43529" y="23859"/>
                  </a:cubicBezTo>
                  <a:cubicBezTo>
                    <a:pt x="43529" y="23859"/>
                    <a:pt x="44297" y="21153"/>
                    <a:pt x="50931" y="20869"/>
                  </a:cubicBezTo>
                  <a:cubicBezTo>
                    <a:pt x="57547" y="20568"/>
                    <a:pt x="72351" y="19699"/>
                    <a:pt x="71583" y="13366"/>
                  </a:cubicBezTo>
                  <a:cubicBezTo>
                    <a:pt x="71070" y="9134"/>
                    <a:pt x="68077" y="7596"/>
                    <a:pt x="62669" y="7596"/>
                  </a:cubicBezTo>
                  <a:cubicBezTo>
                    <a:pt x="59965" y="7596"/>
                    <a:pt x="56656" y="7981"/>
                    <a:pt x="52752" y="8604"/>
                  </a:cubicBezTo>
                  <a:cubicBezTo>
                    <a:pt x="50100" y="9028"/>
                    <a:pt x="48047" y="9223"/>
                    <a:pt x="46397" y="9223"/>
                  </a:cubicBezTo>
                  <a:cubicBezTo>
                    <a:pt x="40747" y="9223"/>
                    <a:pt x="39806" y="6938"/>
                    <a:pt x="35642" y="3692"/>
                  </a:cubicBezTo>
                  <a:cubicBezTo>
                    <a:pt x="32758" y="1453"/>
                    <a:pt x="26839" y="1"/>
                    <a:pt x="21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9"/>
            <p:cNvSpPr/>
            <p:nvPr/>
          </p:nvSpPr>
          <p:spPr>
            <a:xfrm>
              <a:off x="2072043" y="1788600"/>
              <a:ext cx="860361" cy="128707"/>
            </a:xfrm>
            <a:custGeom>
              <a:rect b="b" l="l" r="r" t="t"/>
              <a:pathLst>
                <a:path extrusionOk="0" h="4265" w="28510">
                  <a:moveTo>
                    <a:pt x="15433" y="1"/>
                  </a:moveTo>
                  <a:cubicBezTo>
                    <a:pt x="8170" y="1"/>
                    <a:pt x="1" y="2252"/>
                    <a:pt x="5612" y="3910"/>
                  </a:cubicBezTo>
                  <a:cubicBezTo>
                    <a:pt x="6447" y="4157"/>
                    <a:pt x="7550" y="4264"/>
                    <a:pt x="8785" y="4264"/>
                  </a:cubicBezTo>
                  <a:cubicBezTo>
                    <a:pt x="16227" y="4264"/>
                    <a:pt x="28509" y="389"/>
                    <a:pt x="16473" y="17"/>
                  </a:cubicBezTo>
                  <a:cubicBezTo>
                    <a:pt x="16129" y="6"/>
                    <a:pt x="15782" y="1"/>
                    <a:pt x="154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9"/>
            <p:cNvSpPr/>
            <p:nvPr/>
          </p:nvSpPr>
          <p:spPr>
            <a:xfrm>
              <a:off x="2417491" y="2412198"/>
              <a:ext cx="1016559" cy="157828"/>
            </a:xfrm>
            <a:custGeom>
              <a:rect b="b" l="l" r="r" t="t"/>
              <a:pathLst>
                <a:path extrusionOk="0" h="5230" w="33686">
                  <a:moveTo>
                    <a:pt x="14566" y="1"/>
                  </a:moveTo>
                  <a:cubicBezTo>
                    <a:pt x="8294" y="1"/>
                    <a:pt x="1" y="2712"/>
                    <a:pt x="8100" y="4733"/>
                  </a:cubicBezTo>
                  <a:cubicBezTo>
                    <a:pt x="9495" y="5080"/>
                    <a:pt x="11193" y="5229"/>
                    <a:pt x="12972" y="5229"/>
                  </a:cubicBezTo>
                  <a:cubicBezTo>
                    <a:pt x="22235" y="5229"/>
                    <a:pt x="33686" y="1187"/>
                    <a:pt x="15786" y="38"/>
                  </a:cubicBezTo>
                  <a:cubicBezTo>
                    <a:pt x="15392" y="13"/>
                    <a:pt x="14984" y="1"/>
                    <a:pt x="14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9"/>
            <p:cNvSpPr/>
            <p:nvPr/>
          </p:nvSpPr>
          <p:spPr>
            <a:xfrm>
              <a:off x="839061" y="2413284"/>
              <a:ext cx="566432" cy="101517"/>
            </a:xfrm>
            <a:custGeom>
              <a:rect b="b" l="l" r="r" t="t"/>
              <a:pathLst>
                <a:path extrusionOk="0" h="3364" w="18770">
                  <a:moveTo>
                    <a:pt x="8971" y="1"/>
                  </a:moveTo>
                  <a:cubicBezTo>
                    <a:pt x="5281" y="1"/>
                    <a:pt x="0" y="2600"/>
                    <a:pt x="9109" y="3277"/>
                  </a:cubicBezTo>
                  <a:cubicBezTo>
                    <a:pt x="9894" y="3337"/>
                    <a:pt x="10623" y="3364"/>
                    <a:pt x="11291" y="3364"/>
                  </a:cubicBezTo>
                  <a:cubicBezTo>
                    <a:pt x="18473" y="3364"/>
                    <a:pt x="18769" y="201"/>
                    <a:pt x="9109" y="2"/>
                  </a:cubicBezTo>
                  <a:cubicBezTo>
                    <a:pt x="9063" y="1"/>
                    <a:pt x="9017" y="1"/>
                    <a:pt x="89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9"/>
            <p:cNvSpPr/>
            <p:nvPr/>
          </p:nvSpPr>
          <p:spPr>
            <a:xfrm>
              <a:off x="2046271" y="2488789"/>
              <a:ext cx="239519" cy="262846"/>
            </a:xfrm>
            <a:custGeom>
              <a:rect b="b" l="l" r="r" t="t"/>
              <a:pathLst>
                <a:path extrusionOk="0" h="8710" w="7937">
                  <a:moveTo>
                    <a:pt x="4407" y="1"/>
                  </a:moveTo>
                  <a:cubicBezTo>
                    <a:pt x="2592" y="1"/>
                    <a:pt x="598" y="175"/>
                    <a:pt x="384" y="741"/>
                  </a:cubicBezTo>
                  <a:cubicBezTo>
                    <a:pt x="0" y="1761"/>
                    <a:pt x="384" y="8294"/>
                    <a:pt x="384" y="8294"/>
                  </a:cubicBezTo>
                  <a:cubicBezTo>
                    <a:pt x="384" y="8294"/>
                    <a:pt x="2657" y="8709"/>
                    <a:pt x="4741" y="8709"/>
                  </a:cubicBezTo>
                  <a:cubicBezTo>
                    <a:pt x="5783" y="8709"/>
                    <a:pt x="6778" y="8605"/>
                    <a:pt x="7419" y="8294"/>
                  </a:cubicBezTo>
                  <a:cubicBezTo>
                    <a:pt x="7419" y="8294"/>
                    <a:pt x="7937" y="491"/>
                    <a:pt x="7419" y="223"/>
                  </a:cubicBezTo>
                  <a:cubicBezTo>
                    <a:pt x="7196" y="112"/>
                    <a:pt x="5859" y="1"/>
                    <a:pt x="4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9"/>
            <p:cNvSpPr/>
            <p:nvPr/>
          </p:nvSpPr>
          <p:spPr>
            <a:xfrm>
              <a:off x="2187444" y="2488970"/>
              <a:ext cx="96327" cy="262725"/>
            </a:xfrm>
            <a:custGeom>
              <a:rect b="b" l="l" r="r" t="t"/>
              <a:pathLst>
                <a:path extrusionOk="0" h="8706" w="3192">
                  <a:moveTo>
                    <a:pt x="251" y="0"/>
                  </a:moveTo>
                  <a:lnTo>
                    <a:pt x="0" y="8555"/>
                  </a:lnTo>
                  <a:cubicBezTo>
                    <a:pt x="0" y="8555"/>
                    <a:pt x="134" y="8622"/>
                    <a:pt x="351" y="8705"/>
                  </a:cubicBezTo>
                  <a:cubicBezTo>
                    <a:pt x="1287" y="8689"/>
                    <a:pt x="2173" y="8572"/>
                    <a:pt x="2741" y="8288"/>
                  </a:cubicBezTo>
                  <a:cubicBezTo>
                    <a:pt x="2741" y="8288"/>
                    <a:pt x="3192" y="1487"/>
                    <a:pt x="2841" y="368"/>
                  </a:cubicBezTo>
                  <a:cubicBezTo>
                    <a:pt x="2757" y="301"/>
                    <a:pt x="2657" y="234"/>
                    <a:pt x="2557" y="167"/>
                  </a:cubicBezTo>
                  <a:cubicBezTo>
                    <a:pt x="1788" y="50"/>
                    <a:pt x="1020" y="0"/>
                    <a:pt x="251" y="0"/>
                  </a:cubicBezTo>
                  <a:close/>
                </a:path>
              </a:pathLst>
            </a:custGeom>
            <a:solidFill>
              <a:schemeClr val="dk2">
                <a:alpha val="84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9"/>
            <p:cNvSpPr/>
            <p:nvPr/>
          </p:nvSpPr>
          <p:spPr>
            <a:xfrm>
              <a:off x="2003388" y="2407761"/>
              <a:ext cx="333763" cy="131423"/>
            </a:xfrm>
            <a:custGeom>
              <a:rect b="b" l="l" r="r" t="t"/>
              <a:pathLst>
                <a:path extrusionOk="0" h="4355" w="11060">
                  <a:moveTo>
                    <a:pt x="5196" y="1"/>
                  </a:moveTo>
                  <a:cubicBezTo>
                    <a:pt x="2734" y="1"/>
                    <a:pt x="295" y="92"/>
                    <a:pt x="201" y="486"/>
                  </a:cubicBezTo>
                  <a:cubicBezTo>
                    <a:pt x="1" y="1254"/>
                    <a:pt x="1" y="3560"/>
                    <a:pt x="586" y="4028"/>
                  </a:cubicBezTo>
                  <a:cubicBezTo>
                    <a:pt x="853" y="4256"/>
                    <a:pt x="2982" y="4355"/>
                    <a:pt x="5178" y="4355"/>
                  </a:cubicBezTo>
                  <a:cubicBezTo>
                    <a:pt x="7640" y="4355"/>
                    <a:pt x="10187" y="4231"/>
                    <a:pt x="10293" y="4028"/>
                  </a:cubicBezTo>
                  <a:cubicBezTo>
                    <a:pt x="10477" y="3644"/>
                    <a:pt x="11059" y="68"/>
                    <a:pt x="10299" y="68"/>
                  </a:cubicBezTo>
                  <a:cubicBezTo>
                    <a:pt x="10297" y="68"/>
                    <a:pt x="10295" y="68"/>
                    <a:pt x="10293" y="68"/>
                  </a:cubicBezTo>
                  <a:cubicBezTo>
                    <a:pt x="10260" y="69"/>
                    <a:pt x="10210" y="70"/>
                    <a:pt x="10147" y="70"/>
                  </a:cubicBezTo>
                  <a:cubicBezTo>
                    <a:pt x="9495" y="70"/>
                    <a:pt x="7337" y="1"/>
                    <a:pt x="51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9"/>
            <p:cNvSpPr/>
            <p:nvPr/>
          </p:nvSpPr>
          <p:spPr>
            <a:xfrm>
              <a:off x="2173834" y="2407792"/>
              <a:ext cx="163321" cy="131634"/>
            </a:xfrm>
            <a:custGeom>
              <a:rect b="b" l="l" r="r" t="t"/>
              <a:pathLst>
                <a:path extrusionOk="0" h="4362" w="5412">
                  <a:moveTo>
                    <a:pt x="0" y="0"/>
                  </a:moveTo>
                  <a:lnTo>
                    <a:pt x="0" y="4361"/>
                  </a:lnTo>
                  <a:cubicBezTo>
                    <a:pt x="2306" y="4344"/>
                    <a:pt x="4545" y="4227"/>
                    <a:pt x="4645" y="4027"/>
                  </a:cubicBezTo>
                  <a:cubicBezTo>
                    <a:pt x="4829" y="3643"/>
                    <a:pt x="5411" y="67"/>
                    <a:pt x="4651" y="67"/>
                  </a:cubicBezTo>
                  <a:cubicBezTo>
                    <a:pt x="4649" y="67"/>
                    <a:pt x="4647" y="67"/>
                    <a:pt x="4645" y="67"/>
                  </a:cubicBezTo>
                  <a:cubicBezTo>
                    <a:pt x="4613" y="68"/>
                    <a:pt x="4567" y="69"/>
                    <a:pt x="4507" y="69"/>
                  </a:cubicBezTo>
                  <a:cubicBezTo>
                    <a:pt x="3911" y="69"/>
                    <a:pt x="1990" y="0"/>
                    <a:pt x="0" y="0"/>
                  </a:cubicBezTo>
                  <a:close/>
                </a:path>
              </a:pathLst>
            </a:custGeom>
            <a:solidFill>
              <a:schemeClr val="dk2">
                <a:alpha val="258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9"/>
            <p:cNvSpPr/>
            <p:nvPr/>
          </p:nvSpPr>
          <p:spPr>
            <a:xfrm>
              <a:off x="728700" y="2703083"/>
              <a:ext cx="2264489" cy="1013662"/>
            </a:xfrm>
            <a:custGeom>
              <a:rect b="b" l="l" r="r" t="t"/>
              <a:pathLst>
                <a:path extrusionOk="0" h="33590" w="75039">
                  <a:moveTo>
                    <a:pt x="28057" y="1"/>
                  </a:moveTo>
                  <a:cubicBezTo>
                    <a:pt x="20582" y="1"/>
                    <a:pt x="14749" y="123"/>
                    <a:pt x="14069" y="491"/>
                  </a:cubicBezTo>
                  <a:cubicBezTo>
                    <a:pt x="12014" y="1577"/>
                    <a:pt x="1" y="29179"/>
                    <a:pt x="1504" y="31552"/>
                  </a:cubicBezTo>
                  <a:cubicBezTo>
                    <a:pt x="2383" y="32943"/>
                    <a:pt x="14799" y="33590"/>
                    <a:pt x="27427" y="33590"/>
                  </a:cubicBezTo>
                  <a:cubicBezTo>
                    <a:pt x="40732" y="33590"/>
                    <a:pt x="54273" y="32872"/>
                    <a:pt x="54805" y="31552"/>
                  </a:cubicBezTo>
                  <a:cubicBezTo>
                    <a:pt x="55824" y="28996"/>
                    <a:pt x="62992" y="13958"/>
                    <a:pt x="62992" y="13958"/>
                  </a:cubicBezTo>
                  <a:cubicBezTo>
                    <a:pt x="62992" y="13958"/>
                    <a:pt x="69816" y="32056"/>
                    <a:pt x="71169" y="32056"/>
                  </a:cubicBezTo>
                  <a:cubicBezTo>
                    <a:pt x="71178" y="32056"/>
                    <a:pt x="71187" y="32055"/>
                    <a:pt x="71196" y="32053"/>
                  </a:cubicBezTo>
                  <a:cubicBezTo>
                    <a:pt x="71421" y="32012"/>
                    <a:pt x="71686" y="32002"/>
                    <a:pt x="71969" y="32002"/>
                  </a:cubicBezTo>
                  <a:cubicBezTo>
                    <a:pt x="72249" y="32002"/>
                    <a:pt x="72547" y="32012"/>
                    <a:pt x="72843" y="32012"/>
                  </a:cubicBezTo>
                  <a:cubicBezTo>
                    <a:pt x="73954" y="32012"/>
                    <a:pt x="75039" y="31871"/>
                    <a:pt x="75039" y="30533"/>
                  </a:cubicBezTo>
                  <a:cubicBezTo>
                    <a:pt x="75039" y="28478"/>
                    <a:pt x="67353" y="1944"/>
                    <a:pt x="64529" y="491"/>
                  </a:cubicBezTo>
                  <a:cubicBezTo>
                    <a:pt x="64529" y="491"/>
                    <a:pt x="43008" y="1"/>
                    <a:pt x="28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9"/>
            <p:cNvSpPr/>
            <p:nvPr/>
          </p:nvSpPr>
          <p:spPr>
            <a:xfrm>
              <a:off x="765517" y="2717870"/>
              <a:ext cx="2227673" cy="998875"/>
            </a:xfrm>
            <a:custGeom>
              <a:rect b="b" l="l" r="r" t="t"/>
              <a:pathLst>
                <a:path extrusionOk="0" h="33100" w="73819">
                  <a:moveTo>
                    <a:pt x="63309" y="1"/>
                  </a:moveTo>
                  <a:cubicBezTo>
                    <a:pt x="63309" y="1"/>
                    <a:pt x="51530" y="27603"/>
                    <a:pt x="50627" y="29274"/>
                  </a:cubicBezTo>
                  <a:cubicBezTo>
                    <a:pt x="50126" y="29575"/>
                    <a:pt x="46333" y="29842"/>
                    <a:pt x="41037" y="30026"/>
                  </a:cubicBezTo>
                  <a:cubicBezTo>
                    <a:pt x="40605" y="30601"/>
                    <a:pt x="39914" y="30947"/>
                    <a:pt x="39197" y="30947"/>
                  </a:cubicBezTo>
                  <a:cubicBezTo>
                    <a:pt x="39164" y="30947"/>
                    <a:pt x="39131" y="30946"/>
                    <a:pt x="39098" y="30945"/>
                  </a:cubicBezTo>
                  <a:cubicBezTo>
                    <a:pt x="37762" y="30945"/>
                    <a:pt x="37444" y="30327"/>
                    <a:pt x="37444" y="30327"/>
                  </a:cubicBezTo>
                  <a:cubicBezTo>
                    <a:pt x="37444" y="30327"/>
                    <a:pt x="37277" y="31329"/>
                    <a:pt x="35255" y="31379"/>
                  </a:cubicBezTo>
                  <a:cubicBezTo>
                    <a:pt x="35214" y="31380"/>
                    <a:pt x="35173" y="31381"/>
                    <a:pt x="35133" y="31381"/>
                  </a:cubicBezTo>
                  <a:cubicBezTo>
                    <a:pt x="33226" y="31381"/>
                    <a:pt x="32666" y="30243"/>
                    <a:pt x="32666" y="30243"/>
                  </a:cubicBezTo>
                  <a:cubicBezTo>
                    <a:pt x="32666" y="30243"/>
                    <a:pt x="32482" y="30945"/>
                    <a:pt x="28438" y="31045"/>
                  </a:cubicBezTo>
                  <a:cubicBezTo>
                    <a:pt x="28246" y="31049"/>
                    <a:pt x="28057" y="31051"/>
                    <a:pt x="27870" y="31051"/>
                  </a:cubicBezTo>
                  <a:cubicBezTo>
                    <a:pt x="24208" y="31051"/>
                    <a:pt x="21480" y="30326"/>
                    <a:pt x="20338" y="30326"/>
                  </a:cubicBezTo>
                  <a:cubicBezTo>
                    <a:pt x="20314" y="30326"/>
                    <a:pt x="20290" y="30326"/>
                    <a:pt x="20268" y="30327"/>
                  </a:cubicBezTo>
                  <a:cubicBezTo>
                    <a:pt x="19115" y="30344"/>
                    <a:pt x="18931" y="31045"/>
                    <a:pt x="14320" y="31563"/>
                  </a:cubicBezTo>
                  <a:cubicBezTo>
                    <a:pt x="13952" y="31606"/>
                    <a:pt x="13603" y="31625"/>
                    <a:pt x="13271" y="31625"/>
                  </a:cubicBezTo>
                  <a:cubicBezTo>
                    <a:pt x="10988" y="31625"/>
                    <a:pt x="9522" y="30703"/>
                    <a:pt x="8705" y="29959"/>
                  </a:cubicBezTo>
                  <a:cubicBezTo>
                    <a:pt x="4712" y="29742"/>
                    <a:pt x="1671" y="29408"/>
                    <a:pt x="351" y="28940"/>
                  </a:cubicBezTo>
                  <a:cubicBezTo>
                    <a:pt x="0" y="30143"/>
                    <a:pt x="184" y="30895"/>
                    <a:pt x="284" y="31062"/>
                  </a:cubicBezTo>
                  <a:cubicBezTo>
                    <a:pt x="1163" y="32453"/>
                    <a:pt x="13579" y="33100"/>
                    <a:pt x="26207" y="33100"/>
                  </a:cubicBezTo>
                  <a:cubicBezTo>
                    <a:pt x="39512" y="33100"/>
                    <a:pt x="53053" y="32382"/>
                    <a:pt x="53585" y="31062"/>
                  </a:cubicBezTo>
                  <a:cubicBezTo>
                    <a:pt x="54604" y="28506"/>
                    <a:pt x="61772" y="13468"/>
                    <a:pt x="61772" y="13468"/>
                  </a:cubicBezTo>
                  <a:cubicBezTo>
                    <a:pt x="61772" y="13468"/>
                    <a:pt x="68596" y="31566"/>
                    <a:pt x="69949" y="31566"/>
                  </a:cubicBezTo>
                  <a:cubicBezTo>
                    <a:pt x="69958" y="31566"/>
                    <a:pt x="69967" y="31565"/>
                    <a:pt x="69976" y="31563"/>
                  </a:cubicBezTo>
                  <a:cubicBezTo>
                    <a:pt x="70201" y="31522"/>
                    <a:pt x="70466" y="31512"/>
                    <a:pt x="70749" y="31512"/>
                  </a:cubicBezTo>
                  <a:cubicBezTo>
                    <a:pt x="71029" y="31512"/>
                    <a:pt x="71327" y="31522"/>
                    <a:pt x="71623" y="31522"/>
                  </a:cubicBezTo>
                  <a:cubicBezTo>
                    <a:pt x="72734" y="31522"/>
                    <a:pt x="73819" y="31381"/>
                    <a:pt x="73819" y="30043"/>
                  </a:cubicBezTo>
                  <a:cubicBezTo>
                    <a:pt x="73819" y="27988"/>
                    <a:pt x="66133" y="1454"/>
                    <a:pt x="63309" y="1"/>
                  </a:cubicBezTo>
                  <a:close/>
                </a:path>
              </a:pathLst>
            </a:custGeom>
            <a:solidFill>
              <a:schemeClr val="dk2">
                <a:alpha val="84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9"/>
            <p:cNvSpPr/>
            <p:nvPr/>
          </p:nvSpPr>
          <p:spPr>
            <a:xfrm>
              <a:off x="2630155" y="2967412"/>
              <a:ext cx="312639" cy="703045"/>
            </a:xfrm>
            <a:custGeom>
              <a:rect b="b" l="l" r="r" t="t"/>
              <a:pathLst>
                <a:path extrusionOk="0" h="23297" w="10360">
                  <a:moveTo>
                    <a:pt x="2244" y="0"/>
                  </a:moveTo>
                  <a:cubicBezTo>
                    <a:pt x="1891" y="0"/>
                    <a:pt x="1" y="5199"/>
                    <a:pt x="1" y="5199"/>
                  </a:cubicBezTo>
                  <a:cubicBezTo>
                    <a:pt x="1" y="5199"/>
                    <a:pt x="6808" y="23297"/>
                    <a:pt x="8161" y="23297"/>
                  </a:cubicBezTo>
                  <a:cubicBezTo>
                    <a:pt x="8170" y="23297"/>
                    <a:pt x="8179" y="23296"/>
                    <a:pt x="8188" y="23294"/>
                  </a:cubicBezTo>
                  <a:cubicBezTo>
                    <a:pt x="8445" y="23250"/>
                    <a:pt x="8751" y="23242"/>
                    <a:pt x="9076" y="23242"/>
                  </a:cubicBezTo>
                  <a:cubicBezTo>
                    <a:pt x="9282" y="23242"/>
                    <a:pt x="9497" y="23245"/>
                    <a:pt x="9712" y="23245"/>
                  </a:cubicBezTo>
                  <a:cubicBezTo>
                    <a:pt x="9929" y="23245"/>
                    <a:pt x="10148" y="23242"/>
                    <a:pt x="10360" y="23227"/>
                  </a:cubicBezTo>
                  <a:cubicBezTo>
                    <a:pt x="8956" y="18716"/>
                    <a:pt x="2524" y="103"/>
                    <a:pt x="2256" y="3"/>
                  </a:cubicBezTo>
                  <a:cubicBezTo>
                    <a:pt x="2252" y="1"/>
                    <a:pt x="2248" y="0"/>
                    <a:pt x="2244" y="0"/>
                  </a:cubicBezTo>
                  <a:close/>
                </a:path>
              </a:pathLst>
            </a:custGeom>
            <a:solidFill>
              <a:schemeClr val="dk2">
                <a:alpha val="2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9"/>
            <p:cNvSpPr/>
            <p:nvPr/>
          </p:nvSpPr>
          <p:spPr>
            <a:xfrm>
              <a:off x="897606" y="1862204"/>
              <a:ext cx="114343" cy="100038"/>
            </a:xfrm>
            <a:custGeom>
              <a:rect b="b" l="l" r="r" t="t"/>
              <a:pathLst>
                <a:path extrusionOk="0" h="3315" w="3789">
                  <a:moveTo>
                    <a:pt x="2089" y="802"/>
                  </a:moveTo>
                  <a:cubicBezTo>
                    <a:pt x="2424" y="986"/>
                    <a:pt x="2624" y="1337"/>
                    <a:pt x="2624" y="1721"/>
                  </a:cubicBezTo>
                  <a:cubicBezTo>
                    <a:pt x="2641" y="2089"/>
                    <a:pt x="2474" y="2490"/>
                    <a:pt x="2073" y="2523"/>
                  </a:cubicBezTo>
                  <a:cubicBezTo>
                    <a:pt x="2051" y="2525"/>
                    <a:pt x="2028" y="2526"/>
                    <a:pt x="2005" y="2526"/>
                  </a:cubicBezTo>
                  <a:cubicBezTo>
                    <a:pt x="1531" y="2526"/>
                    <a:pt x="954" y="2198"/>
                    <a:pt x="970" y="1688"/>
                  </a:cubicBezTo>
                  <a:cubicBezTo>
                    <a:pt x="987" y="1153"/>
                    <a:pt x="1622" y="853"/>
                    <a:pt x="2089" y="802"/>
                  </a:cubicBezTo>
                  <a:close/>
                  <a:moveTo>
                    <a:pt x="2190" y="0"/>
                  </a:moveTo>
                  <a:cubicBezTo>
                    <a:pt x="1287" y="34"/>
                    <a:pt x="385" y="585"/>
                    <a:pt x="201" y="1504"/>
                  </a:cubicBezTo>
                  <a:cubicBezTo>
                    <a:pt x="1" y="2507"/>
                    <a:pt x="987" y="3242"/>
                    <a:pt x="1889" y="3309"/>
                  </a:cubicBezTo>
                  <a:cubicBezTo>
                    <a:pt x="1939" y="3313"/>
                    <a:pt x="1988" y="3315"/>
                    <a:pt x="2036" y="3315"/>
                  </a:cubicBezTo>
                  <a:cubicBezTo>
                    <a:pt x="3763" y="3315"/>
                    <a:pt x="3789" y="734"/>
                    <a:pt x="2407" y="67"/>
                  </a:cubicBezTo>
                  <a:cubicBezTo>
                    <a:pt x="2340" y="17"/>
                    <a:pt x="2273" y="0"/>
                    <a:pt x="2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9"/>
            <p:cNvSpPr/>
            <p:nvPr/>
          </p:nvSpPr>
          <p:spPr>
            <a:xfrm>
              <a:off x="1097566" y="1762858"/>
              <a:ext cx="91015" cy="80514"/>
            </a:xfrm>
            <a:custGeom>
              <a:rect b="b" l="l" r="r" t="t"/>
              <a:pathLst>
                <a:path extrusionOk="0" h="2668" w="3016">
                  <a:moveTo>
                    <a:pt x="1659" y="0"/>
                  </a:moveTo>
                  <a:cubicBezTo>
                    <a:pt x="369" y="0"/>
                    <a:pt x="1" y="1729"/>
                    <a:pt x="961" y="2457"/>
                  </a:cubicBezTo>
                  <a:cubicBezTo>
                    <a:pt x="1154" y="2604"/>
                    <a:pt x="1370" y="2668"/>
                    <a:pt x="1585" y="2668"/>
                  </a:cubicBezTo>
                  <a:cubicBezTo>
                    <a:pt x="1983" y="2668"/>
                    <a:pt x="2376" y="2448"/>
                    <a:pt x="2615" y="2123"/>
                  </a:cubicBezTo>
                  <a:cubicBezTo>
                    <a:pt x="3016" y="1605"/>
                    <a:pt x="2865" y="820"/>
                    <a:pt x="2431" y="385"/>
                  </a:cubicBezTo>
                  <a:cubicBezTo>
                    <a:pt x="2362" y="316"/>
                    <a:pt x="2269" y="279"/>
                    <a:pt x="2179" y="279"/>
                  </a:cubicBezTo>
                  <a:cubicBezTo>
                    <a:pt x="2139" y="279"/>
                    <a:pt x="2100" y="286"/>
                    <a:pt x="2063" y="302"/>
                  </a:cubicBezTo>
                  <a:lnTo>
                    <a:pt x="2047" y="302"/>
                  </a:lnTo>
                  <a:cubicBezTo>
                    <a:pt x="2013" y="118"/>
                    <a:pt x="1863" y="1"/>
                    <a:pt x="1696" y="1"/>
                  </a:cubicBezTo>
                  <a:cubicBezTo>
                    <a:pt x="1683"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9"/>
            <p:cNvSpPr/>
            <p:nvPr/>
          </p:nvSpPr>
          <p:spPr>
            <a:xfrm>
              <a:off x="834595" y="2933703"/>
              <a:ext cx="114343" cy="100038"/>
            </a:xfrm>
            <a:custGeom>
              <a:rect b="b" l="l" r="r" t="t"/>
              <a:pathLst>
                <a:path extrusionOk="0" h="3315" w="3789">
                  <a:moveTo>
                    <a:pt x="2089" y="802"/>
                  </a:moveTo>
                  <a:cubicBezTo>
                    <a:pt x="2423" y="986"/>
                    <a:pt x="2624" y="1337"/>
                    <a:pt x="2624" y="1721"/>
                  </a:cubicBezTo>
                  <a:cubicBezTo>
                    <a:pt x="2640" y="2089"/>
                    <a:pt x="2473" y="2490"/>
                    <a:pt x="2072" y="2523"/>
                  </a:cubicBezTo>
                  <a:cubicBezTo>
                    <a:pt x="2050" y="2525"/>
                    <a:pt x="2027" y="2525"/>
                    <a:pt x="2005" y="2525"/>
                  </a:cubicBezTo>
                  <a:cubicBezTo>
                    <a:pt x="1531" y="2525"/>
                    <a:pt x="954" y="2198"/>
                    <a:pt x="969" y="1688"/>
                  </a:cubicBezTo>
                  <a:cubicBezTo>
                    <a:pt x="986" y="1153"/>
                    <a:pt x="1621" y="852"/>
                    <a:pt x="2089" y="802"/>
                  </a:cubicBezTo>
                  <a:close/>
                  <a:moveTo>
                    <a:pt x="2189" y="0"/>
                  </a:moveTo>
                  <a:cubicBezTo>
                    <a:pt x="1287" y="34"/>
                    <a:pt x="385" y="585"/>
                    <a:pt x="201" y="1504"/>
                  </a:cubicBezTo>
                  <a:cubicBezTo>
                    <a:pt x="0" y="2506"/>
                    <a:pt x="986" y="3242"/>
                    <a:pt x="1888" y="3308"/>
                  </a:cubicBezTo>
                  <a:cubicBezTo>
                    <a:pt x="1939" y="3312"/>
                    <a:pt x="1988" y="3314"/>
                    <a:pt x="2036" y="3314"/>
                  </a:cubicBezTo>
                  <a:cubicBezTo>
                    <a:pt x="3762" y="3314"/>
                    <a:pt x="3788" y="734"/>
                    <a:pt x="2406" y="67"/>
                  </a:cubicBezTo>
                  <a:cubicBezTo>
                    <a:pt x="2340" y="17"/>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9"/>
            <p:cNvSpPr/>
            <p:nvPr/>
          </p:nvSpPr>
          <p:spPr>
            <a:xfrm>
              <a:off x="858073" y="2714852"/>
              <a:ext cx="91015" cy="80182"/>
            </a:xfrm>
            <a:custGeom>
              <a:rect b="b" l="l" r="r" t="t"/>
              <a:pathLst>
                <a:path extrusionOk="0" h="2657" w="3016">
                  <a:moveTo>
                    <a:pt x="1658" y="0"/>
                  </a:moveTo>
                  <a:cubicBezTo>
                    <a:pt x="368" y="0"/>
                    <a:pt x="0" y="1728"/>
                    <a:pt x="960" y="2457"/>
                  </a:cubicBezTo>
                  <a:cubicBezTo>
                    <a:pt x="1151" y="2596"/>
                    <a:pt x="1364" y="2656"/>
                    <a:pt x="1576" y="2656"/>
                  </a:cubicBezTo>
                  <a:cubicBezTo>
                    <a:pt x="1976" y="2656"/>
                    <a:pt x="2374" y="2439"/>
                    <a:pt x="2614" y="2123"/>
                  </a:cubicBezTo>
                  <a:cubicBezTo>
                    <a:pt x="3015" y="1605"/>
                    <a:pt x="2865" y="803"/>
                    <a:pt x="2430" y="368"/>
                  </a:cubicBezTo>
                  <a:cubicBezTo>
                    <a:pt x="2361" y="299"/>
                    <a:pt x="2268" y="262"/>
                    <a:pt x="2179" y="262"/>
                  </a:cubicBezTo>
                  <a:cubicBezTo>
                    <a:pt x="2138" y="262"/>
                    <a:pt x="2099" y="269"/>
                    <a:pt x="2063" y="285"/>
                  </a:cubicBezTo>
                  <a:lnTo>
                    <a:pt x="2046" y="285"/>
                  </a:lnTo>
                  <a:cubicBezTo>
                    <a:pt x="2013" y="118"/>
                    <a:pt x="1862"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9" name="Google Shape;2889;p99"/>
          <p:cNvSpPr/>
          <p:nvPr/>
        </p:nvSpPr>
        <p:spPr>
          <a:xfrm flipH="1" rot="-2700327">
            <a:off x="2608376" y="67060"/>
            <a:ext cx="5127778" cy="4970618"/>
          </a:xfrm>
          <a:custGeom>
            <a:rect b="b" l="l" r="r" t="t"/>
            <a:pathLst>
              <a:path extrusionOk="0" h="135209" w="138129">
                <a:moveTo>
                  <a:pt x="112896" y="1"/>
                </a:moveTo>
                <a:cubicBezTo>
                  <a:pt x="98356" y="1"/>
                  <a:pt x="83858" y="16387"/>
                  <a:pt x="74195" y="25884"/>
                </a:cubicBezTo>
                <a:cubicBezTo>
                  <a:pt x="52871" y="46864"/>
                  <a:pt x="33001" y="69374"/>
                  <a:pt x="14855" y="93149"/>
                </a:cubicBezTo>
                <a:cubicBezTo>
                  <a:pt x="7389" y="102911"/>
                  <a:pt x="1" y="116234"/>
                  <a:pt x="6471" y="126685"/>
                </a:cubicBezTo>
                <a:cubicBezTo>
                  <a:pt x="10014" y="132451"/>
                  <a:pt x="16999" y="135208"/>
                  <a:pt x="23869" y="135208"/>
                </a:cubicBezTo>
                <a:cubicBezTo>
                  <a:pt x="25164" y="135208"/>
                  <a:pt x="26455" y="135110"/>
                  <a:pt x="27718" y="134916"/>
                </a:cubicBezTo>
                <a:cubicBezTo>
                  <a:pt x="35681" y="133691"/>
                  <a:pt x="42802" y="129327"/>
                  <a:pt x="49502" y="124924"/>
                </a:cubicBezTo>
                <a:cubicBezTo>
                  <a:pt x="71783" y="110185"/>
                  <a:pt x="92609" y="93225"/>
                  <a:pt x="111521" y="74351"/>
                </a:cubicBezTo>
                <a:cubicBezTo>
                  <a:pt x="120480" y="65469"/>
                  <a:pt x="129170" y="55822"/>
                  <a:pt x="133649" y="44031"/>
                </a:cubicBezTo>
                <a:cubicBezTo>
                  <a:pt x="138128" y="32239"/>
                  <a:pt x="137554" y="17768"/>
                  <a:pt x="129170" y="8312"/>
                </a:cubicBezTo>
                <a:cubicBezTo>
                  <a:pt x="123913" y="2350"/>
                  <a:pt x="118402" y="1"/>
                  <a:pt x="112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9"/>
          <p:cNvSpPr/>
          <p:nvPr/>
        </p:nvSpPr>
        <p:spPr>
          <a:xfrm>
            <a:off x="1086150" y="1998149"/>
            <a:ext cx="1490697" cy="1342704"/>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9"/>
          <p:cNvSpPr/>
          <p:nvPr/>
        </p:nvSpPr>
        <p:spPr>
          <a:xfrm>
            <a:off x="19016" y="60854"/>
            <a:ext cx="989" cy="55455"/>
          </a:xfrm>
          <a:custGeom>
            <a:rect b="b" l="l" r="r" t="t"/>
            <a:pathLst>
              <a:path extrusionOk="0" h="1738" w="31">
                <a:moveTo>
                  <a:pt x="0" y="0"/>
                </a:moveTo>
                <a:lnTo>
                  <a:pt x="0" y="1738"/>
                </a:lnTo>
                <a:lnTo>
                  <a:pt x="30" y="1738"/>
                </a:lnTo>
                <a:lnTo>
                  <a:pt x="30" y="0"/>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9"/>
          <p:cNvSpPr/>
          <p:nvPr/>
        </p:nvSpPr>
        <p:spPr>
          <a:xfrm>
            <a:off x="19016" y="733910"/>
            <a:ext cx="989" cy="55455"/>
          </a:xfrm>
          <a:custGeom>
            <a:rect b="b" l="l" r="r" t="t"/>
            <a:pathLst>
              <a:path extrusionOk="0" h="1738" w="31">
                <a:moveTo>
                  <a:pt x="0" y="0"/>
                </a:moveTo>
                <a:lnTo>
                  <a:pt x="0" y="1738"/>
                </a:lnTo>
                <a:lnTo>
                  <a:pt x="30" y="1738"/>
                </a:lnTo>
                <a:lnTo>
                  <a:pt x="30" y="0"/>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9"/>
          <p:cNvSpPr/>
          <p:nvPr/>
        </p:nvSpPr>
        <p:spPr>
          <a:xfrm>
            <a:off x="19016" y="1406010"/>
            <a:ext cx="989" cy="55455"/>
          </a:xfrm>
          <a:custGeom>
            <a:rect b="b" l="l" r="r" t="t"/>
            <a:pathLst>
              <a:path extrusionOk="0" h="1738" w="31">
                <a:moveTo>
                  <a:pt x="0" y="0"/>
                </a:moveTo>
                <a:lnTo>
                  <a:pt x="0" y="1738"/>
                </a:lnTo>
                <a:lnTo>
                  <a:pt x="30" y="1738"/>
                </a:lnTo>
                <a:lnTo>
                  <a:pt x="30" y="0"/>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9"/>
          <p:cNvSpPr/>
          <p:nvPr/>
        </p:nvSpPr>
        <p:spPr>
          <a:xfrm>
            <a:off x="19016" y="2751166"/>
            <a:ext cx="989" cy="55455"/>
          </a:xfrm>
          <a:custGeom>
            <a:rect b="b" l="l" r="r" t="t"/>
            <a:pathLst>
              <a:path extrusionOk="0" h="1738" w="31">
                <a:moveTo>
                  <a:pt x="0" y="0"/>
                </a:moveTo>
                <a:lnTo>
                  <a:pt x="0" y="1738"/>
                </a:lnTo>
                <a:lnTo>
                  <a:pt x="30" y="1738"/>
                </a:lnTo>
                <a:lnTo>
                  <a:pt x="30" y="0"/>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9"/>
          <p:cNvSpPr/>
          <p:nvPr/>
        </p:nvSpPr>
        <p:spPr>
          <a:xfrm>
            <a:off x="19016" y="2079067"/>
            <a:ext cx="989" cy="55487"/>
          </a:xfrm>
          <a:custGeom>
            <a:rect b="b" l="l" r="r" t="t"/>
            <a:pathLst>
              <a:path extrusionOk="0" h="1739" w="31">
                <a:moveTo>
                  <a:pt x="0" y="0"/>
                </a:moveTo>
                <a:lnTo>
                  <a:pt x="0" y="1738"/>
                </a:lnTo>
                <a:lnTo>
                  <a:pt x="30" y="1738"/>
                </a:lnTo>
                <a:lnTo>
                  <a:pt x="30" y="0"/>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9"/>
          <p:cNvSpPr/>
          <p:nvPr/>
        </p:nvSpPr>
        <p:spPr>
          <a:xfrm>
            <a:off x="19016" y="5442468"/>
            <a:ext cx="989" cy="55455"/>
          </a:xfrm>
          <a:custGeom>
            <a:rect b="b" l="l" r="r" t="t"/>
            <a:pathLst>
              <a:path extrusionOk="0" h="1738" w="31">
                <a:moveTo>
                  <a:pt x="0" y="0"/>
                </a:moveTo>
                <a:lnTo>
                  <a:pt x="0" y="1738"/>
                </a:lnTo>
                <a:lnTo>
                  <a:pt x="30" y="1738"/>
                </a:lnTo>
                <a:lnTo>
                  <a:pt x="30" y="0"/>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9"/>
          <p:cNvSpPr/>
          <p:nvPr/>
        </p:nvSpPr>
        <p:spPr>
          <a:xfrm>
            <a:off x="19016" y="4097280"/>
            <a:ext cx="989" cy="55487"/>
          </a:xfrm>
          <a:custGeom>
            <a:rect b="b" l="l" r="r" t="t"/>
            <a:pathLst>
              <a:path extrusionOk="0" h="1739" w="31">
                <a:moveTo>
                  <a:pt x="0" y="1"/>
                </a:moveTo>
                <a:lnTo>
                  <a:pt x="0" y="1738"/>
                </a:lnTo>
                <a:lnTo>
                  <a:pt x="30" y="1738"/>
                </a:lnTo>
                <a:lnTo>
                  <a:pt x="30" y="1"/>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9"/>
          <p:cNvSpPr/>
          <p:nvPr/>
        </p:nvSpPr>
        <p:spPr>
          <a:xfrm>
            <a:off x="19016" y="3424223"/>
            <a:ext cx="989" cy="55487"/>
          </a:xfrm>
          <a:custGeom>
            <a:rect b="b" l="l" r="r" t="t"/>
            <a:pathLst>
              <a:path extrusionOk="0" h="1739" w="31">
                <a:moveTo>
                  <a:pt x="0" y="1"/>
                </a:moveTo>
                <a:lnTo>
                  <a:pt x="0" y="1738"/>
                </a:lnTo>
                <a:lnTo>
                  <a:pt x="30" y="1738"/>
                </a:lnTo>
                <a:lnTo>
                  <a:pt x="30" y="1"/>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9"/>
          <p:cNvSpPr/>
          <p:nvPr/>
        </p:nvSpPr>
        <p:spPr>
          <a:xfrm>
            <a:off x="19016" y="4769380"/>
            <a:ext cx="989" cy="55487"/>
          </a:xfrm>
          <a:custGeom>
            <a:rect b="b" l="l" r="r" t="t"/>
            <a:pathLst>
              <a:path extrusionOk="0" h="1739" w="31">
                <a:moveTo>
                  <a:pt x="0" y="1"/>
                </a:moveTo>
                <a:lnTo>
                  <a:pt x="0" y="1738"/>
                </a:lnTo>
                <a:lnTo>
                  <a:pt x="30" y="1738"/>
                </a:lnTo>
                <a:lnTo>
                  <a:pt x="30" y="1"/>
                </a:lnTo>
                <a:close/>
              </a:path>
            </a:pathLst>
          </a:custGeom>
          <a:gradFill>
            <a:gsLst>
              <a:gs pos="0">
                <a:schemeClr val="accent3">
                  <a:alpha val="25490"/>
                </a:schemeClr>
              </a:gs>
              <a:gs pos="100000">
                <a:srgbClr val="FFFFFF">
                  <a:alpha val="86666"/>
                  <a:alpha val="25490"/>
                </a:srgbClr>
              </a:gs>
            </a:gsLst>
            <a:path path="circle">
              <a:fillToRect r="100%" t="100%"/>
            </a:path>
            <a:tileRect b="-100%" l="-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9"/>
          <p:cNvSpPr txBox="1"/>
          <p:nvPr>
            <p:ph idx="2" type="title"/>
          </p:nvPr>
        </p:nvSpPr>
        <p:spPr>
          <a:xfrm>
            <a:off x="2630075" y="2217413"/>
            <a:ext cx="5335500" cy="66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Special Thanks</a:t>
            </a:r>
            <a:endParaRPr/>
          </a:p>
        </p:txBody>
      </p:sp>
      <p:sp>
        <p:nvSpPr>
          <p:cNvPr id="2901" name="Google Shape;2901;p99"/>
          <p:cNvSpPr txBox="1"/>
          <p:nvPr>
            <p:ph type="title"/>
          </p:nvPr>
        </p:nvSpPr>
        <p:spPr>
          <a:xfrm>
            <a:off x="1172850" y="2217425"/>
            <a:ext cx="1317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902" name="Google Shape;2902;p99"/>
          <p:cNvSpPr txBox="1"/>
          <p:nvPr>
            <p:ph idx="1" type="subTitle"/>
          </p:nvPr>
        </p:nvSpPr>
        <p:spPr>
          <a:xfrm>
            <a:off x="3016475" y="2781663"/>
            <a:ext cx="4562700" cy="33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2903" name="Google Shape;2903;p99"/>
          <p:cNvGrpSpPr/>
          <p:nvPr/>
        </p:nvGrpSpPr>
        <p:grpSpPr>
          <a:xfrm flipH="1">
            <a:off x="7204532" y="164695"/>
            <a:ext cx="1357839" cy="1392239"/>
            <a:chOff x="7198225" y="479200"/>
            <a:chExt cx="903900" cy="926800"/>
          </a:xfrm>
        </p:grpSpPr>
        <p:sp>
          <p:nvSpPr>
            <p:cNvPr id="2904" name="Google Shape;2904;p99"/>
            <p:cNvSpPr/>
            <p:nvPr/>
          </p:nvSpPr>
          <p:spPr>
            <a:xfrm>
              <a:off x="7683825" y="1229025"/>
              <a:ext cx="175975" cy="140400"/>
            </a:xfrm>
            <a:custGeom>
              <a:rect b="b" l="l" r="r" t="t"/>
              <a:pathLst>
                <a:path extrusionOk="0" h="5616" w="7039">
                  <a:moveTo>
                    <a:pt x="4794" y="0"/>
                  </a:moveTo>
                  <a:lnTo>
                    <a:pt x="1" y="3082"/>
                  </a:lnTo>
                  <a:cubicBezTo>
                    <a:pt x="971" y="4890"/>
                    <a:pt x="2228" y="5616"/>
                    <a:pt x="3332" y="5616"/>
                  </a:cubicBezTo>
                  <a:cubicBezTo>
                    <a:pt x="5475" y="5616"/>
                    <a:pt x="7039" y="2878"/>
                    <a:pt x="47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9"/>
            <p:cNvSpPr/>
            <p:nvPr/>
          </p:nvSpPr>
          <p:spPr>
            <a:xfrm>
              <a:off x="7256400" y="686925"/>
              <a:ext cx="845725" cy="719075"/>
            </a:xfrm>
            <a:custGeom>
              <a:rect b="b" l="l" r="r" t="t"/>
              <a:pathLst>
                <a:path extrusionOk="0" h="28763" w="33829">
                  <a:moveTo>
                    <a:pt x="9475" y="0"/>
                  </a:moveTo>
                  <a:cubicBezTo>
                    <a:pt x="3565" y="0"/>
                    <a:pt x="1" y="6028"/>
                    <a:pt x="2649" y="12668"/>
                  </a:cubicBezTo>
                  <a:cubicBezTo>
                    <a:pt x="4270" y="16731"/>
                    <a:pt x="6392" y="18991"/>
                    <a:pt x="4909" y="21707"/>
                  </a:cubicBezTo>
                  <a:cubicBezTo>
                    <a:pt x="3288" y="24674"/>
                    <a:pt x="3265" y="27733"/>
                    <a:pt x="6096" y="28486"/>
                  </a:cubicBezTo>
                  <a:cubicBezTo>
                    <a:pt x="6801" y="28677"/>
                    <a:pt x="7552" y="28763"/>
                    <a:pt x="8331" y="28763"/>
                  </a:cubicBezTo>
                  <a:cubicBezTo>
                    <a:pt x="12296" y="28763"/>
                    <a:pt x="16971" y="26555"/>
                    <a:pt x="19814" y="24857"/>
                  </a:cubicBezTo>
                  <a:cubicBezTo>
                    <a:pt x="24630" y="22095"/>
                    <a:pt x="33828" y="16708"/>
                    <a:pt x="29515" y="11961"/>
                  </a:cubicBezTo>
                  <a:cubicBezTo>
                    <a:pt x="28396" y="10591"/>
                    <a:pt x="26387" y="11093"/>
                    <a:pt x="24812" y="10865"/>
                  </a:cubicBezTo>
                  <a:cubicBezTo>
                    <a:pt x="22325" y="10408"/>
                    <a:pt x="21868" y="9724"/>
                    <a:pt x="20065" y="7921"/>
                  </a:cubicBezTo>
                  <a:cubicBezTo>
                    <a:pt x="17805" y="5433"/>
                    <a:pt x="16436" y="2032"/>
                    <a:pt x="13057" y="685"/>
                  </a:cubicBezTo>
                  <a:cubicBezTo>
                    <a:pt x="11797" y="216"/>
                    <a:pt x="10594" y="0"/>
                    <a:pt x="94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9"/>
            <p:cNvSpPr/>
            <p:nvPr/>
          </p:nvSpPr>
          <p:spPr>
            <a:xfrm>
              <a:off x="7290200" y="879100"/>
              <a:ext cx="602975" cy="329150"/>
            </a:xfrm>
            <a:custGeom>
              <a:rect b="b" l="l" r="r" t="t"/>
              <a:pathLst>
                <a:path extrusionOk="0" h="13166" w="24119">
                  <a:moveTo>
                    <a:pt x="20881" y="1535"/>
                  </a:moveTo>
                  <a:cubicBezTo>
                    <a:pt x="20881" y="1540"/>
                    <a:pt x="20880" y="1545"/>
                    <a:pt x="20880" y="1550"/>
                  </a:cubicBezTo>
                  <a:lnTo>
                    <a:pt x="20880" y="1550"/>
                  </a:lnTo>
                  <a:cubicBezTo>
                    <a:pt x="20880" y="1545"/>
                    <a:pt x="20881" y="1540"/>
                    <a:pt x="20881" y="1535"/>
                  </a:cubicBezTo>
                  <a:close/>
                  <a:moveTo>
                    <a:pt x="17343" y="5255"/>
                  </a:moveTo>
                  <a:cubicBezTo>
                    <a:pt x="17343" y="5256"/>
                    <a:pt x="17343" y="5256"/>
                    <a:pt x="17343" y="5257"/>
                  </a:cubicBezTo>
                  <a:lnTo>
                    <a:pt x="17343" y="5257"/>
                  </a:lnTo>
                  <a:cubicBezTo>
                    <a:pt x="17343" y="5256"/>
                    <a:pt x="17343" y="5256"/>
                    <a:pt x="17343" y="5255"/>
                  </a:cubicBezTo>
                  <a:close/>
                  <a:moveTo>
                    <a:pt x="13098" y="8177"/>
                  </a:moveTo>
                  <a:cubicBezTo>
                    <a:pt x="13094" y="8185"/>
                    <a:pt x="13090" y="8192"/>
                    <a:pt x="13086" y="8199"/>
                  </a:cubicBezTo>
                  <a:lnTo>
                    <a:pt x="13086" y="8199"/>
                  </a:lnTo>
                  <a:cubicBezTo>
                    <a:pt x="13090" y="8192"/>
                    <a:pt x="13094" y="8184"/>
                    <a:pt x="13098" y="8177"/>
                  </a:cubicBezTo>
                  <a:close/>
                  <a:moveTo>
                    <a:pt x="8350" y="10185"/>
                  </a:moveTo>
                  <a:cubicBezTo>
                    <a:pt x="8347" y="10189"/>
                    <a:pt x="8344" y="10193"/>
                    <a:pt x="8341" y="10197"/>
                  </a:cubicBezTo>
                  <a:lnTo>
                    <a:pt x="8341" y="10197"/>
                  </a:lnTo>
                  <a:cubicBezTo>
                    <a:pt x="8344" y="10193"/>
                    <a:pt x="8347" y="10189"/>
                    <a:pt x="8350" y="10185"/>
                  </a:cubicBezTo>
                  <a:close/>
                  <a:moveTo>
                    <a:pt x="8120" y="10300"/>
                  </a:moveTo>
                  <a:cubicBezTo>
                    <a:pt x="8125" y="10300"/>
                    <a:pt x="8134" y="10301"/>
                    <a:pt x="8146" y="10302"/>
                  </a:cubicBezTo>
                  <a:lnTo>
                    <a:pt x="8146" y="10302"/>
                  </a:lnTo>
                  <a:cubicBezTo>
                    <a:pt x="8140" y="10303"/>
                    <a:pt x="8134" y="10303"/>
                    <a:pt x="8130" y="10303"/>
                  </a:cubicBezTo>
                  <a:cubicBezTo>
                    <a:pt x="8114" y="10303"/>
                    <a:pt x="8108" y="10300"/>
                    <a:pt x="8120" y="10300"/>
                  </a:cubicBezTo>
                  <a:close/>
                  <a:moveTo>
                    <a:pt x="10917" y="10532"/>
                  </a:moveTo>
                  <a:cubicBezTo>
                    <a:pt x="10913" y="10538"/>
                    <a:pt x="10910" y="10544"/>
                    <a:pt x="10907" y="10551"/>
                  </a:cubicBezTo>
                  <a:cubicBezTo>
                    <a:pt x="10910" y="10544"/>
                    <a:pt x="10913" y="10538"/>
                    <a:pt x="10917" y="10532"/>
                  </a:cubicBezTo>
                  <a:close/>
                  <a:moveTo>
                    <a:pt x="3044" y="11190"/>
                  </a:moveTo>
                  <a:lnTo>
                    <a:pt x="3044" y="11190"/>
                  </a:lnTo>
                  <a:cubicBezTo>
                    <a:pt x="3044" y="11190"/>
                    <a:pt x="3048" y="11191"/>
                    <a:pt x="3054" y="11193"/>
                  </a:cubicBezTo>
                  <a:lnTo>
                    <a:pt x="3054" y="11193"/>
                  </a:lnTo>
                  <a:cubicBezTo>
                    <a:pt x="3047" y="11191"/>
                    <a:pt x="3043" y="11190"/>
                    <a:pt x="3044" y="11190"/>
                  </a:cubicBezTo>
                  <a:close/>
                  <a:moveTo>
                    <a:pt x="5751" y="12030"/>
                  </a:moveTo>
                  <a:lnTo>
                    <a:pt x="5751" y="12030"/>
                  </a:lnTo>
                  <a:cubicBezTo>
                    <a:pt x="5750" y="12031"/>
                    <a:pt x="5749" y="12033"/>
                    <a:pt x="5748" y="12034"/>
                  </a:cubicBezTo>
                  <a:cubicBezTo>
                    <a:pt x="5749" y="12033"/>
                    <a:pt x="5750" y="12031"/>
                    <a:pt x="5751" y="12030"/>
                  </a:cubicBezTo>
                  <a:close/>
                  <a:moveTo>
                    <a:pt x="23607" y="0"/>
                  </a:moveTo>
                  <a:cubicBezTo>
                    <a:pt x="23562" y="0"/>
                    <a:pt x="23513" y="9"/>
                    <a:pt x="23460" y="28"/>
                  </a:cubicBezTo>
                  <a:cubicBezTo>
                    <a:pt x="22433" y="370"/>
                    <a:pt x="21406" y="736"/>
                    <a:pt x="20379" y="1078"/>
                  </a:cubicBezTo>
                  <a:cubicBezTo>
                    <a:pt x="20196" y="1147"/>
                    <a:pt x="20105" y="1283"/>
                    <a:pt x="20082" y="1466"/>
                  </a:cubicBezTo>
                  <a:cubicBezTo>
                    <a:pt x="20001" y="2440"/>
                    <a:pt x="19920" y="3396"/>
                    <a:pt x="19839" y="4366"/>
                  </a:cubicBezTo>
                  <a:lnTo>
                    <a:pt x="19839" y="4366"/>
                  </a:lnTo>
                  <a:cubicBezTo>
                    <a:pt x="18875" y="4483"/>
                    <a:pt x="17926" y="4584"/>
                    <a:pt x="16978" y="4684"/>
                  </a:cubicBezTo>
                  <a:cubicBezTo>
                    <a:pt x="16796" y="4707"/>
                    <a:pt x="16636" y="4799"/>
                    <a:pt x="16590" y="4981"/>
                  </a:cubicBezTo>
                  <a:cubicBezTo>
                    <a:pt x="16298" y="5920"/>
                    <a:pt x="16025" y="6859"/>
                    <a:pt x="15736" y="7797"/>
                  </a:cubicBezTo>
                  <a:lnTo>
                    <a:pt x="15736" y="7797"/>
                  </a:lnTo>
                  <a:cubicBezTo>
                    <a:pt x="15695" y="7796"/>
                    <a:pt x="15645" y="7793"/>
                    <a:pt x="15586" y="7789"/>
                  </a:cubicBezTo>
                  <a:cubicBezTo>
                    <a:pt x="15266" y="7743"/>
                    <a:pt x="14924" y="7720"/>
                    <a:pt x="14581" y="7697"/>
                  </a:cubicBezTo>
                  <a:cubicBezTo>
                    <a:pt x="13988" y="7629"/>
                    <a:pt x="13372" y="7583"/>
                    <a:pt x="12778" y="7515"/>
                  </a:cubicBezTo>
                  <a:cubicBezTo>
                    <a:pt x="12641" y="7515"/>
                    <a:pt x="12482" y="7606"/>
                    <a:pt x="12436" y="7720"/>
                  </a:cubicBezTo>
                  <a:cubicBezTo>
                    <a:pt x="11955" y="8577"/>
                    <a:pt x="11494" y="9453"/>
                    <a:pt x="11034" y="10313"/>
                  </a:cubicBezTo>
                  <a:lnTo>
                    <a:pt x="11034" y="10313"/>
                  </a:lnTo>
                  <a:cubicBezTo>
                    <a:pt x="10998" y="10303"/>
                    <a:pt x="10956" y="10291"/>
                    <a:pt x="10907" y="10277"/>
                  </a:cubicBezTo>
                  <a:cubicBezTo>
                    <a:pt x="10587" y="10185"/>
                    <a:pt x="10267" y="10094"/>
                    <a:pt x="9948" y="10003"/>
                  </a:cubicBezTo>
                  <a:cubicBezTo>
                    <a:pt x="9377" y="9820"/>
                    <a:pt x="8784" y="9638"/>
                    <a:pt x="8213" y="9478"/>
                  </a:cubicBezTo>
                  <a:cubicBezTo>
                    <a:pt x="8176" y="9466"/>
                    <a:pt x="8138" y="9460"/>
                    <a:pt x="8100" y="9460"/>
                  </a:cubicBezTo>
                  <a:cubicBezTo>
                    <a:pt x="7996" y="9460"/>
                    <a:pt x="7892" y="9502"/>
                    <a:pt x="7825" y="9569"/>
                  </a:cubicBezTo>
                  <a:cubicBezTo>
                    <a:pt x="7171" y="10329"/>
                    <a:pt x="6536" y="11089"/>
                    <a:pt x="5902" y="11850"/>
                  </a:cubicBezTo>
                  <a:lnTo>
                    <a:pt x="5902" y="11850"/>
                  </a:lnTo>
                  <a:cubicBezTo>
                    <a:pt x="5876" y="11837"/>
                    <a:pt x="5848" y="11822"/>
                    <a:pt x="5817" y="11806"/>
                  </a:cubicBezTo>
                  <a:cubicBezTo>
                    <a:pt x="5520" y="11623"/>
                    <a:pt x="5223" y="11464"/>
                    <a:pt x="4949" y="11304"/>
                  </a:cubicBezTo>
                  <a:cubicBezTo>
                    <a:pt x="4401" y="11007"/>
                    <a:pt x="3876" y="10710"/>
                    <a:pt x="3351" y="10414"/>
                  </a:cubicBezTo>
                  <a:cubicBezTo>
                    <a:pt x="3289" y="10389"/>
                    <a:pt x="3206" y="10370"/>
                    <a:pt x="3124" y="10370"/>
                  </a:cubicBezTo>
                  <a:cubicBezTo>
                    <a:pt x="3058" y="10370"/>
                    <a:pt x="2992" y="10383"/>
                    <a:pt x="2941" y="10414"/>
                  </a:cubicBezTo>
                  <a:cubicBezTo>
                    <a:pt x="2073" y="11076"/>
                    <a:pt x="1206" y="11737"/>
                    <a:pt x="338" y="12377"/>
                  </a:cubicBezTo>
                  <a:cubicBezTo>
                    <a:pt x="0" y="12640"/>
                    <a:pt x="203" y="13165"/>
                    <a:pt x="515" y="13165"/>
                  </a:cubicBezTo>
                  <a:cubicBezTo>
                    <a:pt x="582" y="13165"/>
                    <a:pt x="654" y="13141"/>
                    <a:pt x="726" y="13084"/>
                  </a:cubicBezTo>
                  <a:cubicBezTo>
                    <a:pt x="1549" y="12478"/>
                    <a:pt x="2372" y="11872"/>
                    <a:pt x="3175" y="11246"/>
                  </a:cubicBezTo>
                  <a:lnTo>
                    <a:pt x="3175" y="11246"/>
                  </a:lnTo>
                  <a:cubicBezTo>
                    <a:pt x="3215" y="11266"/>
                    <a:pt x="3266" y="11292"/>
                    <a:pt x="3329" y="11327"/>
                  </a:cubicBezTo>
                  <a:cubicBezTo>
                    <a:pt x="3625" y="11486"/>
                    <a:pt x="3922" y="11669"/>
                    <a:pt x="4196" y="11829"/>
                  </a:cubicBezTo>
                  <a:cubicBezTo>
                    <a:pt x="4744" y="12125"/>
                    <a:pt x="5269" y="12422"/>
                    <a:pt x="5794" y="12719"/>
                  </a:cubicBezTo>
                  <a:cubicBezTo>
                    <a:pt x="5860" y="12747"/>
                    <a:pt x="5934" y="12764"/>
                    <a:pt x="6008" y="12764"/>
                  </a:cubicBezTo>
                  <a:cubicBezTo>
                    <a:pt x="6112" y="12764"/>
                    <a:pt x="6216" y="12731"/>
                    <a:pt x="6296" y="12650"/>
                  </a:cubicBezTo>
                  <a:cubicBezTo>
                    <a:pt x="6943" y="11873"/>
                    <a:pt x="7591" y="11096"/>
                    <a:pt x="8239" y="10319"/>
                  </a:cubicBezTo>
                  <a:lnTo>
                    <a:pt x="8239" y="10319"/>
                  </a:lnTo>
                  <a:cubicBezTo>
                    <a:pt x="8284" y="10329"/>
                    <a:pt x="8343" y="10345"/>
                    <a:pt x="8419" y="10368"/>
                  </a:cubicBezTo>
                  <a:cubicBezTo>
                    <a:pt x="8738" y="10482"/>
                    <a:pt x="9058" y="10573"/>
                    <a:pt x="9377" y="10665"/>
                  </a:cubicBezTo>
                  <a:lnTo>
                    <a:pt x="11112" y="11190"/>
                  </a:lnTo>
                  <a:cubicBezTo>
                    <a:pt x="11149" y="11199"/>
                    <a:pt x="11188" y="11204"/>
                    <a:pt x="11225" y="11204"/>
                  </a:cubicBezTo>
                  <a:cubicBezTo>
                    <a:pt x="11373" y="11204"/>
                    <a:pt x="11514" y="11134"/>
                    <a:pt x="11569" y="11007"/>
                  </a:cubicBezTo>
                  <a:cubicBezTo>
                    <a:pt x="12061" y="10129"/>
                    <a:pt x="12534" y="9230"/>
                    <a:pt x="13006" y="8349"/>
                  </a:cubicBezTo>
                  <a:lnTo>
                    <a:pt x="13006" y="8349"/>
                  </a:lnTo>
                  <a:cubicBezTo>
                    <a:pt x="13053" y="8349"/>
                    <a:pt x="13121" y="8351"/>
                    <a:pt x="13212" y="8359"/>
                  </a:cubicBezTo>
                  <a:cubicBezTo>
                    <a:pt x="13554" y="8405"/>
                    <a:pt x="13874" y="8428"/>
                    <a:pt x="14216" y="8451"/>
                  </a:cubicBezTo>
                  <a:cubicBezTo>
                    <a:pt x="14810" y="8519"/>
                    <a:pt x="15426" y="8565"/>
                    <a:pt x="16019" y="8633"/>
                  </a:cubicBezTo>
                  <a:cubicBezTo>
                    <a:pt x="16202" y="8633"/>
                    <a:pt x="16362" y="8496"/>
                    <a:pt x="16407" y="8336"/>
                  </a:cubicBezTo>
                  <a:cubicBezTo>
                    <a:pt x="16704" y="7383"/>
                    <a:pt x="17001" y="6430"/>
                    <a:pt x="17279" y="5477"/>
                  </a:cubicBezTo>
                  <a:lnTo>
                    <a:pt x="17279" y="5477"/>
                  </a:lnTo>
                  <a:cubicBezTo>
                    <a:pt x="17316" y="5472"/>
                    <a:pt x="17360" y="5466"/>
                    <a:pt x="17412" y="5461"/>
                  </a:cubicBezTo>
                  <a:cubicBezTo>
                    <a:pt x="17731" y="5415"/>
                    <a:pt x="18074" y="5369"/>
                    <a:pt x="18416" y="5346"/>
                  </a:cubicBezTo>
                  <a:cubicBezTo>
                    <a:pt x="19010" y="5278"/>
                    <a:pt x="19603" y="5209"/>
                    <a:pt x="20219" y="5141"/>
                  </a:cubicBezTo>
                  <a:cubicBezTo>
                    <a:pt x="20448" y="5118"/>
                    <a:pt x="20607" y="4981"/>
                    <a:pt x="20630" y="4730"/>
                  </a:cubicBezTo>
                  <a:cubicBezTo>
                    <a:pt x="20693" y="3738"/>
                    <a:pt x="20776" y="2766"/>
                    <a:pt x="20861" y="1777"/>
                  </a:cubicBezTo>
                  <a:lnTo>
                    <a:pt x="20861" y="1777"/>
                  </a:lnTo>
                  <a:cubicBezTo>
                    <a:pt x="20902" y="1760"/>
                    <a:pt x="20954" y="1740"/>
                    <a:pt x="21018" y="1717"/>
                  </a:cubicBezTo>
                  <a:cubicBezTo>
                    <a:pt x="21338" y="1603"/>
                    <a:pt x="21634" y="1512"/>
                    <a:pt x="21954" y="1398"/>
                  </a:cubicBezTo>
                  <a:cubicBezTo>
                    <a:pt x="22525" y="1192"/>
                    <a:pt x="23118" y="987"/>
                    <a:pt x="23689" y="804"/>
                  </a:cubicBezTo>
                  <a:cubicBezTo>
                    <a:pt x="24118" y="641"/>
                    <a:pt x="23998" y="0"/>
                    <a:pt x="23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9"/>
            <p:cNvSpPr/>
            <p:nvPr/>
          </p:nvSpPr>
          <p:spPr>
            <a:xfrm>
              <a:off x="7253000" y="797375"/>
              <a:ext cx="593800" cy="326575"/>
            </a:xfrm>
            <a:custGeom>
              <a:rect b="b" l="l" r="r" t="t"/>
              <a:pathLst>
                <a:path extrusionOk="0" h="13063" w="23752">
                  <a:moveTo>
                    <a:pt x="22906" y="0"/>
                  </a:moveTo>
                  <a:cubicBezTo>
                    <a:pt x="22723" y="0"/>
                    <a:pt x="22539" y="83"/>
                    <a:pt x="22415" y="284"/>
                  </a:cubicBezTo>
                  <a:cubicBezTo>
                    <a:pt x="18010" y="7333"/>
                    <a:pt x="9991" y="11852"/>
                    <a:pt x="1682" y="11852"/>
                  </a:cubicBezTo>
                  <a:cubicBezTo>
                    <a:pt x="1380" y="11852"/>
                    <a:pt x="1078" y="11846"/>
                    <a:pt x="776" y="11834"/>
                  </a:cubicBezTo>
                  <a:cubicBezTo>
                    <a:pt x="769" y="11834"/>
                    <a:pt x="762" y="11833"/>
                    <a:pt x="755" y="11833"/>
                  </a:cubicBezTo>
                  <a:cubicBezTo>
                    <a:pt x="1" y="11833"/>
                    <a:pt x="8" y="13021"/>
                    <a:pt x="776" y="13043"/>
                  </a:cubicBezTo>
                  <a:cubicBezTo>
                    <a:pt x="1096" y="13056"/>
                    <a:pt x="1415" y="13063"/>
                    <a:pt x="1733" y="13063"/>
                  </a:cubicBezTo>
                  <a:cubicBezTo>
                    <a:pt x="10457" y="13063"/>
                    <a:pt x="18862" y="8278"/>
                    <a:pt x="23465" y="900"/>
                  </a:cubicBezTo>
                  <a:cubicBezTo>
                    <a:pt x="23751" y="439"/>
                    <a:pt x="23328" y="0"/>
                    <a:pt x="229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9"/>
            <p:cNvSpPr/>
            <p:nvPr/>
          </p:nvSpPr>
          <p:spPr>
            <a:xfrm>
              <a:off x="7317475" y="918350"/>
              <a:ext cx="602175" cy="335125"/>
            </a:xfrm>
            <a:custGeom>
              <a:rect b="b" l="l" r="r" t="t"/>
              <a:pathLst>
                <a:path extrusionOk="0" h="13405" w="24087">
                  <a:moveTo>
                    <a:pt x="23248" y="0"/>
                  </a:moveTo>
                  <a:cubicBezTo>
                    <a:pt x="23066" y="0"/>
                    <a:pt x="22882" y="83"/>
                    <a:pt x="22758" y="284"/>
                  </a:cubicBezTo>
                  <a:cubicBezTo>
                    <a:pt x="18322" y="7412"/>
                    <a:pt x="10067" y="12193"/>
                    <a:pt x="1644" y="12193"/>
                  </a:cubicBezTo>
                  <a:cubicBezTo>
                    <a:pt x="1355" y="12193"/>
                    <a:pt x="1066" y="12187"/>
                    <a:pt x="777" y="12176"/>
                  </a:cubicBezTo>
                  <a:cubicBezTo>
                    <a:pt x="770" y="12176"/>
                    <a:pt x="762" y="12176"/>
                    <a:pt x="755" y="12176"/>
                  </a:cubicBezTo>
                  <a:cubicBezTo>
                    <a:pt x="1" y="12176"/>
                    <a:pt x="8" y="13363"/>
                    <a:pt x="777" y="13386"/>
                  </a:cubicBezTo>
                  <a:cubicBezTo>
                    <a:pt x="1083" y="13398"/>
                    <a:pt x="1390" y="13404"/>
                    <a:pt x="1696" y="13404"/>
                  </a:cubicBezTo>
                  <a:cubicBezTo>
                    <a:pt x="10532" y="13404"/>
                    <a:pt x="19152" y="8357"/>
                    <a:pt x="23785" y="900"/>
                  </a:cubicBezTo>
                  <a:cubicBezTo>
                    <a:pt x="24087" y="439"/>
                    <a:pt x="23669" y="0"/>
                    <a:pt x="23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9"/>
            <p:cNvSpPr/>
            <p:nvPr/>
          </p:nvSpPr>
          <p:spPr>
            <a:xfrm>
              <a:off x="7688950" y="986500"/>
              <a:ext cx="39400" cy="30275"/>
            </a:xfrm>
            <a:custGeom>
              <a:rect b="b" l="l" r="r" t="t"/>
              <a:pathLst>
                <a:path extrusionOk="0" h="1211" w="1576">
                  <a:moveTo>
                    <a:pt x="777" y="0"/>
                  </a:moveTo>
                  <a:cubicBezTo>
                    <a:pt x="1" y="0"/>
                    <a:pt x="1" y="1210"/>
                    <a:pt x="777" y="1210"/>
                  </a:cubicBezTo>
                  <a:cubicBezTo>
                    <a:pt x="1576" y="1210"/>
                    <a:pt x="1576" y="0"/>
                    <a:pt x="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9"/>
            <p:cNvSpPr/>
            <p:nvPr/>
          </p:nvSpPr>
          <p:spPr>
            <a:xfrm>
              <a:off x="7587950" y="1061825"/>
              <a:ext cx="39400" cy="30275"/>
            </a:xfrm>
            <a:custGeom>
              <a:rect b="b" l="l" r="r" t="t"/>
              <a:pathLst>
                <a:path extrusionOk="0" h="1211" w="1576">
                  <a:moveTo>
                    <a:pt x="777" y="0"/>
                  </a:moveTo>
                  <a:cubicBezTo>
                    <a:pt x="1" y="0"/>
                    <a:pt x="1" y="1210"/>
                    <a:pt x="777" y="1210"/>
                  </a:cubicBezTo>
                  <a:cubicBezTo>
                    <a:pt x="1576" y="1210"/>
                    <a:pt x="1576" y="0"/>
                    <a:pt x="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9"/>
            <p:cNvSpPr/>
            <p:nvPr/>
          </p:nvSpPr>
          <p:spPr>
            <a:xfrm>
              <a:off x="7470975" y="1107475"/>
              <a:ext cx="38825" cy="30275"/>
            </a:xfrm>
            <a:custGeom>
              <a:rect b="b" l="l" r="r" t="t"/>
              <a:pathLst>
                <a:path extrusionOk="0" h="1211" w="1553">
                  <a:moveTo>
                    <a:pt x="777" y="0"/>
                  </a:moveTo>
                  <a:cubicBezTo>
                    <a:pt x="1" y="0"/>
                    <a:pt x="1" y="1210"/>
                    <a:pt x="777" y="1210"/>
                  </a:cubicBezTo>
                  <a:cubicBezTo>
                    <a:pt x="1553" y="1210"/>
                    <a:pt x="1553" y="0"/>
                    <a:pt x="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9"/>
            <p:cNvSpPr/>
            <p:nvPr/>
          </p:nvSpPr>
          <p:spPr>
            <a:xfrm>
              <a:off x="7418475" y="1174800"/>
              <a:ext cx="38825" cy="30275"/>
            </a:xfrm>
            <a:custGeom>
              <a:rect b="b" l="l" r="r" t="t"/>
              <a:pathLst>
                <a:path extrusionOk="0" h="1211" w="1553">
                  <a:moveTo>
                    <a:pt x="777" y="1"/>
                  </a:moveTo>
                  <a:cubicBezTo>
                    <a:pt x="1" y="1"/>
                    <a:pt x="1" y="1211"/>
                    <a:pt x="777" y="1211"/>
                  </a:cubicBezTo>
                  <a:cubicBezTo>
                    <a:pt x="1553" y="1211"/>
                    <a:pt x="1553"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9"/>
            <p:cNvSpPr/>
            <p:nvPr/>
          </p:nvSpPr>
          <p:spPr>
            <a:xfrm>
              <a:off x="7551450" y="1136000"/>
              <a:ext cx="39400" cy="30275"/>
            </a:xfrm>
            <a:custGeom>
              <a:rect b="b" l="l" r="r" t="t"/>
              <a:pathLst>
                <a:path extrusionOk="0" h="1211" w="1576">
                  <a:moveTo>
                    <a:pt x="799" y="1"/>
                  </a:moveTo>
                  <a:cubicBezTo>
                    <a:pt x="0" y="1"/>
                    <a:pt x="0" y="1210"/>
                    <a:pt x="799" y="1210"/>
                  </a:cubicBezTo>
                  <a:cubicBezTo>
                    <a:pt x="1575" y="1210"/>
                    <a:pt x="1575"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9"/>
            <p:cNvSpPr/>
            <p:nvPr/>
          </p:nvSpPr>
          <p:spPr>
            <a:xfrm>
              <a:off x="7672975" y="1069800"/>
              <a:ext cx="38825" cy="30275"/>
            </a:xfrm>
            <a:custGeom>
              <a:rect b="b" l="l" r="r" t="t"/>
              <a:pathLst>
                <a:path extrusionOk="0" h="1211" w="1553">
                  <a:moveTo>
                    <a:pt x="777" y="1"/>
                  </a:moveTo>
                  <a:cubicBezTo>
                    <a:pt x="1" y="1"/>
                    <a:pt x="1" y="1211"/>
                    <a:pt x="777" y="1211"/>
                  </a:cubicBezTo>
                  <a:cubicBezTo>
                    <a:pt x="1553" y="1211"/>
                    <a:pt x="1553"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9"/>
            <p:cNvSpPr/>
            <p:nvPr/>
          </p:nvSpPr>
          <p:spPr>
            <a:xfrm>
              <a:off x="7779125" y="979650"/>
              <a:ext cx="39400" cy="30275"/>
            </a:xfrm>
            <a:custGeom>
              <a:rect b="b" l="l" r="r" t="t"/>
              <a:pathLst>
                <a:path extrusionOk="0" h="1211" w="1576">
                  <a:moveTo>
                    <a:pt x="799" y="1"/>
                  </a:moveTo>
                  <a:cubicBezTo>
                    <a:pt x="0" y="1"/>
                    <a:pt x="0" y="1210"/>
                    <a:pt x="799" y="1210"/>
                  </a:cubicBezTo>
                  <a:cubicBezTo>
                    <a:pt x="1575" y="1210"/>
                    <a:pt x="1575"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9"/>
            <p:cNvSpPr/>
            <p:nvPr/>
          </p:nvSpPr>
          <p:spPr>
            <a:xfrm>
              <a:off x="7780825" y="906600"/>
              <a:ext cx="38825" cy="30850"/>
            </a:xfrm>
            <a:custGeom>
              <a:rect b="b" l="l" r="r" t="t"/>
              <a:pathLst>
                <a:path extrusionOk="0" h="1234" w="1553">
                  <a:moveTo>
                    <a:pt x="777" y="1"/>
                  </a:moveTo>
                  <a:cubicBezTo>
                    <a:pt x="1" y="1"/>
                    <a:pt x="1" y="1233"/>
                    <a:pt x="777" y="1233"/>
                  </a:cubicBezTo>
                  <a:cubicBezTo>
                    <a:pt x="1553" y="1233"/>
                    <a:pt x="1553"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9"/>
            <p:cNvSpPr/>
            <p:nvPr/>
          </p:nvSpPr>
          <p:spPr>
            <a:xfrm>
              <a:off x="7360275" y="1133150"/>
              <a:ext cx="39400" cy="30275"/>
            </a:xfrm>
            <a:custGeom>
              <a:rect b="b" l="l" r="r" t="t"/>
              <a:pathLst>
                <a:path extrusionOk="0" h="1211" w="1576">
                  <a:moveTo>
                    <a:pt x="777" y="1"/>
                  </a:moveTo>
                  <a:cubicBezTo>
                    <a:pt x="1" y="1"/>
                    <a:pt x="1" y="1210"/>
                    <a:pt x="777" y="1210"/>
                  </a:cubicBezTo>
                  <a:cubicBezTo>
                    <a:pt x="1576" y="1210"/>
                    <a:pt x="1576"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9"/>
            <p:cNvSpPr/>
            <p:nvPr/>
          </p:nvSpPr>
          <p:spPr>
            <a:xfrm>
              <a:off x="7387675" y="479200"/>
              <a:ext cx="296175" cy="240275"/>
            </a:xfrm>
            <a:custGeom>
              <a:rect b="b" l="l" r="r" t="t"/>
              <a:pathLst>
                <a:path extrusionOk="0" fill="none" h="9611" w="11847">
                  <a:moveTo>
                    <a:pt x="1461" y="9336"/>
                  </a:moveTo>
                  <a:cubicBezTo>
                    <a:pt x="1233" y="5000"/>
                    <a:pt x="4611" y="1"/>
                    <a:pt x="7533" y="3858"/>
                  </a:cubicBezTo>
                  <a:cubicBezTo>
                    <a:pt x="11847" y="9610"/>
                    <a:pt x="0" y="9336"/>
                    <a:pt x="1461" y="9336"/>
                  </a:cubicBezTo>
                  <a:close/>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9"/>
            <p:cNvSpPr/>
            <p:nvPr/>
          </p:nvSpPr>
          <p:spPr>
            <a:xfrm>
              <a:off x="7198225" y="611025"/>
              <a:ext cx="226000" cy="277350"/>
            </a:xfrm>
            <a:custGeom>
              <a:rect b="b" l="l" r="r" t="t"/>
              <a:pathLst>
                <a:path extrusionOk="0" fill="none" h="11094" w="9040">
                  <a:moveTo>
                    <a:pt x="9039" y="3858"/>
                  </a:moveTo>
                  <a:cubicBezTo>
                    <a:pt x="6779" y="2260"/>
                    <a:pt x="0" y="0"/>
                    <a:pt x="685" y="4976"/>
                  </a:cubicBezTo>
                  <a:cubicBezTo>
                    <a:pt x="1575" y="11093"/>
                    <a:pt x="6551" y="6118"/>
                    <a:pt x="8811" y="4063"/>
                  </a:cubicBezTo>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9"/>
            <p:cNvSpPr/>
            <p:nvPr/>
          </p:nvSpPr>
          <p:spPr>
            <a:xfrm>
              <a:off x="7429900" y="715450"/>
              <a:ext cx="198025" cy="101600"/>
            </a:xfrm>
            <a:custGeom>
              <a:rect b="b" l="l" r="r" t="t"/>
              <a:pathLst>
                <a:path extrusionOk="0" fill="none" h="4064" w="7921">
                  <a:moveTo>
                    <a:pt x="0" y="0"/>
                  </a:moveTo>
                  <a:cubicBezTo>
                    <a:pt x="2716" y="1347"/>
                    <a:pt x="4748" y="3379"/>
                    <a:pt x="7921" y="4063"/>
                  </a:cubicBezTo>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9"/>
            <p:cNvSpPr/>
            <p:nvPr/>
          </p:nvSpPr>
          <p:spPr>
            <a:xfrm>
              <a:off x="7421900" y="721150"/>
              <a:ext cx="26850" cy="293900"/>
            </a:xfrm>
            <a:custGeom>
              <a:rect b="b" l="l" r="r" t="t"/>
              <a:pathLst>
                <a:path extrusionOk="0" fill="none" h="11756" w="1074">
                  <a:moveTo>
                    <a:pt x="1" y="1"/>
                  </a:moveTo>
                  <a:cubicBezTo>
                    <a:pt x="891" y="3995"/>
                    <a:pt x="1074" y="7442"/>
                    <a:pt x="1074" y="11756"/>
                  </a:cubicBezTo>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890"/>
                                        </p:tgtEl>
                                        <p:attrNameLst>
                                          <p:attrName>style.visibility</p:attrName>
                                        </p:attrNameLst>
                                      </p:cBhvr>
                                      <p:to>
                                        <p:strVal val="visible"/>
                                      </p:to>
                                    </p:set>
                                    <p:animEffect filter="fade" transition="in">
                                      <p:cBhvr>
                                        <p:cTn dur="1000"/>
                                        <p:tgtEl>
                                          <p:spTgt spid="2890"/>
                                        </p:tgtEl>
                                      </p:cBhvr>
                                    </p:animEffect>
                                  </p:childTnLst>
                                </p:cTn>
                              </p:par>
                              <p:par>
                                <p:cTn fill="hold" nodeType="withEffect" presetClass="entr" presetID="10" presetSubtype="0">
                                  <p:stCondLst>
                                    <p:cond delay="0"/>
                                  </p:stCondLst>
                                  <p:childTnLst>
                                    <p:set>
                                      <p:cBhvr>
                                        <p:cTn dur="1" fill="hold">
                                          <p:stCondLst>
                                            <p:cond delay="0"/>
                                          </p:stCondLst>
                                        </p:cTn>
                                        <p:tgtEl>
                                          <p:spTgt spid="2901"/>
                                        </p:tgtEl>
                                        <p:attrNameLst>
                                          <p:attrName>style.visibility</p:attrName>
                                        </p:attrNameLst>
                                      </p:cBhvr>
                                      <p:to>
                                        <p:strVal val="visible"/>
                                      </p:to>
                                    </p:set>
                                    <p:animEffect filter="fade" transition="in">
                                      <p:cBhvr>
                                        <p:cTn dur="1000"/>
                                        <p:tgtEl>
                                          <p:spTgt spid="290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889"/>
                                        </p:tgtEl>
                                        <p:attrNameLst>
                                          <p:attrName>style.visibility</p:attrName>
                                        </p:attrNameLst>
                                      </p:cBhvr>
                                      <p:to>
                                        <p:strVal val="visible"/>
                                      </p:to>
                                    </p:set>
                                    <p:animEffect filter="fade" transition="in">
                                      <p:cBhvr>
                                        <p:cTn dur="1000"/>
                                        <p:tgtEl>
                                          <p:spTgt spid="288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900"/>
                                        </p:tgtEl>
                                        <p:attrNameLst>
                                          <p:attrName>style.visibility</p:attrName>
                                        </p:attrNameLst>
                                      </p:cBhvr>
                                      <p:to>
                                        <p:strVal val="visible"/>
                                      </p:to>
                                    </p:set>
                                    <p:animEffect filter="fade" transition="in">
                                      <p:cBhvr>
                                        <p:cTn dur="1000"/>
                                        <p:tgtEl>
                                          <p:spTgt spid="2900"/>
                                        </p:tgtEl>
                                      </p:cBhvr>
                                    </p:animEffect>
                                  </p:childTnLst>
                                </p:cTn>
                              </p:par>
                              <p:par>
                                <p:cTn fill="hold" nodeType="withEffect" presetClass="entr" presetID="10" presetSubtype="0">
                                  <p:stCondLst>
                                    <p:cond delay="0"/>
                                  </p:stCondLst>
                                  <p:childTnLst>
                                    <p:set>
                                      <p:cBhvr>
                                        <p:cTn dur="1" fill="hold">
                                          <p:stCondLst>
                                            <p:cond delay="0"/>
                                          </p:stCondLst>
                                        </p:cTn>
                                        <p:tgtEl>
                                          <p:spTgt spid="2902"/>
                                        </p:tgtEl>
                                        <p:attrNameLst>
                                          <p:attrName>style.visibility</p:attrName>
                                        </p:attrNameLst>
                                      </p:cBhvr>
                                      <p:to>
                                        <p:strVal val="visible"/>
                                      </p:to>
                                    </p:set>
                                    <p:animEffect filter="fade" transition="in">
                                      <p:cBhvr>
                                        <p:cTn dur="1000"/>
                                        <p:tgtEl>
                                          <p:spTgt spid="29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925" name="Shape 2925"/>
        <p:cNvGrpSpPr/>
        <p:nvPr/>
      </p:nvGrpSpPr>
      <p:grpSpPr>
        <a:xfrm>
          <a:off x="0" y="0"/>
          <a:ext cx="0" cy="0"/>
          <a:chOff x="0" y="0"/>
          <a:chExt cx="0" cy="0"/>
        </a:xfrm>
      </p:grpSpPr>
      <p:sp>
        <p:nvSpPr>
          <p:cNvPr id="2926" name="Google Shape;2926;p100"/>
          <p:cNvSpPr/>
          <p:nvPr/>
        </p:nvSpPr>
        <p:spPr>
          <a:xfrm>
            <a:off x="4116050" y="3309099"/>
            <a:ext cx="1490697" cy="1342704"/>
          </a:xfrm>
          <a:custGeom>
            <a:rect b="b" l="l" r="r" t="t"/>
            <a:pathLst>
              <a:path extrusionOk="0" h="61833" w="71522">
                <a:moveTo>
                  <a:pt x="41457" y="1"/>
                </a:moveTo>
                <a:cubicBezTo>
                  <a:pt x="39546" y="1"/>
                  <a:pt x="37623" y="126"/>
                  <a:pt x="35716" y="369"/>
                </a:cubicBezTo>
                <a:cubicBezTo>
                  <a:pt x="24925" y="1737"/>
                  <a:pt x="14591" y="7421"/>
                  <a:pt x="8542" y="16570"/>
                </a:cubicBezTo>
                <a:cubicBezTo>
                  <a:pt x="2432" y="25841"/>
                  <a:pt x="1" y="40643"/>
                  <a:pt x="8177" y="49397"/>
                </a:cubicBezTo>
                <a:cubicBezTo>
                  <a:pt x="11369" y="52802"/>
                  <a:pt x="15503" y="55142"/>
                  <a:pt x="19758" y="57027"/>
                </a:cubicBezTo>
                <a:cubicBezTo>
                  <a:pt x="26118" y="59880"/>
                  <a:pt x="32944" y="61832"/>
                  <a:pt x="39921" y="61832"/>
                </a:cubicBezTo>
                <a:cubicBezTo>
                  <a:pt x="40080" y="61832"/>
                  <a:pt x="40238" y="61831"/>
                  <a:pt x="40397" y="61829"/>
                </a:cubicBezTo>
                <a:cubicBezTo>
                  <a:pt x="54622" y="61616"/>
                  <a:pt x="66537" y="51647"/>
                  <a:pt x="69668" y="37817"/>
                </a:cubicBezTo>
                <a:cubicBezTo>
                  <a:pt x="71522" y="29731"/>
                  <a:pt x="71248" y="16996"/>
                  <a:pt x="65838" y="10157"/>
                </a:cubicBezTo>
                <a:cubicBezTo>
                  <a:pt x="60267" y="3117"/>
                  <a:pt x="51003" y="1"/>
                  <a:pt x="41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00"/>
          <p:cNvSpPr txBox="1"/>
          <p:nvPr>
            <p:ph type="title"/>
          </p:nvPr>
        </p:nvSpPr>
        <p:spPr>
          <a:xfrm>
            <a:off x="713225" y="3340950"/>
            <a:ext cx="4045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2928" name="Google Shape;2928;p100"/>
          <p:cNvSpPr txBox="1"/>
          <p:nvPr>
            <p:ph idx="1" type="subTitle"/>
          </p:nvPr>
        </p:nvSpPr>
        <p:spPr>
          <a:xfrm>
            <a:off x="713225" y="4119125"/>
            <a:ext cx="2390400" cy="48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2929" name="Google Shape;2929;p100"/>
          <p:cNvSpPr txBox="1"/>
          <p:nvPr>
            <p:ph idx="2" type="title"/>
          </p:nvPr>
        </p:nvSpPr>
        <p:spPr>
          <a:xfrm>
            <a:off x="4242625" y="3559550"/>
            <a:ext cx="1317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2930" name="Google Shape;2930;p100"/>
          <p:cNvGrpSpPr/>
          <p:nvPr/>
        </p:nvGrpSpPr>
        <p:grpSpPr>
          <a:xfrm flipH="1">
            <a:off x="-654734" y="-66787"/>
            <a:ext cx="2365194" cy="1824991"/>
            <a:chOff x="6057416" y="722000"/>
            <a:chExt cx="2365194" cy="1824991"/>
          </a:xfrm>
        </p:grpSpPr>
        <p:sp>
          <p:nvSpPr>
            <p:cNvPr id="2931" name="Google Shape;2931;p100"/>
            <p:cNvSpPr/>
            <p:nvPr/>
          </p:nvSpPr>
          <p:spPr>
            <a:xfrm>
              <a:off x="6188885" y="866577"/>
              <a:ext cx="1879124" cy="1629454"/>
            </a:xfrm>
            <a:custGeom>
              <a:rect b="b" l="l" r="r" t="t"/>
              <a:pathLst>
                <a:path extrusionOk="0" h="50841" w="58631">
                  <a:moveTo>
                    <a:pt x="38296" y="2909"/>
                  </a:moveTo>
                  <a:cubicBezTo>
                    <a:pt x="40000" y="2909"/>
                    <a:pt x="41621" y="3611"/>
                    <a:pt x="42791" y="4831"/>
                  </a:cubicBezTo>
                  <a:cubicBezTo>
                    <a:pt x="44194" y="6268"/>
                    <a:pt x="44913" y="8022"/>
                    <a:pt x="45163" y="9994"/>
                  </a:cubicBezTo>
                  <a:cubicBezTo>
                    <a:pt x="45330" y="11381"/>
                    <a:pt x="45046" y="12734"/>
                    <a:pt x="44679" y="14087"/>
                  </a:cubicBezTo>
                  <a:cubicBezTo>
                    <a:pt x="43960" y="16727"/>
                    <a:pt x="42390" y="18816"/>
                    <a:pt x="40335" y="20570"/>
                  </a:cubicBezTo>
                  <a:cubicBezTo>
                    <a:pt x="39883" y="20954"/>
                    <a:pt x="39399" y="21305"/>
                    <a:pt x="38898" y="21623"/>
                  </a:cubicBezTo>
                  <a:cubicBezTo>
                    <a:pt x="38820" y="21692"/>
                    <a:pt x="38724" y="21725"/>
                    <a:pt x="38629" y="21725"/>
                  </a:cubicBezTo>
                  <a:cubicBezTo>
                    <a:pt x="38541" y="21725"/>
                    <a:pt x="38452" y="21696"/>
                    <a:pt x="38380" y="21640"/>
                  </a:cubicBezTo>
                  <a:cubicBezTo>
                    <a:pt x="34954" y="19451"/>
                    <a:pt x="32649" y="16426"/>
                    <a:pt x="31680" y="12450"/>
                  </a:cubicBezTo>
                  <a:cubicBezTo>
                    <a:pt x="31212" y="10645"/>
                    <a:pt x="31279" y="8741"/>
                    <a:pt x="31897" y="6986"/>
                  </a:cubicBezTo>
                  <a:cubicBezTo>
                    <a:pt x="32615" y="4981"/>
                    <a:pt x="34035" y="3761"/>
                    <a:pt x="36041" y="3210"/>
                  </a:cubicBezTo>
                  <a:cubicBezTo>
                    <a:pt x="36408" y="3110"/>
                    <a:pt x="36776" y="3026"/>
                    <a:pt x="37143" y="2993"/>
                  </a:cubicBezTo>
                  <a:cubicBezTo>
                    <a:pt x="37528" y="2926"/>
                    <a:pt x="37912" y="2909"/>
                    <a:pt x="38296" y="2909"/>
                  </a:cubicBezTo>
                  <a:close/>
                  <a:moveTo>
                    <a:pt x="832" y="1"/>
                  </a:moveTo>
                  <a:cubicBezTo>
                    <a:pt x="737" y="1"/>
                    <a:pt x="642" y="18"/>
                    <a:pt x="552" y="52"/>
                  </a:cubicBezTo>
                  <a:cubicBezTo>
                    <a:pt x="201" y="203"/>
                    <a:pt x="0" y="570"/>
                    <a:pt x="50" y="938"/>
                  </a:cubicBezTo>
                  <a:cubicBezTo>
                    <a:pt x="67" y="1021"/>
                    <a:pt x="100" y="1121"/>
                    <a:pt x="134" y="1205"/>
                  </a:cubicBezTo>
                  <a:cubicBezTo>
                    <a:pt x="869" y="3678"/>
                    <a:pt x="1838" y="6067"/>
                    <a:pt x="2974" y="8373"/>
                  </a:cubicBezTo>
                  <a:cubicBezTo>
                    <a:pt x="5698" y="13853"/>
                    <a:pt x="9958" y="18432"/>
                    <a:pt x="15255" y="21506"/>
                  </a:cubicBezTo>
                  <a:cubicBezTo>
                    <a:pt x="16558" y="22274"/>
                    <a:pt x="17928" y="22926"/>
                    <a:pt x="19365" y="23444"/>
                  </a:cubicBezTo>
                  <a:cubicBezTo>
                    <a:pt x="20852" y="23979"/>
                    <a:pt x="22373" y="24430"/>
                    <a:pt x="23910" y="24781"/>
                  </a:cubicBezTo>
                  <a:cubicBezTo>
                    <a:pt x="25514" y="25165"/>
                    <a:pt x="27118" y="25499"/>
                    <a:pt x="28772" y="25533"/>
                  </a:cubicBezTo>
                  <a:cubicBezTo>
                    <a:pt x="29026" y="25539"/>
                    <a:pt x="29281" y="25543"/>
                    <a:pt x="29536" y="25543"/>
                  </a:cubicBezTo>
                  <a:cubicBezTo>
                    <a:pt x="30555" y="25543"/>
                    <a:pt x="31579" y="25489"/>
                    <a:pt x="32582" y="25382"/>
                  </a:cubicBezTo>
                  <a:cubicBezTo>
                    <a:pt x="34570" y="25198"/>
                    <a:pt x="36492" y="24664"/>
                    <a:pt x="38263" y="23795"/>
                  </a:cubicBezTo>
                  <a:cubicBezTo>
                    <a:pt x="38360" y="23738"/>
                    <a:pt x="38464" y="23709"/>
                    <a:pt x="38567" y="23709"/>
                  </a:cubicBezTo>
                  <a:cubicBezTo>
                    <a:pt x="38678" y="23709"/>
                    <a:pt x="38786" y="23743"/>
                    <a:pt x="38881" y="23812"/>
                  </a:cubicBezTo>
                  <a:cubicBezTo>
                    <a:pt x="39716" y="24279"/>
                    <a:pt x="40569" y="24714"/>
                    <a:pt x="41437" y="25081"/>
                  </a:cubicBezTo>
                  <a:cubicBezTo>
                    <a:pt x="42941" y="25750"/>
                    <a:pt x="44412" y="26518"/>
                    <a:pt x="45848" y="27287"/>
                  </a:cubicBezTo>
                  <a:cubicBezTo>
                    <a:pt x="48956" y="28958"/>
                    <a:pt x="51596" y="31147"/>
                    <a:pt x="53618" y="34037"/>
                  </a:cubicBezTo>
                  <a:cubicBezTo>
                    <a:pt x="54052" y="34622"/>
                    <a:pt x="54453" y="35240"/>
                    <a:pt x="54804" y="35892"/>
                  </a:cubicBezTo>
                  <a:cubicBezTo>
                    <a:pt x="56057" y="38265"/>
                    <a:pt x="56592" y="40821"/>
                    <a:pt x="56843" y="43444"/>
                  </a:cubicBezTo>
                  <a:cubicBezTo>
                    <a:pt x="56960" y="44647"/>
                    <a:pt x="56893" y="45833"/>
                    <a:pt x="56876" y="47020"/>
                  </a:cubicBezTo>
                  <a:cubicBezTo>
                    <a:pt x="56893" y="47939"/>
                    <a:pt x="56826" y="48841"/>
                    <a:pt x="56676" y="49743"/>
                  </a:cubicBezTo>
                  <a:cubicBezTo>
                    <a:pt x="56625" y="49944"/>
                    <a:pt x="56625" y="50144"/>
                    <a:pt x="56676" y="50328"/>
                  </a:cubicBezTo>
                  <a:cubicBezTo>
                    <a:pt x="56768" y="50661"/>
                    <a:pt x="57061" y="50841"/>
                    <a:pt x="57354" y="50841"/>
                  </a:cubicBezTo>
                  <a:cubicBezTo>
                    <a:pt x="57591" y="50841"/>
                    <a:pt x="57828" y="50724"/>
                    <a:pt x="57962" y="50478"/>
                  </a:cubicBezTo>
                  <a:cubicBezTo>
                    <a:pt x="58012" y="50378"/>
                    <a:pt x="58046" y="50278"/>
                    <a:pt x="58062" y="50161"/>
                  </a:cubicBezTo>
                  <a:cubicBezTo>
                    <a:pt x="58280" y="49275"/>
                    <a:pt x="58413" y="48373"/>
                    <a:pt x="58463" y="47454"/>
                  </a:cubicBezTo>
                  <a:cubicBezTo>
                    <a:pt x="58631" y="45065"/>
                    <a:pt x="58480" y="42659"/>
                    <a:pt x="58012" y="40320"/>
                  </a:cubicBezTo>
                  <a:cubicBezTo>
                    <a:pt x="57444" y="37613"/>
                    <a:pt x="56475" y="35107"/>
                    <a:pt x="54771" y="32884"/>
                  </a:cubicBezTo>
                  <a:cubicBezTo>
                    <a:pt x="53317" y="30996"/>
                    <a:pt x="51730" y="29225"/>
                    <a:pt x="49758" y="27838"/>
                  </a:cubicBezTo>
                  <a:cubicBezTo>
                    <a:pt x="47753" y="26468"/>
                    <a:pt x="45631" y="25265"/>
                    <a:pt x="43426" y="24229"/>
                  </a:cubicBezTo>
                  <a:cubicBezTo>
                    <a:pt x="42507" y="23795"/>
                    <a:pt x="41571" y="23361"/>
                    <a:pt x="40652" y="22926"/>
                  </a:cubicBezTo>
                  <a:cubicBezTo>
                    <a:pt x="40502" y="22876"/>
                    <a:pt x="40368" y="22809"/>
                    <a:pt x="40268" y="22692"/>
                  </a:cubicBezTo>
                  <a:cubicBezTo>
                    <a:pt x="40368" y="22575"/>
                    <a:pt x="40502" y="22475"/>
                    <a:pt x="40635" y="22391"/>
                  </a:cubicBezTo>
                  <a:cubicBezTo>
                    <a:pt x="43426" y="20253"/>
                    <a:pt x="45447" y="17596"/>
                    <a:pt x="46350" y="14121"/>
                  </a:cubicBezTo>
                  <a:cubicBezTo>
                    <a:pt x="47051" y="11431"/>
                    <a:pt x="46985" y="8807"/>
                    <a:pt x="45731" y="6268"/>
                  </a:cubicBezTo>
                  <a:cubicBezTo>
                    <a:pt x="44562" y="3878"/>
                    <a:pt x="42757" y="2124"/>
                    <a:pt x="40101" y="1522"/>
                  </a:cubicBezTo>
                  <a:cubicBezTo>
                    <a:pt x="39424" y="1362"/>
                    <a:pt x="38738" y="1282"/>
                    <a:pt x="38055" y="1282"/>
                  </a:cubicBezTo>
                  <a:cubicBezTo>
                    <a:pt x="36329" y="1282"/>
                    <a:pt x="34628" y="1789"/>
                    <a:pt x="33167" y="2759"/>
                  </a:cubicBezTo>
                  <a:cubicBezTo>
                    <a:pt x="32164" y="3411"/>
                    <a:pt x="31345" y="4346"/>
                    <a:pt x="30811" y="5432"/>
                  </a:cubicBezTo>
                  <a:cubicBezTo>
                    <a:pt x="29992" y="7070"/>
                    <a:pt x="29641" y="8891"/>
                    <a:pt x="29792" y="10712"/>
                  </a:cubicBezTo>
                  <a:cubicBezTo>
                    <a:pt x="29942" y="12700"/>
                    <a:pt x="30510" y="14639"/>
                    <a:pt x="31429" y="16410"/>
                  </a:cubicBezTo>
                  <a:cubicBezTo>
                    <a:pt x="32565" y="18682"/>
                    <a:pt x="34236" y="20637"/>
                    <a:pt x="36274" y="22124"/>
                  </a:cubicBezTo>
                  <a:lnTo>
                    <a:pt x="36909" y="22592"/>
                  </a:lnTo>
                  <a:cubicBezTo>
                    <a:pt x="36809" y="22742"/>
                    <a:pt x="36659" y="22759"/>
                    <a:pt x="36542" y="22809"/>
                  </a:cubicBezTo>
                  <a:cubicBezTo>
                    <a:pt x="35305" y="23294"/>
                    <a:pt x="34035" y="23594"/>
                    <a:pt x="32716" y="23745"/>
                  </a:cubicBezTo>
                  <a:cubicBezTo>
                    <a:pt x="31744" y="23878"/>
                    <a:pt x="30762" y="23946"/>
                    <a:pt x="29779" y="23946"/>
                  </a:cubicBezTo>
                  <a:cubicBezTo>
                    <a:pt x="29036" y="23946"/>
                    <a:pt x="28293" y="23907"/>
                    <a:pt x="27553" y="23828"/>
                  </a:cubicBezTo>
                  <a:cubicBezTo>
                    <a:pt x="26233" y="23661"/>
                    <a:pt x="24929" y="23411"/>
                    <a:pt x="23643" y="23060"/>
                  </a:cubicBezTo>
                  <a:cubicBezTo>
                    <a:pt x="21771" y="22575"/>
                    <a:pt x="19900" y="22041"/>
                    <a:pt x="18146" y="21205"/>
                  </a:cubicBezTo>
                  <a:cubicBezTo>
                    <a:pt x="12632" y="18582"/>
                    <a:pt x="8070" y="14288"/>
                    <a:pt x="5113" y="8941"/>
                  </a:cubicBezTo>
                  <a:cubicBezTo>
                    <a:pt x="3693" y="6368"/>
                    <a:pt x="2557" y="3661"/>
                    <a:pt x="1704" y="854"/>
                  </a:cubicBezTo>
                  <a:cubicBezTo>
                    <a:pt x="1654" y="687"/>
                    <a:pt x="1587" y="537"/>
                    <a:pt x="1521" y="386"/>
                  </a:cubicBezTo>
                  <a:cubicBezTo>
                    <a:pt x="1372" y="138"/>
                    <a:pt x="1104" y="1"/>
                    <a:pt x="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00"/>
            <p:cNvSpPr/>
            <p:nvPr/>
          </p:nvSpPr>
          <p:spPr>
            <a:xfrm>
              <a:off x="7235253" y="1022052"/>
              <a:ext cx="226561" cy="180089"/>
            </a:xfrm>
            <a:custGeom>
              <a:rect b="b" l="l" r="r" t="t"/>
              <a:pathLst>
                <a:path extrusionOk="0" h="5619" w="7069">
                  <a:moveTo>
                    <a:pt x="1709" y="1"/>
                  </a:moveTo>
                  <a:cubicBezTo>
                    <a:pt x="1246" y="1"/>
                    <a:pt x="790" y="42"/>
                    <a:pt x="335" y="130"/>
                  </a:cubicBezTo>
                  <a:cubicBezTo>
                    <a:pt x="134" y="130"/>
                    <a:pt x="1" y="297"/>
                    <a:pt x="17" y="498"/>
                  </a:cubicBezTo>
                  <a:cubicBezTo>
                    <a:pt x="34" y="1183"/>
                    <a:pt x="151" y="1868"/>
                    <a:pt x="418" y="2519"/>
                  </a:cubicBezTo>
                  <a:cubicBezTo>
                    <a:pt x="1090" y="4003"/>
                    <a:pt x="2783" y="5618"/>
                    <a:pt x="5185" y="5618"/>
                  </a:cubicBezTo>
                  <a:cubicBezTo>
                    <a:pt x="5352" y="5618"/>
                    <a:pt x="5524" y="5610"/>
                    <a:pt x="5698" y="5594"/>
                  </a:cubicBezTo>
                  <a:cubicBezTo>
                    <a:pt x="6049" y="5577"/>
                    <a:pt x="6417" y="5510"/>
                    <a:pt x="6768" y="5427"/>
                  </a:cubicBezTo>
                  <a:cubicBezTo>
                    <a:pt x="6968" y="5377"/>
                    <a:pt x="7068" y="5260"/>
                    <a:pt x="7035" y="5042"/>
                  </a:cubicBezTo>
                  <a:cubicBezTo>
                    <a:pt x="7018" y="4942"/>
                    <a:pt x="7002" y="4859"/>
                    <a:pt x="6985" y="4758"/>
                  </a:cubicBezTo>
                  <a:cubicBezTo>
                    <a:pt x="6801" y="3856"/>
                    <a:pt x="6450" y="3004"/>
                    <a:pt x="5982" y="2235"/>
                  </a:cubicBezTo>
                  <a:cubicBezTo>
                    <a:pt x="5381" y="1233"/>
                    <a:pt x="4412" y="498"/>
                    <a:pt x="3292" y="197"/>
                  </a:cubicBezTo>
                  <a:cubicBezTo>
                    <a:pt x="2925" y="97"/>
                    <a:pt x="2540" y="47"/>
                    <a:pt x="2156" y="13"/>
                  </a:cubicBezTo>
                  <a:cubicBezTo>
                    <a:pt x="2006" y="5"/>
                    <a:pt x="185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00"/>
            <p:cNvSpPr/>
            <p:nvPr/>
          </p:nvSpPr>
          <p:spPr>
            <a:xfrm>
              <a:off x="8055124" y="2306071"/>
              <a:ext cx="267778" cy="151276"/>
            </a:xfrm>
            <a:custGeom>
              <a:rect b="b" l="l" r="r" t="t"/>
              <a:pathLst>
                <a:path extrusionOk="0" h="4720" w="8355">
                  <a:moveTo>
                    <a:pt x="3843" y="1"/>
                  </a:moveTo>
                  <a:cubicBezTo>
                    <a:pt x="2524" y="1"/>
                    <a:pt x="1337" y="468"/>
                    <a:pt x="201" y="1120"/>
                  </a:cubicBezTo>
                  <a:cubicBezTo>
                    <a:pt x="1" y="1237"/>
                    <a:pt x="17" y="1371"/>
                    <a:pt x="101" y="1571"/>
                  </a:cubicBezTo>
                  <a:cubicBezTo>
                    <a:pt x="402" y="2323"/>
                    <a:pt x="869" y="2991"/>
                    <a:pt x="1471" y="3526"/>
                  </a:cubicBezTo>
                  <a:cubicBezTo>
                    <a:pt x="2296" y="4280"/>
                    <a:pt x="3243" y="4719"/>
                    <a:pt x="4342" y="4719"/>
                  </a:cubicBezTo>
                  <a:cubicBezTo>
                    <a:pt x="4533" y="4719"/>
                    <a:pt x="4729" y="4706"/>
                    <a:pt x="4930" y="4679"/>
                  </a:cubicBezTo>
                  <a:cubicBezTo>
                    <a:pt x="6082" y="4529"/>
                    <a:pt x="7118" y="4011"/>
                    <a:pt x="8104" y="3442"/>
                  </a:cubicBezTo>
                  <a:cubicBezTo>
                    <a:pt x="8355" y="3309"/>
                    <a:pt x="8355" y="3192"/>
                    <a:pt x="8154" y="2891"/>
                  </a:cubicBezTo>
                  <a:cubicBezTo>
                    <a:pt x="7536" y="1905"/>
                    <a:pt x="6684" y="1087"/>
                    <a:pt x="5665" y="518"/>
                  </a:cubicBezTo>
                  <a:cubicBezTo>
                    <a:pt x="5113" y="201"/>
                    <a:pt x="4478" y="34"/>
                    <a:pt x="3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00"/>
            <p:cNvSpPr/>
            <p:nvPr/>
          </p:nvSpPr>
          <p:spPr>
            <a:xfrm>
              <a:off x="6237601" y="1373031"/>
              <a:ext cx="220664" cy="184063"/>
            </a:xfrm>
            <a:custGeom>
              <a:rect b="b" l="l" r="r" t="t"/>
              <a:pathLst>
                <a:path extrusionOk="0" h="5743" w="6885">
                  <a:moveTo>
                    <a:pt x="5573" y="0"/>
                  </a:moveTo>
                  <a:cubicBezTo>
                    <a:pt x="5481" y="0"/>
                    <a:pt x="5389" y="2"/>
                    <a:pt x="5297" y="6"/>
                  </a:cubicBezTo>
                  <a:cubicBezTo>
                    <a:pt x="3409" y="56"/>
                    <a:pt x="1939" y="842"/>
                    <a:pt x="953" y="2462"/>
                  </a:cubicBezTo>
                  <a:cubicBezTo>
                    <a:pt x="468" y="3281"/>
                    <a:pt x="151" y="4200"/>
                    <a:pt x="34" y="5152"/>
                  </a:cubicBezTo>
                  <a:cubicBezTo>
                    <a:pt x="1" y="5420"/>
                    <a:pt x="34" y="5487"/>
                    <a:pt x="301" y="5553"/>
                  </a:cubicBezTo>
                  <a:cubicBezTo>
                    <a:pt x="769" y="5654"/>
                    <a:pt x="1220" y="5704"/>
                    <a:pt x="1688" y="5737"/>
                  </a:cubicBezTo>
                  <a:cubicBezTo>
                    <a:pt x="1762" y="5741"/>
                    <a:pt x="1835" y="5743"/>
                    <a:pt x="1908" y="5743"/>
                  </a:cubicBezTo>
                  <a:cubicBezTo>
                    <a:pt x="3217" y="5743"/>
                    <a:pt x="4478" y="5181"/>
                    <a:pt x="5364" y="4200"/>
                  </a:cubicBezTo>
                  <a:cubicBezTo>
                    <a:pt x="6300" y="3198"/>
                    <a:pt x="6717" y="1978"/>
                    <a:pt x="6851" y="641"/>
                  </a:cubicBezTo>
                  <a:cubicBezTo>
                    <a:pt x="6885" y="207"/>
                    <a:pt x="6834" y="140"/>
                    <a:pt x="6400" y="56"/>
                  </a:cubicBezTo>
                  <a:cubicBezTo>
                    <a:pt x="6124" y="19"/>
                    <a:pt x="5849" y="0"/>
                    <a:pt x="5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00"/>
            <p:cNvSpPr/>
            <p:nvPr/>
          </p:nvSpPr>
          <p:spPr>
            <a:xfrm>
              <a:off x="6295451" y="895230"/>
              <a:ext cx="232427" cy="169032"/>
            </a:xfrm>
            <a:custGeom>
              <a:rect b="b" l="l" r="r" t="t"/>
              <a:pathLst>
                <a:path extrusionOk="0" h="5274" w="7252">
                  <a:moveTo>
                    <a:pt x="5038" y="1"/>
                  </a:moveTo>
                  <a:cubicBezTo>
                    <a:pt x="4896" y="1"/>
                    <a:pt x="4754" y="4"/>
                    <a:pt x="4612" y="10"/>
                  </a:cubicBezTo>
                  <a:cubicBezTo>
                    <a:pt x="3308" y="111"/>
                    <a:pt x="2206" y="645"/>
                    <a:pt x="1420" y="1698"/>
                  </a:cubicBezTo>
                  <a:cubicBezTo>
                    <a:pt x="785" y="2583"/>
                    <a:pt x="351" y="3586"/>
                    <a:pt x="84" y="4639"/>
                  </a:cubicBezTo>
                  <a:cubicBezTo>
                    <a:pt x="0" y="4956"/>
                    <a:pt x="84" y="5056"/>
                    <a:pt x="418" y="5123"/>
                  </a:cubicBezTo>
                  <a:cubicBezTo>
                    <a:pt x="886" y="5207"/>
                    <a:pt x="1370" y="5257"/>
                    <a:pt x="1855" y="5257"/>
                  </a:cubicBezTo>
                  <a:cubicBezTo>
                    <a:pt x="2105" y="5257"/>
                    <a:pt x="2356" y="5273"/>
                    <a:pt x="2607" y="5273"/>
                  </a:cubicBezTo>
                  <a:cubicBezTo>
                    <a:pt x="3860" y="5257"/>
                    <a:pt x="5029" y="4655"/>
                    <a:pt x="5765" y="3636"/>
                  </a:cubicBezTo>
                  <a:cubicBezTo>
                    <a:pt x="6416" y="2767"/>
                    <a:pt x="6884" y="1781"/>
                    <a:pt x="7151" y="729"/>
                  </a:cubicBezTo>
                  <a:cubicBezTo>
                    <a:pt x="7252" y="361"/>
                    <a:pt x="7202" y="294"/>
                    <a:pt x="6834" y="211"/>
                  </a:cubicBezTo>
                  <a:cubicBezTo>
                    <a:pt x="6251" y="62"/>
                    <a:pt x="5647" y="1"/>
                    <a:pt x="5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00"/>
            <p:cNvSpPr/>
            <p:nvPr/>
          </p:nvSpPr>
          <p:spPr>
            <a:xfrm>
              <a:off x="7614949" y="857315"/>
              <a:ext cx="217972" cy="174288"/>
            </a:xfrm>
            <a:custGeom>
              <a:rect b="b" l="l" r="r" t="t"/>
              <a:pathLst>
                <a:path extrusionOk="0" h="5438" w="6801">
                  <a:moveTo>
                    <a:pt x="5185" y="0"/>
                  </a:moveTo>
                  <a:cubicBezTo>
                    <a:pt x="5055" y="0"/>
                    <a:pt x="4925" y="2"/>
                    <a:pt x="4795" y="7"/>
                  </a:cubicBezTo>
                  <a:cubicBezTo>
                    <a:pt x="3292" y="91"/>
                    <a:pt x="2055" y="675"/>
                    <a:pt x="1170" y="1945"/>
                  </a:cubicBezTo>
                  <a:cubicBezTo>
                    <a:pt x="702" y="2647"/>
                    <a:pt x="351" y="3432"/>
                    <a:pt x="150" y="4234"/>
                  </a:cubicBezTo>
                  <a:cubicBezTo>
                    <a:pt x="84" y="4435"/>
                    <a:pt x="50" y="4652"/>
                    <a:pt x="33" y="4852"/>
                  </a:cubicBezTo>
                  <a:cubicBezTo>
                    <a:pt x="0" y="5136"/>
                    <a:pt x="67" y="5220"/>
                    <a:pt x="351" y="5287"/>
                  </a:cubicBezTo>
                  <a:cubicBezTo>
                    <a:pt x="672" y="5374"/>
                    <a:pt x="993" y="5424"/>
                    <a:pt x="1314" y="5424"/>
                  </a:cubicBezTo>
                  <a:cubicBezTo>
                    <a:pt x="1360" y="5424"/>
                    <a:pt x="1407" y="5423"/>
                    <a:pt x="1454" y="5421"/>
                  </a:cubicBezTo>
                  <a:cubicBezTo>
                    <a:pt x="1587" y="5421"/>
                    <a:pt x="1704" y="5437"/>
                    <a:pt x="1821" y="5437"/>
                  </a:cubicBezTo>
                  <a:cubicBezTo>
                    <a:pt x="3693" y="5337"/>
                    <a:pt x="5180" y="4568"/>
                    <a:pt x="6099" y="2881"/>
                  </a:cubicBezTo>
                  <a:cubicBezTo>
                    <a:pt x="6483" y="2196"/>
                    <a:pt x="6717" y="1427"/>
                    <a:pt x="6767" y="642"/>
                  </a:cubicBezTo>
                  <a:cubicBezTo>
                    <a:pt x="6800" y="174"/>
                    <a:pt x="6700" y="74"/>
                    <a:pt x="6249" y="40"/>
                  </a:cubicBezTo>
                  <a:cubicBezTo>
                    <a:pt x="5894" y="16"/>
                    <a:pt x="5540" y="0"/>
                    <a:pt x="5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00"/>
            <p:cNvSpPr/>
            <p:nvPr/>
          </p:nvSpPr>
          <p:spPr>
            <a:xfrm>
              <a:off x="7874651" y="1650007"/>
              <a:ext cx="184736" cy="201691"/>
            </a:xfrm>
            <a:custGeom>
              <a:rect b="b" l="l" r="r" t="t"/>
              <a:pathLst>
                <a:path extrusionOk="0" h="6293" w="5764">
                  <a:moveTo>
                    <a:pt x="5381" y="1"/>
                  </a:moveTo>
                  <a:cubicBezTo>
                    <a:pt x="5355" y="1"/>
                    <a:pt x="5327" y="1"/>
                    <a:pt x="5297" y="3"/>
                  </a:cubicBezTo>
                  <a:cubicBezTo>
                    <a:pt x="4562" y="36"/>
                    <a:pt x="3827" y="186"/>
                    <a:pt x="3159" y="454"/>
                  </a:cubicBezTo>
                  <a:cubicBezTo>
                    <a:pt x="2106" y="821"/>
                    <a:pt x="1254" y="1573"/>
                    <a:pt x="753" y="2559"/>
                  </a:cubicBezTo>
                  <a:cubicBezTo>
                    <a:pt x="318" y="3411"/>
                    <a:pt x="68" y="4330"/>
                    <a:pt x="17" y="5266"/>
                  </a:cubicBezTo>
                  <a:cubicBezTo>
                    <a:pt x="17" y="5416"/>
                    <a:pt x="1" y="5567"/>
                    <a:pt x="17" y="5717"/>
                  </a:cubicBezTo>
                  <a:cubicBezTo>
                    <a:pt x="34" y="6185"/>
                    <a:pt x="134" y="6268"/>
                    <a:pt x="586" y="6285"/>
                  </a:cubicBezTo>
                  <a:cubicBezTo>
                    <a:pt x="676" y="6290"/>
                    <a:pt x="766" y="6293"/>
                    <a:pt x="855" y="6293"/>
                  </a:cubicBezTo>
                  <a:cubicBezTo>
                    <a:pt x="2738" y="6293"/>
                    <a:pt x="4445" y="5132"/>
                    <a:pt x="5147" y="3378"/>
                  </a:cubicBezTo>
                  <a:cubicBezTo>
                    <a:pt x="5531" y="2442"/>
                    <a:pt x="5732" y="1456"/>
                    <a:pt x="5748" y="470"/>
                  </a:cubicBezTo>
                  <a:cubicBezTo>
                    <a:pt x="5764" y="100"/>
                    <a:pt x="5694" y="1"/>
                    <a:pt x="5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00"/>
            <p:cNvSpPr/>
            <p:nvPr/>
          </p:nvSpPr>
          <p:spPr>
            <a:xfrm>
              <a:off x="7443033" y="1690486"/>
              <a:ext cx="178358" cy="224895"/>
            </a:xfrm>
            <a:custGeom>
              <a:rect b="b" l="l" r="r" t="t"/>
              <a:pathLst>
                <a:path extrusionOk="0" h="7017" w="5565">
                  <a:moveTo>
                    <a:pt x="4179" y="1"/>
                  </a:moveTo>
                  <a:cubicBezTo>
                    <a:pt x="4109" y="1"/>
                    <a:pt x="4027" y="16"/>
                    <a:pt x="3927" y="43"/>
                  </a:cubicBezTo>
                  <a:cubicBezTo>
                    <a:pt x="3042" y="243"/>
                    <a:pt x="2206" y="661"/>
                    <a:pt x="1504" y="1246"/>
                  </a:cubicBezTo>
                  <a:cubicBezTo>
                    <a:pt x="619" y="2031"/>
                    <a:pt x="34" y="2967"/>
                    <a:pt x="17" y="4270"/>
                  </a:cubicBezTo>
                  <a:cubicBezTo>
                    <a:pt x="1" y="5106"/>
                    <a:pt x="184" y="5958"/>
                    <a:pt x="535" y="6710"/>
                  </a:cubicBezTo>
                  <a:cubicBezTo>
                    <a:pt x="644" y="6926"/>
                    <a:pt x="710" y="7017"/>
                    <a:pt x="839" y="7017"/>
                  </a:cubicBezTo>
                  <a:cubicBezTo>
                    <a:pt x="909" y="7017"/>
                    <a:pt x="997" y="6990"/>
                    <a:pt x="1120" y="6943"/>
                  </a:cubicBezTo>
                  <a:cubicBezTo>
                    <a:pt x="1471" y="6826"/>
                    <a:pt x="1822" y="6693"/>
                    <a:pt x="2156" y="6526"/>
                  </a:cubicBezTo>
                  <a:cubicBezTo>
                    <a:pt x="4495" y="5473"/>
                    <a:pt x="5565" y="2750"/>
                    <a:pt x="4579" y="377"/>
                  </a:cubicBezTo>
                  <a:cubicBezTo>
                    <a:pt x="4469" y="109"/>
                    <a:pt x="4368" y="1"/>
                    <a:pt x="41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00"/>
            <p:cNvSpPr/>
            <p:nvPr/>
          </p:nvSpPr>
          <p:spPr>
            <a:xfrm>
              <a:off x="7748822" y="2087586"/>
              <a:ext cx="249573" cy="136277"/>
            </a:xfrm>
            <a:custGeom>
              <a:rect b="b" l="l" r="r" t="t"/>
              <a:pathLst>
                <a:path extrusionOk="0" h="4252" w="7787">
                  <a:moveTo>
                    <a:pt x="4528" y="0"/>
                  </a:moveTo>
                  <a:cubicBezTo>
                    <a:pt x="4528" y="0"/>
                    <a:pt x="4528" y="0"/>
                    <a:pt x="4528" y="0"/>
                  </a:cubicBezTo>
                  <a:lnTo>
                    <a:pt x="4528" y="0"/>
                  </a:lnTo>
                  <a:cubicBezTo>
                    <a:pt x="4534" y="0"/>
                    <a:pt x="4539" y="0"/>
                    <a:pt x="4545" y="0"/>
                  </a:cubicBezTo>
                  <a:close/>
                  <a:moveTo>
                    <a:pt x="4528" y="0"/>
                  </a:moveTo>
                  <a:cubicBezTo>
                    <a:pt x="4284" y="0"/>
                    <a:pt x="4055" y="1"/>
                    <a:pt x="3826" y="34"/>
                  </a:cubicBezTo>
                  <a:cubicBezTo>
                    <a:pt x="3593" y="84"/>
                    <a:pt x="3342" y="151"/>
                    <a:pt x="3125" y="234"/>
                  </a:cubicBezTo>
                  <a:cubicBezTo>
                    <a:pt x="2005" y="702"/>
                    <a:pt x="1036" y="1471"/>
                    <a:pt x="318" y="2440"/>
                  </a:cubicBezTo>
                  <a:cubicBezTo>
                    <a:pt x="251" y="2523"/>
                    <a:pt x="201" y="2624"/>
                    <a:pt x="151" y="2724"/>
                  </a:cubicBezTo>
                  <a:cubicBezTo>
                    <a:pt x="0" y="3025"/>
                    <a:pt x="50" y="3175"/>
                    <a:pt x="351" y="3309"/>
                  </a:cubicBezTo>
                  <a:cubicBezTo>
                    <a:pt x="1019" y="3609"/>
                    <a:pt x="1721" y="3860"/>
                    <a:pt x="2423" y="4061"/>
                  </a:cubicBezTo>
                  <a:cubicBezTo>
                    <a:pt x="2865" y="4190"/>
                    <a:pt x="3291" y="4251"/>
                    <a:pt x="3701" y="4251"/>
                  </a:cubicBezTo>
                  <a:cubicBezTo>
                    <a:pt x="4781" y="4251"/>
                    <a:pt x="5759" y="3825"/>
                    <a:pt x="6667" y="3075"/>
                  </a:cubicBezTo>
                  <a:cubicBezTo>
                    <a:pt x="7101" y="2707"/>
                    <a:pt x="7452" y="2223"/>
                    <a:pt x="7669" y="1671"/>
                  </a:cubicBezTo>
                  <a:cubicBezTo>
                    <a:pt x="7786" y="1387"/>
                    <a:pt x="7753" y="1254"/>
                    <a:pt x="7536" y="1103"/>
                  </a:cubicBezTo>
                  <a:cubicBezTo>
                    <a:pt x="6617" y="518"/>
                    <a:pt x="5664" y="17"/>
                    <a:pt x="45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00"/>
            <p:cNvSpPr/>
            <p:nvPr/>
          </p:nvSpPr>
          <p:spPr>
            <a:xfrm>
              <a:off x="6737773" y="1327424"/>
              <a:ext cx="144610" cy="228420"/>
            </a:xfrm>
            <a:custGeom>
              <a:rect b="b" l="l" r="r" t="t"/>
              <a:pathLst>
                <a:path extrusionOk="0" h="7127" w="4512">
                  <a:moveTo>
                    <a:pt x="3219" y="1"/>
                  </a:moveTo>
                  <a:cubicBezTo>
                    <a:pt x="3145" y="1"/>
                    <a:pt x="3061" y="39"/>
                    <a:pt x="2941" y="109"/>
                  </a:cubicBezTo>
                  <a:cubicBezTo>
                    <a:pt x="2507" y="377"/>
                    <a:pt x="2089" y="644"/>
                    <a:pt x="1688" y="945"/>
                  </a:cubicBezTo>
                  <a:cubicBezTo>
                    <a:pt x="569" y="1780"/>
                    <a:pt x="67" y="2933"/>
                    <a:pt x="0" y="4370"/>
                  </a:cubicBezTo>
                  <a:cubicBezTo>
                    <a:pt x="17" y="5272"/>
                    <a:pt x="301" y="6124"/>
                    <a:pt x="802" y="6876"/>
                  </a:cubicBezTo>
                  <a:cubicBezTo>
                    <a:pt x="916" y="7047"/>
                    <a:pt x="992" y="7126"/>
                    <a:pt x="1095" y="7126"/>
                  </a:cubicBezTo>
                  <a:cubicBezTo>
                    <a:pt x="1173" y="7126"/>
                    <a:pt x="1267" y="7080"/>
                    <a:pt x="1404" y="6993"/>
                  </a:cubicBezTo>
                  <a:cubicBezTo>
                    <a:pt x="2056" y="6592"/>
                    <a:pt x="2657" y="6124"/>
                    <a:pt x="3192" y="5590"/>
                  </a:cubicBezTo>
                  <a:cubicBezTo>
                    <a:pt x="3726" y="5038"/>
                    <a:pt x="4127" y="4353"/>
                    <a:pt x="4345" y="3601"/>
                  </a:cubicBezTo>
                  <a:cubicBezTo>
                    <a:pt x="4462" y="3284"/>
                    <a:pt x="4512" y="2933"/>
                    <a:pt x="4478" y="2582"/>
                  </a:cubicBezTo>
                  <a:cubicBezTo>
                    <a:pt x="4378" y="1730"/>
                    <a:pt x="4061" y="911"/>
                    <a:pt x="3526" y="226"/>
                  </a:cubicBezTo>
                  <a:cubicBezTo>
                    <a:pt x="3400" y="72"/>
                    <a:pt x="3320" y="1"/>
                    <a:pt x="3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00"/>
            <p:cNvSpPr/>
            <p:nvPr/>
          </p:nvSpPr>
          <p:spPr>
            <a:xfrm>
              <a:off x="6909657" y="1193840"/>
              <a:ext cx="246913" cy="124931"/>
            </a:xfrm>
            <a:custGeom>
              <a:rect b="b" l="l" r="r" t="t"/>
              <a:pathLst>
                <a:path extrusionOk="0" h="3898" w="7704">
                  <a:moveTo>
                    <a:pt x="4230" y="0"/>
                  </a:moveTo>
                  <a:cubicBezTo>
                    <a:pt x="2765" y="0"/>
                    <a:pt x="1280" y="579"/>
                    <a:pt x="185" y="1972"/>
                  </a:cubicBezTo>
                  <a:cubicBezTo>
                    <a:pt x="1" y="2205"/>
                    <a:pt x="1" y="2306"/>
                    <a:pt x="251" y="2473"/>
                  </a:cubicBezTo>
                  <a:cubicBezTo>
                    <a:pt x="552" y="2690"/>
                    <a:pt x="870" y="2890"/>
                    <a:pt x="1204" y="3074"/>
                  </a:cubicBezTo>
                  <a:cubicBezTo>
                    <a:pt x="1989" y="3559"/>
                    <a:pt x="2891" y="3843"/>
                    <a:pt x="3810" y="3893"/>
                  </a:cubicBezTo>
                  <a:cubicBezTo>
                    <a:pt x="3868" y="3896"/>
                    <a:pt x="3925" y="3897"/>
                    <a:pt x="3982" y="3897"/>
                  </a:cubicBezTo>
                  <a:cubicBezTo>
                    <a:pt x="4259" y="3897"/>
                    <a:pt x="4536" y="3865"/>
                    <a:pt x="4813" y="3809"/>
                  </a:cubicBezTo>
                  <a:cubicBezTo>
                    <a:pt x="5983" y="3509"/>
                    <a:pt x="6918" y="2874"/>
                    <a:pt x="7536" y="1804"/>
                  </a:cubicBezTo>
                  <a:cubicBezTo>
                    <a:pt x="7620" y="1654"/>
                    <a:pt x="7704" y="1520"/>
                    <a:pt x="7553" y="1370"/>
                  </a:cubicBezTo>
                  <a:cubicBezTo>
                    <a:pt x="7085" y="902"/>
                    <a:pt x="6601" y="468"/>
                    <a:pt x="5966" y="267"/>
                  </a:cubicBezTo>
                  <a:cubicBezTo>
                    <a:pt x="5409" y="94"/>
                    <a:pt x="4821" y="0"/>
                    <a:pt x="4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00"/>
            <p:cNvSpPr/>
            <p:nvPr/>
          </p:nvSpPr>
          <p:spPr>
            <a:xfrm>
              <a:off x="7643859" y="1367326"/>
              <a:ext cx="219062" cy="125155"/>
            </a:xfrm>
            <a:custGeom>
              <a:rect b="b" l="l" r="r" t="t"/>
              <a:pathLst>
                <a:path extrusionOk="0" h="3905" w="6835">
                  <a:moveTo>
                    <a:pt x="2256" y="0"/>
                  </a:moveTo>
                  <a:cubicBezTo>
                    <a:pt x="1638" y="17"/>
                    <a:pt x="1020" y="117"/>
                    <a:pt x="418" y="318"/>
                  </a:cubicBezTo>
                  <a:cubicBezTo>
                    <a:pt x="17" y="468"/>
                    <a:pt x="0" y="552"/>
                    <a:pt x="184" y="919"/>
                  </a:cubicBezTo>
                  <a:cubicBezTo>
                    <a:pt x="385" y="1320"/>
                    <a:pt x="602" y="1705"/>
                    <a:pt x="852" y="2072"/>
                  </a:cubicBezTo>
                  <a:cubicBezTo>
                    <a:pt x="1657" y="3294"/>
                    <a:pt x="2766" y="3904"/>
                    <a:pt x="4145" y="3904"/>
                  </a:cubicBezTo>
                  <a:cubicBezTo>
                    <a:pt x="4314" y="3904"/>
                    <a:pt x="4486" y="3895"/>
                    <a:pt x="4662" y="3877"/>
                  </a:cubicBezTo>
                  <a:cubicBezTo>
                    <a:pt x="5280" y="3843"/>
                    <a:pt x="5882" y="3726"/>
                    <a:pt x="6450" y="3493"/>
                  </a:cubicBezTo>
                  <a:cubicBezTo>
                    <a:pt x="6801" y="3325"/>
                    <a:pt x="6834" y="3242"/>
                    <a:pt x="6617" y="2908"/>
                  </a:cubicBezTo>
                  <a:cubicBezTo>
                    <a:pt x="6216" y="2256"/>
                    <a:pt x="5715" y="1671"/>
                    <a:pt x="5163" y="1170"/>
                  </a:cubicBezTo>
                  <a:cubicBezTo>
                    <a:pt x="4345" y="401"/>
                    <a:pt x="3342" y="101"/>
                    <a:pt x="22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00"/>
            <p:cNvSpPr/>
            <p:nvPr/>
          </p:nvSpPr>
          <p:spPr>
            <a:xfrm>
              <a:off x="6404133" y="1336142"/>
              <a:ext cx="81984" cy="77273"/>
            </a:xfrm>
            <a:custGeom>
              <a:rect b="b" l="l" r="r" t="t"/>
              <a:pathLst>
                <a:path extrusionOk="0" h="2411" w="2558">
                  <a:moveTo>
                    <a:pt x="678" y="0"/>
                  </a:moveTo>
                  <a:cubicBezTo>
                    <a:pt x="515" y="0"/>
                    <a:pt x="352" y="63"/>
                    <a:pt x="235" y="188"/>
                  </a:cubicBezTo>
                  <a:cubicBezTo>
                    <a:pt x="1" y="456"/>
                    <a:pt x="18" y="857"/>
                    <a:pt x="285" y="1074"/>
                  </a:cubicBezTo>
                  <a:cubicBezTo>
                    <a:pt x="686" y="1475"/>
                    <a:pt x="1087" y="1842"/>
                    <a:pt x="1488" y="2227"/>
                  </a:cubicBezTo>
                  <a:cubicBezTo>
                    <a:pt x="1605" y="2344"/>
                    <a:pt x="1772" y="2410"/>
                    <a:pt x="1939" y="2410"/>
                  </a:cubicBezTo>
                  <a:cubicBezTo>
                    <a:pt x="2156" y="2410"/>
                    <a:pt x="2357" y="2293"/>
                    <a:pt x="2440" y="2093"/>
                  </a:cubicBezTo>
                  <a:cubicBezTo>
                    <a:pt x="2557" y="1876"/>
                    <a:pt x="2507" y="1608"/>
                    <a:pt x="2340" y="1441"/>
                  </a:cubicBezTo>
                  <a:cubicBezTo>
                    <a:pt x="1939" y="1024"/>
                    <a:pt x="1538" y="589"/>
                    <a:pt x="1120" y="188"/>
                  </a:cubicBezTo>
                  <a:cubicBezTo>
                    <a:pt x="1003" y="63"/>
                    <a:pt x="841" y="0"/>
                    <a:pt x="67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00"/>
            <p:cNvSpPr/>
            <p:nvPr/>
          </p:nvSpPr>
          <p:spPr>
            <a:xfrm>
              <a:off x="7611200" y="1341238"/>
              <a:ext cx="59998" cy="81503"/>
            </a:xfrm>
            <a:custGeom>
              <a:rect b="b" l="l" r="r" t="t"/>
              <a:pathLst>
                <a:path extrusionOk="0" h="2543" w="1872">
                  <a:moveTo>
                    <a:pt x="1298" y="0"/>
                  </a:moveTo>
                  <a:cubicBezTo>
                    <a:pt x="1126" y="0"/>
                    <a:pt x="957" y="79"/>
                    <a:pt x="852" y="230"/>
                  </a:cubicBezTo>
                  <a:cubicBezTo>
                    <a:pt x="518" y="714"/>
                    <a:pt x="251" y="1249"/>
                    <a:pt x="67" y="1817"/>
                  </a:cubicBezTo>
                  <a:cubicBezTo>
                    <a:pt x="0" y="2084"/>
                    <a:pt x="117" y="2368"/>
                    <a:pt x="384" y="2469"/>
                  </a:cubicBezTo>
                  <a:cubicBezTo>
                    <a:pt x="471" y="2518"/>
                    <a:pt x="567" y="2542"/>
                    <a:pt x="661" y="2542"/>
                  </a:cubicBezTo>
                  <a:cubicBezTo>
                    <a:pt x="822" y="2542"/>
                    <a:pt x="981" y="2472"/>
                    <a:pt x="1086" y="2335"/>
                  </a:cubicBezTo>
                  <a:cubicBezTo>
                    <a:pt x="1153" y="2268"/>
                    <a:pt x="1203" y="2185"/>
                    <a:pt x="1253" y="2084"/>
                  </a:cubicBezTo>
                  <a:cubicBezTo>
                    <a:pt x="1420" y="1667"/>
                    <a:pt x="1587" y="1249"/>
                    <a:pt x="1805" y="848"/>
                  </a:cubicBezTo>
                  <a:cubicBezTo>
                    <a:pt x="1838" y="764"/>
                    <a:pt x="1855" y="681"/>
                    <a:pt x="1871" y="614"/>
                  </a:cubicBezTo>
                  <a:cubicBezTo>
                    <a:pt x="1871" y="363"/>
                    <a:pt x="1738" y="146"/>
                    <a:pt x="1521" y="46"/>
                  </a:cubicBezTo>
                  <a:cubicBezTo>
                    <a:pt x="1449" y="15"/>
                    <a:pt x="1373"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00"/>
            <p:cNvSpPr/>
            <p:nvPr/>
          </p:nvSpPr>
          <p:spPr>
            <a:xfrm>
              <a:off x="7972115" y="2095855"/>
              <a:ext cx="47178" cy="85638"/>
            </a:xfrm>
            <a:custGeom>
              <a:rect b="b" l="l" r="r" t="t"/>
              <a:pathLst>
                <a:path extrusionOk="0" h="2672" w="1472">
                  <a:moveTo>
                    <a:pt x="580" y="1"/>
                  </a:moveTo>
                  <a:cubicBezTo>
                    <a:pt x="549" y="1"/>
                    <a:pt x="517" y="4"/>
                    <a:pt x="485" y="10"/>
                  </a:cubicBezTo>
                  <a:cubicBezTo>
                    <a:pt x="201" y="43"/>
                    <a:pt x="1" y="277"/>
                    <a:pt x="1" y="661"/>
                  </a:cubicBezTo>
                  <a:cubicBezTo>
                    <a:pt x="51" y="1029"/>
                    <a:pt x="134" y="1463"/>
                    <a:pt x="201" y="1881"/>
                  </a:cubicBezTo>
                  <a:cubicBezTo>
                    <a:pt x="218" y="2032"/>
                    <a:pt x="251" y="2165"/>
                    <a:pt x="301" y="2282"/>
                  </a:cubicBezTo>
                  <a:cubicBezTo>
                    <a:pt x="384" y="2517"/>
                    <a:pt x="615" y="2671"/>
                    <a:pt x="852" y="2671"/>
                  </a:cubicBezTo>
                  <a:cubicBezTo>
                    <a:pt x="903" y="2671"/>
                    <a:pt x="954" y="2664"/>
                    <a:pt x="1003" y="2650"/>
                  </a:cubicBezTo>
                  <a:cubicBezTo>
                    <a:pt x="1287" y="2583"/>
                    <a:pt x="1471" y="2316"/>
                    <a:pt x="1454" y="2032"/>
                  </a:cubicBezTo>
                  <a:cubicBezTo>
                    <a:pt x="1387" y="1480"/>
                    <a:pt x="1271" y="912"/>
                    <a:pt x="1087" y="377"/>
                  </a:cubicBezTo>
                  <a:cubicBezTo>
                    <a:pt x="1013" y="157"/>
                    <a:pt x="810" y="1"/>
                    <a:pt x="580"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00"/>
            <p:cNvSpPr/>
            <p:nvPr/>
          </p:nvSpPr>
          <p:spPr>
            <a:xfrm>
              <a:off x="7132982" y="1201275"/>
              <a:ext cx="40736" cy="86856"/>
            </a:xfrm>
            <a:custGeom>
              <a:rect b="b" l="l" r="r" t="t"/>
              <a:pathLst>
                <a:path extrusionOk="0" h="2710" w="1271">
                  <a:moveTo>
                    <a:pt x="621" y="1"/>
                  </a:moveTo>
                  <a:cubicBezTo>
                    <a:pt x="339" y="1"/>
                    <a:pt x="58" y="186"/>
                    <a:pt x="50" y="570"/>
                  </a:cubicBezTo>
                  <a:cubicBezTo>
                    <a:pt x="34" y="787"/>
                    <a:pt x="34" y="1021"/>
                    <a:pt x="34" y="1339"/>
                  </a:cubicBezTo>
                  <a:cubicBezTo>
                    <a:pt x="0" y="1656"/>
                    <a:pt x="17" y="1957"/>
                    <a:pt x="84" y="2257"/>
                  </a:cubicBezTo>
                  <a:cubicBezTo>
                    <a:pt x="164" y="2530"/>
                    <a:pt x="413" y="2710"/>
                    <a:pt x="683" y="2710"/>
                  </a:cubicBezTo>
                  <a:cubicBezTo>
                    <a:pt x="695" y="2710"/>
                    <a:pt x="707" y="2709"/>
                    <a:pt x="719" y="2709"/>
                  </a:cubicBezTo>
                  <a:cubicBezTo>
                    <a:pt x="1003" y="2675"/>
                    <a:pt x="1220" y="2458"/>
                    <a:pt x="1253" y="2157"/>
                  </a:cubicBezTo>
                  <a:cubicBezTo>
                    <a:pt x="1270" y="2090"/>
                    <a:pt x="1270" y="2024"/>
                    <a:pt x="1270" y="1957"/>
                  </a:cubicBezTo>
                  <a:cubicBezTo>
                    <a:pt x="1220" y="1522"/>
                    <a:pt x="1203" y="1071"/>
                    <a:pt x="1203" y="637"/>
                  </a:cubicBezTo>
                  <a:cubicBezTo>
                    <a:pt x="1238" y="219"/>
                    <a:pt x="929" y="1"/>
                    <a:pt x="621"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00"/>
            <p:cNvSpPr/>
            <p:nvPr/>
          </p:nvSpPr>
          <p:spPr>
            <a:xfrm>
              <a:off x="7540497" y="1663821"/>
              <a:ext cx="81439" cy="57658"/>
            </a:xfrm>
            <a:custGeom>
              <a:rect b="b" l="l" r="r" t="t"/>
              <a:pathLst>
                <a:path extrusionOk="0" h="1799" w="2541">
                  <a:moveTo>
                    <a:pt x="611" y="0"/>
                  </a:moveTo>
                  <a:cubicBezTo>
                    <a:pt x="435" y="0"/>
                    <a:pt x="265" y="93"/>
                    <a:pt x="168" y="240"/>
                  </a:cubicBezTo>
                  <a:cubicBezTo>
                    <a:pt x="34" y="424"/>
                    <a:pt x="1" y="658"/>
                    <a:pt x="118" y="875"/>
                  </a:cubicBezTo>
                  <a:cubicBezTo>
                    <a:pt x="168" y="975"/>
                    <a:pt x="251" y="1075"/>
                    <a:pt x="368" y="1142"/>
                  </a:cubicBezTo>
                  <a:cubicBezTo>
                    <a:pt x="803" y="1343"/>
                    <a:pt x="1237" y="1560"/>
                    <a:pt x="1671" y="1760"/>
                  </a:cubicBezTo>
                  <a:cubicBezTo>
                    <a:pt x="1722" y="1777"/>
                    <a:pt x="1788" y="1794"/>
                    <a:pt x="1839" y="1794"/>
                  </a:cubicBezTo>
                  <a:cubicBezTo>
                    <a:pt x="1862" y="1797"/>
                    <a:pt x="1885" y="1798"/>
                    <a:pt x="1909" y="1798"/>
                  </a:cubicBezTo>
                  <a:cubicBezTo>
                    <a:pt x="2134" y="1798"/>
                    <a:pt x="2348" y="1655"/>
                    <a:pt x="2423" y="1443"/>
                  </a:cubicBezTo>
                  <a:cubicBezTo>
                    <a:pt x="2540" y="1209"/>
                    <a:pt x="2457" y="942"/>
                    <a:pt x="2256" y="808"/>
                  </a:cubicBezTo>
                  <a:cubicBezTo>
                    <a:pt x="1805" y="491"/>
                    <a:pt x="1321" y="240"/>
                    <a:pt x="803" y="39"/>
                  </a:cubicBezTo>
                  <a:cubicBezTo>
                    <a:pt x="740" y="13"/>
                    <a:pt x="675" y="0"/>
                    <a:pt x="611"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00"/>
            <p:cNvSpPr/>
            <p:nvPr/>
          </p:nvSpPr>
          <p:spPr>
            <a:xfrm>
              <a:off x="6722774" y="1531294"/>
              <a:ext cx="85189" cy="49229"/>
            </a:xfrm>
            <a:custGeom>
              <a:rect b="b" l="l" r="r" t="t"/>
              <a:pathLst>
                <a:path extrusionOk="0" h="1536" w="2658">
                  <a:moveTo>
                    <a:pt x="629" y="0"/>
                  </a:moveTo>
                  <a:cubicBezTo>
                    <a:pt x="377" y="0"/>
                    <a:pt x="156" y="173"/>
                    <a:pt x="84" y="432"/>
                  </a:cubicBezTo>
                  <a:cubicBezTo>
                    <a:pt x="1" y="716"/>
                    <a:pt x="151" y="1033"/>
                    <a:pt x="435" y="1150"/>
                  </a:cubicBezTo>
                  <a:cubicBezTo>
                    <a:pt x="903" y="1317"/>
                    <a:pt x="1387" y="1451"/>
                    <a:pt x="1889" y="1534"/>
                  </a:cubicBezTo>
                  <a:cubicBezTo>
                    <a:pt x="1907" y="1535"/>
                    <a:pt x="1925" y="1536"/>
                    <a:pt x="1943" y="1536"/>
                  </a:cubicBezTo>
                  <a:cubicBezTo>
                    <a:pt x="2279" y="1536"/>
                    <a:pt x="2494" y="1387"/>
                    <a:pt x="2574" y="1117"/>
                  </a:cubicBezTo>
                  <a:cubicBezTo>
                    <a:pt x="2657" y="849"/>
                    <a:pt x="2507" y="565"/>
                    <a:pt x="2256" y="465"/>
                  </a:cubicBezTo>
                  <a:cubicBezTo>
                    <a:pt x="1772" y="298"/>
                    <a:pt x="1270" y="131"/>
                    <a:pt x="752" y="14"/>
                  </a:cubicBezTo>
                  <a:cubicBezTo>
                    <a:pt x="711" y="5"/>
                    <a:pt x="670" y="0"/>
                    <a:pt x="629"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00"/>
            <p:cNvSpPr/>
            <p:nvPr/>
          </p:nvSpPr>
          <p:spPr>
            <a:xfrm>
              <a:off x="7210639" y="993143"/>
              <a:ext cx="60542" cy="73074"/>
            </a:xfrm>
            <a:custGeom>
              <a:rect b="b" l="l" r="r" t="t"/>
              <a:pathLst>
                <a:path extrusionOk="0" h="2280" w="1889">
                  <a:moveTo>
                    <a:pt x="1298" y="0"/>
                  </a:moveTo>
                  <a:cubicBezTo>
                    <a:pt x="1110" y="0"/>
                    <a:pt x="921" y="98"/>
                    <a:pt x="819" y="264"/>
                  </a:cubicBezTo>
                  <a:cubicBezTo>
                    <a:pt x="585" y="614"/>
                    <a:pt x="368" y="982"/>
                    <a:pt x="134" y="1350"/>
                  </a:cubicBezTo>
                  <a:cubicBezTo>
                    <a:pt x="100" y="1400"/>
                    <a:pt x="84" y="1467"/>
                    <a:pt x="67" y="1533"/>
                  </a:cubicBezTo>
                  <a:cubicBezTo>
                    <a:pt x="0" y="1767"/>
                    <a:pt x="100" y="2018"/>
                    <a:pt x="284" y="2152"/>
                  </a:cubicBezTo>
                  <a:cubicBezTo>
                    <a:pt x="387" y="2237"/>
                    <a:pt x="508" y="2279"/>
                    <a:pt x="628" y="2279"/>
                  </a:cubicBezTo>
                  <a:cubicBezTo>
                    <a:pt x="741" y="2279"/>
                    <a:pt x="855" y="2242"/>
                    <a:pt x="952" y="2168"/>
                  </a:cubicBezTo>
                  <a:cubicBezTo>
                    <a:pt x="1353" y="1734"/>
                    <a:pt x="1654" y="1233"/>
                    <a:pt x="1855" y="681"/>
                  </a:cubicBezTo>
                  <a:cubicBezTo>
                    <a:pt x="1888" y="397"/>
                    <a:pt x="1738" y="147"/>
                    <a:pt x="1470" y="30"/>
                  </a:cubicBezTo>
                  <a:cubicBezTo>
                    <a:pt x="1415" y="10"/>
                    <a:pt x="1356"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00"/>
            <p:cNvSpPr/>
            <p:nvPr/>
          </p:nvSpPr>
          <p:spPr>
            <a:xfrm>
              <a:off x="6270260" y="1012982"/>
              <a:ext cx="63779" cy="73779"/>
            </a:xfrm>
            <a:custGeom>
              <a:rect b="b" l="l" r="r" t="t"/>
              <a:pathLst>
                <a:path extrusionOk="0" h="2302" w="1990">
                  <a:moveTo>
                    <a:pt x="639" y="1"/>
                  </a:moveTo>
                  <a:cubicBezTo>
                    <a:pt x="560" y="1"/>
                    <a:pt x="480" y="15"/>
                    <a:pt x="402" y="46"/>
                  </a:cubicBezTo>
                  <a:cubicBezTo>
                    <a:pt x="118" y="196"/>
                    <a:pt x="1" y="547"/>
                    <a:pt x="134" y="831"/>
                  </a:cubicBezTo>
                  <a:cubicBezTo>
                    <a:pt x="302" y="1249"/>
                    <a:pt x="502" y="1633"/>
                    <a:pt x="736" y="2017"/>
                  </a:cubicBezTo>
                  <a:cubicBezTo>
                    <a:pt x="836" y="2201"/>
                    <a:pt x="1037" y="2301"/>
                    <a:pt x="1254" y="2301"/>
                  </a:cubicBezTo>
                  <a:cubicBezTo>
                    <a:pt x="1722" y="2301"/>
                    <a:pt x="1989" y="1833"/>
                    <a:pt x="1772" y="1382"/>
                  </a:cubicBezTo>
                  <a:cubicBezTo>
                    <a:pt x="1588" y="1031"/>
                    <a:pt x="1388" y="680"/>
                    <a:pt x="1187" y="330"/>
                  </a:cubicBezTo>
                  <a:cubicBezTo>
                    <a:pt x="1076" y="119"/>
                    <a:pt x="864" y="1"/>
                    <a:pt x="639"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00"/>
            <p:cNvSpPr/>
            <p:nvPr/>
          </p:nvSpPr>
          <p:spPr>
            <a:xfrm>
              <a:off x="7584951" y="984585"/>
              <a:ext cx="57850" cy="74196"/>
            </a:xfrm>
            <a:custGeom>
              <a:rect b="b" l="l" r="r" t="t"/>
              <a:pathLst>
                <a:path extrusionOk="0" h="2315" w="1805">
                  <a:moveTo>
                    <a:pt x="646" y="0"/>
                  </a:moveTo>
                  <a:cubicBezTo>
                    <a:pt x="587" y="0"/>
                    <a:pt x="528" y="10"/>
                    <a:pt x="468" y="29"/>
                  </a:cubicBezTo>
                  <a:cubicBezTo>
                    <a:pt x="184" y="113"/>
                    <a:pt x="0" y="414"/>
                    <a:pt x="84" y="714"/>
                  </a:cubicBezTo>
                  <a:cubicBezTo>
                    <a:pt x="218" y="1232"/>
                    <a:pt x="452" y="1700"/>
                    <a:pt x="769" y="2118"/>
                  </a:cubicBezTo>
                  <a:cubicBezTo>
                    <a:pt x="872" y="2244"/>
                    <a:pt x="1030" y="2315"/>
                    <a:pt x="1189" y="2315"/>
                  </a:cubicBezTo>
                  <a:cubicBezTo>
                    <a:pt x="1262" y="2315"/>
                    <a:pt x="1335" y="2300"/>
                    <a:pt x="1404" y="2268"/>
                  </a:cubicBezTo>
                  <a:cubicBezTo>
                    <a:pt x="1604" y="2201"/>
                    <a:pt x="1755" y="2018"/>
                    <a:pt x="1788" y="1817"/>
                  </a:cubicBezTo>
                  <a:cubicBezTo>
                    <a:pt x="1805" y="1633"/>
                    <a:pt x="1755" y="1450"/>
                    <a:pt x="1655" y="1299"/>
                  </a:cubicBezTo>
                  <a:cubicBezTo>
                    <a:pt x="1471" y="1015"/>
                    <a:pt x="1320" y="698"/>
                    <a:pt x="1170" y="397"/>
                  </a:cubicBezTo>
                  <a:cubicBezTo>
                    <a:pt x="1103" y="155"/>
                    <a:pt x="885" y="0"/>
                    <a:pt x="646"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00"/>
            <p:cNvSpPr/>
            <p:nvPr/>
          </p:nvSpPr>
          <p:spPr>
            <a:xfrm>
              <a:off x="6134239" y="1409889"/>
              <a:ext cx="96438" cy="38909"/>
            </a:xfrm>
            <a:custGeom>
              <a:rect b="b" l="l" r="r" t="t"/>
              <a:pathLst>
                <a:path extrusionOk="0" h="1214" w="3009">
                  <a:moveTo>
                    <a:pt x="533" y="0"/>
                  </a:moveTo>
                  <a:cubicBezTo>
                    <a:pt x="249" y="0"/>
                    <a:pt x="64" y="160"/>
                    <a:pt x="34" y="410"/>
                  </a:cubicBezTo>
                  <a:cubicBezTo>
                    <a:pt x="1" y="677"/>
                    <a:pt x="151" y="878"/>
                    <a:pt x="485" y="945"/>
                  </a:cubicBezTo>
                  <a:cubicBezTo>
                    <a:pt x="1120" y="1045"/>
                    <a:pt x="1772" y="1129"/>
                    <a:pt x="2424" y="1212"/>
                  </a:cubicBezTo>
                  <a:cubicBezTo>
                    <a:pt x="2444" y="1213"/>
                    <a:pt x="2463" y="1214"/>
                    <a:pt x="2483" y="1214"/>
                  </a:cubicBezTo>
                  <a:cubicBezTo>
                    <a:pt x="2733" y="1214"/>
                    <a:pt x="2896" y="1112"/>
                    <a:pt x="2958" y="895"/>
                  </a:cubicBezTo>
                  <a:cubicBezTo>
                    <a:pt x="3008" y="661"/>
                    <a:pt x="2875" y="460"/>
                    <a:pt x="2591" y="360"/>
                  </a:cubicBezTo>
                  <a:cubicBezTo>
                    <a:pt x="2557" y="343"/>
                    <a:pt x="2524" y="343"/>
                    <a:pt x="2474" y="327"/>
                  </a:cubicBezTo>
                  <a:cubicBezTo>
                    <a:pt x="1872" y="210"/>
                    <a:pt x="1254" y="109"/>
                    <a:pt x="652" y="9"/>
                  </a:cubicBezTo>
                  <a:cubicBezTo>
                    <a:pt x="611" y="3"/>
                    <a:pt x="571" y="0"/>
                    <a:pt x="5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00"/>
            <p:cNvSpPr/>
            <p:nvPr/>
          </p:nvSpPr>
          <p:spPr>
            <a:xfrm>
              <a:off x="8030478" y="2313314"/>
              <a:ext cx="43428" cy="69965"/>
            </a:xfrm>
            <a:custGeom>
              <a:rect b="b" l="l" r="r" t="t"/>
              <a:pathLst>
                <a:path extrusionOk="0" h="2183" w="1355">
                  <a:moveTo>
                    <a:pt x="760" y="0"/>
                  </a:moveTo>
                  <a:cubicBezTo>
                    <a:pt x="512" y="0"/>
                    <a:pt x="294" y="174"/>
                    <a:pt x="235" y="426"/>
                  </a:cubicBezTo>
                  <a:cubicBezTo>
                    <a:pt x="135" y="777"/>
                    <a:pt x="84" y="1128"/>
                    <a:pt x="34" y="1395"/>
                  </a:cubicBezTo>
                  <a:cubicBezTo>
                    <a:pt x="1" y="1863"/>
                    <a:pt x="168" y="2114"/>
                    <a:pt x="485" y="2164"/>
                  </a:cubicBezTo>
                  <a:cubicBezTo>
                    <a:pt x="535" y="2177"/>
                    <a:pt x="584" y="2183"/>
                    <a:pt x="632" y="2183"/>
                  </a:cubicBezTo>
                  <a:cubicBezTo>
                    <a:pt x="895" y="2183"/>
                    <a:pt x="1131" y="2000"/>
                    <a:pt x="1187" y="1746"/>
                  </a:cubicBezTo>
                  <a:cubicBezTo>
                    <a:pt x="1287" y="1362"/>
                    <a:pt x="1338" y="978"/>
                    <a:pt x="1338" y="593"/>
                  </a:cubicBezTo>
                  <a:cubicBezTo>
                    <a:pt x="1354" y="292"/>
                    <a:pt x="1137" y="42"/>
                    <a:pt x="853" y="8"/>
                  </a:cubicBezTo>
                  <a:cubicBezTo>
                    <a:pt x="822" y="3"/>
                    <a:pt x="790" y="0"/>
                    <a:pt x="760"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00"/>
            <p:cNvSpPr/>
            <p:nvPr/>
          </p:nvSpPr>
          <p:spPr>
            <a:xfrm>
              <a:off x="7895547" y="1461778"/>
              <a:ext cx="83042" cy="42819"/>
            </a:xfrm>
            <a:custGeom>
              <a:rect b="b" l="l" r="r" t="t"/>
              <a:pathLst>
                <a:path extrusionOk="0" h="1336" w="2591">
                  <a:moveTo>
                    <a:pt x="515" y="0"/>
                  </a:moveTo>
                  <a:cubicBezTo>
                    <a:pt x="306" y="0"/>
                    <a:pt x="125" y="129"/>
                    <a:pt x="67" y="345"/>
                  </a:cubicBezTo>
                  <a:cubicBezTo>
                    <a:pt x="0" y="562"/>
                    <a:pt x="134" y="796"/>
                    <a:pt x="351" y="880"/>
                  </a:cubicBezTo>
                  <a:cubicBezTo>
                    <a:pt x="903" y="1064"/>
                    <a:pt x="1454" y="1197"/>
                    <a:pt x="1888" y="1331"/>
                  </a:cubicBezTo>
                  <a:cubicBezTo>
                    <a:pt x="1933" y="1334"/>
                    <a:pt x="1974" y="1336"/>
                    <a:pt x="2014" y="1336"/>
                  </a:cubicBezTo>
                  <a:cubicBezTo>
                    <a:pt x="2359" y="1336"/>
                    <a:pt x="2512" y="1207"/>
                    <a:pt x="2557" y="997"/>
                  </a:cubicBezTo>
                  <a:cubicBezTo>
                    <a:pt x="2590" y="763"/>
                    <a:pt x="2473" y="579"/>
                    <a:pt x="2189" y="479"/>
                  </a:cubicBezTo>
                  <a:cubicBezTo>
                    <a:pt x="1838" y="362"/>
                    <a:pt x="1487" y="262"/>
                    <a:pt x="1137" y="145"/>
                  </a:cubicBezTo>
                  <a:cubicBezTo>
                    <a:pt x="969" y="94"/>
                    <a:pt x="786" y="44"/>
                    <a:pt x="619" y="11"/>
                  </a:cubicBezTo>
                  <a:cubicBezTo>
                    <a:pt x="583" y="4"/>
                    <a:pt x="549" y="0"/>
                    <a:pt x="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00"/>
            <p:cNvSpPr/>
            <p:nvPr/>
          </p:nvSpPr>
          <p:spPr>
            <a:xfrm>
              <a:off x="7859138" y="1828975"/>
              <a:ext cx="62145" cy="56793"/>
            </a:xfrm>
            <a:custGeom>
              <a:rect b="b" l="l" r="r" t="t"/>
              <a:pathLst>
                <a:path extrusionOk="0" h="1772" w="1939">
                  <a:moveTo>
                    <a:pt x="627" y="0"/>
                  </a:moveTo>
                  <a:cubicBezTo>
                    <a:pt x="493" y="0"/>
                    <a:pt x="358" y="52"/>
                    <a:pt x="251" y="150"/>
                  </a:cubicBezTo>
                  <a:cubicBezTo>
                    <a:pt x="67" y="300"/>
                    <a:pt x="0" y="534"/>
                    <a:pt x="67" y="751"/>
                  </a:cubicBezTo>
                  <a:cubicBezTo>
                    <a:pt x="134" y="1052"/>
                    <a:pt x="1019" y="1754"/>
                    <a:pt x="1320" y="1770"/>
                  </a:cubicBezTo>
                  <a:cubicBezTo>
                    <a:pt x="1333" y="1771"/>
                    <a:pt x="1346" y="1772"/>
                    <a:pt x="1358" y="1772"/>
                  </a:cubicBezTo>
                  <a:cubicBezTo>
                    <a:pt x="1546" y="1772"/>
                    <a:pt x="1727" y="1657"/>
                    <a:pt x="1821" y="1470"/>
                  </a:cubicBezTo>
                  <a:cubicBezTo>
                    <a:pt x="1938" y="1286"/>
                    <a:pt x="1922" y="1052"/>
                    <a:pt x="1788" y="885"/>
                  </a:cubicBezTo>
                  <a:cubicBezTo>
                    <a:pt x="1554" y="567"/>
                    <a:pt x="1253" y="300"/>
                    <a:pt x="902" y="83"/>
                  </a:cubicBezTo>
                  <a:cubicBezTo>
                    <a:pt x="819" y="27"/>
                    <a:pt x="723" y="0"/>
                    <a:pt x="627"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00"/>
            <p:cNvSpPr/>
            <p:nvPr/>
          </p:nvSpPr>
          <p:spPr>
            <a:xfrm>
              <a:off x="7851094" y="1320085"/>
              <a:ext cx="79837" cy="45126"/>
            </a:xfrm>
            <a:custGeom>
              <a:rect b="b" l="l" r="r" t="t"/>
              <a:pathLst>
                <a:path extrusionOk="0" h="1408" w="2491">
                  <a:moveTo>
                    <a:pt x="1987" y="1"/>
                  </a:moveTo>
                  <a:cubicBezTo>
                    <a:pt x="1931" y="1"/>
                    <a:pt x="1870" y="7"/>
                    <a:pt x="1805" y="21"/>
                  </a:cubicBezTo>
                  <a:cubicBezTo>
                    <a:pt x="1354" y="138"/>
                    <a:pt x="903" y="288"/>
                    <a:pt x="468" y="455"/>
                  </a:cubicBezTo>
                  <a:cubicBezTo>
                    <a:pt x="385" y="489"/>
                    <a:pt x="301" y="539"/>
                    <a:pt x="218" y="589"/>
                  </a:cubicBezTo>
                  <a:cubicBezTo>
                    <a:pt x="67" y="723"/>
                    <a:pt x="1" y="940"/>
                    <a:pt x="84" y="1124"/>
                  </a:cubicBezTo>
                  <a:cubicBezTo>
                    <a:pt x="168" y="1291"/>
                    <a:pt x="335" y="1408"/>
                    <a:pt x="518" y="1408"/>
                  </a:cubicBezTo>
                  <a:cubicBezTo>
                    <a:pt x="569" y="1391"/>
                    <a:pt x="619" y="1391"/>
                    <a:pt x="669" y="1374"/>
                  </a:cubicBezTo>
                  <a:cubicBezTo>
                    <a:pt x="1153" y="1190"/>
                    <a:pt x="1638" y="1040"/>
                    <a:pt x="2106" y="856"/>
                  </a:cubicBezTo>
                  <a:cubicBezTo>
                    <a:pt x="2356" y="789"/>
                    <a:pt x="2490" y="539"/>
                    <a:pt x="2423" y="288"/>
                  </a:cubicBezTo>
                  <a:cubicBezTo>
                    <a:pt x="2357" y="102"/>
                    <a:pt x="2206" y="1"/>
                    <a:pt x="19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00"/>
            <p:cNvSpPr/>
            <p:nvPr/>
          </p:nvSpPr>
          <p:spPr>
            <a:xfrm>
              <a:off x="6538775" y="907120"/>
              <a:ext cx="75317" cy="54357"/>
            </a:xfrm>
            <a:custGeom>
              <a:rect b="b" l="l" r="r" t="t"/>
              <a:pathLst>
                <a:path extrusionOk="0" h="1696" w="2350">
                  <a:moveTo>
                    <a:pt x="1859" y="0"/>
                  </a:moveTo>
                  <a:cubicBezTo>
                    <a:pt x="1787" y="0"/>
                    <a:pt x="1714" y="19"/>
                    <a:pt x="1648" y="57"/>
                  </a:cubicBezTo>
                  <a:cubicBezTo>
                    <a:pt x="1180" y="308"/>
                    <a:pt x="729" y="575"/>
                    <a:pt x="278" y="826"/>
                  </a:cubicBezTo>
                  <a:cubicBezTo>
                    <a:pt x="127" y="909"/>
                    <a:pt x="44" y="1043"/>
                    <a:pt x="27" y="1193"/>
                  </a:cubicBezTo>
                  <a:cubicBezTo>
                    <a:pt x="1" y="1470"/>
                    <a:pt x="225" y="1695"/>
                    <a:pt x="476" y="1695"/>
                  </a:cubicBezTo>
                  <a:cubicBezTo>
                    <a:pt x="543" y="1695"/>
                    <a:pt x="612" y="1679"/>
                    <a:pt x="679" y="1644"/>
                  </a:cubicBezTo>
                  <a:cubicBezTo>
                    <a:pt x="930" y="1527"/>
                    <a:pt x="1180" y="1377"/>
                    <a:pt x="1431" y="1227"/>
                  </a:cubicBezTo>
                  <a:cubicBezTo>
                    <a:pt x="1665" y="1093"/>
                    <a:pt x="1882" y="959"/>
                    <a:pt x="2099" y="809"/>
                  </a:cubicBezTo>
                  <a:cubicBezTo>
                    <a:pt x="2300" y="675"/>
                    <a:pt x="2350" y="408"/>
                    <a:pt x="2233" y="224"/>
                  </a:cubicBezTo>
                  <a:cubicBezTo>
                    <a:pt x="2154" y="78"/>
                    <a:pt x="2008" y="0"/>
                    <a:pt x="18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00"/>
            <p:cNvSpPr/>
            <p:nvPr/>
          </p:nvSpPr>
          <p:spPr>
            <a:xfrm>
              <a:off x="7319865" y="1799328"/>
              <a:ext cx="80349" cy="29839"/>
            </a:xfrm>
            <a:custGeom>
              <a:rect b="b" l="l" r="r" t="t"/>
              <a:pathLst>
                <a:path extrusionOk="0" h="931" w="2507">
                  <a:moveTo>
                    <a:pt x="622" y="1"/>
                  </a:moveTo>
                  <a:cubicBezTo>
                    <a:pt x="565" y="1"/>
                    <a:pt x="509" y="2"/>
                    <a:pt x="452" y="5"/>
                  </a:cubicBezTo>
                  <a:cubicBezTo>
                    <a:pt x="201" y="5"/>
                    <a:pt x="1" y="222"/>
                    <a:pt x="1" y="456"/>
                  </a:cubicBezTo>
                  <a:cubicBezTo>
                    <a:pt x="1" y="690"/>
                    <a:pt x="184" y="891"/>
                    <a:pt x="418" y="908"/>
                  </a:cubicBezTo>
                  <a:cubicBezTo>
                    <a:pt x="666" y="923"/>
                    <a:pt x="914" y="931"/>
                    <a:pt x="1162" y="931"/>
                  </a:cubicBezTo>
                  <a:cubicBezTo>
                    <a:pt x="1465" y="931"/>
                    <a:pt x="1769" y="918"/>
                    <a:pt x="2072" y="891"/>
                  </a:cubicBezTo>
                  <a:cubicBezTo>
                    <a:pt x="2323" y="874"/>
                    <a:pt x="2507" y="657"/>
                    <a:pt x="2473" y="406"/>
                  </a:cubicBezTo>
                  <a:cubicBezTo>
                    <a:pt x="2457" y="189"/>
                    <a:pt x="2290" y="55"/>
                    <a:pt x="2022" y="22"/>
                  </a:cubicBezTo>
                  <a:cubicBezTo>
                    <a:pt x="1788" y="22"/>
                    <a:pt x="1538" y="22"/>
                    <a:pt x="1304" y="5"/>
                  </a:cubicBezTo>
                  <a:lnTo>
                    <a:pt x="1304" y="22"/>
                  </a:lnTo>
                  <a:cubicBezTo>
                    <a:pt x="1077" y="22"/>
                    <a:pt x="849" y="1"/>
                    <a:pt x="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00"/>
            <p:cNvSpPr/>
            <p:nvPr/>
          </p:nvSpPr>
          <p:spPr>
            <a:xfrm>
              <a:off x="8338959" y="2389048"/>
              <a:ext cx="83651" cy="39582"/>
            </a:xfrm>
            <a:custGeom>
              <a:rect b="b" l="l" r="r" t="t"/>
              <a:pathLst>
                <a:path extrusionOk="0" h="1235" w="2610">
                  <a:moveTo>
                    <a:pt x="436" y="0"/>
                  </a:moveTo>
                  <a:cubicBezTo>
                    <a:pt x="201" y="0"/>
                    <a:pt x="16" y="179"/>
                    <a:pt x="0" y="419"/>
                  </a:cubicBezTo>
                  <a:cubicBezTo>
                    <a:pt x="0" y="686"/>
                    <a:pt x="184" y="904"/>
                    <a:pt x="451" y="937"/>
                  </a:cubicBezTo>
                  <a:cubicBezTo>
                    <a:pt x="902" y="1037"/>
                    <a:pt x="1370" y="1138"/>
                    <a:pt x="1821" y="1204"/>
                  </a:cubicBezTo>
                  <a:cubicBezTo>
                    <a:pt x="1884" y="1225"/>
                    <a:pt x="1942" y="1235"/>
                    <a:pt x="1996" y="1235"/>
                  </a:cubicBezTo>
                  <a:cubicBezTo>
                    <a:pt x="2503" y="1235"/>
                    <a:pt x="2609" y="396"/>
                    <a:pt x="2005" y="336"/>
                  </a:cubicBezTo>
                  <a:cubicBezTo>
                    <a:pt x="1604" y="235"/>
                    <a:pt x="1203" y="152"/>
                    <a:pt x="802" y="51"/>
                  </a:cubicBezTo>
                  <a:cubicBezTo>
                    <a:pt x="685" y="18"/>
                    <a:pt x="585" y="1"/>
                    <a:pt x="468" y="1"/>
                  </a:cubicBezTo>
                  <a:cubicBezTo>
                    <a:pt x="457" y="1"/>
                    <a:pt x="447"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00"/>
            <p:cNvSpPr/>
            <p:nvPr/>
          </p:nvSpPr>
          <p:spPr>
            <a:xfrm>
              <a:off x="7745072" y="722000"/>
              <a:ext cx="30544" cy="79324"/>
            </a:xfrm>
            <a:custGeom>
              <a:rect b="b" l="l" r="r" t="t"/>
              <a:pathLst>
                <a:path extrusionOk="0" h="2475" w="953">
                  <a:moveTo>
                    <a:pt x="452" y="0"/>
                  </a:moveTo>
                  <a:cubicBezTo>
                    <a:pt x="249" y="0"/>
                    <a:pt x="82" y="146"/>
                    <a:pt x="50" y="353"/>
                  </a:cubicBezTo>
                  <a:cubicBezTo>
                    <a:pt x="34" y="403"/>
                    <a:pt x="17" y="470"/>
                    <a:pt x="17" y="520"/>
                  </a:cubicBezTo>
                  <a:cubicBezTo>
                    <a:pt x="17" y="1004"/>
                    <a:pt x="0" y="1489"/>
                    <a:pt x="17" y="1957"/>
                  </a:cubicBezTo>
                  <a:cubicBezTo>
                    <a:pt x="0" y="2241"/>
                    <a:pt x="217" y="2475"/>
                    <a:pt x="501" y="2475"/>
                  </a:cubicBezTo>
                  <a:cubicBezTo>
                    <a:pt x="769" y="2458"/>
                    <a:pt x="953" y="2224"/>
                    <a:pt x="936" y="1957"/>
                  </a:cubicBezTo>
                  <a:cubicBezTo>
                    <a:pt x="953" y="1723"/>
                    <a:pt x="936" y="1489"/>
                    <a:pt x="919" y="1255"/>
                  </a:cubicBezTo>
                  <a:lnTo>
                    <a:pt x="886" y="1255"/>
                  </a:lnTo>
                  <a:cubicBezTo>
                    <a:pt x="886" y="988"/>
                    <a:pt x="902" y="703"/>
                    <a:pt x="902" y="436"/>
                  </a:cubicBezTo>
                  <a:cubicBezTo>
                    <a:pt x="902" y="202"/>
                    <a:pt x="719" y="2"/>
                    <a:pt x="485" y="2"/>
                  </a:cubicBezTo>
                  <a:cubicBezTo>
                    <a:pt x="474" y="1"/>
                    <a:pt x="463" y="0"/>
                    <a:pt x="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00"/>
            <p:cNvSpPr/>
            <p:nvPr/>
          </p:nvSpPr>
          <p:spPr>
            <a:xfrm>
              <a:off x="8289153" y="2485711"/>
              <a:ext cx="64292" cy="61280"/>
            </a:xfrm>
            <a:custGeom>
              <a:rect b="b" l="l" r="r" t="t"/>
              <a:pathLst>
                <a:path extrusionOk="0" h="1912" w="2006">
                  <a:moveTo>
                    <a:pt x="451" y="0"/>
                  </a:moveTo>
                  <a:cubicBezTo>
                    <a:pt x="220" y="0"/>
                    <a:pt x="14" y="180"/>
                    <a:pt x="0" y="427"/>
                  </a:cubicBezTo>
                  <a:lnTo>
                    <a:pt x="17" y="427"/>
                  </a:lnTo>
                  <a:cubicBezTo>
                    <a:pt x="0" y="594"/>
                    <a:pt x="84" y="745"/>
                    <a:pt x="217" y="862"/>
                  </a:cubicBezTo>
                  <a:cubicBezTo>
                    <a:pt x="468" y="1112"/>
                    <a:pt x="735" y="1346"/>
                    <a:pt x="1003" y="1597"/>
                  </a:cubicBezTo>
                  <a:cubicBezTo>
                    <a:pt x="1103" y="1697"/>
                    <a:pt x="1203" y="1781"/>
                    <a:pt x="1320" y="1848"/>
                  </a:cubicBezTo>
                  <a:cubicBezTo>
                    <a:pt x="1385" y="1890"/>
                    <a:pt x="1461" y="1912"/>
                    <a:pt x="1538" y="1912"/>
                  </a:cubicBezTo>
                  <a:cubicBezTo>
                    <a:pt x="1641" y="1912"/>
                    <a:pt x="1745" y="1874"/>
                    <a:pt x="1821" y="1797"/>
                  </a:cubicBezTo>
                  <a:cubicBezTo>
                    <a:pt x="1972" y="1664"/>
                    <a:pt x="2005" y="1447"/>
                    <a:pt x="1905" y="1279"/>
                  </a:cubicBezTo>
                  <a:cubicBezTo>
                    <a:pt x="1872" y="1213"/>
                    <a:pt x="1838" y="1162"/>
                    <a:pt x="1788" y="1112"/>
                  </a:cubicBezTo>
                  <a:cubicBezTo>
                    <a:pt x="1471" y="795"/>
                    <a:pt x="1153" y="477"/>
                    <a:pt x="836" y="177"/>
                  </a:cubicBezTo>
                  <a:cubicBezTo>
                    <a:pt x="769" y="110"/>
                    <a:pt x="685" y="43"/>
                    <a:pt x="602" y="26"/>
                  </a:cubicBezTo>
                  <a:cubicBezTo>
                    <a:pt x="551" y="9"/>
                    <a:pt x="501"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00"/>
            <p:cNvSpPr/>
            <p:nvPr/>
          </p:nvSpPr>
          <p:spPr>
            <a:xfrm>
              <a:off x="6940810" y="1365724"/>
              <a:ext cx="60991" cy="65382"/>
            </a:xfrm>
            <a:custGeom>
              <a:rect b="b" l="l" r="r" t="t"/>
              <a:pathLst>
                <a:path extrusionOk="0" h="2040" w="1903">
                  <a:moveTo>
                    <a:pt x="1433" y="1"/>
                  </a:moveTo>
                  <a:cubicBezTo>
                    <a:pt x="1293" y="1"/>
                    <a:pt x="1157" y="79"/>
                    <a:pt x="1084" y="201"/>
                  </a:cubicBezTo>
                  <a:cubicBezTo>
                    <a:pt x="833" y="535"/>
                    <a:pt x="583" y="852"/>
                    <a:pt x="299" y="1170"/>
                  </a:cubicBezTo>
                  <a:cubicBezTo>
                    <a:pt x="232" y="1253"/>
                    <a:pt x="165" y="1337"/>
                    <a:pt x="115" y="1437"/>
                  </a:cubicBezTo>
                  <a:cubicBezTo>
                    <a:pt x="1" y="1730"/>
                    <a:pt x="204" y="2039"/>
                    <a:pt x="509" y="2039"/>
                  </a:cubicBezTo>
                  <a:cubicBezTo>
                    <a:pt x="517" y="2039"/>
                    <a:pt x="525" y="2039"/>
                    <a:pt x="533" y="2039"/>
                  </a:cubicBezTo>
                  <a:cubicBezTo>
                    <a:pt x="683" y="2039"/>
                    <a:pt x="833" y="1972"/>
                    <a:pt x="934" y="1855"/>
                  </a:cubicBezTo>
                  <a:cubicBezTo>
                    <a:pt x="1201" y="1521"/>
                    <a:pt x="1452" y="1203"/>
                    <a:pt x="1719" y="886"/>
                  </a:cubicBezTo>
                  <a:cubicBezTo>
                    <a:pt x="1786" y="786"/>
                    <a:pt x="1836" y="669"/>
                    <a:pt x="1853" y="535"/>
                  </a:cubicBezTo>
                  <a:cubicBezTo>
                    <a:pt x="1903" y="335"/>
                    <a:pt x="1802" y="117"/>
                    <a:pt x="1585" y="34"/>
                  </a:cubicBezTo>
                  <a:cubicBezTo>
                    <a:pt x="1536" y="11"/>
                    <a:pt x="1484" y="1"/>
                    <a:pt x="14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00"/>
            <p:cNvSpPr/>
            <p:nvPr/>
          </p:nvSpPr>
          <p:spPr>
            <a:xfrm>
              <a:off x="6127829" y="1559114"/>
              <a:ext cx="68042" cy="53876"/>
            </a:xfrm>
            <a:custGeom>
              <a:rect b="b" l="l" r="r" t="t"/>
              <a:pathLst>
                <a:path extrusionOk="0" h="1681" w="2123">
                  <a:moveTo>
                    <a:pt x="1631" y="1"/>
                  </a:moveTo>
                  <a:cubicBezTo>
                    <a:pt x="1554" y="1"/>
                    <a:pt x="1475" y="21"/>
                    <a:pt x="1404" y="65"/>
                  </a:cubicBezTo>
                  <a:cubicBezTo>
                    <a:pt x="1003" y="265"/>
                    <a:pt x="602" y="483"/>
                    <a:pt x="234" y="750"/>
                  </a:cubicBezTo>
                  <a:cubicBezTo>
                    <a:pt x="84" y="850"/>
                    <a:pt x="0" y="1017"/>
                    <a:pt x="0" y="1184"/>
                  </a:cubicBezTo>
                  <a:cubicBezTo>
                    <a:pt x="0" y="1385"/>
                    <a:pt x="117" y="1552"/>
                    <a:pt x="301" y="1636"/>
                  </a:cubicBezTo>
                  <a:cubicBezTo>
                    <a:pt x="361" y="1665"/>
                    <a:pt x="425" y="1680"/>
                    <a:pt x="488" y="1680"/>
                  </a:cubicBezTo>
                  <a:cubicBezTo>
                    <a:pt x="601" y="1680"/>
                    <a:pt x="710" y="1632"/>
                    <a:pt x="786" y="1535"/>
                  </a:cubicBezTo>
                  <a:cubicBezTo>
                    <a:pt x="1020" y="1335"/>
                    <a:pt x="1270" y="1151"/>
                    <a:pt x="1538" y="1017"/>
                  </a:cubicBezTo>
                  <a:cubicBezTo>
                    <a:pt x="1638" y="951"/>
                    <a:pt x="1755" y="884"/>
                    <a:pt x="1855" y="817"/>
                  </a:cubicBezTo>
                  <a:cubicBezTo>
                    <a:pt x="2039" y="700"/>
                    <a:pt x="2122" y="449"/>
                    <a:pt x="2022" y="232"/>
                  </a:cubicBezTo>
                  <a:cubicBezTo>
                    <a:pt x="1944" y="86"/>
                    <a:pt x="1790" y="1"/>
                    <a:pt x="16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00"/>
            <p:cNvSpPr/>
            <p:nvPr/>
          </p:nvSpPr>
          <p:spPr>
            <a:xfrm>
              <a:off x="6518198" y="999392"/>
              <a:ext cx="74420" cy="40255"/>
            </a:xfrm>
            <a:custGeom>
              <a:rect b="b" l="l" r="r" t="t"/>
              <a:pathLst>
                <a:path extrusionOk="0" h="1256" w="2322">
                  <a:moveTo>
                    <a:pt x="495" y="0"/>
                  </a:moveTo>
                  <a:cubicBezTo>
                    <a:pt x="296" y="0"/>
                    <a:pt x="129" y="115"/>
                    <a:pt x="51" y="302"/>
                  </a:cubicBezTo>
                  <a:cubicBezTo>
                    <a:pt x="1" y="486"/>
                    <a:pt x="84" y="703"/>
                    <a:pt x="252" y="804"/>
                  </a:cubicBezTo>
                  <a:cubicBezTo>
                    <a:pt x="736" y="1038"/>
                    <a:pt x="1254" y="1188"/>
                    <a:pt x="1789" y="1255"/>
                  </a:cubicBezTo>
                  <a:cubicBezTo>
                    <a:pt x="1798" y="1255"/>
                    <a:pt x="1807" y="1256"/>
                    <a:pt x="1815" y="1256"/>
                  </a:cubicBezTo>
                  <a:cubicBezTo>
                    <a:pt x="2103" y="1256"/>
                    <a:pt x="2321" y="996"/>
                    <a:pt x="2257" y="720"/>
                  </a:cubicBezTo>
                  <a:cubicBezTo>
                    <a:pt x="2206" y="520"/>
                    <a:pt x="2056" y="369"/>
                    <a:pt x="1856" y="336"/>
                  </a:cubicBezTo>
                  <a:cubicBezTo>
                    <a:pt x="1538" y="269"/>
                    <a:pt x="1221" y="186"/>
                    <a:pt x="903" y="102"/>
                  </a:cubicBezTo>
                  <a:cubicBezTo>
                    <a:pt x="769" y="69"/>
                    <a:pt x="636" y="18"/>
                    <a:pt x="536" y="2"/>
                  </a:cubicBezTo>
                  <a:cubicBezTo>
                    <a:pt x="522" y="1"/>
                    <a:pt x="508" y="0"/>
                    <a:pt x="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00"/>
            <p:cNvSpPr/>
            <p:nvPr/>
          </p:nvSpPr>
          <p:spPr>
            <a:xfrm>
              <a:off x="7798628" y="1540653"/>
              <a:ext cx="61985" cy="65542"/>
            </a:xfrm>
            <a:custGeom>
              <a:rect b="b" l="l" r="r" t="t"/>
              <a:pathLst>
                <a:path extrusionOk="0" h="2045" w="1934">
                  <a:moveTo>
                    <a:pt x="582" y="0"/>
                  </a:moveTo>
                  <a:cubicBezTo>
                    <a:pt x="289" y="0"/>
                    <a:pt x="1" y="317"/>
                    <a:pt x="201" y="658"/>
                  </a:cubicBezTo>
                  <a:cubicBezTo>
                    <a:pt x="418" y="1092"/>
                    <a:pt x="668" y="1493"/>
                    <a:pt x="986" y="1861"/>
                  </a:cubicBezTo>
                  <a:cubicBezTo>
                    <a:pt x="1069" y="1978"/>
                    <a:pt x="1186" y="2028"/>
                    <a:pt x="1320" y="2044"/>
                  </a:cubicBezTo>
                  <a:cubicBezTo>
                    <a:pt x="1328" y="2045"/>
                    <a:pt x="1336" y="2045"/>
                    <a:pt x="1343" y="2045"/>
                  </a:cubicBezTo>
                  <a:cubicBezTo>
                    <a:pt x="1714" y="2045"/>
                    <a:pt x="1934" y="1654"/>
                    <a:pt x="1721" y="1343"/>
                  </a:cubicBezTo>
                  <a:cubicBezTo>
                    <a:pt x="1487" y="958"/>
                    <a:pt x="1203" y="574"/>
                    <a:pt x="919" y="190"/>
                  </a:cubicBezTo>
                  <a:cubicBezTo>
                    <a:pt x="830" y="56"/>
                    <a:pt x="706" y="0"/>
                    <a:pt x="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00"/>
            <p:cNvSpPr/>
            <p:nvPr/>
          </p:nvSpPr>
          <p:spPr>
            <a:xfrm>
              <a:off x="7656711" y="2201588"/>
              <a:ext cx="71792" cy="38075"/>
            </a:xfrm>
            <a:custGeom>
              <a:rect b="b" l="l" r="r" t="t"/>
              <a:pathLst>
                <a:path extrusionOk="0" h="1188" w="2240">
                  <a:moveTo>
                    <a:pt x="1741" y="1"/>
                  </a:moveTo>
                  <a:cubicBezTo>
                    <a:pt x="1729" y="1"/>
                    <a:pt x="1717" y="1"/>
                    <a:pt x="1705" y="2"/>
                  </a:cubicBezTo>
                  <a:cubicBezTo>
                    <a:pt x="1320" y="86"/>
                    <a:pt x="869" y="169"/>
                    <a:pt x="435" y="270"/>
                  </a:cubicBezTo>
                  <a:cubicBezTo>
                    <a:pt x="167" y="320"/>
                    <a:pt x="0" y="587"/>
                    <a:pt x="84" y="838"/>
                  </a:cubicBezTo>
                  <a:cubicBezTo>
                    <a:pt x="140" y="1048"/>
                    <a:pt x="337" y="1188"/>
                    <a:pt x="547" y="1188"/>
                  </a:cubicBezTo>
                  <a:cubicBezTo>
                    <a:pt x="588" y="1188"/>
                    <a:pt x="628" y="1183"/>
                    <a:pt x="669" y="1172"/>
                  </a:cubicBezTo>
                  <a:cubicBezTo>
                    <a:pt x="1036" y="1088"/>
                    <a:pt x="1421" y="988"/>
                    <a:pt x="1788" y="888"/>
                  </a:cubicBezTo>
                  <a:cubicBezTo>
                    <a:pt x="1855" y="871"/>
                    <a:pt x="1922" y="854"/>
                    <a:pt x="1972" y="821"/>
                  </a:cubicBezTo>
                  <a:cubicBezTo>
                    <a:pt x="2156" y="738"/>
                    <a:pt x="2239" y="520"/>
                    <a:pt x="2189" y="337"/>
                  </a:cubicBezTo>
                  <a:cubicBezTo>
                    <a:pt x="2126" y="132"/>
                    <a:pt x="1944" y="1"/>
                    <a:pt x="17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00"/>
            <p:cNvSpPr/>
            <p:nvPr/>
          </p:nvSpPr>
          <p:spPr>
            <a:xfrm>
              <a:off x="7501941" y="1949386"/>
              <a:ext cx="30544" cy="67017"/>
            </a:xfrm>
            <a:custGeom>
              <a:rect b="b" l="l" r="r" t="t"/>
              <a:pathLst>
                <a:path extrusionOk="0" h="2091" w="953">
                  <a:moveTo>
                    <a:pt x="481" y="1"/>
                  </a:moveTo>
                  <a:cubicBezTo>
                    <a:pt x="471" y="1"/>
                    <a:pt x="461" y="1"/>
                    <a:pt x="452" y="2"/>
                  </a:cubicBezTo>
                  <a:cubicBezTo>
                    <a:pt x="218" y="2"/>
                    <a:pt x="34" y="202"/>
                    <a:pt x="34" y="436"/>
                  </a:cubicBezTo>
                  <a:cubicBezTo>
                    <a:pt x="17" y="603"/>
                    <a:pt x="17" y="787"/>
                    <a:pt x="17" y="971"/>
                  </a:cubicBezTo>
                  <a:cubicBezTo>
                    <a:pt x="17" y="1071"/>
                    <a:pt x="1" y="1188"/>
                    <a:pt x="17" y="1305"/>
                  </a:cubicBezTo>
                  <a:cubicBezTo>
                    <a:pt x="1" y="1405"/>
                    <a:pt x="17" y="1522"/>
                    <a:pt x="34" y="1622"/>
                  </a:cubicBezTo>
                  <a:cubicBezTo>
                    <a:pt x="34" y="1873"/>
                    <a:pt x="234" y="2073"/>
                    <a:pt x="485" y="2090"/>
                  </a:cubicBezTo>
                  <a:cubicBezTo>
                    <a:pt x="736" y="2090"/>
                    <a:pt x="953" y="1856"/>
                    <a:pt x="936" y="1606"/>
                  </a:cubicBezTo>
                  <a:cubicBezTo>
                    <a:pt x="953" y="1221"/>
                    <a:pt x="936" y="820"/>
                    <a:pt x="903" y="436"/>
                  </a:cubicBezTo>
                  <a:cubicBezTo>
                    <a:pt x="903" y="195"/>
                    <a:pt x="718" y="1"/>
                    <a:pt x="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00"/>
            <p:cNvSpPr/>
            <p:nvPr/>
          </p:nvSpPr>
          <p:spPr>
            <a:xfrm>
              <a:off x="7425374" y="1240569"/>
              <a:ext cx="41248" cy="65318"/>
            </a:xfrm>
            <a:custGeom>
              <a:rect b="b" l="l" r="r" t="t"/>
              <a:pathLst>
                <a:path extrusionOk="0" h="2038" w="1287">
                  <a:moveTo>
                    <a:pt x="469" y="1"/>
                  </a:moveTo>
                  <a:cubicBezTo>
                    <a:pt x="436" y="1"/>
                    <a:pt x="402" y="4"/>
                    <a:pt x="368" y="12"/>
                  </a:cubicBezTo>
                  <a:cubicBezTo>
                    <a:pt x="151" y="79"/>
                    <a:pt x="0" y="296"/>
                    <a:pt x="34" y="530"/>
                  </a:cubicBezTo>
                  <a:cubicBezTo>
                    <a:pt x="117" y="965"/>
                    <a:pt x="234" y="1382"/>
                    <a:pt x="385" y="1783"/>
                  </a:cubicBezTo>
                  <a:cubicBezTo>
                    <a:pt x="451" y="1942"/>
                    <a:pt x="611" y="2038"/>
                    <a:pt x="774" y="2038"/>
                  </a:cubicBezTo>
                  <a:cubicBezTo>
                    <a:pt x="817" y="2038"/>
                    <a:pt x="861" y="2031"/>
                    <a:pt x="902" y="2017"/>
                  </a:cubicBezTo>
                  <a:cubicBezTo>
                    <a:pt x="1136" y="1967"/>
                    <a:pt x="1287" y="1733"/>
                    <a:pt x="1237" y="1516"/>
                  </a:cubicBezTo>
                  <a:cubicBezTo>
                    <a:pt x="1136" y="1098"/>
                    <a:pt x="1003" y="681"/>
                    <a:pt x="869" y="280"/>
                  </a:cubicBezTo>
                  <a:cubicBezTo>
                    <a:pt x="813" y="110"/>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00"/>
            <p:cNvSpPr/>
            <p:nvPr/>
          </p:nvSpPr>
          <p:spPr>
            <a:xfrm>
              <a:off x="6666013" y="1307329"/>
              <a:ext cx="60542" cy="52979"/>
            </a:xfrm>
            <a:custGeom>
              <a:rect b="b" l="l" r="r" t="t"/>
              <a:pathLst>
                <a:path extrusionOk="0" h="1653" w="1889">
                  <a:moveTo>
                    <a:pt x="457" y="1"/>
                  </a:moveTo>
                  <a:cubicBezTo>
                    <a:pt x="339" y="1"/>
                    <a:pt x="220" y="49"/>
                    <a:pt x="134" y="135"/>
                  </a:cubicBezTo>
                  <a:cubicBezTo>
                    <a:pt x="0" y="335"/>
                    <a:pt x="0" y="586"/>
                    <a:pt x="168" y="770"/>
                  </a:cubicBezTo>
                  <a:lnTo>
                    <a:pt x="168" y="753"/>
                  </a:lnTo>
                  <a:cubicBezTo>
                    <a:pt x="468" y="1070"/>
                    <a:pt x="819" y="1338"/>
                    <a:pt x="1170" y="1588"/>
                  </a:cubicBezTo>
                  <a:cubicBezTo>
                    <a:pt x="1238" y="1632"/>
                    <a:pt x="1315" y="1652"/>
                    <a:pt x="1393" y="1652"/>
                  </a:cubicBezTo>
                  <a:cubicBezTo>
                    <a:pt x="1524" y="1652"/>
                    <a:pt x="1654" y="1593"/>
                    <a:pt x="1738" y="1488"/>
                  </a:cubicBezTo>
                  <a:cubicBezTo>
                    <a:pt x="1889" y="1304"/>
                    <a:pt x="1889" y="1037"/>
                    <a:pt x="1705" y="887"/>
                  </a:cubicBezTo>
                  <a:cubicBezTo>
                    <a:pt x="1387" y="603"/>
                    <a:pt x="1053" y="335"/>
                    <a:pt x="702" y="85"/>
                  </a:cubicBezTo>
                  <a:cubicBezTo>
                    <a:pt x="631" y="28"/>
                    <a:pt x="544" y="1"/>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00"/>
            <p:cNvSpPr/>
            <p:nvPr/>
          </p:nvSpPr>
          <p:spPr>
            <a:xfrm>
              <a:off x="6742581" y="1260375"/>
              <a:ext cx="41280" cy="65863"/>
            </a:xfrm>
            <a:custGeom>
              <a:rect b="b" l="l" r="r" t="t"/>
              <a:pathLst>
                <a:path extrusionOk="0" h="2055" w="1288">
                  <a:moveTo>
                    <a:pt x="469" y="1"/>
                  </a:moveTo>
                  <a:cubicBezTo>
                    <a:pt x="436" y="1"/>
                    <a:pt x="402" y="5"/>
                    <a:pt x="368" y="12"/>
                  </a:cubicBezTo>
                  <a:cubicBezTo>
                    <a:pt x="151" y="79"/>
                    <a:pt x="1" y="313"/>
                    <a:pt x="34" y="530"/>
                  </a:cubicBezTo>
                  <a:cubicBezTo>
                    <a:pt x="118" y="965"/>
                    <a:pt x="235" y="1383"/>
                    <a:pt x="385" y="1800"/>
                  </a:cubicBezTo>
                  <a:cubicBezTo>
                    <a:pt x="451" y="1959"/>
                    <a:pt x="611" y="2055"/>
                    <a:pt x="775" y="2055"/>
                  </a:cubicBezTo>
                  <a:cubicBezTo>
                    <a:pt x="818" y="2055"/>
                    <a:pt x="861" y="2048"/>
                    <a:pt x="903" y="2034"/>
                  </a:cubicBezTo>
                  <a:cubicBezTo>
                    <a:pt x="1137" y="1967"/>
                    <a:pt x="1287" y="1750"/>
                    <a:pt x="1237" y="1516"/>
                  </a:cubicBezTo>
                  <a:cubicBezTo>
                    <a:pt x="1137" y="1099"/>
                    <a:pt x="1003" y="698"/>
                    <a:pt x="870" y="297"/>
                  </a:cubicBezTo>
                  <a:cubicBezTo>
                    <a:pt x="813" y="113"/>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00"/>
            <p:cNvSpPr/>
            <p:nvPr/>
          </p:nvSpPr>
          <p:spPr>
            <a:xfrm>
              <a:off x="7355216" y="1902113"/>
              <a:ext cx="55190" cy="58267"/>
            </a:xfrm>
            <a:custGeom>
              <a:rect b="b" l="l" r="r" t="t"/>
              <a:pathLst>
                <a:path extrusionOk="0" h="1818" w="1722">
                  <a:moveTo>
                    <a:pt x="1229" y="1"/>
                  </a:moveTo>
                  <a:cubicBezTo>
                    <a:pt x="1095" y="1"/>
                    <a:pt x="963" y="65"/>
                    <a:pt x="886" y="190"/>
                  </a:cubicBezTo>
                  <a:cubicBezTo>
                    <a:pt x="619" y="457"/>
                    <a:pt x="385" y="741"/>
                    <a:pt x="134" y="1026"/>
                  </a:cubicBezTo>
                  <a:cubicBezTo>
                    <a:pt x="67" y="1109"/>
                    <a:pt x="17" y="1209"/>
                    <a:pt x="17" y="1326"/>
                  </a:cubicBezTo>
                  <a:cubicBezTo>
                    <a:pt x="0" y="1527"/>
                    <a:pt x="117" y="1711"/>
                    <a:pt x="301" y="1777"/>
                  </a:cubicBezTo>
                  <a:cubicBezTo>
                    <a:pt x="356" y="1805"/>
                    <a:pt x="414" y="1818"/>
                    <a:pt x="471" y="1818"/>
                  </a:cubicBezTo>
                  <a:cubicBezTo>
                    <a:pt x="590" y="1818"/>
                    <a:pt x="707" y="1762"/>
                    <a:pt x="786" y="1660"/>
                  </a:cubicBezTo>
                  <a:cubicBezTo>
                    <a:pt x="1053" y="1376"/>
                    <a:pt x="1287" y="1076"/>
                    <a:pt x="1538" y="775"/>
                  </a:cubicBezTo>
                  <a:cubicBezTo>
                    <a:pt x="1721" y="524"/>
                    <a:pt x="1705" y="274"/>
                    <a:pt x="1504" y="107"/>
                  </a:cubicBezTo>
                  <a:cubicBezTo>
                    <a:pt x="1426" y="36"/>
                    <a:pt x="1327" y="1"/>
                    <a:pt x="1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00"/>
            <p:cNvSpPr/>
            <p:nvPr/>
          </p:nvSpPr>
          <p:spPr>
            <a:xfrm>
              <a:off x="7502999" y="1129131"/>
              <a:ext cx="72177" cy="29903"/>
            </a:xfrm>
            <a:custGeom>
              <a:rect b="b" l="l" r="r" t="t"/>
              <a:pathLst>
                <a:path extrusionOk="0" h="933" w="2252">
                  <a:moveTo>
                    <a:pt x="616" y="1"/>
                  </a:moveTo>
                  <a:cubicBezTo>
                    <a:pt x="534" y="1"/>
                    <a:pt x="452" y="8"/>
                    <a:pt x="369" y="31"/>
                  </a:cubicBezTo>
                  <a:cubicBezTo>
                    <a:pt x="168" y="64"/>
                    <a:pt x="18" y="231"/>
                    <a:pt x="18" y="432"/>
                  </a:cubicBezTo>
                  <a:cubicBezTo>
                    <a:pt x="1" y="632"/>
                    <a:pt x="118" y="816"/>
                    <a:pt x="318" y="883"/>
                  </a:cubicBezTo>
                  <a:cubicBezTo>
                    <a:pt x="402" y="916"/>
                    <a:pt x="486" y="933"/>
                    <a:pt x="552" y="933"/>
                  </a:cubicBezTo>
                  <a:cubicBezTo>
                    <a:pt x="920" y="933"/>
                    <a:pt x="1271" y="933"/>
                    <a:pt x="1638" y="916"/>
                  </a:cubicBezTo>
                  <a:cubicBezTo>
                    <a:pt x="1649" y="917"/>
                    <a:pt x="1660" y="917"/>
                    <a:pt x="1670" y="917"/>
                  </a:cubicBezTo>
                  <a:cubicBezTo>
                    <a:pt x="2251" y="917"/>
                    <a:pt x="2246" y="30"/>
                    <a:pt x="1655" y="30"/>
                  </a:cubicBezTo>
                  <a:cubicBezTo>
                    <a:pt x="1649" y="30"/>
                    <a:pt x="1644" y="30"/>
                    <a:pt x="1638" y="31"/>
                  </a:cubicBezTo>
                  <a:cubicBezTo>
                    <a:pt x="1583" y="25"/>
                    <a:pt x="1525" y="23"/>
                    <a:pt x="1468" y="23"/>
                  </a:cubicBezTo>
                  <a:cubicBezTo>
                    <a:pt x="1352" y="23"/>
                    <a:pt x="1237" y="31"/>
                    <a:pt x="1137" y="31"/>
                  </a:cubicBezTo>
                  <a:cubicBezTo>
                    <a:pt x="948" y="31"/>
                    <a:pt x="781" y="1"/>
                    <a:pt x="6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00"/>
            <p:cNvSpPr/>
            <p:nvPr/>
          </p:nvSpPr>
          <p:spPr>
            <a:xfrm>
              <a:off x="7879490" y="773696"/>
              <a:ext cx="63427" cy="48652"/>
            </a:xfrm>
            <a:custGeom>
              <a:rect b="b" l="l" r="r" t="t"/>
              <a:pathLst>
                <a:path extrusionOk="0" h="1518" w="1979">
                  <a:moveTo>
                    <a:pt x="1377" y="0"/>
                  </a:moveTo>
                  <a:cubicBezTo>
                    <a:pt x="1300" y="0"/>
                    <a:pt x="1219" y="23"/>
                    <a:pt x="1136" y="76"/>
                  </a:cubicBezTo>
                  <a:cubicBezTo>
                    <a:pt x="802" y="243"/>
                    <a:pt x="485" y="461"/>
                    <a:pt x="201" y="694"/>
                  </a:cubicBezTo>
                  <a:cubicBezTo>
                    <a:pt x="84" y="778"/>
                    <a:pt x="17" y="912"/>
                    <a:pt x="17" y="1045"/>
                  </a:cubicBezTo>
                  <a:cubicBezTo>
                    <a:pt x="0" y="1196"/>
                    <a:pt x="67" y="1346"/>
                    <a:pt x="201" y="1430"/>
                  </a:cubicBezTo>
                  <a:cubicBezTo>
                    <a:pt x="276" y="1488"/>
                    <a:pt x="368" y="1517"/>
                    <a:pt x="460" y="1517"/>
                  </a:cubicBezTo>
                  <a:cubicBezTo>
                    <a:pt x="551" y="1517"/>
                    <a:pt x="643" y="1488"/>
                    <a:pt x="719" y="1430"/>
                  </a:cubicBezTo>
                  <a:cubicBezTo>
                    <a:pt x="1019" y="1229"/>
                    <a:pt x="1337" y="1012"/>
                    <a:pt x="1621" y="778"/>
                  </a:cubicBezTo>
                  <a:cubicBezTo>
                    <a:pt x="1979" y="503"/>
                    <a:pt x="1735" y="0"/>
                    <a:pt x="13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00"/>
            <p:cNvSpPr/>
            <p:nvPr/>
          </p:nvSpPr>
          <p:spPr>
            <a:xfrm>
              <a:off x="7664723" y="2104797"/>
              <a:ext cx="67561" cy="43973"/>
            </a:xfrm>
            <a:custGeom>
              <a:rect b="b" l="l" r="r" t="t"/>
              <a:pathLst>
                <a:path extrusionOk="0" h="1372" w="2108">
                  <a:moveTo>
                    <a:pt x="530" y="1"/>
                  </a:moveTo>
                  <a:cubicBezTo>
                    <a:pt x="365" y="1"/>
                    <a:pt x="208" y="86"/>
                    <a:pt x="118" y="232"/>
                  </a:cubicBezTo>
                  <a:cubicBezTo>
                    <a:pt x="1" y="499"/>
                    <a:pt x="135" y="800"/>
                    <a:pt x="385" y="884"/>
                  </a:cubicBezTo>
                  <a:cubicBezTo>
                    <a:pt x="686" y="1034"/>
                    <a:pt x="987" y="1168"/>
                    <a:pt x="1288" y="1318"/>
                  </a:cubicBezTo>
                  <a:cubicBezTo>
                    <a:pt x="1354" y="1335"/>
                    <a:pt x="1404" y="1351"/>
                    <a:pt x="1471" y="1368"/>
                  </a:cubicBezTo>
                  <a:cubicBezTo>
                    <a:pt x="1490" y="1370"/>
                    <a:pt x="1508" y="1371"/>
                    <a:pt x="1525" y="1371"/>
                  </a:cubicBezTo>
                  <a:cubicBezTo>
                    <a:pt x="1938" y="1371"/>
                    <a:pt x="2108" y="823"/>
                    <a:pt x="1755" y="583"/>
                  </a:cubicBezTo>
                  <a:cubicBezTo>
                    <a:pt x="1438" y="366"/>
                    <a:pt x="1120" y="199"/>
                    <a:pt x="770" y="65"/>
                  </a:cubicBezTo>
                  <a:cubicBezTo>
                    <a:pt x="693" y="21"/>
                    <a:pt x="610" y="1"/>
                    <a:pt x="5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00"/>
            <p:cNvSpPr/>
            <p:nvPr/>
          </p:nvSpPr>
          <p:spPr>
            <a:xfrm>
              <a:off x="6825590" y="1217396"/>
              <a:ext cx="63747" cy="31890"/>
            </a:xfrm>
            <a:custGeom>
              <a:rect b="b" l="l" r="r" t="t"/>
              <a:pathLst>
                <a:path extrusionOk="0" h="995" w="1989">
                  <a:moveTo>
                    <a:pt x="452" y="0"/>
                  </a:moveTo>
                  <a:cubicBezTo>
                    <a:pt x="201" y="0"/>
                    <a:pt x="1" y="201"/>
                    <a:pt x="1" y="451"/>
                  </a:cubicBezTo>
                  <a:cubicBezTo>
                    <a:pt x="1" y="702"/>
                    <a:pt x="201" y="902"/>
                    <a:pt x="452" y="902"/>
                  </a:cubicBezTo>
                  <a:cubicBezTo>
                    <a:pt x="769" y="936"/>
                    <a:pt x="1103" y="969"/>
                    <a:pt x="1438" y="986"/>
                  </a:cubicBezTo>
                  <a:cubicBezTo>
                    <a:pt x="1467" y="991"/>
                    <a:pt x="1497" y="994"/>
                    <a:pt x="1525" y="994"/>
                  </a:cubicBezTo>
                  <a:cubicBezTo>
                    <a:pt x="1754" y="994"/>
                    <a:pt x="1943" y="823"/>
                    <a:pt x="1972" y="585"/>
                  </a:cubicBezTo>
                  <a:cubicBezTo>
                    <a:pt x="1989" y="334"/>
                    <a:pt x="1805" y="134"/>
                    <a:pt x="1555" y="100"/>
                  </a:cubicBezTo>
                  <a:cubicBezTo>
                    <a:pt x="1287" y="50"/>
                    <a:pt x="1020" y="34"/>
                    <a:pt x="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00"/>
            <p:cNvSpPr/>
            <p:nvPr/>
          </p:nvSpPr>
          <p:spPr>
            <a:xfrm>
              <a:off x="7490147" y="1204288"/>
              <a:ext cx="51889" cy="56408"/>
            </a:xfrm>
            <a:custGeom>
              <a:rect b="b" l="l" r="r" t="t"/>
              <a:pathLst>
                <a:path extrusionOk="0" h="1760" w="1619">
                  <a:moveTo>
                    <a:pt x="494" y="0"/>
                  </a:moveTo>
                  <a:cubicBezTo>
                    <a:pt x="404" y="0"/>
                    <a:pt x="315" y="31"/>
                    <a:pt x="235" y="92"/>
                  </a:cubicBezTo>
                  <a:cubicBezTo>
                    <a:pt x="34" y="242"/>
                    <a:pt x="1" y="526"/>
                    <a:pt x="168" y="727"/>
                  </a:cubicBezTo>
                  <a:cubicBezTo>
                    <a:pt x="352" y="1011"/>
                    <a:pt x="552" y="1261"/>
                    <a:pt x="736" y="1529"/>
                  </a:cubicBezTo>
                  <a:cubicBezTo>
                    <a:pt x="803" y="1629"/>
                    <a:pt x="903" y="1696"/>
                    <a:pt x="1003" y="1729"/>
                  </a:cubicBezTo>
                  <a:cubicBezTo>
                    <a:pt x="1057" y="1750"/>
                    <a:pt x="1112" y="1760"/>
                    <a:pt x="1164" y="1760"/>
                  </a:cubicBezTo>
                  <a:cubicBezTo>
                    <a:pt x="1407" y="1760"/>
                    <a:pt x="1619" y="1555"/>
                    <a:pt x="1605" y="1295"/>
                  </a:cubicBezTo>
                  <a:cubicBezTo>
                    <a:pt x="1605" y="1194"/>
                    <a:pt x="1572" y="1111"/>
                    <a:pt x="1505" y="1044"/>
                  </a:cubicBezTo>
                  <a:cubicBezTo>
                    <a:pt x="1304" y="760"/>
                    <a:pt x="1104" y="476"/>
                    <a:pt x="887" y="209"/>
                  </a:cubicBezTo>
                  <a:cubicBezTo>
                    <a:pt x="767" y="69"/>
                    <a:pt x="629" y="0"/>
                    <a:pt x="4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00"/>
            <p:cNvSpPr/>
            <p:nvPr/>
          </p:nvSpPr>
          <p:spPr>
            <a:xfrm>
              <a:off x="6900042" y="1155380"/>
              <a:ext cx="59421" cy="43396"/>
            </a:xfrm>
            <a:custGeom>
              <a:rect b="b" l="l" r="r" t="t"/>
              <a:pathLst>
                <a:path extrusionOk="0" h="1354" w="1854">
                  <a:moveTo>
                    <a:pt x="499" y="1"/>
                  </a:moveTo>
                  <a:cubicBezTo>
                    <a:pt x="338" y="1"/>
                    <a:pt x="203" y="86"/>
                    <a:pt x="117" y="248"/>
                  </a:cubicBezTo>
                  <a:cubicBezTo>
                    <a:pt x="0" y="465"/>
                    <a:pt x="84" y="715"/>
                    <a:pt x="351" y="866"/>
                  </a:cubicBezTo>
                  <a:cubicBezTo>
                    <a:pt x="618" y="1033"/>
                    <a:pt x="902" y="1166"/>
                    <a:pt x="1186" y="1300"/>
                  </a:cubicBezTo>
                  <a:cubicBezTo>
                    <a:pt x="1237" y="1334"/>
                    <a:pt x="1303" y="1350"/>
                    <a:pt x="1354" y="1350"/>
                  </a:cubicBezTo>
                  <a:cubicBezTo>
                    <a:pt x="1372" y="1352"/>
                    <a:pt x="1390" y="1353"/>
                    <a:pt x="1407" y="1353"/>
                  </a:cubicBezTo>
                  <a:cubicBezTo>
                    <a:pt x="1665" y="1353"/>
                    <a:pt x="1854" y="1133"/>
                    <a:pt x="1838" y="882"/>
                  </a:cubicBezTo>
                  <a:cubicBezTo>
                    <a:pt x="1805" y="715"/>
                    <a:pt x="1704" y="565"/>
                    <a:pt x="1537" y="498"/>
                  </a:cubicBezTo>
                  <a:cubicBezTo>
                    <a:pt x="1287" y="348"/>
                    <a:pt x="1053" y="214"/>
                    <a:pt x="785" y="80"/>
                  </a:cubicBezTo>
                  <a:cubicBezTo>
                    <a:pt x="684" y="27"/>
                    <a:pt x="587" y="1"/>
                    <a:pt x="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00"/>
            <p:cNvSpPr/>
            <p:nvPr/>
          </p:nvSpPr>
          <p:spPr>
            <a:xfrm>
              <a:off x="7742380" y="2251586"/>
              <a:ext cx="44485" cy="57850"/>
            </a:xfrm>
            <a:custGeom>
              <a:rect b="b" l="l" r="r" t="t"/>
              <a:pathLst>
                <a:path extrusionOk="0" h="1805" w="1388">
                  <a:moveTo>
                    <a:pt x="895" y="1"/>
                  </a:moveTo>
                  <a:cubicBezTo>
                    <a:pt x="715" y="1"/>
                    <a:pt x="542" y="113"/>
                    <a:pt x="469" y="297"/>
                  </a:cubicBezTo>
                  <a:cubicBezTo>
                    <a:pt x="335" y="548"/>
                    <a:pt x="201" y="832"/>
                    <a:pt x="84" y="1099"/>
                  </a:cubicBezTo>
                  <a:cubicBezTo>
                    <a:pt x="51" y="1166"/>
                    <a:pt x="34" y="1233"/>
                    <a:pt x="34" y="1300"/>
                  </a:cubicBezTo>
                  <a:cubicBezTo>
                    <a:pt x="1" y="1517"/>
                    <a:pt x="134" y="1717"/>
                    <a:pt x="335" y="1784"/>
                  </a:cubicBezTo>
                  <a:cubicBezTo>
                    <a:pt x="377" y="1798"/>
                    <a:pt x="420" y="1805"/>
                    <a:pt x="463" y="1805"/>
                  </a:cubicBezTo>
                  <a:cubicBezTo>
                    <a:pt x="627" y="1805"/>
                    <a:pt x="790" y="1709"/>
                    <a:pt x="870" y="1550"/>
                  </a:cubicBezTo>
                  <a:cubicBezTo>
                    <a:pt x="1020" y="1266"/>
                    <a:pt x="1154" y="965"/>
                    <a:pt x="1271" y="665"/>
                  </a:cubicBezTo>
                  <a:cubicBezTo>
                    <a:pt x="1388" y="447"/>
                    <a:pt x="1304" y="163"/>
                    <a:pt x="1087" y="46"/>
                  </a:cubicBezTo>
                  <a:cubicBezTo>
                    <a:pt x="1025" y="15"/>
                    <a:pt x="959" y="1"/>
                    <a:pt x="8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00"/>
            <p:cNvSpPr/>
            <p:nvPr/>
          </p:nvSpPr>
          <p:spPr>
            <a:xfrm>
              <a:off x="8317518" y="2278764"/>
              <a:ext cx="59485" cy="35896"/>
            </a:xfrm>
            <a:custGeom>
              <a:rect b="b" l="l" r="r" t="t"/>
              <a:pathLst>
                <a:path extrusionOk="0" h="1120" w="1856">
                  <a:moveTo>
                    <a:pt x="1421" y="0"/>
                  </a:moveTo>
                  <a:cubicBezTo>
                    <a:pt x="1003" y="0"/>
                    <a:pt x="602" y="117"/>
                    <a:pt x="235" y="301"/>
                  </a:cubicBezTo>
                  <a:cubicBezTo>
                    <a:pt x="84" y="401"/>
                    <a:pt x="1" y="602"/>
                    <a:pt x="68" y="769"/>
                  </a:cubicBezTo>
                  <a:cubicBezTo>
                    <a:pt x="134" y="986"/>
                    <a:pt x="318" y="1120"/>
                    <a:pt x="552" y="1120"/>
                  </a:cubicBezTo>
                  <a:cubicBezTo>
                    <a:pt x="870" y="1003"/>
                    <a:pt x="1271" y="953"/>
                    <a:pt x="1621" y="752"/>
                  </a:cubicBezTo>
                  <a:cubicBezTo>
                    <a:pt x="1789" y="669"/>
                    <a:pt x="1855" y="468"/>
                    <a:pt x="1789" y="284"/>
                  </a:cubicBezTo>
                  <a:cubicBezTo>
                    <a:pt x="1755" y="117"/>
                    <a:pt x="1605" y="0"/>
                    <a:pt x="14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00"/>
            <p:cNvSpPr/>
            <p:nvPr/>
          </p:nvSpPr>
          <p:spPr>
            <a:xfrm>
              <a:off x="6426632" y="809817"/>
              <a:ext cx="45767" cy="53844"/>
            </a:xfrm>
            <a:custGeom>
              <a:rect b="b" l="l" r="r" t="t"/>
              <a:pathLst>
                <a:path extrusionOk="0" h="1680" w="1428">
                  <a:moveTo>
                    <a:pt x="939" y="1"/>
                  </a:moveTo>
                  <a:cubicBezTo>
                    <a:pt x="847" y="1"/>
                    <a:pt x="753" y="32"/>
                    <a:pt x="669" y="102"/>
                  </a:cubicBezTo>
                  <a:cubicBezTo>
                    <a:pt x="368" y="386"/>
                    <a:pt x="235" y="787"/>
                    <a:pt x="51" y="1088"/>
                  </a:cubicBezTo>
                  <a:cubicBezTo>
                    <a:pt x="1" y="1305"/>
                    <a:pt x="101" y="1539"/>
                    <a:pt x="301" y="1639"/>
                  </a:cubicBezTo>
                  <a:cubicBezTo>
                    <a:pt x="361" y="1667"/>
                    <a:pt x="425" y="1680"/>
                    <a:pt x="487" y="1680"/>
                  </a:cubicBezTo>
                  <a:cubicBezTo>
                    <a:pt x="616" y="1680"/>
                    <a:pt x="741" y="1624"/>
                    <a:pt x="819" y="1522"/>
                  </a:cubicBezTo>
                  <a:cubicBezTo>
                    <a:pt x="1037" y="1222"/>
                    <a:pt x="1220" y="887"/>
                    <a:pt x="1354" y="537"/>
                  </a:cubicBezTo>
                  <a:cubicBezTo>
                    <a:pt x="1428" y="241"/>
                    <a:pt x="1194" y="1"/>
                    <a:pt x="9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00"/>
            <p:cNvSpPr/>
            <p:nvPr/>
          </p:nvSpPr>
          <p:spPr>
            <a:xfrm>
              <a:off x="7895547" y="966060"/>
              <a:ext cx="62145" cy="29742"/>
            </a:xfrm>
            <a:custGeom>
              <a:rect b="b" l="l" r="r" t="t"/>
              <a:pathLst>
                <a:path extrusionOk="0" h="928" w="1939">
                  <a:moveTo>
                    <a:pt x="840" y="1"/>
                  </a:moveTo>
                  <a:cubicBezTo>
                    <a:pt x="698" y="1"/>
                    <a:pt x="556" y="9"/>
                    <a:pt x="418" y="23"/>
                  </a:cubicBezTo>
                  <a:cubicBezTo>
                    <a:pt x="201" y="39"/>
                    <a:pt x="34" y="223"/>
                    <a:pt x="17" y="440"/>
                  </a:cubicBezTo>
                  <a:cubicBezTo>
                    <a:pt x="0" y="657"/>
                    <a:pt x="167" y="875"/>
                    <a:pt x="385" y="908"/>
                  </a:cubicBezTo>
                  <a:cubicBezTo>
                    <a:pt x="481" y="918"/>
                    <a:pt x="578" y="927"/>
                    <a:pt x="674" y="927"/>
                  </a:cubicBezTo>
                  <a:cubicBezTo>
                    <a:pt x="745" y="927"/>
                    <a:pt x="815" y="922"/>
                    <a:pt x="886" y="908"/>
                  </a:cubicBezTo>
                  <a:cubicBezTo>
                    <a:pt x="942" y="914"/>
                    <a:pt x="999" y="915"/>
                    <a:pt x="1058" y="915"/>
                  </a:cubicBezTo>
                  <a:cubicBezTo>
                    <a:pt x="1176" y="915"/>
                    <a:pt x="1298" y="908"/>
                    <a:pt x="1421" y="908"/>
                  </a:cubicBezTo>
                  <a:cubicBezTo>
                    <a:pt x="1905" y="858"/>
                    <a:pt x="1939" y="139"/>
                    <a:pt x="1437" y="56"/>
                  </a:cubicBezTo>
                  <a:cubicBezTo>
                    <a:pt x="1242" y="17"/>
                    <a:pt x="1040" y="1"/>
                    <a:pt x="8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00"/>
            <p:cNvSpPr/>
            <p:nvPr/>
          </p:nvSpPr>
          <p:spPr>
            <a:xfrm>
              <a:off x="6276702" y="1597221"/>
              <a:ext cx="36441" cy="53940"/>
            </a:xfrm>
            <a:custGeom>
              <a:rect b="b" l="l" r="r" t="t"/>
              <a:pathLst>
                <a:path extrusionOk="0" h="1683" w="1137">
                  <a:moveTo>
                    <a:pt x="684" y="1"/>
                  </a:moveTo>
                  <a:cubicBezTo>
                    <a:pt x="504" y="1"/>
                    <a:pt x="341" y="110"/>
                    <a:pt x="284" y="279"/>
                  </a:cubicBezTo>
                  <a:cubicBezTo>
                    <a:pt x="167" y="547"/>
                    <a:pt x="101" y="831"/>
                    <a:pt x="34" y="1132"/>
                  </a:cubicBezTo>
                  <a:cubicBezTo>
                    <a:pt x="0" y="1366"/>
                    <a:pt x="151" y="1599"/>
                    <a:pt x="368" y="1666"/>
                  </a:cubicBezTo>
                  <a:cubicBezTo>
                    <a:pt x="408" y="1677"/>
                    <a:pt x="449" y="1682"/>
                    <a:pt x="488" y="1682"/>
                  </a:cubicBezTo>
                  <a:cubicBezTo>
                    <a:pt x="694" y="1682"/>
                    <a:pt x="877" y="1542"/>
                    <a:pt x="919" y="1332"/>
                  </a:cubicBezTo>
                  <a:cubicBezTo>
                    <a:pt x="1003" y="1065"/>
                    <a:pt x="1070" y="781"/>
                    <a:pt x="1103" y="497"/>
                  </a:cubicBezTo>
                  <a:cubicBezTo>
                    <a:pt x="1137" y="279"/>
                    <a:pt x="1003" y="62"/>
                    <a:pt x="786" y="12"/>
                  </a:cubicBezTo>
                  <a:cubicBezTo>
                    <a:pt x="752" y="4"/>
                    <a:pt x="718" y="1"/>
                    <a:pt x="6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00"/>
            <p:cNvSpPr/>
            <p:nvPr/>
          </p:nvSpPr>
          <p:spPr>
            <a:xfrm>
              <a:off x="6057416" y="2162006"/>
              <a:ext cx="96695" cy="85157"/>
            </a:xfrm>
            <a:custGeom>
              <a:rect b="b" l="l" r="r" t="t"/>
              <a:pathLst>
                <a:path extrusionOk="0" h="2657" w="3017">
                  <a:moveTo>
                    <a:pt x="1659" y="0"/>
                  </a:moveTo>
                  <a:cubicBezTo>
                    <a:pt x="369" y="0"/>
                    <a:pt x="1" y="1729"/>
                    <a:pt x="961" y="2457"/>
                  </a:cubicBezTo>
                  <a:cubicBezTo>
                    <a:pt x="1152" y="2596"/>
                    <a:pt x="1365" y="2657"/>
                    <a:pt x="1577" y="2657"/>
                  </a:cubicBezTo>
                  <a:cubicBezTo>
                    <a:pt x="1977" y="2657"/>
                    <a:pt x="2375" y="2440"/>
                    <a:pt x="2615" y="2123"/>
                  </a:cubicBezTo>
                  <a:cubicBezTo>
                    <a:pt x="3016" y="1605"/>
                    <a:pt x="2866" y="803"/>
                    <a:pt x="2431" y="369"/>
                  </a:cubicBezTo>
                  <a:cubicBezTo>
                    <a:pt x="2362" y="299"/>
                    <a:pt x="2269" y="262"/>
                    <a:pt x="2179" y="262"/>
                  </a:cubicBezTo>
                  <a:cubicBezTo>
                    <a:pt x="2139" y="262"/>
                    <a:pt x="2100" y="269"/>
                    <a:pt x="2064" y="285"/>
                  </a:cubicBezTo>
                  <a:lnTo>
                    <a:pt x="2047" y="285"/>
                  </a:lnTo>
                  <a:cubicBezTo>
                    <a:pt x="2014" y="118"/>
                    <a:pt x="1863" y="1"/>
                    <a:pt x="1696" y="1"/>
                  </a:cubicBezTo>
                  <a:cubicBezTo>
                    <a:pt x="1684"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927"/>
                                        </p:tgtEl>
                                        <p:attrNameLst>
                                          <p:attrName>style.visibility</p:attrName>
                                        </p:attrNameLst>
                                      </p:cBhvr>
                                      <p:to>
                                        <p:strVal val="visible"/>
                                      </p:to>
                                    </p:set>
                                    <p:animEffect filter="fade" transition="in">
                                      <p:cBhvr>
                                        <p:cTn dur="1000"/>
                                        <p:tgtEl>
                                          <p:spTgt spid="2927"/>
                                        </p:tgtEl>
                                      </p:cBhvr>
                                    </p:animEffect>
                                  </p:childTnLst>
                                </p:cTn>
                              </p:par>
                              <p:par>
                                <p:cTn fill="hold" nodeType="withEffect" presetClass="entr" presetID="10" presetSubtype="0">
                                  <p:stCondLst>
                                    <p:cond delay="0"/>
                                  </p:stCondLst>
                                  <p:childTnLst>
                                    <p:set>
                                      <p:cBhvr>
                                        <p:cTn dur="1" fill="hold">
                                          <p:stCondLst>
                                            <p:cond delay="0"/>
                                          </p:stCondLst>
                                        </p:cTn>
                                        <p:tgtEl>
                                          <p:spTgt spid="2928"/>
                                        </p:tgtEl>
                                        <p:attrNameLst>
                                          <p:attrName>style.visibility</p:attrName>
                                        </p:attrNameLst>
                                      </p:cBhvr>
                                      <p:to>
                                        <p:strVal val="visible"/>
                                      </p:to>
                                    </p:set>
                                    <p:animEffect filter="fade" transition="in">
                                      <p:cBhvr>
                                        <p:cTn dur="1000"/>
                                        <p:tgtEl>
                                          <p:spTgt spid="292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26"/>
                                        </p:tgtEl>
                                        <p:attrNameLst>
                                          <p:attrName>style.visibility</p:attrName>
                                        </p:attrNameLst>
                                      </p:cBhvr>
                                      <p:to>
                                        <p:strVal val="visible"/>
                                      </p:to>
                                    </p:set>
                                    <p:animEffect filter="fade" transition="in">
                                      <p:cBhvr>
                                        <p:cTn dur="1000"/>
                                        <p:tgtEl>
                                          <p:spTgt spid="2926"/>
                                        </p:tgtEl>
                                      </p:cBhvr>
                                    </p:animEffect>
                                  </p:childTnLst>
                                </p:cTn>
                              </p:par>
                              <p:par>
                                <p:cTn fill="hold" nodeType="withEffect" presetClass="entr" presetID="10" presetSubtype="0">
                                  <p:stCondLst>
                                    <p:cond delay="0"/>
                                  </p:stCondLst>
                                  <p:childTnLst>
                                    <p:set>
                                      <p:cBhvr>
                                        <p:cTn dur="1" fill="hold">
                                          <p:stCondLst>
                                            <p:cond delay="0"/>
                                          </p:stCondLst>
                                        </p:cTn>
                                        <p:tgtEl>
                                          <p:spTgt spid="2929"/>
                                        </p:tgtEl>
                                        <p:attrNameLst>
                                          <p:attrName>style.visibility</p:attrName>
                                        </p:attrNameLst>
                                      </p:cBhvr>
                                      <p:to>
                                        <p:strVal val="visible"/>
                                      </p:to>
                                    </p:set>
                                    <p:animEffect filter="fade" transition="in">
                                      <p:cBhvr>
                                        <p:cTn dur="1000"/>
                                        <p:tgtEl>
                                          <p:spTgt spid="29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7" name="Shape 2987"/>
        <p:cNvGrpSpPr/>
        <p:nvPr/>
      </p:nvGrpSpPr>
      <p:grpSpPr>
        <a:xfrm>
          <a:off x="0" y="0"/>
          <a:ext cx="0" cy="0"/>
          <a:chOff x="0" y="0"/>
          <a:chExt cx="0" cy="0"/>
        </a:xfrm>
      </p:grpSpPr>
      <p:sp>
        <p:nvSpPr>
          <p:cNvPr id="2988" name="Google Shape;2988;p101"/>
          <p:cNvSpPr txBox="1"/>
          <p:nvPr>
            <p:ph type="title"/>
          </p:nvPr>
        </p:nvSpPr>
        <p:spPr>
          <a:xfrm>
            <a:off x="720000" y="860400"/>
            <a:ext cx="7704000" cy="181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4,497,374</a:t>
            </a:r>
            <a:endParaRPr/>
          </a:p>
        </p:txBody>
      </p:sp>
      <p:grpSp>
        <p:nvGrpSpPr>
          <p:cNvPr id="2989" name="Google Shape;2989;p101"/>
          <p:cNvGrpSpPr/>
          <p:nvPr/>
        </p:nvGrpSpPr>
        <p:grpSpPr>
          <a:xfrm>
            <a:off x="-1071954" y="-1679793"/>
            <a:ext cx="10835287" cy="7025767"/>
            <a:chOff x="-1071954" y="-1679793"/>
            <a:chExt cx="10835287" cy="7025767"/>
          </a:xfrm>
        </p:grpSpPr>
        <p:sp>
          <p:nvSpPr>
            <p:cNvPr id="2990" name="Google Shape;2990;p101"/>
            <p:cNvSpPr/>
            <p:nvPr/>
          </p:nvSpPr>
          <p:spPr>
            <a:xfrm>
              <a:off x="4438407" y="2026344"/>
              <a:ext cx="5324926" cy="3319629"/>
            </a:xfrm>
            <a:custGeom>
              <a:rect b="b" l="l" r="r" t="t"/>
              <a:pathLst>
                <a:path extrusionOk="0" h="87468" w="140305">
                  <a:moveTo>
                    <a:pt x="101621" y="3354"/>
                  </a:moveTo>
                  <a:cubicBezTo>
                    <a:pt x="104049" y="3354"/>
                    <a:pt x="106387" y="4079"/>
                    <a:pt x="108617" y="5557"/>
                  </a:cubicBezTo>
                  <a:cubicBezTo>
                    <a:pt x="110402" y="6746"/>
                    <a:pt x="111592" y="8418"/>
                    <a:pt x="112470" y="10316"/>
                  </a:cubicBezTo>
                  <a:cubicBezTo>
                    <a:pt x="114057" y="13758"/>
                    <a:pt x="114425" y="17356"/>
                    <a:pt x="113943" y="21081"/>
                  </a:cubicBezTo>
                  <a:cubicBezTo>
                    <a:pt x="113603" y="23928"/>
                    <a:pt x="112640" y="26662"/>
                    <a:pt x="111153" y="29113"/>
                  </a:cubicBezTo>
                  <a:cubicBezTo>
                    <a:pt x="110980" y="29401"/>
                    <a:pt x="110798" y="29529"/>
                    <a:pt x="110515" y="29529"/>
                  </a:cubicBezTo>
                  <a:cubicBezTo>
                    <a:pt x="110450" y="29529"/>
                    <a:pt x="110380" y="29523"/>
                    <a:pt x="110303" y="29509"/>
                  </a:cubicBezTo>
                  <a:cubicBezTo>
                    <a:pt x="106691" y="28844"/>
                    <a:pt x="103135" y="27951"/>
                    <a:pt x="99807" y="26336"/>
                  </a:cubicBezTo>
                  <a:cubicBezTo>
                    <a:pt x="97993" y="25458"/>
                    <a:pt x="96294" y="24325"/>
                    <a:pt x="94764" y="23008"/>
                  </a:cubicBezTo>
                  <a:cubicBezTo>
                    <a:pt x="91959" y="20557"/>
                    <a:pt x="90571" y="17455"/>
                    <a:pt x="90529" y="14452"/>
                  </a:cubicBezTo>
                  <a:cubicBezTo>
                    <a:pt x="90529" y="12143"/>
                    <a:pt x="90769" y="10599"/>
                    <a:pt x="91463" y="9140"/>
                  </a:cubicBezTo>
                  <a:cubicBezTo>
                    <a:pt x="92682" y="6605"/>
                    <a:pt x="94665" y="4933"/>
                    <a:pt x="97299" y="4083"/>
                  </a:cubicBezTo>
                  <a:cubicBezTo>
                    <a:pt x="98768" y="3599"/>
                    <a:pt x="100210" y="3354"/>
                    <a:pt x="101621" y="3354"/>
                  </a:cubicBezTo>
                  <a:close/>
                  <a:moveTo>
                    <a:pt x="61595" y="63719"/>
                  </a:moveTo>
                  <a:cubicBezTo>
                    <a:pt x="61765" y="63719"/>
                    <a:pt x="61974" y="63888"/>
                    <a:pt x="62524" y="64199"/>
                  </a:cubicBezTo>
                  <a:cubicBezTo>
                    <a:pt x="66349" y="66352"/>
                    <a:pt x="68998" y="69554"/>
                    <a:pt x="70655" y="73591"/>
                  </a:cubicBezTo>
                  <a:cubicBezTo>
                    <a:pt x="71264" y="75064"/>
                    <a:pt x="71392" y="76693"/>
                    <a:pt x="71009" y="78237"/>
                  </a:cubicBezTo>
                  <a:cubicBezTo>
                    <a:pt x="70683" y="79667"/>
                    <a:pt x="70003" y="80886"/>
                    <a:pt x="68870" y="81820"/>
                  </a:cubicBezTo>
                  <a:cubicBezTo>
                    <a:pt x="67610" y="82897"/>
                    <a:pt x="66094" y="83634"/>
                    <a:pt x="64479" y="84002"/>
                  </a:cubicBezTo>
                  <a:cubicBezTo>
                    <a:pt x="64083" y="84073"/>
                    <a:pt x="63672" y="84101"/>
                    <a:pt x="63275" y="84101"/>
                  </a:cubicBezTo>
                  <a:cubicBezTo>
                    <a:pt x="60045" y="84073"/>
                    <a:pt x="57694" y="82628"/>
                    <a:pt x="55994" y="80106"/>
                  </a:cubicBezTo>
                  <a:cubicBezTo>
                    <a:pt x="54904" y="78506"/>
                    <a:pt x="54620" y="76679"/>
                    <a:pt x="54918" y="74766"/>
                  </a:cubicBezTo>
                  <a:cubicBezTo>
                    <a:pt x="55527" y="70743"/>
                    <a:pt x="57552" y="67486"/>
                    <a:pt x="60428" y="64695"/>
                  </a:cubicBezTo>
                  <a:cubicBezTo>
                    <a:pt x="60527" y="64596"/>
                    <a:pt x="60626" y="64497"/>
                    <a:pt x="60725" y="64412"/>
                  </a:cubicBezTo>
                  <a:cubicBezTo>
                    <a:pt x="61260" y="63937"/>
                    <a:pt x="61403" y="63719"/>
                    <a:pt x="61595" y="63719"/>
                  </a:cubicBezTo>
                  <a:close/>
                  <a:moveTo>
                    <a:pt x="101620" y="0"/>
                  </a:moveTo>
                  <a:cubicBezTo>
                    <a:pt x="99687" y="0"/>
                    <a:pt x="97719" y="371"/>
                    <a:pt x="95727" y="1109"/>
                  </a:cubicBezTo>
                  <a:cubicBezTo>
                    <a:pt x="91407" y="2709"/>
                    <a:pt x="88560" y="5840"/>
                    <a:pt x="87554" y="10373"/>
                  </a:cubicBezTo>
                  <a:cubicBezTo>
                    <a:pt x="86548" y="14920"/>
                    <a:pt x="87455" y="19155"/>
                    <a:pt x="90189" y="22951"/>
                  </a:cubicBezTo>
                  <a:cubicBezTo>
                    <a:pt x="91506" y="24792"/>
                    <a:pt x="93262" y="26181"/>
                    <a:pt x="95104" y="27441"/>
                  </a:cubicBezTo>
                  <a:cubicBezTo>
                    <a:pt x="98291" y="29637"/>
                    <a:pt x="101846" y="30954"/>
                    <a:pt x="105572" y="31889"/>
                  </a:cubicBezTo>
                  <a:cubicBezTo>
                    <a:pt x="106521" y="32130"/>
                    <a:pt x="107470" y="32342"/>
                    <a:pt x="108461" y="32569"/>
                  </a:cubicBezTo>
                  <a:cubicBezTo>
                    <a:pt x="108362" y="32909"/>
                    <a:pt x="108150" y="33079"/>
                    <a:pt x="107980" y="33263"/>
                  </a:cubicBezTo>
                  <a:cubicBezTo>
                    <a:pt x="106067" y="35331"/>
                    <a:pt x="103971" y="37201"/>
                    <a:pt x="101705" y="38872"/>
                  </a:cubicBezTo>
                  <a:cubicBezTo>
                    <a:pt x="97937" y="41649"/>
                    <a:pt x="93786" y="43745"/>
                    <a:pt x="89509" y="45572"/>
                  </a:cubicBezTo>
                  <a:cubicBezTo>
                    <a:pt x="84721" y="47612"/>
                    <a:pt x="79891" y="49553"/>
                    <a:pt x="75160" y="51720"/>
                  </a:cubicBezTo>
                  <a:cubicBezTo>
                    <a:pt x="70386" y="53901"/>
                    <a:pt x="65768" y="56324"/>
                    <a:pt x="61533" y="59440"/>
                  </a:cubicBezTo>
                  <a:cubicBezTo>
                    <a:pt x="61381" y="59566"/>
                    <a:pt x="61194" y="59633"/>
                    <a:pt x="61008" y="59633"/>
                  </a:cubicBezTo>
                  <a:cubicBezTo>
                    <a:pt x="60881" y="59633"/>
                    <a:pt x="60755" y="59602"/>
                    <a:pt x="60640" y="59539"/>
                  </a:cubicBezTo>
                  <a:cubicBezTo>
                    <a:pt x="59493" y="59029"/>
                    <a:pt x="58317" y="58604"/>
                    <a:pt x="57099" y="58264"/>
                  </a:cubicBezTo>
                  <a:cubicBezTo>
                    <a:pt x="54691" y="57641"/>
                    <a:pt x="52241" y="57216"/>
                    <a:pt x="49762" y="57018"/>
                  </a:cubicBezTo>
                  <a:cubicBezTo>
                    <a:pt x="48346" y="56868"/>
                    <a:pt x="46930" y="56793"/>
                    <a:pt x="45515" y="56793"/>
                  </a:cubicBezTo>
                  <a:cubicBezTo>
                    <a:pt x="45188" y="56793"/>
                    <a:pt x="44862" y="56797"/>
                    <a:pt x="44535" y="56805"/>
                  </a:cubicBezTo>
                  <a:cubicBezTo>
                    <a:pt x="42793" y="56890"/>
                    <a:pt x="41064" y="57060"/>
                    <a:pt x="39322" y="57273"/>
                  </a:cubicBezTo>
                  <a:cubicBezTo>
                    <a:pt x="35384" y="57754"/>
                    <a:pt x="31517" y="58788"/>
                    <a:pt x="27863" y="60346"/>
                  </a:cubicBezTo>
                  <a:cubicBezTo>
                    <a:pt x="23981" y="61975"/>
                    <a:pt x="20398" y="64128"/>
                    <a:pt x="16885" y="66409"/>
                  </a:cubicBezTo>
                  <a:cubicBezTo>
                    <a:pt x="10709" y="70432"/>
                    <a:pt x="5510" y="75531"/>
                    <a:pt x="638" y="80999"/>
                  </a:cubicBezTo>
                  <a:cubicBezTo>
                    <a:pt x="14" y="81636"/>
                    <a:pt x="0" y="82628"/>
                    <a:pt x="595" y="83279"/>
                  </a:cubicBezTo>
                  <a:cubicBezTo>
                    <a:pt x="920" y="83635"/>
                    <a:pt x="1364" y="83818"/>
                    <a:pt x="1810" y="83818"/>
                  </a:cubicBezTo>
                  <a:cubicBezTo>
                    <a:pt x="2181" y="83818"/>
                    <a:pt x="2553" y="83692"/>
                    <a:pt x="2861" y="83435"/>
                  </a:cubicBezTo>
                  <a:cubicBezTo>
                    <a:pt x="3414" y="82968"/>
                    <a:pt x="3924" y="82458"/>
                    <a:pt x="4391" y="81905"/>
                  </a:cubicBezTo>
                  <a:cubicBezTo>
                    <a:pt x="6063" y="80064"/>
                    <a:pt x="7720" y="78208"/>
                    <a:pt x="9533" y="76494"/>
                  </a:cubicBezTo>
                  <a:cubicBezTo>
                    <a:pt x="13783" y="72472"/>
                    <a:pt x="18500" y="69100"/>
                    <a:pt x="23557" y="66211"/>
                  </a:cubicBezTo>
                  <a:cubicBezTo>
                    <a:pt x="26588" y="64440"/>
                    <a:pt x="29817" y="63009"/>
                    <a:pt x="33160" y="61961"/>
                  </a:cubicBezTo>
                  <a:cubicBezTo>
                    <a:pt x="35866" y="61125"/>
                    <a:pt x="38628" y="60658"/>
                    <a:pt x="41433" y="60375"/>
                  </a:cubicBezTo>
                  <a:cubicBezTo>
                    <a:pt x="42793" y="60240"/>
                    <a:pt x="44154" y="60123"/>
                    <a:pt x="45522" y="60123"/>
                  </a:cubicBezTo>
                  <a:cubicBezTo>
                    <a:pt x="45877" y="60123"/>
                    <a:pt x="46233" y="60131"/>
                    <a:pt x="46589" y="60148"/>
                  </a:cubicBezTo>
                  <a:cubicBezTo>
                    <a:pt x="48416" y="60233"/>
                    <a:pt x="50257" y="60375"/>
                    <a:pt x="52071" y="60644"/>
                  </a:cubicBezTo>
                  <a:cubicBezTo>
                    <a:pt x="53940" y="60913"/>
                    <a:pt x="55782" y="61281"/>
                    <a:pt x="57567" y="61905"/>
                  </a:cubicBezTo>
                  <a:cubicBezTo>
                    <a:pt x="57765" y="61975"/>
                    <a:pt x="58034" y="61975"/>
                    <a:pt x="58133" y="62216"/>
                  </a:cubicBezTo>
                  <a:cubicBezTo>
                    <a:pt x="58119" y="62273"/>
                    <a:pt x="58091" y="62315"/>
                    <a:pt x="58048" y="62358"/>
                  </a:cubicBezTo>
                  <a:cubicBezTo>
                    <a:pt x="57907" y="62499"/>
                    <a:pt x="57765" y="62655"/>
                    <a:pt x="57609" y="62797"/>
                  </a:cubicBezTo>
                  <a:cubicBezTo>
                    <a:pt x="54918" y="65545"/>
                    <a:pt x="52921" y="68675"/>
                    <a:pt x="51986" y="72443"/>
                  </a:cubicBezTo>
                  <a:cubicBezTo>
                    <a:pt x="51575" y="74129"/>
                    <a:pt x="51320" y="75814"/>
                    <a:pt x="51575" y="77557"/>
                  </a:cubicBezTo>
                  <a:cubicBezTo>
                    <a:pt x="52071" y="80999"/>
                    <a:pt x="53926" y="83577"/>
                    <a:pt x="56731" y="85489"/>
                  </a:cubicBezTo>
                  <a:cubicBezTo>
                    <a:pt x="58584" y="86789"/>
                    <a:pt x="60776" y="87468"/>
                    <a:pt x="62998" y="87468"/>
                  </a:cubicBezTo>
                  <a:cubicBezTo>
                    <a:pt x="63681" y="87468"/>
                    <a:pt x="64366" y="87404"/>
                    <a:pt x="65046" y="87274"/>
                  </a:cubicBezTo>
                  <a:cubicBezTo>
                    <a:pt x="67680" y="86778"/>
                    <a:pt x="70088" y="85475"/>
                    <a:pt x="71916" y="83520"/>
                  </a:cubicBezTo>
                  <a:cubicBezTo>
                    <a:pt x="72185" y="83237"/>
                    <a:pt x="72440" y="82925"/>
                    <a:pt x="72666" y="82599"/>
                  </a:cubicBezTo>
                  <a:cubicBezTo>
                    <a:pt x="74763" y="79398"/>
                    <a:pt x="75174" y="75970"/>
                    <a:pt x="73771" y="72415"/>
                  </a:cubicBezTo>
                  <a:cubicBezTo>
                    <a:pt x="72015" y="68024"/>
                    <a:pt x="69224" y="64440"/>
                    <a:pt x="65173" y="61905"/>
                  </a:cubicBezTo>
                  <a:cubicBezTo>
                    <a:pt x="64947" y="61763"/>
                    <a:pt x="64677" y="61678"/>
                    <a:pt x="64522" y="61395"/>
                  </a:cubicBezTo>
                  <a:cubicBezTo>
                    <a:pt x="64862" y="61154"/>
                    <a:pt x="65187" y="60927"/>
                    <a:pt x="65527" y="60715"/>
                  </a:cubicBezTo>
                  <a:cubicBezTo>
                    <a:pt x="69437" y="58094"/>
                    <a:pt x="73672" y="56054"/>
                    <a:pt x="77950" y="54114"/>
                  </a:cubicBezTo>
                  <a:cubicBezTo>
                    <a:pt x="82185" y="52202"/>
                    <a:pt x="86506" y="50488"/>
                    <a:pt x="90769" y="48646"/>
                  </a:cubicBezTo>
                  <a:cubicBezTo>
                    <a:pt x="94566" y="47017"/>
                    <a:pt x="98291" y="45218"/>
                    <a:pt x="101747" y="42895"/>
                  </a:cubicBezTo>
                  <a:cubicBezTo>
                    <a:pt x="105671" y="40261"/>
                    <a:pt x="109212" y="37201"/>
                    <a:pt x="112130" y="33476"/>
                  </a:cubicBezTo>
                  <a:cubicBezTo>
                    <a:pt x="112336" y="33218"/>
                    <a:pt x="112550" y="33163"/>
                    <a:pt x="112782" y="33163"/>
                  </a:cubicBezTo>
                  <a:cubicBezTo>
                    <a:pt x="112869" y="33163"/>
                    <a:pt x="112958" y="33170"/>
                    <a:pt x="113051" y="33178"/>
                  </a:cubicBezTo>
                  <a:cubicBezTo>
                    <a:pt x="114978" y="33356"/>
                    <a:pt x="116901" y="33435"/>
                    <a:pt x="118823" y="33435"/>
                  </a:cubicBezTo>
                  <a:cubicBezTo>
                    <a:pt x="120871" y="33435"/>
                    <a:pt x="122917" y="33346"/>
                    <a:pt x="124964" y="33192"/>
                  </a:cubicBezTo>
                  <a:cubicBezTo>
                    <a:pt x="129468" y="32838"/>
                    <a:pt x="133916" y="31988"/>
                    <a:pt x="138222" y="30643"/>
                  </a:cubicBezTo>
                  <a:cubicBezTo>
                    <a:pt x="138590" y="30529"/>
                    <a:pt x="138973" y="30388"/>
                    <a:pt x="139327" y="30232"/>
                  </a:cubicBezTo>
                  <a:cubicBezTo>
                    <a:pt x="139993" y="29906"/>
                    <a:pt x="140304" y="29155"/>
                    <a:pt x="140078" y="28461"/>
                  </a:cubicBezTo>
                  <a:cubicBezTo>
                    <a:pt x="139861" y="27836"/>
                    <a:pt x="139276" y="27441"/>
                    <a:pt x="138634" y="27441"/>
                  </a:cubicBezTo>
                  <a:cubicBezTo>
                    <a:pt x="138564" y="27441"/>
                    <a:pt x="138492" y="27446"/>
                    <a:pt x="138420" y="27455"/>
                  </a:cubicBezTo>
                  <a:cubicBezTo>
                    <a:pt x="138222" y="27484"/>
                    <a:pt x="138024" y="27555"/>
                    <a:pt x="137811" y="27597"/>
                  </a:cubicBezTo>
                  <a:cubicBezTo>
                    <a:pt x="135134" y="28206"/>
                    <a:pt x="132457" y="28787"/>
                    <a:pt x="129751" y="29254"/>
                  </a:cubicBezTo>
                  <a:cubicBezTo>
                    <a:pt x="126121" y="29865"/>
                    <a:pt x="122454" y="30106"/>
                    <a:pt x="118780" y="30106"/>
                  </a:cubicBezTo>
                  <a:cubicBezTo>
                    <a:pt x="117852" y="30106"/>
                    <a:pt x="116925" y="30090"/>
                    <a:pt x="115997" y="30062"/>
                  </a:cubicBezTo>
                  <a:cubicBezTo>
                    <a:pt x="115530" y="30048"/>
                    <a:pt x="115076" y="29991"/>
                    <a:pt x="114651" y="29949"/>
                  </a:cubicBezTo>
                  <a:cubicBezTo>
                    <a:pt x="114609" y="29821"/>
                    <a:pt x="114637" y="29679"/>
                    <a:pt x="114722" y="29566"/>
                  </a:cubicBezTo>
                  <a:cubicBezTo>
                    <a:pt x="116096" y="26974"/>
                    <a:pt x="116960" y="24141"/>
                    <a:pt x="117286" y="21223"/>
                  </a:cubicBezTo>
                  <a:cubicBezTo>
                    <a:pt x="117796" y="16988"/>
                    <a:pt x="117314" y="12908"/>
                    <a:pt x="115544" y="9027"/>
                  </a:cubicBezTo>
                  <a:cubicBezTo>
                    <a:pt x="114368" y="6463"/>
                    <a:pt x="112739" y="4253"/>
                    <a:pt x="110331" y="2695"/>
                  </a:cubicBezTo>
                  <a:cubicBezTo>
                    <a:pt x="107539" y="894"/>
                    <a:pt x="104622" y="0"/>
                    <a:pt x="1016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01"/>
            <p:cNvSpPr/>
            <p:nvPr/>
          </p:nvSpPr>
          <p:spPr>
            <a:xfrm>
              <a:off x="7361319" y="1858253"/>
              <a:ext cx="570426" cy="510158"/>
            </a:xfrm>
            <a:custGeom>
              <a:rect b="b" l="l" r="r" t="t"/>
              <a:pathLst>
                <a:path extrusionOk="0" h="13442" w="15030">
                  <a:moveTo>
                    <a:pt x="7673" y="1"/>
                  </a:moveTo>
                  <a:cubicBezTo>
                    <a:pt x="7561" y="1"/>
                    <a:pt x="7449" y="5"/>
                    <a:pt x="7338" y="13"/>
                  </a:cubicBezTo>
                  <a:cubicBezTo>
                    <a:pt x="6346" y="13"/>
                    <a:pt x="5609" y="28"/>
                    <a:pt x="4887" y="254"/>
                  </a:cubicBezTo>
                  <a:cubicBezTo>
                    <a:pt x="2932" y="835"/>
                    <a:pt x="1742" y="2209"/>
                    <a:pt x="1006" y="4050"/>
                  </a:cubicBezTo>
                  <a:cubicBezTo>
                    <a:pt x="0" y="6558"/>
                    <a:pt x="524" y="9206"/>
                    <a:pt x="2451" y="11105"/>
                  </a:cubicBezTo>
                  <a:cubicBezTo>
                    <a:pt x="3726" y="12351"/>
                    <a:pt x="5269" y="13045"/>
                    <a:pt x="6998" y="13343"/>
                  </a:cubicBezTo>
                  <a:cubicBezTo>
                    <a:pt x="7379" y="13409"/>
                    <a:pt x="7750" y="13442"/>
                    <a:pt x="8111" y="13442"/>
                  </a:cubicBezTo>
                  <a:cubicBezTo>
                    <a:pt x="9600" y="13442"/>
                    <a:pt x="10917" y="12882"/>
                    <a:pt x="12069" y="11799"/>
                  </a:cubicBezTo>
                  <a:cubicBezTo>
                    <a:pt x="12919" y="10991"/>
                    <a:pt x="13414" y="9971"/>
                    <a:pt x="13853" y="8923"/>
                  </a:cubicBezTo>
                  <a:cubicBezTo>
                    <a:pt x="15029" y="6048"/>
                    <a:pt x="13924" y="2747"/>
                    <a:pt x="11261" y="1161"/>
                  </a:cubicBezTo>
                  <a:cubicBezTo>
                    <a:pt x="10085" y="463"/>
                    <a:pt x="8849" y="1"/>
                    <a:pt x="7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01"/>
            <p:cNvSpPr/>
            <p:nvPr/>
          </p:nvSpPr>
          <p:spPr>
            <a:xfrm>
              <a:off x="7762894" y="3171485"/>
              <a:ext cx="540861" cy="497368"/>
            </a:xfrm>
            <a:custGeom>
              <a:rect b="b" l="l" r="r" t="t"/>
              <a:pathLst>
                <a:path extrusionOk="0" h="13105" w="14251">
                  <a:moveTo>
                    <a:pt x="7254" y="1"/>
                  </a:moveTo>
                  <a:cubicBezTo>
                    <a:pt x="6780" y="1"/>
                    <a:pt x="6292" y="49"/>
                    <a:pt x="5794" y="144"/>
                  </a:cubicBezTo>
                  <a:cubicBezTo>
                    <a:pt x="2989" y="668"/>
                    <a:pt x="1318" y="2566"/>
                    <a:pt x="482" y="5201"/>
                  </a:cubicBezTo>
                  <a:cubicBezTo>
                    <a:pt x="0" y="6716"/>
                    <a:pt x="397" y="8189"/>
                    <a:pt x="1091" y="9578"/>
                  </a:cubicBezTo>
                  <a:cubicBezTo>
                    <a:pt x="2281" y="11943"/>
                    <a:pt x="4236" y="13091"/>
                    <a:pt x="6800" y="13105"/>
                  </a:cubicBezTo>
                  <a:cubicBezTo>
                    <a:pt x="7196" y="13076"/>
                    <a:pt x="7522" y="13062"/>
                    <a:pt x="7848" y="13034"/>
                  </a:cubicBezTo>
                  <a:cubicBezTo>
                    <a:pt x="10440" y="12694"/>
                    <a:pt x="12310" y="11348"/>
                    <a:pt x="13287" y="8926"/>
                  </a:cubicBezTo>
                  <a:cubicBezTo>
                    <a:pt x="14250" y="6504"/>
                    <a:pt x="13740" y="4266"/>
                    <a:pt x="12069" y="2297"/>
                  </a:cubicBezTo>
                  <a:cubicBezTo>
                    <a:pt x="10760" y="740"/>
                    <a:pt x="9110" y="1"/>
                    <a:pt x="7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01"/>
            <p:cNvSpPr/>
            <p:nvPr/>
          </p:nvSpPr>
          <p:spPr>
            <a:xfrm>
              <a:off x="8505017" y="1707050"/>
              <a:ext cx="520708" cy="510841"/>
            </a:xfrm>
            <a:custGeom>
              <a:rect b="b" l="l" r="r" t="t"/>
              <a:pathLst>
                <a:path extrusionOk="0" h="13460" w="13720">
                  <a:moveTo>
                    <a:pt x="6994" y="0"/>
                  </a:moveTo>
                  <a:cubicBezTo>
                    <a:pt x="3454" y="0"/>
                    <a:pt x="0" y="3510"/>
                    <a:pt x="391" y="7609"/>
                  </a:cubicBezTo>
                  <a:cubicBezTo>
                    <a:pt x="731" y="11236"/>
                    <a:pt x="3804" y="13460"/>
                    <a:pt x="7105" y="13460"/>
                  </a:cubicBezTo>
                  <a:cubicBezTo>
                    <a:pt x="7126" y="13460"/>
                    <a:pt x="7148" y="13460"/>
                    <a:pt x="7169" y="13460"/>
                  </a:cubicBezTo>
                  <a:cubicBezTo>
                    <a:pt x="8393" y="13460"/>
                    <a:pt x="9587" y="13064"/>
                    <a:pt x="10561" y="12326"/>
                  </a:cubicBezTo>
                  <a:cubicBezTo>
                    <a:pt x="12488" y="10896"/>
                    <a:pt x="13720" y="9026"/>
                    <a:pt x="13422" y="6505"/>
                  </a:cubicBezTo>
                  <a:cubicBezTo>
                    <a:pt x="13153" y="4182"/>
                    <a:pt x="12077" y="2283"/>
                    <a:pt x="10108" y="924"/>
                  </a:cubicBezTo>
                  <a:cubicBezTo>
                    <a:pt x="9244" y="343"/>
                    <a:pt x="8224" y="17"/>
                    <a:pt x="7162" y="3"/>
                  </a:cubicBezTo>
                  <a:cubicBezTo>
                    <a:pt x="7106" y="1"/>
                    <a:pt x="7050" y="0"/>
                    <a:pt x="6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01"/>
            <p:cNvSpPr/>
            <p:nvPr/>
          </p:nvSpPr>
          <p:spPr>
            <a:xfrm>
              <a:off x="8340266" y="2443025"/>
              <a:ext cx="476342" cy="497937"/>
            </a:xfrm>
            <a:custGeom>
              <a:rect b="b" l="l" r="r" t="t"/>
              <a:pathLst>
                <a:path extrusionOk="0" h="13120" w="12551">
                  <a:moveTo>
                    <a:pt x="6331" y="0"/>
                  </a:moveTo>
                  <a:cubicBezTo>
                    <a:pt x="5217" y="0"/>
                    <a:pt x="4104" y="330"/>
                    <a:pt x="3018" y="980"/>
                  </a:cubicBezTo>
                  <a:cubicBezTo>
                    <a:pt x="780" y="2326"/>
                    <a:pt x="1" y="4550"/>
                    <a:pt x="15" y="7057"/>
                  </a:cubicBezTo>
                  <a:cubicBezTo>
                    <a:pt x="15" y="8303"/>
                    <a:pt x="652" y="9366"/>
                    <a:pt x="1360" y="10357"/>
                  </a:cubicBezTo>
                  <a:cubicBezTo>
                    <a:pt x="2621" y="12156"/>
                    <a:pt x="4406" y="13006"/>
                    <a:pt x="6630" y="13119"/>
                  </a:cubicBezTo>
                  <a:cubicBezTo>
                    <a:pt x="8457" y="13006"/>
                    <a:pt x="10029" y="12326"/>
                    <a:pt x="11078" y="10655"/>
                  </a:cubicBezTo>
                  <a:cubicBezTo>
                    <a:pt x="11842" y="9451"/>
                    <a:pt x="12338" y="8148"/>
                    <a:pt x="12423" y="6745"/>
                  </a:cubicBezTo>
                  <a:cubicBezTo>
                    <a:pt x="12551" y="4408"/>
                    <a:pt x="11842" y="2411"/>
                    <a:pt x="9803" y="1093"/>
                  </a:cubicBezTo>
                  <a:cubicBezTo>
                    <a:pt x="8665" y="362"/>
                    <a:pt x="7498" y="0"/>
                    <a:pt x="63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01"/>
            <p:cNvSpPr/>
            <p:nvPr/>
          </p:nvSpPr>
          <p:spPr>
            <a:xfrm>
              <a:off x="4703961" y="4166106"/>
              <a:ext cx="545150" cy="486551"/>
            </a:xfrm>
            <a:custGeom>
              <a:rect b="b" l="l" r="r" t="t"/>
              <a:pathLst>
                <a:path extrusionOk="0" h="12820" w="14364">
                  <a:moveTo>
                    <a:pt x="6953" y="0"/>
                  </a:moveTo>
                  <a:cubicBezTo>
                    <a:pt x="5424" y="0"/>
                    <a:pt x="3908" y="532"/>
                    <a:pt x="2862" y="1544"/>
                  </a:cubicBezTo>
                  <a:cubicBezTo>
                    <a:pt x="1899" y="2465"/>
                    <a:pt x="1219" y="3641"/>
                    <a:pt x="893" y="4930"/>
                  </a:cubicBezTo>
                  <a:cubicBezTo>
                    <a:pt x="1" y="8301"/>
                    <a:pt x="2055" y="12706"/>
                    <a:pt x="7182" y="12819"/>
                  </a:cubicBezTo>
                  <a:cubicBezTo>
                    <a:pt x="9279" y="12692"/>
                    <a:pt x="11134" y="11474"/>
                    <a:pt x="12381" y="9406"/>
                  </a:cubicBezTo>
                  <a:cubicBezTo>
                    <a:pt x="14364" y="6148"/>
                    <a:pt x="12508" y="2139"/>
                    <a:pt x="9888" y="723"/>
                  </a:cubicBezTo>
                  <a:cubicBezTo>
                    <a:pt x="8993" y="236"/>
                    <a:pt x="7970" y="0"/>
                    <a:pt x="69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01"/>
            <p:cNvSpPr/>
            <p:nvPr/>
          </p:nvSpPr>
          <p:spPr>
            <a:xfrm>
              <a:off x="9098177" y="2668539"/>
              <a:ext cx="499037" cy="480517"/>
            </a:xfrm>
            <a:custGeom>
              <a:rect b="b" l="l" r="r" t="t"/>
              <a:pathLst>
                <a:path extrusionOk="0" h="12661" w="13149">
                  <a:moveTo>
                    <a:pt x="6418" y="0"/>
                  </a:moveTo>
                  <a:cubicBezTo>
                    <a:pt x="2842" y="0"/>
                    <a:pt x="0" y="3180"/>
                    <a:pt x="513" y="6809"/>
                  </a:cubicBezTo>
                  <a:cubicBezTo>
                    <a:pt x="726" y="8211"/>
                    <a:pt x="1236" y="9557"/>
                    <a:pt x="1986" y="10761"/>
                  </a:cubicBezTo>
                  <a:cubicBezTo>
                    <a:pt x="2454" y="11526"/>
                    <a:pt x="3176" y="12107"/>
                    <a:pt x="4026" y="12376"/>
                  </a:cubicBezTo>
                  <a:cubicBezTo>
                    <a:pt x="4623" y="12562"/>
                    <a:pt x="5258" y="12661"/>
                    <a:pt x="5884" y="12661"/>
                  </a:cubicBezTo>
                  <a:cubicBezTo>
                    <a:pt x="5926" y="12661"/>
                    <a:pt x="5967" y="12660"/>
                    <a:pt x="6009" y="12659"/>
                  </a:cubicBezTo>
                  <a:cubicBezTo>
                    <a:pt x="7751" y="12659"/>
                    <a:pt x="9324" y="12206"/>
                    <a:pt x="10556" y="10903"/>
                  </a:cubicBezTo>
                  <a:cubicBezTo>
                    <a:pt x="11179" y="10237"/>
                    <a:pt x="11661" y="9458"/>
                    <a:pt x="12001" y="8622"/>
                  </a:cubicBezTo>
                  <a:cubicBezTo>
                    <a:pt x="13148" y="5775"/>
                    <a:pt x="12468" y="3240"/>
                    <a:pt x="10060" y="1356"/>
                  </a:cubicBezTo>
                  <a:cubicBezTo>
                    <a:pt x="9140" y="647"/>
                    <a:pt x="8120" y="137"/>
                    <a:pt x="6958" y="24"/>
                  </a:cubicBezTo>
                  <a:cubicBezTo>
                    <a:pt x="6777" y="8"/>
                    <a:pt x="6596" y="0"/>
                    <a:pt x="64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01"/>
            <p:cNvSpPr/>
            <p:nvPr/>
          </p:nvSpPr>
          <p:spPr>
            <a:xfrm>
              <a:off x="7555370" y="3870418"/>
              <a:ext cx="505907" cy="458087"/>
            </a:xfrm>
            <a:custGeom>
              <a:rect b="b" l="l" r="r" t="t"/>
              <a:pathLst>
                <a:path extrusionOk="0" h="12070" w="13330">
                  <a:moveTo>
                    <a:pt x="7374" y="0"/>
                  </a:moveTo>
                  <a:cubicBezTo>
                    <a:pt x="7352" y="0"/>
                    <a:pt x="7331" y="0"/>
                    <a:pt x="7310" y="1"/>
                  </a:cubicBezTo>
                  <a:cubicBezTo>
                    <a:pt x="5228" y="29"/>
                    <a:pt x="4194" y="383"/>
                    <a:pt x="2749" y="1474"/>
                  </a:cubicBezTo>
                  <a:cubicBezTo>
                    <a:pt x="2550" y="1629"/>
                    <a:pt x="2338" y="1771"/>
                    <a:pt x="2111" y="1899"/>
                  </a:cubicBezTo>
                  <a:cubicBezTo>
                    <a:pt x="992" y="2536"/>
                    <a:pt x="270" y="3698"/>
                    <a:pt x="213" y="4972"/>
                  </a:cubicBezTo>
                  <a:cubicBezTo>
                    <a:pt x="1" y="7749"/>
                    <a:pt x="1148" y="9845"/>
                    <a:pt x="3457" y="11318"/>
                  </a:cubicBezTo>
                  <a:cubicBezTo>
                    <a:pt x="4220" y="11810"/>
                    <a:pt x="5107" y="12069"/>
                    <a:pt x="6003" y="12069"/>
                  </a:cubicBezTo>
                  <a:cubicBezTo>
                    <a:pt x="6321" y="12069"/>
                    <a:pt x="6640" y="12037"/>
                    <a:pt x="6956" y="11970"/>
                  </a:cubicBezTo>
                  <a:cubicBezTo>
                    <a:pt x="9619" y="11403"/>
                    <a:pt x="11517" y="9803"/>
                    <a:pt x="12480" y="7267"/>
                  </a:cubicBezTo>
                  <a:cubicBezTo>
                    <a:pt x="13330" y="5001"/>
                    <a:pt x="12508" y="2564"/>
                    <a:pt x="10596" y="1105"/>
                  </a:cubicBezTo>
                  <a:cubicBezTo>
                    <a:pt x="9678" y="382"/>
                    <a:pt x="8541" y="0"/>
                    <a:pt x="73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01"/>
            <p:cNvSpPr/>
            <p:nvPr/>
          </p:nvSpPr>
          <p:spPr>
            <a:xfrm>
              <a:off x="6615666" y="3744985"/>
              <a:ext cx="488714" cy="467651"/>
            </a:xfrm>
            <a:custGeom>
              <a:rect b="b" l="l" r="r" t="t"/>
              <a:pathLst>
                <a:path extrusionOk="0" h="12322" w="12877">
                  <a:moveTo>
                    <a:pt x="7312" y="0"/>
                  </a:moveTo>
                  <a:cubicBezTo>
                    <a:pt x="4978" y="0"/>
                    <a:pt x="3179" y="1082"/>
                    <a:pt x="1828" y="2966"/>
                  </a:cubicBezTo>
                  <a:cubicBezTo>
                    <a:pt x="0" y="5515"/>
                    <a:pt x="595" y="9056"/>
                    <a:pt x="3131" y="10884"/>
                  </a:cubicBezTo>
                  <a:cubicBezTo>
                    <a:pt x="4136" y="11620"/>
                    <a:pt x="5284" y="11989"/>
                    <a:pt x="6474" y="12215"/>
                  </a:cubicBezTo>
                  <a:cubicBezTo>
                    <a:pt x="6849" y="12286"/>
                    <a:pt x="7214" y="12322"/>
                    <a:pt x="7568" y="12322"/>
                  </a:cubicBezTo>
                  <a:cubicBezTo>
                    <a:pt x="8986" y="12322"/>
                    <a:pt x="10218" y="11746"/>
                    <a:pt x="11205" y="10544"/>
                  </a:cubicBezTo>
                  <a:cubicBezTo>
                    <a:pt x="12296" y="9198"/>
                    <a:pt x="12805" y="7626"/>
                    <a:pt x="12876" y="5657"/>
                  </a:cubicBezTo>
                  <a:cubicBezTo>
                    <a:pt x="12763" y="3476"/>
                    <a:pt x="11644" y="1677"/>
                    <a:pt x="9519" y="501"/>
                  </a:cubicBezTo>
                  <a:cubicBezTo>
                    <a:pt x="8924" y="175"/>
                    <a:pt x="8258" y="5"/>
                    <a:pt x="7579" y="5"/>
                  </a:cubicBezTo>
                  <a:cubicBezTo>
                    <a:pt x="7489" y="2"/>
                    <a:pt x="7400" y="0"/>
                    <a:pt x="7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01"/>
            <p:cNvSpPr/>
            <p:nvPr/>
          </p:nvSpPr>
          <p:spPr>
            <a:xfrm>
              <a:off x="5677556" y="4257800"/>
              <a:ext cx="436036" cy="450648"/>
            </a:xfrm>
            <a:custGeom>
              <a:rect b="b" l="l" r="r" t="t"/>
              <a:pathLst>
                <a:path extrusionOk="0" h="11874" w="11489">
                  <a:moveTo>
                    <a:pt x="5796" y="1"/>
                  </a:moveTo>
                  <a:cubicBezTo>
                    <a:pt x="3981" y="1"/>
                    <a:pt x="2157" y="782"/>
                    <a:pt x="1162" y="2358"/>
                  </a:cubicBezTo>
                  <a:cubicBezTo>
                    <a:pt x="383" y="3533"/>
                    <a:pt x="0" y="4950"/>
                    <a:pt x="71" y="6366"/>
                  </a:cubicBezTo>
                  <a:cubicBezTo>
                    <a:pt x="15" y="7613"/>
                    <a:pt x="468" y="8874"/>
                    <a:pt x="1445" y="9936"/>
                  </a:cubicBezTo>
                  <a:cubicBezTo>
                    <a:pt x="2408" y="11027"/>
                    <a:pt x="3754" y="11707"/>
                    <a:pt x="5213" y="11834"/>
                  </a:cubicBezTo>
                  <a:cubicBezTo>
                    <a:pt x="5432" y="11861"/>
                    <a:pt x="5650" y="11874"/>
                    <a:pt x="5866" y="11874"/>
                  </a:cubicBezTo>
                  <a:cubicBezTo>
                    <a:pt x="7961" y="11874"/>
                    <a:pt x="9893" y="10655"/>
                    <a:pt x="10766" y="8704"/>
                  </a:cubicBezTo>
                  <a:cubicBezTo>
                    <a:pt x="11318" y="7486"/>
                    <a:pt x="11488" y="6126"/>
                    <a:pt x="11276" y="4808"/>
                  </a:cubicBezTo>
                  <a:cubicBezTo>
                    <a:pt x="11092" y="3576"/>
                    <a:pt x="10638" y="2443"/>
                    <a:pt x="9732" y="1522"/>
                  </a:cubicBezTo>
                  <a:cubicBezTo>
                    <a:pt x="8720" y="510"/>
                    <a:pt x="7261" y="1"/>
                    <a:pt x="57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01"/>
            <p:cNvSpPr/>
            <p:nvPr/>
          </p:nvSpPr>
          <p:spPr>
            <a:xfrm>
              <a:off x="6014612" y="4810919"/>
              <a:ext cx="448940" cy="443854"/>
            </a:xfrm>
            <a:custGeom>
              <a:rect b="b" l="l" r="r" t="t"/>
              <a:pathLst>
                <a:path extrusionOk="0" h="11695" w="11829">
                  <a:moveTo>
                    <a:pt x="6253" y="1"/>
                  </a:moveTo>
                  <a:cubicBezTo>
                    <a:pt x="6038" y="1"/>
                    <a:pt x="5819" y="13"/>
                    <a:pt x="5596" y="36"/>
                  </a:cubicBezTo>
                  <a:cubicBezTo>
                    <a:pt x="2919" y="334"/>
                    <a:pt x="1304" y="1949"/>
                    <a:pt x="341" y="4328"/>
                  </a:cubicBezTo>
                  <a:cubicBezTo>
                    <a:pt x="58" y="5051"/>
                    <a:pt x="1" y="5844"/>
                    <a:pt x="185" y="6595"/>
                  </a:cubicBezTo>
                  <a:cubicBezTo>
                    <a:pt x="582" y="8550"/>
                    <a:pt x="1729" y="9924"/>
                    <a:pt x="3386" y="10943"/>
                  </a:cubicBezTo>
                  <a:cubicBezTo>
                    <a:pt x="4187" y="11427"/>
                    <a:pt x="5096" y="11695"/>
                    <a:pt x="6020" y="11695"/>
                  </a:cubicBezTo>
                  <a:cubicBezTo>
                    <a:pt x="6044" y="11695"/>
                    <a:pt x="6068" y="11695"/>
                    <a:pt x="6092" y="11694"/>
                  </a:cubicBezTo>
                  <a:cubicBezTo>
                    <a:pt x="6102" y="11694"/>
                    <a:pt x="6111" y="11694"/>
                    <a:pt x="6121" y="11694"/>
                  </a:cubicBezTo>
                  <a:cubicBezTo>
                    <a:pt x="9124" y="11694"/>
                    <a:pt x="11489" y="9517"/>
                    <a:pt x="11715" y="6538"/>
                  </a:cubicBezTo>
                  <a:cubicBezTo>
                    <a:pt x="11829" y="5122"/>
                    <a:pt x="11404" y="3790"/>
                    <a:pt x="10851" y="2501"/>
                  </a:cubicBezTo>
                  <a:cubicBezTo>
                    <a:pt x="10724" y="2218"/>
                    <a:pt x="10554" y="1977"/>
                    <a:pt x="10327" y="1765"/>
                  </a:cubicBezTo>
                  <a:cubicBezTo>
                    <a:pt x="9168" y="631"/>
                    <a:pt x="7823" y="1"/>
                    <a:pt x="62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01"/>
            <p:cNvSpPr/>
            <p:nvPr/>
          </p:nvSpPr>
          <p:spPr>
            <a:xfrm>
              <a:off x="8564982" y="1780678"/>
              <a:ext cx="392239" cy="369354"/>
            </a:xfrm>
            <a:custGeom>
              <a:rect b="b" l="l" r="r" t="t"/>
              <a:pathLst>
                <a:path extrusionOk="0" h="9732" w="10335">
                  <a:moveTo>
                    <a:pt x="4315" y="910"/>
                  </a:moveTo>
                  <a:cubicBezTo>
                    <a:pt x="4630" y="910"/>
                    <a:pt x="4765" y="1089"/>
                    <a:pt x="4788" y="1491"/>
                  </a:cubicBezTo>
                  <a:cubicBezTo>
                    <a:pt x="4788" y="1717"/>
                    <a:pt x="4760" y="1958"/>
                    <a:pt x="4689" y="2171"/>
                  </a:cubicBezTo>
                  <a:cubicBezTo>
                    <a:pt x="4448" y="2950"/>
                    <a:pt x="4052" y="3658"/>
                    <a:pt x="3528" y="4281"/>
                  </a:cubicBezTo>
                  <a:cubicBezTo>
                    <a:pt x="3173" y="3913"/>
                    <a:pt x="2933" y="3446"/>
                    <a:pt x="2819" y="2950"/>
                  </a:cubicBezTo>
                  <a:cubicBezTo>
                    <a:pt x="2593" y="2043"/>
                    <a:pt x="3159" y="1137"/>
                    <a:pt x="4066" y="938"/>
                  </a:cubicBezTo>
                  <a:cubicBezTo>
                    <a:pt x="4159" y="920"/>
                    <a:pt x="4242" y="910"/>
                    <a:pt x="4315" y="910"/>
                  </a:cubicBezTo>
                  <a:close/>
                  <a:moveTo>
                    <a:pt x="8573" y="4012"/>
                  </a:moveTo>
                  <a:cubicBezTo>
                    <a:pt x="8778" y="4012"/>
                    <a:pt x="8938" y="4090"/>
                    <a:pt x="9052" y="4253"/>
                  </a:cubicBezTo>
                  <a:cubicBezTo>
                    <a:pt x="9250" y="4522"/>
                    <a:pt x="9165" y="4990"/>
                    <a:pt x="8825" y="5315"/>
                  </a:cubicBezTo>
                  <a:cubicBezTo>
                    <a:pt x="8712" y="5429"/>
                    <a:pt x="8570" y="5514"/>
                    <a:pt x="8429" y="5584"/>
                  </a:cubicBezTo>
                  <a:cubicBezTo>
                    <a:pt x="7982" y="5778"/>
                    <a:pt x="7530" y="5862"/>
                    <a:pt x="7049" y="5862"/>
                  </a:cubicBezTo>
                  <a:cubicBezTo>
                    <a:pt x="6722" y="5862"/>
                    <a:pt x="6382" y="5823"/>
                    <a:pt x="6021" y="5754"/>
                  </a:cubicBezTo>
                  <a:cubicBezTo>
                    <a:pt x="6502" y="5174"/>
                    <a:pt x="7083" y="4678"/>
                    <a:pt x="7735" y="4295"/>
                  </a:cubicBezTo>
                  <a:cubicBezTo>
                    <a:pt x="7834" y="4239"/>
                    <a:pt x="7933" y="4182"/>
                    <a:pt x="8046" y="4140"/>
                  </a:cubicBezTo>
                  <a:cubicBezTo>
                    <a:pt x="8245" y="4055"/>
                    <a:pt x="8421" y="4012"/>
                    <a:pt x="8573" y="4012"/>
                  </a:cubicBezTo>
                  <a:close/>
                  <a:moveTo>
                    <a:pt x="4362" y="1"/>
                  </a:moveTo>
                  <a:cubicBezTo>
                    <a:pt x="4281" y="1"/>
                    <a:pt x="4196" y="6"/>
                    <a:pt x="4108" y="18"/>
                  </a:cubicBezTo>
                  <a:cubicBezTo>
                    <a:pt x="2961" y="159"/>
                    <a:pt x="2054" y="1066"/>
                    <a:pt x="1913" y="2213"/>
                  </a:cubicBezTo>
                  <a:cubicBezTo>
                    <a:pt x="1814" y="3006"/>
                    <a:pt x="2054" y="3715"/>
                    <a:pt x="2479" y="4380"/>
                  </a:cubicBezTo>
                  <a:cubicBezTo>
                    <a:pt x="2918" y="5103"/>
                    <a:pt x="2918" y="5103"/>
                    <a:pt x="2338" y="5740"/>
                  </a:cubicBezTo>
                  <a:cubicBezTo>
                    <a:pt x="1799" y="6321"/>
                    <a:pt x="1247" y="6874"/>
                    <a:pt x="652" y="7398"/>
                  </a:cubicBezTo>
                  <a:cubicBezTo>
                    <a:pt x="553" y="7497"/>
                    <a:pt x="440" y="7582"/>
                    <a:pt x="340" y="7681"/>
                  </a:cubicBezTo>
                  <a:cubicBezTo>
                    <a:pt x="128" y="7865"/>
                    <a:pt x="1" y="8092"/>
                    <a:pt x="227" y="8332"/>
                  </a:cubicBezTo>
                  <a:cubicBezTo>
                    <a:pt x="311" y="8422"/>
                    <a:pt x="395" y="8456"/>
                    <a:pt x="478" y="8456"/>
                  </a:cubicBezTo>
                  <a:cubicBezTo>
                    <a:pt x="605" y="8456"/>
                    <a:pt x="730" y="8376"/>
                    <a:pt x="850" y="8290"/>
                  </a:cubicBezTo>
                  <a:cubicBezTo>
                    <a:pt x="978" y="8191"/>
                    <a:pt x="1105" y="8078"/>
                    <a:pt x="1233" y="7978"/>
                  </a:cubicBezTo>
                  <a:cubicBezTo>
                    <a:pt x="1842" y="7454"/>
                    <a:pt x="2437" y="6888"/>
                    <a:pt x="2989" y="6293"/>
                  </a:cubicBezTo>
                  <a:cubicBezTo>
                    <a:pt x="3298" y="5977"/>
                    <a:pt x="3446" y="5821"/>
                    <a:pt x="3626" y="5821"/>
                  </a:cubicBezTo>
                  <a:cubicBezTo>
                    <a:pt x="3794" y="5821"/>
                    <a:pt x="3988" y="5956"/>
                    <a:pt x="4363" y="6222"/>
                  </a:cubicBezTo>
                  <a:cubicBezTo>
                    <a:pt x="4264" y="6349"/>
                    <a:pt x="4208" y="6449"/>
                    <a:pt x="4137" y="6534"/>
                  </a:cubicBezTo>
                  <a:cubicBezTo>
                    <a:pt x="3641" y="7185"/>
                    <a:pt x="3103" y="7794"/>
                    <a:pt x="2678" y="8488"/>
                  </a:cubicBezTo>
                  <a:cubicBezTo>
                    <a:pt x="2522" y="8687"/>
                    <a:pt x="2409" y="8927"/>
                    <a:pt x="2338" y="9168"/>
                  </a:cubicBezTo>
                  <a:cubicBezTo>
                    <a:pt x="2267" y="9381"/>
                    <a:pt x="2366" y="9607"/>
                    <a:pt x="2564" y="9692"/>
                  </a:cubicBezTo>
                  <a:cubicBezTo>
                    <a:pt x="2617" y="9719"/>
                    <a:pt x="2674" y="9731"/>
                    <a:pt x="2730" y="9731"/>
                  </a:cubicBezTo>
                  <a:cubicBezTo>
                    <a:pt x="2856" y="9731"/>
                    <a:pt x="2982" y="9668"/>
                    <a:pt x="3060" y="9551"/>
                  </a:cubicBezTo>
                  <a:cubicBezTo>
                    <a:pt x="3117" y="9480"/>
                    <a:pt x="3173" y="9409"/>
                    <a:pt x="3216" y="9324"/>
                  </a:cubicBezTo>
                  <a:cubicBezTo>
                    <a:pt x="3698" y="8446"/>
                    <a:pt x="4377" y="7709"/>
                    <a:pt x="4987" y="6916"/>
                  </a:cubicBezTo>
                  <a:cubicBezTo>
                    <a:pt x="5108" y="6717"/>
                    <a:pt x="5324" y="6605"/>
                    <a:pt x="5554" y="6605"/>
                  </a:cubicBezTo>
                  <a:cubicBezTo>
                    <a:pt x="5619" y="6605"/>
                    <a:pt x="5686" y="6614"/>
                    <a:pt x="5751" y="6633"/>
                  </a:cubicBezTo>
                  <a:cubicBezTo>
                    <a:pt x="6179" y="6700"/>
                    <a:pt x="6607" y="6746"/>
                    <a:pt x="7033" y="6746"/>
                  </a:cubicBezTo>
                  <a:cubicBezTo>
                    <a:pt x="7593" y="6746"/>
                    <a:pt x="8150" y="6666"/>
                    <a:pt x="8698" y="6449"/>
                  </a:cubicBezTo>
                  <a:cubicBezTo>
                    <a:pt x="9321" y="6222"/>
                    <a:pt x="9803" y="5712"/>
                    <a:pt x="9987" y="5075"/>
                  </a:cubicBezTo>
                  <a:cubicBezTo>
                    <a:pt x="10335" y="4082"/>
                    <a:pt x="9580" y="3090"/>
                    <a:pt x="8588" y="3090"/>
                  </a:cubicBezTo>
                  <a:cubicBezTo>
                    <a:pt x="8490" y="3090"/>
                    <a:pt x="8389" y="3099"/>
                    <a:pt x="8287" y="3120"/>
                  </a:cubicBezTo>
                  <a:cubicBezTo>
                    <a:pt x="7805" y="3233"/>
                    <a:pt x="7352" y="3431"/>
                    <a:pt x="6956" y="3729"/>
                  </a:cubicBezTo>
                  <a:cubicBezTo>
                    <a:pt x="6346" y="4140"/>
                    <a:pt x="5780" y="4635"/>
                    <a:pt x="5298" y="5202"/>
                  </a:cubicBezTo>
                  <a:cubicBezTo>
                    <a:pt x="5171" y="5337"/>
                    <a:pt x="5054" y="5417"/>
                    <a:pt x="4927" y="5417"/>
                  </a:cubicBezTo>
                  <a:cubicBezTo>
                    <a:pt x="4840" y="5417"/>
                    <a:pt x="4749" y="5381"/>
                    <a:pt x="4647" y="5301"/>
                  </a:cubicBezTo>
                  <a:cubicBezTo>
                    <a:pt x="4491" y="5202"/>
                    <a:pt x="4307" y="5145"/>
                    <a:pt x="4193" y="4933"/>
                  </a:cubicBezTo>
                  <a:cubicBezTo>
                    <a:pt x="4335" y="4749"/>
                    <a:pt x="4477" y="4536"/>
                    <a:pt x="4618" y="4324"/>
                  </a:cubicBezTo>
                  <a:cubicBezTo>
                    <a:pt x="5086" y="3658"/>
                    <a:pt x="5426" y="2907"/>
                    <a:pt x="5624" y="2128"/>
                  </a:cubicBezTo>
                  <a:cubicBezTo>
                    <a:pt x="5723" y="1760"/>
                    <a:pt x="5723" y="1378"/>
                    <a:pt x="5624" y="1023"/>
                  </a:cubicBezTo>
                  <a:cubicBezTo>
                    <a:pt x="5423" y="345"/>
                    <a:pt x="4999" y="1"/>
                    <a:pt x="4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01"/>
            <p:cNvSpPr/>
            <p:nvPr/>
          </p:nvSpPr>
          <p:spPr>
            <a:xfrm>
              <a:off x="7481173" y="1941900"/>
              <a:ext cx="369392" cy="358120"/>
            </a:xfrm>
            <a:custGeom>
              <a:rect b="b" l="l" r="r" t="t"/>
              <a:pathLst>
                <a:path extrusionOk="0" h="9436" w="9733">
                  <a:moveTo>
                    <a:pt x="4508" y="895"/>
                  </a:moveTo>
                  <a:cubicBezTo>
                    <a:pt x="4686" y="895"/>
                    <a:pt x="4854" y="986"/>
                    <a:pt x="5015" y="1110"/>
                  </a:cubicBezTo>
                  <a:cubicBezTo>
                    <a:pt x="5752" y="1691"/>
                    <a:pt x="6106" y="3036"/>
                    <a:pt x="5724" y="4000"/>
                  </a:cubicBezTo>
                  <a:cubicBezTo>
                    <a:pt x="4987" y="3348"/>
                    <a:pt x="4307" y="2710"/>
                    <a:pt x="4080" y="1719"/>
                  </a:cubicBezTo>
                  <a:cubicBezTo>
                    <a:pt x="4024" y="1450"/>
                    <a:pt x="3939" y="1152"/>
                    <a:pt x="4236" y="968"/>
                  </a:cubicBezTo>
                  <a:cubicBezTo>
                    <a:pt x="4330" y="917"/>
                    <a:pt x="4420" y="895"/>
                    <a:pt x="4508" y="895"/>
                  </a:cubicBezTo>
                  <a:close/>
                  <a:moveTo>
                    <a:pt x="1842" y="5657"/>
                  </a:moveTo>
                  <a:cubicBezTo>
                    <a:pt x="2437" y="5685"/>
                    <a:pt x="3032" y="5855"/>
                    <a:pt x="3570" y="6124"/>
                  </a:cubicBezTo>
                  <a:cubicBezTo>
                    <a:pt x="3840" y="6223"/>
                    <a:pt x="4066" y="6379"/>
                    <a:pt x="4265" y="6578"/>
                  </a:cubicBezTo>
                  <a:cubicBezTo>
                    <a:pt x="3849" y="7015"/>
                    <a:pt x="3295" y="7235"/>
                    <a:pt x="2759" y="7235"/>
                  </a:cubicBezTo>
                  <a:cubicBezTo>
                    <a:pt x="2237" y="7235"/>
                    <a:pt x="1732" y="7026"/>
                    <a:pt x="1389" y="6606"/>
                  </a:cubicBezTo>
                  <a:cubicBezTo>
                    <a:pt x="1233" y="6422"/>
                    <a:pt x="1021" y="6209"/>
                    <a:pt x="1162" y="5926"/>
                  </a:cubicBezTo>
                  <a:cubicBezTo>
                    <a:pt x="1304" y="5685"/>
                    <a:pt x="1573" y="5657"/>
                    <a:pt x="1842" y="5657"/>
                  </a:cubicBezTo>
                  <a:close/>
                  <a:moveTo>
                    <a:pt x="4450" y="1"/>
                  </a:moveTo>
                  <a:cubicBezTo>
                    <a:pt x="3685" y="1"/>
                    <a:pt x="3102" y="597"/>
                    <a:pt x="3146" y="1506"/>
                  </a:cubicBezTo>
                  <a:cubicBezTo>
                    <a:pt x="3188" y="2045"/>
                    <a:pt x="3358" y="2555"/>
                    <a:pt x="3655" y="3008"/>
                  </a:cubicBezTo>
                  <a:cubicBezTo>
                    <a:pt x="4080" y="3674"/>
                    <a:pt x="4619" y="4269"/>
                    <a:pt x="5228" y="4764"/>
                  </a:cubicBezTo>
                  <a:cubicBezTo>
                    <a:pt x="5539" y="5034"/>
                    <a:pt x="5511" y="5133"/>
                    <a:pt x="5228" y="5586"/>
                  </a:cubicBezTo>
                  <a:cubicBezTo>
                    <a:pt x="5127" y="5748"/>
                    <a:pt x="5031" y="5818"/>
                    <a:pt x="4923" y="5818"/>
                  </a:cubicBezTo>
                  <a:cubicBezTo>
                    <a:pt x="4833" y="5818"/>
                    <a:pt x="4735" y="5769"/>
                    <a:pt x="4619" y="5685"/>
                  </a:cubicBezTo>
                  <a:cubicBezTo>
                    <a:pt x="4024" y="5317"/>
                    <a:pt x="3386" y="5034"/>
                    <a:pt x="2706" y="4878"/>
                  </a:cubicBezTo>
                  <a:cubicBezTo>
                    <a:pt x="2425" y="4805"/>
                    <a:pt x="2143" y="4759"/>
                    <a:pt x="1863" y="4759"/>
                  </a:cubicBezTo>
                  <a:cubicBezTo>
                    <a:pt x="1594" y="4759"/>
                    <a:pt x="1327" y="4802"/>
                    <a:pt x="1063" y="4906"/>
                  </a:cubicBezTo>
                  <a:cubicBezTo>
                    <a:pt x="270" y="5218"/>
                    <a:pt x="1" y="5912"/>
                    <a:pt x="355" y="6663"/>
                  </a:cubicBezTo>
                  <a:cubicBezTo>
                    <a:pt x="667" y="7328"/>
                    <a:pt x="1262" y="7810"/>
                    <a:pt x="1956" y="8022"/>
                  </a:cubicBezTo>
                  <a:cubicBezTo>
                    <a:pt x="2255" y="8111"/>
                    <a:pt x="2544" y="8154"/>
                    <a:pt x="2825" y="8154"/>
                  </a:cubicBezTo>
                  <a:cubicBezTo>
                    <a:pt x="3528" y="8154"/>
                    <a:pt x="4173" y="7885"/>
                    <a:pt x="4760" y="7399"/>
                  </a:cubicBezTo>
                  <a:cubicBezTo>
                    <a:pt x="4919" y="7268"/>
                    <a:pt x="5050" y="7208"/>
                    <a:pt x="5178" y="7208"/>
                  </a:cubicBezTo>
                  <a:cubicBezTo>
                    <a:pt x="5313" y="7208"/>
                    <a:pt x="5443" y="7275"/>
                    <a:pt x="5596" y="7399"/>
                  </a:cubicBezTo>
                  <a:cubicBezTo>
                    <a:pt x="6333" y="7994"/>
                    <a:pt x="7098" y="8575"/>
                    <a:pt x="7848" y="9156"/>
                  </a:cubicBezTo>
                  <a:cubicBezTo>
                    <a:pt x="8091" y="9340"/>
                    <a:pt x="8295" y="9435"/>
                    <a:pt x="8447" y="9435"/>
                  </a:cubicBezTo>
                  <a:cubicBezTo>
                    <a:pt x="8552" y="9435"/>
                    <a:pt x="8632" y="9390"/>
                    <a:pt x="8684" y="9297"/>
                  </a:cubicBezTo>
                  <a:cubicBezTo>
                    <a:pt x="8897" y="8929"/>
                    <a:pt x="8627" y="8731"/>
                    <a:pt x="8387" y="8546"/>
                  </a:cubicBezTo>
                  <a:cubicBezTo>
                    <a:pt x="7707" y="7994"/>
                    <a:pt x="7013" y="7427"/>
                    <a:pt x="6318" y="6889"/>
                  </a:cubicBezTo>
                  <a:cubicBezTo>
                    <a:pt x="5624" y="6337"/>
                    <a:pt x="5752" y="6521"/>
                    <a:pt x="6134" y="5813"/>
                  </a:cubicBezTo>
                  <a:cubicBezTo>
                    <a:pt x="6163" y="5756"/>
                    <a:pt x="6219" y="5713"/>
                    <a:pt x="6262" y="5671"/>
                  </a:cubicBezTo>
                  <a:cubicBezTo>
                    <a:pt x="6403" y="5685"/>
                    <a:pt x="6545" y="5742"/>
                    <a:pt x="6644" y="5855"/>
                  </a:cubicBezTo>
                  <a:cubicBezTo>
                    <a:pt x="7310" y="6351"/>
                    <a:pt x="8004" y="6804"/>
                    <a:pt x="8727" y="7229"/>
                  </a:cubicBezTo>
                  <a:cubicBezTo>
                    <a:pt x="8951" y="7351"/>
                    <a:pt x="9123" y="7412"/>
                    <a:pt x="9258" y="7412"/>
                  </a:cubicBezTo>
                  <a:cubicBezTo>
                    <a:pt x="9405" y="7412"/>
                    <a:pt x="9510" y="7341"/>
                    <a:pt x="9591" y="7201"/>
                  </a:cubicBezTo>
                  <a:cubicBezTo>
                    <a:pt x="9732" y="6946"/>
                    <a:pt x="9619" y="6733"/>
                    <a:pt x="9166" y="6464"/>
                  </a:cubicBezTo>
                  <a:cubicBezTo>
                    <a:pt x="8443" y="6025"/>
                    <a:pt x="7777" y="5543"/>
                    <a:pt x="7069" y="5076"/>
                  </a:cubicBezTo>
                  <a:cubicBezTo>
                    <a:pt x="6687" y="4821"/>
                    <a:pt x="6602" y="4566"/>
                    <a:pt x="6701" y="4099"/>
                  </a:cubicBezTo>
                  <a:cubicBezTo>
                    <a:pt x="6984" y="2923"/>
                    <a:pt x="6701" y="1676"/>
                    <a:pt x="5922" y="756"/>
                  </a:cubicBezTo>
                  <a:cubicBezTo>
                    <a:pt x="5724" y="501"/>
                    <a:pt x="5454" y="302"/>
                    <a:pt x="5157" y="161"/>
                  </a:cubicBezTo>
                  <a:cubicBezTo>
                    <a:pt x="4913" y="52"/>
                    <a:pt x="4674" y="1"/>
                    <a:pt x="4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01"/>
            <p:cNvSpPr/>
            <p:nvPr/>
          </p:nvSpPr>
          <p:spPr>
            <a:xfrm>
              <a:off x="4766317" y="4244554"/>
              <a:ext cx="384421" cy="379791"/>
            </a:xfrm>
            <a:custGeom>
              <a:rect b="b" l="l" r="r" t="t"/>
              <a:pathLst>
                <a:path extrusionOk="0" h="10007" w="10129">
                  <a:moveTo>
                    <a:pt x="6364" y="913"/>
                  </a:moveTo>
                  <a:cubicBezTo>
                    <a:pt x="6608" y="913"/>
                    <a:pt x="6862" y="1116"/>
                    <a:pt x="7027" y="1432"/>
                  </a:cubicBezTo>
                  <a:cubicBezTo>
                    <a:pt x="7367" y="2112"/>
                    <a:pt x="7197" y="3217"/>
                    <a:pt x="6602" y="4052"/>
                  </a:cubicBezTo>
                  <a:cubicBezTo>
                    <a:pt x="6177" y="3528"/>
                    <a:pt x="5893" y="2905"/>
                    <a:pt x="5780" y="2239"/>
                  </a:cubicBezTo>
                  <a:cubicBezTo>
                    <a:pt x="5738" y="2013"/>
                    <a:pt x="5738" y="1772"/>
                    <a:pt x="5808" y="1545"/>
                  </a:cubicBezTo>
                  <a:cubicBezTo>
                    <a:pt x="5879" y="1290"/>
                    <a:pt x="5936" y="993"/>
                    <a:pt x="6276" y="922"/>
                  </a:cubicBezTo>
                  <a:cubicBezTo>
                    <a:pt x="6305" y="916"/>
                    <a:pt x="6334" y="913"/>
                    <a:pt x="6364" y="913"/>
                  </a:cubicBezTo>
                  <a:close/>
                  <a:moveTo>
                    <a:pt x="1638" y="5268"/>
                  </a:moveTo>
                  <a:cubicBezTo>
                    <a:pt x="1705" y="5268"/>
                    <a:pt x="1774" y="5275"/>
                    <a:pt x="1842" y="5285"/>
                  </a:cubicBezTo>
                  <a:cubicBezTo>
                    <a:pt x="2352" y="5341"/>
                    <a:pt x="3046" y="5752"/>
                    <a:pt x="3556" y="6333"/>
                  </a:cubicBezTo>
                  <a:cubicBezTo>
                    <a:pt x="3117" y="6517"/>
                    <a:pt x="2635" y="6616"/>
                    <a:pt x="2154" y="6616"/>
                  </a:cubicBezTo>
                  <a:cubicBezTo>
                    <a:pt x="2114" y="6620"/>
                    <a:pt x="2074" y="6622"/>
                    <a:pt x="2035" y="6622"/>
                  </a:cubicBezTo>
                  <a:cubicBezTo>
                    <a:pt x="1795" y="6622"/>
                    <a:pt x="1569" y="6548"/>
                    <a:pt x="1375" y="6390"/>
                  </a:cubicBezTo>
                  <a:cubicBezTo>
                    <a:pt x="1120" y="6206"/>
                    <a:pt x="1035" y="5880"/>
                    <a:pt x="1148" y="5582"/>
                  </a:cubicBezTo>
                  <a:cubicBezTo>
                    <a:pt x="1245" y="5336"/>
                    <a:pt x="1431" y="5268"/>
                    <a:pt x="1638" y="5268"/>
                  </a:cubicBezTo>
                  <a:close/>
                  <a:moveTo>
                    <a:pt x="6377" y="0"/>
                  </a:moveTo>
                  <a:cubicBezTo>
                    <a:pt x="6285" y="0"/>
                    <a:pt x="6190" y="10"/>
                    <a:pt x="6092" y="30"/>
                  </a:cubicBezTo>
                  <a:cubicBezTo>
                    <a:pt x="5468" y="143"/>
                    <a:pt x="5157" y="596"/>
                    <a:pt x="4973" y="1163"/>
                  </a:cubicBezTo>
                  <a:cubicBezTo>
                    <a:pt x="4930" y="1319"/>
                    <a:pt x="4902" y="1474"/>
                    <a:pt x="4888" y="1644"/>
                  </a:cubicBezTo>
                  <a:cubicBezTo>
                    <a:pt x="4831" y="2310"/>
                    <a:pt x="4959" y="2990"/>
                    <a:pt x="5270" y="3599"/>
                  </a:cubicBezTo>
                  <a:cubicBezTo>
                    <a:pt x="5440" y="3925"/>
                    <a:pt x="5638" y="4237"/>
                    <a:pt x="5837" y="4562"/>
                  </a:cubicBezTo>
                  <a:cubicBezTo>
                    <a:pt x="5893" y="4676"/>
                    <a:pt x="6035" y="4789"/>
                    <a:pt x="5922" y="4931"/>
                  </a:cubicBezTo>
                  <a:cubicBezTo>
                    <a:pt x="5582" y="5356"/>
                    <a:pt x="5143" y="5681"/>
                    <a:pt x="4647" y="5880"/>
                  </a:cubicBezTo>
                  <a:cubicBezTo>
                    <a:pt x="4615" y="5890"/>
                    <a:pt x="4585" y="5895"/>
                    <a:pt x="4556" y="5895"/>
                  </a:cubicBezTo>
                  <a:cubicBezTo>
                    <a:pt x="4302" y="5895"/>
                    <a:pt x="4155" y="5538"/>
                    <a:pt x="3939" y="5398"/>
                  </a:cubicBezTo>
                  <a:cubicBezTo>
                    <a:pt x="3684" y="5228"/>
                    <a:pt x="3457" y="5030"/>
                    <a:pt x="3202" y="4874"/>
                  </a:cubicBezTo>
                  <a:cubicBezTo>
                    <a:pt x="2749" y="4577"/>
                    <a:pt x="2239" y="4407"/>
                    <a:pt x="1701" y="4378"/>
                  </a:cubicBezTo>
                  <a:cubicBezTo>
                    <a:pt x="1654" y="4374"/>
                    <a:pt x="1608" y="4371"/>
                    <a:pt x="1563" y="4371"/>
                  </a:cubicBezTo>
                  <a:cubicBezTo>
                    <a:pt x="911" y="4371"/>
                    <a:pt x="347" y="4835"/>
                    <a:pt x="227" y="5497"/>
                  </a:cubicBezTo>
                  <a:cubicBezTo>
                    <a:pt x="1" y="6446"/>
                    <a:pt x="723" y="7381"/>
                    <a:pt x="1771" y="7495"/>
                  </a:cubicBezTo>
                  <a:cubicBezTo>
                    <a:pt x="1886" y="7502"/>
                    <a:pt x="2001" y="7505"/>
                    <a:pt x="2115" y="7505"/>
                  </a:cubicBezTo>
                  <a:cubicBezTo>
                    <a:pt x="2694" y="7505"/>
                    <a:pt x="3270" y="7415"/>
                    <a:pt x="3825" y="7225"/>
                  </a:cubicBezTo>
                  <a:cubicBezTo>
                    <a:pt x="4019" y="7161"/>
                    <a:pt x="4141" y="7121"/>
                    <a:pt x="4235" y="7121"/>
                  </a:cubicBezTo>
                  <a:cubicBezTo>
                    <a:pt x="4389" y="7121"/>
                    <a:pt x="4468" y="7228"/>
                    <a:pt x="4661" y="7509"/>
                  </a:cubicBezTo>
                  <a:cubicBezTo>
                    <a:pt x="5058" y="8089"/>
                    <a:pt x="5383" y="8713"/>
                    <a:pt x="5653" y="9350"/>
                  </a:cubicBezTo>
                  <a:cubicBezTo>
                    <a:pt x="5709" y="9506"/>
                    <a:pt x="5780" y="9648"/>
                    <a:pt x="5851" y="9789"/>
                  </a:cubicBezTo>
                  <a:cubicBezTo>
                    <a:pt x="5913" y="9925"/>
                    <a:pt x="6045" y="10006"/>
                    <a:pt x="6178" y="10006"/>
                  </a:cubicBezTo>
                  <a:cubicBezTo>
                    <a:pt x="6225" y="10006"/>
                    <a:pt x="6273" y="9996"/>
                    <a:pt x="6318" y="9973"/>
                  </a:cubicBezTo>
                  <a:cubicBezTo>
                    <a:pt x="6503" y="9903"/>
                    <a:pt x="6616" y="9704"/>
                    <a:pt x="6559" y="9520"/>
                  </a:cubicBezTo>
                  <a:cubicBezTo>
                    <a:pt x="6517" y="9336"/>
                    <a:pt x="6460" y="9166"/>
                    <a:pt x="6389" y="8982"/>
                  </a:cubicBezTo>
                  <a:cubicBezTo>
                    <a:pt x="6106" y="8302"/>
                    <a:pt x="5766" y="7636"/>
                    <a:pt x="5341" y="7027"/>
                  </a:cubicBezTo>
                  <a:cubicBezTo>
                    <a:pt x="5185" y="6772"/>
                    <a:pt x="5185" y="6630"/>
                    <a:pt x="5454" y="6461"/>
                  </a:cubicBezTo>
                  <a:cubicBezTo>
                    <a:pt x="5723" y="6305"/>
                    <a:pt x="5993" y="6106"/>
                    <a:pt x="6219" y="5880"/>
                  </a:cubicBezTo>
                  <a:cubicBezTo>
                    <a:pt x="6347" y="5759"/>
                    <a:pt x="6452" y="5699"/>
                    <a:pt x="6553" y="5699"/>
                  </a:cubicBezTo>
                  <a:cubicBezTo>
                    <a:pt x="6665" y="5699"/>
                    <a:pt x="6772" y="5773"/>
                    <a:pt x="6899" y="5922"/>
                  </a:cubicBezTo>
                  <a:cubicBezTo>
                    <a:pt x="7537" y="6630"/>
                    <a:pt x="8273" y="7240"/>
                    <a:pt x="9095" y="7735"/>
                  </a:cubicBezTo>
                  <a:cubicBezTo>
                    <a:pt x="9236" y="7849"/>
                    <a:pt x="9406" y="7934"/>
                    <a:pt x="9590" y="7962"/>
                  </a:cubicBezTo>
                  <a:cubicBezTo>
                    <a:pt x="9611" y="7965"/>
                    <a:pt x="9631" y="7966"/>
                    <a:pt x="9651" y="7966"/>
                  </a:cubicBezTo>
                  <a:cubicBezTo>
                    <a:pt x="9825" y="7966"/>
                    <a:pt x="9980" y="7858"/>
                    <a:pt x="10044" y="7693"/>
                  </a:cubicBezTo>
                  <a:cubicBezTo>
                    <a:pt x="10129" y="7523"/>
                    <a:pt x="10086" y="7310"/>
                    <a:pt x="9930" y="7183"/>
                  </a:cubicBezTo>
                  <a:cubicBezTo>
                    <a:pt x="9817" y="7112"/>
                    <a:pt x="9690" y="7041"/>
                    <a:pt x="9576" y="6985"/>
                  </a:cubicBezTo>
                  <a:cubicBezTo>
                    <a:pt x="8826" y="6517"/>
                    <a:pt x="8131" y="5951"/>
                    <a:pt x="7522" y="5313"/>
                  </a:cubicBezTo>
                  <a:cubicBezTo>
                    <a:pt x="7267" y="5030"/>
                    <a:pt x="7197" y="4817"/>
                    <a:pt x="7437" y="4477"/>
                  </a:cubicBezTo>
                  <a:cubicBezTo>
                    <a:pt x="7877" y="3854"/>
                    <a:pt x="8103" y="3118"/>
                    <a:pt x="8103" y="2367"/>
                  </a:cubicBezTo>
                  <a:cubicBezTo>
                    <a:pt x="8089" y="1772"/>
                    <a:pt x="8004" y="1177"/>
                    <a:pt x="7607" y="681"/>
                  </a:cubicBezTo>
                  <a:cubicBezTo>
                    <a:pt x="7285" y="275"/>
                    <a:pt x="6872" y="0"/>
                    <a:pt x="6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01"/>
            <p:cNvSpPr/>
            <p:nvPr/>
          </p:nvSpPr>
          <p:spPr>
            <a:xfrm>
              <a:off x="7825781" y="3291415"/>
              <a:ext cx="329580" cy="380853"/>
            </a:xfrm>
            <a:custGeom>
              <a:rect b="b" l="l" r="r" t="t"/>
              <a:pathLst>
                <a:path extrusionOk="0" h="10035" w="8684">
                  <a:moveTo>
                    <a:pt x="6737" y="921"/>
                  </a:moveTo>
                  <a:cubicBezTo>
                    <a:pt x="6744" y="921"/>
                    <a:pt x="6751" y="921"/>
                    <a:pt x="6757" y="922"/>
                  </a:cubicBezTo>
                  <a:cubicBezTo>
                    <a:pt x="7041" y="936"/>
                    <a:pt x="7267" y="1276"/>
                    <a:pt x="7253" y="1729"/>
                  </a:cubicBezTo>
                  <a:cubicBezTo>
                    <a:pt x="7211" y="2508"/>
                    <a:pt x="6857" y="3174"/>
                    <a:pt x="6375" y="3939"/>
                  </a:cubicBezTo>
                  <a:cubicBezTo>
                    <a:pt x="6077" y="3301"/>
                    <a:pt x="5936" y="2607"/>
                    <a:pt x="5978" y="1913"/>
                  </a:cubicBezTo>
                  <a:cubicBezTo>
                    <a:pt x="5992" y="1800"/>
                    <a:pt x="6007" y="1687"/>
                    <a:pt x="6049" y="1573"/>
                  </a:cubicBezTo>
                  <a:cubicBezTo>
                    <a:pt x="6160" y="1200"/>
                    <a:pt x="6459" y="921"/>
                    <a:pt x="6737" y="921"/>
                  </a:cubicBezTo>
                  <a:close/>
                  <a:moveTo>
                    <a:pt x="1408" y="4081"/>
                  </a:moveTo>
                  <a:cubicBezTo>
                    <a:pt x="1467" y="4081"/>
                    <a:pt x="1532" y="4090"/>
                    <a:pt x="1601" y="4109"/>
                  </a:cubicBezTo>
                  <a:cubicBezTo>
                    <a:pt x="1729" y="4151"/>
                    <a:pt x="1856" y="4194"/>
                    <a:pt x="1984" y="4279"/>
                  </a:cubicBezTo>
                  <a:cubicBezTo>
                    <a:pt x="2565" y="4633"/>
                    <a:pt x="3060" y="5114"/>
                    <a:pt x="3429" y="5695"/>
                  </a:cubicBezTo>
                  <a:cubicBezTo>
                    <a:pt x="3167" y="5797"/>
                    <a:pt x="2891" y="5848"/>
                    <a:pt x="2617" y="5848"/>
                  </a:cubicBezTo>
                  <a:cubicBezTo>
                    <a:pt x="2281" y="5848"/>
                    <a:pt x="1948" y="5772"/>
                    <a:pt x="1644" y="5624"/>
                  </a:cubicBezTo>
                  <a:cubicBezTo>
                    <a:pt x="1233" y="5440"/>
                    <a:pt x="978" y="5015"/>
                    <a:pt x="1006" y="4548"/>
                  </a:cubicBezTo>
                  <a:cubicBezTo>
                    <a:pt x="1006" y="4249"/>
                    <a:pt x="1155" y="4081"/>
                    <a:pt x="1408" y="4081"/>
                  </a:cubicBezTo>
                  <a:close/>
                  <a:moveTo>
                    <a:pt x="6758" y="1"/>
                  </a:moveTo>
                  <a:cubicBezTo>
                    <a:pt x="6513" y="1"/>
                    <a:pt x="6256" y="75"/>
                    <a:pt x="6007" y="228"/>
                  </a:cubicBezTo>
                  <a:cubicBezTo>
                    <a:pt x="5454" y="553"/>
                    <a:pt x="5114" y="1148"/>
                    <a:pt x="5100" y="1786"/>
                  </a:cubicBezTo>
                  <a:cubicBezTo>
                    <a:pt x="5043" y="2579"/>
                    <a:pt x="5157" y="3372"/>
                    <a:pt x="5454" y="4109"/>
                  </a:cubicBezTo>
                  <a:cubicBezTo>
                    <a:pt x="5667" y="4690"/>
                    <a:pt x="5652" y="4690"/>
                    <a:pt x="5128" y="5029"/>
                  </a:cubicBezTo>
                  <a:cubicBezTo>
                    <a:pt x="5086" y="5058"/>
                    <a:pt x="5043" y="5086"/>
                    <a:pt x="5001" y="5114"/>
                  </a:cubicBezTo>
                  <a:cubicBezTo>
                    <a:pt x="4740" y="5267"/>
                    <a:pt x="4596" y="5351"/>
                    <a:pt x="4480" y="5351"/>
                  </a:cubicBezTo>
                  <a:cubicBezTo>
                    <a:pt x="4337" y="5351"/>
                    <a:pt x="4235" y="5225"/>
                    <a:pt x="4009" y="4944"/>
                  </a:cubicBezTo>
                  <a:cubicBezTo>
                    <a:pt x="3471" y="4293"/>
                    <a:pt x="2890" y="3684"/>
                    <a:pt x="2111" y="3330"/>
                  </a:cubicBezTo>
                  <a:cubicBezTo>
                    <a:pt x="1874" y="3220"/>
                    <a:pt x="1636" y="3160"/>
                    <a:pt x="1406" y="3160"/>
                  </a:cubicBezTo>
                  <a:cubicBezTo>
                    <a:pt x="1100" y="3160"/>
                    <a:pt x="805" y="3265"/>
                    <a:pt x="539" y="3500"/>
                  </a:cubicBezTo>
                  <a:cubicBezTo>
                    <a:pt x="114" y="3882"/>
                    <a:pt x="1" y="4392"/>
                    <a:pt x="142" y="4959"/>
                  </a:cubicBezTo>
                  <a:cubicBezTo>
                    <a:pt x="403" y="6097"/>
                    <a:pt x="1275" y="6731"/>
                    <a:pt x="2668" y="6731"/>
                  </a:cubicBezTo>
                  <a:cubicBezTo>
                    <a:pt x="2713" y="6731"/>
                    <a:pt x="2759" y="6731"/>
                    <a:pt x="2805" y="6729"/>
                  </a:cubicBezTo>
                  <a:cubicBezTo>
                    <a:pt x="3046" y="6729"/>
                    <a:pt x="3287" y="6687"/>
                    <a:pt x="3528" y="6630"/>
                  </a:cubicBezTo>
                  <a:cubicBezTo>
                    <a:pt x="3634" y="6589"/>
                    <a:pt x="3723" y="6570"/>
                    <a:pt x="3798" y="6570"/>
                  </a:cubicBezTo>
                  <a:cubicBezTo>
                    <a:pt x="4035" y="6570"/>
                    <a:pt x="4143" y="6755"/>
                    <a:pt x="4250" y="7013"/>
                  </a:cubicBezTo>
                  <a:cubicBezTo>
                    <a:pt x="4548" y="7721"/>
                    <a:pt x="4732" y="8472"/>
                    <a:pt x="4803" y="9236"/>
                  </a:cubicBezTo>
                  <a:cubicBezTo>
                    <a:pt x="4817" y="9421"/>
                    <a:pt x="4845" y="9605"/>
                    <a:pt x="4888" y="9789"/>
                  </a:cubicBezTo>
                  <a:cubicBezTo>
                    <a:pt x="4925" y="9939"/>
                    <a:pt x="5063" y="10034"/>
                    <a:pt x="5212" y="10034"/>
                  </a:cubicBezTo>
                  <a:cubicBezTo>
                    <a:pt x="5231" y="10034"/>
                    <a:pt x="5251" y="10033"/>
                    <a:pt x="5270" y="10030"/>
                  </a:cubicBezTo>
                  <a:cubicBezTo>
                    <a:pt x="5440" y="10030"/>
                    <a:pt x="5582" y="9902"/>
                    <a:pt x="5610" y="9732"/>
                  </a:cubicBezTo>
                  <a:cubicBezTo>
                    <a:pt x="5638" y="9605"/>
                    <a:pt x="5638" y="9463"/>
                    <a:pt x="5624" y="9321"/>
                  </a:cubicBezTo>
                  <a:cubicBezTo>
                    <a:pt x="5582" y="8599"/>
                    <a:pt x="5454" y="7891"/>
                    <a:pt x="5228" y="7211"/>
                  </a:cubicBezTo>
                  <a:cubicBezTo>
                    <a:pt x="5128" y="6885"/>
                    <a:pt x="4803" y="6531"/>
                    <a:pt x="4944" y="6248"/>
                  </a:cubicBezTo>
                  <a:cubicBezTo>
                    <a:pt x="5072" y="5979"/>
                    <a:pt x="5497" y="5865"/>
                    <a:pt x="5780" y="5667"/>
                  </a:cubicBezTo>
                  <a:cubicBezTo>
                    <a:pt x="5872" y="5598"/>
                    <a:pt x="5950" y="5564"/>
                    <a:pt x="6018" y="5564"/>
                  </a:cubicBezTo>
                  <a:cubicBezTo>
                    <a:pt x="6119" y="5564"/>
                    <a:pt x="6200" y="5637"/>
                    <a:pt x="6276" y="5780"/>
                  </a:cubicBezTo>
                  <a:cubicBezTo>
                    <a:pt x="6531" y="6219"/>
                    <a:pt x="6828" y="6644"/>
                    <a:pt x="7154" y="7027"/>
                  </a:cubicBezTo>
                  <a:cubicBezTo>
                    <a:pt x="7381" y="7296"/>
                    <a:pt x="7636" y="7551"/>
                    <a:pt x="7905" y="7749"/>
                  </a:cubicBezTo>
                  <a:cubicBezTo>
                    <a:pt x="7990" y="7827"/>
                    <a:pt x="8096" y="7866"/>
                    <a:pt x="8200" y="7866"/>
                  </a:cubicBezTo>
                  <a:cubicBezTo>
                    <a:pt x="8305" y="7866"/>
                    <a:pt x="8408" y="7827"/>
                    <a:pt x="8485" y="7749"/>
                  </a:cubicBezTo>
                  <a:cubicBezTo>
                    <a:pt x="8684" y="7551"/>
                    <a:pt x="8641" y="7324"/>
                    <a:pt x="8485" y="7112"/>
                  </a:cubicBezTo>
                  <a:cubicBezTo>
                    <a:pt x="8400" y="7027"/>
                    <a:pt x="8330" y="6942"/>
                    <a:pt x="8231" y="6871"/>
                  </a:cubicBezTo>
                  <a:cubicBezTo>
                    <a:pt x="7763" y="6389"/>
                    <a:pt x="7352" y="5851"/>
                    <a:pt x="6998" y="5270"/>
                  </a:cubicBezTo>
                  <a:cubicBezTo>
                    <a:pt x="6814" y="4973"/>
                    <a:pt x="6800" y="4774"/>
                    <a:pt x="7041" y="4477"/>
                  </a:cubicBezTo>
                  <a:cubicBezTo>
                    <a:pt x="7565" y="3825"/>
                    <a:pt x="7933" y="3046"/>
                    <a:pt x="8103" y="2225"/>
                  </a:cubicBezTo>
                  <a:cubicBezTo>
                    <a:pt x="8231" y="1701"/>
                    <a:pt x="8146" y="1148"/>
                    <a:pt x="7862" y="681"/>
                  </a:cubicBezTo>
                  <a:cubicBezTo>
                    <a:pt x="7599" y="236"/>
                    <a:pt x="7196" y="1"/>
                    <a:pt x="67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01"/>
            <p:cNvSpPr/>
            <p:nvPr/>
          </p:nvSpPr>
          <p:spPr>
            <a:xfrm>
              <a:off x="7607517" y="3881614"/>
              <a:ext cx="343015" cy="372694"/>
            </a:xfrm>
            <a:custGeom>
              <a:rect b="b" l="l" r="r" t="t"/>
              <a:pathLst>
                <a:path extrusionOk="0" h="9820" w="9038">
                  <a:moveTo>
                    <a:pt x="6304" y="5060"/>
                  </a:moveTo>
                  <a:lnTo>
                    <a:pt x="6304" y="5060"/>
                  </a:lnTo>
                  <a:cubicBezTo>
                    <a:pt x="6984" y="5145"/>
                    <a:pt x="7579" y="5541"/>
                    <a:pt x="7947" y="6122"/>
                  </a:cubicBezTo>
                  <a:cubicBezTo>
                    <a:pt x="8103" y="6306"/>
                    <a:pt x="8075" y="6590"/>
                    <a:pt x="7876" y="6731"/>
                  </a:cubicBezTo>
                  <a:cubicBezTo>
                    <a:pt x="7803" y="6800"/>
                    <a:pt x="7731" y="6827"/>
                    <a:pt x="7661" y="6827"/>
                  </a:cubicBezTo>
                  <a:cubicBezTo>
                    <a:pt x="7543" y="6827"/>
                    <a:pt x="7431" y="6749"/>
                    <a:pt x="7324" y="6660"/>
                  </a:cubicBezTo>
                  <a:cubicBezTo>
                    <a:pt x="6857" y="6221"/>
                    <a:pt x="6502" y="5669"/>
                    <a:pt x="6304" y="5060"/>
                  </a:cubicBezTo>
                  <a:close/>
                  <a:moveTo>
                    <a:pt x="3301" y="6066"/>
                  </a:moveTo>
                  <a:lnTo>
                    <a:pt x="3301" y="6066"/>
                  </a:lnTo>
                  <a:cubicBezTo>
                    <a:pt x="3570" y="7015"/>
                    <a:pt x="3726" y="7836"/>
                    <a:pt x="3046" y="8573"/>
                  </a:cubicBezTo>
                  <a:cubicBezTo>
                    <a:pt x="2924" y="8720"/>
                    <a:pt x="2791" y="8898"/>
                    <a:pt x="2583" y="8898"/>
                  </a:cubicBezTo>
                  <a:cubicBezTo>
                    <a:pt x="2550" y="8898"/>
                    <a:pt x="2516" y="8894"/>
                    <a:pt x="2480" y="8884"/>
                  </a:cubicBezTo>
                  <a:cubicBezTo>
                    <a:pt x="2168" y="8785"/>
                    <a:pt x="2111" y="8474"/>
                    <a:pt x="2125" y="8204"/>
                  </a:cubicBezTo>
                  <a:cubicBezTo>
                    <a:pt x="2168" y="7355"/>
                    <a:pt x="2536" y="6660"/>
                    <a:pt x="3301" y="6066"/>
                  </a:cubicBezTo>
                  <a:close/>
                  <a:moveTo>
                    <a:pt x="5314" y="0"/>
                  </a:moveTo>
                  <a:cubicBezTo>
                    <a:pt x="5299" y="0"/>
                    <a:pt x="5285" y="1"/>
                    <a:pt x="5270" y="3"/>
                  </a:cubicBezTo>
                  <a:cubicBezTo>
                    <a:pt x="5072" y="3"/>
                    <a:pt x="4902" y="145"/>
                    <a:pt x="4873" y="343"/>
                  </a:cubicBezTo>
                  <a:cubicBezTo>
                    <a:pt x="4845" y="428"/>
                    <a:pt x="4845" y="527"/>
                    <a:pt x="4831" y="612"/>
                  </a:cubicBezTo>
                  <a:cubicBezTo>
                    <a:pt x="4774" y="1419"/>
                    <a:pt x="4774" y="2241"/>
                    <a:pt x="4845" y="3048"/>
                  </a:cubicBezTo>
                  <a:cubicBezTo>
                    <a:pt x="4888" y="3417"/>
                    <a:pt x="5143" y="3828"/>
                    <a:pt x="4944" y="4139"/>
                  </a:cubicBezTo>
                  <a:cubicBezTo>
                    <a:pt x="4746" y="4437"/>
                    <a:pt x="4264" y="4366"/>
                    <a:pt x="3939" y="4564"/>
                  </a:cubicBezTo>
                  <a:cubicBezTo>
                    <a:pt x="3835" y="4627"/>
                    <a:pt x="3744" y="4660"/>
                    <a:pt x="3658" y="4660"/>
                  </a:cubicBezTo>
                  <a:cubicBezTo>
                    <a:pt x="3532" y="4660"/>
                    <a:pt x="3419" y="4589"/>
                    <a:pt x="3301" y="4437"/>
                  </a:cubicBezTo>
                  <a:cubicBezTo>
                    <a:pt x="2692" y="3643"/>
                    <a:pt x="1913" y="3063"/>
                    <a:pt x="1148" y="2454"/>
                  </a:cubicBezTo>
                  <a:cubicBezTo>
                    <a:pt x="1035" y="2369"/>
                    <a:pt x="921" y="2284"/>
                    <a:pt x="808" y="2213"/>
                  </a:cubicBezTo>
                  <a:cubicBezTo>
                    <a:pt x="694" y="2137"/>
                    <a:pt x="576" y="2081"/>
                    <a:pt x="462" y="2081"/>
                  </a:cubicBezTo>
                  <a:cubicBezTo>
                    <a:pt x="364" y="2081"/>
                    <a:pt x="270" y="2122"/>
                    <a:pt x="185" y="2227"/>
                  </a:cubicBezTo>
                  <a:cubicBezTo>
                    <a:pt x="1" y="2454"/>
                    <a:pt x="114" y="2666"/>
                    <a:pt x="312" y="2836"/>
                  </a:cubicBezTo>
                  <a:cubicBezTo>
                    <a:pt x="454" y="2949"/>
                    <a:pt x="610" y="3048"/>
                    <a:pt x="751" y="3176"/>
                  </a:cubicBezTo>
                  <a:cubicBezTo>
                    <a:pt x="1375" y="3714"/>
                    <a:pt x="2055" y="4224"/>
                    <a:pt x="2579" y="4890"/>
                  </a:cubicBezTo>
                  <a:cubicBezTo>
                    <a:pt x="2777" y="5145"/>
                    <a:pt x="2777" y="5301"/>
                    <a:pt x="2522" y="5527"/>
                  </a:cubicBezTo>
                  <a:cubicBezTo>
                    <a:pt x="1885" y="6066"/>
                    <a:pt x="1446" y="6816"/>
                    <a:pt x="1276" y="7652"/>
                  </a:cubicBezTo>
                  <a:cubicBezTo>
                    <a:pt x="1176" y="8077"/>
                    <a:pt x="1205" y="8530"/>
                    <a:pt x="1361" y="8955"/>
                  </a:cubicBezTo>
                  <a:cubicBezTo>
                    <a:pt x="1590" y="9511"/>
                    <a:pt x="2044" y="9819"/>
                    <a:pt x="2532" y="9819"/>
                  </a:cubicBezTo>
                  <a:cubicBezTo>
                    <a:pt x="2828" y="9819"/>
                    <a:pt x="3136" y="9706"/>
                    <a:pt x="3414" y="9465"/>
                  </a:cubicBezTo>
                  <a:cubicBezTo>
                    <a:pt x="4052" y="8913"/>
                    <a:pt x="4448" y="8219"/>
                    <a:pt x="4420" y="7340"/>
                  </a:cubicBezTo>
                  <a:cubicBezTo>
                    <a:pt x="4420" y="6873"/>
                    <a:pt x="4335" y="6420"/>
                    <a:pt x="4194" y="5966"/>
                  </a:cubicBezTo>
                  <a:cubicBezTo>
                    <a:pt x="4024" y="5485"/>
                    <a:pt x="4038" y="5471"/>
                    <a:pt x="4533" y="5287"/>
                  </a:cubicBezTo>
                  <a:cubicBezTo>
                    <a:pt x="4811" y="5175"/>
                    <a:pt x="4982" y="5108"/>
                    <a:pt x="5106" y="5108"/>
                  </a:cubicBezTo>
                  <a:cubicBezTo>
                    <a:pt x="5299" y="5108"/>
                    <a:pt x="5378" y="5270"/>
                    <a:pt x="5568" y="5683"/>
                  </a:cubicBezTo>
                  <a:cubicBezTo>
                    <a:pt x="5822" y="6278"/>
                    <a:pt x="6205" y="6830"/>
                    <a:pt x="6672" y="7284"/>
                  </a:cubicBezTo>
                  <a:cubicBezTo>
                    <a:pt x="6885" y="7496"/>
                    <a:pt x="7154" y="7652"/>
                    <a:pt x="7451" y="7709"/>
                  </a:cubicBezTo>
                  <a:cubicBezTo>
                    <a:pt x="7529" y="7724"/>
                    <a:pt x="7607" y="7732"/>
                    <a:pt x="7685" y="7732"/>
                  </a:cubicBezTo>
                  <a:cubicBezTo>
                    <a:pt x="8101" y="7732"/>
                    <a:pt x="8497" y="7515"/>
                    <a:pt x="8712" y="7156"/>
                  </a:cubicBezTo>
                  <a:cubicBezTo>
                    <a:pt x="9024" y="6717"/>
                    <a:pt x="9038" y="6151"/>
                    <a:pt x="8740" y="5711"/>
                  </a:cubicBezTo>
                  <a:cubicBezTo>
                    <a:pt x="8259" y="4890"/>
                    <a:pt x="7451" y="4323"/>
                    <a:pt x="6517" y="4167"/>
                  </a:cubicBezTo>
                  <a:cubicBezTo>
                    <a:pt x="5907" y="4040"/>
                    <a:pt x="5922" y="4040"/>
                    <a:pt x="5822" y="3431"/>
                  </a:cubicBezTo>
                  <a:cubicBezTo>
                    <a:pt x="5695" y="2822"/>
                    <a:pt x="5667" y="2184"/>
                    <a:pt x="5695" y="1561"/>
                  </a:cubicBezTo>
                  <a:cubicBezTo>
                    <a:pt x="5695" y="1165"/>
                    <a:pt x="5709" y="768"/>
                    <a:pt x="5695" y="371"/>
                  </a:cubicBezTo>
                  <a:cubicBezTo>
                    <a:pt x="5682" y="173"/>
                    <a:pt x="5509" y="0"/>
                    <a:pt x="53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01"/>
            <p:cNvSpPr/>
            <p:nvPr/>
          </p:nvSpPr>
          <p:spPr>
            <a:xfrm>
              <a:off x="9186454" y="2809191"/>
              <a:ext cx="315044" cy="332995"/>
            </a:xfrm>
            <a:custGeom>
              <a:rect b="b" l="l" r="r" t="t"/>
              <a:pathLst>
                <a:path extrusionOk="0" h="8774" w="8301">
                  <a:moveTo>
                    <a:pt x="1202" y="938"/>
                  </a:moveTo>
                  <a:cubicBezTo>
                    <a:pt x="1262" y="938"/>
                    <a:pt x="1322" y="955"/>
                    <a:pt x="1374" y="993"/>
                  </a:cubicBezTo>
                  <a:cubicBezTo>
                    <a:pt x="1856" y="1191"/>
                    <a:pt x="2196" y="1757"/>
                    <a:pt x="2281" y="2508"/>
                  </a:cubicBezTo>
                  <a:cubicBezTo>
                    <a:pt x="1856" y="2338"/>
                    <a:pt x="1473" y="2069"/>
                    <a:pt x="1162" y="1729"/>
                  </a:cubicBezTo>
                  <a:cubicBezTo>
                    <a:pt x="1063" y="1602"/>
                    <a:pt x="992" y="1460"/>
                    <a:pt x="963" y="1290"/>
                  </a:cubicBezTo>
                  <a:cubicBezTo>
                    <a:pt x="935" y="1177"/>
                    <a:pt x="963" y="1063"/>
                    <a:pt x="1048" y="978"/>
                  </a:cubicBezTo>
                  <a:cubicBezTo>
                    <a:pt x="1095" y="952"/>
                    <a:pt x="1148" y="938"/>
                    <a:pt x="1202" y="938"/>
                  </a:cubicBezTo>
                  <a:close/>
                  <a:moveTo>
                    <a:pt x="6733" y="994"/>
                  </a:moveTo>
                  <a:cubicBezTo>
                    <a:pt x="6877" y="994"/>
                    <a:pt x="7010" y="1054"/>
                    <a:pt x="7111" y="1177"/>
                  </a:cubicBezTo>
                  <a:cubicBezTo>
                    <a:pt x="7324" y="1375"/>
                    <a:pt x="7324" y="1715"/>
                    <a:pt x="7125" y="1927"/>
                  </a:cubicBezTo>
                  <a:cubicBezTo>
                    <a:pt x="6771" y="2352"/>
                    <a:pt x="6304" y="2593"/>
                    <a:pt x="5723" y="2791"/>
                  </a:cubicBezTo>
                  <a:lnTo>
                    <a:pt x="5709" y="2791"/>
                  </a:lnTo>
                  <a:cubicBezTo>
                    <a:pt x="5723" y="2395"/>
                    <a:pt x="5808" y="2027"/>
                    <a:pt x="5950" y="1672"/>
                  </a:cubicBezTo>
                  <a:cubicBezTo>
                    <a:pt x="6020" y="1474"/>
                    <a:pt x="6134" y="1290"/>
                    <a:pt x="6304" y="1163"/>
                  </a:cubicBezTo>
                  <a:cubicBezTo>
                    <a:pt x="6443" y="1051"/>
                    <a:pt x="6593" y="994"/>
                    <a:pt x="6733" y="994"/>
                  </a:cubicBezTo>
                  <a:close/>
                  <a:moveTo>
                    <a:pt x="1084" y="0"/>
                  </a:moveTo>
                  <a:cubicBezTo>
                    <a:pt x="560" y="0"/>
                    <a:pt x="164" y="365"/>
                    <a:pt x="85" y="964"/>
                  </a:cubicBezTo>
                  <a:cubicBezTo>
                    <a:pt x="0" y="1460"/>
                    <a:pt x="156" y="1956"/>
                    <a:pt x="510" y="2324"/>
                  </a:cubicBezTo>
                  <a:cubicBezTo>
                    <a:pt x="878" y="2735"/>
                    <a:pt x="1332" y="3075"/>
                    <a:pt x="1842" y="3316"/>
                  </a:cubicBezTo>
                  <a:cubicBezTo>
                    <a:pt x="2366" y="3571"/>
                    <a:pt x="2380" y="3599"/>
                    <a:pt x="2281" y="4165"/>
                  </a:cubicBezTo>
                  <a:cubicBezTo>
                    <a:pt x="2097" y="5256"/>
                    <a:pt x="1743" y="6333"/>
                    <a:pt x="1247" y="7324"/>
                  </a:cubicBezTo>
                  <a:cubicBezTo>
                    <a:pt x="1162" y="7466"/>
                    <a:pt x="1105" y="7622"/>
                    <a:pt x="1048" y="7778"/>
                  </a:cubicBezTo>
                  <a:cubicBezTo>
                    <a:pt x="958" y="8069"/>
                    <a:pt x="1203" y="8304"/>
                    <a:pt x="1459" y="8304"/>
                  </a:cubicBezTo>
                  <a:cubicBezTo>
                    <a:pt x="1564" y="8304"/>
                    <a:pt x="1670" y="8265"/>
                    <a:pt x="1757" y="8174"/>
                  </a:cubicBezTo>
                  <a:cubicBezTo>
                    <a:pt x="1927" y="7976"/>
                    <a:pt x="2054" y="7763"/>
                    <a:pt x="2153" y="7523"/>
                  </a:cubicBezTo>
                  <a:cubicBezTo>
                    <a:pt x="2649" y="6489"/>
                    <a:pt x="2989" y="5398"/>
                    <a:pt x="3159" y="4265"/>
                  </a:cubicBezTo>
                  <a:cubicBezTo>
                    <a:pt x="3185" y="4071"/>
                    <a:pt x="3211" y="3877"/>
                    <a:pt x="3387" y="3877"/>
                  </a:cubicBezTo>
                  <a:cubicBezTo>
                    <a:pt x="3404" y="3877"/>
                    <a:pt x="3423" y="3878"/>
                    <a:pt x="3442" y="3882"/>
                  </a:cubicBezTo>
                  <a:cubicBezTo>
                    <a:pt x="3711" y="3911"/>
                    <a:pt x="3896" y="3925"/>
                    <a:pt x="4080" y="3953"/>
                  </a:cubicBezTo>
                  <a:cubicBezTo>
                    <a:pt x="4660" y="4010"/>
                    <a:pt x="4675" y="4010"/>
                    <a:pt x="4675" y="4605"/>
                  </a:cubicBezTo>
                  <a:cubicBezTo>
                    <a:pt x="4703" y="5809"/>
                    <a:pt x="4958" y="7013"/>
                    <a:pt x="5411" y="8132"/>
                  </a:cubicBezTo>
                  <a:cubicBezTo>
                    <a:pt x="5468" y="8330"/>
                    <a:pt x="5581" y="8514"/>
                    <a:pt x="5723" y="8656"/>
                  </a:cubicBezTo>
                  <a:cubicBezTo>
                    <a:pt x="5802" y="8734"/>
                    <a:pt x="5906" y="8774"/>
                    <a:pt x="6011" y="8774"/>
                  </a:cubicBezTo>
                  <a:cubicBezTo>
                    <a:pt x="6094" y="8774"/>
                    <a:pt x="6178" y="8749"/>
                    <a:pt x="6247" y="8698"/>
                  </a:cubicBezTo>
                  <a:cubicBezTo>
                    <a:pt x="6389" y="8599"/>
                    <a:pt x="6431" y="8429"/>
                    <a:pt x="6360" y="8273"/>
                  </a:cubicBezTo>
                  <a:cubicBezTo>
                    <a:pt x="6318" y="8160"/>
                    <a:pt x="6261" y="8061"/>
                    <a:pt x="6219" y="7948"/>
                  </a:cubicBezTo>
                  <a:cubicBezTo>
                    <a:pt x="5751" y="6786"/>
                    <a:pt x="5510" y="5539"/>
                    <a:pt x="5525" y="4279"/>
                  </a:cubicBezTo>
                  <a:cubicBezTo>
                    <a:pt x="5539" y="3967"/>
                    <a:pt x="5610" y="3741"/>
                    <a:pt x="5950" y="3656"/>
                  </a:cubicBezTo>
                  <a:cubicBezTo>
                    <a:pt x="6176" y="3599"/>
                    <a:pt x="6389" y="3514"/>
                    <a:pt x="6601" y="3401"/>
                  </a:cubicBezTo>
                  <a:cubicBezTo>
                    <a:pt x="7097" y="3188"/>
                    <a:pt x="7522" y="2862"/>
                    <a:pt x="7862" y="2437"/>
                  </a:cubicBezTo>
                  <a:cubicBezTo>
                    <a:pt x="8301" y="1885"/>
                    <a:pt x="8273" y="1106"/>
                    <a:pt x="7805" y="582"/>
                  </a:cubicBezTo>
                  <a:cubicBezTo>
                    <a:pt x="7520" y="263"/>
                    <a:pt x="7115" y="93"/>
                    <a:pt x="6709" y="93"/>
                  </a:cubicBezTo>
                  <a:cubicBezTo>
                    <a:pt x="6430" y="93"/>
                    <a:pt x="6150" y="174"/>
                    <a:pt x="5907" y="341"/>
                  </a:cubicBezTo>
                  <a:cubicBezTo>
                    <a:pt x="5525" y="582"/>
                    <a:pt x="5255" y="950"/>
                    <a:pt x="5114" y="1375"/>
                  </a:cubicBezTo>
                  <a:cubicBezTo>
                    <a:pt x="4958" y="1786"/>
                    <a:pt x="4845" y="2211"/>
                    <a:pt x="4788" y="2650"/>
                  </a:cubicBezTo>
                  <a:cubicBezTo>
                    <a:pt x="4774" y="2834"/>
                    <a:pt x="4745" y="3046"/>
                    <a:pt x="4491" y="3046"/>
                  </a:cubicBezTo>
                  <a:cubicBezTo>
                    <a:pt x="4359" y="3052"/>
                    <a:pt x="4223" y="3060"/>
                    <a:pt x="4089" y="3060"/>
                  </a:cubicBezTo>
                  <a:cubicBezTo>
                    <a:pt x="3848" y="3060"/>
                    <a:pt x="3609" y="3032"/>
                    <a:pt x="3400" y="2905"/>
                  </a:cubicBezTo>
                  <a:cubicBezTo>
                    <a:pt x="3159" y="2749"/>
                    <a:pt x="3286" y="2437"/>
                    <a:pt x="3201" y="2197"/>
                  </a:cubicBezTo>
                  <a:cubicBezTo>
                    <a:pt x="3131" y="2027"/>
                    <a:pt x="3117" y="1828"/>
                    <a:pt x="3060" y="1658"/>
                  </a:cubicBezTo>
                  <a:cubicBezTo>
                    <a:pt x="2762" y="908"/>
                    <a:pt x="2267" y="341"/>
                    <a:pt x="1502" y="72"/>
                  </a:cubicBezTo>
                  <a:cubicBezTo>
                    <a:pt x="1356" y="23"/>
                    <a:pt x="1216" y="0"/>
                    <a:pt x="10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01"/>
            <p:cNvSpPr/>
            <p:nvPr/>
          </p:nvSpPr>
          <p:spPr>
            <a:xfrm>
              <a:off x="8447785" y="2512706"/>
              <a:ext cx="338726" cy="317283"/>
            </a:xfrm>
            <a:custGeom>
              <a:rect b="b" l="l" r="r" t="t"/>
              <a:pathLst>
                <a:path extrusionOk="0" h="8360" w="8925">
                  <a:moveTo>
                    <a:pt x="2057" y="927"/>
                  </a:moveTo>
                  <a:cubicBezTo>
                    <a:pt x="2510" y="927"/>
                    <a:pt x="2963" y="1163"/>
                    <a:pt x="3443" y="1651"/>
                  </a:cubicBezTo>
                  <a:cubicBezTo>
                    <a:pt x="2621" y="1566"/>
                    <a:pt x="1899" y="1566"/>
                    <a:pt x="1205" y="1198"/>
                  </a:cubicBezTo>
                  <a:cubicBezTo>
                    <a:pt x="1493" y="1018"/>
                    <a:pt x="1775" y="927"/>
                    <a:pt x="2057" y="927"/>
                  </a:cubicBezTo>
                  <a:close/>
                  <a:moveTo>
                    <a:pt x="4307" y="5773"/>
                  </a:moveTo>
                  <a:cubicBezTo>
                    <a:pt x="4165" y="6241"/>
                    <a:pt x="3910" y="6666"/>
                    <a:pt x="3584" y="7020"/>
                  </a:cubicBezTo>
                  <a:cubicBezTo>
                    <a:pt x="3372" y="7232"/>
                    <a:pt x="3089" y="7388"/>
                    <a:pt x="2791" y="7445"/>
                  </a:cubicBezTo>
                  <a:cubicBezTo>
                    <a:pt x="2740" y="7459"/>
                    <a:pt x="2689" y="7466"/>
                    <a:pt x="2639" y="7466"/>
                  </a:cubicBezTo>
                  <a:cubicBezTo>
                    <a:pt x="2435" y="7466"/>
                    <a:pt x="2242" y="7354"/>
                    <a:pt x="2139" y="7161"/>
                  </a:cubicBezTo>
                  <a:cubicBezTo>
                    <a:pt x="1984" y="6892"/>
                    <a:pt x="2083" y="6680"/>
                    <a:pt x="2281" y="6481"/>
                  </a:cubicBezTo>
                  <a:cubicBezTo>
                    <a:pt x="2664" y="6099"/>
                    <a:pt x="3542" y="5773"/>
                    <a:pt x="4307" y="5773"/>
                  </a:cubicBezTo>
                  <a:close/>
                  <a:moveTo>
                    <a:pt x="1944" y="1"/>
                  </a:moveTo>
                  <a:cubicBezTo>
                    <a:pt x="1529" y="1"/>
                    <a:pt x="1118" y="113"/>
                    <a:pt x="723" y="376"/>
                  </a:cubicBezTo>
                  <a:cubicBezTo>
                    <a:pt x="1" y="844"/>
                    <a:pt x="29" y="1538"/>
                    <a:pt x="751" y="1977"/>
                  </a:cubicBezTo>
                  <a:cubicBezTo>
                    <a:pt x="1077" y="2161"/>
                    <a:pt x="1431" y="2289"/>
                    <a:pt x="1799" y="2345"/>
                  </a:cubicBezTo>
                  <a:cubicBezTo>
                    <a:pt x="2373" y="2460"/>
                    <a:pt x="2958" y="2517"/>
                    <a:pt x="3545" y="2517"/>
                  </a:cubicBezTo>
                  <a:cubicBezTo>
                    <a:pt x="3610" y="2517"/>
                    <a:pt x="3675" y="2517"/>
                    <a:pt x="3740" y="2515"/>
                  </a:cubicBezTo>
                  <a:cubicBezTo>
                    <a:pt x="3981" y="2515"/>
                    <a:pt x="4208" y="2529"/>
                    <a:pt x="4293" y="2813"/>
                  </a:cubicBezTo>
                  <a:cubicBezTo>
                    <a:pt x="4434" y="3323"/>
                    <a:pt x="4533" y="3861"/>
                    <a:pt x="4562" y="4385"/>
                  </a:cubicBezTo>
                  <a:cubicBezTo>
                    <a:pt x="4590" y="4612"/>
                    <a:pt x="4420" y="4810"/>
                    <a:pt x="4193" y="4810"/>
                  </a:cubicBezTo>
                  <a:cubicBezTo>
                    <a:pt x="4066" y="4824"/>
                    <a:pt x="3924" y="4838"/>
                    <a:pt x="3783" y="4867"/>
                  </a:cubicBezTo>
                  <a:cubicBezTo>
                    <a:pt x="3004" y="5037"/>
                    <a:pt x="2253" y="5277"/>
                    <a:pt x="1658" y="5844"/>
                  </a:cubicBezTo>
                  <a:cubicBezTo>
                    <a:pt x="935" y="6510"/>
                    <a:pt x="964" y="7416"/>
                    <a:pt x="1700" y="8025"/>
                  </a:cubicBezTo>
                  <a:cubicBezTo>
                    <a:pt x="1984" y="8263"/>
                    <a:pt x="2291" y="8359"/>
                    <a:pt x="2615" y="8359"/>
                  </a:cubicBezTo>
                  <a:cubicBezTo>
                    <a:pt x="2792" y="8359"/>
                    <a:pt x="2974" y="8331"/>
                    <a:pt x="3159" y="8280"/>
                  </a:cubicBezTo>
                  <a:cubicBezTo>
                    <a:pt x="3953" y="8054"/>
                    <a:pt x="4420" y="7473"/>
                    <a:pt x="4845" y="6807"/>
                  </a:cubicBezTo>
                  <a:cubicBezTo>
                    <a:pt x="5086" y="6411"/>
                    <a:pt x="5015" y="5787"/>
                    <a:pt x="5497" y="5646"/>
                  </a:cubicBezTo>
                  <a:cubicBezTo>
                    <a:pt x="5626" y="5607"/>
                    <a:pt x="5763" y="5593"/>
                    <a:pt x="5903" y="5593"/>
                  </a:cubicBezTo>
                  <a:cubicBezTo>
                    <a:pt x="6222" y="5593"/>
                    <a:pt x="6560" y="5664"/>
                    <a:pt x="6885" y="5674"/>
                  </a:cubicBezTo>
                  <a:lnTo>
                    <a:pt x="7026" y="5674"/>
                  </a:lnTo>
                  <a:cubicBezTo>
                    <a:pt x="7154" y="5688"/>
                    <a:pt x="7296" y="5688"/>
                    <a:pt x="7437" y="5702"/>
                  </a:cubicBezTo>
                  <a:cubicBezTo>
                    <a:pt x="7735" y="5731"/>
                    <a:pt x="8046" y="5773"/>
                    <a:pt x="8344" y="5773"/>
                  </a:cubicBezTo>
                  <a:cubicBezTo>
                    <a:pt x="8361" y="5774"/>
                    <a:pt x="8378" y="5775"/>
                    <a:pt x="8395" y="5775"/>
                  </a:cubicBezTo>
                  <a:cubicBezTo>
                    <a:pt x="8656" y="5775"/>
                    <a:pt x="8870" y="5669"/>
                    <a:pt x="8896" y="5377"/>
                  </a:cubicBezTo>
                  <a:cubicBezTo>
                    <a:pt x="8924" y="5093"/>
                    <a:pt x="8712" y="4966"/>
                    <a:pt x="8471" y="4909"/>
                  </a:cubicBezTo>
                  <a:cubicBezTo>
                    <a:pt x="8386" y="4881"/>
                    <a:pt x="8287" y="4867"/>
                    <a:pt x="8202" y="4867"/>
                  </a:cubicBezTo>
                  <a:lnTo>
                    <a:pt x="6389" y="4739"/>
                  </a:lnTo>
                  <a:cubicBezTo>
                    <a:pt x="6333" y="4733"/>
                    <a:pt x="6275" y="4732"/>
                    <a:pt x="6216" y="4732"/>
                  </a:cubicBezTo>
                  <a:cubicBezTo>
                    <a:pt x="6144" y="4732"/>
                    <a:pt x="6070" y="4734"/>
                    <a:pt x="5997" y="4734"/>
                  </a:cubicBezTo>
                  <a:cubicBezTo>
                    <a:pt x="5841" y="4734"/>
                    <a:pt x="5690" y="4723"/>
                    <a:pt x="5567" y="4654"/>
                  </a:cubicBezTo>
                  <a:cubicBezTo>
                    <a:pt x="5312" y="4498"/>
                    <a:pt x="5497" y="4144"/>
                    <a:pt x="5426" y="3875"/>
                  </a:cubicBezTo>
                  <a:cubicBezTo>
                    <a:pt x="5383" y="3748"/>
                    <a:pt x="5355" y="3606"/>
                    <a:pt x="5355" y="3464"/>
                  </a:cubicBezTo>
                  <a:cubicBezTo>
                    <a:pt x="5341" y="3139"/>
                    <a:pt x="5057" y="2784"/>
                    <a:pt x="5242" y="2544"/>
                  </a:cubicBezTo>
                  <a:cubicBezTo>
                    <a:pt x="5383" y="2355"/>
                    <a:pt x="5626" y="2342"/>
                    <a:pt x="5872" y="2342"/>
                  </a:cubicBezTo>
                  <a:cubicBezTo>
                    <a:pt x="5910" y="2342"/>
                    <a:pt x="5948" y="2342"/>
                    <a:pt x="5986" y="2342"/>
                  </a:cubicBezTo>
                  <a:cubicBezTo>
                    <a:pt x="6071" y="2342"/>
                    <a:pt x="6155" y="2341"/>
                    <a:pt x="6233" y="2331"/>
                  </a:cubicBezTo>
                  <a:cubicBezTo>
                    <a:pt x="6786" y="2232"/>
                    <a:pt x="7338" y="2147"/>
                    <a:pt x="7876" y="2062"/>
                  </a:cubicBezTo>
                  <a:cubicBezTo>
                    <a:pt x="8103" y="2020"/>
                    <a:pt x="8273" y="1892"/>
                    <a:pt x="8259" y="1637"/>
                  </a:cubicBezTo>
                  <a:cubicBezTo>
                    <a:pt x="8245" y="1340"/>
                    <a:pt x="8018" y="1269"/>
                    <a:pt x="7763" y="1269"/>
                  </a:cubicBezTo>
                  <a:cubicBezTo>
                    <a:pt x="7678" y="1283"/>
                    <a:pt x="7579" y="1297"/>
                    <a:pt x="7494" y="1311"/>
                  </a:cubicBezTo>
                  <a:cubicBezTo>
                    <a:pt x="6729" y="1396"/>
                    <a:pt x="5964" y="1481"/>
                    <a:pt x="5199" y="1595"/>
                  </a:cubicBezTo>
                  <a:cubicBezTo>
                    <a:pt x="5149" y="1604"/>
                    <a:pt x="5099" y="1609"/>
                    <a:pt x="5049" y="1609"/>
                  </a:cubicBezTo>
                  <a:cubicBezTo>
                    <a:pt x="4804" y="1609"/>
                    <a:pt x="4573" y="1495"/>
                    <a:pt x="4420" y="1283"/>
                  </a:cubicBezTo>
                  <a:cubicBezTo>
                    <a:pt x="4080" y="844"/>
                    <a:pt x="3627" y="490"/>
                    <a:pt x="3117" y="263"/>
                  </a:cubicBezTo>
                  <a:cubicBezTo>
                    <a:pt x="2727" y="99"/>
                    <a:pt x="2333" y="1"/>
                    <a:pt x="1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01"/>
            <p:cNvSpPr/>
            <p:nvPr/>
          </p:nvSpPr>
          <p:spPr>
            <a:xfrm>
              <a:off x="6681779" y="3850531"/>
              <a:ext cx="357019" cy="351971"/>
            </a:xfrm>
            <a:custGeom>
              <a:rect b="b" l="l" r="r" t="t"/>
              <a:pathLst>
                <a:path extrusionOk="0" h="9274" w="9407">
                  <a:moveTo>
                    <a:pt x="6411" y="892"/>
                  </a:moveTo>
                  <a:cubicBezTo>
                    <a:pt x="6418" y="892"/>
                    <a:pt x="6425" y="892"/>
                    <a:pt x="6431" y="893"/>
                  </a:cubicBezTo>
                  <a:cubicBezTo>
                    <a:pt x="6701" y="907"/>
                    <a:pt x="6970" y="1204"/>
                    <a:pt x="7041" y="1573"/>
                  </a:cubicBezTo>
                  <a:cubicBezTo>
                    <a:pt x="7168" y="2366"/>
                    <a:pt x="6828" y="3003"/>
                    <a:pt x="6389" y="3740"/>
                  </a:cubicBezTo>
                  <a:cubicBezTo>
                    <a:pt x="6035" y="3258"/>
                    <a:pt x="5808" y="2706"/>
                    <a:pt x="5709" y="2125"/>
                  </a:cubicBezTo>
                  <a:cubicBezTo>
                    <a:pt x="5695" y="1913"/>
                    <a:pt x="5709" y="1700"/>
                    <a:pt x="5780" y="1502"/>
                  </a:cubicBezTo>
                  <a:cubicBezTo>
                    <a:pt x="5890" y="1143"/>
                    <a:pt x="6162" y="892"/>
                    <a:pt x="6411" y="892"/>
                  </a:cubicBezTo>
                  <a:close/>
                  <a:moveTo>
                    <a:pt x="1611" y="4626"/>
                  </a:moveTo>
                  <a:cubicBezTo>
                    <a:pt x="1636" y="4626"/>
                    <a:pt x="1661" y="4628"/>
                    <a:pt x="1686" y="4632"/>
                  </a:cubicBezTo>
                  <a:cubicBezTo>
                    <a:pt x="2423" y="4703"/>
                    <a:pt x="2933" y="5142"/>
                    <a:pt x="3499" y="5709"/>
                  </a:cubicBezTo>
                  <a:cubicBezTo>
                    <a:pt x="3255" y="5749"/>
                    <a:pt x="3026" y="5772"/>
                    <a:pt x="2809" y="5772"/>
                  </a:cubicBezTo>
                  <a:cubicBezTo>
                    <a:pt x="2261" y="5772"/>
                    <a:pt x="1799" y="5624"/>
                    <a:pt x="1403" y="5227"/>
                  </a:cubicBezTo>
                  <a:cubicBezTo>
                    <a:pt x="1290" y="5128"/>
                    <a:pt x="1162" y="4986"/>
                    <a:pt x="1261" y="4802"/>
                  </a:cubicBezTo>
                  <a:cubicBezTo>
                    <a:pt x="1334" y="4694"/>
                    <a:pt x="1468" y="4626"/>
                    <a:pt x="1611" y="4626"/>
                  </a:cubicBezTo>
                  <a:close/>
                  <a:moveTo>
                    <a:pt x="6431" y="0"/>
                  </a:moveTo>
                  <a:cubicBezTo>
                    <a:pt x="5766" y="0"/>
                    <a:pt x="5341" y="355"/>
                    <a:pt x="5057" y="907"/>
                  </a:cubicBezTo>
                  <a:cubicBezTo>
                    <a:pt x="4803" y="1417"/>
                    <a:pt x="4732" y="1984"/>
                    <a:pt x="4873" y="2536"/>
                  </a:cubicBezTo>
                  <a:cubicBezTo>
                    <a:pt x="4987" y="3018"/>
                    <a:pt x="5171" y="3471"/>
                    <a:pt x="5412" y="3896"/>
                  </a:cubicBezTo>
                  <a:cubicBezTo>
                    <a:pt x="5780" y="4604"/>
                    <a:pt x="5780" y="4604"/>
                    <a:pt x="5142" y="5057"/>
                  </a:cubicBezTo>
                  <a:cubicBezTo>
                    <a:pt x="5029" y="5142"/>
                    <a:pt x="4916" y="5199"/>
                    <a:pt x="4788" y="5284"/>
                  </a:cubicBezTo>
                  <a:cubicBezTo>
                    <a:pt x="4720" y="5347"/>
                    <a:pt x="4630" y="5378"/>
                    <a:pt x="4540" y="5378"/>
                  </a:cubicBezTo>
                  <a:cubicBezTo>
                    <a:pt x="4408" y="5378"/>
                    <a:pt x="4275" y="5311"/>
                    <a:pt x="4208" y="5185"/>
                  </a:cubicBezTo>
                  <a:cubicBezTo>
                    <a:pt x="3882" y="4788"/>
                    <a:pt x="3485" y="4462"/>
                    <a:pt x="3046" y="4179"/>
                  </a:cubicBezTo>
                  <a:cubicBezTo>
                    <a:pt x="2641" y="3905"/>
                    <a:pt x="2166" y="3751"/>
                    <a:pt x="1680" y="3751"/>
                  </a:cubicBezTo>
                  <a:cubicBezTo>
                    <a:pt x="1588" y="3751"/>
                    <a:pt x="1496" y="3757"/>
                    <a:pt x="1403" y="3768"/>
                  </a:cubicBezTo>
                  <a:cubicBezTo>
                    <a:pt x="426" y="3882"/>
                    <a:pt x="1" y="4831"/>
                    <a:pt x="567" y="5624"/>
                  </a:cubicBezTo>
                  <a:cubicBezTo>
                    <a:pt x="907" y="6106"/>
                    <a:pt x="1417" y="6445"/>
                    <a:pt x="1984" y="6573"/>
                  </a:cubicBezTo>
                  <a:cubicBezTo>
                    <a:pt x="2324" y="6649"/>
                    <a:pt x="2669" y="6711"/>
                    <a:pt x="3016" y="6711"/>
                  </a:cubicBezTo>
                  <a:cubicBezTo>
                    <a:pt x="3247" y="6711"/>
                    <a:pt x="3480" y="6683"/>
                    <a:pt x="3712" y="6615"/>
                  </a:cubicBezTo>
                  <a:cubicBezTo>
                    <a:pt x="3785" y="6594"/>
                    <a:pt x="3850" y="6584"/>
                    <a:pt x="3910" y="6584"/>
                  </a:cubicBezTo>
                  <a:cubicBezTo>
                    <a:pt x="4128" y="6584"/>
                    <a:pt x="4263" y="6722"/>
                    <a:pt x="4363" y="6955"/>
                  </a:cubicBezTo>
                  <a:cubicBezTo>
                    <a:pt x="4533" y="7380"/>
                    <a:pt x="4718" y="7805"/>
                    <a:pt x="4888" y="8244"/>
                  </a:cubicBezTo>
                  <a:cubicBezTo>
                    <a:pt x="4987" y="8499"/>
                    <a:pt x="5029" y="8783"/>
                    <a:pt x="5142" y="9038"/>
                  </a:cubicBezTo>
                  <a:cubicBezTo>
                    <a:pt x="5187" y="9181"/>
                    <a:pt x="5325" y="9273"/>
                    <a:pt x="5472" y="9273"/>
                  </a:cubicBezTo>
                  <a:cubicBezTo>
                    <a:pt x="5513" y="9273"/>
                    <a:pt x="5555" y="9266"/>
                    <a:pt x="5596" y="9250"/>
                  </a:cubicBezTo>
                  <a:cubicBezTo>
                    <a:pt x="5766" y="9208"/>
                    <a:pt x="5879" y="9052"/>
                    <a:pt x="5865" y="8882"/>
                  </a:cubicBezTo>
                  <a:cubicBezTo>
                    <a:pt x="5851" y="8684"/>
                    <a:pt x="5808" y="8471"/>
                    <a:pt x="5752" y="8273"/>
                  </a:cubicBezTo>
                  <a:cubicBezTo>
                    <a:pt x="5553" y="7579"/>
                    <a:pt x="5284" y="6899"/>
                    <a:pt x="4973" y="6233"/>
                  </a:cubicBezTo>
                  <a:cubicBezTo>
                    <a:pt x="5426" y="5964"/>
                    <a:pt x="5865" y="5638"/>
                    <a:pt x="6276" y="5284"/>
                  </a:cubicBezTo>
                  <a:cubicBezTo>
                    <a:pt x="6927" y="6006"/>
                    <a:pt x="7621" y="6686"/>
                    <a:pt x="8358" y="7324"/>
                  </a:cubicBezTo>
                  <a:cubicBezTo>
                    <a:pt x="8534" y="7492"/>
                    <a:pt x="8733" y="7569"/>
                    <a:pt x="8903" y="7569"/>
                  </a:cubicBezTo>
                  <a:cubicBezTo>
                    <a:pt x="9034" y="7569"/>
                    <a:pt x="9148" y="7523"/>
                    <a:pt x="9222" y="7437"/>
                  </a:cubicBezTo>
                  <a:cubicBezTo>
                    <a:pt x="9406" y="7225"/>
                    <a:pt x="9307" y="6970"/>
                    <a:pt x="8939" y="6630"/>
                  </a:cubicBezTo>
                  <a:cubicBezTo>
                    <a:pt x="8301" y="6091"/>
                    <a:pt x="7692" y="5511"/>
                    <a:pt x="7126" y="4901"/>
                  </a:cubicBezTo>
                  <a:cubicBezTo>
                    <a:pt x="6941" y="4746"/>
                    <a:pt x="6927" y="4462"/>
                    <a:pt x="7097" y="4292"/>
                  </a:cubicBezTo>
                  <a:cubicBezTo>
                    <a:pt x="7409" y="3853"/>
                    <a:pt x="7650" y="3372"/>
                    <a:pt x="7805" y="2862"/>
                  </a:cubicBezTo>
                  <a:cubicBezTo>
                    <a:pt x="8032" y="2196"/>
                    <a:pt x="8060" y="1530"/>
                    <a:pt x="7735" y="893"/>
                  </a:cubicBezTo>
                  <a:cubicBezTo>
                    <a:pt x="7466" y="369"/>
                    <a:pt x="7069" y="15"/>
                    <a:pt x="64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01"/>
            <p:cNvSpPr/>
            <p:nvPr/>
          </p:nvSpPr>
          <p:spPr>
            <a:xfrm>
              <a:off x="6109228" y="4856918"/>
              <a:ext cx="306466" cy="301305"/>
            </a:xfrm>
            <a:custGeom>
              <a:rect b="b" l="l" r="r" t="t"/>
              <a:pathLst>
                <a:path extrusionOk="0" h="7939" w="8075">
                  <a:moveTo>
                    <a:pt x="2508" y="899"/>
                  </a:moveTo>
                  <a:cubicBezTo>
                    <a:pt x="2564" y="899"/>
                    <a:pt x="2621" y="906"/>
                    <a:pt x="2678" y="921"/>
                  </a:cubicBezTo>
                  <a:cubicBezTo>
                    <a:pt x="3202" y="1063"/>
                    <a:pt x="3599" y="1502"/>
                    <a:pt x="3811" y="2224"/>
                  </a:cubicBezTo>
                  <a:cubicBezTo>
                    <a:pt x="3701" y="2243"/>
                    <a:pt x="3594" y="2251"/>
                    <a:pt x="3489" y="2251"/>
                  </a:cubicBezTo>
                  <a:cubicBezTo>
                    <a:pt x="3038" y="2251"/>
                    <a:pt x="2627" y="2093"/>
                    <a:pt x="2225" y="1898"/>
                  </a:cubicBezTo>
                  <a:cubicBezTo>
                    <a:pt x="1998" y="1785"/>
                    <a:pt x="1757" y="1629"/>
                    <a:pt x="1885" y="1303"/>
                  </a:cubicBezTo>
                  <a:cubicBezTo>
                    <a:pt x="1990" y="1058"/>
                    <a:pt x="2240" y="899"/>
                    <a:pt x="2508" y="899"/>
                  </a:cubicBezTo>
                  <a:close/>
                  <a:moveTo>
                    <a:pt x="3392" y="5706"/>
                  </a:moveTo>
                  <a:cubicBezTo>
                    <a:pt x="3447" y="5706"/>
                    <a:pt x="3501" y="5707"/>
                    <a:pt x="3556" y="5709"/>
                  </a:cubicBezTo>
                  <a:cubicBezTo>
                    <a:pt x="3372" y="6261"/>
                    <a:pt x="2947" y="6728"/>
                    <a:pt x="2395" y="6941"/>
                  </a:cubicBezTo>
                  <a:cubicBezTo>
                    <a:pt x="2254" y="6999"/>
                    <a:pt x="2109" y="7028"/>
                    <a:pt x="1962" y="7028"/>
                  </a:cubicBezTo>
                  <a:cubicBezTo>
                    <a:pt x="1857" y="7028"/>
                    <a:pt x="1750" y="7013"/>
                    <a:pt x="1644" y="6983"/>
                  </a:cubicBezTo>
                  <a:cubicBezTo>
                    <a:pt x="1191" y="6856"/>
                    <a:pt x="1120" y="6558"/>
                    <a:pt x="1474" y="6233"/>
                  </a:cubicBezTo>
                  <a:cubicBezTo>
                    <a:pt x="1701" y="6034"/>
                    <a:pt x="1970" y="5907"/>
                    <a:pt x="2267" y="5836"/>
                  </a:cubicBezTo>
                  <a:cubicBezTo>
                    <a:pt x="2639" y="5749"/>
                    <a:pt x="3011" y="5706"/>
                    <a:pt x="3392" y="5706"/>
                  </a:cubicBezTo>
                  <a:close/>
                  <a:moveTo>
                    <a:pt x="2579" y="0"/>
                  </a:moveTo>
                  <a:cubicBezTo>
                    <a:pt x="1842" y="0"/>
                    <a:pt x="1191" y="468"/>
                    <a:pt x="964" y="1176"/>
                  </a:cubicBezTo>
                  <a:cubicBezTo>
                    <a:pt x="822" y="1728"/>
                    <a:pt x="1063" y="2238"/>
                    <a:pt x="1687" y="2621"/>
                  </a:cubicBezTo>
                  <a:cubicBezTo>
                    <a:pt x="2225" y="2932"/>
                    <a:pt x="2848" y="3116"/>
                    <a:pt x="3471" y="3116"/>
                  </a:cubicBezTo>
                  <a:cubicBezTo>
                    <a:pt x="4137" y="3159"/>
                    <a:pt x="4165" y="3201"/>
                    <a:pt x="4123" y="3867"/>
                  </a:cubicBezTo>
                  <a:cubicBezTo>
                    <a:pt x="4109" y="3980"/>
                    <a:pt x="4095" y="4094"/>
                    <a:pt x="4066" y="4207"/>
                  </a:cubicBezTo>
                  <a:cubicBezTo>
                    <a:pt x="3967" y="4745"/>
                    <a:pt x="3967" y="4731"/>
                    <a:pt x="3400" y="4774"/>
                  </a:cubicBezTo>
                  <a:cubicBezTo>
                    <a:pt x="3018" y="4802"/>
                    <a:pt x="2621" y="4859"/>
                    <a:pt x="2225" y="4930"/>
                  </a:cubicBezTo>
                  <a:cubicBezTo>
                    <a:pt x="1701" y="5015"/>
                    <a:pt x="1205" y="5255"/>
                    <a:pt x="808" y="5624"/>
                  </a:cubicBezTo>
                  <a:cubicBezTo>
                    <a:pt x="1" y="6417"/>
                    <a:pt x="228" y="7423"/>
                    <a:pt x="1304" y="7819"/>
                  </a:cubicBezTo>
                  <a:cubicBezTo>
                    <a:pt x="1528" y="7901"/>
                    <a:pt x="1746" y="7938"/>
                    <a:pt x="1959" y="7938"/>
                  </a:cubicBezTo>
                  <a:cubicBezTo>
                    <a:pt x="2447" y="7938"/>
                    <a:pt x="2906" y="7742"/>
                    <a:pt x="3330" y="7437"/>
                  </a:cubicBezTo>
                  <a:cubicBezTo>
                    <a:pt x="3811" y="7097"/>
                    <a:pt x="4180" y="6629"/>
                    <a:pt x="4392" y="6091"/>
                  </a:cubicBezTo>
                  <a:cubicBezTo>
                    <a:pt x="4483" y="5869"/>
                    <a:pt x="4588" y="5784"/>
                    <a:pt x="4754" y="5784"/>
                  </a:cubicBezTo>
                  <a:cubicBezTo>
                    <a:pt x="4821" y="5784"/>
                    <a:pt x="4897" y="5797"/>
                    <a:pt x="4987" y="5822"/>
                  </a:cubicBezTo>
                  <a:cubicBezTo>
                    <a:pt x="5695" y="6020"/>
                    <a:pt x="6304" y="6389"/>
                    <a:pt x="6928" y="6757"/>
                  </a:cubicBezTo>
                  <a:cubicBezTo>
                    <a:pt x="7083" y="6856"/>
                    <a:pt x="7239" y="6955"/>
                    <a:pt x="7395" y="7040"/>
                  </a:cubicBezTo>
                  <a:cubicBezTo>
                    <a:pt x="7453" y="7067"/>
                    <a:pt x="7514" y="7080"/>
                    <a:pt x="7573" y="7080"/>
                  </a:cubicBezTo>
                  <a:cubicBezTo>
                    <a:pt x="7702" y="7080"/>
                    <a:pt x="7823" y="7019"/>
                    <a:pt x="7891" y="6913"/>
                  </a:cubicBezTo>
                  <a:cubicBezTo>
                    <a:pt x="8018" y="6757"/>
                    <a:pt x="8018" y="6530"/>
                    <a:pt x="7877" y="6389"/>
                  </a:cubicBezTo>
                  <a:cubicBezTo>
                    <a:pt x="7763" y="6275"/>
                    <a:pt x="7650" y="6162"/>
                    <a:pt x="7508" y="6077"/>
                  </a:cubicBezTo>
                  <a:cubicBezTo>
                    <a:pt x="7013" y="5737"/>
                    <a:pt x="6474" y="5454"/>
                    <a:pt x="5922" y="5213"/>
                  </a:cubicBezTo>
                  <a:cubicBezTo>
                    <a:pt x="5610" y="5071"/>
                    <a:pt x="5157" y="5057"/>
                    <a:pt x="4973" y="4830"/>
                  </a:cubicBezTo>
                  <a:cubicBezTo>
                    <a:pt x="4760" y="4561"/>
                    <a:pt x="5029" y="4136"/>
                    <a:pt x="5015" y="3768"/>
                  </a:cubicBezTo>
                  <a:cubicBezTo>
                    <a:pt x="4987" y="3159"/>
                    <a:pt x="4930" y="3131"/>
                    <a:pt x="5639" y="3060"/>
                  </a:cubicBezTo>
                  <a:cubicBezTo>
                    <a:pt x="6304" y="3003"/>
                    <a:pt x="6984" y="2946"/>
                    <a:pt x="7607" y="2677"/>
                  </a:cubicBezTo>
                  <a:cubicBezTo>
                    <a:pt x="7862" y="2578"/>
                    <a:pt x="8075" y="2408"/>
                    <a:pt x="7962" y="2097"/>
                  </a:cubicBezTo>
                  <a:cubicBezTo>
                    <a:pt x="7894" y="1920"/>
                    <a:pt x="7777" y="1858"/>
                    <a:pt x="7636" y="1858"/>
                  </a:cubicBezTo>
                  <a:cubicBezTo>
                    <a:pt x="7540" y="1858"/>
                    <a:pt x="7433" y="1886"/>
                    <a:pt x="7324" y="1927"/>
                  </a:cubicBezTo>
                  <a:cubicBezTo>
                    <a:pt x="6729" y="2125"/>
                    <a:pt x="6106" y="2224"/>
                    <a:pt x="5469" y="2238"/>
                  </a:cubicBezTo>
                  <a:cubicBezTo>
                    <a:pt x="5321" y="2247"/>
                    <a:pt x="5207" y="2254"/>
                    <a:pt x="5118" y="2254"/>
                  </a:cubicBezTo>
                  <a:cubicBezTo>
                    <a:pt x="4786" y="2254"/>
                    <a:pt x="4786" y="2157"/>
                    <a:pt x="4619" y="1700"/>
                  </a:cubicBezTo>
                  <a:cubicBezTo>
                    <a:pt x="4534" y="1459"/>
                    <a:pt x="4406" y="1232"/>
                    <a:pt x="4250" y="1034"/>
                  </a:cubicBezTo>
                  <a:cubicBezTo>
                    <a:pt x="3797" y="425"/>
                    <a:pt x="3231" y="28"/>
                    <a:pt x="2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01"/>
            <p:cNvSpPr/>
            <p:nvPr/>
          </p:nvSpPr>
          <p:spPr>
            <a:xfrm>
              <a:off x="5714787" y="4321674"/>
              <a:ext cx="305252" cy="298648"/>
            </a:xfrm>
            <a:custGeom>
              <a:rect b="b" l="l" r="r" t="t"/>
              <a:pathLst>
                <a:path extrusionOk="0" h="7869" w="8043">
                  <a:moveTo>
                    <a:pt x="2221" y="4344"/>
                  </a:moveTo>
                  <a:cubicBezTo>
                    <a:pt x="2107" y="4953"/>
                    <a:pt x="1937" y="5434"/>
                    <a:pt x="1498" y="5774"/>
                  </a:cubicBezTo>
                  <a:cubicBezTo>
                    <a:pt x="1422" y="5833"/>
                    <a:pt x="1331" y="5882"/>
                    <a:pt x="1240" y="5882"/>
                  </a:cubicBezTo>
                  <a:cubicBezTo>
                    <a:pt x="1178" y="5882"/>
                    <a:pt x="1116" y="5860"/>
                    <a:pt x="1059" y="5803"/>
                  </a:cubicBezTo>
                  <a:cubicBezTo>
                    <a:pt x="960" y="5703"/>
                    <a:pt x="946" y="5548"/>
                    <a:pt x="1031" y="5420"/>
                  </a:cubicBezTo>
                  <a:cubicBezTo>
                    <a:pt x="1243" y="4910"/>
                    <a:pt x="1612" y="4570"/>
                    <a:pt x="2221" y="4344"/>
                  </a:cubicBezTo>
                  <a:close/>
                  <a:moveTo>
                    <a:pt x="5833" y="4641"/>
                  </a:moveTo>
                  <a:lnTo>
                    <a:pt x="5833" y="4641"/>
                  </a:lnTo>
                  <a:cubicBezTo>
                    <a:pt x="6513" y="4924"/>
                    <a:pt x="6994" y="5590"/>
                    <a:pt x="6994" y="6242"/>
                  </a:cubicBezTo>
                  <a:cubicBezTo>
                    <a:pt x="6994" y="6624"/>
                    <a:pt x="6796" y="6907"/>
                    <a:pt x="6484" y="6964"/>
                  </a:cubicBezTo>
                  <a:cubicBezTo>
                    <a:pt x="6458" y="6967"/>
                    <a:pt x="6433" y="6969"/>
                    <a:pt x="6409" y="6969"/>
                  </a:cubicBezTo>
                  <a:cubicBezTo>
                    <a:pt x="6111" y="6969"/>
                    <a:pt x="5993" y="6734"/>
                    <a:pt x="5875" y="6511"/>
                  </a:cubicBezTo>
                  <a:cubicBezTo>
                    <a:pt x="5649" y="6043"/>
                    <a:pt x="5634" y="5335"/>
                    <a:pt x="5833" y="4641"/>
                  </a:cubicBezTo>
                  <a:close/>
                  <a:moveTo>
                    <a:pt x="7524" y="1"/>
                  </a:moveTo>
                  <a:cubicBezTo>
                    <a:pt x="7368" y="1"/>
                    <a:pt x="7191" y="101"/>
                    <a:pt x="7008" y="292"/>
                  </a:cubicBezTo>
                  <a:cubicBezTo>
                    <a:pt x="6938" y="377"/>
                    <a:pt x="6867" y="476"/>
                    <a:pt x="6782" y="561"/>
                  </a:cubicBezTo>
                  <a:cubicBezTo>
                    <a:pt x="6201" y="1241"/>
                    <a:pt x="5719" y="2020"/>
                    <a:pt x="5380" y="2870"/>
                  </a:cubicBezTo>
                  <a:cubicBezTo>
                    <a:pt x="5276" y="3123"/>
                    <a:pt x="5145" y="3245"/>
                    <a:pt x="4919" y="3245"/>
                  </a:cubicBezTo>
                  <a:cubicBezTo>
                    <a:pt x="4866" y="3245"/>
                    <a:pt x="4807" y="3238"/>
                    <a:pt x="4742" y="3224"/>
                  </a:cubicBezTo>
                  <a:cubicBezTo>
                    <a:pt x="4471" y="3175"/>
                    <a:pt x="4190" y="3137"/>
                    <a:pt x="3907" y="3137"/>
                  </a:cubicBezTo>
                  <a:cubicBezTo>
                    <a:pt x="3865" y="3137"/>
                    <a:pt x="3822" y="3138"/>
                    <a:pt x="3779" y="3139"/>
                  </a:cubicBezTo>
                  <a:cubicBezTo>
                    <a:pt x="3764" y="3140"/>
                    <a:pt x="3750" y="3140"/>
                    <a:pt x="3736" y="3140"/>
                  </a:cubicBezTo>
                  <a:cubicBezTo>
                    <a:pt x="3390" y="3140"/>
                    <a:pt x="3312" y="2971"/>
                    <a:pt x="3326" y="2644"/>
                  </a:cubicBezTo>
                  <a:cubicBezTo>
                    <a:pt x="3368" y="1978"/>
                    <a:pt x="3340" y="1298"/>
                    <a:pt x="3269" y="632"/>
                  </a:cubicBezTo>
                  <a:cubicBezTo>
                    <a:pt x="3241" y="377"/>
                    <a:pt x="3170" y="151"/>
                    <a:pt x="2872" y="151"/>
                  </a:cubicBezTo>
                  <a:cubicBezTo>
                    <a:pt x="2575" y="165"/>
                    <a:pt x="2490" y="392"/>
                    <a:pt x="2490" y="646"/>
                  </a:cubicBezTo>
                  <a:cubicBezTo>
                    <a:pt x="2476" y="1015"/>
                    <a:pt x="2490" y="1383"/>
                    <a:pt x="2490" y="1751"/>
                  </a:cubicBezTo>
                  <a:lnTo>
                    <a:pt x="2504" y="1751"/>
                  </a:lnTo>
                  <a:cubicBezTo>
                    <a:pt x="2504" y="1921"/>
                    <a:pt x="2490" y="2077"/>
                    <a:pt x="2504" y="2247"/>
                  </a:cubicBezTo>
                  <a:cubicBezTo>
                    <a:pt x="2561" y="2913"/>
                    <a:pt x="2447" y="3494"/>
                    <a:pt x="1626" y="3607"/>
                  </a:cubicBezTo>
                  <a:cubicBezTo>
                    <a:pt x="1512" y="3649"/>
                    <a:pt x="1413" y="3706"/>
                    <a:pt x="1328" y="3777"/>
                  </a:cubicBezTo>
                  <a:cubicBezTo>
                    <a:pt x="691" y="4188"/>
                    <a:pt x="209" y="4698"/>
                    <a:pt x="110" y="5477"/>
                  </a:cubicBezTo>
                  <a:cubicBezTo>
                    <a:pt x="0" y="6234"/>
                    <a:pt x="480" y="6781"/>
                    <a:pt x="1177" y="6781"/>
                  </a:cubicBezTo>
                  <a:cubicBezTo>
                    <a:pt x="1289" y="6781"/>
                    <a:pt x="1406" y="6767"/>
                    <a:pt x="1527" y="6737"/>
                  </a:cubicBezTo>
                  <a:cubicBezTo>
                    <a:pt x="1952" y="6610"/>
                    <a:pt x="2320" y="6327"/>
                    <a:pt x="2547" y="5944"/>
                  </a:cubicBezTo>
                  <a:cubicBezTo>
                    <a:pt x="2844" y="5505"/>
                    <a:pt x="3028" y="4995"/>
                    <a:pt x="3113" y="4457"/>
                  </a:cubicBezTo>
                  <a:cubicBezTo>
                    <a:pt x="3165" y="4184"/>
                    <a:pt x="3300" y="4043"/>
                    <a:pt x="3562" y="4043"/>
                  </a:cubicBezTo>
                  <a:cubicBezTo>
                    <a:pt x="3586" y="4043"/>
                    <a:pt x="3611" y="4044"/>
                    <a:pt x="3637" y="4046"/>
                  </a:cubicBezTo>
                  <a:cubicBezTo>
                    <a:pt x="3689" y="4051"/>
                    <a:pt x="3743" y="4052"/>
                    <a:pt x="3797" y="4052"/>
                  </a:cubicBezTo>
                  <a:cubicBezTo>
                    <a:pt x="3905" y="4052"/>
                    <a:pt x="4015" y="4046"/>
                    <a:pt x="4119" y="4046"/>
                  </a:cubicBezTo>
                  <a:cubicBezTo>
                    <a:pt x="5068" y="4103"/>
                    <a:pt x="4926" y="4216"/>
                    <a:pt x="4827" y="4910"/>
                  </a:cubicBezTo>
                  <a:cubicBezTo>
                    <a:pt x="4685" y="5661"/>
                    <a:pt x="4813" y="6454"/>
                    <a:pt x="5195" y="7120"/>
                  </a:cubicBezTo>
                  <a:cubicBezTo>
                    <a:pt x="5506" y="7656"/>
                    <a:pt x="5946" y="7869"/>
                    <a:pt x="6380" y="7869"/>
                  </a:cubicBezTo>
                  <a:cubicBezTo>
                    <a:pt x="6817" y="7869"/>
                    <a:pt x="7248" y="7652"/>
                    <a:pt x="7533" y="7332"/>
                  </a:cubicBezTo>
                  <a:cubicBezTo>
                    <a:pt x="7858" y="6950"/>
                    <a:pt x="7972" y="6440"/>
                    <a:pt x="7858" y="5958"/>
                  </a:cubicBezTo>
                  <a:cubicBezTo>
                    <a:pt x="7717" y="5123"/>
                    <a:pt x="7235" y="4386"/>
                    <a:pt x="6527" y="3919"/>
                  </a:cubicBezTo>
                  <a:cubicBezTo>
                    <a:pt x="6031" y="3564"/>
                    <a:pt x="6031" y="3564"/>
                    <a:pt x="6286" y="2998"/>
                  </a:cubicBezTo>
                  <a:cubicBezTo>
                    <a:pt x="6654" y="2219"/>
                    <a:pt x="7122" y="1496"/>
                    <a:pt x="7703" y="859"/>
                  </a:cubicBezTo>
                  <a:cubicBezTo>
                    <a:pt x="7901" y="632"/>
                    <a:pt x="8043" y="392"/>
                    <a:pt x="7788" y="122"/>
                  </a:cubicBezTo>
                  <a:cubicBezTo>
                    <a:pt x="7711" y="40"/>
                    <a:pt x="7622" y="1"/>
                    <a:pt x="7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01"/>
            <p:cNvSpPr/>
            <p:nvPr/>
          </p:nvSpPr>
          <p:spPr>
            <a:xfrm>
              <a:off x="-1071954" y="-1360461"/>
              <a:ext cx="5324926" cy="3319629"/>
            </a:xfrm>
            <a:custGeom>
              <a:rect b="b" l="l" r="r" t="t"/>
              <a:pathLst>
                <a:path extrusionOk="0" h="87468" w="140305">
                  <a:moveTo>
                    <a:pt x="101624" y="3359"/>
                  </a:moveTo>
                  <a:cubicBezTo>
                    <a:pt x="104051" y="3359"/>
                    <a:pt x="106388" y="4078"/>
                    <a:pt x="108617" y="5556"/>
                  </a:cubicBezTo>
                  <a:cubicBezTo>
                    <a:pt x="110402" y="6745"/>
                    <a:pt x="111592" y="8417"/>
                    <a:pt x="112470" y="10329"/>
                  </a:cubicBezTo>
                  <a:cubicBezTo>
                    <a:pt x="114057" y="13757"/>
                    <a:pt x="114425" y="17355"/>
                    <a:pt x="113943" y="21080"/>
                  </a:cubicBezTo>
                  <a:cubicBezTo>
                    <a:pt x="113603" y="23927"/>
                    <a:pt x="112640" y="26661"/>
                    <a:pt x="111153" y="29112"/>
                  </a:cubicBezTo>
                  <a:cubicBezTo>
                    <a:pt x="110980" y="29400"/>
                    <a:pt x="110798" y="29529"/>
                    <a:pt x="110515" y="29529"/>
                  </a:cubicBezTo>
                  <a:cubicBezTo>
                    <a:pt x="110450" y="29529"/>
                    <a:pt x="110380" y="29522"/>
                    <a:pt x="110303" y="29508"/>
                  </a:cubicBezTo>
                  <a:cubicBezTo>
                    <a:pt x="106691" y="28843"/>
                    <a:pt x="103135" y="27950"/>
                    <a:pt x="99807" y="26336"/>
                  </a:cubicBezTo>
                  <a:cubicBezTo>
                    <a:pt x="97993" y="25457"/>
                    <a:pt x="96294" y="24338"/>
                    <a:pt x="94764" y="23007"/>
                  </a:cubicBezTo>
                  <a:cubicBezTo>
                    <a:pt x="91959" y="20556"/>
                    <a:pt x="90571" y="17454"/>
                    <a:pt x="90529" y="14451"/>
                  </a:cubicBezTo>
                  <a:cubicBezTo>
                    <a:pt x="90529" y="12142"/>
                    <a:pt x="90769" y="10598"/>
                    <a:pt x="91463" y="9139"/>
                  </a:cubicBezTo>
                  <a:cubicBezTo>
                    <a:pt x="92682" y="6618"/>
                    <a:pt x="94665" y="4947"/>
                    <a:pt x="97299" y="4082"/>
                  </a:cubicBezTo>
                  <a:cubicBezTo>
                    <a:pt x="98769" y="3603"/>
                    <a:pt x="100212" y="3359"/>
                    <a:pt x="101624" y="3359"/>
                  </a:cubicBezTo>
                  <a:close/>
                  <a:moveTo>
                    <a:pt x="61598" y="63723"/>
                  </a:moveTo>
                  <a:cubicBezTo>
                    <a:pt x="61768" y="63723"/>
                    <a:pt x="61977" y="63888"/>
                    <a:pt x="62524" y="64198"/>
                  </a:cubicBezTo>
                  <a:cubicBezTo>
                    <a:pt x="66349" y="66351"/>
                    <a:pt x="68998" y="69553"/>
                    <a:pt x="70655" y="73590"/>
                  </a:cubicBezTo>
                  <a:cubicBezTo>
                    <a:pt x="71264" y="75063"/>
                    <a:pt x="71392" y="76692"/>
                    <a:pt x="71009" y="78250"/>
                  </a:cubicBezTo>
                  <a:cubicBezTo>
                    <a:pt x="70683" y="79666"/>
                    <a:pt x="70003" y="80885"/>
                    <a:pt x="68870" y="81834"/>
                  </a:cubicBezTo>
                  <a:cubicBezTo>
                    <a:pt x="67610" y="82896"/>
                    <a:pt x="66094" y="83633"/>
                    <a:pt x="64479" y="84001"/>
                  </a:cubicBezTo>
                  <a:cubicBezTo>
                    <a:pt x="64083" y="84072"/>
                    <a:pt x="63672" y="84100"/>
                    <a:pt x="63275" y="84100"/>
                  </a:cubicBezTo>
                  <a:cubicBezTo>
                    <a:pt x="60046" y="84086"/>
                    <a:pt x="57694" y="82627"/>
                    <a:pt x="55994" y="80120"/>
                  </a:cubicBezTo>
                  <a:cubicBezTo>
                    <a:pt x="54904" y="78505"/>
                    <a:pt x="54620" y="76678"/>
                    <a:pt x="54918" y="74780"/>
                  </a:cubicBezTo>
                  <a:cubicBezTo>
                    <a:pt x="55527" y="70743"/>
                    <a:pt x="57552" y="67485"/>
                    <a:pt x="60428" y="64694"/>
                  </a:cubicBezTo>
                  <a:cubicBezTo>
                    <a:pt x="60527" y="64595"/>
                    <a:pt x="60626" y="64496"/>
                    <a:pt x="60725" y="64411"/>
                  </a:cubicBezTo>
                  <a:cubicBezTo>
                    <a:pt x="61263" y="63941"/>
                    <a:pt x="61404" y="63723"/>
                    <a:pt x="61598" y="63723"/>
                  </a:cubicBezTo>
                  <a:close/>
                  <a:moveTo>
                    <a:pt x="101613" y="0"/>
                  </a:moveTo>
                  <a:cubicBezTo>
                    <a:pt x="99682" y="0"/>
                    <a:pt x="97717" y="371"/>
                    <a:pt x="95727" y="1108"/>
                  </a:cubicBezTo>
                  <a:cubicBezTo>
                    <a:pt x="91407" y="2723"/>
                    <a:pt x="88560" y="5839"/>
                    <a:pt x="87554" y="10386"/>
                  </a:cubicBezTo>
                  <a:cubicBezTo>
                    <a:pt x="86548" y="14919"/>
                    <a:pt x="87455" y="19154"/>
                    <a:pt x="90189" y="22950"/>
                  </a:cubicBezTo>
                  <a:cubicBezTo>
                    <a:pt x="91506" y="24806"/>
                    <a:pt x="93262" y="26180"/>
                    <a:pt x="95104" y="27455"/>
                  </a:cubicBezTo>
                  <a:cubicBezTo>
                    <a:pt x="98291" y="29636"/>
                    <a:pt x="101846" y="30953"/>
                    <a:pt x="105572" y="31902"/>
                  </a:cubicBezTo>
                  <a:cubicBezTo>
                    <a:pt x="106521" y="32129"/>
                    <a:pt x="107470" y="32341"/>
                    <a:pt x="108461" y="32582"/>
                  </a:cubicBezTo>
                  <a:cubicBezTo>
                    <a:pt x="108362" y="32922"/>
                    <a:pt x="108150" y="33078"/>
                    <a:pt x="107980" y="33262"/>
                  </a:cubicBezTo>
                  <a:cubicBezTo>
                    <a:pt x="106068" y="35330"/>
                    <a:pt x="103971" y="37200"/>
                    <a:pt x="101705" y="38871"/>
                  </a:cubicBezTo>
                  <a:cubicBezTo>
                    <a:pt x="97937" y="41648"/>
                    <a:pt x="93786" y="43744"/>
                    <a:pt x="89509" y="45571"/>
                  </a:cubicBezTo>
                  <a:cubicBezTo>
                    <a:pt x="84721" y="47625"/>
                    <a:pt x="79891" y="49566"/>
                    <a:pt x="75160" y="51733"/>
                  </a:cubicBezTo>
                  <a:cubicBezTo>
                    <a:pt x="70386" y="53915"/>
                    <a:pt x="65768" y="56337"/>
                    <a:pt x="61533" y="59439"/>
                  </a:cubicBezTo>
                  <a:cubicBezTo>
                    <a:pt x="61384" y="59571"/>
                    <a:pt x="61201" y="59636"/>
                    <a:pt x="61019" y="59636"/>
                  </a:cubicBezTo>
                  <a:cubicBezTo>
                    <a:pt x="60889" y="59636"/>
                    <a:pt x="60758" y="59603"/>
                    <a:pt x="60640" y="59538"/>
                  </a:cubicBezTo>
                  <a:cubicBezTo>
                    <a:pt x="59493" y="59028"/>
                    <a:pt x="58317" y="58603"/>
                    <a:pt x="57099" y="58277"/>
                  </a:cubicBezTo>
                  <a:cubicBezTo>
                    <a:pt x="54691" y="57640"/>
                    <a:pt x="52241" y="57215"/>
                    <a:pt x="49762" y="57031"/>
                  </a:cubicBezTo>
                  <a:cubicBezTo>
                    <a:pt x="48342" y="56869"/>
                    <a:pt x="46923" y="56792"/>
                    <a:pt x="45504" y="56792"/>
                  </a:cubicBezTo>
                  <a:cubicBezTo>
                    <a:pt x="45181" y="56792"/>
                    <a:pt x="44858" y="56796"/>
                    <a:pt x="44535" y="56804"/>
                  </a:cubicBezTo>
                  <a:cubicBezTo>
                    <a:pt x="42793" y="56889"/>
                    <a:pt x="41064" y="57059"/>
                    <a:pt x="39322" y="57272"/>
                  </a:cubicBezTo>
                  <a:cubicBezTo>
                    <a:pt x="35384" y="57753"/>
                    <a:pt x="31517" y="58787"/>
                    <a:pt x="27863" y="60345"/>
                  </a:cubicBezTo>
                  <a:cubicBezTo>
                    <a:pt x="23981" y="61989"/>
                    <a:pt x="20398" y="64128"/>
                    <a:pt x="16885" y="66408"/>
                  </a:cubicBezTo>
                  <a:cubicBezTo>
                    <a:pt x="10709" y="70431"/>
                    <a:pt x="5510" y="75544"/>
                    <a:pt x="638" y="81012"/>
                  </a:cubicBezTo>
                  <a:cubicBezTo>
                    <a:pt x="14" y="81635"/>
                    <a:pt x="0" y="82627"/>
                    <a:pt x="595" y="83278"/>
                  </a:cubicBezTo>
                  <a:cubicBezTo>
                    <a:pt x="920" y="83634"/>
                    <a:pt x="1364" y="83817"/>
                    <a:pt x="1810" y="83817"/>
                  </a:cubicBezTo>
                  <a:cubicBezTo>
                    <a:pt x="2181" y="83817"/>
                    <a:pt x="2553" y="83691"/>
                    <a:pt x="2862" y="83434"/>
                  </a:cubicBezTo>
                  <a:cubicBezTo>
                    <a:pt x="3414" y="82967"/>
                    <a:pt x="3924" y="82457"/>
                    <a:pt x="4391" y="81904"/>
                  </a:cubicBezTo>
                  <a:cubicBezTo>
                    <a:pt x="6063" y="80063"/>
                    <a:pt x="7720" y="78207"/>
                    <a:pt x="9533" y="76493"/>
                  </a:cubicBezTo>
                  <a:cubicBezTo>
                    <a:pt x="13783" y="72485"/>
                    <a:pt x="18500" y="69114"/>
                    <a:pt x="23557" y="66210"/>
                  </a:cubicBezTo>
                  <a:cubicBezTo>
                    <a:pt x="26588" y="64439"/>
                    <a:pt x="29817" y="63008"/>
                    <a:pt x="33160" y="61960"/>
                  </a:cubicBezTo>
                  <a:cubicBezTo>
                    <a:pt x="35866" y="61125"/>
                    <a:pt x="38628" y="60671"/>
                    <a:pt x="41433" y="60374"/>
                  </a:cubicBezTo>
                  <a:cubicBezTo>
                    <a:pt x="42793" y="60239"/>
                    <a:pt x="44154" y="60122"/>
                    <a:pt x="45522" y="60122"/>
                  </a:cubicBezTo>
                  <a:cubicBezTo>
                    <a:pt x="45877" y="60122"/>
                    <a:pt x="46233" y="60130"/>
                    <a:pt x="46589" y="60147"/>
                  </a:cubicBezTo>
                  <a:cubicBezTo>
                    <a:pt x="48416" y="60232"/>
                    <a:pt x="50258" y="60388"/>
                    <a:pt x="52071" y="60643"/>
                  </a:cubicBezTo>
                  <a:cubicBezTo>
                    <a:pt x="53940" y="60912"/>
                    <a:pt x="55782" y="61280"/>
                    <a:pt x="57567" y="61904"/>
                  </a:cubicBezTo>
                  <a:cubicBezTo>
                    <a:pt x="57765" y="61974"/>
                    <a:pt x="58020" y="61974"/>
                    <a:pt x="58133" y="62229"/>
                  </a:cubicBezTo>
                  <a:cubicBezTo>
                    <a:pt x="58119" y="62272"/>
                    <a:pt x="58091" y="62314"/>
                    <a:pt x="58048" y="62357"/>
                  </a:cubicBezTo>
                  <a:cubicBezTo>
                    <a:pt x="57907" y="62513"/>
                    <a:pt x="57765" y="62654"/>
                    <a:pt x="57609" y="62796"/>
                  </a:cubicBezTo>
                  <a:cubicBezTo>
                    <a:pt x="54918" y="65544"/>
                    <a:pt x="52921" y="68689"/>
                    <a:pt x="51986" y="72442"/>
                  </a:cubicBezTo>
                  <a:cubicBezTo>
                    <a:pt x="51575" y="74128"/>
                    <a:pt x="51320" y="75814"/>
                    <a:pt x="51575" y="77556"/>
                  </a:cubicBezTo>
                  <a:cubicBezTo>
                    <a:pt x="52071" y="80998"/>
                    <a:pt x="53926" y="83576"/>
                    <a:pt x="56731" y="85502"/>
                  </a:cubicBezTo>
                  <a:cubicBezTo>
                    <a:pt x="58583" y="86791"/>
                    <a:pt x="60774" y="87467"/>
                    <a:pt x="62995" y="87467"/>
                  </a:cubicBezTo>
                  <a:cubicBezTo>
                    <a:pt x="63679" y="87467"/>
                    <a:pt x="64365" y="87403"/>
                    <a:pt x="65046" y="87273"/>
                  </a:cubicBezTo>
                  <a:cubicBezTo>
                    <a:pt x="67680" y="86791"/>
                    <a:pt x="70088" y="85474"/>
                    <a:pt x="71916" y="83519"/>
                  </a:cubicBezTo>
                  <a:cubicBezTo>
                    <a:pt x="72185" y="83236"/>
                    <a:pt x="72440" y="82924"/>
                    <a:pt x="72667" y="82599"/>
                  </a:cubicBezTo>
                  <a:cubicBezTo>
                    <a:pt x="74763" y="79397"/>
                    <a:pt x="75174" y="75969"/>
                    <a:pt x="73771" y="72428"/>
                  </a:cubicBezTo>
                  <a:cubicBezTo>
                    <a:pt x="72015" y="68037"/>
                    <a:pt x="69224" y="64453"/>
                    <a:pt x="65173" y="61904"/>
                  </a:cubicBezTo>
                  <a:cubicBezTo>
                    <a:pt x="64947" y="61762"/>
                    <a:pt x="64677" y="61677"/>
                    <a:pt x="64522" y="61394"/>
                  </a:cubicBezTo>
                  <a:cubicBezTo>
                    <a:pt x="64862" y="61153"/>
                    <a:pt x="65187" y="60940"/>
                    <a:pt x="65513" y="60714"/>
                  </a:cubicBezTo>
                  <a:cubicBezTo>
                    <a:pt x="69437" y="58093"/>
                    <a:pt x="73658" y="56054"/>
                    <a:pt x="77950" y="54127"/>
                  </a:cubicBezTo>
                  <a:cubicBezTo>
                    <a:pt x="82185" y="52201"/>
                    <a:pt x="86506" y="50487"/>
                    <a:pt x="90769" y="48659"/>
                  </a:cubicBezTo>
                  <a:cubicBezTo>
                    <a:pt x="94566" y="47016"/>
                    <a:pt x="98291" y="45217"/>
                    <a:pt x="101747" y="42894"/>
                  </a:cubicBezTo>
                  <a:cubicBezTo>
                    <a:pt x="105671" y="40260"/>
                    <a:pt x="109212" y="37214"/>
                    <a:pt x="112130" y="33475"/>
                  </a:cubicBezTo>
                  <a:cubicBezTo>
                    <a:pt x="112336" y="33217"/>
                    <a:pt x="112550" y="33162"/>
                    <a:pt x="112782" y="33162"/>
                  </a:cubicBezTo>
                  <a:cubicBezTo>
                    <a:pt x="112869" y="33162"/>
                    <a:pt x="112958" y="33169"/>
                    <a:pt x="113051" y="33177"/>
                  </a:cubicBezTo>
                  <a:cubicBezTo>
                    <a:pt x="114978" y="33355"/>
                    <a:pt x="116901" y="33434"/>
                    <a:pt x="118823" y="33434"/>
                  </a:cubicBezTo>
                  <a:cubicBezTo>
                    <a:pt x="120871" y="33434"/>
                    <a:pt x="122917" y="33345"/>
                    <a:pt x="124964" y="33191"/>
                  </a:cubicBezTo>
                  <a:cubicBezTo>
                    <a:pt x="129468" y="32837"/>
                    <a:pt x="133916" y="31987"/>
                    <a:pt x="138222" y="30642"/>
                  </a:cubicBezTo>
                  <a:cubicBezTo>
                    <a:pt x="138590" y="30528"/>
                    <a:pt x="138973" y="30401"/>
                    <a:pt x="139327" y="30231"/>
                  </a:cubicBezTo>
                  <a:cubicBezTo>
                    <a:pt x="139993" y="29919"/>
                    <a:pt x="140304" y="29154"/>
                    <a:pt x="140078" y="28460"/>
                  </a:cubicBezTo>
                  <a:cubicBezTo>
                    <a:pt x="139863" y="27854"/>
                    <a:pt x="139288" y="27450"/>
                    <a:pt x="138654" y="27450"/>
                  </a:cubicBezTo>
                  <a:cubicBezTo>
                    <a:pt x="138577" y="27450"/>
                    <a:pt x="138499" y="27456"/>
                    <a:pt x="138420" y="27469"/>
                  </a:cubicBezTo>
                  <a:cubicBezTo>
                    <a:pt x="138222" y="27497"/>
                    <a:pt x="138024" y="27554"/>
                    <a:pt x="137811" y="27596"/>
                  </a:cubicBezTo>
                  <a:cubicBezTo>
                    <a:pt x="135134" y="28205"/>
                    <a:pt x="132457" y="28786"/>
                    <a:pt x="129751" y="29253"/>
                  </a:cubicBezTo>
                  <a:cubicBezTo>
                    <a:pt x="126170" y="29867"/>
                    <a:pt x="122553" y="30112"/>
                    <a:pt x="118928" y="30112"/>
                  </a:cubicBezTo>
                  <a:cubicBezTo>
                    <a:pt x="117952" y="30112"/>
                    <a:pt x="116974" y="30094"/>
                    <a:pt x="115997" y="30061"/>
                  </a:cubicBezTo>
                  <a:cubicBezTo>
                    <a:pt x="115530" y="30047"/>
                    <a:pt x="115076" y="29990"/>
                    <a:pt x="114651" y="29962"/>
                  </a:cubicBezTo>
                  <a:cubicBezTo>
                    <a:pt x="114609" y="29820"/>
                    <a:pt x="114637" y="29678"/>
                    <a:pt x="114722" y="29565"/>
                  </a:cubicBezTo>
                  <a:cubicBezTo>
                    <a:pt x="116096" y="26973"/>
                    <a:pt x="116960" y="24140"/>
                    <a:pt x="117286" y="21222"/>
                  </a:cubicBezTo>
                  <a:cubicBezTo>
                    <a:pt x="117796" y="17001"/>
                    <a:pt x="117314" y="12907"/>
                    <a:pt x="115544" y="9026"/>
                  </a:cubicBezTo>
                  <a:cubicBezTo>
                    <a:pt x="114368" y="6462"/>
                    <a:pt x="112739" y="4252"/>
                    <a:pt x="110331" y="2708"/>
                  </a:cubicBezTo>
                  <a:cubicBezTo>
                    <a:pt x="107537" y="898"/>
                    <a:pt x="104617" y="0"/>
                    <a:pt x="1016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01"/>
            <p:cNvSpPr/>
            <p:nvPr/>
          </p:nvSpPr>
          <p:spPr>
            <a:xfrm>
              <a:off x="1850957" y="-1528590"/>
              <a:ext cx="570426" cy="510158"/>
            </a:xfrm>
            <a:custGeom>
              <a:rect b="b" l="l" r="r" t="t"/>
              <a:pathLst>
                <a:path extrusionOk="0" h="13442" w="15030">
                  <a:moveTo>
                    <a:pt x="7673" y="1"/>
                  </a:moveTo>
                  <a:cubicBezTo>
                    <a:pt x="7561" y="1"/>
                    <a:pt x="7449" y="5"/>
                    <a:pt x="7338" y="14"/>
                  </a:cubicBezTo>
                  <a:cubicBezTo>
                    <a:pt x="6346" y="14"/>
                    <a:pt x="5609" y="42"/>
                    <a:pt x="4887" y="254"/>
                  </a:cubicBezTo>
                  <a:cubicBezTo>
                    <a:pt x="2932" y="835"/>
                    <a:pt x="1742" y="2209"/>
                    <a:pt x="1006" y="4051"/>
                  </a:cubicBezTo>
                  <a:cubicBezTo>
                    <a:pt x="0" y="6558"/>
                    <a:pt x="524" y="9207"/>
                    <a:pt x="2451" y="11105"/>
                  </a:cubicBezTo>
                  <a:cubicBezTo>
                    <a:pt x="3726" y="12351"/>
                    <a:pt x="5270" y="13045"/>
                    <a:pt x="6998" y="13343"/>
                  </a:cubicBezTo>
                  <a:cubicBezTo>
                    <a:pt x="7379" y="13409"/>
                    <a:pt x="7750" y="13442"/>
                    <a:pt x="8111" y="13442"/>
                  </a:cubicBezTo>
                  <a:cubicBezTo>
                    <a:pt x="9600" y="13442"/>
                    <a:pt x="10917" y="12882"/>
                    <a:pt x="12069" y="11799"/>
                  </a:cubicBezTo>
                  <a:cubicBezTo>
                    <a:pt x="12919" y="11005"/>
                    <a:pt x="13414" y="9971"/>
                    <a:pt x="13853" y="8923"/>
                  </a:cubicBezTo>
                  <a:cubicBezTo>
                    <a:pt x="15029" y="6048"/>
                    <a:pt x="13924" y="2747"/>
                    <a:pt x="11261" y="1161"/>
                  </a:cubicBezTo>
                  <a:cubicBezTo>
                    <a:pt x="10085" y="463"/>
                    <a:pt x="8849" y="1"/>
                    <a:pt x="76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01"/>
            <p:cNvSpPr/>
            <p:nvPr/>
          </p:nvSpPr>
          <p:spPr>
            <a:xfrm>
              <a:off x="2252533" y="-215130"/>
              <a:ext cx="540861" cy="497140"/>
            </a:xfrm>
            <a:custGeom>
              <a:rect b="b" l="l" r="r" t="t"/>
              <a:pathLst>
                <a:path extrusionOk="0" h="13099" w="14251">
                  <a:moveTo>
                    <a:pt x="7240" y="0"/>
                  </a:moveTo>
                  <a:cubicBezTo>
                    <a:pt x="6770" y="0"/>
                    <a:pt x="6288" y="47"/>
                    <a:pt x="5794" y="138"/>
                  </a:cubicBezTo>
                  <a:cubicBezTo>
                    <a:pt x="2989" y="676"/>
                    <a:pt x="1318" y="2560"/>
                    <a:pt x="482" y="5195"/>
                  </a:cubicBezTo>
                  <a:cubicBezTo>
                    <a:pt x="0" y="6725"/>
                    <a:pt x="397" y="8184"/>
                    <a:pt x="1091" y="9572"/>
                  </a:cubicBezTo>
                  <a:cubicBezTo>
                    <a:pt x="2281" y="11937"/>
                    <a:pt x="4236" y="13085"/>
                    <a:pt x="6800" y="13099"/>
                  </a:cubicBezTo>
                  <a:cubicBezTo>
                    <a:pt x="7196" y="13070"/>
                    <a:pt x="7522" y="13070"/>
                    <a:pt x="7848" y="13028"/>
                  </a:cubicBezTo>
                  <a:cubicBezTo>
                    <a:pt x="10440" y="12688"/>
                    <a:pt x="12310" y="11342"/>
                    <a:pt x="13287" y="8920"/>
                  </a:cubicBezTo>
                  <a:cubicBezTo>
                    <a:pt x="14250" y="6498"/>
                    <a:pt x="13740" y="4260"/>
                    <a:pt x="12069" y="2291"/>
                  </a:cubicBezTo>
                  <a:cubicBezTo>
                    <a:pt x="10757" y="730"/>
                    <a:pt x="9102" y="0"/>
                    <a:pt x="7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01"/>
            <p:cNvSpPr/>
            <p:nvPr/>
          </p:nvSpPr>
          <p:spPr>
            <a:xfrm>
              <a:off x="2994656" y="-1679793"/>
              <a:ext cx="520708" cy="510879"/>
            </a:xfrm>
            <a:custGeom>
              <a:rect b="b" l="l" r="r" t="t"/>
              <a:pathLst>
                <a:path extrusionOk="0" h="13461" w="13720">
                  <a:moveTo>
                    <a:pt x="6994" y="0"/>
                  </a:moveTo>
                  <a:cubicBezTo>
                    <a:pt x="3454" y="0"/>
                    <a:pt x="0" y="3510"/>
                    <a:pt x="391" y="7610"/>
                  </a:cubicBezTo>
                  <a:cubicBezTo>
                    <a:pt x="731" y="11236"/>
                    <a:pt x="3804" y="13460"/>
                    <a:pt x="7105" y="13460"/>
                  </a:cubicBezTo>
                  <a:cubicBezTo>
                    <a:pt x="7126" y="13460"/>
                    <a:pt x="7148" y="13460"/>
                    <a:pt x="7169" y="13460"/>
                  </a:cubicBezTo>
                  <a:cubicBezTo>
                    <a:pt x="8393" y="13460"/>
                    <a:pt x="9573" y="13064"/>
                    <a:pt x="10561" y="12326"/>
                  </a:cubicBezTo>
                  <a:cubicBezTo>
                    <a:pt x="12488" y="10896"/>
                    <a:pt x="13720" y="9026"/>
                    <a:pt x="13422" y="6505"/>
                  </a:cubicBezTo>
                  <a:cubicBezTo>
                    <a:pt x="13153" y="4182"/>
                    <a:pt x="12077" y="2284"/>
                    <a:pt x="10108" y="938"/>
                  </a:cubicBezTo>
                  <a:cubicBezTo>
                    <a:pt x="9244" y="343"/>
                    <a:pt x="8224" y="17"/>
                    <a:pt x="7162" y="3"/>
                  </a:cubicBezTo>
                  <a:cubicBezTo>
                    <a:pt x="7106" y="1"/>
                    <a:pt x="7050" y="0"/>
                    <a:pt x="6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01"/>
            <p:cNvSpPr/>
            <p:nvPr/>
          </p:nvSpPr>
          <p:spPr>
            <a:xfrm>
              <a:off x="2829904" y="-943818"/>
              <a:ext cx="476342" cy="498468"/>
            </a:xfrm>
            <a:custGeom>
              <a:rect b="b" l="l" r="r" t="t"/>
              <a:pathLst>
                <a:path extrusionOk="0" h="13134" w="12551">
                  <a:moveTo>
                    <a:pt x="6331" y="0"/>
                  </a:moveTo>
                  <a:cubicBezTo>
                    <a:pt x="5217" y="0"/>
                    <a:pt x="4104" y="330"/>
                    <a:pt x="3018" y="980"/>
                  </a:cubicBezTo>
                  <a:cubicBezTo>
                    <a:pt x="780" y="2326"/>
                    <a:pt x="1" y="4550"/>
                    <a:pt x="15" y="7057"/>
                  </a:cubicBezTo>
                  <a:cubicBezTo>
                    <a:pt x="15" y="8303"/>
                    <a:pt x="652" y="9366"/>
                    <a:pt x="1360" y="10357"/>
                  </a:cubicBezTo>
                  <a:cubicBezTo>
                    <a:pt x="2621" y="12170"/>
                    <a:pt x="4406" y="13020"/>
                    <a:pt x="6630" y="13134"/>
                  </a:cubicBezTo>
                  <a:cubicBezTo>
                    <a:pt x="8457" y="13006"/>
                    <a:pt x="10029" y="12326"/>
                    <a:pt x="11078" y="10655"/>
                  </a:cubicBezTo>
                  <a:cubicBezTo>
                    <a:pt x="11842" y="9451"/>
                    <a:pt x="12338" y="8148"/>
                    <a:pt x="12423" y="6745"/>
                  </a:cubicBezTo>
                  <a:cubicBezTo>
                    <a:pt x="12551" y="4408"/>
                    <a:pt x="11842" y="2411"/>
                    <a:pt x="9803" y="1093"/>
                  </a:cubicBezTo>
                  <a:cubicBezTo>
                    <a:pt x="8665" y="362"/>
                    <a:pt x="7498" y="0"/>
                    <a:pt x="63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01"/>
            <p:cNvSpPr/>
            <p:nvPr/>
          </p:nvSpPr>
          <p:spPr>
            <a:xfrm>
              <a:off x="3587816" y="-717773"/>
              <a:ext cx="499037" cy="480517"/>
            </a:xfrm>
            <a:custGeom>
              <a:rect b="b" l="l" r="r" t="t"/>
              <a:pathLst>
                <a:path extrusionOk="0" h="12661" w="13149">
                  <a:moveTo>
                    <a:pt x="6416" y="0"/>
                  </a:moveTo>
                  <a:cubicBezTo>
                    <a:pt x="2841" y="0"/>
                    <a:pt x="1" y="3166"/>
                    <a:pt x="513" y="6795"/>
                  </a:cubicBezTo>
                  <a:cubicBezTo>
                    <a:pt x="726" y="8198"/>
                    <a:pt x="1236" y="9543"/>
                    <a:pt x="1986" y="10747"/>
                  </a:cubicBezTo>
                  <a:cubicBezTo>
                    <a:pt x="2454" y="11512"/>
                    <a:pt x="3176" y="12093"/>
                    <a:pt x="4026" y="12362"/>
                  </a:cubicBezTo>
                  <a:cubicBezTo>
                    <a:pt x="4624" y="12561"/>
                    <a:pt x="5259" y="12661"/>
                    <a:pt x="5884" y="12661"/>
                  </a:cubicBezTo>
                  <a:cubicBezTo>
                    <a:pt x="5926" y="12661"/>
                    <a:pt x="5968" y="12660"/>
                    <a:pt x="6009" y="12659"/>
                  </a:cubicBezTo>
                  <a:cubicBezTo>
                    <a:pt x="7751" y="12645"/>
                    <a:pt x="9324" y="12192"/>
                    <a:pt x="10556" y="10889"/>
                  </a:cubicBezTo>
                  <a:cubicBezTo>
                    <a:pt x="11179" y="10223"/>
                    <a:pt x="11661" y="9444"/>
                    <a:pt x="12001" y="8608"/>
                  </a:cubicBezTo>
                  <a:cubicBezTo>
                    <a:pt x="13148" y="5761"/>
                    <a:pt x="12468" y="3226"/>
                    <a:pt x="10060" y="1342"/>
                  </a:cubicBezTo>
                  <a:cubicBezTo>
                    <a:pt x="9140" y="633"/>
                    <a:pt x="8120" y="124"/>
                    <a:pt x="6958" y="24"/>
                  </a:cubicBezTo>
                  <a:cubicBezTo>
                    <a:pt x="6776" y="8"/>
                    <a:pt x="6595" y="0"/>
                    <a:pt x="64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01"/>
            <p:cNvSpPr/>
            <p:nvPr/>
          </p:nvSpPr>
          <p:spPr>
            <a:xfrm>
              <a:off x="2045008" y="483575"/>
              <a:ext cx="505907" cy="458087"/>
            </a:xfrm>
            <a:custGeom>
              <a:rect b="b" l="l" r="r" t="t"/>
              <a:pathLst>
                <a:path extrusionOk="0" h="12070" w="13330">
                  <a:moveTo>
                    <a:pt x="7374" y="0"/>
                  </a:moveTo>
                  <a:cubicBezTo>
                    <a:pt x="7352" y="0"/>
                    <a:pt x="7331" y="0"/>
                    <a:pt x="7310" y="1"/>
                  </a:cubicBezTo>
                  <a:cubicBezTo>
                    <a:pt x="5228" y="29"/>
                    <a:pt x="4194" y="397"/>
                    <a:pt x="2749" y="1488"/>
                  </a:cubicBezTo>
                  <a:cubicBezTo>
                    <a:pt x="2550" y="1630"/>
                    <a:pt x="2338" y="1771"/>
                    <a:pt x="2111" y="1899"/>
                  </a:cubicBezTo>
                  <a:cubicBezTo>
                    <a:pt x="992" y="2536"/>
                    <a:pt x="270" y="3698"/>
                    <a:pt x="213" y="4972"/>
                  </a:cubicBezTo>
                  <a:cubicBezTo>
                    <a:pt x="1" y="7749"/>
                    <a:pt x="1148" y="9845"/>
                    <a:pt x="3457" y="11318"/>
                  </a:cubicBezTo>
                  <a:cubicBezTo>
                    <a:pt x="4220" y="11810"/>
                    <a:pt x="5107" y="12070"/>
                    <a:pt x="6003" y="12070"/>
                  </a:cubicBezTo>
                  <a:cubicBezTo>
                    <a:pt x="6321" y="12070"/>
                    <a:pt x="6640" y="12037"/>
                    <a:pt x="6956" y="11970"/>
                  </a:cubicBezTo>
                  <a:cubicBezTo>
                    <a:pt x="9619" y="11403"/>
                    <a:pt x="11517" y="9817"/>
                    <a:pt x="12480" y="7267"/>
                  </a:cubicBezTo>
                  <a:cubicBezTo>
                    <a:pt x="13330" y="5015"/>
                    <a:pt x="12508" y="2579"/>
                    <a:pt x="10596" y="1105"/>
                  </a:cubicBezTo>
                  <a:cubicBezTo>
                    <a:pt x="9678" y="382"/>
                    <a:pt x="8541" y="0"/>
                    <a:pt x="73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01"/>
            <p:cNvSpPr/>
            <p:nvPr/>
          </p:nvSpPr>
          <p:spPr>
            <a:xfrm>
              <a:off x="1105305" y="358142"/>
              <a:ext cx="488714" cy="467651"/>
            </a:xfrm>
            <a:custGeom>
              <a:rect b="b" l="l" r="r" t="t"/>
              <a:pathLst>
                <a:path extrusionOk="0" h="12322" w="12877">
                  <a:moveTo>
                    <a:pt x="7315" y="1"/>
                  </a:moveTo>
                  <a:cubicBezTo>
                    <a:pt x="4979" y="1"/>
                    <a:pt x="3180" y="1095"/>
                    <a:pt x="1828" y="2966"/>
                  </a:cubicBezTo>
                  <a:cubicBezTo>
                    <a:pt x="0" y="5515"/>
                    <a:pt x="595" y="9057"/>
                    <a:pt x="3131" y="10884"/>
                  </a:cubicBezTo>
                  <a:cubicBezTo>
                    <a:pt x="4137" y="11620"/>
                    <a:pt x="5284" y="11989"/>
                    <a:pt x="6474" y="12215"/>
                  </a:cubicBezTo>
                  <a:cubicBezTo>
                    <a:pt x="6849" y="12286"/>
                    <a:pt x="7214" y="12322"/>
                    <a:pt x="7568" y="12322"/>
                  </a:cubicBezTo>
                  <a:cubicBezTo>
                    <a:pt x="8986" y="12322"/>
                    <a:pt x="10218" y="11746"/>
                    <a:pt x="11205" y="10544"/>
                  </a:cubicBezTo>
                  <a:cubicBezTo>
                    <a:pt x="12296" y="9198"/>
                    <a:pt x="12805" y="7626"/>
                    <a:pt x="12876" y="5657"/>
                  </a:cubicBezTo>
                  <a:cubicBezTo>
                    <a:pt x="12763" y="3476"/>
                    <a:pt x="11644" y="1677"/>
                    <a:pt x="9519" y="501"/>
                  </a:cubicBezTo>
                  <a:cubicBezTo>
                    <a:pt x="8924" y="175"/>
                    <a:pt x="8259" y="5"/>
                    <a:pt x="7579" y="5"/>
                  </a:cubicBezTo>
                  <a:cubicBezTo>
                    <a:pt x="7490" y="2"/>
                    <a:pt x="7402" y="1"/>
                    <a:pt x="73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01"/>
            <p:cNvSpPr/>
            <p:nvPr/>
          </p:nvSpPr>
          <p:spPr>
            <a:xfrm>
              <a:off x="167195" y="871070"/>
              <a:ext cx="436036" cy="450686"/>
            </a:xfrm>
            <a:custGeom>
              <a:rect b="b" l="l" r="r" t="t"/>
              <a:pathLst>
                <a:path extrusionOk="0" h="11875" w="11489">
                  <a:moveTo>
                    <a:pt x="5788" y="0"/>
                  </a:moveTo>
                  <a:cubicBezTo>
                    <a:pt x="3976" y="0"/>
                    <a:pt x="2156" y="782"/>
                    <a:pt x="1162" y="2355"/>
                  </a:cubicBezTo>
                  <a:cubicBezTo>
                    <a:pt x="383" y="3545"/>
                    <a:pt x="0" y="4947"/>
                    <a:pt x="71" y="6364"/>
                  </a:cubicBezTo>
                  <a:cubicBezTo>
                    <a:pt x="15" y="7610"/>
                    <a:pt x="468" y="8871"/>
                    <a:pt x="1445" y="9947"/>
                  </a:cubicBezTo>
                  <a:cubicBezTo>
                    <a:pt x="2408" y="11024"/>
                    <a:pt x="3754" y="11704"/>
                    <a:pt x="5213" y="11831"/>
                  </a:cubicBezTo>
                  <a:cubicBezTo>
                    <a:pt x="5439" y="11860"/>
                    <a:pt x="5664" y="11874"/>
                    <a:pt x="5887" y="11874"/>
                  </a:cubicBezTo>
                  <a:cubicBezTo>
                    <a:pt x="7974" y="11874"/>
                    <a:pt x="9896" y="10646"/>
                    <a:pt x="10766" y="8701"/>
                  </a:cubicBezTo>
                  <a:cubicBezTo>
                    <a:pt x="11318" y="7483"/>
                    <a:pt x="11488" y="6123"/>
                    <a:pt x="11276" y="4805"/>
                  </a:cubicBezTo>
                  <a:cubicBezTo>
                    <a:pt x="11092" y="3573"/>
                    <a:pt x="10638" y="2454"/>
                    <a:pt x="9732" y="1533"/>
                  </a:cubicBezTo>
                  <a:cubicBezTo>
                    <a:pt x="8718" y="513"/>
                    <a:pt x="7255" y="0"/>
                    <a:pt x="57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01"/>
            <p:cNvSpPr/>
            <p:nvPr/>
          </p:nvSpPr>
          <p:spPr>
            <a:xfrm>
              <a:off x="504251" y="1424076"/>
              <a:ext cx="448940" cy="444386"/>
            </a:xfrm>
            <a:custGeom>
              <a:rect b="b" l="l" r="r" t="t"/>
              <a:pathLst>
                <a:path extrusionOk="0" h="11709" w="11829">
                  <a:moveTo>
                    <a:pt x="6253" y="1"/>
                  </a:moveTo>
                  <a:cubicBezTo>
                    <a:pt x="6038" y="1"/>
                    <a:pt x="5819" y="13"/>
                    <a:pt x="5596" y="37"/>
                  </a:cubicBezTo>
                  <a:cubicBezTo>
                    <a:pt x="2919" y="334"/>
                    <a:pt x="1304" y="1949"/>
                    <a:pt x="341" y="4343"/>
                  </a:cubicBezTo>
                  <a:cubicBezTo>
                    <a:pt x="58" y="5051"/>
                    <a:pt x="1" y="5844"/>
                    <a:pt x="185" y="6595"/>
                  </a:cubicBezTo>
                  <a:cubicBezTo>
                    <a:pt x="582" y="8550"/>
                    <a:pt x="1729" y="9938"/>
                    <a:pt x="3386" y="10943"/>
                  </a:cubicBezTo>
                  <a:cubicBezTo>
                    <a:pt x="4208" y="11439"/>
                    <a:pt x="5143" y="11708"/>
                    <a:pt x="6092" y="11708"/>
                  </a:cubicBezTo>
                  <a:cubicBezTo>
                    <a:pt x="9109" y="11708"/>
                    <a:pt x="11489" y="9541"/>
                    <a:pt x="11715" y="6538"/>
                  </a:cubicBezTo>
                  <a:cubicBezTo>
                    <a:pt x="11829" y="5122"/>
                    <a:pt x="11404" y="3790"/>
                    <a:pt x="10851" y="2501"/>
                  </a:cubicBezTo>
                  <a:cubicBezTo>
                    <a:pt x="10724" y="2232"/>
                    <a:pt x="10554" y="1977"/>
                    <a:pt x="10327" y="1765"/>
                  </a:cubicBezTo>
                  <a:cubicBezTo>
                    <a:pt x="9168" y="631"/>
                    <a:pt x="7823" y="1"/>
                    <a:pt x="62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01"/>
            <p:cNvSpPr/>
            <p:nvPr/>
          </p:nvSpPr>
          <p:spPr>
            <a:xfrm>
              <a:off x="3054621" y="-1606127"/>
              <a:ext cx="392163" cy="369316"/>
            </a:xfrm>
            <a:custGeom>
              <a:rect b="b" l="l" r="r" t="t"/>
              <a:pathLst>
                <a:path extrusionOk="0" h="9731" w="10333">
                  <a:moveTo>
                    <a:pt x="4315" y="909"/>
                  </a:moveTo>
                  <a:cubicBezTo>
                    <a:pt x="4630" y="909"/>
                    <a:pt x="4765" y="1088"/>
                    <a:pt x="4788" y="1490"/>
                  </a:cubicBezTo>
                  <a:cubicBezTo>
                    <a:pt x="4788" y="1731"/>
                    <a:pt x="4760" y="1957"/>
                    <a:pt x="4689" y="2170"/>
                  </a:cubicBezTo>
                  <a:cubicBezTo>
                    <a:pt x="4448" y="2949"/>
                    <a:pt x="4052" y="3657"/>
                    <a:pt x="3528" y="4280"/>
                  </a:cubicBezTo>
                  <a:cubicBezTo>
                    <a:pt x="3173" y="3912"/>
                    <a:pt x="2933" y="3445"/>
                    <a:pt x="2819" y="2949"/>
                  </a:cubicBezTo>
                  <a:cubicBezTo>
                    <a:pt x="2593" y="2042"/>
                    <a:pt x="3159" y="1136"/>
                    <a:pt x="4066" y="937"/>
                  </a:cubicBezTo>
                  <a:cubicBezTo>
                    <a:pt x="4159" y="919"/>
                    <a:pt x="4242" y="909"/>
                    <a:pt x="4315" y="909"/>
                  </a:cubicBezTo>
                  <a:close/>
                  <a:moveTo>
                    <a:pt x="8573" y="4011"/>
                  </a:moveTo>
                  <a:cubicBezTo>
                    <a:pt x="8778" y="4011"/>
                    <a:pt x="8938" y="4089"/>
                    <a:pt x="9052" y="4252"/>
                  </a:cubicBezTo>
                  <a:cubicBezTo>
                    <a:pt x="9250" y="4521"/>
                    <a:pt x="9165" y="4989"/>
                    <a:pt x="8825" y="5314"/>
                  </a:cubicBezTo>
                  <a:cubicBezTo>
                    <a:pt x="8712" y="5428"/>
                    <a:pt x="8570" y="5513"/>
                    <a:pt x="8429" y="5584"/>
                  </a:cubicBezTo>
                  <a:cubicBezTo>
                    <a:pt x="7982" y="5777"/>
                    <a:pt x="7530" y="5861"/>
                    <a:pt x="7049" y="5861"/>
                  </a:cubicBezTo>
                  <a:cubicBezTo>
                    <a:pt x="6722" y="5861"/>
                    <a:pt x="6382" y="5822"/>
                    <a:pt x="6021" y="5754"/>
                  </a:cubicBezTo>
                  <a:cubicBezTo>
                    <a:pt x="6502" y="5173"/>
                    <a:pt x="7083" y="4677"/>
                    <a:pt x="7735" y="4295"/>
                  </a:cubicBezTo>
                  <a:cubicBezTo>
                    <a:pt x="7834" y="4238"/>
                    <a:pt x="7933" y="4181"/>
                    <a:pt x="8046" y="4139"/>
                  </a:cubicBezTo>
                  <a:cubicBezTo>
                    <a:pt x="8245" y="4054"/>
                    <a:pt x="8421" y="4011"/>
                    <a:pt x="8573" y="4011"/>
                  </a:cubicBezTo>
                  <a:close/>
                  <a:moveTo>
                    <a:pt x="4356" y="0"/>
                  </a:moveTo>
                  <a:cubicBezTo>
                    <a:pt x="4277" y="0"/>
                    <a:pt x="4194" y="6"/>
                    <a:pt x="4108" y="17"/>
                  </a:cubicBezTo>
                  <a:cubicBezTo>
                    <a:pt x="2961" y="158"/>
                    <a:pt x="2054" y="1065"/>
                    <a:pt x="1913" y="2212"/>
                  </a:cubicBezTo>
                  <a:cubicBezTo>
                    <a:pt x="1814" y="3006"/>
                    <a:pt x="2054" y="3714"/>
                    <a:pt x="2479" y="4394"/>
                  </a:cubicBezTo>
                  <a:cubicBezTo>
                    <a:pt x="2919" y="5102"/>
                    <a:pt x="2919" y="5102"/>
                    <a:pt x="2338" y="5739"/>
                  </a:cubicBezTo>
                  <a:cubicBezTo>
                    <a:pt x="1799" y="6320"/>
                    <a:pt x="1247" y="6873"/>
                    <a:pt x="652" y="7397"/>
                  </a:cubicBezTo>
                  <a:cubicBezTo>
                    <a:pt x="553" y="7496"/>
                    <a:pt x="440" y="7581"/>
                    <a:pt x="340" y="7680"/>
                  </a:cubicBezTo>
                  <a:cubicBezTo>
                    <a:pt x="128" y="7864"/>
                    <a:pt x="1" y="8091"/>
                    <a:pt x="227" y="8332"/>
                  </a:cubicBezTo>
                  <a:cubicBezTo>
                    <a:pt x="313" y="8423"/>
                    <a:pt x="399" y="8459"/>
                    <a:pt x="484" y="8459"/>
                  </a:cubicBezTo>
                  <a:cubicBezTo>
                    <a:pt x="609" y="8459"/>
                    <a:pt x="732" y="8382"/>
                    <a:pt x="850" y="8289"/>
                  </a:cubicBezTo>
                  <a:cubicBezTo>
                    <a:pt x="978" y="8190"/>
                    <a:pt x="1105" y="8091"/>
                    <a:pt x="1233" y="7977"/>
                  </a:cubicBezTo>
                  <a:cubicBezTo>
                    <a:pt x="1842" y="7453"/>
                    <a:pt x="2437" y="6887"/>
                    <a:pt x="2989" y="6292"/>
                  </a:cubicBezTo>
                  <a:cubicBezTo>
                    <a:pt x="3294" y="5980"/>
                    <a:pt x="3443" y="5828"/>
                    <a:pt x="3620" y="5828"/>
                  </a:cubicBezTo>
                  <a:cubicBezTo>
                    <a:pt x="3788" y="5828"/>
                    <a:pt x="3981" y="5964"/>
                    <a:pt x="4356" y="6230"/>
                  </a:cubicBezTo>
                  <a:lnTo>
                    <a:pt x="4356" y="6230"/>
                  </a:lnTo>
                  <a:cubicBezTo>
                    <a:pt x="4261" y="6353"/>
                    <a:pt x="4206" y="6450"/>
                    <a:pt x="4137" y="6533"/>
                  </a:cubicBezTo>
                  <a:cubicBezTo>
                    <a:pt x="3641" y="7184"/>
                    <a:pt x="3103" y="7793"/>
                    <a:pt x="2678" y="8487"/>
                  </a:cubicBezTo>
                  <a:cubicBezTo>
                    <a:pt x="2522" y="8686"/>
                    <a:pt x="2409" y="8926"/>
                    <a:pt x="2338" y="9167"/>
                  </a:cubicBezTo>
                  <a:cubicBezTo>
                    <a:pt x="2267" y="9380"/>
                    <a:pt x="2366" y="9606"/>
                    <a:pt x="2564" y="9691"/>
                  </a:cubicBezTo>
                  <a:cubicBezTo>
                    <a:pt x="2617" y="9718"/>
                    <a:pt x="2674" y="9730"/>
                    <a:pt x="2730" y="9730"/>
                  </a:cubicBezTo>
                  <a:cubicBezTo>
                    <a:pt x="2856" y="9730"/>
                    <a:pt x="2982" y="9667"/>
                    <a:pt x="3060" y="9550"/>
                  </a:cubicBezTo>
                  <a:cubicBezTo>
                    <a:pt x="3117" y="9479"/>
                    <a:pt x="3173" y="9408"/>
                    <a:pt x="3216" y="9323"/>
                  </a:cubicBezTo>
                  <a:cubicBezTo>
                    <a:pt x="3698" y="8445"/>
                    <a:pt x="4377" y="7708"/>
                    <a:pt x="4987" y="6915"/>
                  </a:cubicBezTo>
                  <a:cubicBezTo>
                    <a:pt x="5108" y="6717"/>
                    <a:pt x="5324" y="6604"/>
                    <a:pt x="5554" y="6604"/>
                  </a:cubicBezTo>
                  <a:cubicBezTo>
                    <a:pt x="5619" y="6604"/>
                    <a:pt x="5686" y="6613"/>
                    <a:pt x="5752" y="6632"/>
                  </a:cubicBezTo>
                  <a:cubicBezTo>
                    <a:pt x="6179" y="6699"/>
                    <a:pt x="6607" y="6745"/>
                    <a:pt x="7033" y="6745"/>
                  </a:cubicBezTo>
                  <a:cubicBezTo>
                    <a:pt x="7593" y="6745"/>
                    <a:pt x="8150" y="6665"/>
                    <a:pt x="8698" y="6448"/>
                  </a:cubicBezTo>
                  <a:cubicBezTo>
                    <a:pt x="9321" y="6221"/>
                    <a:pt x="9803" y="5711"/>
                    <a:pt x="9987" y="5074"/>
                  </a:cubicBezTo>
                  <a:cubicBezTo>
                    <a:pt x="10333" y="4086"/>
                    <a:pt x="9588" y="3099"/>
                    <a:pt x="8604" y="3099"/>
                  </a:cubicBezTo>
                  <a:cubicBezTo>
                    <a:pt x="8501" y="3099"/>
                    <a:pt x="8395" y="3110"/>
                    <a:pt x="8287" y="3133"/>
                  </a:cubicBezTo>
                  <a:cubicBezTo>
                    <a:pt x="7805" y="3232"/>
                    <a:pt x="7352" y="3431"/>
                    <a:pt x="6956" y="3728"/>
                  </a:cubicBezTo>
                  <a:cubicBezTo>
                    <a:pt x="6346" y="4139"/>
                    <a:pt x="5780" y="4635"/>
                    <a:pt x="5298" y="5201"/>
                  </a:cubicBezTo>
                  <a:cubicBezTo>
                    <a:pt x="5169" y="5339"/>
                    <a:pt x="5050" y="5419"/>
                    <a:pt x="4919" y="5419"/>
                  </a:cubicBezTo>
                  <a:cubicBezTo>
                    <a:pt x="4835" y="5419"/>
                    <a:pt x="4746" y="5386"/>
                    <a:pt x="4647" y="5314"/>
                  </a:cubicBezTo>
                  <a:cubicBezTo>
                    <a:pt x="4491" y="5201"/>
                    <a:pt x="4307" y="5144"/>
                    <a:pt x="4193" y="4946"/>
                  </a:cubicBezTo>
                  <a:cubicBezTo>
                    <a:pt x="4335" y="4748"/>
                    <a:pt x="4477" y="4535"/>
                    <a:pt x="4618" y="4323"/>
                  </a:cubicBezTo>
                  <a:cubicBezTo>
                    <a:pt x="5086" y="3657"/>
                    <a:pt x="5426" y="2906"/>
                    <a:pt x="5638" y="2127"/>
                  </a:cubicBezTo>
                  <a:cubicBezTo>
                    <a:pt x="5723" y="1759"/>
                    <a:pt x="5723" y="1391"/>
                    <a:pt x="5624" y="1022"/>
                  </a:cubicBezTo>
                  <a:cubicBezTo>
                    <a:pt x="5422" y="354"/>
                    <a:pt x="4996" y="0"/>
                    <a:pt x="4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01"/>
            <p:cNvSpPr/>
            <p:nvPr/>
          </p:nvSpPr>
          <p:spPr>
            <a:xfrm>
              <a:off x="1970811" y="-1444867"/>
              <a:ext cx="369392" cy="358272"/>
            </a:xfrm>
            <a:custGeom>
              <a:rect b="b" l="l" r="r" t="t"/>
              <a:pathLst>
                <a:path extrusionOk="0" h="9440" w="9733">
                  <a:moveTo>
                    <a:pt x="4511" y="906"/>
                  </a:moveTo>
                  <a:cubicBezTo>
                    <a:pt x="4688" y="906"/>
                    <a:pt x="4855" y="995"/>
                    <a:pt x="5015" y="1108"/>
                  </a:cubicBezTo>
                  <a:cubicBezTo>
                    <a:pt x="5752" y="1689"/>
                    <a:pt x="6106" y="3049"/>
                    <a:pt x="5724" y="3998"/>
                  </a:cubicBezTo>
                  <a:cubicBezTo>
                    <a:pt x="4987" y="3346"/>
                    <a:pt x="4307" y="2709"/>
                    <a:pt x="4080" y="1731"/>
                  </a:cubicBezTo>
                  <a:cubicBezTo>
                    <a:pt x="4024" y="1448"/>
                    <a:pt x="3939" y="1150"/>
                    <a:pt x="4236" y="980"/>
                  </a:cubicBezTo>
                  <a:cubicBezTo>
                    <a:pt x="4331" y="929"/>
                    <a:pt x="4422" y="906"/>
                    <a:pt x="4511" y="906"/>
                  </a:cubicBezTo>
                  <a:close/>
                  <a:moveTo>
                    <a:pt x="1842" y="5655"/>
                  </a:moveTo>
                  <a:cubicBezTo>
                    <a:pt x="2437" y="5683"/>
                    <a:pt x="3032" y="5853"/>
                    <a:pt x="3571" y="6136"/>
                  </a:cubicBezTo>
                  <a:cubicBezTo>
                    <a:pt x="3825" y="6221"/>
                    <a:pt x="4066" y="6377"/>
                    <a:pt x="4265" y="6576"/>
                  </a:cubicBezTo>
                  <a:cubicBezTo>
                    <a:pt x="3847" y="7015"/>
                    <a:pt x="3291" y="7238"/>
                    <a:pt x="2753" y="7238"/>
                  </a:cubicBezTo>
                  <a:cubicBezTo>
                    <a:pt x="2233" y="7238"/>
                    <a:pt x="1730" y="7029"/>
                    <a:pt x="1389" y="6604"/>
                  </a:cubicBezTo>
                  <a:cubicBezTo>
                    <a:pt x="1233" y="6420"/>
                    <a:pt x="1021" y="6207"/>
                    <a:pt x="1162" y="5938"/>
                  </a:cubicBezTo>
                  <a:cubicBezTo>
                    <a:pt x="1304" y="5683"/>
                    <a:pt x="1573" y="5655"/>
                    <a:pt x="1842" y="5655"/>
                  </a:cubicBezTo>
                  <a:close/>
                  <a:moveTo>
                    <a:pt x="4457" y="1"/>
                  </a:moveTo>
                  <a:cubicBezTo>
                    <a:pt x="3689" y="1"/>
                    <a:pt x="3102" y="603"/>
                    <a:pt x="3146" y="1505"/>
                  </a:cubicBezTo>
                  <a:cubicBezTo>
                    <a:pt x="3188" y="2043"/>
                    <a:pt x="3358" y="2567"/>
                    <a:pt x="3655" y="3006"/>
                  </a:cubicBezTo>
                  <a:cubicBezTo>
                    <a:pt x="4080" y="3672"/>
                    <a:pt x="4619" y="4267"/>
                    <a:pt x="5228" y="4762"/>
                  </a:cubicBezTo>
                  <a:cubicBezTo>
                    <a:pt x="5539" y="5032"/>
                    <a:pt x="5511" y="5131"/>
                    <a:pt x="5228" y="5584"/>
                  </a:cubicBezTo>
                  <a:cubicBezTo>
                    <a:pt x="5126" y="5749"/>
                    <a:pt x="5028" y="5818"/>
                    <a:pt x="4918" y="5818"/>
                  </a:cubicBezTo>
                  <a:cubicBezTo>
                    <a:pt x="4829" y="5818"/>
                    <a:pt x="4732" y="5773"/>
                    <a:pt x="4619" y="5697"/>
                  </a:cubicBezTo>
                  <a:cubicBezTo>
                    <a:pt x="4024" y="5315"/>
                    <a:pt x="3386" y="5032"/>
                    <a:pt x="2706" y="4876"/>
                  </a:cubicBezTo>
                  <a:cubicBezTo>
                    <a:pt x="2419" y="4809"/>
                    <a:pt x="2131" y="4762"/>
                    <a:pt x="1846" y="4762"/>
                  </a:cubicBezTo>
                  <a:cubicBezTo>
                    <a:pt x="1583" y="4762"/>
                    <a:pt x="1321" y="4802"/>
                    <a:pt x="1063" y="4904"/>
                  </a:cubicBezTo>
                  <a:cubicBezTo>
                    <a:pt x="270" y="5230"/>
                    <a:pt x="1" y="5910"/>
                    <a:pt x="355" y="6661"/>
                  </a:cubicBezTo>
                  <a:cubicBezTo>
                    <a:pt x="667" y="7326"/>
                    <a:pt x="1262" y="7822"/>
                    <a:pt x="1956" y="8020"/>
                  </a:cubicBezTo>
                  <a:cubicBezTo>
                    <a:pt x="2255" y="8109"/>
                    <a:pt x="2544" y="8152"/>
                    <a:pt x="2825" y="8152"/>
                  </a:cubicBezTo>
                  <a:cubicBezTo>
                    <a:pt x="3528" y="8152"/>
                    <a:pt x="4173" y="7883"/>
                    <a:pt x="4760" y="7397"/>
                  </a:cubicBezTo>
                  <a:cubicBezTo>
                    <a:pt x="4921" y="7271"/>
                    <a:pt x="5054" y="7211"/>
                    <a:pt x="5183" y="7211"/>
                  </a:cubicBezTo>
                  <a:cubicBezTo>
                    <a:pt x="5316" y="7211"/>
                    <a:pt x="5445" y="7275"/>
                    <a:pt x="5596" y="7397"/>
                  </a:cubicBezTo>
                  <a:cubicBezTo>
                    <a:pt x="6333" y="7992"/>
                    <a:pt x="7098" y="8573"/>
                    <a:pt x="7848" y="9154"/>
                  </a:cubicBezTo>
                  <a:cubicBezTo>
                    <a:pt x="8093" y="9339"/>
                    <a:pt x="8297" y="9439"/>
                    <a:pt x="8449" y="9439"/>
                  </a:cubicBezTo>
                  <a:cubicBezTo>
                    <a:pt x="8553" y="9439"/>
                    <a:pt x="8632" y="9393"/>
                    <a:pt x="8684" y="9295"/>
                  </a:cubicBezTo>
                  <a:cubicBezTo>
                    <a:pt x="8897" y="8927"/>
                    <a:pt x="8627" y="8743"/>
                    <a:pt x="8387" y="8545"/>
                  </a:cubicBezTo>
                  <a:cubicBezTo>
                    <a:pt x="7707" y="7992"/>
                    <a:pt x="7013" y="7425"/>
                    <a:pt x="6319" y="6887"/>
                  </a:cubicBezTo>
                  <a:cubicBezTo>
                    <a:pt x="5624" y="6335"/>
                    <a:pt x="5752" y="6519"/>
                    <a:pt x="6134" y="5811"/>
                  </a:cubicBezTo>
                  <a:cubicBezTo>
                    <a:pt x="6163" y="5754"/>
                    <a:pt x="6219" y="5712"/>
                    <a:pt x="6262" y="5669"/>
                  </a:cubicBezTo>
                  <a:cubicBezTo>
                    <a:pt x="6404" y="5683"/>
                    <a:pt x="6545" y="5754"/>
                    <a:pt x="6644" y="5853"/>
                  </a:cubicBezTo>
                  <a:cubicBezTo>
                    <a:pt x="7310" y="6349"/>
                    <a:pt x="8004" y="6816"/>
                    <a:pt x="8727" y="7227"/>
                  </a:cubicBezTo>
                  <a:cubicBezTo>
                    <a:pt x="8951" y="7349"/>
                    <a:pt x="9123" y="7410"/>
                    <a:pt x="9258" y="7410"/>
                  </a:cubicBezTo>
                  <a:cubicBezTo>
                    <a:pt x="9405" y="7410"/>
                    <a:pt x="9510" y="7339"/>
                    <a:pt x="9591" y="7199"/>
                  </a:cubicBezTo>
                  <a:cubicBezTo>
                    <a:pt x="9732" y="6944"/>
                    <a:pt x="9619" y="6731"/>
                    <a:pt x="9166" y="6462"/>
                  </a:cubicBezTo>
                  <a:cubicBezTo>
                    <a:pt x="8443" y="6037"/>
                    <a:pt x="7778" y="5542"/>
                    <a:pt x="7069" y="5074"/>
                  </a:cubicBezTo>
                  <a:cubicBezTo>
                    <a:pt x="6687" y="4819"/>
                    <a:pt x="6602" y="4564"/>
                    <a:pt x="6701" y="4097"/>
                  </a:cubicBezTo>
                  <a:cubicBezTo>
                    <a:pt x="6984" y="2921"/>
                    <a:pt x="6701" y="1689"/>
                    <a:pt x="5922" y="768"/>
                  </a:cubicBezTo>
                  <a:cubicBezTo>
                    <a:pt x="5724" y="499"/>
                    <a:pt x="5454" y="301"/>
                    <a:pt x="5157" y="159"/>
                  </a:cubicBezTo>
                  <a:cubicBezTo>
                    <a:pt x="4916" y="51"/>
                    <a:pt x="4679" y="1"/>
                    <a:pt x="4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01"/>
            <p:cNvSpPr/>
            <p:nvPr/>
          </p:nvSpPr>
          <p:spPr>
            <a:xfrm>
              <a:off x="2315420" y="-95428"/>
              <a:ext cx="329580" cy="380853"/>
            </a:xfrm>
            <a:custGeom>
              <a:rect b="b" l="l" r="r" t="t"/>
              <a:pathLst>
                <a:path extrusionOk="0" h="10035" w="8684">
                  <a:moveTo>
                    <a:pt x="6737" y="921"/>
                  </a:moveTo>
                  <a:cubicBezTo>
                    <a:pt x="6744" y="921"/>
                    <a:pt x="6751" y="921"/>
                    <a:pt x="6757" y="922"/>
                  </a:cubicBezTo>
                  <a:cubicBezTo>
                    <a:pt x="7041" y="950"/>
                    <a:pt x="7267" y="1276"/>
                    <a:pt x="7253" y="1729"/>
                  </a:cubicBezTo>
                  <a:cubicBezTo>
                    <a:pt x="7211" y="2508"/>
                    <a:pt x="6857" y="3174"/>
                    <a:pt x="6375" y="3939"/>
                  </a:cubicBezTo>
                  <a:cubicBezTo>
                    <a:pt x="6077" y="3316"/>
                    <a:pt x="5936" y="2607"/>
                    <a:pt x="5978" y="1913"/>
                  </a:cubicBezTo>
                  <a:cubicBezTo>
                    <a:pt x="5992" y="1800"/>
                    <a:pt x="6007" y="1687"/>
                    <a:pt x="6049" y="1573"/>
                  </a:cubicBezTo>
                  <a:cubicBezTo>
                    <a:pt x="6160" y="1200"/>
                    <a:pt x="6459" y="921"/>
                    <a:pt x="6737" y="921"/>
                  </a:cubicBezTo>
                  <a:close/>
                  <a:moveTo>
                    <a:pt x="1426" y="4087"/>
                  </a:moveTo>
                  <a:cubicBezTo>
                    <a:pt x="1480" y="4087"/>
                    <a:pt x="1539" y="4094"/>
                    <a:pt x="1601" y="4109"/>
                  </a:cubicBezTo>
                  <a:cubicBezTo>
                    <a:pt x="1729" y="4151"/>
                    <a:pt x="1856" y="4208"/>
                    <a:pt x="1984" y="4279"/>
                  </a:cubicBezTo>
                  <a:cubicBezTo>
                    <a:pt x="2565" y="4633"/>
                    <a:pt x="3060" y="5115"/>
                    <a:pt x="3429" y="5695"/>
                  </a:cubicBezTo>
                  <a:cubicBezTo>
                    <a:pt x="3164" y="5799"/>
                    <a:pt x="2884" y="5849"/>
                    <a:pt x="2606" y="5849"/>
                  </a:cubicBezTo>
                  <a:cubicBezTo>
                    <a:pt x="2274" y="5849"/>
                    <a:pt x="1944" y="5777"/>
                    <a:pt x="1644" y="5639"/>
                  </a:cubicBezTo>
                  <a:cubicBezTo>
                    <a:pt x="1233" y="5440"/>
                    <a:pt x="978" y="5015"/>
                    <a:pt x="1006" y="4562"/>
                  </a:cubicBezTo>
                  <a:cubicBezTo>
                    <a:pt x="1006" y="4256"/>
                    <a:pt x="1163" y="4087"/>
                    <a:pt x="1426" y="4087"/>
                  </a:cubicBezTo>
                  <a:close/>
                  <a:moveTo>
                    <a:pt x="6758" y="1"/>
                  </a:moveTo>
                  <a:cubicBezTo>
                    <a:pt x="6513" y="1"/>
                    <a:pt x="6256" y="75"/>
                    <a:pt x="6007" y="228"/>
                  </a:cubicBezTo>
                  <a:cubicBezTo>
                    <a:pt x="5454" y="553"/>
                    <a:pt x="5114" y="1148"/>
                    <a:pt x="5100" y="1786"/>
                  </a:cubicBezTo>
                  <a:cubicBezTo>
                    <a:pt x="5043" y="2579"/>
                    <a:pt x="5157" y="3372"/>
                    <a:pt x="5454" y="4109"/>
                  </a:cubicBezTo>
                  <a:cubicBezTo>
                    <a:pt x="5667" y="4690"/>
                    <a:pt x="5653" y="4704"/>
                    <a:pt x="5128" y="5044"/>
                  </a:cubicBezTo>
                  <a:cubicBezTo>
                    <a:pt x="5086" y="5058"/>
                    <a:pt x="5043" y="5086"/>
                    <a:pt x="5001" y="5115"/>
                  </a:cubicBezTo>
                  <a:cubicBezTo>
                    <a:pt x="4740" y="5267"/>
                    <a:pt x="4596" y="5351"/>
                    <a:pt x="4480" y="5351"/>
                  </a:cubicBezTo>
                  <a:cubicBezTo>
                    <a:pt x="4337" y="5351"/>
                    <a:pt x="4236" y="5225"/>
                    <a:pt x="4009" y="4945"/>
                  </a:cubicBezTo>
                  <a:cubicBezTo>
                    <a:pt x="3471" y="4293"/>
                    <a:pt x="2890" y="3698"/>
                    <a:pt x="2111" y="3330"/>
                  </a:cubicBezTo>
                  <a:cubicBezTo>
                    <a:pt x="1874" y="3220"/>
                    <a:pt x="1636" y="3160"/>
                    <a:pt x="1406" y="3160"/>
                  </a:cubicBezTo>
                  <a:cubicBezTo>
                    <a:pt x="1100" y="3160"/>
                    <a:pt x="805" y="3266"/>
                    <a:pt x="539" y="3500"/>
                  </a:cubicBezTo>
                  <a:cubicBezTo>
                    <a:pt x="114" y="3882"/>
                    <a:pt x="1" y="4392"/>
                    <a:pt x="142" y="4959"/>
                  </a:cubicBezTo>
                  <a:cubicBezTo>
                    <a:pt x="403" y="6098"/>
                    <a:pt x="1275" y="6731"/>
                    <a:pt x="2668" y="6731"/>
                  </a:cubicBezTo>
                  <a:cubicBezTo>
                    <a:pt x="2714" y="6731"/>
                    <a:pt x="2759" y="6731"/>
                    <a:pt x="2805" y="6729"/>
                  </a:cubicBezTo>
                  <a:lnTo>
                    <a:pt x="2791" y="6729"/>
                  </a:lnTo>
                  <a:cubicBezTo>
                    <a:pt x="3046" y="6729"/>
                    <a:pt x="3287" y="6687"/>
                    <a:pt x="3528" y="6630"/>
                  </a:cubicBezTo>
                  <a:cubicBezTo>
                    <a:pt x="3632" y="6593"/>
                    <a:pt x="3719" y="6576"/>
                    <a:pt x="3794" y="6576"/>
                  </a:cubicBezTo>
                  <a:cubicBezTo>
                    <a:pt x="4034" y="6576"/>
                    <a:pt x="4142" y="6753"/>
                    <a:pt x="4250" y="7013"/>
                  </a:cubicBezTo>
                  <a:cubicBezTo>
                    <a:pt x="4548" y="7721"/>
                    <a:pt x="4732" y="8472"/>
                    <a:pt x="4803" y="9237"/>
                  </a:cubicBezTo>
                  <a:cubicBezTo>
                    <a:pt x="4817" y="9421"/>
                    <a:pt x="4845" y="9605"/>
                    <a:pt x="4888" y="9789"/>
                  </a:cubicBezTo>
                  <a:cubicBezTo>
                    <a:pt x="4925" y="9940"/>
                    <a:pt x="5063" y="10035"/>
                    <a:pt x="5212" y="10035"/>
                  </a:cubicBezTo>
                  <a:cubicBezTo>
                    <a:pt x="5231" y="10035"/>
                    <a:pt x="5251" y="10033"/>
                    <a:pt x="5270" y="10030"/>
                  </a:cubicBezTo>
                  <a:cubicBezTo>
                    <a:pt x="5440" y="10030"/>
                    <a:pt x="5582" y="9916"/>
                    <a:pt x="5610" y="9746"/>
                  </a:cubicBezTo>
                  <a:cubicBezTo>
                    <a:pt x="5638" y="9605"/>
                    <a:pt x="5638" y="9463"/>
                    <a:pt x="5624" y="9322"/>
                  </a:cubicBezTo>
                  <a:cubicBezTo>
                    <a:pt x="5582" y="8613"/>
                    <a:pt x="5454" y="7891"/>
                    <a:pt x="5228" y="7211"/>
                  </a:cubicBezTo>
                  <a:cubicBezTo>
                    <a:pt x="5128" y="6885"/>
                    <a:pt x="4803" y="6531"/>
                    <a:pt x="4944" y="6248"/>
                  </a:cubicBezTo>
                  <a:cubicBezTo>
                    <a:pt x="5072" y="5979"/>
                    <a:pt x="5497" y="5865"/>
                    <a:pt x="5780" y="5667"/>
                  </a:cubicBezTo>
                  <a:cubicBezTo>
                    <a:pt x="5869" y="5600"/>
                    <a:pt x="5946" y="5568"/>
                    <a:pt x="6013" y="5568"/>
                  </a:cubicBezTo>
                  <a:cubicBezTo>
                    <a:pt x="6116" y="5568"/>
                    <a:pt x="6199" y="5643"/>
                    <a:pt x="6276" y="5780"/>
                  </a:cubicBezTo>
                  <a:cubicBezTo>
                    <a:pt x="6531" y="6219"/>
                    <a:pt x="6828" y="6644"/>
                    <a:pt x="7154" y="7041"/>
                  </a:cubicBezTo>
                  <a:cubicBezTo>
                    <a:pt x="7381" y="7310"/>
                    <a:pt x="7636" y="7551"/>
                    <a:pt x="7905" y="7749"/>
                  </a:cubicBezTo>
                  <a:cubicBezTo>
                    <a:pt x="7990" y="7827"/>
                    <a:pt x="8096" y="7866"/>
                    <a:pt x="8200" y="7866"/>
                  </a:cubicBezTo>
                  <a:cubicBezTo>
                    <a:pt x="8305" y="7866"/>
                    <a:pt x="8408" y="7827"/>
                    <a:pt x="8486" y="7749"/>
                  </a:cubicBezTo>
                  <a:cubicBezTo>
                    <a:pt x="8684" y="7551"/>
                    <a:pt x="8641" y="7324"/>
                    <a:pt x="8486" y="7126"/>
                  </a:cubicBezTo>
                  <a:cubicBezTo>
                    <a:pt x="8401" y="7027"/>
                    <a:pt x="8330" y="6956"/>
                    <a:pt x="8231" y="6871"/>
                  </a:cubicBezTo>
                  <a:cubicBezTo>
                    <a:pt x="7763" y="6404"/>
                    <a:pt x="7352" y="5865"/>
                    <a:pt x="6998" y="5285"/>
                  </a:cubicBezTo>
                  <a:cubicBezTo>
                    <a:pt x="6814" y="4987"/>
                    <a:pt x="6800" y="4775"/>
                    <a:pt x="7041" y="4477"/>
                  </a:cubicBezTo>
                  <a:cubicBezTo>
                    <a:pt x="7565" y="3826"/>
                    <a:pt x="7933" y="3061"/>
                    <a:pt x="8103" y="2225"/>
                  </a:cubicBezTo>
                  <a:cubicBezTo>
                    <a:pt x="8231" y="1701"/>
                    <a:pt x="8146" y="1148"/>
                    <a:pt x="7862" y="681"/>
                  </a:cubicBezTo>
                  <a:cubicBezTo>
                    <a:pt x="7599" y="236"/>
                    <a:pt x="7196" y="1"/>
                    <a:pt x="67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01"/>
            <p:cNvSpPr/>
            <p:nvPr/>
          </p:nvSpPr>
          <p:spPr>
            <a:xfrm>
              <a:off x="2097155" y="495303"/>
              <a:ext cx="343015" cy="372162"/>
            </a:xfrm>
            <a:custGeom>
              <a:rect b="b" l="l" r="r" t="t"/>
              <a:pathLst>
                <a:path extrusionOk="0" h="9806" w="9038">
                  <a:moveTo>
                    <a:pt x="6304" y="5046"/>
                  </a:moveTo>
                  <a:lnTo>
                    <a:pt x="6304" y="5046"/>
                  </a:lnTo>
                  <a:cubicBezTo>
                    <a:pt x="6984" y="5131"/>
                    <a:pt x="7579" y="5528"/>
                    <a:pt x="7947" y="6108"/>
                  </a:cubicBezTo>
                  <a:cubicBezTo>
                    <a:pt x="8103" y="6292"/>
                    <a:pt x="8075" y="6576"/>
                    <a:pt x="7876" y="6732"/>
                  </a:cubicBezTo>
                  <a:cubicBezTo>
                    <a:pt x="7806" y="6797"/>
                    <a:pt x="7737" y="6823"/>
                    <a:pt x="7670" y="6823"/>
                  </a:cubicBezTo>
                  <a:cubicBezTo>
                    <a:pt x="7549" y="6823"/>
                    <a:pt x="7433" y="6738"/>
                    <a:pt x="7324" y="6647"/>
                  </a:cubicBezTo>
                  <a:cubicBezTo>
                    <a:pt x="6857" y="6222"/>
                    <a:pt x="6502" y="5655"/>
                    <a:pt x="6304" y="5046"/>
                  </a:cubicBezTo>
                  <a:close/>
                  <a:moveTo>
                    <a:pt x="3301" y="6052"/>
                  </a:moveTo>
                  <a:lnTo>
                    <a:pt x="3301" y="6052"/>
                  </a:lnTo>
                  <a:cubicBezTo>
                    <a:pt x="3570" y="7001"/>
                    <a:pt x="3740" y="7822"/>
                    <a:pt x="3046" y="8559"/>
                  </a:cubicBezTo>
                  <a:cubicBezTo>
                    <a:pt x="2926" y="8703"/>
                    <a:pt x="2795" y="8889"/>
                    <a:pt x="2593" y="8889"/>
                  </a:cubicBezTo>
                  <a:cubicBezTo>
                    <a:pt x="2558" y="8889"/>
                    <a:pt x="2520" y="8883"/>
                    <a:pt x="2480" y="8870"/>
                  </a:cubicBezTo>
                  <a:cubicBezTo>
                    <a:pt x="2168" y="8771"/>
                    <a:pt x="2111" y="8474"/>
                    <a:pt x="2125" y="8191"/>
                  </a:cubicBezTo>
                  <a:cubicBezTo>
                    <a:pt x="2168" y="7341"/>
                    <a:pt x="2536" y="6661"/>
                    <a:pt x="3301" y="6052"/>
                  </a:cubicBezTo>
                  <a:close/>
                  <a:moveTo>
                    <a:pt x="5317" y="0"/>
                  </a:moveTo>
                  <a:cubicBezTo>
                    <a:pt x="5301" y="0"/>
                    <a:pt x="5286" y="1"/>
                    <a:pt x="5270" y="3"/>
                  </a:cubicBezTo>
                  <a:cubicBezTo>
                    <a:pt x="5072" y="3"/>
                    <a:pt x="4902" y="131"/>
                    <a:pt x="4873" y="329"/>
                  </a:cubicBezTo>
                  <a:cubicBezTo>
                    <a:pt x="4845" y="414"/>
                    <a:pt x="4845" y="513"/>
                    <a:pt x="4831" y="598"/>
                  </a:cubicBezTo>
                  <a:cubicBezTo>
                    <a:pt x="4774" y="1420"/>
                    <a:pt x="4774" y="2227"/>
                    <a:pt x="4845" y="3049"/>
                  </a:cubicBezTo>
                  <a:cubicBezTo>
                    <a:pt x="4888" y="3403"/>
                    <a:pt x="5143" y="3814"/>
                    <a:pt x="4944" y="4125"/>
                  </a:cubicBezTo>
                  <a:cubicBezTo>
                    <a:pt x="4746" y="4423"/>
                    <a:pt x="4264" y="4352"/>
                    <a:pt x="3939" y="4550"/>
                  </a:cubicBezTo>
                  <a:cubicBezTo>
                    <a:pt x="3836" y="4613"/>
                    <a:pt x="3744" y="4646"/>
                    <a:pt x="3658" y="4646"/>
                  </a:cubicBezTo>
                  <a:cubicBezTo>
                    <a:pt x="3532" y="4646"/>
                    <a:pt x="3419" y="4575"/>
                    <a:pt x="3301" y="4423"/>
                  </a:cubicBezTo>
                  <a:cubicBezTo>
                    <a:pt x="2692" y="3644"/>
                    <a:pt x="1913" y="3049"/>
                    <a:pt x="1148" y="2440"/>
                  </a:cubicBezTo>
                  <a:cubicBezTo>
                    <a:pt x="1035" y="2355"/>
                    <a:pt x="921" y="2270"/>
                    <a:pt x="808" y="2199"/>
                  </a:cubicBezTo>
                  <a:cubicBezTo>
                    <a:pt x="694" y="2123"/>
                    <a:pt x="576" y="2067"/>
                    <a:pt x="462" y="2067"/>
                  </a:cubicBezTo>
                  <a:cubicBezTo>
                    <a:pt x="364" y="2067"/>
                    <a:pt x="270" y="2108"/>
                    <a:pt x="185" y="2213"/>
                  </a:cubicBezTo>
                  <a:cubicBezTo>
                    <a:pt x="1" y="2440"/>
                    <a:pt x="114" y="2652"/>
                    <a:pt x="312" y="2822"/>
                  </a:cubicBezTo>
                  <a:cubicBezTo>
                    <a:pt x="454" y="2935"/>
                    <a:pt x="610" y="3049"/>
                    <a:pt x="751" y="3162"/>
                  </a:cubicBezTo>
                  <a:cubicBezTo>
                    <a:pt x="1375" y="3714"/>
                    <a:pt x="2055" y="4210"/>
                    <a:pt x="2579" y="4876"/>
                  </a:cubicBezTo>
                  <a:cubicBezTo>
                    <a:pt x="2777" y="5131"/>
                    <a:pt x="2777" y="5287"/>
                    <a:pt x="2522" y="5513"/>
                  </a:cubicBezTo>
                  <a:cubicBezTo>
                    <a:pt x="1885" y="6066"/>
                    <a:pt x="1446" y="6817"/>
                    <a:pt x="1276" y="7638"/>
                  </a:cubicBezTo>
                  <a:cubicBezTo>
                    <a:pt x="1176" y="8077"/>
                    <a:pt x="1205" y="8531"/>
                    <a:pt x="1361" y="8941"/>
                  </a:cubicBezTo>
                  <a:cubicBezTo>
                    <a:pt x="1590" y="9497"/>
                    <a:pt x="2044" y="9805"/>
                    <a:pt x="2532" y="9805"/>
                  </a:cubicBezTo>
                  <a:cubicBezTo>
                    <a:pt x="2828" y="9805"/>
                    <a:pt x="3136" y="9692"/>
                    <a:pt x="3414" y="9451"/>
                  </a:cubicBezTo>
                  <a:cubicBezTo>
                    <a:pt x="4052" y="8899"/>
                    <a:pt x="4449" y="8219"/>
                    <a:pt x="4420" y="7326"/>
                  </a:cubicBezTo>
                  <a:cubicBezTo>
                    <a:pt x="4420" y="6859"/>
                    <a:pt x="4335" y="6406"/>
                    <a:pt x="4194" y="5967"/>
                  </a:cubicBezTo>
                  <a:cubicBezTo>
                    <a:pt x="4024" y="5471"/>
                    <a:pt x="4038" y="5471"/>
                    <a:pt x="4533" y="5273"/>
                  </a:cubicBezTo>
                  <a:cubicBezTo>
                    <a:pt x="4808" y="5163"/>
                    <a:pt x="4978" y="5098"/>
                    <a:pt x="5101" y="5098"/>
                  </a:cubicBezTo>
                  <a:cubicBezTo>
                    <a:pt x="5297" y="5098"/>
                    <a:pt x="5377" y="5261"/>
                    <a:pt x="5568" y="5669"/>
                  </a:cubicBezTo>
                  <a:cubicBezTo>
                    <a:pt x="5823" y="6278"/>
                    <a:pt x="6205" y="6817"/>
                    <a:pt x="6672" y="7270"/>
                  </a:cubicBezTo>
                  <a:cubicBezTo>
                    <a:pt x="6885" y="7482"/>
                    <a:pt x="7154" y="7638"/>
                    <a:pt x="7451" y="7709"/>
                  </a:cubicBezTo>
                  <a:cubicBezTo>
                    <a:pt x="7529" y="7724"/>
                    <a:pt x="7607" y="7732"/>
                    <a:pt x="7684" y="7732"/>
                  </a:cubicBezTo>
                  <a:cubicBezTo>
                    <a:pt x="8101" y="7732"/>
                    <a:pt x="8497" y="7513"/>
                    <a:pt x="8712" y="7142"/>
                  </a:cubicBezTo>
                  <a:cubicBezTo>
                    <a:pt x="9024" y="6717"/>
                    <a:pt x="9038" y="6137"/>
                    <a:pt x="8740" y="5698"/>
                  </a:cubicBezTo>
                  <a:cubicBezTo>
                    <a:pt x="8259" y="4876"/>
                    <a:pt x="7451" y="4324"/>
                    <a:pt x="6517" y="4154"/>
                  </a:cubicBezTo>
                  <a:cubicBezTo>
                    <a:pt x="5907" y="4026"/>
                    <a:pt x="5922" y="4026"/>
                    <a:pt x="5823" y="3431"/>
                  </a:cubicBezTo>
                  <a:cubicBezTo>
                    <a:pt x="5695" y="2808"/>
                    <a:pt x="5667" y="2185"/>
                    <a:pt x="5695" y="1547"/>
                  </a:cubicBezTo>
                  <a:cubicBezTo>
                    <a:pt x="5695" y="1151"/>
                    <a:pt x="5709" y="754"/>
                    <a:pt x="5695" y="372"/>
                  </a:cubicBezTo>
                  <a:cubicBezTo>
                    <a:pt x="5682" y="161"/>
                    <a:pt x="5511" y="0"/>
                    <a:pt x="5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01"/>
            <p:cNvSpPr/>
            <p:nvPr/>
          </p:nvSpPr>
          <p:spPr>
            <a:xfrm>
              <a:off x="3676093" y="-577349"/>
              <a:ext cx="315044" cy="332805"/>
            </a:xfrm>
            <a:custGeom>
              <a:rect b="b" l="l" r="r" t="t"/>
              <a:pathLst>
                <a:path extrusionOk="0" h="8769" w="8301">
                  <a:moveTo>
                    <a:pt x="1202" y="930"/>
                  </a:moveTo>
                  <a:cubicBezTo>
                    <a:pt x="1262" y="930"/>
                    <a:pt x="1322" y="947"/>
                    <a:pt x="1374" y="985"/>
                  </a:cubicBezTo>
                  <a:cubicBezTo>
                    <a:pt x="1856" y="1183"/>
                    <a:pt x="2196" y="1750"/>
                    <a:pt x="2281" y="2514"/>
                  </a:cubicBezTo>
                  <a:cubicBezTo>
                    <a:pt x="1856" y="2330"/>
                    <a:pt x="1473" y="2061"/>
                    <a:pt x="1162" y="1721"/>
                  </a:cubicBezTo>
                  <a:cubicBezTo>
                    <a:pt x="1063" y="1594"/>
                    <a:pt x="992" y="1452"/>
                    <a:pt x="963" y="1296"/>
                  </a:cubicBezTo>
                  <a:cubicBezTo>
                    <a:pt x="935" y="1183"/>
                    <a:pt x="963" y="1055"/>
                    <a:pt x="1048" y="970"/>
                  </a:cubicBezTo>
                  <a:cubicBezTo>
                    <a:pt x="1095" y="944"/>
                    <a:pt x="1148" y="930"/>
                    <a:pt x="1202" y="930"/>
                  </a:cubicBezTo>
                  <a:close/>
                  <a:moveTo>
                    <a:pt x="6728" y="986"/>
                  </a:moveTo>
                  <a:cubicBezTo>
                    <a:pt x="6870" y="986"/>
                    <a:pt x="7003" y="1047"/>
                    <a:pt x="7111" y="1169"/>
                  </a:cubicBezTo>
                  <a:cubicBezTo>
                    <a:pt x="7324" y="1381"/>
                    <a:pt x="7324" y="1707"/>
                    <a:pt x="7111" y="1919"/>
                  </a:cubicBezTo>
                  <a:cubicBezTo>
                    <a:pt x="6771" y="2344"/>
                    <a:pt x="6304" y="2599"/>
                    <a:pt x="5709" y="2784"/>
                  </a:cubicBezTo>
                  <a:cubicBezTo>
                    <a:pt x="5723" y="2401"/>
                    <a:pt x="5808" y="2019"/>
                    <a:pt x="5950" y="1665"/>
                  </a:cubicBezTo>
                  <a:cubicBezTo>
                    <a:pt x="6020" y="1466"/>
                    <a:pt x="6134" y="1282"/>
                    <a:pt x="6304" y="1155"/>
                  </a:cubicBezTo>
                  <a:cubicBezTo>
                    <a:pt x="6443" y="1043"/>
                    <a:pt x="6590" y="986"/>
                    <a:pt x="6728" y="986"/>
                  </a:cubicBezTo>
                  <a:close/>
                  <a:moveTo>
                    <a:pt x="1076" y="1"/>
                  </a:moveTo>
                  <a:cubicBezTo>
                    <a:pt x="556" y="1"/>
                    <a:pt x="164" y="374"/>
                    <a:pt x="85" y="970"/>
                  </a:cubicBezTo>
                  <a:cubicBezTo>
                    <a:pt x="0" y="1452"/>
                    <a:pt x="156" y="1962"/>
                    <a:pt x="510" y="2316"/>
                  </a:cubicBezTo>
                  <a:cubicBezTo>
                    <a:pt x="878" y="2727"/>
                    <a:pt x="1332" y="3067"/>
                    <a:pt x="1842" y="3308"/>
                  </a:cubicBezTo>
                  <a:cubicBezTo>
                    <a:pt x="2366" y="3563"/>
                    <a:pt x="2380" y="3591"/>
                    <a:pt x="2281" y="4158"/>
                  </a:cubicBezTo>
                  <a:cubicBezTo>
                    <a:pt x="2097" y="5262"/>
                    <a:pt x="1743" y="6325"/>
                    <a:pt x="1247" y="7330"/>
                  </a:cubicBezTo>
                  <a:cubicBezTo>
                    <a:pt x="1162" y="7458"/>
                    <a:pt x="1105" y="7614"/>
                    <a:pt x="1048" y="7770"/>
                  </a:cubicBezTo>
                  <a:cubicBezTo>
                    <a:pt x="959" y="8069"/>
                    <a:pt x="1199" y="8305"/>
                    <a:pt x="1452" y="8305"/>
                  </a:cubicBezTo>
                  <a:cubicBezTo>
                    <a:pt x="1559" y="8305"/>
                    <a:pt x="1669" y="8263"/>
                    <a:pt x="1757" y="8166"/>
                  </a:cubicBezTo>
                  <a:cubicBezTo>
                    <a:pt x="1927" y="7968"/>
                    <a:pt x="2054" y="7755"/>
                    <a:pt x="2153" y="7515"/>
                  </a:cubicBezTo>
                  <a:cubicBezTo>
                    <a:pt x="2649" y="6481"/>
                    <a:pt x="2989" y="5390"/>
                    <a:pt x="3159" y="4271"/>
                  </a:cubicBezTo>
                  <a:cubicBezTo>
                    <a:pt x="3185" y="4064"/>
                    <a:pt x="3211" y="3869"/>
                    <a:pt x="3388" y="3869"/>
                  </a:cubicBezTo>
                  <a:cubicBezTo>
                    <a:pt x="3404" y="3869"/>
                    <a:pt x="3423" y="3871"/>
                    <a:pt x="3442" y="3874"/>
                  </a:cubicBezTo>
                  <a:cubicBezTo>
                    <a:pt x="3711" y="3903"/>
                    <a:pt x="3896" y="3917"/>
                    <a:pt x="4080" y="3945"/>
                  </a:cubicBezTo>
                  <a:cubicBezTo>
                    <a:pt x="4661" y="4002"/>
                    <a:pt x="4675" y="4002"/>
                    <a:pt x="4675" y="4597"/>
                  </a:cubicBezTo>
                  <a:cubicBezTo>
                    <a:pt x="4703" y="5801"/>
                    <a:pt x="4958" y="7005"/>
                    <a:pt x="5411" y="8124"/>
                  </a:cubicBezTo>
                  <a:cubicBezTo>
                    <a:pt x="5468" y="8322"/>
                    <a:pt x="5581" y="8506"/>
                    <a:pt x="5723" y="8648"/>
                  </a:cubicBezTo>
                  <a:cubicBezTo>
                    <a:pt x="5804" y="8729"/>
                    <a:pt x="5909" y="8768"/>
                    <a:pt x="6015" y="8768"/>
                  </a:cubicBezTo>
                  <a:cubicBezTo>
                    <a:pt x="6094" y="8768"/>
                    <a:pt x="6175" y="8747"/>
                    <a:pt x="6247" y="8704"/>
                  </a:cubicBezTo>
                  <a:cubicBezTo>
                    <a:pt x="6389" y="8605"/>
                    <a:pt x="6431" y="8421"/>
                    <a:pt x="6360" y="8265"/>
                  </a:cubicBezTo>
                  <a:cubicBezTo>
                    <a:pt x="6318" y="8152"/>
                    <a:pt x="6261" y="8053"/>
                    <a:pt x="6219" y="7940"/>
                  </a:cubicBezTo>
                  <a:cubicBezTo>
                    <a:pt x="5751" y="6778"/>
                    <a:pt x="5510" y="5532"/>
                    <a:pt x="5525" y="4271"/>
                  </a:cubicBezTo>
                  <a:cubicBezTo>
                    <a:pt x="5539" y="3959"/>
                    <a:pt x="5610" y="3733"/>
                    <a:pt x="5950" y="3662"/>
                  </a:cubicBezTo>
                  <a:cubicBezTo>
                    <a:pt x="6176" y="3591"/>
                    <a:pt x="6389" y="3506"/>
                    <a:pt x="6601" y="3407"/>
                  </a:cubicBezTo>
                  <a:cubicBezTo>
                    <a:pt x="7097" y="3194"/>
                    <a:pt x="7522" y="2854"/>
                    <a:pt x="7862" y="2429"/>
                  </a:cubicBezTo>
                  <a:cubicBezTo>
                    <a:pt x="8301" y="1877"/>
                    <a:pt x="8273" y="1098"/>
                    <a:pt x="7805" y="574"/>
                  </a:cubicBezTo>
                  <a:cubicBezTo>
                    <a:pt x="7511" y="255"/>
                    <a:pt x="7108" y="85"/>
                    <a:pt x="6705" y="85"/>
                  </a:cubicBezTo>
                  <a:cubicBezTo>
                    <a:pt x="6427" y="85"/>
                    <a:pt x="6150" y="166"/>
                    <a:pt x="5907" y="333"/>
                  </a:cubicBezTo>
                  <a:cubicBezTo>
                    <a:pt x="5525" y="574"/>
                    <a:pt x="5255" y="942"/>
                    <a:pt x="5114" y="1367"/>
                  </a:cubicBezTo>
                  <a:cubicBezTo>
                    <a:pt x="4958" y="1778"/>
                    <a:pt x="4845" y="2217"/>
                    <a:pt x="4788" y="2656"/>
                  </a:cubicBezTo>
                  <a:cubicBezTo>
                    <a:pt x="4774" y="2840"/>
                    <a:pt x="4746" y="3039"/>
                    <a:pt x="4491" y="3039"/>
                  </a:cubicBezTo>
                  <a:cubicBezTo>
                    <a:pt x="4347" y="3044"/>
                    <a:pt x="4199" y="3056"/>
                    <a:pt x="4053" y="3056"/>
                  </a:cubicBezTo>
                  <a:cubicBezTo>
                    <a:pt x="3824" y="3056"/>
                    <a:pt x="3599" y="3027"/>
                    <a:pt x="3400" y="2897"/>
                  </a:cubicBezTo>
                  <a:cubicBezTo>
                    <a:pt x="3159" y="2755"/>
                    <a:pt x="3287" y="2429"/>
                    <a:pt x="3202" y="2189"/>
                  </a:cubicBezTo>
                  <a:cubicBezTo>
                    <a:pt x="3131" y="2019"/>
                    <a:pt x="3117" y="1835"/>
                    <a:pt x="3060" y="1650"/>
                  </a:cubicBezTo>
                  <a:cubicBezTo>
                    <a:pt x="2762" y="900"/>
                    <a:pt x="2267" y="333"/>
                    <a:pt x="1502" y="78"/>
                  </a:cubicBezTo>
                  <a:cubicBezTo>
                    <a:pt x="1353" y="26"/>
                    <a:pt x="1211" y="1"/>
                    <a:pt x="10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01"/>
            <p:cNvSpPr/>
            <p:nvPr/>
          </p:nvSpPr>
          <p:spPr>
            <a:xfrm>
              <a:off x="2937424" y="-873872"/>
              <a:ext cx="338726" cy="317017"/>
            </a:xfrm>
            <a:custGeom>
              <a:rect b="b" l="l" r="r" t="t"/>
              <a:pathLst>
                <a:path extrusionOk="0" h="8353" w="8925">
                  <a:moveTo>
                    <a:pt x="2057" y="920"/>
                  </a:moveTo>
                  <a:cubicBezTo>
                    <a:pt x="2510" y="920"/>
                    <a:pt x="2963" y="1156"/>
                    <a:pt x="3443" y="1644"/>
                  </a:cubicBezTo>
                  <a:cubicBezTo>
                    <a:pt x="2621" y="1559"/>
                    <a:pt x="1899" y="1559"/>
                    <a:pt x="1205" y="1191"/>
                  </a:cubicBezTo>
                  <a:cubicBezTo>
                    <a:pt x="1493" y="1012"/>
                    <a:pt x="1775" y="920"/>
                    <a:pt x="2057" y="920"/>
                  </a:cubicBezTo>
                  <a:close/>
                  <a:moveTo>
                    <a:pt x="4307" y="5766"/>
                  </a:moveTo>
                  <a:lnTo>
                    <a:pt x="4307" y="5766"/>
                  </a:lnTo>
                  <a:cubicBezTo>
                    <a:pt x="4165" y="6234"/>
                    <a:pt x="3910" y="6659"/>
                    <a:pt x="3584" y="7013"/>
                  </a:cubicBezTo>
                  <a:cubicBezTo>
                    <a:pt x="3372" y="7239"/>
                    <a:pt x="3089" y="7381"/>
                    <a:pt x="2791" y="7438"/>
                  </a:cubicBezTo>
                  <a:cubicBezTo>
                    <a:pt x="2740" y="7452"/>
                    <a:pt x="2689" y="7459"/>
                    <a:pt x="2639" y="7459"/>
                  </a:cubicBezTo>
                  <a:cubicBezTo>
                    <a:pt x="2435" y="7459"/>
                    <a:pt x="2242" y="7348"/>
                    <a:pt x="2139" y="7154"/>
                  </a:cubicBezTo>
                  <a:cubicBezTo>
                    <a:pt x="1984" y="6885"/>
                    <a:pt x="2083" y="6673"/>
                    <a:pt x="2281" y="6475"/>
                  </a:cubicBezTo>
                  <a:cubicBezTo>
                    <a:pt x="2664" y="6092"/>
                    <a:pt x="3542" y="5780"/>
                    <a:pt x="4307" y="5766"/>
                  </a:cubicBezTo>
                  <a:close/>
                  <a:moveTo>
                    <a:pt x="1944" y="1"/>
                  </a:moveTo>
                  <a:cubicBezTo>
                    <a:pt x="1529" y="1"/>
                    <a:pt x="1118" y="113"/>
                    <a:pt x="723" y="369"/>
                  </a:cubicBezTo>
                  <a:cubicBezTo>
                    <a:pt x="1" y="837"/>
                    <a:pt x="29" y="1545"/>
                    <a:pt x="751" y="1970"/>
                  </a:cubicBezTo>
                  <a:cubicBezTo>
                    <a:pt x="1077" y="2154"/>
                    <a:pt x="1431" y="2282"/>
                    <a:pt x="1800" y="2338"/>
                  </a:cubicBezTo>
                  <a:cubicBezTo>
                    <a:pt x="2373" y="2453"/>
                    <a:pt x="2958" y="2511"/>
                    <a:pt x="3545" y="2511"/>
                  </a:cubicBezTo>
                  <a:cubicBezTo>
                    <a:pt x="3610" y="2511"/>
                    <a:pt x="3675" y="2510"/>
                    <a:pt x="3740" y="2508"/>
                  </a:cubicBezTo>
                  <a:cubicBezTo>
                    <a:pt x="3981" y="2508"/>
                    <a:pt x="4208" y="2523"/>
                    <a:pt x="4293" y="2806"/>
                  </a:cubicBezTo>
                  <a:cubicBezTo>
                    <a:pt x="4434" y="3330"/>
                    <a:pt x="4533" y="3854"/>
                    <a:pt x="4562" y="4392"/>
                  </a:cubicBezTo>
                  <a:cubicBezTo>
                    <a:pt x="4589" y="4598"/>
                    <a:pt x="4431" y="4804"/>
                    <a:pt x="4215" y="4804"/>
                  </a:cubicBezTo>
                  <a:cubicBezTo>
                    <a:pt x="4208" y="4804"/>
                    <a:pt x="4201" y="4804"/>
                    <a:pt x="4193" y="4803"/>
                  </a:cubicBezTo>
                  <a:cubicBezTo>
                    <a:pt x="4066" y="4831"/>
                    <a:pt x="3924" y="4831"/>
                    <a:pt x="3783" y="4860"/>
                  </a:cubicBezTo>
                  <a:cubicBezTo>
                    <a:pt x="3004" y="5030"/>
                    <a:pt x="2253" y="5285"/>
                    <a:pt x="1658" y="5837"/>
                  </a:cubicBezTo>
                  <a:cubicBezTo>
                    <a:pt x="935" y="6517"/>
                    <a:pt x="964" y="7409"/>
                    <a:pt x="1700" y="8019"/>
                  </a:cubicBezTo>
                  <a:cubicBezTo>
                    <a:pt x="1984" y="8256"/>
                    <a:pt x="2291" y="8352"/>
                    <a:pt x="2615" y="8352"/>
                  </a:cubicBezTo>
                  <a:cubicBezTo>
                    <a:pt x="2792" y="8352"/>
                    <a:pt x="2974" y="8324"/>
                    <a:pt x="3159" y="8274"/>
                  </a:cubicBezTo>
                  <a:cubicBezTo>
                    <a:pt x="3953" y="8047"/>
                    <a:pt x="4420" y="7466"/>
                    <a:pt x="4845" y="6800"/>
                  </a:cubicBezTo>
                  <a:cubicBezTo>
                    <a:pt x="5086" y="6418"/>
                    <a:pt x="5015" y="5780"/>
                    <a:pt x="5497" y="5639"/>
                  </a:cubicBezTo>
                  <a:cubicBezTo>
                    <a:pt x="5625" y="5605"/>
                    <a:pt x="5760" y="5592"/>
                    <a:pt x="5899" y="5592"/>
                  </a:cubicBezTo>
                  <a:cubicBezTo>
                    <a:pt x="6219" y="5592"/>
                    <a:pt x="6559" y="5657"/>
                    <a:pt x="6885" y="5667"/>
                  </a:cubicBezTo>
                  <a:lnTo>
                    <a:pt x="7026" y="5667"/>
                  </a:lnTo>
                  <a:lnTo>
                    <a:pt x="7026" y="5681"/>
                  </a:lnTo>
                  <a:cubicBezTo>
                    <a:pt x="7154" y="5681"/>
                    <a:pt x="7296" y="5681"/>
                    <a:pt x="7437" y="5695"/>
                  </a:cubicBezTo>
                  <a:cubicBezTo>
                    <a:pt x="7735" y="5724"/>
                    <a:pt x="8046" y="5766"/>
                    <a:pt x="8344" y="5780"/>
                  </a:cubicBezTo>
                  <a:cubicBezTo>
                    <a:pt x="8627" y="5780"/>
                    <a:pt x="8868" y="5681"/>
                    <a:pt x="8896" y="5370"/>
                  </a:cubicBezTo>
                  <a:cubicBezTo>
                    <a:pt x="8924" y="5086"/>
                    <a:pt x="8712" y="4959"/>
                    <a:pt x="8471" y="4902"/>
                  </a:cubicBezTo>
                  <a:cubicBezTo>
                    <a:pt x="8386" y="4874"/>
                    <a:pt x="8287" y="4860"/>
                    <a:pt x="8202" y="4860"/>
                  </a:cubicBezTo>
                  <a:lnTo>
                    <a:pt x="6389" y="4732"/>
                  </a:lnTo>
                  <a:cubicBezTo>
                    <a:pt x="6354" y="4730"/>
                    <a:pt x="6318" y="4730"/>
                    <a:pt x="6281" y="4730"/>
                  </a:cubicBezTo>
                  <a:cubicBezTo>
                    <a:pt x="6198" y="4730"/>
                    <a:pt x="6112" y="4733"/>
                    <a:pt x="6027" y="4733"/>
                  </a:cubicBezTo>
                  <a:cubicBezTo>
                    <a:pt x="5861" y="4733"/>
                    <a:pt x="5698" y="4721"/>
                    <a:pt x="5567" y="4647"/>
                  </a:cubicBezTo>
                  <a:cubicBezTo>
                    <a:pt x="5312" y="4506"/>
                    <a:pt x="5497" y="4137"/>
                    <a:pt x="5426" y="3868"/>
                  </a:cubicBezTo>
                  <a:cubicBezTo>
                    <a:pt x="5383" y="3741"/>
                    <a:pt x="5355" y="3599"/>
                    <a:pt x="5355" y="3457"/>
                  </a:cubicBezTo>
                  <a:cubicBezTo>
                    <a:pt x="5341" y="3146"/>
                    <a:pt x="5057" y="2778"/>
                    <a:pt x="5242" y="2537"/>
                  </a:cubicBezTo>
                  <a:cubicBezTo>
                    <a:pt x="5383" y="2348"/>
                    <a:pt x="5626" y="2335"/>
                    <a:pt x="5872" y="2335"/>
                  </a:cubicBezTo>
                  <a:cubicBezTo>
                    <a:pt x="5910" y="2335"/>
                    <a:pt x="5948" y="2336"/>
                    <a:pt x="5986" y="2336"/>
                  </a:cubicBezTo>
                  <a:cubicBezTo>
                    <a:pt x="6071" y="2336"/>
                    <a:pt x="6155" y="2334"/>
                    <a:pt x="6233" y="2324"/>
                  </a:cubicBezTo>
                  <a:cubicBezTo>
                    <a:pt x="6786" y="2239"/>
                    <a:pt x="7338" y="2154"/>
                    <a:pt x="7876" y="2055"/>
                  </a:cubicBezTo>
                  <a:cubicBezTo>
                    <a:pt x="8103" y="2013"/>
                    <a:pt x="8273" y="1885"/>
                    <a:pt x="8259" y="1630"/>
                  </a:cubicBezTo>
                  <a:cubicBezTo>
                    <a:pt x="8245" y="1333"/>
                    <a:pt x="8018" y="1262"/>
                    <a:pt x="7763" y="1262"/>
                  </a:cubicBezTo>
                  <a:cubicBezTo>
                    <a:pt x="7678" y="1276"/>
                    <a:pt x="7579" y="1290"/>
                    <a:pt x="7494" y="1304"/>
                  </a:cubicBezTo>
                  <a:cubicBezTo>
                    <a:pt x="6729" y="1404"/>
                    <a:pt x="5964" y="1474"/>
                    <a:pt x="5199" y="1588"/>
                  </a:cubicBezTo>
                  <a:cubicBezTo>
                    <a:pt x="5144" y="1601"/>
                    <a:pt x="5088" y="1607"/>
                    <a:pt x="5034" y="1607"/>
                  </a:cubicBezTo>
                  <a:cubicBezTo>
                    <a:pt x="4795" y="1607"/>
                    <a:pt x="4570" y="1486"/>
                    <a:pt x="4420" y="1290"/>
                  </a:cubicBezTo>
                  <a:cubicBezTo>
                    <a:pt x="4080" y="837"/>
                    <a:pt x="3627" y="497"/>
                    <a:pt x="3117" y="270"/>
                  </a:cubicBezTo>
                  <a:cubicBezTo>
                    <a:pt x="2727" y="99"/>
                    <a:pt x="2333" y="1"/>
                    <a:pt x="1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01"/>
            <p:cNvSpPr/>
            <p:nvPr/>
          </p:nvSpPr>
          <p:spPr>
            <a:xfrm>
              <a:off x="1171418" y="464220"/>
              <a:ext cx="357019" cy="351440"/>
            </a:xfrm>
            <a:custGeom>
              <a:rect b="b" l="l" r="r" t="t"/>
              <a:pathLst>
                <a:path extrusionOk="0" h="9260" w="9407">
                  <a:moveTo>
                    <a:pt x="6411" y="878"/>
                  </a:moveTo>
                  <a:cubicBezTo>
                    <a:pt x="6418" y="878"/>
                    <a:pt x="6425" y="879"/>
                    <a:pt x="6432" y="879"/>
                  </a:cubicBezTo>
                  <a:cubicBezTo>
                    <a:pt x="6701" y="893"/>
                    <a:pt x="6970" y="1191"/>
                    <a:pt x="7041" y="1559"/>
                  </a:cubicBezTo>
                  <a:cubicBezTo>
                    <a:pt x="7182" y="2352"/>
                    <a:pt x="6828" y="3004"/>
                    <a:pt x="6389" y="3726"/>
                  </a:cubicBezTo>
                  <a:cubicBezTo>
                    <a:pt x="6035" y="3244"/>
                    <a:pt x="5808" y="2692"/>
                    <a:pt x="5709" y="2111"/>
                  </a:cubicBezTo>
                  <a:cubicBezTo>
                    <a:pt x="5695" y="1899"/>
                    <a:pt x="5709" y="1686"/>
                    <a:pt x="5780" y="1502"/>
                  </a:cubicBezTo>
                  <a:cubicBezTo>
                    <a:pt x="5890" y="1130"/>
                    <a:pt x="6162" y="878"/>
                    <a:pt x="6411" y="878"/>
                  </a:cubicBezTo>
                  <a:close/>
                  <a:moveTo>
                    <a:pt x="1612" y="4612"/>
                  </a:moveTo>
                  <a:cubicBezTo>
                    <a:pt x="1637" y="4612"/>
                    <a:pt x="1661" y="4614"/>
                    <a:pt x="1686" y="4618"/>
                  </a:cubicBezTo>
                  <a:cubicBezTo>
                    <a:pt x="2423" y="4689"/>
                    <a:pt x="2933" y="5128"/>
                    <a:pt x="3499" y="5695"/>
                  </a:cubicBezTo>
                  <a:cubicBezTo>
                    <a:pt x="3248" y="5736"/>
                    <a:pt x="3013" y="5761"/>
                    <a:pt x="2791" y="5761"/>
                  </a:cubicBezTo>
                  <a:cubicBezTo>
                    <a:pt x="2251" y="5761"/>
                    <a:pt x="1795" y="5615"/>
                    <a:pt x="1403" y="5213"/>
                  </a:cubicBezTo>
                  <a:cubicBezTo>
                    <a:pt x="1290" y="5114"/>
                    <a:pt x="1162" y="4973"/>
                    <a:pt x="1261" y="4803"/>
                  </a:cubicBezTo>
                  <a:cubicBezTo>
                    <a:pt x="1334" y="4682"/>
                    <a:pt x="1468" y="4612"/>
                    <a:pt x="1612" y="4612"/>
                  </a:cubicBezTo>
                  <a:close/>
                  <a:moveTo>
                    <a:pt x="6393" y="0"/>
                  </a:moveTo>
                  <a:cubicBezTo>
                    <a:pt x="5749" y="0"/>
                    <a:pt x="5335" y="351"/>
                    <a:pt x="5058" y="893"/>
                  </a:cubicBezTo>
                  <a:cubicBezTo>
                    <a:pt x="4803" y="1403"/>
                    <a:pt x="4732" y="1984"/>
                    <a:pt x="4873" y="2522"/>
                  </a:cubicBezTo>
                  <a:cubicBezTo>
                    <a:pt x="5001" y="3004"/>
                    <a:pt x="5171" y="3457"/>
                    <a:pt x="5412" y="3882"/>
                  </a:cubicBezTo>
                  <a:cubicBezTo>
                    <a:pt x="5780" y="4590"/>
                    <a:pt x="5780" y="4604"/>
                    <a:pt x="5143" y="5043"/>
                  </a:cubicBezTo>
                  <a:cubicBezTo>
                    <a:pt x="5029" y="5128"/>
                    <a:pt x="4916" y="5185"/>
                    <a:pt x="4803" y="5270"/>
                  </a:cubicBezTo>
                  <a:cubicBezTo>
                    <a:pt x="4727" y="5340"/>
                    <a:pt x="4632" y="5374"/>
                    <a:pt x="4539" y="5374"/>
                  </a:cubicBezTo>
                  <a:cubicBezTo>
                    <a:pt x="4405" y="5374"/>
                    <a:pt x="4274" y="5304"/>
                    <a:pt x="4208" y="5171"/>
                  </a:cubicBezTo>
                  <a:cubicBezTo>
                    <a:pt x="3882" y="4788"/>
                    <a:pt x="3485" y="4448"/>
                    <a:pt x="3060" y="4179"/>
                  </a:cubicBezTo>
                  <a:cubicBezTo>
                    <a:pt x="2635" y="3888"/>
                    <a:pt x="2148" y="3742"/>
                    <a:pt x="1652" y="3742"/>
                  </a:cubicBezTo>
                  <a:cubicBezTo>
                    <a:pt x="1569" y="3742"/>
                    <a:pt x="1486" y="3746"/>
                    <a:pt x="1403" y="3754"/>
                  </a:cubicBezTo>
                  <a:cubicBezTo>
                    <a:pt x="426" y="3868"/>
                    <a:pt x="1" y="4817"/>
                    <a:pt x="567" y="5610"/>
                  </a:cubicBezTo>
                  <a:cubicBezTo>
                    <a:pt x="907" y="6092"/>
                    <a:pt x="1417" y="6432"/>
                    <a:pt x="1984" y="6559"/>
                  </a:cubicBezTo>
                  <a:cubicBezTo>
                    <a:pt x="2324" y="6636"/>
                    <a:pt x="2669" y="6697"/>
                    <a:pt x="3016" y="6697"/>
                  </a:cubicBezTo>
                  <a:cubicBezTo>
                    <a:pt x="3247" y="6697"/>
                    <a:pt x="3480" y="6670"/>
                    <a:pt x="3712" y="6602"/>
                  </a:cubicBezTo>
                  <a:cubicBezTo>
                    <a:pt x="3785" y="6580"/>
                    <a:pt x="3850" y="6570"/>
                    <a:pt x="3910" y="6570"/>
                  </a:cubicBezTo>
                  <a:cubicBezTo>
                    <a:pt x="4128" y="6570"/>
                    <a:pt x="4263" y="6708"/>
                    <a:pt x="4363" y="6941"/>
                  </a:cubicBezTo>
                  <a:cubicBezTo>
                    <a:pt x="4533" y="7366"/>
                    <a:pt x="4718" y="7791"/>
                    <a:pt x="4888" y="8230"/>
                  </a:cubicBezTo>
                  <a:cubicBezTo>
                    <a:pt x="4987" y="8485"/>
                    <a:pt x="5029" y="8769"/>
                    <a:pt x="5143" y="9024"/>
                  </a:cubicBezTo>
                  <a:cubicBezTo>
                    <a:pt x="5187" y="9167"/>
                    <a:pt x="5326" y="9259"/>
                    <a:pt x="5472" y="9259"/>
                  </a:cubicBezTo>
                  <a:cubicBezTo>
                    <a:pt x="5513" y="9259"/>
                    <a:pt x="5555" y="9252"/>
                    <a:pt x="5596" y="9236"/>
                  </a:cubicBezTo>
                  <a:cubicBezTo>
                    <a:pt x="5766" y="9208"/>
                    <a:pt x="5879" y="9038"/>
                    <a:pt x="5865" y="8868"/>
                  </a:cubicBezTo>
                  <a:cubicBezTo>
                    <a:pt x="5851" y="8670"/>
                    <a:pt x="5808" y="8457"/>
                    <a:pt x="5752" y="8259"/>
                  </a:cubicBezTo>
                  <a:cubicBezTo>
                    <a:pt x="5553" y="7565"/>
                    <a:pt x="5284" y="6885"/>
                    <a:pt x="4973" y="6233"/>
                  </a:cubicBezTo>
                  <a:cubicBezTo>
                    <a:pt x="5426" y="5950"/>
                    <a:pt x="5865" y="5624"/>
                    <a:pt x="6276" y="5284"/>
                  </a:cubicBezTo>
                  <a:lnTo>
                    <a:pt x="6276" y="5270"/>
                  </a:lnTo>
                  <a:cubicBezTo>
                    <a:pt x="6927" y="5992"/>
                    <a:pt x="7621" y="6672"/>
                    <a:pt x="8358" y="7310"/>
                  </a:cubicBezTo>
                  <a:cubicBezTo>
                    <a:pt x="8538" y="7482"/>
                    <a:pt x="8743" y="7564"/>
                    <a:pt x="8916" y="7564"/>
                  </a:cubicBezTo>
                  <a:cubicBezTo>
                    <a:pt x="9041" y="7564"/>
                    <a:pt x="9150" y="7521"/>
                    <a:pt x="9222" y="7437"/>
                  </a:cubicBezTo>
                  <a:cubicBezTo>
                    <a:pt x="9406" y="7211"/>
                    <a:pt x="9321" y="6956"/>
                    <a:pt x="8939" y="6616"/>
                  </a:cubicBezTo>
                  <a:cubicBezTo>
                    <a:pt x="8301" y="6077"/>
                    <a:pt x="7692" y="5497"/>
                    <a:pt x="7126" y="4888"/>
                  </a:cubicBezTo>
                  <a:cubicBezTo>
                    <a:pt x="6941" y="4732"/>
                    <a:pt x="6927" y="4448"/>
                    <a:pt x="7097" y="4278"/>
                  </a:cubicBezTo>
                  <a:cubicBezTo>
                    <a:pt x="7409" y="3839"/>
                    <a:pt x="7650" y="3358"/>
                    <a:pt x="7806" y="2848"/>
                  </a:cubicBezTo>
                  <a:cubicBezTo>
                    <a:pt x="8032" y="2182"/>
                    <a:pt x="8060" y="1516"/>
                    <a:pt x="7735" y="879"/>
                  </a:cubicBezTo>
                  <a:cubicBezTo>
                    <a:pt x="7466" y="355"/>
                    <a:pt x="7069" y="1"/>
                    <a:pt x="6432" y="1"/>
                  </a:cubicBezTo>
                  <a:cubicBezTo>
                    <a:pt x="6419" y="0"/>
                    <a:pt x="6406" y="0"/>
                    <a:pt x="63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01"/>
            <p:cNvSpPr/>
            <p:nvPr/>
          </p:nvSpPr>
          <p:spPr>
            <a:xfrm>
              <a:off x="598866" y="1470075"/>
              <a:ext cx="306466" cy="301305"/>
            </a:xfrm>
            <a:custGeom>
              <a:rect b="b" l="l" r="r" t="t"/>
              <a:pathLst>
                <a:path extrusionOk="0" h="7939" w="8075">
                  <a:moveTo>
                    <a:pt x="2508" y="899"/>
                  </a:moveTo>
                  <a:cubicBezTo>
                    <a:pt x="2564" y="899"/>
                    <a:pt x="2621" y="906"/>
                    <a:pt x="2678" y="921"/>
                  </a:cubicBezTo>
                  <a:cubicBezTo>
                    <a:pt x="3202" y="1063"/>
                    <a:pt x="3599" y="1502"/>
                    <a:pt x="3811" y="2224"/>
                  </a:cubicBezTo>
                  <a:cubicBezTo>
                    <a:pt x="3701" y="2243"/>
                    <a:pt x="3594" y="2251"/>
                    <a:pt x="3489" y="2251"/>
                  </a:cubicBezTo>
                  <a:cubicBezTo>
                    <a:pt x="3038" y="2251"/>
                    <a:pt x="2627" y="2094"/>
                    <a:pt x="2225" y="1898"/>
                  </a:cubicBezTo>
                  <a:cubicBezTo>
                    <a:pt x="1998" y="1785"/>
                    <a:pt x="1757" y="1643"/>
                    <a:pt x="1885" y="1303"/>
                  </a:cubicBezTo>
                  <a:cubicBezTo>
                    <a:pt x="1990" y="1058"/>
                    <a:pt x="2240" y="899"/>
                    <a:pt x="2508" y="899"/>
                  </a:cubicBezTo>
                  <a:close/>
                  <a:moveTo>
                    <a:pt x="3392" y="5706"/>
                  </a:moveTo>
                  <a:cubicBezTo>
                    <a:pt x="3447" y="5706"/>
                    <a:pt x="3501" y="5707"/>
                    <a:pt x="3556" y="5709"/>
                  </a:cubicBezTo>
                  <a:cubicBezTo>
                    <a:pt x="3372" y="6275"/>
                    <a:pt x="2947" y="6729"/>
                    <a:pt x="2395" y="6941"/>
                  </a:cubicBezTo>
                  <a:cubicBezTo>
                    <a:pt x="2254" y="6999"/>
                    <a:pt x="2109" y="7028"/>
                    <a:pt x="1962" y="7028"/>
                  </a:cubicBezTo>
                  <a:cubicBezTo>
                    <a:pt x="1857" y="7028"/>
                    <a:pt x="1750" y="7013"/>
                    <a:pt x="1644" y="6984"/>
                  </a:cubicBezTo>
                  <a:cubicBezTo>
                    <a:pt x="1191" y="6856"/>
                    <a:pt x="1120" y="6559"/>
                    <a:pt x="1474" y="6233"/>
                  </a:cubicBezTo>
                  <a:cubicBezTo>
                    <a:pt x="1701" y="6034"/>
                    <a:pt x="1970" y="5907"/>
                    <a:pt x="2267" y="5836"/>
                  </a:cubicBezTo>
                  <a:cubicBezTo>
                    <a:pt x="2639" y="5749"/>
                    <a:pt x="3011" y="5706"/>
                    <a:pt x="3392" y="5706"/>
                  </a:cubicBezTo>
                  <a:close/>
                  <a:moveTo>
                    <a:pt x="2579" y="0"/>
                  </a:moveTo>
                  <a:cubicBezTo>
                    <a:pt x="1842" y="0"/>
                    <a:pt x="1191" y="482"/>
                    <a:pt x="964" y="1176"/>
                  </a:cubicBezTo>
                  <a:cubicBezTo>
                    <a:pt x="822" y="1728"/>
                    <a:pt x="1063" y="2252"/>
                    <a:pt x="1687" y="2621"/>
                  </a:cubicBezTo>
                  <a:cubicBezTo>
                    <a:pt x="2225" y="2947"/>
                    <a:pt x="2848" y="3116"/>
                    <a:pt x="3471" y="3131"/>
                  </a:cubicBezTo>
                  <a:cubicBezTo>
                    <a:pt x="4137" y="3159"/>
                    <a:pt x="4165" y="3201"/>
                    <a:pt x="4123" y="3867"/>
                  </a:cubicBezTo>
                  <a:cubicBezTo>
                    <a:pt x="4109" y="3981"/>
                    <a:pt x="4095" y="4094"/>
                    <a:pt x="4066" y="4221"/>
                  </a:cubicBezTo>
                  <a:cubicBezTo>
                    <a:pt x="3967" y="4745"/>
                    <a:pt x="3967" y="4731"/>
                    <a:pt x="3401" y="4788"/>
                  </a:cubicBezTo>
                  <a:cubicBezTo>
                    <a:pt x="3018" y="4802"/>
                    <a:pt x="2621" y="4859"/>
                    <a:pt x="2225" y="4930"/>
                  </a:cubicBezTo>
                  <a:cubicBezTo>
                    <a:pt x="1701" y="5015"/>
                    <a:pt x="1205" y="5255"/>
                    <a:pt x="808" y="5624"/>
                  </a:cubicBezTo>
                  <a:cubicBezTo>
                    <a:pt x="1" y="6417"/>
                    <a:pt x="228" y="7437"/>
                    <a:pt x="1304" y="7819"/>
                  </a:cubicBezTo>
                  <a:cubicBezTo>
                    <a:pt x="1528" y="7901"/>
                    <a:pt x="1746" y="7938"/>
                    <a:pt x="1959" y="7938"/>
                  </a:cubicBezTo>
                  <a:cubicBezTo>
                    <a:pt x="2447" y="7938"/>
                    <a:pt x="2906" y="7742"/>
                    <a:pt x="3330" y="7437"/>
                  </a:cubicBezTo>
                  <a:cubicBezTo>
                    <a:pt x="3811" y="7111"/>
                    <a:pt x="4180" y="6629"/>
                    <a:pt x="4392" y="6091"/>
                  </a:cubicBezTo>
                  <a:cubicBezTo>
                    <a:pt x="4481" y="5875"/>
                    <a:pt x="4583" y="5795"/>
                    <a:pt x="4742" y="5795"/>
                  </a:cubicBezTo>
                  <a:cubicBezTo>
                    <a:pt x="4811" y="5795"/>
                    <a:pt x="4892" y="5810"/>
                    <a:pt x="4987" y="5836"/>
                  </a:cubicBezTo>
                  <a:cubicBezTo>
                    <a:pt x="5695" y="6020"/>
                    <a:pt x="6304" y="6389"/>
                    <a:pt x="6928" y="6757"/>
                  </a:cubicBezTo>
                  <a:cubicBezTo>
                    <a:pt x="7083" y="6856"/>
                    <a:pt x="7239" y="6955"/>
                    <a:pt x="7395" y="7040"/>
                  </a:cubicBezTo>
                  <a:cubicBezTo>
                    <a:pt x="7453" y="7072"/>
                    <a:pt x="7515" y="7086"/>
                    <a:pt x="7574" y="7086"/>
                  </a:cubicBezTo>
                  <a:cubicBezTo>
                    <a:pt x="7702" y="7086"/>
                    <a:pt x="7823" y="7019"/>
                    <a:pt x="7891" y="6913"/>
                  </a:cubicBezTo>
                  <a:cubicBezTo>
                    <a:pt x="8018" y="6757"/>
                    <a:pt x="8018" y="6544"/>
                    <a:pt x="7877" y="6389"/>
                  </a:cubicBezTo>
                  <a:cubicBezTo>
                    <a:pt x="7763" y="6275"/>
                    <a:pt x="7650" y="6176"/>
                    <a:pt x="7508" y="6077"/>
                  </a:cubicBezTo>
                  <a:cubicBezTo>
                    <a:pt x="7013" y="5751"/>
                    <a:pt x="6474" y="5454"/>
                    <a:pt x="5922" y="5213"/>
                  </a:cubicBezTo>
                  <a:cubicBezTo>
                    <a:pt x="5610" y="5071"/>
                    <a:pt x="5157" y="5071"/>
                    <a:pt x="4973" y="4830"/>
                  </a:cubicBezTo>
                  <a:cubicBezTo>
                    <a:pt x="4760" y="4561"/>
                    <a:pt x="5029" y="4136"/>
                    <a:pt x="5015" y="3768"/>
                  </a:cubicBezTo>
                  <a:cubicBezTo>
                    <a:pt x="4987" y="3159"/>
                    <a:pt x="4930" y="3131"/>
                    <a:pt x="5639" y="3074"/>
                  </a:cubicBezTo>
                  <a:cubicBezTo>
                    <a:pt x="6304" y="3017"/>
                    <a:pt x="6984" y="2947"/>
                    <a:pt x="7608" y="2677"/>
                  </a:cubicBezTo>
                  <a:cubicBezTo>
                    <a:pt x="7862" y="2578"/>
                    <a:pt x="8075" y="2408"/>
                    <a:pt x="7962" y="2097"/>
                  </a:cubicBezTo>
                  <a:cubicBezTo>
                    <a:pt x="7894" y="1920"/>
                    <a:pt x="7777" y="1858"/>
                    <a:pt x="7636" y="1858"/>
                  </a:cubicBezTo>
                  <a:cubicBezTo>
                    <a:pt x="7540" y="1858"/>
                    <a:pt x="7433" y="1886"/>
                    <a:pt x="7324" y="1927"/>
                  </a:cubicBezTo>
                  <a:cubicBezTo>
                    <a:pt x="6729" y="2125"/>
                    <a:pt x="6106" y="2224"/>
                    <a:pt x="5469" y="2238"/>
                  </a:cubicBezTo>
                  <a:cubicBezTo>
                    <a:pt x="5312" y="2248"/>
                    <a:pt x="5193" y="2256"/>
                    <a:pt x="5101" y="2256"/>
                  </a:cubicBezTo>
                  <a:cubicBezTo>
                    <a:pt x="4786" y="2256"/>
                    <a:pt x="4783" y="2160"/>
                    <a:pt x="4619" y="1700"/>
                  </a:cubicBezTo>
                  <a:cubicBezTo>
                    <a:pt x="4534" y="1459"/>
                    <a:pt x="4406" y="1233"/>
                    <a:pt x="4250" y="1034"/>
                  </a:cubicBezTo>
                  <a:cubicBezTo>
                    <a:pt x="3797" y="425"/>
                    <a:pt x="3231" y="29"/>
                    <a:pt x="2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01"/>
            <p:cNvSpPr/>
            <p:nvPr/>
          </p:nvSpPr>
          <p:spPr>
            <a:xfrm>
              <a:off x="204426" y="935210"/>
              <a:ext cx="305252" cy="298345"/>
            </a:xfrm>
            <a:custGeom>
              <a:rect b="b" l="l" r="r" t="t"/>
              <a:pathLst>
                <a:path extrusionOk="0" h="7861" w="8043">
                  <a:moveTo>
                    <a:pt x="2221" y="4334"/>
                  </a:moveTo>
                  <a:lnTo>
                    <a:pt x="2221" y="4334"/>
                  </a:lnTo>
                  <a:cubicBezTo>
                    <a:pt x="2107" y="4943"/>
                    <a:pt x="1937" y="5424"/>
                    <a:pt x="1498" y="5764"/>
                  </a:cubicBezTo>
                  <a:cubicBezTo>
                    <a:pt x="1420" y="5825"/>
                    <a:pt x="1325" y="5875"/>
                    <a:pt x="1231" y="5875"/>
                  </a:cubicBezTo>
                  <a:cubicBezTo>
                    <a:pt x="1172" y="5875"/>
                    <a:pt x="1114" y="5856"/>
                    <a:pt x="1059" y="5807"/>
                  </a:cubicBezTo>
                  <a:cubicBezTo>
                    <a:pt x="960" y="5693"/>
                    <a:pt x="946" y="5538"/>
                    <a:pt x="1031" y="5410"/>
                  </a:cubicBezTo>
                  <a:cubicBezTo>
                    <a:pt x="1243" y="4900"/>
                    <a:pt x="1612" y="4560"/>
                    <a:pt x="2221" y="4334"/>
                  </a:cubicBezTo>
                  <a:close/>
                  <a:moveTo>
                    <a:pt x="5833" y="4631"/>
                  </a:moveTo>
                  <a:lnTo>
                    <a:pt x="5833" y="4631"/>
                  </a:lnTo>
                  <a:cubicBezTo>
                    <a:pt x="6513" y="4914"/>
                    <a:pt x="6994" y="5580"/>
                    <a:pt x="6994" y="6232"/>
                  </a:cubicBezTo>
                  <a:cubicBezTo>
                    <a:pt x="6994" y="6614"/>
                    <a:pt x="6796" y="6912"/>
                    <a:pt x="6484" y="6954"/>
                  </a:cubicBezTo>
                  <a:cubicBezTo>
                    <a:pt x="6458" y="6957"/>
                    <a:pt x="6433" y="6959"/>
                    <a:pt x="6409" y="6959"/>
                  </a:cubicBezTo>
                  <a:cubicBezTo>
                    <a:pt x="6111" y="6959"/>
                    <a:pt x="5993" y="6724"/>
                    <a:pt x="5875" y="6501"/>
                  </a:cubicBezTo>
                  <a:cubicBezTo>
                    <a:pt x="5649" y="6048"/>
                    <a:pt x="5634" y="5325"/>
                    <a:pt x="5833" y="4631"/>
                  </a:cubicBezTo>
                  <a:close/>
                  <a:moveTo>
                    <a:pt x="7529" y="1"/>
                  </a:moveTo>
                  <a:cubicBezTo>
                    <a:pt x="7372" y="1"/>
                    <a:pt x="7193" y="98"/>
                    <a:pt x="7008" y="282"/>
                  </a:cubicBezTo>
                  <a:cubicBezTo>
                    <a:pt x="6938" y="367"/>
                    <a:pt x="6867" y="467"/>
                    <a:pt x="6782" y="552"/>
                  </a:cubicBezTo>
                  <a:cubicBezTo>
                    <a:pt x="6201" y="1246"/>
                    <a:pt x="5719" y="2011"/>
                    <a:pt x="5380" y="2860"/>
                  </a:cubicBezTo>
                  <a:cubicBezTo>
                    <a:pt x="5273" y="3121"/>
                    <a:pt x="5137" y="3243"/>
                    <a:pt x="4897" y="3243"/>
                  </a:cubicBezTo>
                  <a:cubicBezTo>
                    <a:pt x="4849" y="3243"/>
                    <a:pt x="4798" y="3238"/>
                    <a:pt x="4742" y="3229"/>
                  </a:cubicBezTo>
                  <a:cubicBezTo>
                    <a:pt x="4430" y="3158"/>
                    <a:pt x="4105" y="3130"/>
                    <a:pt x="3779" y="3130"/>
                  </a:cubicBezTo>
                  <a:cubicBezTo>
                    <a:pt x="3763" y="3130"/>
                    <a:pt x="3748" y="3130"/>
                    <a:pt x="3733" y="3130"/>
                  </a:cubicBezTo>
                  <a:cubicBezTo>
                    <a:pt x="3390" y="3130"/>
                    <a:pt x="3312" y="2973"/>
                    <a:pt x="3326" y="2634"/>
                  </a:cubicBezTo>
                  <a:cubicBezTo>
                    <a:pt x="3368" y="1968"/>
                    <a:pt x="3340" y="1288"/>
                    <a:pt x="3269" y="622"/>
                  </a:cubicBezTo>
                  <a:cubicBezTo>
                    <a:pt x="3241" y="375"/>
                    <a:pt x="3174" y="154"/>
                    <a:pt x="2898" y="154"/>
                  </a:cubicBezTo>
                  <a:cubicBezTo>
                    <a:pt x="2890" y="154"/>
                    <a:pt x="2881" y="155"/>
                    <a:pt x="2872" y="155"/>
                  </a:cubicBezTo>
                  <a:cubicBezTo>
                    <a:pt x="2575" y="155"/>
                    <a:pt x="2490" y="382"/>
                    <a:pt x="2490" y="637"/>
                  </a:cubicBezTo>
                  <a:cubicBezTo>
                    <a:pt x="2476" y="1005"/>
                    <a:pt x="2490" y="1373"/>
                    <a:pt x="2490" y="1741"/>
                  </a:cubicBezTo>
                  <a:lnTo>
                    <a:pt x="2504" y="1741"/>
                  </a:lnTo>
                  <a:cubicBezTo>
                    <a:pt x="2504" y="1911"/>
                    <a:pt x="2490" y="2067"/>
                    <a:pt x="2504" y="2237"/>
                  </a:cubicBezTo>
                  <a:cubicBezTo>
                    <a:pt x="2561" y="2917"/>
                    <a:pt x="2447" y="3484"/>
                    <a:pt x="1626" y="3611"/>
                  </a:cubicBezTo>
                  <a:cubicBezTo>
                    <a:pt x="1512" y="3640"/>
                    <a:pt x="1413" y="3696"/>
                    <a:pt x="1328" y="3767"/>
                  </a:cubicBezTo>
                  <a:cubicBezTo>
                    <a:pt x="691" y="4178"/>
                    <a:pt x="209" y="4688"/>
                    <a:pt x="110" y="5467"/>
                  </a:cubicBezTo>
                  <a:cubicBezTo>
                    <a:pt x="0" y="6224"/>
                    <a:pt x="480" y="6771"/>
                    <a:pt x="1177" y="6771"/>
                  </a:cubicBezTo>
                  <a:cubicBezTo>
                    <a:pt x="1289" y="6771"/>
                    <a:pt x="1406" y="6757"/>
                    <a:pt x="1527" y="6727"/>
                  </a:cubicBezTo>
                  <a:cubicBezTo>
                    <a:pt x="1952" y="6600"/>
                    <a:pt x="2320" y="6331"/>
                    <a:pt x="2547" y="5934"/>
                  </a:cubicBezTo>
                  <a:cubicBezTo>
                    <a:pt x="2844" y="5495"/>
                    <a:pt x="3028" y="4985"/>
                    <a:pt x="3113" y="4461"/>
                  </a:cubicBezTo>
                  <a:cubicBezTo>
                    <a:pt x="3165" y="4175"/>
                    <a:pt x="3300" y="4033"/>
                    <a:pt x="3563" y="4033"/>
                  </a:cubicBezTo>
                  <a:cubicBezTo>
                    <a:pt x="3586" y="4033"/>
                    <a:pt x="3611" y="4034"/>
                    <a:pt x="3637" y="4036"/>
                  </a:cubicBezTo>
                  <a:cubicBezTo>
                    <a:pt x="3715" y="4043"/>
                    <a:pt x="3797" y="4043"/>
                    <a:pt x="3878" y="4043"/>
                  </a:cubicBezTo>
                  <a:cubicBezTo>
                    <a:pt x="3959" y="4043"/>
                    <a:pt x="4041" y="4043"/>
                    <a:pt x="4119" y="4050"/>
                  </a:cubicBezTo>
                  <a:cubicBezTo>
                    <a:pt x="5068" y="4093"/>
                    <a:pt x="4926" y="4206"/>
                    <a:pt x="4827" y="4900"/>
                  </a:cubicBezTo>
                  <a:cubicBezTo>
                    <a:pt x="4685" y="5651"/>
                    <a:pt x="4813" y="6444"/>
                    <a:pt x="5195" y="7124"/>
                  </a:cubicBezTo>
                  <a:cubicBezTo>
                    <a:pt x="5504" y="7651"/>
                    <a:pt x="5942" y="7861"/>
                    <a:pt x="6374" y="7861"/>
                  </a:cubicBezTo>
                  <a:cubicBezTo>
                    <a:pt x="6814" y="7861"/>
                    <a:pt x="7247" y="7644"/>
                    <a:pt x="7533" y="7322"/>
                  </a:cubicBezTo>
                  <a:cubicBezTo>
                    <a:pt x="7858" y="6940"/>
                    <a:pt x="7972" y="6430"/>
                    <a:pt x="7858" y="5948"/>
                  </a:cubicBezTo>
                  <a:cubicBezTo>
                    <a:pt x="7717" y="5113"/>
                    <a:pt x="7235" y="4376"/>
                    <a:pt x="6527" y="3909"/>
                  </a:cubicBezTo>
                  <a:cubicBezTo>
                    <a:pt x="6031" y="3555"/>
                    <a:pt x="6031" y="3555"/>
                    <a:pt x="6286" y="2988"/>
                  </a:cubicBezTo>
                  <a:cubicBezTo>
                    <a:pt x="6654" y="2209"/>
                    <a:pt x="7122" y="1486"/>
                    <a:pt x="7703" y="849"/>
                  </a:cubicBezTo>
                  <a:cubicBezTo>
                    <a:pt x="7901" y="622"/>
                    <a:pt x="8043" y="382"/>
                    <a:pt x="7788" y="112"/>
                  </a:cubicBezTo>
                  <a:cubicBezTo>
                    <a:pt x="7712" y="37"/>
                    <a:pt x="7625" y="1"/>
                    <a:pt x="75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0" name="Google Shape;3030;p101"/>
          <p:cNvSpPr txBox="1"/>
          <p:nvPr>
            <p:ph idx="1" type="subTitle"/>
          </p:nvPr>
        </p:nvSpPr>
        <p:spPr>
          <a:xfrm>
            <a:off x="720000" y="2670476"/>
            <a:ext cx="7704000" cy="8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2989"/>
                                        </p:tgtEl>
                                        <p:attrNameLst>
                                          <p:attrName>style.visibility</p:attrName>
                                        </p:attrNameLst>
                                      </p:cBhvr>
                                      <p:to>
                                        <p:strVal val="visible"/>
                                      </p:to>
                                    </p:set>
                                    <p:animEffect filter="fade" transition="in">
                                      <p:cBhvr>
                                        <p:cTn dur="1000"/>
                                        <p:tgtEl>
                                          <p:spTgt spid="298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89"/>
                                        </p:tgtEl>
                                        <p:attrNameLst>
                                          <p:attrName>style.visibility</p:attrName>
                                        </p:attrNameLst>
                                      </p:cBhvr>
                                      <p:to>
                                        <p:strVal val="visible"/>
                                      </p:to>
                                    </p:set>
                                    <p:animEffect filter="fade" transition="in">
                                      <p:cBhvr>
                                        <p:cTn dur="1000"/>
                                        <p:tgtEl>
                                          <p:spTgt spid="298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988"/>
                                        </p:tgtEl>
                                        <p:attrNameLst>
                                          <p:attrName>style.visibility</p:attrName>
                                        </p:attrNameLst>
                                      </p:cBhvr>
                                      <p:to>
                                        <p:strVal val="visible"/>
                                      </p:to>
                                    </p:set>
                                    <p:animEffect filter="fade" transition="in">
                                      <p:cBhvr>
                                        <p:cTn dur="1000"/>
                                        <p:tgtEl>
                                          <p:spTgt spid="2988"/>
                                        </p:tgtEl>
                                      </p:cBhvr>
                                    </p:animEffect>
                                  </p:childTnLst>
                                </p:cTn>
                              </p:par>
                              <p:par>
                                <p:cTn fill="hold" nodeType="withEffect" presetClass="entr" presetID="10" presetSubtype="0">
                                  <p:stCondLst>
                                    <p:cond delay="0"/>
                                  </p:stCondLst>
                                  <p:childTnLst>
                                    <p:set>
                                      <p:cBhvr>
                                        <p:cTn dur="1" fill="hold">
                                          <p:stCondLst>
                                            <p:cond delay="0"/>
                                          </p:stCondLst>
                                        </p:cTn>
                                        <p:tgtEl>
                                          <p:spTgt spid="3030"/>
                                        </p:tgtEl>
                                        <p:attrNameLst>
                                          <p:attrName>style.visibility</p:attrName>
                                        </p:attrNameLst>
                                      </p:cBhvr>
                                      <p:to>
                                        <p:strVal val="visible"/>
                                      </p:to>
                                    </p:set>
                                    <p:animEffect filter="fade" transition="in">
                                      <p:cBhvr>
                                        <p:cTn dur="1000"/>
                                        <p:tgtEl>
                                          <p:spTgt spid="30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4" name="Shape 3034"/>
        <p:cNvGrpSpPr/>
        <p:nvPr/>
      </p:nvGrpSpPr>
      <p:grpSpPr>
        <a:xfrm>
          <a:off x="0" y="0"/>
          <a:ext cx="0" cy="0"/>
          <a:chOff x="0" y="0"/>
          <a:chExt cx="0" cy="0"/>
        </a:xfrm>
      </p:grpSpPr>
      <p:grpSp>
        <p:nvGrpSpPr>
          <p:cNvPr id="3035" name="Google Shape;3035;p102"/>
          <p:cNvGrpSpPr/>
          <p:nvPr/>
        </p:nvGrpSpPr>
        <p:grpSpPr>
          <a:xfrm>
            <a:off x="6682067" y="-147316"/>
            <a:ext cx="1945018" cy="3259838"/>
            <a:chOff x="5450350" y="785500"/>
            <a:chExt cx="1517175" cy="2542775"/>
          </a:xfrm>
        </p:grpSpPr>
        <p:sp>
          <p:nvSpPr>
            <p:cNvPr id="3036" name="Google Shape;3036;p102"/>
            <p:cNvSpPr/>
            <p:nvPr/>
          </p:nvSpPr>
          <p:spPr>
            <a:xfrm>
              <a:off x="6701825" y="785500"/>
              <a:ext cx="196350" cy="607500"/>
            </a:xfrm>
            <a:custGeom>
              <a:rect b="b" l="l" r="r" t="t"/>
              <a:pathLst>
                <a:path extrusionOk="0" h="24300" w="7854">
                  <a:moveTo>
                    <a:pt x="3852" y="4216"/>
                  </a:moveTo>
                  <a:cubicBezTo>
                    <a:pt x="4006" y="4216"/>
                    <a:pt x="4161" y="4282"/>
                    <a:pt x="4261" y="4416"/>
                  </a:cubicBezTo>
                  <a:cubicBezTo>
                    <a:pt x="4428" y="4617"/>
                    <a:pt x="4545" y="4850"/>
                    <a:pt x="4629" y="5084"/>
                  </a:cubicBezTo>
                  <a:cubicBezTo>
                    <a:pt x="4929" y="5953"/>
                    <a:pt x="5097" y="6872"/>
                    <a:pt x="5130" y="7791"/>
                  </a:cubicBezTo>
                  <a:cubicBezTo>
                    <a:pt x="5197" y="9128"/>
                    <a:pt x="5180" y="10481"/>
                    <a:pt x="5063" y="11818"/>
                  </a:cubicBezTo>
                  <a:cubicBezTo>
                    <a:pt x="4896" y="14391"/>
                    <a:pt x="4712" y="16964"/>
                    <a:pt x="4528" y="19537"/>
                  </a:cubicBezTo>
                  <a:cubicBezTo>
                    <a:pt x="4545" y="19771"/>
                    <a:pt x="4495" y="20005"/>
                    <a:pt x="4395" y="20222"/>
                  </a:cubicBezTo>
                  <a:cubicBezTo>
                    <a:pt x="3994" y="19019"/>
                    <a:pt x="3660" y="17800"/>
                    <a:pt x="3426" y="16546"/>
                  </a:cubicBezTo>
                  <a:cubicBezTo>
                    <a:pt x="2924" y="13873"/>
                    <a:pt x="2624" y="11183"/>
                    <a:pt x="2523" y="8460"/>
                  </a:cubicBezTo>
                  <a:cubicBezTo>
                    <a:pt x="2473" y="7340"/>
                    <a:pt x="2640" y="6237"/>
                    <a:pt x="3008" y="5185"/>
                  </a:cubicBezTo>
                  <a:cubicBezTo>
                    <a:pt x="3092" y="4901"/>
                    <a:pt x="3242" y="4633"/>
                    <a:pt x="3442" y="4416"/>
                  </a:cubicBezTo>
                  <a:cubicBezTo>
                    <a:pt x="3543" y="4282"/>
                    <a:pt x="3697" y="4216"/>
                    <a:pt x="3852" y="4216"/>
                  </a:cubicBezTo>
                  <a:close/>
                  <a:moveTo>
                    <a:pt x="3638" y="1"/>
                  </a:moveTo>
                  <a:cubicBezTo>
                    <a:pt x="3258" y="1"/>
                    <a:pt x="2880" y="134"/>
                    <a:pt x="2507" y="406"/>
                  </a:cubicBezTo>
                  <a:cubicBezTo>
                    <a:pt x="1939" y="824"/>
                    <a:pt x="1488" y="1392"/>
                    <a:pt x="1203" y="2043"/>
                  </a:cubicBezTo>
                  <a:cubicBezTo>
                    <a:pt x="769" y="3013"/>
                    <a:pt x="452" y="4048"/>
                    <a:pt x="301" y="5118"/>
                  </a:cubicBezTo>
                  <a:cubicBezTo>
                    <a:pt x="0" y="7340"/>
                    <a:pt x="151" y="9562"/>
                    <a:pt x="485" y="11768"/>
                  </a:cubicBezTo>
                  <a:cubicBezTo>
                    <a:pt x="953" y="14742"/>
                    <a:pt x="1805" y="17599"/>
                    <a:pt x="2724" y="20440"/>
                  </a:cubicBezTo>
                  <a:cubicBezTo>
                    <a:pt x="3041" y="21425"/>
                    <a:pt x="3392" y="22411"/>
                    <a:pt x="3726" y="23380"/>
                  </a:cubicBezTo>
                  <a:cubicBezTo>
                    <a:pt x="3810" y="23664"/>
                    <a:pt x="3960" y="23932"/>
                    <a:pt x="4161" y="24132"/>
                  </a:cubicBezTo>
                  <a:cubicBezTo>
                    <a:pt x="4265" y="24244"/>
                    <a:pt x="4403" y="24299"/>
                    <a:pt x="4539" y="24299"/>
                  </a:cubicBezTo>
                  <a:cubicBezTo>
                    <a:pt x="4707" y="24299"/>
                    <a:pt x="4871" y="24215"/>
                    <a:pt x="4963" y="24049"/>
                  </a:cubicBezTo>
                  <a:cubicBezTo>
                    <a:pt x="5080" y="23882"/>
                    <a:pt x="5163" y="23714"/>
                    <a:pt x="5214" y="23514"/>
                  </a:cubicBezTo>
                  <a:cubicBezTo>
                    <a:pt x="5297" y="23163"/>
                    <a:pt x="5414" y="22812"/>
                    <a:pt x="5548" y="22461"/>
                  </a:cubicBezTo>
                  <a:cubicBezTo>
                    <a:pt x="7018" y="18501"/>
                    <a:pt x="7603" y="14374"/>
                    <a:pt x="7820" y="10181"/>
                  </a:cubicBezTo>
                  <a:cubicBezTo>
                    <a:pt x="7853" y="9094"/>
                    <a:pt x="7803" y="8025"/>
                    <a:pt x="7686" y="6956"/>
                  </a:cubicBezTo>
                  <a:cubicBezTo>
                    <a:pt x="7469" y="4834"/>
                    <a:pt x="6851" y="2862"/>
                    <a:pt x="5531" y="1158"/>
                  </a:cubicBezTo>
                  <a:cubicBezTo>
                    <a:pt x="5314" y="857"/>
                    <a:pt x="5046" y="590"/>
                    <a:pt x="4746" y="373"/>
                  </a:cubicBezTo>
                  <a:cubicBezTo>
                    <a:pt x="4376" y="126"/>
                    <a:pt x="4006" y="1"/>
                    <a:pt x="36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02"/>
            <p:cNvSpPr/>
            <p:nvPr/>
          </p:nvSpPr>
          <p:spPr>
            <a:xfrm>
              <a:off x="5476675" y="1470875"/>
              <a:ext cx="1471625" cy="1839050"/>
            </a:xfrm>
            <a:custGeom>
              <a:rect b="b" l="l" r="r" t="t"/>
              <a:pathLst>
                <a:path extrusionOk="0" h="73562" w="58865">
                  <a:moveTo>
                    <a:pt x="47347" y="1"/>
                  </a:moveTo>
                  <a:cubicBezTo>
                    <a:pt x="46931" y="1"/>
                    <a:pt x="46515" y="14"/>
                    <a:pt x="46099" y="42"/>
                  </a:cubicBezTo>
                  <a:cubicBezTo>
                    <a:pt x="44545" y="126"/>
                    <a:pt x="42891" y="226"/>
                    <a:pt x="41237" y="460"/>
                  </a:cubicBezTo>
                  <a:cubicBezTo>
                    <a:pt x="39850" y="660"/>
                    <a:pt x="38463" y="861"/>
                    <a:pt x="37060" y="1061"/>
                  </a:cubicBezTo>
                  <a:cubicBezTo>
                    <a:pt x="33835" y="1513"/>
                    <a:pt x="30594" y="1930"/>
                    <a:pt x="27419" y="2649"/>
                  </a:cubicBezTo>
                  <a:cubicBezTo>
                    <a:pt x="26333" y="2849"/>
                    <a:pt x="25280" y="3150"/>
                    <a:pt x="24261" y="3534"/>
                  </a:cubicBezTo>
                  <a:cubicBezTo>
                    <a:pt x="23242" y="3935"/>
                    <a:pt x="22490" y="4821"/>
                    <a:pt x="22256" y="5890"/>
                  </a:cubicBezTo>
                  <a:cubicBezTo>
                    <a:pt x="22156" y="6325"/>
                    <a:pt x="22106" y="6776"/>
                    <a:pt x="22122" y="7227"/>
                  </a:cubicBezTo>
                  <a:cubicBezTo>
                    <a:pt x="22156" y="8848"/>
                    <a:pt x="22256" y="10468"/>
                    <a:pt x="22440" y="12089"/>
                  </a:cubicBezTo>
                  <a:cubicBezTo>
                    <a:pt x="22741" y="14696"/>
                    <a:pt x="23108" y="17319"/>
                    <a:pt x="23325" y="19942"/>
                  </a:cubicBezTo>
                  <a:cubicBezTo>
                    <a:pt x="23593" y="23184"/>
                    <a:pt x="23877" y="26442"/>
                    <a:pt x="23810" y="29717"/>
                  </a:cubicBezTo>
                  <a:cubicBezTo>
                    <a:pt x="23810" y="30886"/>
                    <a:pt x="23626" y="32039"/>
                    <a:pt x="23275" y="33159"/>
                  </a:cubicBezTo>
                  <a:cubicBezTo>
                    <a:pt x="22072" y="36801"/>
                    <a:pt x="20268" y="40059"/>
                    <a:pt x="17477" y="42733"/>
                  </a:cubicBezTo>
                  <a:cubicBezTo>
                    <a:pt x="16157" y="44019"/>
                    <a:pt x="14938" y="45389"/>
                    <a:pt x="13751" y="46793"/>
                  </a:cubicBezTo>
                  <a:cubicBezTo>
                    <a:pt x="11696" y="49199"/>
                    <a:pt x="9658" y="51622"/>
                    <a:pt x="7586" y="54028"/>
                  </a:cubicBezTo>
                  <a:cubicBezTo>
                    <a:pt x="6266" y="55565"/>
                    <a:pt x="4929" y="57085"/>
                    <a:pt x="3693" y="58706"/>
                  </a:cubicBezTo>
                  <a:cubicBezTo>
                    <a:pt x="2573" y="60143"/>
                    <a:pt x="1654" y="61714"/>
                    <a:pt x="953" y="63401"/>
                  </a:cubicBezTo>
                  <a:cubicBezTo>
                    <a:pt x="368" y="64905"/>
                    <a:pt x="0" y="66459"/>
                    <a:pt x="84" y="68079"/>
                  </a:cubicBezTo>
                  <a:cubicBezTo>
                    <a:pt x="167" y="69750"/>
                    <a:pt x="869" y="71087"/>
                    <a:pt x="2323" y="71989"/>
                  </a:cubicBezTo>
                  <a:cubicBezTo>
                    <a:pt x="3208" y="72557"/>
                    <a:pt x="4194" y="72958"/>
                    <a:pt x="5230" y="73192"/>
                  </a:cubicBezTo>
                  <a:cubicBezTo>
                    <a:pt x="6383" y="73452"/>
                    <a:pt x="7538" y="73562"/>
                    <a:pt x="8693" y="73562"/>
                  </a:cubicBezTo>
                  <a:cubicBezTo>
                    <a:pt x="10217" y="73562"/>
                    <a:pt x="11739" y="73370"/>
                    <a:pt x="13250" y="73075"/>
                  </a:cubicBezTo>
                  <a:cubicBezTo>
                    <a:pt x="16057" y="72524"/>
                    <a:pt x="18647" y="71371"/>
                    <a:pt x="21086" y="69901"/>
                  </a:cubicBezTo>
                  <a:cubicBezTo>
                    <a:pt x="23676" y="68330"/>
                    <a:pt x="26149" y="66576"/>
                    <a:pt x="28505" y="64671"/>
                  </a:cubicBezTo>
                  <a:cubicBezTo>
                    <a:pt x="31830" y="61931"/>
                    <a:pt x="35489" y="59642"/>
                    <a:pt x="39399" y="57854"/>
                  </a:cubicBezTo>
                  <a:cubicBezTo>
                    <a:pt x="40702" y="57269"/>
                    <a:pt x="41972" y="56617"/>
                    <a:pt x="43259" y="56016"/>
                  </a:cubicBezTo>
                  <a:cubicBezTo>
                    <a:pt x="47503" y="54061"/>
                    <a:pt x="51145" y="51271"/>
                    <a:pt x="54504" y="48079"/>
                  </a:cubicBezTo>
                  <a:cubicBezTo>
                    <a:pt x="54971" y="47645"/>
                    <a:pt x="55389" y="47194"/>
                    <a:pt x="55790" y="46709"/>
                  </a:cubicBezTo>
                  <a:cubicBezTo>
                    <a:pt x="57160" y="45055"/>
                    <a:pt x="58196" y="43234"/>
                    <a:pt x="58564" y="41095"/>
                  </a:cubicBezTo>
                  <a:cubicBezTo>
                    <a:pt x="58781" y="39692"/>
                    <a:pt x="58865" y="38255"/>
                    <a:pt x="58781" y="36834"/>
                  </a:cubicBezTo>
                  <a:cubicBezTo>
                    <a:pt x="58631" y="33760"/>
                    <a:pt x="58163" y="30736"/>
                    <a:pt x="57812" y="27695"/>
                  </a:cubicBezTo>
                  <a:cubicBezTo>
                    <a:pt x="57578" y="25673"/>
                    <a:pt x="57311" y="23651"/>
                    <a:pt x="57227" y="21630"/>
                  </a:cubicBezTo>
                  <a:cubicBezTo>
                    <a:pt x="57127" y="19658"/>
                    <a:pt x="56976" y="17686"/>
                    <a:pt x="56826" y="15715"/>
                  </a:cubicBezTo>
                  <a:cubicBezTo>
                    <a:pt x="56626" y="12924"/>
                    <a:pt x="56258" y="10168"/>
                    <a:pt x="55790" y="7411"/>
                  </a:cubicBezTo>
                  <a:cubicBezTo>
                    <a:pt x="55573" y="6158"/>
                    <a:pt x="55406" y="4904"/>
                    <a:pt x="54971" y="3701"/>
                  </a:cubicBezTo>
                  <a:cubicBezTo>
                    <a:pt x="54353" y="1947"/>
                    <a:pt x="53184" y="811"/>
                    <a:pt x="51329" y="410"/>
                  </a:cubicBezTo>
                  <a:cubicBezTo>
                    <a:pt x="50016" y="142"/>
                    <a:pt x="48684" y="1"/>
                    <a:pt x="47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02"/>
            <p:cNvSpPr/>
            <p:nvPr/>
          </p:nvSpPr>
          <p:spPr>
            <a:xfrm>
              <a:off x="5825050" y="1246225"/>
              <a:ext cx="1129525" cy="548800"/>
            </a:xfrm>
            <a:custGeom>
              <a:rect b="b" l="l" r="r" t="t"/>
              <a:pathLst>
                <a:path extrusionOk="0" h="21952" w="45181">
                  <a:moveTo>
                    <a:pt x="29622" y="0"/>
                  </a:moveTo>
                  <a:cubicBezTo>
                    <a:pt x="29418" y="0"/>
                    <a:pt x="29213" y="8"/>
                    <a:pt x="29006" y="22"/>
                  </a:cubicBezTo>
                  <a:cubicBezTo>
                    <a:pt x="27168" y="139"/>
                    <a:pt x="25414" y="925"/>
                    <a:pt x="24094" y="2228"/>
                  </a:cubicBezTo>
                  <a:cubicBezTo>
                    <a:pt x="23961" y="2350"/>
                    <a:pt x="23847" y="2423"/>
                    <a:pt x="23718" y="2423"/>
                  </a:cubicBezTo>
                  <a:cubicBezTo>
                    <a:pt x="23635" y="2423"/>
                    <a:pt x="23546" y="2393"/>
                    <a:pt x="23442" y="2328"/>
                  </a:cubicBezTo>
                  <a:cubicBezTo>
                    <a:pt x="22657" y="1894"/>
                    <a:pt x="21771" y="1626"/>
                    <a:pt x="20869" y="1559"/>
                  </a:cubicBezTo>
                  <a:cubicBezTo>
                    <a:pt x="20559" y="1534"/>
                    <a:pt x="20254" y="1521"/>
                    <a:pt x="19955" y="1521"/>
                  </a:cubicBezTo>
                  <a:cubicBezTo>
                    <a:pt x="17503" y="1521"/>
                    <a:pt x="15454" y="2409"/>
                    <a:pt x="14069" y="4717"/>
                  </a:cubicBezTo>
                  <a:cubicBezTo>
                    <a:pt x="13941" y="4930"/>
                    <a:pt x="13802" y="5046"/>
                    <a:pt x="13589" y="5046"/>
                  </a:cubicBezTo>
                  <a:cubicBezTo>
                    <a:pt x="13551" y="5046"/>
                    <a:pt x="13511" y="5042"/>
                    <a:pt x="13467" y="5035"/>
                  </a:cubicBezTo>
                  <a:cubicBezTo>
                    <a:pt x="13350" y="5018"/>
                    <a:pt x="13233" y="5001"/>
                    <a:pt x="13116" y="5001"/>
                  </a:cubicBezTo>
                  <a:cubicBezTo>
                    <a:pt x="12967" y="4990"/>
                    <a:pt x="12820" y="4985"/>
                    <a:pt x="12674" y="4985"/>
                  </a:cubicBezTo>
                  <a:cubicBezTo>
                    <a:pt x="9972" y="4985"/>
                    <a:pt x="7821" y="6842"/>
                    <a:pt x="7218" y="8744"/>
                  </a:cubicBezTo>
                  <a:cubicBezTo>
                    <a:pt x="7085" y="9162"/>
                    <a:pt x="6851" y="9262"/>
                    <a:pt x="6466" y="9312"/>
                  </a:cubicBezTo>
                  <a:cubicBezTo>
                    <a:pt x="5598" y="9412"/>
                    <a:pt x="4729" y="9513"/>
                    <a:pt x="3927" y="9964"/>
                  </a:cubicBezTo>
                  <a:cubicBezTo>
                    <a:pt x="1287" y="11468"/>
                    <a:pt x="0" y="14575"/>
                    <a:pt x="819" y="17516"/>
                  </a:cubicBezTo>
                  <a:cubicBezTo>
                    <a:pt x="1370" y="19621"/>
                    <a:pt x="2757" y="20975"/>
                    <a:pt x="4912" y="21376"/>
                  </a:cubicBezTo>
                  <a:cubicBezTo>
                    <a:pt x="5490" y="21485"/>
                    <a:pt x="6060" y="21540"/>
                    <a:pt x="6619" y="21540"/>
                  </a:cubicBezTo>
                  <a:cubicBezTo>
                    <a:pt x="8291" y="21540"/>
                    <a:pt x="9872" y="21045"/>
                    <a:pt x="11312" y="20006"/>
                  </a:cubicBezTo>
                  <a:cubicBezTo>
                    <a:pt x="11562" y="19839"/>
                    <a:pt x="11796" y="19655"/>
                    <a:pt x="11997" y="19454"/>
                  </a:cubicBezTo>
                  <a:cubicBezTo>
                    <a:pt x="12103" y="19356"/>
                    <a:pt x="12196" y="19309"/>
                    <a:pt x="12280" y="19309"/>
                  </a:cubicBezTo>
                  <a:cubicBezTo>
                    <a:pt x="12383" y="19309"/>
                    <a:pt x="12474" y="19377"/>
                    <a:pt x="12565" y="19504"/>
                  </a:cubicBezTo>
                  <a:cubicBezTo>
                    <a:pt x="12615" y="19555"/>
                    <a:pt x="12649" y="19588"/>
                    <a:pt x="12699" y="19621"/>
                  </a:cubicBezTo>
                  <a:cubicBezTo>
                    <a:pt x="14121" y="21123"/>
                    <a:pt x="16098" y="21952"/>
                    <a:pt x="18146" y="21952"/>
                  </a:cubicBezTo>
                  <a:cubicBezTo>
                    <a:pt x="18263" y="21952"/>
                    <a:pt x="18380" y="21949"/>
                    <a:pt x="18497" y="21944"/>
                  </a:cubicBezTo>
                  <a:cubicBezTo>
                    <a:pt x="19950" y="21927"/>
                    <a:pt x="21354" y="21342"/>
                    <a:pt x="22406" y="20340"/>
                  </a:cubicBezTo>
                  <a:cubicBezTo>
                    <a:pt x="23492" y="19337"/>
                    <a:pt x="24161" y="18051"/>
                    <a:pt x="24746" y="16731"/>
                  </a:cubicBezTo>
                  <a:cubicBezTo>
                    <a:pt x="24812" y="16480"/>
                    <a:pt x="24929" y="16263"/>
                    <a:pt x="25063" y="16046"/>
                  </a:cubicBezTo>
                  <a:lnTo>
                    <a:pt x="25063" y="16062"/>
                  </a:lnTo>
                  <a:cubicBezTo>
                    <a:pt x="25230" y="16096"/>
                    <a:pt x="25397" y="16179"/>
                    <a:pt x="25548" y="16296"/>
                  </a:cubicBezTo>
                  <a:cubicBezTo>
                    <a:pt x="26517" y="16915"/>
                    <a:pt x="27569" y="17399"/>
                    <a:pt x="28672" y="17717"/>
                  </a:cubicBezTo>
                  <a:cubicBezTo>
                    <a:pt x="29474" y="17980"/>
                    <a:pt x="30304" y="18111"/>
                    <a:pt x="31135" y="18111"/>
                  </a:cubicBezTo>
                  <a:cubicBezTo>
                    <a:pt x="31411" y="18111"/>
                    <a:pt x="31688" y="18097"/>
                    <a:pt x="31964" y="18068"/>
                  </a:cubicBezTo>
                  <a:cubicBezTo>
                    <a:pt x="33668" y="17850"/>
                    <a:pt x="34904" y="16881"/>
                    <a:pt x="35873" y="15511"/>
                  </a:cubicBezTo>
                  <a:cubicBezTo>
                    <a:pt x="36308" y="14893"/>
                    <a:pt x="36659" y="14208"/>
                    <a:pt x="36909" y="13489"/>
                  </a:cubicBezTo>
                  <a:cubicBezTo>
                    <a:pt x="36983" y="13292"/>
                    <a:pt x="37066" y="13177"/>
                    <a:pt x="37226" y="13177"/>
                  </a:cubicBezTo>
                  <a:cubicBezTo>
                    <a:pt x="37282" y="13177"/>
                    <a:pt x="37348" y="13191"/>
                    <a:pt x="37427" y="13222"/>
                  </a:cubicBezTo>
                  <a:cubicBezTo>
                    <a:pt x="37859" y="13366"/>
                    <a:pt x="38317" y="13441"/>
                    <a:pt x="38782" y="13441"/>
                  </a:cubicBezTo>
                  <a:cubicBezTo>
                    <a:pt x="38964" y="13441"/>
                    <a:pt x="39148" y="13429"/>
                    <a:pt x="39332" y="13406"/>
                  </a:cubicBezTo>
                  <a:cubicBezTo>
                    <a:pt x="41421" y="13255"/>
                    <a:pt x="43092" y="12286"/>
                    <a:pt x="44011" y="10432"/>
                  </a:cubicBezTo>
                  <a:cubicBezTo>
                    <a:pt x="45180" y="8042"/>
                    <a:pt x="45013" y="5636"/>
                    <a:pt x="43342" y="3481"/>
                  </a:cubicBezTo>
                  <a:cubicBezTo>
                    <a:pt x="42341" y="2207"/>
                    <a:pt x="40996" y="1608"/>
                    <a:pt x="39432" y="1608"/>
                  </a:cubicBezTo>
                  <a:cubicBezTo>
                    <a:pt x="39273" y="1608"/>
                    <a:pt x="39112" y="1614"/>
                    <a:pt x="38948" y="1626"/>
                  </a:cubicBezTo>
                  <a:cubicBezTo>
                    <a:pt x="37695" y="1710"/>
                    <a:pt x="36609" y="2211"/>
                    <a:pt x="35589" y="2913"/>
                  </a:cubicBezTo>
                  <a:cubicBezTo>
                    <a:pt x="35439" y="3030"/>
                    <a:pt x="35305" y="3180"/>
                    <a:pt x="35105" y="3197"/>
                  </a:cubicBezTo>
                  <a:cubicBezTo>
                    <a:pt x="34988" y="3097"/>
                    <a:pt x="34904" y="2963"/>
                    <a:pt x="34854" y="2813"/>
                  </a:cubicBezTo>
                  <a:cubicBezTo>
                    <a:pt x="34437" y="2027"/>
                    <a:pt x="33818" y="1376"/>
                    <a:pt x="33066" y="925"/>
                  </a:cubicBezTo>
                  <a:cubicBezTo>
                    <a:pt x="31993" y="266"/>
                    <a:pt x="30835" y="0"/>
                    <a:pt x="29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02"/>
            <p:cNvSpPr/>
            <p:nvPr/>
          </p:nvSpPr>
          <p:spPr>
            <a:xfrm>
              <a:off x="6543100" y="2308400"/>
              <a:ext cx="424425" cy="544325"/>
            </a:xfrm>
            <a:custGeom>
              <a:rect b="b" l="l" r="r" t="t"/>
              <a:pathLst>
                <a:path extrusionOk="0" h="21773" w="16977">
                  <a:moveTo>
                    <a:pt x="15972" y="1"/>
                  </a:moveTo>
                  <a:cubicBezTo>
                    <a:pt x="15861" y="1"/>
                    <a:pt x="15735" y="27"/>
                    <a:pt x="15589" y="75"/>
                  </a:cubicBezTo>
                  <a:cubicBezTo>
                    <a:pt x="14470" y="493"/>
                    <a:pt x="13367" y="927"/>
                    <a:pt x="12264" y="1379"/>
                  </a:cubicBezTo>
                  <a:cubicBezTo>
                    <a:pt x="10075" y="2298"/>
                    <a:pt x="7870" y="3216"/>
                    <a:pt x="5815" y="4436"/>
                  </a:cubicBezTo>
                  <a:cubicBezTo>
                    <a:pt x="4461" y="5255"/>
                    <a:pt x="3242" y="6291"/>
                    <a:pt x="2222" y="7511"/>
                  </a:cubicBezTo>
                  <a:cubicBezTo>
                    <a:pt x="1370" y="8496"/>
                    <a:pt x="752" y="9683"/>
                    <a:pt x="435" y="10953"/>
                  </a:cubicBezTo>
                  <a:cubicBezTo>
                    <a:pt x="100" y="12239"/>
                    <a:pt x="0" y="13576"/>
                    <a:pt x="100" y="14896"/>
                  </a:cubicBezTo>
                  <a:cubicBezTo>
                    <a:pt x="201" y="16082"/>
                    <a:pt x="384" y="17268"/>
                    <a:pt x="669" y="18421"/>
                  </a:cubicBezTo>
                  <a:cubicBezTo>
                    <a:pt x="869" y="19324"/>
                    <a:pt x="1086" y="20209"/>
                    <a:pt x="1320" y="21095"/>
                  </a:cubicBezTo>
                  <a:cubicBezTo>
                    <a:pt x="1452" y="21569"/>
                    <a:pt x="1697" y="21773"/>
                    <a:pt x="2090" y="21773"/>
                  </a:cubicBezTo>
                  <a:cubicBezTo>
                    <a:pt x="2196" y="21773"/>
                    <a:pt x="2312" y="21758"/>
                    <a:pt x="2440" y="21730"/>
                  </a:cubicBezTo>
                  <a:cubicBezTo>
                    <a:pt x="2690" y="21646"/>
                    <a:pt x="2958" y="21546"/>
                    <a:pt x="3192" y="21412"/>
                  </a:cubicBezTo>
                  <a:cubicBezTo>
                    <a:pt x="4913" y="20543"/>
                    <a:pt x="6567" y="19524"/>
                    <a:pt x="8121" y="18371"/>
                  </a:cubicBezTo>
                  <a:cubicBezTo>
                    <a:pt x="11145" y="16082"/>
                    <a:pt x="13668" y="13342"/>
                    <a:pt x="15305" y="9867"/>
                  </a:cubicBezTo>
                  <a:cubicBezTo>
                    <a:pt x="16291" y="7811"/>
                    <a:pt x="16976" y="5673"/>
                    <a:pt x="16893" y="3333"/>
                  </a:cubicBezTo>
                  <a:cubicBezTo>
                    <a:pt x="16893" y="2966"/>
                    <a:pt x="16909" y="2598"/>
                    <a:pt x="16876" y="2231"/>
                  </a:cubicBezTo>
                  <a:cubicBezTo>
                    <a:pt x="16859" y="1646"/>
                    <a:pt x="16742" y="1061"/>
                    <a:pt x="16542" y="510"/>
                  </a:cubicBezTo>
                  <a:cubicBezTo>
                    <a:pt x="16411" y="154"/>
                    <a:pt x="16239" y="1"/>
                    <a:pt x="159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02"/>
            <p:cNvSpPr/>
            <p:nvPr/>
          </p:nvSpPr>
          <p:spPr>
            <a:xfrm>
              <a:off x="5450350" y="2913550"/>
              <a:ext cx="492500" cy="414725"/>
            </a:xfrm>
            <a:custGeom>
              <a:rect b="b" l="l" r="r" t="t"/>
              <a:pathLst>
                <a:path extrusionOk="0" h="16589" w="19700">
                  <a:moveTo>
                    <a:pt x="6318" y="1"/>
                  </a:moveTo>
                  <a:cubicBezTo>
                    <a:pt x="5847" y="1"/>
                    <a:pt x="5380" y="171"/>
                    <a:pt x="5013" y="498"/>
                  </a:cubicBezTo>
                  <a:cubicBezTo>
                    <a:pt x="2791" y="2302"/>
                    <a:pt x="1270" y="4575"/>
                    <a:pt x="585" y="7365"/>
                  </a:cubicBezTo>
                  <a:cubicBezTo>
                    <a:pt x="1" y="9788"/>
                    <a:pt x="619" y="11893"/>
                    <a:pt x="2407" y="13631"/>
                  </a:cubicBezTo>
                  <a:cubicBezTo>
                    <a:pt x="3192" y="14383"/>
                    <a:pt x="4144" y="14967"/>
                    <a:pt x="5180" y="15335"/>
                  </a:cubicBezTo>
                  <a:cubicBezTo>
                    <a:pt x="7269" y="16137"/>
                    <a:pt x="9474" y="16555"/>
                    <a:pt x="11697" y="16588"/>
                  </a:cubicBezTo>
                  <a:cubicBezTo>
                    <a:pt x="12699" y="16571"/>
                    <a:pt x="13685" y="16454"/>
                    <a:pt x="14671" y="16271"/>
                  </a:cubicBezTo>
                  <a:cubicBezTo>
                    <a:pt x="16124" y="15987"/>
                    <a:pt x="17528" y="15469"/>
                    <a:pt x="18831" y="14750"/>
                  </a:cubicBezTo>
                  <a:cubicBezTo>
                    <a:pt x="19550" y="14349"/>
                    <a:pt x="19700" y="13881"/>
                    <a:pt x="19383" y="13129"/>
                  </a:cubicBezTo>
                  <a:cubicBezTo>
                    <a:pt x="19316" y="12929"/>
                    <a:pt x="19215" y="12728"/>
                    <a:pt x="19115" y="12545"/>
                  </a:cubicBezTo>
                  <a:cubicBezTo>
                    <a:pt x="18146" y="10623"/>
                    <a:pt x="16910" y="8852"/>
                    <a:pt x="15707" y="7081"/>
                  </a:cubicBezTo>
                  <a:cubicBezTo>
                    <a:pt x="13568" y="3923"/>
                    <a:pt x="10611" y="1784"/>
                    <a:pt x="7202" y="214"/>
                  </a:cubicBezTo>
                  <a:cubicBezTo>
                    <a:pt x="6922" y="70"/>
                    <a:pt x="6619" y="1"/>
                    <a:pt x="63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02"/>
            <p:cNvSpPr/>
            <p:nvPr/>
          </p:nvSpPr>
          <p:spPr>
            <a:xfrm>
              <a:off x="6042250" y="1987850"/>
              <a:ext cx="895325" cy="271025"/>
            </a:xfrm>
            <a:custGeom>
              <a:rect b="b" l="l" r="r" t="t"/>
              <a:pathLst>
                <a:path extrusionOk="0" h="10841" w="35813">
                  <a:moveTo>
                    <a:pt x="28973" y="0"/>
                  </a:moveTo>
                  <a:cubicBezTo>
                    <a:pt x="28582" y="0"/>
                    <a:pt x="28182" y="155"/>
                    <a:pt x="27820" y="449"/>
                  </a:cubicBezTo>
                  <a:cubicBezTo>
                    <a:pt x="27620" y="616"/>
                    <a:pt x="27419" y="817"/>
                    <a:pt x="27252" y="1017"/>
                  </a:cubicBezTo>
                  <a:cubicBezTo>
                    <a:pt x="26049" y="2354"/>
                    <a:pt x="24880" y="3724"/>
                    <a:pt x="23794" y="5161"/>
                  </a:cubicBezTo>
                  <a:cubicBezTo>
                    <a:pt x="23576" y="5445"/>
                    <a:pt x="23326" y="5729"/>
                    <a:pt x="23042" y="6097"/>
                  </a:cubicBezTo>
                  <a:cubicBezTo>
                    <a:pt x="22307" y="5128"/>
                    <a:pt x="21488" y="4209"/>
                    <a:pt x="20619" y="3357"/>
                  </a:cubicBezTo>
                  <a:cubicBezTo>
                    <a:pt x="20134" y="2839"/>
                    <a:pt x="19616" y="2371"/>
                    <a:pt x="19065" y="1936"/>
                  </a:cubicBezTo>
                  <a:cubicBezTo>
                    <a:pt x="18648" y="1614"/>
                    <a:pt x="18216" y="1454"/>
                    <a:pt x="17790" y="1454"/>
                  </a:cubicBezTo>
                  <a:cubicBezTo>
                    <a:pt x="17312" y="1454"/>
                    <a:pt x="16842" y="1656"/>
                    <a:pt x="16408" y="2053"/>
                  </a:cubicBezTo>
                  <a:cubicBezTo>
                    <a:pt x="16158" y="2304"/>
                    <a:pt x="15907" y="2555"/>
                    <a:pt x="15690" y="2822"/>
                  </a:cubicBezTo>
                  <a:cubicBezTo>
                    <a:pt x="14403" y="4342"/>
                    <a:pt x="13000" y="5779"/>
                    <a:pt x="11814" y="7383"/>
                  </a:cubicBezTo>
                  <a:cubicBezTo>
                    <a:pt x="11734" y="7503"/>
                    <a:pt x="11654" y="7593"/>
                    <a:pt x="11557" y="7593"/>
                  </a:cubicBezTo>
                  <a:cubicBezTo>
                    <a:pt x="11491" y="7593"/>
                    <a:pt x="11417" y="7552"/>
                    <a:pt x="11329" y="7450"/>
                  </a:cubicBezTo>
                  <a:cubicBezTo>
                    <a:pt x="10310" y="6281"/>
                    <a:pt x="9140" y="5278"/>
                    <a:pt x="8171" y="4075"/>
                  </a:cubicBezTo>
                  <a:cubicBezTo>
                    <a:pt x="7937" y="3774"/>
                    <a:pt x="7670" y="3507"/>
                    <a:pt x="7369" y="3290"/>
                  </a:cubicBezTo>
                  <a:cubicBezTo>
                    <a:pt x="6995" y="3014"/>
                    <a:pt x="6626" y="2872"/>
                    <a:pt x="6262" y="2872"/>
                  </a:cubicBezTo>
                  <a:cubicBezTo>
                    <a:pt x="5877" y="2872"/>
                    <a:pt x="5499" y="3030"/>
                    <a:pt x="5130" y="3357"/>
                  </a:cubicBezTo>
                  <a:cubicBezTo>
                    <a:pt x="4796" y="3657"/>
                    <a:pt x="4479" y="3975"/>
                    <a:pt x="4178" y="4309"/>
                  </a:cubicBezTo>
                  <a:cubicBezTo>
                    <a:pt x="2908" y="5763"/>
                    <a:pt x="1705" y="7266"/>
                    <a:pt x="519" y="8804"/>
                  </a:cubicBezTo>
                  <a:cubicBezTo>
                    <a:pt x="385" y="8954"/>
                    <a:pt x="285" y="9121"/>
                    <a:pt x="201" y="9305"/>
                  </a:cubicBezTo>
                  <a:cubicBezTo>
                    <a:pt x="1" y="9756"/>
                    <a:pt x="134" y="10307"/>
                    <a:pt x="535" y="10608"/>
                  </a:cubicBezTo>
                  <a:cubicBezTo>
                    <a:pt x="741" y="10765"/>
                    <a:pt x="980" y="10840"/>
                    <a:pt x="1217" y="10840"/>
                  </a:cubicBezTo>
                  <a:cubicBezTo>
                    <a:pt x="1460" y="10840"/>
                    <a:pt x="1702" y="10761"/>
                    <a:pt x="1905" y="10608"/>
                  </a:cubicBezTo>
                  <a:cubicBezTo>
                    <a:pt x="2056" y="10491"/>
                    <a:pt x="2189" y="10341"/>
                    <a:pt x="2306" y="10190"/>
                  </a:cubicBezTo>
                  <a:cubicBezTo>
                    <a:pt x="3526" y="8820"/>
                    <a:pt x="4796" y="7484"/>
                    <a:pt x="5982" y="6080"/>
                  </a:cubicBezTo>
                  <a:cubicBezTo>
                    <a:pt x="6121" y="5909"/>
                    <a:pt x="6192" y="5829"/>
                    <a:pt x="6265" y="5829"/>
                  </a:cubicBezTo>
                  <a:cubicBezTo>
                    <a:pt x="6342" y="5829"/>
                    <a:pt x="6421" y="5917"/>
                    <a:pt x="6584" y="6080"/>
                  </a:cubicBezTo>
                  <a:cubicBezTo>
                    <a:pt x="7687" y="7266"/>
                    <a:pt x="8806" y="8436"/>
                    <a:pt x="9926" y="9622"/>
                  </a:cubicBezTo>
                  <a:cubicBezTo>
                    <a:pt x="10093" y="9789"/>
                    <a:pt x="10260" y="9940"/>
                    <a:pt x="10443" y="10090"/>
                  </a:cubicBezTo>
                  <a:cubicBezTo>
                    <a:pt x="10825" y="10395"/>
                    <a:pt x="11198" y="10546"/>
                    <a:pt x="11573" y="10546"/>
                  </a:cubicBezTo>
                  <a:cubicBezTo>
                    <a:pt x="11937" y="10546"/>
                    <a:pt x="12304" y="10404"/>
                    <a:pt x="12682" y="10124"/>
                  </a:cubicBezTo>
                  <a:cubicBezTo>
                    <a:pt x="13067" y="9823"/>
                    <a:pt x="13384" y="9489"/>
                    <a:pt x="13668" y="9104"/>
                  </a:cubicBezTo>
                  <a:cubicBezTo>
                    <a:pt x="14855" y="7484"/>
                    <a:pt x="16258" y="6030"/>
                    <a:pt x="17561" y="4510"/>
                  </a:cubicBezTo>
                  <a:cubicBezTo>
                    <a:pt x="17699" y="4346"/>
                    <a:pt x="17770" y="4267"/>
                    <a:pt x="17847" y="4267"/>
                  </a:cubicBezTo>
                  <a:cubicBezTo>
                    <a:pt x="17921" y="4267"/>
                    <a:pt x="18000" y="4338"/>
                    <a:pt x="18146" y="4476"/>
                  </a:cubicBezTo>
                  <a:cubicBezTo>
                    <a:pt x="19165" y="5395"/>
                    <a:pt x="20101" y="6398"/>
                    <a:pt x="20936" y="7484"/>
                  </a:cubicBezTo>
                  <a:cubicBezTo>
                    <a:pt x="21154" y="7751"/>
                    <a:pt x="21388" y="8018"/>
                    <a:pt x="21622" y="8286"/>
                  </a:cubicBezTo>
                  <a:cubicBezTo>
                    <a:pt x="22085" y="8766"/>
                    <a:pt x="22553" y="9004"/>
                    <a:pt x="23023" y="9004"/>
                  </a:cubicBezTo>
                  <a:cubicBezTo>
                    <a:pt x="23485" y="9004"/>
                    <a:pt x="23948" y="8775"/>
                    <a:pt x="24412" y="8319"/>
                  </a:cubicBezTo>
                  <a:cubicBezTo>
                    <a:pt x="24930" y="7784"/>
                    <a:pt x="25414" y="7216"/>
                    <a:pt x="25849" y="6615"/>
                  </a:cubicBezTo>
                  <a:cubicBezTo>
                    <a:pt x="26734" y="5445"/>
                    <a:pt x="27687" y="4326"/>
                    <a:pt x="28656" y="3223"/>
                  </a:cubicBezTo>
                  <a:cubicBezTo>
                    <a:pt x="28795" y="3057"/>
                    <a:pt x="28866" y="2978"/>
                    <a:pt x="28945" y="2978"/>
                  </a:cubicBezTo>
                  <a:cubicBezTo>
                    <a:pt x="29018" y="2978"/>
                    <a:pt x="29097" y="3045"/>
                    <a:pt x="29241" y="3173"/>
                  </a:cubicBezTo>
                  <a:cubicBezTo>
                    <a:pt x="30527" y="4226"/>
                    <a:pt x="31797" y="5295"/>
                    <a:pt x="33067" y="6348"/>
                  </a:cubicBezTo>
                  <a:cubicBezTo>
                    <a:pt x="33184" y="6464"/>
                    <a:pt x="33301" y="6565"/>
                    <a:pt x="33434" y="6648"/>
                  </a:cubicBezTo>
                  <a:cubicBezTo>
                    <a:pt x="33671" y="6816"/>
                    <a:pt x="33919" y="6889"/>
                    <a:pt x="34155" y="6889"/>
                  </a:cubicBezTo>
                  <a:cubicBezTo>
                    <a:pt x="35068" y="6889"/>
                    <a:pt x="35812" y="5797"/>
                    <a:pt x="35122" y="4894"/>
                  </a:cubicBezTo>
                  <a:cubicBezTo>
                    <a:pt x="34955" y="4693"/>
                    <a:pt x="34771" y="4493"/>
                    <a:pt x="34554" y="4309"/>
                  </a:cubicBezTo>
                  <a:cubicBezTo>
                    <a:pt x="33084" y="3006"/>
                    <a:pt x="31480" y="1836"/>
                    <a:pt x="30059" y="466"/>
                  </a:cubicBezTo>
                  <a:cubicBezTo>
                    <a:pt x="29736" y="151"/>
                    <a:pt x="29359" y="0"/>
                    <a:pt x="289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02"/>
            <p:cNvSpPr/>
            <p:nvPr/>
          </p:nvSpPr>
          <p:spPr>
            <a:xfrm>
              <a:off x="6039325" y="1844100"/>
              <a:ext cx="894775" cy="196775"/>
            </a:xfrm>
            <a:custGeom>
              <a:rect b="b" l="l" r="r" t="t"/>
              <a:pathLst>
                <a:path extrusionOk="0" h="7871" w="35791">
                  <a:moveTo>
                    <a:pt x="34621" y="1"/>
                  </a:moveTo>
                  <a:cubicBezTo>
                    <a:pt x="34420" y="1"/>
                    <a:pt x="34203" y="1"/>
                    <a:pt x="33986" y="34"/>
                  </a:cubicBezTo>
                  <a:cubicBezTo>
                    <a:pt x="33267" y="117"/>
                    <a:pt x="32549" y="218"/>
                    <a:pt x="31830" y="318"/>
                  </a:cubicBezTo>
                  <a:cubicBezTo>
                    <a:pt x="29391" y="686"/>
                    <a:pt x="26935" y="1070"/>
                    <a:pt x="24479" y="1454"/>
                  </a:cubicBezTo>
                  <a:cubicBezTo>
                    <a:pt x="20502" y="2056"/>
                    <a:pt x="16542" y="2724"/>
                    <a:pt x="12582" y="3459"/>
                  </a:cubicBezTo>
                  <a:cubicBezTo>
                    <a:pt x="9725" y="3994"/>
                    <a:pt x="6868" y="4529"/>
                    <a:pt x="3977" y="4963"/>
                  </a:cubicBezTo>
                  <a:cubicBezTo>
                    <a:pt x="3008" y="5113"/>
                    <a:pt x="2039" y="5230"/>
                    <a:pt x="1087" y="5414"/>
                  </a:cubicBezTo>
                  <a:cubicBezTo>
                    <a:pt x="435" y="5514"/>
                    <a:pt x="1" y="6133"/>
                    <a:pt x="101" y="6801"/>
                  </a:cubicBezTo>
                  <a:cubicBezTo>
                    <a:pt x="199" y="7440"/>
                    <a:pt x="716" y="7871"/>
                    <a:pt x="1414" y="7871"/>
                  </a:cubicBezTo>
                  <a:cubicBezTo>
                    <a:pt x="1428" y="7871"/>
                    <a:pt x="1441" y="7871"/>
                    <a:pt x="1454" y="7870"/>
                  </a:cubicBezTo>
                  <a:cubicBezTo>
                    <a:pt x="1504" y="7870"/>
                    <a:pt x="1588" y="7870"/>
                    <a:pt x="1655" y="7854"/>
                  </a:cubicBezTo>
                  <a:cubicBezTo>
                    <a:pt x="4211" y="7503"/>
                    <a:pt x="6768" y="7102"/>
                    <a:pt x="9291" y="6634"/>
                  </a:cubicBezTo>
                  <a:cubicBezTo>
                    <a:pt x="13668" y="5798"/>
                    <a:pt x="18063" y="5013"/>
                    <a:pt x="22457" y="4311"/>
                  </a:cubicBezTo>
                  <a:cubicBezTo>
                    <a:pt x="26317" y="3676"/>
                    <a:pt x="30210" y="3158"/>
                    <a:pt x="34053" y="2340"/>
                  </a:cubicBezTo>
                  <a:cubicBezTo>
                    <a:pt x="34387" y="2306"/>
                    <a:pt x="34721" y="2223"/>
                    <a:pt x="35022" y="2106"/>
                  </a:cubicBezTo>
                  <a:cubicBezTo>
                    <a:pt x="35506" y="1905"/>
                    <a:pt x="35790" y="1387"/>
                    <a:pt x="35673" y="869"/>
                  </a:cubicBezTo>
                  <a:cubicBezTo>
                    <a:pt x="35573" y="368"/>
                    <a:pt x="35139" y="1"/>
                    <a:pt x="346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02"/>
            <p:cNvSpPr/>
            <p:nvPr/>
          </p:nvSpPr>
          <p:spPr>
            <a:xfrm>
              <a:off x="6044350" y="1721650"/>
              <a:ext cx="870525" cy="191075"/>
            </a:xfrm>
            <a:custGeom>
              <a:rect b="b" l="l" r="r" t="t"/>
              <a:pathLst>
                <a:path extrusionOk="0" h="7643" w="34821">
                  <a:moveTo>
                    <a:pt x="33217" y="1"/>
                  </a:moveTo>
                  <a:cubicBezTo>
                    <a:pt x="33173" y="1"/>
                    <a:pt x="33129" y="2"/>
                    <a:pt x="33083" y="3"/>
                  </a:cubicBezTo>
                  <a:cubicBezTo>
                    <a:pt x="32214" y="120"/>
                    <a:pt x="31045" y="220"/>
                    <a:pt x="29892" y="421"/>
                  </a:cubicBezTo>
                  <a:cubicBezTo>
                    <a:pt x="27335" y="872"/>
                    <a:pt x="24796" y="1373"/>
                    <a:pt x="22239" y="1858"/>
                  </a:cubicBezTo>
                  <a:cubicBezTo>
                    <a:pt x="18346" y="2609"/>
                    <a:pt x="14436" y="3244"/>
                    <a:pt x="10510" y="3829"/>
                  </a:cubicBezTo>
                  <a:cubicBezTo>
                    <a:pt x="7836" y="4230"/>
                    <a:pt x="5130" y="4564"/>
                    <a:pt x="2456" y="4949"/>
                  </a:cubicBezTo>
                  <a:cubicBezTo>
                    <a:pt x="1988" y="4999"/>
                    <a:pt x="1521" y="5082"/>
                    <a:pt x="1070" y="5199"/>
                  </a:cubicBezTo>
                  <a:cubicBezTo>
                    <a:pt x="418" y="5333"/>
                    <a:pt x="0" y="5934"/>
                    <a:pt x="84" y="6586"/>
                  </a:cubicBezTo>
                  <a:cubicBezTo>
                    <a:pt x="194" y="7234"/>
                    <a:pt x="694" y="7643"/>
                    <a:pt x="1369" y="7643"/>
                  </a:cubicBezTo>
                  <a:cubicBezTo>
                    <a:pt x="1408" y="7643"/>
                    <a:pt x="1447" y="7641"/>
                    <a:pt x="1487" y="7639"/>
                  </a:cubicBezTo>
                  <a:cubicBezTo>
                    <a:pt x="1587" y="7639"/>
                    <a:pt x="1688" y="7622"/>
                    <a:pt x="1771" y="7605"/>
                  </a:cubicBezTo>
                  <a:cubicBezTo>
                    <a:pt x="4027" y="7288"/>
                    <a:pt x="6266" y="6987"/>
                    <a:pt x="8505" y="6670"/>
                  </a:cubicBezTo>
                  <a:cubicBezTo>
                    <a:pt x="11730" y="6218"/>
                    <a:pt x="14954" y="5734"/>
                    <a:pt x="18179" y="5149"/>
                  </a:cubicBezTo>
                  <a:cubicBezTo>
                    <a:pt x="22473" y="4381"/>
                    <a:pt x="26784" y="3629"/>
                    <a:pt x="31061" y="2710"/>
                  </a:cubicBezTo>
                  <a:cubicBezTo>
                    <a:pt x="31930" y="2509"/>
                    <a:pt x="32833" y="2392"/>
                    <a:pt x="33701" y="2225"/>
                  </a:cubicBezTo>
                  <a:cubicBezTo>
                    <a:pt x="34420" y="2091"/>
                    <a:pt x="34821" y="1607"/>
                    <a:pt x="34754" y="972"/>
                  </a:cubicBezTo>
                  <a:cubicBezTo>
                    <a:pt x="34690" y="364"/>
                    <a:pt x="34212" y="1"/>
                    <a:pt x="33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02"/>
            <p:cNvSpPr/>
            <p:nvPr/>
          </p:nvSpPr>
          <p:spPr>
            <a:xfrm>
              <a:off x="5952025" y="2448475"/>
              <a:ext cx="596950" cy="462950"/>
            </a:xfrm>
            <a:custGeom>
              <a:rect b="b" l="l" r="r" t="t"/>
              <a:pathLst>
                <a:path extrusionOk="0" h="18518" w="23878">
                  <a:moveTo>
                    <a:pt x="1855" y="0"/>
                  </a:moveTo>
                  <a:cubicBezTo>
                    <a:pt x="1602" y="0"/>
                    <a:pt x="1340" y="12"/>
                    <a:pt x="1070" y="36"/>
                  </a:cubicBezTo>
                  <a:cubicBezTo>
                    <a:pt x="468" y="70"/>
                    <a:pt x="1" y="554"/>
                    <a:pt x="1" y="1156"/>
                  </a:cubicBezTo>
                  <a:cubicBezTo>
                    <a:pt x="1" y="1757"/>
                    <a:pt x="468" y="2208"/>
                    <a:pt x="1137" y="2258"/>
                  </a:cubicBezTo>
                  <a:cubicBezTo>
                    <a:pt x="1438" y="2292"/>
                    <a:pt x="1722" y="2292"/>
                    <a:pt x="2022" y="2325"/>
                  </a:cubicBezTo>
                  <a:cubicBezTo>
                    <a:pt x="3894" y="2543"/>
                    <a:pt x="5097" y="3712"/>
                    <a:pt x="5381" y="5600"/>
                  </a:cubicBezTo>
                  <a:cubicBezTo>
                    <a:pt x="5464" y="6185"/>
                    <a:pt x="5464" y="6770"/>
                    <a:pt x="5498" y="7355"/>
                  </a:cubicBezTo>
                  <a:cubicBezTo>
                    <a:pt x="5565" y="8173"/>
                    <a:pt x="6099" y="8658"/>
                    <a:pt x="6918" y="8708"/>
                  </a:cubicBezTo>
                  <a:cubicBezTo>
                    <a:pt x="7269" y="8708"/>
                    <a:pt x="7620" y="8641"/>
                    <a:pt x="7954" y="8507"/>
                  </a:cubicBezTo>
                  <a:cubicBezTo>
                    <a:pt x="8422" y="8340"/>
                    <a:pt x="8923" y="8223"/>
                    <a:pt x="9424" y="8123"/>
                  </a:cubicBezTo>
                  <a:cubicBezTo>
                    <a:pt x="9648" y="8088"/>
                    <a:pt x="9873" y="8071"/>
                    <a:pt x="10097" y="8071"/>
                  </a:cubicBezTo>
                  <a:cubicBezTo>
                    <a:pt x="12309" y="8071"/>
                    <a:pt x="14392" y="9760"/>
                    <a:pt x="14119" y="12401"/>
                  </a:cubicBezTo>
                  <a:cubicBezTo>
                    <a:pt x="14086" y="12685"/>
                    <a:pt x="14086" y="12985"/>
                    <a:pt x="14086" y="13269"/>
                  </a:cubicBezTo>
                  <a:cubicBezTo>
                    <a:pt x="14071" y="14034"/>
                    <a:pt x="14692" y="14636"/>
                    <a:pt x="15421" y="14636"/>
                  </a:cubicBezTo>
                  <a:cubicBezTo>
                    <a:pt x="15536" y="14636"/>
                    <a:pt x="15655" y="14621"/>
                    <a:pt x="15773" y="14589"/>
                  </a:cubicBezTo>
                  <a:cubicBezTo>
                    <a:pt x="15957" y="14539"/>
                    <a:pt x="16141" y="14472"/>
                    <a:pt x="16325" y="14389"/>
                  </a:cubicBezTo>
                  <a:cubicBezTo>
                    <a:pt x="16778" y="14201"/>
                    <a:pt x="17215" y="14110"/>
                    <a:pt x="17636" y="14110"/>
                  </a:cubicBezTo>
                  <a:cubicBezTo>
                    <a:pt x="18409" y="14110"/>
                    <a:pt x="19129" y="14417"/>
                    <a:pt x="19800" y="14990"/>
                  </a:cubicBezTo>
                  <a:cubicBezTo>
                    <a:pt x="20535" y="15592"/>
                    <a:pt x="21037" y="16427"/>
                    <a:pt x="21237" y="17346"/>
                  </a:cubicBezTo>
                  <a:cubicBezTo>
                    <a:pt x="21393" y="18154"/>
                    <a:pt x="21933" y="18517"/>
                    <a:pt x="22481" y="18517"/>
                  </a:cubicBezTo>
                  <a:cubicBezTo>
                    <a:pt x="22579" y="18517"/>
                    <a:pt x="22678" y="18505"/>
                    <a:pt x="22774" y="18482"/>
                  </a:cubicBezTo>
                  <a:cubicBezTo>
                    <a:pt x="23510" y="18332"/>
                    <a:pt x="23877" y="17647"/>
                    <a:pt x="23677" y="16778"/>
                  </a:cubicBezTo>
                  <a:cubicBezTo>
                    <a:pt x="23543" y="16093"/>
                    <a:pt x="23276" y="15442"/>
                    <a:pt x="22908" y="14840"/>
                  </a:cubicBezTo>
                  <a:cubicBezTo>
                    <a:pt x="21647" y="12799"/>
                    <a:pt x="19875" y="11598"/>
                    <a:pt x="17428" y="11598"/>
                  </a:cubicBezTo>
                  <a:cubicBezTo>
                    <a:pt x="17411" y="11598"/>
                    <a:pt x="17394" y="11598"/>
                    <a:pt x="17377" y="11599"/>
                  </a:cubicBezTo>
                  <a:cubicBezTo>
                    <a:pt x="16692" y="11599"/>
                    <a:pt x="16692" y="11599"/>
                    <a:pt x="16575" y="10930"/>
                  </a:cubicBezTo>
                  <a:cubicBezTo>
                    <a:pt x="16158" y="8307"/>
                    <a:pt x="14153" y="6218"/>
                    <a:pt x="11529" y="5700"/>
                  </a:cubicBezTo>
                  <a:cubicBezTo>
                    <a:pt x="11062" y="5620"/>
                    <a:pt x="10586" y="5580"/>
                    <a:pt x="10109" y="5580"/>
                  </a:cubicBezTo>
                  <a:cubicBezTo>
                    <a:pt x="9395" y="5580"/>
                    <a:pt x="8679" y="5670"/>
                    <a:pt x="7987" y="5851"/>
                  </a:cubicBezTo>
                  <a:lnTo>
                    <a:pt x="7971" y="5851"/>
                  </a:lnTo>
                  <a:cubicBezTo>
                    <a:pt x="7920" y="5533"/>
                    <a:pt x="7870" y="5266"/>
                    <a:pt x="7820" y="4999"/>
                  </a:cubicBezTo>
                  <a:cubicBezTo>
                    <a:pt x="7368" y="2346"/>
                    <a:pt x="5429" y="0"/>
                    <a:pt x="1855" y="0"/>
                  </a:cubicBezTo>
                  <a:close/>
                </a:path>
              </a:pathLst>
            </a:custGeom>
            <a:solidFill>
              <a:srgbClr val="93B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02"/>
            <p:cNvSpPr/>
            <p:nvPr/>
          </p:nvSpPr>
          <p:spPr>
            <a:xfrm>
              <a:off x="5875575" y="2557850"/>
              <a:ext cx="479500" cy="452975"/>
            </a:xfrm>
            <a:custGeom>
              <a:rect b="b" l="l" r="r" t="t"/>
              <a:pathLst>
                <a:path extrusionOk="0" h="18119" w="19180">
                  <a:moveTo>
                    <a:pt x="1263" y="0"/>
                  </a:moveTo>
                  <a:cubicBezTo>
                    <a:pt x="642" y="0"/>
                    <a:pt x="55" y="482"/>
                    <a:pt x="18" y="1175"/>
                  </a:cubicBezTo>
                  <a:cubicBezTo>
                    <a:pt x="1" y="1593"/>
                    <a:pt x="185" y="1994"/>
                    <a:pt x="502" y="2261"/>
                  </a:cubicBezTo>
                  <a:cubicBezTo>
                    <a:pt x="2257" y="3949"/>
                    <a:pt x="3994" y="5686"/>
                    <a:pt x="5782" y="7341"/>
                  </a:cubicBezTo>
                  <a:cubicBezTo>
                    <a:pt x="8639" y="9964"/>
                    <a:pt x="11580" y="12520"/>
                    <a:pt x="14370" y="15210"/>
                  </a:cubicBezTo>
                  <a:cubicBezTo>
                    <a:pt x="15239" y="16062"/>
                    <a:pt x="16175" y="16831"/>
                    <a:pt x="17077" y="17650"/>
                  </a:cubicBezTo>
                  <a:cubicBezTo>
                    <a:pt x="17244" y="17800"/>
                    <a:pt x="17445" y="17934"/>
                    <a:pt x="17662" y="18034"/>
                  </a:cubicBezTo>
                  <a:cubicBezTo>
                    <a:pt x="17801" y="18092"/>
                    <a:pt x="17942" y="18119"/>
                    <a:pt x="18081" y="18119"/>
                  </a:cubicBezTo>
                  <a:cubicBezTo>
                    <a:pt x="18659" y="18119"/>
                    <a:pt x="19179" y="17648"/>
                    <a:pt x="19166" y="17015"/>
                  </a:cubicBezTo>
                  <a:lnTo>
                    <a:pt x="19166" y="16998"/>
                  </a:lnTo>
                  <a:cubicBezTo>
                    <a:pt x="19166" y="16664"/>
                    <a:pt x="19015" y="16346"/>
                    <a:pt x="18765" y="16129"/>
                  </a:cubicBezTo>
                  <a:cubicBezTo>
                    <a:pt x="17094" y="14508"/>
                    <a:pt x="15540" y="12788"/>
                    <a:pt x="13819" y="11217"/>
                  </a:cubicBezTo>
                  <a:cubicBezTo>
                    <a:pt x="10059" y="7808"/>
                    <a:pt x="6250" y="4450"/>
                    <a:pt x="2658" y="841"/>
                  </a:cubicBezTo>
                  <a:cubicBezTo>
                    <a:pt x="2440" y="590"/>
                    <a:pt x="2190" y="373"/>
                    <a:pt x="1906" y="189"/>
                  </a:cubicBezTo>
                  <a:cubicBezTo>
                    <a:pt x="1702" y="59"/>
                    <a:pt x="1480" y="0"/>
                    <a:pt x="1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02"/>
            <p:cNvSpPr/>
            <p:nvPr/>
          </p:nvSpPr>
          <p:spPr>
            <a:xfrm>
              <a:off x="5781275" y="2664075"/>
              <a:ext cx="450225" cy="430925"/>
            </a:xfrm>
            <a:custGeom>
              <a:rect b="b" l="l" r="r" t="t"/>
              <a:pathLst>
                <a:path extrusionOk="0" h="17237" w="18009">
                  <a:moveTo>
                    <a:pt x="1248" y="0"/>
                  </a:moveTo>
                  <a:cubicBezTo>
                    <a:pt x="593" y="0"/>
                    <a:pt x="1" y="533"/>
                    <a:pt x="13" y="1254"/>
                  </a:cubicBezTo>
                  <a:cubicBezTo>
                    <a:pt x="13" y="1705"/>
                    <a:pt x="247" y="2022"/>
                    <a:pt x="548" y="2323"/>
                  </a:cubicBezTo>
                  <a:cubicBezTo>
                    <a:pt x="1935" y="3643"/>
                    <a:pt x="3338" y="4946"/>
                    <a:pt x="4692" y="6316"/>
                  </a:cubicBezTo>
                  <a:cubicBezTo>
                    <a:pt x="7816" y="9508"/>
                    <a:pt x="11058" y="12582"/>
                    <a:pt x="14416" y="15556"/>
                  </a:cubicBezTo>
                  <a:cubicBezTo>
                    <a:pt x="14867" y="15957"/>
                    <a:pt x="15268" y="16392"/>
                    <a:pt x="15703" y="16826"/>
                  </a:cubicBezTo>
                  <a:cubicBezTo>
                    <a:pt x="15936" y="17089"/>
                    <a:pt x="16271" y="17236"/>
                    <a:pt x="16609" y="17236"/>
                  </a:cubicBezTo>
                  <a:cubicBezTo>
                    <a:pt x="16658" y="17236"/>
                    <a:pt x="16707" y="17233"/>
                    <a:pt x="16755" y="17227"/>
                  </a:cubicBezTo>
                  <a:cubicBezTo>
                    <a:pt x="17624" y="17093"/>
                    <a:pt x="18009" y="16074"/>
                    <a:pt x="17441" y="15422"/>
                  </a:cubicBezTo>
                  <a:cubicBezTo>
                    <a:pt x="17023" y="14888"/>
                    <a:pt x="16555" y="14387"/>
                    <a:pt x="16087" y="13885"/>
                  </a:cubicBezTo>
                  <a:cubicBezTo>
                    <a:pt x="14750" y="12432"/>
                    <a:pt x="13263" y="11128"/>
                    <a:pt x="11826" y="9792"/>
                  </a:cubicBezTo>
                  <a:cubicBezTo>
                    <a:pt x="8635" y="6818"/>
                    <a:pt x="5661" y="3626"/>
                    <a:pt x="2470" y="669"/>
                  </a:cubicBezTo>
                  <a:cubicBezTo>
                    <a:pt x="2286" y="468"/>
                    <a:pt x="2069" y="284"/>
                    <a:pt x="1835" y="151"/>
                  </a:cubicBezTo>
                  <a:cubicBezTo>
                    <a:pt x="1643" y="47"/>
                    <a:pt x="1443" y="0"/>
                    <a:pt x="12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02"/>
            <p:cNvSpPr/>
            <p:nvPr/>
          </p:nvSpPr>
          <p:spPr>
            <a:xfrm>
              <a:off x="6008925" y="2348650"/>
              <a:ext cx="543300" cy="274900"/>
            </a:xfrm>
            <a:custGeom>
              <a:rect b="b" l="l" r="r" t="t"/>
              <a:pathLst>
                <a:path extrusionOk="0" h="10996" w="21732">
                  <a:moveTo>
                    <a:pt x="1658" y="0"/>
                  </a:moveTo>
                  <a:cubicBezTo>
                    <a:pt x="524" y="0"/>
                    <a:pt x="0" y="1439"/>
                    <a:pt x="899" y="2175"/>
                  </a:cubicBezTo>
                  <a:cubicBezTo>
                    <a:pt x="1050" y="2292"/>
                    <a:pt x="1217" y="2392"/>
                    <a:pt x="1400" y="2475"/>
                  </a:cubicBezTo>
                  <a:cubicBezTo>
                    <a:pt x="4375" y="3695"/>
                    <a:pt x="7265" y="5115"/>
                    <a:pt x="10189" y="6485"/>
                  </a:cubicBezTo>
                  <a:cubicBezTo>
                    <a:pt x="13197" y="7906"/>
                    <a:pt x="16188" y="9426"/>
                    <a:pt x="19262" y="10713"/>
                  </a:cubicBezTo>
                  <a:cubicBezTo>
                    <a:pt x="19496" y="10846"/>
                    <a:pt x="19763" y="10930"/>
                    <a:pt x="20031" y="10980"/>
                  </a:cubicBezTo>
                  <a:cubicBezTo>
                    <a:pt x="20096" y="10991"/>
                    <a:pt x="20161" y="10996"/>
                    <a:pt x="20223" y="10996"/>
                  </a:cubicBezTo>
                  <a:cubicBezTo>
                    <a:pt x="21233" y="10996"/>
                    <a:pt x="21732" y="9654"/>
                    <a:pt x="20866" y="9008"/>
                  </a:cubicBezTo>
                  <a:cubicBezTo>
                    <a:pt x="20699" y="8891"/>
                    <a:pt x="20532" y="8791"/>
                    <a:pt x="20348" y="8708"/>
                  </a:cubicBezTo>
                  <a:cubicBezTo>
                    <a:pt x="16238" y="6552"/>
                    <a:pt x="12027" y="4581"/>
                    <a:pt x="7833" y="2609"/>
                  </a:cubicBezTo>
                  <a:cubicBezTo>
                    <a:pt x="6045" y="1774"/>
                    <a:pt x="4274" y="905"/>
                    <a:pt x="2436" y="186"/>
                  </a:cubicBezTo>
                  <a:cubicBezTo>
                    <a:pt x="2219" y="69"/>
                    <a:pt x="1985" y="19"/>
                    <a:pt x="1735" y="2"/>
                  </a:cubicBezTo>
                  <a:cubicBezTo>
                    <a:pt x="1709" y="1"/>
                    <a:pt x="1683" y="0"/>
                    <a:pt x="16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02"/>
            <p:cNvSpPr/>
            <p:nvPr/>
          </p:nvSpPr>
          <p:spPr>
            <a:xfrm>
              <a:off x="6457450" y="2291025"/>
              <a:ext cx="103900" cy="92825"/>
            </a:xfrm>
            <a:custGeom>
              <a:rect b="b" l="l" r="r" t="t"/>
              <a:pathLst>
                <a:path extrusionOk="0" h="3713" w="4156">
                  <a:moveTo>
                    <a:pt x="2167" y="0"/>
                  </a:moveTo>
                  <a:cubicBezTo>
                    <a:pt x="2142" y="0"/>
                    <a:pt x="2116" y="1"/>
                    <a:pt x="2090" y="2"/>
                  </a:cubicBezTo>
                  <a:cubicBezTo>
                    <a:pt x="1003" y="69"/>
                    <a:pt x="1" y="1288"/>
                    <a:pt x="135" y="2374"/>
                  </a:cubicBezTo>
                  <a:cubicBezTo>
                    <a:pt x="151" y="2792"/>
                    <a:pt x="385" y="3160"/>
                    <a:pt x="753" y="3377"/>
                  </a:cubicBezTo>
                  <a:cubicBezTo>
                    <a:pt x="1104" y="3561"/>
                    <a:pt x="1471" y="3661"/>
                    <a:pt x="1856" y="3711"/>
                  </a:cubicBezTo>
                  <a:cubicBezTo>
                    <a:pt x="1879" y="3712"/>
                    <a:pt x="1902" y="3712"/>
                    <a:pt x="1926" y="3712"/>
                  </a:cubicBezTo>
                  <a:cubicBezTo>
                    <a:pt x="2849" y="3712"/>
                    <a:pt x="3649" y="3070"/>
                    <a:pt x="3877" y="2174"/>
                  </a:cubicBezTo>
                  <a:cubicBezTo>
                    <a:pt x="4155" y="1063"/>
                    <a:pt x="3299" y="0"/>
                    <a:pt x="2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02"/>
            <p:cNvSpPr/>
            <p:nvPr/>
          </p:nvSpPr>
          <p:spPr>
            <a:xfrm>
              <a:off x="6260725" y="2293850"/>
              <a:ext cx="99425" cy="87450"/>
            </a:xfrm>
            <a:custGeom>
              <a:rect b="b" l="l" r="r" t="t"/>
              <a:pathLst>
                <a:path extrusionOk="0" h="3498" w="3977">
                  <a:moveTo>
                    <a:pt x="2032" y="0"/>
                  </a:moveTo>
                  <a:cubicBezTo>
                    <a:pt x="1742" y="0"/>
                    <a:pt x="1456" y="64"/>
                    <a:pt x="1187" y="189"/>
                  </a:cubicBezTo>
                  <a:cubicBezTo>
                    <a:pt x="418" y="524"/>
                    <a:pt x="0" y="1342"/>
                    <a:pt x="134" y="2161"/>
                  </a:cubicBezTo>
                  <a:cubicBezTo>
                    <a:pt x="301" y="2946"/>
                    <a:pt x="986" y="3498"/>
                    <a:pt x="1905" y="3498"/>
                  </a:cubicBezTo>
                  <a:cubicBezTo>
                    <a:pt x="2356" y="3481"/>
                    <a:pt x="2791" y="3331"/>
                    <a:pt x="3141" y="3063"/>
                  </a:cubicBezTo>
                  <a:cubicBezTo>
                    <a:pt x="3693" y="2696"/>
                    <a:pt x="3977" y="2027"/>
                    <a:pt x="3826" y="1376"/>
                  </a:cubicBezTo>
                  <a:cubicBezTo>
                    <a:pt x="3710" y="707"/>
                    <a:pt x="3275" y="323"/>
                    <a:pt x="2674" y="106"/>
                  </a:cubicBezTo>
                  <a:cubicBezTo>
                    <a:pt x="2461" y="35"/>
                    <a:pt x="2245" y="0"/>
                    <a:pt x="20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02"/>
            <p:cNvSpPr/>
            <p:nvPr/>
          </p:nvSpPr>
          <p:spPr>
            <a:xfrm>
              <a:off x="6651700" y="2253825"/>
              <a:ext cx="99450" cy="88050"/>
            </a:xfrm>
            <a:custGeom>
              <a:rect b="b" l="l" r="r" t="t"/>
              <a:pathLst>
                <a:path extrusionOk="0" h="3522" w="3978">
                  <a:moveTo>
                    <a:pt x="1967" y="0"/>
                  </a:moveTo>
                  <a:cubicBezTo>
                    <a:pt x="1096" y="0"/>
                    <a:pt x="493" y="715"/>
                    <a:pt x="234" y="1523"/>
                  </a:cubicBezTo>
                  <a:cubicBezTo>
                    <a:pt x="0" y="2275"/>
                    <a:pt x="385" y="3077"/>
                    <a:pt x="1103" y="3361"/>
                  </a:cubicBezTo>
                  <a:cubicBezTo>
                    <a:pt x="1354" y="3470"/>
                    <a:pt x="1614" y="3522"/>
                    <a:pt x="1868" y="3522"/>
                  </a:cubicBezTo>
                  <a:cubicBezTo>
                    <a:pt x="2664" y="3522"/>
                    <a:pt x="3406" y="3018"/>
                    <a:pt x="3660" y="2208"/>
                  </a:cubicBezTo>
                  <a:cubicBezTo>
                    <a:pt x="3977" y="1122"/>
                    <a:pt x="3192" y="36"/>
                    <a:pt x="2056" y="3"/>
                  </a:cubicBezTo>
                  <a:cubicBezTo>
                    <a:pt x="2026" y="1"/>
                    <a:pt x="1996" y="0"/>
                    <a:pt x="19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02"/>
            <p:cNvSpPr/>
            <p:nvPr/>
          </p:nvSpPr>
          <p:spPr>
            <a:xfrm>
              <a:off x="6116600" y="2253450"/>
              <a:ext cx="88575" cy="85250"/>
            </a:xfrm>
            <a:custGeom>
              <a:rect b="b" l="l" r="r" t="t"/>
              <a:pathLst>
                <a:path extrusionOk="0" h="3410" w="3543">
                  <a:moveTo>
                    <a:pt x="1672" y="1"/>
                  </a:moveTo>
                  <a:cubicBezTo>
                    <a:pt x="870" y="1"/>
                    <a:pt x="17" y="836"/>
                    <a:pt x="1" y="1655"/>
                  </a:cubicBezTo>
                  <a:cubicBezTo>
                    <a:pt x="1" y="2607"/>
                    <a:pt x="753" y="3376"/>
                    <a:pt x="1688" y="3409"/>
                  </a:cubicBezTo>
                  <a:cubicBezTo>
                    <a:pt x="1700" y="3410"/>
                    <a:pt x="1712" y="3410"/>
                    <a:pt x="1723" y="3410"/>
                  </a:cubicBezTo>
                  <a:cubicBezTo>
                    <a:pt x="2726" y="3410"/>
                    <a:pt x="3526" y="2697"/>
                    <a:pt x="3543" y="1789"/>
                  </a:cubicBezTo>
                  <a:cubicBezTo>
                    <a:pt x="3543" y="836"/>
                    <a:pt x="2674" y="1"/>
                    <a:pt x="1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02"/>
            <p:cNvSpPr/>
            <p:nvPr/>
          </p:nvSpPr>
          <p:spPr>
            <a:xfrm>
              <a:off x="6835900" y="2209175"/>
              <a:ext cx="76475" cy="76475"/>
            </a:xfrm>
            <a:custGeom>
              <a:rect b="b" l="l" r="r" t="t"/>
              <a:pathLst>
                <a:path extrusionOk="0" h="3059" w="3059">
                  <a:moveTo>
                    <a:pt x="1471" y="1"/>
                  </a:moveTo>
                  <a:cubicBezTo>
                    <a:pt x="719" y="18"/>
                    <a:pt x="1" y="820"/>
                    <a:pt x="18" y="1638"/>
                  </a:cubicBezTo>
                  <a:cubicBezTo>
                    <a:pt x="67" y="2430"/>
                    <a:pt x="735" y="3059"/>
                    <a:pt x="1524" y="3059"/>
                  </a:cubicBezTo>
                  <a:cubicBezTo>
                    <a:pt x="1534" y="3059"/>
                    <a:pt x="1544" y="3059"/>
                    <a:pt x="1555" y="3058"/>
                  </a:cubicBezTo>
                  <a:cubicBezTo>
                    <a:pt x="2374" y="3042"/>
                    <a:pt x="3025" y="2390"/>
                    <a:pt x="3059" y="1588"/>
                  </a:cubicBezTo>
                  <a:lnTo>
                    <a:pt x="3059" y="1571"/>
                  </a:lnTo>
                  <a:cubicBezTo>
                    <a:pt x="3042" y="786"/>
                    <a:pt x="2257" y="1"/>
                    <a:pt x="1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02"/>
            <p:cNvSpPr/>
            <p:nvPr/>
          </p:nvSpPr>
          <p:spPr>
            <a:xfrm>
              <a:off x="5919025" y="1551075"/>
              <a:ext cx="459100" cy="148125"/>
            </a:xfrm>
            <a:custGeom>
              <a:rect b="b" l="l" r="r" t="t"/>
              <a:pathLst>
                <a:path extrusionOk="0" h="5925" w="18364">
                  <a:moveTo>
                    <a:pt x="1513" y="0"/>
                  </a:moveTo>
                  <a:cubicBezTo>
                    <a:pt x="1433" y="0"/>
                    <a:pt x="1354" y="26"/>
                    <a:pt x="1287" y="76"/>
                  </a:cubicBezTo>
                  <a:cubicBezTo>
                    <a:pt x="1204" y="159"/>
                    <a:pt x="1137" y="243"/>
                    <a:pt x="1070" y="343"/>
                  </a:cubicBezTo>
                  <a:cubicBezTo>
                    <a:pt x="1" y="2148"/>
                    <a:pt x="953" y="4453"/>
                    <a:pt x="2707" y="4971"/>
                  </a:cubicBezTo>
                  <a:cubicBezTo>
                    <a:pt x="3129" y="5104"/>
                    <a:pt x="3561" y="5169"/>
                    <a:pt x="3991" y="5169"/>
                  </a:cubicBezTo>
                  <a:cubicBezTo>
                    <a:pt x="4857" y="5169"/>
                    <a:pt x="5713" y="4906"/>
                    <a:pt x="6450" y="4403"/>
                  </a:cubicBezTo>
                  <a:cubicBezTo>
                    <a:pt x="6951" y="4086"/>
                    <a:pt x="7336" y="3651"/>
                    <a:pt x="7787" y="3167"/>
                  </a:cubicBezTo>
                  <a:cubicBezTo>
                    <a:pt x="8054" y="3584"/>
                    <a:pt x="8355" y="4002"/>
                    <a:pt x="8689" y="4370"/>
                  </a:cubicBezTo>
                  <a:cubicBezTo>
                    <a:pt x="9567" y="5365"/>
                    <a:pt x="10830" y="5924"/>
                    <a:pt x="12140" y="5924"/>
                  </a:cubicBezTo>
                  <a:cubicBezTo>
                    <a:pt x="12326" y="5924"/>
                    <a:pt x="12512" y="5913"/>
                    <a:pt x="12699" y="5890"/>
                  </a:cubicBezTo>
                  <a:cubicBezTo>
                    <a:pt x="14537" y="5690"/>
                    <a:pt x="15991" y="4771"/>
                    <a:pt x="17194" y="3384"/>
                  </a:cubicBezTo>
                  <a:cubicBezTo>
                    <a:pt x="17578" y="2899"/>
                    <a:pt x="17929" y="2381"/>
                    <a:pt x="18196" y="1813"/>
                  </a:cubicBezTo>
                  <a:cubicBezTo>
                    <a:pt x="18363" y="1513"/>
                    <a:pt x="18296" y="1262"/>
                    <a:pt x="18063" y="1145"/>
                  </a:cubicBezTo>
                  <a:cubicBezTo>
                    <a:pt x="18000" y="1111"/>
                    <a:pt x="17937" y="1094"/>
                    <a:pt x="17876" y="1094"/>
                  </a:cubicBezTo>
                  <a:cubicBezTo>
                    <a:pt x="17723" y="1094"/>
                    <a:pt x="17575" y="1198"/>
                    <a:pt x="17444" y="1412"/>
                  </a:cubicBezTo>
                  <a:cubicBezTo>
                    <a:pt x="17294" y="1630"/>
                    <a:pt x="17160" y="1880"/>
                    <a:pt x="17010" y="2114"/>
                  </a:cubicBezTo>
                  <a:cubicBezTo>
                    <a:pt x="16392" y="3150"/>
                    <a:pt x="15456" y="3985"/>
                    <a:pt x="14353" y="4503"/>
                  </a:cubicBezTo>
                  <a:cubicBezTo>
                    <a:pt x="13691" y="4860"/>
                    <a:pt x="12962" y="5042"/>
                    <a:pt x="12216" y="5042"/>
                  </a:cubicBezTo>
                  <a:cubicBezTo>
                    <a:pt x="11983" y="5042"/>
                    <a:pt x="11748" y="5024"/>
                    <a:pt x="11513" y="4988"/>
                  </a:cubicBezTo>
                  <a:cubicBezTo>
                    <a:pt x="10193" y="4771"/>
                    <a:pt x="9324" y="3952"/>
                    <a:pt x="8656" y="2866"/>
                  </a:cubicBezTo>
                  <a:cubicBezTo>
                    <a:pt x="8522" y="2665"/>
                    <a:pt x="8438" y="2448"/>
                    <a:pt x="8305" y="2248"/>
                  </a:cubicBezTo>
                  <a:cubicBezTo>
                    <a:pt x="8171" y="2043"/>
                    <a:pt x="8008" y="1937"/>
                    <a:pt x="7838" y="1937"/>
                  </a:cubicBezTo>
                  <a:cubicBezTo>
                    <a:pt x="7689" y="1937"/>
                    <a:pt x="7534" y="2017"/>
                    <a:pt x="7386" y="2181"/>
                  </a:cubicBezTo>
                  <a:cubicBezTo>
                    <a:pt x="7235" y="2331"/>
                    <a:pt x="7135" y="2515"/>
                    <a:pt x="7001" y="2682"/>
                  </a:cubicBezTo>
                  <a:cubicBezTo>
                    <a:pt x="6204" y="3694"/>
                    <a:pt x="5210" y="4284"/>
                    <a:pt x="3954" y="4284"/>
                  </a:cubicBezTo>
                  <a:cubicBezTo>
                    <a:pt x="3842" y="4284"/>
                    <a:pt x="3727" y="4279"/>
                    <a:pt x="3610" y="4269"/>
                  </a:cubicBezTo>
                  <a:cubicBezTo>
                    <a:pt x="1688" y="4102"/>
                    <a:pt x="1037" y="2181"/>
                    <a:pt x="1671" y="911"/>
                  </a:cubicBezTo>
                  <a:cubicBezTo>
                    <a:pt x="1755" y="761"/>
                    <a:pt x="1822" y="594"/>
                    <a:pt x="1872" y="427"/>
                  </a:cubicBezTo>
                  <a:cubicBezTo>
                    <a:pt x="1905" y="293"/>
                    <a:pt x="1855" y="142"/>
                    <a:pt x="1738" y="76"/>
                  </a:cubicBezTo>
                  <a:cubicBezTo>
                    <a:pt x="1671" y="26"/>
                    <a:pt x="1592" y="0"/>
                    <a:pt x="1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02"/>
            <p:cNvSpPr/>
            <p:nvPr/>
          </p:nvSpPr>
          <p:spPr>
            <a:xfrm>
              <a:off x="6117150" y="1359625"/>
              <a:ext cx="420525" cy="154200"/>
            </a:xfrm>
            <a:custGeom>
              <a:rect b="b" l="l" r="r" t="t"/>
              <a:pathLst>
                <a:path extrusionOk="0" h="6168" w="16821">
                  <a:moveTo>
                    <a:pt x="12418" y="0"/>
                  </a:moveTo>
                  <a:cubicBezTo>
                    <a:pt x="11052" y="0"/>
                    <a:pt x="9683" y="636"/>
                    <a:pt x="8634" y="2170"/>
                  </a:cubicBezTo>
                  <a:cubicBezTo>
                    <a:pt x="8283" y="2654"/>
                    <a:pt x="7999" y="3206"/>
                    <a:pt x="7798" y="3774"/>
                  </a:cubicBezTo>
                  <a:cubicBezTo>
                    <a:pt x="7746" y="3930"/>
                    <a:pt x="7681" y="4009"/>
                    <a:pt x="7586" y="4009"/>
                  </a:cubicBezTo>
                  <a:cubicBezTo>
                    <a:pt x="7529" y="4009"/>
                    <a:pt x="7462" y="3980"/>
                    <a:pt x="7381" y="3924"/>
                  </a:cubicBezTo>
                  <a:cubicBezTo>
                    <a:pt x="7113" y="3757"/>
                    <a:pt x="6829" y="3607"/>
                    <a:pt x="6545" y="3473"/>
                  </a:cubicBezTo>
                  <a:cubicBezTo>
                    <a:pt x="5810" y="3122"/>
                    <a:pt x="4991" y="2905"/>
                    <a:pt x="4173" y="2871"/>
                  </a:cubicBezTo>
                  <a:cubicBezTo>
                    <a:pt x="2351" y="2955"/>
                    <a:pt x="1098" y="3774"/>
                    <a:pt x="213" y="5428"/>
                  </a:cubicBezTo>
                  <a:cubicBezTo>
                    <a:pt x="163" y="5495"/>
                    <a:pt x="146" y="5578"/>
                    <a:pt x="112" y="5645"/>
                  </a:cubicBezTo>
                  <a:cubicBezTo>
                    <a:pt x="0" y="5936"/>
                    <a:pt x="234" y="6167"/>
                    <a:pt x="475" y="6167"/>
                  </a:cubicBezTo>
                  <a:cubicBezTo>
                    <a:pt x="594" y="6167"/>
                    <a:pt x="715" y="6111"/>
                    <a:pt x="797" y="5979"/>
                  </a:cubicBezTo>
                  <a:cubicBezTo>
                    <a:pt x="931" y="5779"/>
                    <a:pt x="1065" y="5545"/>
                    <a:pt x="1198" y="5344"/>
                  </a:cubicBezTo>
                  <a:cubicBezTo>
                    <a:pt x="1944" y="4279"/>
                    <a:pt x="2912" y="3777"/>
                    <a:pt x="4069" y="3777"/>
                  </a:cubicBezTo>
                  <a:cubicBezTo>
                    <a:pt x="4364" y="3777"/>
                    <a:pt x="4672" y="3809"/>
                    <a:pt x="4991" y="3874"/>
                  </a:cubicBezTo>
                  <a:cubicBezTo>
                    <a:pt x="5726" y="4041"/>
                    <a:pt x="6412" y="4325"/>
                    <a:pt x="7030" y="4743"/>
                  </a:cubicBezTo>
                  <a:cubicBezTo>
                    <a:pt x="7389" y="4963"/>
                    <a:pt x="7648" y="5082"/>
                    <a:pt x="7853" y="5082"/>
                  </a:cubicBezTo>
                  <a:cubicBezTo>
                    <a:pt x="8161" y="5082"/>
                    <a:pt x="8346" y="4811"/>
                    <a:pt x="8567" y="4208"/>
                  </a:cubicBezTo>
                  <a:cubicBezTo>
                    <a:pt x="8851" y="3440"/>
                    <a:pt x="9252" y="2721"/>
                    <a:pt x="9803" y="2103"/>
                  </a:cubicBezTo>
                  <a:cubicBezTo>
                    <a:pt x="10453" y="1335"/>
                    <a:pt x="11403" y="893"/>
                    <a:pt x="12399" y="893"/>
                  </a:cubicBezTo>
                  <a:cubicBezTo>
                    <a:pt x="12530" y="893"/>
                    <a:pt x="12662" y="901"/>
                    <a:pt x="12794" y="917"/>
                  </a:cubicBezTo>
                  <a:cubicBezTo>
                    <a:pt x="13663" y="1000"/>
                    <a:pt x="14498" y="1351"/>
                    <a:pt x="15184" y="1919"/>
                  </a:cubicBezTo>
                  <a:cubicBezTo>
                    <a:pt x="15451" y="2153"/>
                    <a:pt x="15685" y="2404"/>
                    <a:pt x="15919" y="2688"/>
                  </a:cubicBezTo>
                  <a:cubicBezTo>
                    <a:pt x="16067" y="2857"/>
                    <a:pt x="16228" y="2946"/>
                    <a:pt x="16378" y="2946"/>
                  </a:cubicBezTo>
                  <a:cubicBezTo>
                    <a:pt x="16464" y="2946"/>
                    <a:pt x="16547" y="2916"/>
                    <a:pt x="16620" y="2855"/>
                  </a:cubicBezTo>
                  <a:cubicBezTo>
                    <a:pt x="16821" y="2688"/>
                    <a:pt x="16804" y="2420"/>
                    <a:pt x="16587" y="2120"/>
                  </a:cubicBezTo>
                  <a:cubicBezTo>
                    <a:pt x="16320" y="1752"/>
                    <a:pt x="15986" y="1435"/>
                    <a:pt x="15635" y="1167"/>
                  </a:cubicBezTo>
                  <a:cubicBezTo>
                    <a:pt x="14687" y="439"/>
                    <a:pt x="13553" y="0"/>
                    <a:pt x="124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02"/>
            <p:cNvSpPr/>
            <p:nvPr/>
          </p:nvSpPr>
          <p:spPr>
            <a:xfrm>
              <a:off x="6523050" y="1427875"/>
              <a:ext cx="331675" cy="150975"/>
            </a:xfrm>
            <a:custGeom>
              <a:rect b="b" l="l" r="r" t="t"/>
              <a:pathLst>
                <a:path extrusionOk="0" h="6039" w="13267">
                  <a:moveTo>
                    <a:pt x="12790" y="0"/>
                  </a:moveTo>
                  <a:cubicBezTo>
                    <a:pt x="12647" y="0"/>
                    <a:pt x="12498" y="97"/>
                    <a:pt x="12365" y="275"/>
                  </a:cubicBezTo>
                  <a:cubicBezTo>
                    <a:pt x="12131" y="593"/>
                    <a:pt x="11913" y="910"/>
                    <a:pt x="11679" y="1228"/>
                  </a:cubicBezTo>
                  <a:cubicBezTo>
                    <a:pt x="11241" y="1807"/>
                    <a:pt x="10554" y="2151"/>
                    <a:pt x="9837" y="2151"/>
                  </a:cubicBezTo>
                  <a:cubicBezTo>
                    <a:pt x="9788" y="2151"/>
                    <a:pt x="9740" y="2150"/>
                    <a:pt x="9691" y="2146"/>
                  </a:cubicBezTo>
                  <a:cubicBezTo>
                    <a:pt x="9006" y="2113"/>
                    <a:pt x="8338" y="1896"/>
                    <a:pt x="7770" y="1512"/>
                  </a:cubicBezTo>
                  <a:cubicBezTo>
                    <a:pt x="7595" y="1395"/>
                    <a:pt x="7445" y="1336"/>
                    <a:pt x="7311" y="1336"/>
                  </a:cubicBezTo>
                  <a:cubicBezTo>
                    <a:pt x="7101" y="1336"/>
                    <a:pt x="6931" y="1482"/>
                    <a:pt x="6767" y="1779"/>
                  </a:cubicBezTo>
                  <a:cubicBezTo>
                    <a:pt x="6617" y="2013"/>
                    <a:pt x="6517" y="2263"/>
                    <a:pt x="6383" y="2497"/>
                  </a:cubicBezTo>
                  <a:cubicBezTo>
                    <a:pt x="5948" y="3400"/>
                    <a:pt x="5230" y="4135"/>
                    <a:pt x="4361" y="4636"/>
                  </a:cubicBezTo>
                  <a:cubicBezTo>
                    <a:pt x="3739" y="4977"/>
                    <a:pt x="3122" y="5200"/>
                    <a:pt x="2513" y="5200"/>
                  </a:cubicBezTo>
                  <a:cubicBezTo>
                    <a:pt x="1928" y="5200"/>
                    <a:pt x="1351" y="4994"/>
                    <a:pt x="785" y="4486"/>
                  </a:cubicBezTo>
                  <a:cubicBezTo>
                    <a:pt x="681" y="4391"/>
                    <a:pt x="567" y="4329"/>
                    <a:pt x="447" y="4329"/>
                  </a:cubicBezTo>
                  <a:cubicBezTo>
                    <a:pt x="356" y="4329"/>
                    <a:pt x="261" y="4365"/>
                    <a:pt x="167" y="4452"/>
                  </a:cubicBezTo>
                  <a:cubicBezTo>
                    <a:pt x="0" y="4636"/>
                    <a:pt x="50" y="4870"/>
                    <a:pt x="318" y="5121"/>
                  </a:cubicBezTo>
                  <a:cubicBezTo>
                    <a:pt x="984" y="5707"/>
                    <a:pt x="1724" y="6038"/>
                    <a:pt x="2565" y="6038"/>
                  </a:cubicBezTo>
                  <a:cubicBezTo>
                    <a:pt x="2778" y="6038"/>
                    <a:pt x="2998" y="6017"/>
                    <a:pt x="3225" y="5973"/>
                  </a:cubicBezTo>
                  <a:cubicBezTo>
                    <a:pt x="3994" y="5822"/>
                    <a:pt x="4729" y="5505"/>
                    <a:pt x="5347" y="5037"/>
                  </a:cubicBezTo>
                  <a:cubicBezTo>
                    <a:pt x="6149" y="4452"/>
                    <a:pt x="6801" y="3667"/>
                    <a:pt x="7252" y="2765"/>
                  </a:cubicBezTo>
                  <a:cubicBezTo>
                    <a:pt x="7360" y="2538"/>
                    <a:pt x="7411" y="2445"/>
                    <a:pt x="7513" y="2445"/>
                  </a:cubicBezTo>
                  <a:cubicBezTo>
                    <a:pt x="7584" y="2445"/>
                    <a:pt x="7679" y="2489"/>
                    <a:pt x="7837" y="2564"/>
                  </a:cubicBezTo>
                  <a:cubicBezTo>
                    <a:pt x="8421" y="2848"/>
                    <a:pt x="9073" y="3015"/>
                    <a:pt x="9741" y="3049"/>
                  </a:cubicBezTo>
                  <a:cubicBezTo>
                    <a:pt x="10276" y="3032"/>
                    <a:pt x="10794" y="2915"/>
                    <a:pt x="11278" y="2698"/>
                  </a:cubicBezTo>
                  <a:cubicBezTo>
                    <a:pt x="12114" y="2230"/>
                    <a:pt x="12632" y="1478"/>
                    <a:pt x="13116" y="693"/>
                  </a:cubicBezTo>
                  <a:cubicBezTo>
                    <a:pt x="13267" y="492"/>
                    <a:pt x="13217" y="208"/>
                    <a:pt x="12999" y="75"/>
                  </a:cubicBezTo>
                  <a:cubicBezTo>
                    <a:pt x="12933" y="24"/>
                    <a:pt x="12862" y="0"/>
                    <a:pt x="12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6" name="Google Shape;3056;p102"/>
          <p:cNvGrpSpPr/>
          <p:nvPr/>
        </p:nvGrpSpPr>
        <p:grpSpPr>
          <a:xfrm>
            <a:off x="985852" y="-62993"/>
            <a:ext cx="1521958" cy="3002059"/>
            <a:chOff x="1007125" y="851275"/>
            <a:chExt cx="1187175" cy="2341700"/>
          </a:xfrm>
        </p:grpSpPr>
        <p:sp>
          <p:nvSpPr>
            <p:cNvPr id="3057" name="Google Shape;3057;p102"/>
            <p:cNvSpPr/>
            <p:nvPr/>
          </p:nvSpPr>
          <p:spPr>
            <a:xfrm>
              <a:off x="1279900" y="851275"/>
              <a:ext cx="206375" cy="548725"/>
            </a:xfrm>
            <a:custGeom>
              <a:rect b="b" l="l" r="r" t="t"/>
              <a:pathLst>
                <a:path extrusionOk="0" h="21949" w="8255">
                  <a:moveTo>
                    <a:pt x="2878" y="0"/>
                  </a:moveTo>
                  <a:cubicBezTo>
                    <a:pt x="2788" y="0"/>
                    <a:pt x="2697" y="5"/>
                    <a:pt x="2607" y="14"/>
                  </a:cubicBezTo>
                  <a:cubicBezTo>
                    <a:pt x="2440" y="14"/>
                    <a:pt x="2273" y="47"/>
                    <a:pt x="2122" y="97"/>
                  </a:cubicBezTo>
                  <a:cubicBezTo>
                    <a:pt x="1922" y="148"/>
                    <a:pt x="1738" y="231"/>
                    <a:pt x="1554" y="331"/>
                  </a:cubicBezTo>
                  <a:cubicBezTo>
                    <a:pt x="1237" y="549"/>
                    <a:pt x="969" y="833"/>
                    <a:pt x="802" y="1184"/>
                  </a:cubicBezTo>
                  <a:cubicBezTo>
                    <a:pt x="552" y="1685"/>
                    <a:pt x="384" y="2203"/>
                    <a:pt x="284" y="2737"/>
                  </a:cubicBezTo>
                  <a:cubicBezTo>
                    <a:pt x="100" y="3690"/>
                    <a:pt x="17" y="4659"/>
                    <a:pt x="17" y="5645"/>
                  </a:cubicBezTo>
                  <a:cubicBezTo>
                    <a:pt x="0" y="7516"/>
                    <a:pt x="167" y="9404"/>
                    <a:pt x="535" y="11259"/>
                  </a:cubicBezTo>
                  <a:cubicBezTo>
                    <a:pt x="1237" y="14935"/>
                    <a:pt x="2473" y="18527"/>
                    <a:pt x="4461" y="21702"/>
                  </a:cubicBezTo>
                  <a:cubicBezTo>
                    <a:pt x="4561" y="21876"/>
                    <a:pt x="4713" y="21948"/>
                    <a:pt x="4864" y="21948"/>
                  </a:cubicBezTo>
                  <a:cubicBezTo>
                    <a:pt x="5193" y="21948"/>
                    <a:pt x="5519" y="21606"/>
                    <a:pt x="5314" y="21217"/>
                  </a:cubicBezTo>
                  <a:cubicBezTo>
                    <a:pt x="3726" y="17992"/>
                    <a:pt x="2674" y="14534"/>
                    <a:pt x="2156" y="10991"/>
                  </a:cubicBezTo>
                  <a:cubicBezTo>
                    <a:pt x="1888" y="9220"/>
                    <a:pt x="1771" y="7449"/>
                    <a:pt x="1788" y="5661"/>
                  </a:cubicBezTo>
                  <a:cubicBezTo>
                    <a:pt x="1788" y="4809"/>
                    <a:pt x="1888" y="3957"/>
                    <a:pt x="2055" y="3105"/>
                  </a:cubicBezTo>
                  <a:cubicBezTo>
                    <a:pt x="2122" y="2754"/>
                    <a:pt x="2239" y="2403"/>
                    <a:pt x="2406" y="2069"/>
                  </a:cubicBezTo>
                  <a:cubicBezTo>
                    <a:pt x="2439" y="2004"/>
                    <a:pt x="2472" y="1954"/>
                    <a:pt x="2520" y="1905"/>
                  </a:cubicBezTo>
                  <a:lnTo>
                    <a:pt x="2520" y="1905"/>
                  </a:lnTo>
                  <a:cubicBezTo>
                    <a:pt x="2542" y="1901"/>
                    <a:pt x="2576" y="1893"/>
                    <a:pt x="2607" y="1885"/>
                  </a:cubicBezTo>
                  <a:cubicBezTo>
                    <a:pt x="2674" y="1852"/>
                    <a:pt x="2724" y="1852"/>
                    <a:pt x="2791" y="1852"/>
                  </a:cubicBezTo>
                  <a:cubicBezTo>
                    <a:pt x="2823" y="1847"/>
                    <a:pt x="2856" y="1844"/>
                    <a:pt x="2890" y="1844"/>
                  </a:cubicBezTo>
                  <a:cubicBezTo>
                    <a:pt x="3289" y="1844"/>
                    <a:pt x="3760" y="2202"/>
                    <a:pt x="4161" y="2788"/>
                  </a:cubicBezTo>
                  <a:cubicBezTo>
                    <a:pt x="4612" y="3489"/>
                    <a:pt x="4963" y="4241"/>
                    <a:pt x="5197" y="5027"/>
                  </a:cubicBezTo>
                  <a:cubicBezTo>
                    <a:pt x="5698" y="6731"/>
                    <a:pt x="6049" y="8468"/>
                    <a:pt x="6232" y="10240"/>
                  </a:cubicBezTo>
                  <a:cubicBezTo>
                    <a:pt x="6450" y="12011"/>
                    <a:pt x="6533" y="13799"/>
                    <a:pt x="6483" y="15586"/>
                  </a:cubicBezTo>
                  <a:cubicBezTo>
                    <a:pt x="6466" y="17374"/>
                    <a:pt x="6299" y="19162"/>
                    <a:pt x="5999" y="20933"/>
                  </a:cubicBezTo>
                  <a:lnTo>
                    <a:pt x="5982" y="20967"/>
                  </a:lnTo>
                  <a:cubicBezTo>
                    <a:pt x="5923" y="21327"/>
                    <a:pt x="6200" y="21546"/>
                    <a:pt x="6475" y="21546"/>
                  </a:cubicBezTo>
                  <a:cubicBezTo>
                    <a:pt x="6670" y="21546"/>
                    <a:pt x="6865" y="21434"/>
                    <a:pt x="6934" y="21184"/>
                  </a:cubicBezTo>
                  <a:cubicBezTo>
                    <a:pt x="8004" y="17558"/>
                    <a:pt x="8254" y="13815"/>
                    <a:pt x="7970" y="10056"/>
                  </a:cubicBezTo>
                  <a:cubicBezTo>
                    <a:pt x="7786" y="8168"/>
                    <a:pt x="7452" y="6313"/>
                    <a:pt x="6934" y="4492"/>
                  </a:cubicBezTo>
                  <a:cubicBezTo>
                    <a:pt x="6667" y="3523"/>
                    <a:pt x="6249" y="2604"/>
                    <a:pt x="5698" y="1752"/>
                  </a:cubicBezTo>
                  <a:cubicBezTo>
                    <a:pt x="5380" y="1267"/>
                    <a:pt x="4979" y="849"/>
                    <a:pt x="4511" y="515"/>
                  </a:cubicBezTo>
                  <a:cubicBezTo>
                    <a:pt x="4035" y="183"/>
                    <a:pt x="3458" y="0"/>
                    <a:pt x="28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02"/>
            <p:cNvSpPr/>
            <p:nvPr/>
          </p:nvSpPr>
          <p:spPr>
            <a:xfrm>
              <a:off x="1007125" y="1612650"/>
              <a:ext cx="1171300" cy="1580325"/>
            </a:xfrm>
            <a:custGeom>
              <a:rect b="b" l="l" r="r" t="t"/>
              <a:pathLst>
                <a:path extrusionOk="0" h="63213" w="46852">
                  <a:moveTo>
                    <a:pt x="11256" y="0"/>
                  </a:moveTo>
                  <a:cubicBezTo>
                    <a:pt x="11225" y="0"/>
                    <a:pt x="11193" y="1"/>
                    <a:pt x="11162" y="2"/>
                  </a:cubicBezTo>
                  <a:lnTo>
                    <a:pt x="11145" y="2"/>
                  </a:lnTo>
                  <a:cubicBezTo>
                    <a:pt x="10243" y="1957"/>
                    <a:pt x="9173" y="3845"/>
                    <a:pt x="8204" y="5783"/>
                  </a:cubicBezTo>
                  <a:cubicBezTo>
                    <a:pt x="6985" y="8189"/>
                    <a:pt x="5832" y="10645"/>
                    <a:pt x="4796" y="13135"/>
                  </a:cubicBezTo>
                  <a:cubicBezTo>
                    <a:pt x="2691" y="18231"/>
                    <a:pt x="1003" y="23561"/>
                    <a:pt x="485" y="29058"/>
                  </a:cubicBezTo>
                  <a:cubicBezTo>
                    <a:pt x="0" y="34121"/>
                    <a:pt x="552" y="39568"/>
                    <a:pt x="3175" y="44012"/>
                  </a:cubicBezTo>
                  <a:cubicBezTo>
                    <a:pt x="5464" y="47922"/>
                    <a:pt x="9040" y="50896"/>
                    <a:pt x="12833" y="53269"/>
                  </a:cubicBezTo>
                  <a:cubicBezTo>
                    <a:pt x="16676" y="55675"/>
                    <a:pt x="20836" y="57530"/>
                    <a:pt x="25047" y="59184"/>
                  </a:cubicBezTo>
                  <a:cubicBezTo>
                    <a:pt x="29391" y="60905"/>
                    <a:pt x="34053" y="63110"/>
                    <a:pt x="38798" y="63210"/>
                  </a:cubicBezTo>
                  <a:cubicBezTo>
                    <a:pt x="38874" y="63212"/>
                    <a:pt x="38950" y="63213"/>
                    <a:pt x="39027" y="63213"/>
                  </a:cubicBezTo>
                  <a:cubicBezTo>
                    <a:pt x="41546" y="63213"/>
                    <a:pt x="44386" y="62405"/>
                    <a:pt x="45715" y="60103"/>
                  </a:cubicBezTo>
                  <a:cubicBezTo>
                    <a:pt x="46851" y="58164"/>
                    <a:pt x="46601" y="55758"/>
                    <a:pt x="45966" y="53703"/>
                  </a:cubicBezTo>
                  <a:cubicBezTo>
                    <a:pt x="44579" y="49192"/>
                    <a:pt x="41555" y="45550"/>
                    <a:pt x="38998" y="41673"/>
                  </a:cubicBezTo>
                  <a:cubicBezTo>
                    <a:pt x="37812" y="39852"/>
                    <a:pt x="36693" y="37964"/>
                    <a:pt x="35941" y="35892"/>
                  </a:cubicBezTo>
                  <a:cubicBezTo>
                    <a:pt x="35105" y="33569"/>
                    <a:pt x="34905" y="31147"/>
                    <a:pt x="35038" y="28691"/>
                  </a:cubicBezTo>
                  <a:cubicBezTo>
                    <a:pt x="35306" y="23110"/>
                    <a:pt x="37160" y="17813"/>
                    <a:pt x="38698" y="12500"/>
                  </a:cubicBezTo>
                  <a:cubicBezTo>
                    <a:pt x="38948" y="11648"/>
                    <a:pt x="39165" y="10796"/>
                    <a:pt x="39366" y="9960"/>
                  </a:cubicBezTo>
                  <a:cubicBezTo>
                    <a:pt x="38614" y="9375"/>
                    <a:pt x="37528" y="9192"/>
                    <a:pt x="36659" y="8924"/>
                  </a:cubicBezTo>
                  <a:cubicBezTo>
                    <a:pt x="30026" y="6953"/>
                    <a:pt x="23660" y="4630"/>
                    <a:pt x="17093" y="2341"/>
                  </a:cubicBezTo>
                  <a:cubicBezTo>
                    <a:pt x="15518" y="1783"/>
                    <a:pt x="13008" y="0"/>
                    <a:pt x="112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02"/>
            <p:cNvSpPr/>
            <p:nvPr/>
          </p:nvSpPr>
          <p:spPr>
            <a:xfrm>
              <a:off x="1119900" y="1291875"/>
              <a:ext cx="1074400" cy="767450"/>
            </a:xfrm>
            <a:custGeom>
              <a:rect b="b" l="l" r="r" t="t"/>
              <a:pathLst>
                <a:path extrusionOk="0" h="30698" w="42976">
                  <a:moveTo>
                    <a:pt x="7394" y="0"/>
                  </a:moveTo>
                  <a:cubicBezTo>
                    <a:pt x="6886" y="0"/>
                    <a:pt x="6375" y="85"/>
                    <a:pt x="5899" y="268"/>
                  </a:cubicBezTo>
                  <a:lnTo>
                    <a:pt x="5414" y="469"/>
                  </a:lnTo>
                  <a:lnTo>
                    <a:pt x="4997" y="753"/>
                  </a:lnTo>
                  <a:lnTo>
                    <a:pt x="4796" y="886"/>
                  </a:lnTo>
                  <a:lnTo>
                    <a:pt x="4612" y="1053"/>
                  </a:lnTo>
                  <a:lnTo>
                    <a:pt x="4278" y="1388"/>
                  </a:lnTo>
                  <a:cubicBezTo>
                    <a:pt x="3911" y="1805"/>
                    <a:pt x="3576" y="2273"/>
                    <a:pt x="3326" y="2774"/>
                  </a:cubicBezTo>
                  <a:cubicBezTo>
                    <a:pt x="2875" y="3627"/>
                    <a:pt x="2490" y="4512"/>
                    <a:pt x="2206" y="5431"/>
                  </a:cubicBezTo>
                  <a:cubicBezTo>
                    <a:pt x="1922" y="6233"/>
                    <a:pt x="1672" y="6968"/>
                    <a:pt x="1438" y="7637"/>
                  </a:cubicBezTo>
                  <a:cubicBezTo>
                    <a:pt x="507" y="10295"/>
                    <a:pt x="370" y="11912"/>
                    <a:pt x="516" y="11947"/>
                  </a:cubicBezTo>
                  <a:lnTo>
                    <a:pt x="516" y="11947"/>
                  </a:lnTo>
                  <a:cubicBezTo>
                    <a:pt x="516" y="11947"/>
                    <a:pt x="515" y="11947"/>
                    <a:pt x="514" y="11947"/>
                  </a:cubicBezTo>
                  <a:cubicBezTo>
                    <a:pt x="444" y="11947"/>
                    <a:pt x="265" y="12314"/>
                    <a:pt x="118" y="13033"/>
                  </a:cubicBezTo>
                  <a:cubicBezTo>
                    <a:pt x="34" y="13501"/>
                    <a:pt x="1" y="13986"/>
                    <a:pt x="1" y="14454"/>
                  </a:cubicBezTo>
                  <a:cubicBezTo>
                    <a:pt x="18" y="15122"/>
                    <a:pt x="151" y="15790"/>
                    <a:pt x="402" y="16409"/>
                  </a:cubicBezTo>
                  <a:cubicBezTo>
                    <a:pt x="736" y="17194"/>
                    <a:pt x="1237" y="17896"/>
                    <a:pt x="1872" y="18464"/>
                  </a:cubicBezTo>
                  <a:cubicBezTo>
                    <a:pt x="2591" y="19115"/>
                    <a:pt x="3409" y="19667"/>
                    <a:pt x="4278" y="20101"/>
                  </a:cubicBezTo>
                  <a:cubicBezTo>
                    <a:pt x="6317" y="21171"/>
                    <a:pt x="8405" y="22090"/>
                    <a:pt x="10561" y="22892"/>
                  </a:cubicBezTo>
                  <a:cubicBezTo>
                    <a:pt x="12933" y="23794"/>
                    <a:pt x="15523" y="24663"/>
                    <a:pt x="18313" y="25665"/>
                  </a:cubicBezTo>
                  <a:cubicBezTo>
                    <a:pt x="21120" y="26651"/>
                    <a:pt x="24161" y="27587"/>
                    <a:pt x="27353" y="28489"/>
                  </a:cubicBezTo>
                  <a:cubicBezTo>
                    <a:pt x="28957" y="28940"/>
                    <a:pt x="30577" y="29391"/>
                    <a:pt x="32248" y="29859"/>
                  </a:cubicBezTo>
                  <a:cubicBezTo>
                    <a:pt x="33134" y="30143"/>
                    <a:pt x="34019" y="30377"/>
                    <a:pt x="34922" y="30561"/>
                  </a:cubicBezTo>
                  <a:cubicBezTo>
                    <a:pt x="35374" y="30648"/>
                    <a:pt x="35826" y="30698"/>
                    <a:pt x="36278" y="30698"/>
                  </a:cubicBezTo>
                  <a:cubicBezTo>
                    <a:pt x="36344" y="30698"/>
                    <a:pt x="36410" y="30697"/>
                    <a:pt x="36476" y="30694"/>
                  </a:cubicBezTo>
                  <a:cubicBezTo>
                    <a:pt x="37077" y="30694"/>
                    <a:pt x="37662" y="30561"/>
                    <a:pt x="38213" y="30327"/>
                  </a:cubicBezTo>
                  <a:cubicBezTo>
                    <a:pt x="38815" y="30043"/>
                    <a:pt x="39333" y="29608"/>
                    <a:pt x="39700" y="29074"/>
                  </a:cubicBezTo>
                  <a:cubicBezTo>
                    <a:pt x="40001" y="28606"/>
                    <a:pt x="40252" y="28105"/>
                    <a:pt x="40419" y="27570"/>
                  </a:cubicBezTo>
                  <a:cubicBezTo>
                    <a:pt x="40720" y="26651"/>
                    <a:pt x="40954" y="25715"/>
                    <a:pt x="41137" y="24763"/>
                  </a:cubicBezTo>
                  <a:cubicBezTo>
                    <a:pt x="41254" y="24312"/>
                    <a:pt x="41355" y="23927"/>
                    <a:pt x="41488" y="23493"/>
                  </a:cubicBezTo>
                  <a:cubicBezTo>
                    <a:pt x="41639" y="23042"/>
                    <a:pt x="41772" y="22591"/>
                    <a:pt x="41923" y="22140"/>
                  </a:cubicBezTo>
                  <a:cubicBezTo>
                    <a:pt x="42223" y="21187"/>
                    <a:pt x="42474" y="20235"/>
                    <a:pt x="42674" y="19266"/>
                  </a:cubicBezTo>
                  <a:cubicBezTo>
                    <a:pt x="42892" y="18230"/>
                    <a:pt x="42975" y="17177"/>
                    <a:pt x="42942" y="16141"/>
                  </a:cubicBezTo>
                  <a:cubicBezTo>
                    <a:pt x="42908" y="15857"/>
                    <a:pt x="42892" y="15573"/>
                    <a:pt x="42842" y="15289"/>
                  </a:cubicBezTo>
                  <a:cubicBezTo>
                    <a:pt x="42775" y="14988"/>
                    <a:pt x="42691" y="14704"/>
                    <a:pt x="42591" y="14420"/>
                  </a:cubicBezTo>
                  <a:cubicBezTo>
                    <a:pt x="42374" y="13819"/>
                    <a:pt x="42023" y="13284"/>
                    <a:pt x="41572" y="12833"/>
                  </a:cubicBezTo>
                  <a:cubicBezTo>
                    <a:pt x="40669" y="11964"/>
                    <a:pt x="39650" y="11580"/>
                    <a:pt x="38765" y="11246"/>
                  </a:cubicBezTo>
                  <a:cubicBezTo>
                    <a:pt x="37879" y="10911"/>
                    <a:pt x="37027" y="10627"/>
                    <a:pt x="36242" y="10293"/>
                  </a:cubicBezTo>
                  <a:cubicBezTo>
                    <a:pt x="34504" y="9592"/>
                    <a:pt x="32850" y="9023"/>
                    <a:pt x="31212" y="8439"/>
                  </a:cubicBezTo>
                  <a:cubicBezTo>
                    <a:pt x="29558" y="7854"/>
                    <a:pt x="27954" y="7286"/>
                    <a:pt x="26384" y="6734"/>
                  </a:cubicBezTo>
                  <a:lnTo>
                    <a:pt x="17478" y="3643"/>
                  </a:lnTo>
                  <a:cubicBezTo>
                    <a:pt x="16793" y="3393"/>
                    <a:pt x="16108" y="3159"/>
                    <a:pt x="15440" y="2925"/>
                  </a:cubicBezTo>
                  <a:lnTo>
                    <a:pt x="14454" y="2574"/>
                  </a:lnTo>
                  <a:cubicBezTo>
                    <a:pt x="14136" y="2457"/>
                    <a:pt x="13852" y="2340"/>
                    <a:pt x="13551" y="2206"/>
                  </a:cubicBezTo>
                  <a:cubicBezTo>
                    <a:pt x="12348" y="1655"/>
                    <a:pt x="11179" y="1003"/>
                    <a:pt x="9909" y="535"/>
                  </a:cubicBezTo>
                  <a:cubicBezTo>
                    <a:pt x="9291" y="285"/>
                    <a:pt x="8622" y="118"/>
                    <a:pt x="7954" y="34"/>
                  </a:cubicBezTo>
                  <a:cubicBezTo>
                    <a:pt x="7769" y="12"/>
                    <a:pt x="7582" y="0"/>
                    <a:pt x="7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02"/>
            <p:cNvSpPr/>
            <p:nvPr/>
          </p:nvSpPr>
          <p:spPr>
            <a:xfrm>
              <a:off x="1988750" y="1720450"/>
              <a:ext cx="135775" cy="231475"/>
            </a:xfrm>
            <a:custGeom>
              <a:rect b="b" l="l" r="r" t="t"/>
              <a:pathLst>
                <a:path extrusionOk="0" h="9259" w="5431">
                  <a:moveTo>
                    <a:pt x="4796" y="1"/>
                  </a:moveTo>
                  <a:cubicBezTo>
                    <a:pt x="4144" y="1"/>
                    <a:pt x="3643" y="2173"/>
                    <a:pt x="2490" y="4529"/>
                  </a:cubicBezTo>
                  <a:cubicBezTo>
                    <a:pt x="1387" y="6901"/>
                    <a:pt x="1" y="8656"/>
                    <a:pt x="402" y="9157"/>
                  </a:cubicBezTo>
                  <a:cubicBezTo>
                    <a:pt x="459" y="9224"/>
                    <a:pt x="556" y="9259"/>
                    <a:pt x="684" y="9259"/>
                  </a:cubicBezTo>
                  <a:cubicBezTo>
                    <a:pt x="1000" y="9259"/>
                    <a:pt x="1506" y="9051"/>
                    <a:pt x="2089" y="8622"/>
                  </a:cubicBezTo>
                  <a:cubicBezTo>
                    <a:pt x="4211" y="6918"/>
                    <a:pt x="5431" y="4362"/>
                    <a:pt x="5431" y="1655"/>
                  </a:cubicBezTo>
                  <a:cubicBezTo>
                    <a:pt x="5381" y="619"/>
                    <a:pt x="5097" y="1"/>
                    <a:pt x="47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02"/>
            <p:cNvSpPr/>
            <p:nvPr/>
          </p:nvSpPr>
          <p:spPr>
            <a:xfrm>
              <a:off x="1883900" y="1663225"/>
              <a:ext cx="153325" cy="269100"/>
            </a:xfrm>
            <a:custGeom>
              <a:rect b="b" l="l" r="r" t="t"/>
              <a:pathLst>
                <a:path extrusionOk="0" h="10764" w="6133">
                  <a:moveTo>
                    <a:pt x="5381" y="1"/>
                  </a:moveTo>
                  <a:cubicBezTo>
                    <a:pt x="4729" y="34"/>
                    <a:pt x="4395" y="2624"/>
                    <a:pt x="3058" y="5414"/>
                  </a:cubicBezTo>
                  <a:cubicBezTo>
                    <a:pt x="1772" y="8221"/>
                    <a:pt x="1" y="10143"/>
                    <a:pt x="385" y="10661"/>
                  </a:cubicBezTo>
                  <a:cubicBezTo>
                    <a:pt x="440" y="10729"/>
                    <a:pt x="534" y="10764"/>
                    <a:pt x="661" y="10764"/>
                  </a:cubicBezTo>
                  <a:cubicBezTo>
                    <a:pt x="1002" y="10764"/>
                    <a:pt x="1580" y="10515"/>
                    <a:pt x="2273" y="9992"/>
                  </a:cubicBezTo>
                  <a:cubicBezTo>
                    <a:pt x="4729" y="8021"/>
                    <a:pt x="6133" y="5030"/>
                    <a:pt x="6083" y="1872"/>
                  </a:cubicBezTo>
                  <a:cubicBezTo>
                    <a:pt x="6016" y="686"/>
                    <a:pt x="5682" y="1"/>
                    <a:pt x="5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02"/>
            <p:cNvSpPr/>
            <p:nvPr/>
          </p:nvSpPr>
          <p:spPr>
            <a:xfrm>
              <a:off x="1785325" y="1659375"/>
              <a:ext cx="147900" cy="271550"/>
            </a:xfrm>
            <a:custGeom>
              <a:rect b="b" l="l" r="r" t="t"/>
              <a:pathLst>
                <a:path extrusionOk="0" h="10862" w="5916">
                  <a:moveTo>
                    <a:pt x="5436" y="0"/>
                  </a:moveTo>
                  <a:cubicBezTo>
                    <a:pt x="4799" y="0"/>
                    <a:pt x="3812" y="2377"/>
                    <a:pt x="2507" y="5184"/>
                  </a:cubicBezTo>
                  <a:cubicBezTo>
                    <a:pt x="1187" y="8075"/>
                    <a:pt x="1" y="10414"/>
                    <a:pt x="502" y="10815"/>
                  </a:cubicBezTo>
                  <a:cubicBezTo>
                    <a:pt x="544" y="10846"/>
                    <a:pt x="598" y="10861"/>
                    <a:pt x="662" y="10861"/>
                  </a:cubicBezTo>
                  <a:cubicBezTo>
                    <a:pt x="976" y="10861"/>
                    <a:pt x="1534" y="10492"/>
                    <a:pt x="2173" y="9812"/>
                  </a:cubicBezTo>
                  <a:cubicBezTo>
                    <a:pt x="4144" y="7607"/>
                    <a:pt x="5414" y="4867"/>
                    <a:pt x="5798" y="1926"/>
                  </a:cubicBezTo>
                  <a:cubicBezTo>
                    <a:pt x="5915" y="806"/>
                    <a:pt x="5782" y="71"/>
                    <a:pt x="5481" y="4"/>
                  </a:cubicBezTo>
                  <a:cubicBezTo>
                    <a:pt x="5466" y="2"/>
                    <a:pt x="5451" y="0"/>
                    <a:pt x="5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02"/>
            <p:cNvSpPr/>
            <p:nvPr/>
          </p:nvSpPr>
          <p:spPr>
            <a:xfrm>
              <a:off x="1678400" y="1625125"/>
              <a:ext cx="146225" cy="260100"/>
            </a:xfrm>
            <a:custGeom>
              <a:rect b="b" l="l" r="r" t="t"/>
              <a:pathLst>
                <a:path extrusionOk="0" h="10404" w="5849">
                  <a:moveTo>
                    <a:pt x="5351" y="0"/>
                  </a:moveTo>
                  <a:cubicBezTo>
                    <a:pt x="4715" y="0"/>
                    <a:pt x="3762" y="2292"/>
                    <a:pt x="2490" y="4967"/>
                  </a:cubicBezTo>
                  <a:cubicBezTo>
                    <a:pt x="1203" y="7707"/>
                    <a:pt x="0" y="9946"/>
                    <a:pt x="501" y="10347"/>
                  </a:cubicBezTo>
                  <a:cubicBezTo>
                    <a:pt x="549" y="10385"/>
                    <a:pt x="611" y="10404"/>
                    <a:pt x="685" y="10404"/>
                  </a:cubicBezTo>
                  <a:cubicBezTo>
                    <a:pt x="999" y="10404"/>
                    <a:pt x="1534" y="10066"/>
                    <a:pt x="2156" y="9445"/>
                  </a:cubicBezTo>
                  <a:cubicBezTo>
                    <a:pt x="4127" y="7356"/>
                    <a:pt x="5380" y="4699"/>
                    <a:pt x="5748" y="1876"/>
                  </a:cubicBezTo>
                  <a:cubicBezTo>
                    <a:pt x="5848" y="773"/>
                    <a:pt x="5698" y="71"/>
                    <a:pt x="5397" y="4"/>
                  </a:cubicBezTo>
                  <a:cubicBezTo>
                    <a:pt x="5382" y="1"/>
                    <a:pt x="5366" y="0"/>
                    <a:pt x="53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02"/>
            <p:cNvSpPr/>
            <p:nvPr/>
          </p:nvSpPr>
          <p:spPr>
            <a:xfrm>
              <a:off x="1593175" y="1571750"/>
              <a:ext cx="132850" cy="306250"/>
            </a:xfrm>
            <a:custGeom>
              <a:rect b="b" l="l" r="r" t="t"/>
              <a:pathLst>
                <a:path extrusionOk="0" h="12250" w="5314">
                  <a:moveTo>
                    <a:pt x="4642" y="1"/>
                  </a:moveTo>
                  <a:cubicBezTo>
                    <a:pt x="4337" y="1"/>
                    <a:pt x="3762" y="466"/>
                    <a:pt x="3125" y="1321"/>
                  </a:cubicBezTo>
                  <a:cubicBezTo>
                    <a:pt x="1237" y="3927"/>
                    <a:pt x="168" y="7018"/>
                    <a:pt x="17" y="10209"/>
                  </a:cubicBezTo>
                  <a:cubicBezTo>
                    <a:pt x="1" y="11446"/>
                    <a:pt x="201" y="12214"/>
                    <a:pt x="502" y="12248"/>
                  </a:cubicBezTo>
                  <a:cubicBezTo>
                    <a:pt x="510" y="12249"/>
                    <a:pt x="517" y="12249"/>
                    <a:pt x="525" y="12249"/>
                  </a:cubicBezTo>
                  <a:cubicBezTo>
                    <a:pt x="1172" y="12249"/>
                    <a:pt x="1936" y="9519"/>
                    <a:pt x="3075" y="6300"/>
                  </a:cubicBezTo>
                  <a:cubicBezTo>
                    <a:pt x="4194" y="3025"/>
                    <a:pt x="5314" y="385"/>
                    <a:pt x="4763" y="34"/>
                  </a:cubicBezTo>
                  <a:cubicBezTo>
                    <a:pt x="4729" y="12"/>
                    <a:pt x="4689" y="1"/>
                    <a:pt x="46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02"/>
            <p:cNvSpPr/>
            <p:nvPr/>
          </p:nvSpPr>
          <p:spPr>
            <a:xfrm>
              <a:off x="1484575" y="1543375"/>
              <a:ext cx="109050" cy="305775"/>
            </a:xfrm>
            <a:custGeom>
              <a:rect b="b" l="l" r="r" t="t"/>
              <a:pathLst>
                <a:path extrusionOk="0" h="12231" w="4362">
                  <a:moveTo>
                    <a:pt x="3695" y="1"/>
                  </a:moveTo>
                  <a:cubicBezTo>
                    <a:pt x="3057" y="1"/>
                    <a:pt x="1586" y="2439"/>
                    <a:pt x="819" y="5764"/>
                  </a:cubicBezTo>
                  <a:cubicBezTo>
                    <a:pt x="0" y="9256"/>
                    <a:pt x="318" y="12197"/>
                    <a:pt x="936" y="12230"/>
                  </a:cubicBezTo>
                  <a:cubicBezTo>
                    <a:pt x="942" y="12230"/>
                    <a:pt x="948" y="12231"/>
                    <a:pt x="953" y="12231"/>
                  </a:cubicBezTo>
                  <a:cubicBezTo>
                    <a:pt x="1584" y="12231"/>
                    <a:pt x="2280" y="9543"/>
                    <a:pt x="3041" y="6282"/>
                  </a:cubicBezTo>
                  <a:cubicBezTo>
                    <a:pt x="3793" y="2990"/>
                    <a:pt x="4361" y="267"/>
                    <a:pt x="3777" y="16"/>
                  </a:cubicBezTo>
                  <a:cubicBezTo>
                    <a:pt x="3751" y="6"/>
                    <a:pt x="3724" y="1"/>
                    <a:pt x="3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02"/>
            <p:cNvSpPr/>
            <p:nvPr/>
          </p:nvSpPr>
          <p:spPr>
            <a:xfrm>
              <a:off x="1376375" y="1510100"/>
              <a:ext cx="116575" cy="310625"/>
            </a:xfrm>
            <a:custGeom>
              <a:rect b="b" l="l" r="r" t="t"/>
              <a:pathLst>
                <a:path extrusionOk="0" h="12425" w="4663">
                  <a:moveTo>
                    <a:pt x="4004" y="1"/>
                  </a:moveTo>
                  <a:cubicBezTo>
                    <a:pt x="3699" y="1"/>
                    <a:pt x="3146" y="497"/>
                    <a:pt x="2541" y="1397"/>
                  </a:cubicBezTo>
                  <a:cubicBezTo>
                    <a:pt x="836" y="4087"/>
                    <a:pt x="1" y="7262"/>
                    <a:pt x="185" y="10453"/>
                  </a:cubicBezTo>
                  <a:cubicBezTo>
                    <a:pt x="302" y="11673"/>
                    <a:pt x="586" y="12408"/>
                    <a:pt x="903" y="12408"/>
                  </a:cubicBezTo>
                  <a:lnTo>
                    <a:pt x="903" y="12425"/>
                  </a:lnTo>
                  <a:cubicBezTo>
                    <a:pt x="1538" y="12408"/>
                    <a:pt x="1989" y="9601"/>
                    <a:pt x="2858" y="6310"/>
                  </a:cubicBezTo>
                  <a:cubicBezTo>
                    <a:pt x="3710" y="3018"/>
                    <a:pt x="4663" y="345"/>
                    <a:pt x="4111" y="27"/>
                  </a:cubicBezTo>
                  <a:cubicBezTo>
                    <a:pt x="4080" y="10"/>
                    <a:pt x="4044" y="1"/>
                    <a:pt x="40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02"/>
            <p:cNvSpPr/>
            <p:nvPr/>
          </p:nvSpPr>
          <p:spPr>
            <a:xfrm>
              <a:off x="1266950" y="1454275"/>
              <a:ext cx="109875" cy="313825"/>
            </a:xfrm>
            <a:custGeom>
              <a:rect b="b" l="l" r="r" t="t"/>
              <a:pathLst>
                <a:path extrusionOk="0" h="12553" w="4395">
                  <a:moveTo>
                    <a:pt x="3716" y="0"/>
                  </a:moveTo>
                  <a:cubicBezTo>
                    <a:pt x="3418" y="0"/>
                    <a:pt x="2875" y="514"/>
                    <a:pt x="2306" y="1458"/>
                  </a:cubicBezTo>
                  <a:cubicBezTo>
                    <a:pt x="702" y="4232"/>
                    <a:pt x="0" y="7423"/>
                    <a:pt x="284" y="10614"/>
                  </a:cubicBezTo>
                  <a:cubicBezTo>
                    <a:pt x="435" y="11834"/>
                    <a:pt x="752" y="12553"/>
                    <a:pt x="1053" y="12553"/>
                  </a:cubicBezTo>
                  <a:cubicBezTo>
                    <a:pt x="1704" y="12519"/>
                    <a:pt x="2072" y="9695"/>
                    <a:pt x="2824" y="6370"/>
                  </a:cubicBezTo>
                  <a:cubicBezTo>
                    <a:pt x="3542" y="3029"/>
                    <a:pt x="4395" y="322"/>
                    <a:pt x="3810" y="21"/>
                  </a:cubicBezTo>
                  <a:cubicBezTo>
                    <a:pt x="3782" y="7"/>
                    <a:pt x="3751" y="0"/>
                    <a:pt x="3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02"/>
            <p:cNvSpPr/>
            <p:nvPr/>
          </p:nvSpPr>
          <p:spPr>
            <a:xfrm>
              <a:off x="1174625" y="1442125"/>
              <a:ext cx="91925" cy="278425"/>
            </a:xfrm>
            <a:custGeom>
              <a:rect b="b" l="l" r="r" t="t"/>
              <a:pathLst>
                <a:path extrusionOk="0" h="11137" w="3677">
                  <a:moveTo>
                    <a:pt x="2987" y="0"/>
                  </a:moveTo>
                  <a:cubicBezTo>
                    <a:pt x="2687" y="0"/>
                    <a:pt x="2211" y="462"/>
                    <a:pt x="1722" y="1292"/>
                  </a:cubicBezTo>
                  <a:cubicBezTo>
                    <a:pt x="368" y="3832"/>
                    <a:pt x="1" y="6773"/>
                    <a:pt x="702" y="9546"/>
                  </a:cubicBezTo>
                  <a:cubicBezTo>
                    <a:pt x="991" y="10557"/>
                    <a:pt x="1388" y="11137"/>
                    <a:pt x="1685" y="11137"/>
                  </a:cubicBezTo>
                  <a:cubicBezTo>
                    <a:pt x="1698" y="11137"/>
                    <a:pt x="1710" y="11136"/>
                    <a:pt x="1722" y="11134"/>
                  </a:cubicBezTo>
                  <a:cubicBezTo>
                    <a:pt x="2357" y="10983"/>
                    <a:pt x="2340" y="8527"/>
                    <a:pt x="2707" y="5603"/>
                  </a:cubicBezTo>
                  <a:cubicBezTo>
                    <a:pt x="3042" y="2696"/>
                    <a:pt x="3677" y="307"/>
                    <a:pt x="3092" y="23"/>
                  </a:cubicBezTo>
                  <a:cubicBezTo>
                    <a:pt x="3060" y="8"/>
                    <a:pt x="3025" y="0"/>
                    <a:pt x="2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02"/>
            <p:cNvSpPr/>
            <p:nvPr/>
          </p:nvSpPr>
          <p:spPr>
            <a:xfrm>
              <a:off x="1776975" y="2165450"/>
              <a:ext cx="107375" cy="99750"/>
            </a:xfrm>
            <a:custGeom>
              <a:rect b="b" l="l" r="r" t="t"/>
              <a:pathLst>
                <a:path extrusionOk="0" h="3990" w="4295">
                  <a:moveTo>
                    <a:pt x="3347" y="0"/>
                  </a:moveTo>
                  <a:cubicBezTo>
                    <a:pt x="2778" y="0"/>
                    <a:pt x="1945" y="383"/>
                    <a:pt x="1237" y="1148"/>
                  </a:cubicBezTo>
                  <a:cubicBezTo>
                    <a:pt x="201" y="2268"/>
                    <a:pt x="0" y="3588"/>
                    <a:pt x="535" y="3905"/>
                  </a:cubicBezTo>
                  <a:cubicBezTo>
                    <a:pt x="635" y="3963"/>
                    <a:pt x="748" y="3989"/>
                    <a:pt x="872" y="3989"/>
                  </a:cubicBezTo>
                  <a:cubicBezTo>
                    <a:pt x="1434" y="3989"/>
                    <a:pt x="2210" y="3441"/>
                    <a:pt x="2908" y="2702"/>
                  </a:cubicBezTo>
                  <a:cubicBezTo>
                    <a:pt x="3760" y="1767"/>
                    <a:pt x="4294" y="764"/>
                    <a:pt x="3927" y="246"/>
                  </a:cubicBezTo>
                  <a:cubicBezTo>
                    <a:pt x="3816" y="82"/>
                    <a:pt x="3610" y="0"/>
                    <a:pt x="33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02"/>
            <p:cNvSpPr/>
            <p:nvPr/>
          </p:nvSpPr>
          <p:spPr>
            <a:xfrm>
              <a:off x="1652900" y="1978300"/>
              <a:ext cx="154600" cy="283650"/>
            </a:xfrm>
            <a:custGeom>
              <a:rect b="b" l="l" r="r" t="t"/>
              <a:pathLst>
                <a:path extrusionOk="0" h="11346" w="6184">
                  <a:moveTo>
                    <a:pt x="379" y="0"/>
                  </a:moveTo>
                  <a:cubicBezTo>
                    <a:pt x="352" y="0"/>
                    <a:pt x="327" y="4"/>
                    <a:pt x="302" y="13"/>
                  </a:cubicBezTo>
                  <a:cubicBezTo>
                    <a:pt x="218" y="29"/>
                    <a:pt x="151" y="80"/>
                    <a:pt x="84" y="130"/>
                  </a:cubicBezTo>
                  <a:cubicBezTo>
                    <a:pt x="18" y="213"/>
                    <a:pt x="1" y="313"/>
                    <a:pt x="34" y="414"/>
                  </a:cubicBezTo>
                  <a:cubicBezTo>
                    <a:pt x="68" y="531"/>
                    <a:pt x="168" y="597"/>
                    <a:pt x="285" y="597"/>
                  </a:cubicBezTo>
                  <a:cubicBezTo>
                    <a:pt x="402" y="547"/>
                    <a:pt x="352" y="497"/>
                    <a:pt x="335" y="481"/>
                  </a:cubicBezTo>
                  <a:lnTo>
                    <a:pt x="335" y="464"/>
                  </a:lnTo>
                  <a:cubicBezTo>
                    <a:pt x="318" y="447"/>
                    <a:pt x="252" y="414"/>
                    <a:pt x="318" y="364"/>
                  </a:cubicBezTo>
                  <a:cubicBezTo>
                    <a:pt x="335" y="359"/>
                    <a:pt x="351" y="357"/>
                    <a:pt x="366" y="357"/>
                  </a:cubicBezTo>
                  <a:cubicBezTo>
                    <a:pt x="410" y="357"/>
                    <a:pt x="448" y="376"/>
                    <a:pt x="485" y="414"/>
                  </a:cubicBezTo>
                  <a:cubicBezTo>
                    <a:pt x="502" y="414"/>
                    <a:pt x="536" y="464"/>
                    <a:pt x="485" y="547"/>
                  </a:cubicBezTo>
                  <a:cubicBezTo>
                    <a:pt x="452" y="597"/>
                    <a:pt x="402" y="631"/>
                    <a:pt x="352" y="648"/>
                  </a:cubicBezTo>
                  <a:cubicBezTo>
                    <a:pt x="318" y="648"/>
                    <a:pt x="285" y="664"/>
                    <a:pt x="268" y="664"/>
                  </a:cubicBezTo>
                  <a:cubicBezTo>
                    <a:pt x="210" y="656"/>
                    <a:pt x="176" y="648"/>
                    <a:pt x="153" y="648"/>
                  </a:cubicBezTo>
                  <a:cubicBezTo>
                    <a:pt x="130" y="648"/>
                    <a:pt x="118" y="656"/>
                    <a:pt x="101" y="681"/>
                  </a:cubicBezTo>
                  <a:cubicBezTo>
                    <a:pt x="135" y="1149"/>
                    <a:pt x="218" y="1600"/>
                    <a:pt x="352" y="2034"/>
                  </a:cubicBezTo>
                  <a:cubicBezTo>
                    <a:pt x="753" y="3455"/>
                    <a:pt x="1271" y="4841"/>
                    <a:pt x="1922" y="6161"/>
                  </a:cubicBezTo>
                  <a:cubicBezTo>
                    <a:pt x="3315" y="9121"/>
                    <a:pt x="4872" y="11345"/>
                    <a:pt x="5516" y="11345"/>
                  </a:cubicBezTo>
                  <a:cubicBezTo>
                    <a:pt x="5552" y="11345"/>
                    <a:pt x="5585" y="11339"/>
                    <a:pt x="5615" y="11324"/>
                  </a:cubicBezTo>
                  <a:cubicBezTo>
                    <a:pt x="6183" y="11057"/>
                    <a:pt x="5465" y="8317"/>
                    <a:pt x="3994" y="5192"/>
                  </a:cubicBezTo>
                  <a:cubicBezTo>
                    <a:pt x="3376" y="3856"/>
                    <a:pt x="2641" y="2569"/>
                    <a:pt x="1805" y="1349"/>
                  </a:cubicBezTo>
                  <a:cubicBezTo>
                    <a:pt x="1538" y="965"/>
                    <a:pt x="1237" y="597"/>
                    <a:pt x="903" y="280"/>
                  </a:cubicBezTo>
                  <a:cubicBezTo>
                    <a:pt x="786" y="146"/>
                    <a:pt x="636" y="46"/>
                    <a:pt x="469" y="13"/>
                  </a:cubicBezTo>
                  <a:cubicBezTo>
                    <a:pt x="435" y="4"/>
                    <a:pt x="406" y="0"/>
                    <a:pt x="3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02"/>
            <p:cNvSpPr/>
            <p:nvPr/>
          </p:nvSpPr>
          <p:spPr>
            <a:xfrm>
              <a:off x="1481225" y="2016775"/>
              <a:ext cx="199700" cy="155800"/>
            </a:xfrm>
            <a:custGeom>
              <a:rect b="b" l="l" r="r" t="t"/>
              <a:pathLst>
                <a:path extrusionOk="0" h="6232" w="7988">
                  <a:moveTo>
                    <a:pt x="7213" y="0"/>
                  </a:moveTo>
                  <a:cubicBezTo>
                    <a:pt x="6449" y="0"/>
                    <a:pt x="4824" y="804"/>
                    <a:pt x="3209" y="2150"/>
                  </a:cubicBezTo>
                  <a:cubicBezTo>
                    <a:pt x="1187" y="3820"/>
                    <a:pt x="1" y="5658"/>
                    <a:pt x="435" y="6126"/>
                  </a:cubicBezTo>
                  <a:cubicBezTo>
                    <a:pt x="504" y="6197"/>
                    <a:pt x="607" y="6231"/>
                    <a:pt x="740" y="6231"/>
                  </a:cubicBezTo>
                  <a:cubicBezTo>
                    <a:pt x="1452" y="6231"/>
                    <a:pt x="3016" y="5269"/>
                    <a:pt x="4662" y="3904"/>
                  </a:cubicBezTo>
                  <a:cubicBezTo>
                    <a:pt x="6617" y="2283"/>
                    <a:pt x="7987" y="662"/>
                    <a:pt x="7603" y="145"/>
                  </a:cubicBezTo>
                  <a:cubicBezTo>
                    <a:pt x="7532" y="47"/>
                    <a:pt x="7397" y="0"/>
                    <a:pt x="72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02"/>
            <p:cNvSpPr/>
            <p:nvPr/>
          </p:nvSpPr>
          <p:spPr>
            <a:xfrm>
              <a:off x="1362600" y="1904825"/>
              <a:ext cx="153325" cy="250750"/>
            </a:xfrm>
            <a:custGeom>
              <a:rect b="b" l="l" r="r" t="t"/>
              <a:pathLst>
                <a:path extrusionOk="0" h="10030" w="6133">
                  <a:moveTo>
                    <a:pt x="686" y="1"/>
                  </a:moveTo>
                  <a:cubicBezTo>
                    <a:pt x="643" y="1"/>
                    <a:pt x="604" y="10"/>
                    <a:pt x="569" y="28"/>
                  </a:cubicBezTo>
                  <a:cubicBezTo>
                    <a:pt x="0" y="295"/>
                    <a:pt x="669" y="2768"/>
                    <a:pt x="2039" y="5525"/>
                  </a:cubicBezTo>
                  <a:cubicBezTo>
                    <a:pt x="3338" y="8107"/>
                    <a:pt x="4798" y="10030"/>
                    <a:pt x="5445" y="10030"/>
                  </a:cubicBezTo>
                  <a:cubicBezTo>
                    <a:pt x="5488" y="10030"/>
                    <a:pt x="5528" y="10021"/>
                    <a:pt x="5564" y="10003"/>
                  </a:cubicBezTo>
                  <a:cubicBezTo>
                    <a:pt x="6133" y="9719"/>
                    <a:pt x="5464" y="7262"/>
                    <a:pt x="4077" y="4506"/>
                  </a:cubicBezTo>
                  <a:cubicBezTo>
                    <a:pt x="2794" y="1923"/>
                    <a:pt x="1320" y="1"/>
                    <a:pt x="6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02"/>
            <p:cNvSpPr/>
            <p:nvPr/>
          </p:nvSpPr>
          <p:spPr>
            <a:xfrm>
              <a:off x="1145800" y="1872900"/>
              <a:ext cx="239375" cy="239825"/>
            </a:xfrm>
            <a:custGeom>
              <a:rect b="b" l="l" r="r" t="t"/>
              <a:pathLst>
                <a:path extrusionOk="0" h="9593" w="9575">
                  <a:moveTo>
                    <a:pt x="633" y="0"/>
                  </a:moveTo>
                  <a:cubicBezTo>
                    <a:pt x="603" y="0"/>
                    <a:pt x="576" y="6"/>
                    <a:pt x="552" y="18"/>
                  </a:cubicBezTo>
                  <a:cubicBezTo>
                    <a:pt x="1" y="302"/>
                    <a:pt x="1204" y="3377"/>
                    <a:pt x="1655" y="7387"/>
                  </a:cubicBezTo>
                  <a:lnTo>
                    <a:pt x="1889" y="9592"/>
                  </a:lnTo>
                  <a:lnTo>
                    <a:pt x="3560" y="8072"/>
                  </a:lnTo>
                  <a:cubicBezTo>
                    <a:pt x="3710" y="7938"/>
                    <a:pt x="3860" y="7788"/>
                    <a:pt x="4027" y="7654"/>
                  </a:cubicBezTo>
                  <a:cubicBezTo>
                    <a:pt x="5464" y="6334"/>
                    <a:pt x="6818" y="4930"/>
                    <a:pt x="8071" y="3443"/>
                  </a:cubicBezTo>
                  <a:cubicBezTo>
                    <a:pt x="8305" y="3176"/>
                    <a:pt x="8539" y="2859"/>
                    <a:pt x="8672" y="2675"/>
                  </a:cubicBezTo>
                  <a:cubicBezTo>
                    <a:pt x="8806" y="2474"/>
                    <a:pt x="8873" y="2407"/>
                    <a:pt x="8890" y="2341"/>
                  </a:cubicBezTo>
                  <a:cubicBezTo>
                    <a:pt x="8973" y="2290"/>
                    <a:pt x="9057" y="2257"/>
                    <a:pt x="9157" y="2257"/>
                  </a:cubicBezTo>
                  <a:cubicBezTo>
                    <a:pt x="9169" y="2255"/>
                    <a:pt x="9181" y="2254"/>
                    <a:pt x="9193" y="2254"/>
                  </a:cubicBezTo>
                  <a:cubicBezTo>
                    <a:pt x="9264" y="2254"/>
                    <a:pt x="9336" y="2290"/>
                    <a:pt x="9408" y="2290"/>
                  </a:cubicBezTo>
                  <a:cubicBezTo>
                    <a:pt x="9474" y="2274"/>
                    <a:pt x="9575" y="2207"/>
                    <a:pt x="9541" y="2006"/>
                  </a:cubicBezTo>
                  <a:cubicBezTo>
                    <a:pt x="9474" y="1739"/>
                    <a:pt x="9274" y="1522"/>
                    <a:pt x="8990" y="1455"/>
                  </a:cubicBezTo>
                  <a:cubicBezTo>
                    <a:pt x="8893" y="1434"/>
                    <a:pt x="8793" y="1423"/>
                    <a:pt x="8693" y="1423"/>
                  </a:cubicBezTo>
                  <a:cubicBezTo>
                    <a:pt x="8399" y="1423"/>
                    <a:pt x="8103" y="1514"/>
                    <a:pt x="7854" y="1689"/>
                  </a:cubicBezTo>
                  <a:cubicBezTo>
                    <a:pt x="7536" y="1873"/>
                    <a:pt x="7286" y="2040"/>
                    <a:pt x="6968" y="2257"/>
                  </a:cubicBezTo>
                  <a:cubicBezTo>
                    <a:pt x="5771" y="3123"/>
                    <a:pt x="4612" y="4048"/>
                    <a:pt x="3500" y="5031"/>
                  </a:cubicBezTo>
                  <a:lnTo>
                    <a:pt x="3500" y="5031"/>
                  </a:lnTo>
                  <a:cubicBezTo>
                    <a:pt x="3187" y="3889"/>
                    <a:pt x="2739" y="2788"/>
                    <a:pt x="2173" y="1739"/>
                  </a:cubicBezTo>
                  <a:cubicBezTo>
                    <a:pt x="1534" y="613"/>
                    <a:pt x="937" y="0"/>
                    <a:pt x="6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02"/>
            <p:cNvSpPr/>
            <p:nvPr/>
          </p:nvSpPr>
          <p:spPr>
            <a:xfrm>
              <a:off x="1106950" y="2091375"/>
              <a:ext cx="756525" cy="436125"/>
            </a:xfrm>
            <a:custGeom>
              <a:rect b="b" l="l" r="r" t="t"/>
              <a:pathLst>
                <a:path extrusionOk="0" h="17445" w="30261">
                  <a:moveTo>
                    <a:pt x="11329" y="1"/>
                  </a:moveTo>
                  <a:lnTo>
                    <a:pt x="10193" y="1221"/>
                  </a:lnTo>
                  <a:cubicBezTo>
                    <a:pt x="7614" y="3956"/>
                    <a:pt x="5262" y="6499"/>
                    <a:pt x="3252" y="8717"/>
                  </a:cubicBezTo>
                  <a:lnTo>
                    <a:pt x="3252" y="8717"/>
                  </a:lnTo>
                  <a:cubicBezTo>
                    <a:pt x="2580" y="6272"/>
                    <a:pt x="1996" y="4264"/>
                    <a:pt x="1538" y="2808"/>
                  </a:cubicBezTo>
                  <a:cubicBezTo>
                    <a:pt x="1388" y="2374"/>
                    <a:pt x="1271" y="1973"/>
                    <a:pt x="1137" y="1638"/>
                  </a:cubicBezTo>
                  <a:cubicBezTo>
                    <a:pt x="1087" y="1471"/>
                    <a:pt x="1020" y="1321"/>
                    <a:pt x="970" y="1171"/>
                  </a:cubicBezTo>
                  <a:cubicBezTo>
                    <a:pt x="920" y="1037"/>
                    <a:pt x="870" y="887"/>
                    <a:pt x="803" y="753"/>
                  </a:cubicBezTo>
                  <a:cubicBezTo>
                    <a:pt x="719" y="586"/>
                    <a:pt x="552" y="469"/>
                    <a:pt x="368" y="452"/>
                  </a:cubicBezTo>
                  <a:cubicBezTo>
                    <a:pt x="218" y="452"/>
                    <a:pt x="84" y="552"/>
                    <a:pt x="34" y="686"/>
                  </a:cubicBezTo>
                  <a:cubicBezTo>
                    <a:pt x="1" y="770"/>
                    <a:pt x="34" y="870"/>
                    <a:pt x="101" y="920"/>
                  </a:cubicBezTo>
                  <a:cubicBezTo>
                    <a:pt x="122" y="934"/>
                    <a:pt x="137" y="939"/>
                    <a:pt x="149" y="939"/>
                  </a:cubicBezTo>
                  <a:cubicBezTo>
                    <a:pt x="165" y="939"/>
                    <a:pt x="175" y="930"/>
                    <a:pt x="185" y="920"/>
                  </a:cubicBezTo>
                  <a:cubicBezTo>
                    <a:pt x="201" y="903"/>
                    <a:pt x="185" y="870"/>
                    <a:pt x="201" y="853"/>
                  </a:cubicBezTo>
                  <a:cubicBezTo>
                    <a:pt x="218" y="836"/>
                    <a:pt x="235" y="836"/>
                    <a:pt x="268" y="820"/>
                  </a:cubicBezTo>
                  <a:cubicBezTo>
                    <a:pt x="275" y="813"/>
                    <a:pt x="291" y="809"/>
                    <a:pt x="304" y="809"/>
                  </a:cubicBezTo>
                  <a:cubicBezTo>
                    <a:pt x="323" y="809"/>
                    <a:pt x="338" y="817"/>
                    <a:pt x="318" y="836"/>
                  </a:cubicBezTo>
                  <a:cubicBezTo>
                    <a:pt x="302" y="853"/>
                    <a:pt x="318" y="870"/>
                    <a:pt x="335" y="953"/>
                  </a:cubicBezTo>
                  <a:cubicBezTo>
                    <a:pt x="352" y="1204"/>
                    <a:pt x="385" y="1488"/>
                    <a:pt x="419" y="1806"/>
                  </a:cubicBezTo>
                  <a:cubicBezTo>
                    <a:pt x="469" y="2173"/>
                    <a:pt x="519" y="2574"/>
                    <a:pt x="586" y="3025"/>
                  </a:cubicBezTo>
                  <a:cubicBezTo>
                    <a:pt x="870" y="4863"/>
                    <a:pt x="1338" y="7470"/>
                    <a:pt x="1972" y="10678"/>
                  </a:cubicBezTo>
                  <a:lnTo>
                    <a:pt x="2290" y="12215"/>
                  </a:lnTo>
                  <a:lnTo>
                    <a:pt x="3460" y="11079"/>
                  </a:lnTo>
                  <a:cubicBezTo>
                    <a:pt x="5523" y="9059"/>
                    <a:pt x="7953" y="6647"/>
                    <a:pt x="10585" y="3975"/>
                  </a:cubicBezTo>
                  <a:lnTo>
                    <a:pt x="10585" y="3975"/>
                  </a:lnTo>
                  <a:cubicBezTo>
                    <a:pt x="11287" y="5757"/>
                    <a:pt x="11975" y="7644"/>
                    <a:pt x="12633" y="9592"/>
                  </a:cubicBezTo>
                  <a:cubicBezTo>
                    <a:pt x="13000" y="10644"/>
                    <a:pt x="13334" y="11680"/>
                    <a:pt x="13652" y="12716"/>
                  </a:cubicBezTo>
                  <a:lnTo>
                    <a:pt x="14237" y="14571"/>
                  </a:lnTo>
                  <a:lnTo>
                    <a:pt x="15573" y="13167"/>
                  </a:lnTo>
                  <a:cubicBezTo>
                    <a:pt x="17578" y="11051"/>
                    <a:pt x="19488" y="9005"/>
                    <a:pt x="21245" y="7089"/>
                  </a:cubicBezTo>
                  <a:lnTo>
                    <a:pt x="21245" y="7089"/>
                  </a:lnTo>
                  <a:cubicBezTo>
                    <a:pt x="23167" y="10933"/>
                    <a:pt x="24845" y="14154"/>
                    <a:pt x="26133" y="16476"/>
                  </a:cubicBezTo>
                  <a:lnTo>
                    <a:pt x="26651" y="17445"/>
                  </a:lnTo>
                  <a:lnTo>
                    <a:pt x="27202" y="16576"/>
                  </a:lnTo>
                  <a:cubicBezTo>
                    <a:pt x="27837" y="15590"/>
                    <a:pt x="28572" y="14671"/>
                    <a:pt x="29375" y="13819"/>
                  </a:cubicBezTo>
                  <a:cubicBezTo>
                    <a:pt x="29943" y="13201"/>
                    <a:pt x="30260" y="12867"/>
                    <a:pt x="30193" y="12783"/>
                  </a:cubicBezTo>
                  <a:cubicBezTo>
                    <a:pt x="30180" y="12764"/>
                    <a:pt x="30153" y="12753"/>
                    <a:pt x="30113" y="12753"/>
                  </a:cubicBezTo>
                  <a:cubicBezTo>
                    <a:pt x="29946" y="12753"/>
                    <a:pt x="29549" y="12924"/>
                    <a:pt x="28957" y="13301"/>
                  </a:cubicBezTo>
                  <a:cubicBezTo>
                    <a:pt x="28201" y="13805"/>
                    <a:pt x="27506" y="14386"/>
                    <a:pt x="26883" y="15045"/>
                  </a:cubicBezTo>
                  <a:lnTo>
                    <a:pt x="26883" y="15045"/>
                  </a:lnTo>
                  <a:cubicBezTo>
                    <a:pt x="25782" y="12392"/>
                    <a:pt x="24264" y="8902"/>
                    <a:pt x="22424" y="4863"/>
                  </a:cubicBezTo>
                  <a:lnTo>
                    <a:pt x="21822" y="3510"/>
                  </a:lnTo>
                  <a:lnTo>
                    <a:pt x="20753" y="4596"/>
                  </a:lnTo>
                  <a:cubicBezTo>
                    <a:pt x="19038" y="6324"/>
                    <a:pt x="17191" y="8218"/>
                    <a:pt x="15256" y="10216"/>
                  </a:cubicBezTo>
                  <a:lnTo>
                    <a:pt x="15256" y="10216"/>
                  </a:lnTo>
                  <a:cubicBezTo>
                    <a:pt x="15110" y="9763"/>
                    <a:pt x="14961" y="9310"/>
                    <a:pt x="14805" y="8857"/>
                  </a:cubicBezTo>
                  <a:cubicBezTo>
                    <a:pt x="13936" y="6283"/>
                    <a:pt x="12983" y="3811"/>
                    <a:pt x="11998" y="1555"/>
                  </a:cubicBezTo>
                  <a:lnTo>
                    <a:pt x="113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02"/>
            <p:cNvSpPr/>
            <p:nvPr/>
          </p:nvSpPr>
          <p:spPr>
            <a:xfrm>
              <a:off x="1028000" y="2292500"/>
              <a:ext cx="125775" cy="416850"/>
            </a:xfrm>
            <a:custGeom>
              <a:rect b="b" l="l" r="r" t="t"/>
              <a:pathLst>
                <a:path extrusionOk="0" h="16674" w="5031">
                  <a:moveTo>
                    <a:pt x="378" y="0"/>
                  </a:moveTo>
                  <a:cubicBezTo>
                    <a:pt x="305" y="0"/>
                    <a:pt x="252" y="21"/>
                    <a:pt x="218" y="60"/>
                  </a:cubicBezTo>
                  <a:cubicBezTo>
                    <a:pt x="1" y="310"/>
                    <a:pt x="519" y="1096"/>
                    <a:pt x="1003" y="2482"/>
                  </a:cubicBezTo>
                  <a:cubicBezTo>
                    <a:pt x="1638" y="4337"/>
                    <a:pt x="2106" y="6242"/>
                    <a:pt x="2407" y="8163"/>
                  </a:cubicBezTo>
                  <a:cubicBezTo>
                    <a:pt x="3176" y="12708"/>
                    <a:pt x="2674" y="16518"/>
                    <a:pt x="3309" y="16668"/>
                  </a:cubicBezTo>
                  <a:cubicBezTo>
                    <a:pt x="3322" y="16672"/>
                    <a:pt x="3335" y="16673"/>
                    <a:pt x="3349" y="16673"/>
                  </a:cubicBezTo>
                  <a:cubicBezTo>
                    <a:pt x="3655" y="16673"/>
                    <a:pt x="4160" y="15780"/>
                    <a:pt x="4512" y="14229"/>
                  </a:cubicBezTo>
                  <a:cubicBezTo>
                    <a:pt x="4980" y="12123"/>
                    <a:pt x="5030" y="9934"/>
                    <a:pt x="4663" y="7812"/>
                  </a:cubicBezTo>
                  <a:cubicBezTo>
                    <a:pt x="4262" y="5306"/>
                    <a:pt x="3409" y="3167"/>
                    <a:pt x="2440" y="1731"/>
                  </a:cubicBezTo>
                  <a:cubicBezTo>
                    <a:pt x="2073" y="1162"/>
                    <a:pt x="1588" y="661"/>
                    <a:pt x="1020" y="260"/>
                  </a:cubicBezTo>
                  <a:cubicBezTo>
                    <a:pt x="742" y="82"/>
                    <a:pt x="523"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02"/>
            <p:cNvSpPr/>
            <p:nvPr/>
          </p:nvSpPr>
          <p:spPr>
            <a:xfrm>
              <a:off x="1779900" y="2739775"/>
              <a:ext cx="235200" cy="360000"/>
            </a:xfrm>
            <a:custGeom>
              <a:rect b="b" l="l" r="r" t="t"/>
              <a:pathLst>
                <a:path extrusionOk="0" h="14400" w="9408">
                  <a:moveTo>
                    <a:pt x="8246" y="1"/>
                  </a:moveTo>
                  <a:cubicBezTo>
                    <a:pt x="7648" y="1"/>
                    <a:pt x="7054" y="105"/>
                    <a:pt x="6483" y="314"/>
                  </a:cubicBezTo>
                  <a:cubicBezTo>
                    <a:pt x="4746" y="882"/>
                    <a:pt x="2640" y="2536"/>
                    <a:pt x="1421" y="5059"/>
                  </a:cubicBezTo>
                  <a:cubicBezTo>
                    <a:pt x="451" y="7131"/>
                    <a:pt x="0" y="9404"/>
                    <a:pt x="117" y="11693"/>
                  </a:cubicBezTo>
                  <a:cubicBezTo>
                    <a:pt x="201" y="13380"/>
                    <a:pt x="502" y="14399"/>
                    <a:pt x="802" y="14399"/>
                  </a:cubicBezTo>
                  <a:cubicBezTo>
                    <a:pt x="1137" y="14399"/>
                    <a:pt x="1404" y="13380"/>
                    <a:pt x="1721" y="11810"/>
                  </a:cubicBezTo>
                  <a:cubicBezTo>
                    <a:pt x="2055" y="10239"/>
                    <a:pt x="2473" y="8100"/>
                    <a:pt x="3476" y="6062"/>
                  </a:cubicBezTo>
                  <a:cubicBezTo>
                    <a:pt x="4311" y="4324"/>
                    <a:pt x="5598" y="2854"/>
                    <a:pt x="7185" y="1768"/>
                  </a:cubicBezTo>
                  <a:cubicBezTo>
                    <a:pt x="8421" y="949"/>
                    <a:pt x="9407" y="698"/>
                    <a:pt x="9391" y="348"/>
                  </a:cubicBezTo>
                  <a:cubicBezTo>
                    <a:pt x="9374" y="197"/>
                    <a:pt x="9107" y="64"/>
                    <a:pt x="8605" y="13"/>
                  </a:cubicBezTo>
                  <a:cubicBezTo>
                    <a:pt x="8486" y="5"/>
                    <a:pt x="8366" y="1"/>
                    <a:pt x="82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7" name="Google Shape;3077;p102"/>
          <p:cNvSpPr txBox="1"/>
          <p:nvPr>
            <p:ph type="title"/>
          </p:nvPr>
        </p:nvSpPr>
        <p:spPr>
          <a:xfrm>
            <a:off x="720000" y="1299159"/>
            <a:ext cx="7704000" cy="6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333,000.00</a:t>
            </a:r>
            <a:endParaRPr sz="3200"/>
          </a:p>
        </p:txBody>
      </p:sp>
      <p:sp>
        <p:nvSpPr>
          <p:cNvPr id="3078" name="Google Shape;3078;p102"/>
          <p:cNvSpPr txBox="1"/>
          <p:nvPr>
            <p:ph idx="1" type="subTitle"/>
          </p:nvPr>
        </p:nvSpPr>
        <p:spPr>
          <a:xfrm>
            <a:off x="720000" y="1915734"/>
            <a:ext cx="7704000" cy="2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3079" name="Google Shape;3079;p102"/>
          <p:cNvSpPr txBox="1"/>
          <p:nvPr>
            <p:ph idx="2" type="title"/>
          </p:nvPr>
        </p:nvSpPr>
        <p:spPr>
          <a:xfrm>
            <a:off x="720000" y="2350258"/>
            <a:ext cx="7704000" cy="6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9</a:t>
            </a:r>
            <a:r>
              <a:rPr lang="en" sz="3200"/>
              <a:t>h 37m 23s</a:t>
            </a:r>
            <a:endParaRPr sz="3200"/>
          </a:p>
        </p:txBody>
      </p:sp>
      <p:sp>
        <p:nvSpPr>
          <p:cNvPr id="3080" name="Google Shape;3080;p102"/>
          <p:cNvSpPr txBox="1"/>
          <p:nvPr>
            <p:ph idx="4" type="subTitle"/>
          </p:nvPr>
        </p:nvSpPr>
        <p:spPr>
          <a:xfrm>
            <a:off x="720000" y="2966759"/>
            <a:ext cx="7704000" cy="2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3081" name="Google Shape;3081;p102"/>
          <p:cNvSpPr txBox="1"/>
          <p:nvPr>
            <p:ph idx="3" type="title"/>
          </p:nvPr>
        </p:nvSpPr>
        <p:spPr>
          <a:xfrm>
            <a:off x="720000" y="3401359"/>
            <a:ext cx="7704000" cy="6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386,000 km</a:t>
            </a:r>
            <a:endParaRPr sz="3200"/>
          </a:p>
        </p:txBody>
      </p:sp>
      <p:sp>
        <p:nvSpPr>
          <p:cNvPr id="3082" name="Google Shape;3082;p102"/>
          <p:cNvSpPr txBox="1"/>
          <p:nvPr>
            <p:ph idx="5" type="subTitle"/>
          </p:nvPr>
        </p:nvSpPr>
        <p:spPr>
          <a:xfrm>
            <a:off x="720000" y="4017859"/>
            <a:ext cx="7704000" cy="2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is the distance between Earth and the Moon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035"/>
                                        </p:tgtEl>
                                        <p:attrNameLst>
                                          <p:attrName>style.visibility</p:attrName>
                                        </p:attrNameLst>
                                      </p:cBhvr>
                                      <p:to>
                                        <p:strVal val="visible"/>
                                      </p:to>
                                    </p:set>
                                    <p:animEffect filter="fade" transition="in">
                                      <p:cBhvr>
                                        <p:cTn dur="1000"/>
                                        <p:tgtEl>
                                          <p:spTgt spid="303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056"/>
                                        </p:tgtEl>
                                        <p:attrNameLst>
                                          <p:attrName>style.visibility</p:attrName>
                                        </p:attrNameLst>
                                      </p:cBhvr>
                                      <p:to>
                                        <p:strVal val="visible"/>
                                      </p:to>
                                    </p:set>
                                    <p:animEffect filter="fade" transition="in">
                                      <p:cBhvr>
                                        <p:cTn dur="1000"/>
                                        <p:tgtEl>
                                          <p:spTgt spid="305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077"/>
                                        </p:tgtEl>
                                        <p:attrNameLst>
                                          <p:attrName>style.visibility</p:attrName>
                                        </p:attrNameLst>
                                      </p:cBhvr>
                                      <p:to>
                                        <p:strVal val="visible"/>
                                      </p:to>
                                    </p:set>
                                    <p:animEffect filter="fade" transition="in">
                                      <p:cBhvr>
                                        <p:cTn dur="1000"/>
                                        <p:tgtEl>
                                          <p:spTgt spid="3077"/>
                                        </p:tgtEl>
                                      </p:cBhvr>
                                    </p:animEffect>
                                  </p:childTnLst>
                                </p:cTn>
                              </p:par>
                              <p:par>
                                <p:cTn fill="hold" nodeType="withEffect" presetClass="entr" presetID="10" presetSubtype="0">
                                  <p:stCondLst>
                                    <p:cond delay="0"/>
                                  </p:stCondLst>
                                  <p:childTnLst>
                                    <p:set>
                                      <p:cBhvr>
                                        <p:cTn dur="1" fill="hold">
                                          <p:stCondLst>
                                            <p:cond delay="0"/>
                                          </p:stCondLst>
                                        </p:cTn>
                                        <p:tgtEl>
                                          <p:spTgt spid="3078"/>
                                        </p:tgtEl>
                                        <p:attrNameLst>
                                          <p:attrName>style.visibility</p:attrName>
                                        </p:attrNameLst>
                                      </p:cBhvr>
                                      <p:to>
                                        <p:strVal val="visible"/>
                                      </p:to>
                                    </p:set>
                                    <p:animEffect filter="fade" transition="in">
                                      <p:cBhvr>
                                        <p:cTn dur="1000"/>
                                        <p:tgtEl>
                                          <p:spTgt spid="3078"/>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079"/>
                                        </p:tgtEl>
                                        <p:attrNameLst>
                                          <p:attrName>style.visibility</p:attrName>
                                        </p:attrNameLst>
                                      </p:cBhvr>
                                      <p:to>
                                        <p:strVal val="visible"/>
                                      </p:to>
                                    </p:set>
                                    <p:animEffect filter="fade" transition="in">
                                      <p:cBhvr>
                                        <p:cTn dur="1000"/>
                                        <p:tgtEl>
                                          <p:spTgt spid="3079"/>
                                        </p:tgtEl>
                                      </p:cBhvr>
                                    </p:animEffect>
                                  </p:childTnLst>
                                </p:cTn>
                              </p:par>
                              <p:par>
                                <p:cTn fill="hold" nodeType="withEffect" presetClass="entr" presetID="10" presetSubtype="0">
                                  <p:stCondLst>
                                    <p:cond delay="0"/>
                                  </p:stCondLst>
                                  <p:childTnLst>
                                    <p:set>
                                      <p:cBhvr>
                                        <p:cTn dur="1" fill="hold">
                                          <p:stCondLst>
                                            <p:cond delay="0"/>
                                          </p:stCondLst>
                                        </p:cTn>
                                        <p:tgtEl>
                                          <p:spTgt spid="3080"/>
                                        </p:tgtEl>
                                        <p:attrNameLst>
                                          <p:attrName>style.visibility</p:attrName>
                                        </p:attrNameLst>
                                      </p:cBhvr>
                                      <p:to>
                                        <p:strVal val="visible"/>
                                      </p:to>
                                    </p:set>
                                    <p:animEffect filter="fade" transition="in">
                                      <p:cBhvr>
                                        <p:cTn dur="1000"/>
                                        <p:tgtEl>
                                          <p:spTgt spid="3080"/>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081"/>
                                        </p:tgtEl>
                                        <p:attrNameLst>
                                          <p:attrName>style.visibility</p:attrName>
                                        </p:attrNameLst>
                                      </p:cBhvr>
                                      <p:to>
                                        <p:strVal val="visible"/>
                                      </p:to>
                                    </p:set>
                                    <p:animEffect filter="fade" transition="in">
                                      <p:cBhvr>
                                        <p:cTn dur="1000"/>
                                        <p:tgtEl>
                                          <p:spTgt spid="3081"/>
                                        </p:tgtEl>
                                      </p:cBhvr>
                                    </p:animEffect>
                                  </p:childTnLst>
                                </p:cTn>
                              </p:par>
                              <p:par>
                                <p:cTn fill="hold" nodeType="withEffect" presetClass="entr" presetID="10" presetSubtype="0">
                                  <p:stCondLst>
                                    <p:cond delay="0"/>
                                  </p:stCondLst>
                                  <p:childTnLst>
                                    <p:set>
                                      <p:cBhvr>
                                        <p:cTn dur="1" fill="hold">
                                          <p:stCondLst>
                                            <p:cond delay="0"/>
                                          </p:stCondLst>
                                        </p:cTn>
                                        <p:tgtEl>
                                          <p:spTgt spid="3082"/>
                                        </p:tgtEl>
                                        <p:attrNameLst>
                                          <p:attrName>style.visibility</p:attrName>
                                        </p:attrNameLst>
                                      </p:cBhvr>
                                      <p:to>
                                        <p:strVal val="visible"/>
                                      </p:to>
                                    </p:set>
                                    <p:animEffect filter="fade" transition="in">
                                      <p:cBhvr>
                                        <p:cTn dur="1000"/>
                                        <p:tgtEl>
                                          <p:spTgt spid="308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6" name="Shape 3086"/>
        <p:cNvGrpSpPr/>
        <p:nvPr/>
      </p:nvGrpSpPr>
      <p:grpSpPr>
        <a:xfrm>
          <a:off x="0" y="0"/>
          <a:ext cx="0" cy="0"/>
          <a:chOff x="0" y="0"/>
          <a:chExt cx="0" cy="0"/>
        </a:xfrm>
      </p:grpSpPr>
      <p:sp>
        <p:nvSpPr>
          <p:cNvPr id="3087" name="Google Shape;3087;p103"/>
          <p:cNvSpPr/>
          <p:nvPr/>
        </p:nvSpPr>
        <p:spPr>
          <a:xfrm flipH="1" rot="-2700249">
            <a:off x="2939860" y="-93891"/>
            <a:ext cx="3374810" cy="3331433"/>
          </a:xfrm>
          <a:custGeom>
            <a:rect b="b" l="l" r="r" t="t"/>
            <a:pathLst>
              <a:path extrusionOk="0" h="135209" w="138129">
                <a:moveTo>
                  <a:pt x="112896" y="1"/>
                </a:moveTo>
                <a:cubicBezTo>
                  <a:pt x="98356" y="1"/>
                  <a:pt x="83858" y="16387"/>
                  <a:pt x="74195" y="25884"/>
                </a:cubicBezTo>
                <a:cubicBezTo>
                  <a:pt x="52871" y="46864"/>
                  <a:pt x="33001" y="69374"/>
                  <a:pt x="14855" y="93149"/>
                </a:cubicBezTo>
                <a:cubicBezTo>
                  <a:pt x="7389" y="102911"/>
                  <a:pt x="1" y="116234"/>
                  <a:pt x="6471" y="126685"/>
                </a:cubicBezTo>
                <a:cubicBezTo>
                  <a:pt x="10014" y="132451"/>
                  <a:pt x="16999" y="135208"/>
                  <a:pt x="23869" y="135208"/>
                </a:cubicBezTo>
                <a:cubicBezTo>
                  <a:pt x="25164" y="135208"/>
                  <a:pt x="26455" y="135110"/>
                  <a:pt x="27718" y="134916"/>
                </a:cubicBezTo>
                <a:cubicBezTo>
                  <a:pt x="35681" y="133691"/>
                  <a:pt x="42802" y="129327"/>
                  <a:pt x="49502" y="124924"/>
                </a:cubicBezTo>
                <a:cubicBezTo>
                  <a:pt x="71783" y="110185"/>
                  <a:pt x="92609" y="93225"/>
                  <a:pt x="111521" y="74351"/>
                </a:cubicBezTo>
                <a:cubicBezTo>
                  <a:pt x="120480" y="65469"/>
                  <a:pt x="129170" y="55822"/>
                  <a:pt x="133649" y="44031"/>
                </a:cubicBezTo>
                <a:cubicBezTo>
                  <a:pt x="138128" y="32239"/>
                  <a:pt x="137554" y="17768"/>
                  <a:pt x="129170" y="8312"/>
                </a:cubicBezTo>
                <a:cubicBezTo>
                  <a:pt x="123913" y="2350"/>
                  <a:pt x="118402" y="1"/>
                  <a:pt x="112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03"/>
          <p:cNvSpPr txBox="1"/>
          <p:nvPr>
            <p:ph type="title"/>
          </p:nvPr>
        </p:nvSpPr>
        <p:spPr>
          <a:xfrm>
            <a:off x="1098275" y="2687675"/>
            <a:ext cx="6947400" cy="145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2,956,944</a:t>
            </a:r>
            <a:endParaRPr/>
          </a:p>
        </p:txBody>
      </p:sp>
      <p:sp>
        <p:nvSpPr>
          <p:cNvPr id="3089" name="Google Shape;3089;p103"/>
          <p:cNvSpPr txBox="1"/>
          <p:nvPr>
            <p:ph idx="1" type="body"/>
          </p:nvPr>
        </p:nvSpPr>
        <p:spPr>
          <a:xfrm>
            <a:off x="3070375" y="1278025"/>
            <a:ext cx="3003300" cy="83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088"/>
                                        </p:tgtEl>
                                        <p:attrNameLst>
                                          <p:attrName>style.visibility</p:attrName>
                                        </p:attrNameLst>
                                      </p:cBhvr>
                                      <p:to>
                                        <p:strVal val="visible"/>
                                      </p:to>
                                    </p:set>
                                    <p:animEffect filter="fade" transition="in">
                                      <p:cBhvr>
                                        <p:cTn dur="1000"/>
                                        <p:tgtEl>
                                          <p:spTgt spid="308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087"/>
                                        </p:tgtEl>
                                        <p:attrNameLst>
                                          <p:attrName>style.visibility</p:attrName>
                                        </p:attrNameLst>
                                      </p:cBhvr>
                                      <p:to>
                                        <p:strVal val="visible"/>
                                      </p:to>
                                    </p:set>
                                    <p:animEffect filter="fade" transition="in">
                                      <p:cBhvr>
                                        <p:cTn dur="1000"/>
                                        <p:tgtEl>
                                          <p:spTgt spid="308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089"/>
                                        </p:tgtEl>
                                        <p:attrNameLst>
                                          <p:attrName>style.visibility</p:attrName>
                                        </p:attrNameLst>
                                      </p:cBhvr>
                                      <p:to>
                                        <p:strVal val="visible"/>
                                      </p:to>
                                    </p:set>
                                    <p:animEffect filter="fade" transition="in">
                                      <p:cBhvr>
                                        <p:cTn dur="1000"/>
                                        <p:tgtEl>
                                          <p:spTgt spid="308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3" name="Shape 3093"/>
        <p:cNvGrpSpPr/>
        <p:nvPr/>
      </p:nvGrpSpPr>
      <p:grpSpPr>
        <a:xfrm>
          <a:off x="0" y="0"/>
          <a:ext cx="0" cy="0"/>
          <a:chOff x="0" y="0"/>
          <a:chExt cx="0" cy="0"/>
        </a:xfrm>
      </p:grpSpPr>
      <p:grpSp>
        <p:nvGrpSpPr>
          <p:cNvPr id="3094" name="Google Shape;3094;p104"/>
          <p:cNvGrpSpPr/>
          <p:nvPr/>
        </p:nvGrpSpPr>
        <p:grpSpPr>
          <a:xfrm>
            <a:off x="6941221" y="1635400"/>
            <a:ext cx="1219200" cy="1560662"/>
            <a:chOff x="6941221" y="1635400"/>
            <a:chExt cx="1219200" cy="1560662"/>
          </a:xfrm>
        </p:grpSpPr>
        <p:cxnSp>
          <p:nvCxnSpPr>
            <p:cNvPr id="3095" name="Google Shape;3095;p104"/>
            <p:cNvCxnSpPr>
              <a:stCxn id="3096" idx="2"/>
              <a:endCxn id="3097" idx="0"/>
            </p:cNvCxnSpPr>
            <p:nvPr/>
          </p:nvCxnSpPr>
          <p:spPr>
            <a:xfrm flipH="1">
              <a:off x="7531451" y="2448163"/>
              <a:ext cx="16500" cy="747900"/>
            </a:xfrm>
            <a:prstGeom prst="straightConnector1">
              <a:avLst/>
            </a:prstGeom>
            <a:noFill/>
            <a:ln cap="flat" cmpd="sng" w="9525">
              <a:solidFill>
                <a:schemeClr val="dk1"/>
              </a:solidFill>
              <a:prstDash val="solid"/>
              <a:round/>
              <a:headEnd len="med" w="med" type="none"/>
              <a:tailEnd len="med" w="med" type="none"/>
            </a:ln>
          </p:spPr>
        </p:cxnSp>
        <p:sp>
          <p:nvSpPr>
            <p:cNvPr id="3098" name="Google Shape;3098;p104"/>
            <p:cNvSpPr/>
            <p:nvPr/>
          </p:nvSpPr>
          <p:spPr>
            <a:xfrm>
              <a:off x="6941221" y="1635400"/>
              <a:ext cx="1219200" cy="1219200"/>
            </a:xfrm>
            <a:prstGeom prst="pie">
              <a:avLst>
                <a:gd fmla="val 16206756" name="adj1"/>
                <a:gd fmla="val 18595452"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04"/>
            <p:cNvSpPr/>
            <p:nvPr/>
          </p:nvSpPr>
          <p:spPr>
            <a:xfrm>
              <a:off x="7147261" y="1841512"/>
              <a:ext cx="807105" cy="807105"/>
            </a:xfrm>
            <a:custGeom>
              <a:rect b="b" l="l" r="r" t="t"/>
              <a:pathLst>
                <a:path extrusionOk="0" h="20424" w="20424">
                  <a:moveTo>
                    <a:pt x="10210" y="1"/>
                  </a:moveTo>
                  <a:cubicBezTo>
                    <a:pt x="4570" y="1"/>
                    <a:pt x="1" y="4573"/>
                    <a:pt x="1" y="10214"/>
                  </a:cubicBezTo>
                  <a:cubicBezTo>
                    <a:pt x="1" y="15851"/>
                    <a:pt x="4570" y="20424"/>
                    <a:pt x="10210" y="20424"/>
                  </a:cubicBezTo>
                  <a:cubicBezTo>
                    <a:pt x="15851" y="20424"/>
                    <a:pt x="20424" y="15851"/>
                    <a:pt x="20424" y="10214"/>
                  </a:cubicBezTo>
                  <a:cubicBezTo>
                    <a:pt x="20424" y="4573"/>
                    <a:pt x="15851" y="1"/>
                    <a:pt x="10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104"/>
          <p:cNvGrpSpPr/>
          <p:nvPr/>
        </p:nvGrpSpPr>
        <p:grpSpPr>
          <a:xfrm>
            <a:off x="1002954" y="1659150"/>
            <a:ext cx="1219200" cy="1536913"/>
            <a:chOff x="1002954" y="1659150"/>
            <a:chExt cx="1219200" cy="1536913"/>
          </a:xfrm>
        </p:grpSpPr>
        <p:cxnSp>
          <p:nvCxnSpPr>
            <p:cNvPr id="3101" name="Google Shape;3101;p104"/>
            <p:cNvCxnSpPr>
              <a:stCxn id="3102" idx="2"/>
              <a:endCxn id="3103" idx="0"/>
            </p:cNvCxnSpPr>
            <p:nvPr/>
          </p:nvCxnSpPr>
          <p:spPr>
            <a:xfrm flipH="1">
              <a:off x="1612549" y="2448163"/>
              <a:ext cx="16500" cy="747900"/>
            </a:xfrm>
            <a:prstGeom prst="straightConnector1">
              <a:avLst/>
            </a:prstGeom>
            <a:noFill/>
            <a:ln cap="flat" cmpd="sng" w="9525">
              <a:solidFill>
                <a:schemeClr val="dk1"/>
              </a:solidFill>
              <a:prstDash val="solid"/>
              <a:round/>
              <a:headEnd len="med" w="med" type="none"/>
              <a:tailEnd len="med" w="med" type="none"/>
            </a:ln>
          </p:spPr>
        </p:cxnSp>
        <p:sp>
          <p:nvSpPr>
            <p:cNvPr id="3104" name="Google Shape;3104;p104"/>
            <p:cNvSpPr/>
            <p:nvPr/>
          </p:nvSpPr>
          <p:spPr>
            <a:xfrm>
              <a:off x="1002954" y="1659150"/>
              <a:ext cx="1219200" cy="1219200"/>
            </a:xfrm>
            <a:prstGeom prst="pie">
              <a:avLst>
                <a:gd fmla="val 16206756" name="adj1"/>
                <a:gd fmla="val 10828702"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04"/>
            <p:cNvSpPr/>
            <p:nvPr/>
          </p:nvSpPr>
          <p:spPr>
            <a:xfrm>
              <a:off x="1209021" y="1865246"/>
              <a:ext cx="807054" cy="807054"/>
            </a:xfrm>
            <a:custGeom>
              <a:rect b="b" l="l" r="r" t="t"/>
              <a:pathLst>
                <a:path extrusionOk="0" h="20424" w="20424">
                  <a:moveTo>
                    <a:pt x="10210" y="1"/>
                  </a:moveTo>
                  <a:cubicBezTo>
                    <a:pt x="4570" y="1"/>
                    <a:pt x="1" y="4573"/>
                    <a:pt x="1" y="10214"/>
                  </a:cubicBezTo>
                  <a:cubicBezTo>
                    <a:pt x="1" y="15851"/>
                    <a:pt x="4570" y="20424"/>
                    <a:pt x="10210" y="20424"/>
                  </a:cubicBezTo>
                  <a:cubicBezTo>
                    <a:pt x="15851" y="20424"/>
                    <a:pt x="20424" y="15851"/>
                    <a:pt x="20424" y="10214"/>
                  </a:cubicBezTo>
                  <a:cubicBezTo>
                    <a:pt x="20424" y="4573"/>
                    <a:pt x="15851" y="1"/>
                    <a:pt x="10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104"/>
          <p:cNvGrpSpPr/>
          <p:nvPr/>
        </p:nvGrpSpPr>
        <p:grpSpPr>
          <a:xfrm>
            <a:off x="4967296" y="1659050"/>
            <a:ext cx="1219200" cy="1537012"/>
            <a:chOff x="4967296" y="1659050"/>
            <a:chExt cx="1219200" cy="1537012"/>
          </a:xfrm>
        </p:grpSpPr>
        <p:cxnSp>
          <p:nvCxnSpPr>
            <p:cNvPr id="3107" name="Google Shape;3107;p104"/>
            <p:cNvCxnSpPr>
              <a:stCxn id="3108" idx="2"/>
              <a:endCxn id="3109" idx="0"/>
            </p:cNvCxnSpPr>
            <p:nvPr/>
          </p:nvCxnSpPr>
          <p:spPr>
            <a:xfrm flipH="1">
              <a:off x="5560376" y="2448163"/>
              <a:ext cx="16500" cy="747900"/>
            </a:xfrm>
            <a:prstGeom prst="straightConnector1">
              <a:avLst/>
            </a:prstGeom>
            <a:noFill/>
            <a:ln cap="flat" cmpd="sng" w="9525">
              <a:solidFill>
                <a:schemeClr val="dk1"/>
              </a:solidFill>
              <a:prstDash val="solid"/>
              <a:round/>
              <a:headEnd len="med" w="med" type="none"/>
              <a:tailEnd len="med" w="med" type="none"/>
            </a:ln>
          </p:spPr>
        </p:cxnSp>
        <p:sp>
          <p:nvSpPr>
            <p:cNvPr id="3110" name="Google Shape;3110;p104"/>
            <p:cNvSpPr/>
            <p:nvPr/>
          </p:nvSpPr>
          <p:spPr>
            <a:xfrm>
              <a:off x="4967296" y="1659050"/>
              <a:ext cx="1219200" cy="1219200"/>
            </a:xfrm>
            <a:prstGeom prst="pie">
              <a:avLst>
                <a:gd fmla="val 16206756" name="adj1"/>
                <a:gd fmla="val 18478"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04"/>
            <p:cNvSpPr/>
            <p:nvPr/>
          </p:nvSpPr>
          <p:spPr>
            <a:xfrm>
              <a:off x="5173336" y="1865162"/>
              <a:ext cx="807105" cy="807105"/>
            </a:xfrm>
            <a:custGeom>
              <a:rect b="b" l="l" r="r" t="t"/>
              <a:pathLst>
                <a:path extrusionOk="0" h="20424" w="20424">
                  <a:moveTo>
                    <a:pt x="10210" y="1"/>
                  </a:moveTo>
                  <a:cubicBezTo>
                    <a:pt x="4570" y="1"/>
                    <a:pt x="1" y="4573"/>
                    <a:pt x="1" y="10214"/>
                  </a:cubicBezTo>
                  <a:cubicBezTo>
                    <a:pt x="1" y="15851"/>
                    <a:pt x="4570" y="20424"/>
                    <a:pt x="10210" y="20424"/>
                  </a:cubicBezTo>
                  <a:cubicBezTo>
                    <a:pt x="15851" y="20424"/>
                    <a:pt x="20424" y="15851"/>
                    <a:pt x="20424" y="10214"/>
                  </a:cubicBezTo>
                  <a:cubicBezTo>
                    <a:pt x="20424" y="4573"/>
                    <a:pt x="15851" y="1"/>
                    <a:pt x="10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104"/>
          <p:cNvGrpSpPr/>
          <p:nvPr/>
        </p:nvGrpSpPr>
        <p:grpSpPr>
          <a:xfrm>
            <a:off x="2993354" y="1635413"/>
            <a:ext cx="1219200" cy="1560650"/>
            <a:chOff x="2993354" y="1635413"/>
            <a:chExt cx="1219200" cy="1560650"/>
          </a:xfrm>
        </p:grpSpPr>
        <p:cxnSp>
          <p:nvCxnSpPr>
            <p:cNvPr id="3113" name="Google Shape;3113;p104"/>
            <p:cNvCxnSpPr>
              <a:stCxn id="3114" idx="2"/>
              <a:endCxn id="3115" idx="0"/>
            </p:cNvCxnSpPr>
            <p:nvPr/>
          </p:nvCxnSpPr>
          <p:spPr>
            <a:xfrm flipH="1">
              <a:off x="3589324" y="2448163"/>
              <a:ext cx="16500" cy="747900"/>
            </a:xfrm>
            <a:prstGeom prst="straightConnector1">
              <a:avLst/>
            </a:prstGeom>
            <a:noFill/>
            <a:ln cap="flat" cmpd="sng" w="9525">
              <a:solidFill>
                <a:schemeClr val="dk1"/>
              </a:solidFill>
              <a:prstDash val="solid"/>
              <a:round/>
              <a:headEnd len="med" w="med" type="none"/>
              <a:tailEnd len="med" w="med" type="none"/>
            </a:ln>
          </p:spPr>
        </p:cxnSp>
        <p:sp>
          <p:nvSpPr>
            <p:cNvPr id="3116" name="Google Shape;3116;p104"/>
            <p:cNvSpPr/>
            <p:nvPr/>
          </p:nvSpPr>
          <p:spPr>
            <a:xfrm>
              <a:off x="2993354" y="1635413"/>
              <a:ext cx="1219200" cy="1219200"/>
            </a:xfrm>
            <a:prstGeom prst="pie">
              <a:avLst>
                <a:gd fmla="val 16206756" name="adj1"/>
                <a:gd fmla="val 5447076"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04"/>
            <p:cNvSpPr/>
            <p:nvPr/>
          </p:nvSpPr>
          <p:spPr>
            <a:xfrm>
              <a:off x="3199408" y="1841524"/>
              <a:ext cx="807105" cy="807105"/>
            </a:xfrm>
            <a:custGeom>
              <a:rect b="b" l="l" r="r" t="t"/>
              <a:pathLst>
                <a:path extrusionOk="0" h="20424" w="20424">
                  <a:moveTo>
                    <a:pt x="10210" y="1"/>
                  </a:moveTo>
                  <a:cubicBezTo>
                    <a:pt x="4570" y="1"/>
                    <a:pt x="1" y="4573"/>
                    <a:pt x="1" y="10214"/>
                  </a:cubicBezTo>
                  <a:cubicBezTo>
                    <a:pt x="1" y="15851"/>
                    <a:pt x="4570" y="20424"/>
                    <a:pt x="10210" y="20424"/>
                  </a:cubicBezTo>
                  <a:cubicBezTo>
                    <a:pt x="15851" y="20424"/>
                    <a:pt x="20424" y="15851"/>
                    <a:pt x="20424" y="10214"/>
                  </a:cubicBezTo>
                  <a:cubicBezTo>
                    <a:pt x="20424" y="4573"/>
                    <a:pt x="15851" y="1"/>
                    <a:pt x="10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4" name="Google Shape;3114;p104"/>
          <p:cNvSpPr txBox="1"/>
          <p:nvPr>
            <p:ph idx="3" type="title"/>
          </p:nvPr>
        </p:nvSpPr>
        <p:spPr>
          <a:xfrm>
            <a:off x="3135274" y="2041963"/>
            <a:ext cx="941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3118" name="Google Shape;3118;p104"/>
          <p:cNvSpPr txBox="1"/>
          <p:nvPr>
            <p:ph idx="4" type="subTitle"/>
          </p:nvPr>
        </p:nvSpPr>
        <p:spPr>
          <a:xfrm>
            <a:off x="2751274" y="3485355"/>
            <a:ext cx="1676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cold </a:t>
            </a:r>
            <a:endParaRPr/>
          </a:p>
        </p:txBody>
      </p:sp>
      <p:sp>
        <p:nvSpPr>
          <p:cNvPr id="3115" name="Google Shape;3115;p104"/>
          <p:cNvSpPr txBox="1"/>
          <p:nvPr>
            <p:ph idx="5" type="subTitle"/>
          </p:nvPr>
        </p:nvSpPr>
        <p:spPr>
          <a:xfrm>
            <a:off x="2858524" y="3196072"/>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102" name="Google Shape;3102;p104"/>
          <p:cNvSpPr txBox="1"/>
          <p:nvPr>
            <p:ph type="title"/>
          </p:nvPr>
        </p:nvSpPr>
        <p:spPr>
          <a:xfrm>
            <a:off x="1158499" y="2041963"/>
            <a:ext cx="941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3119" name="Google Shape;3119;p104"/>
          <p:cNvSpPr txBox="1"/>
          <p:nvPr>
            <p:ph idx="1" type="subTitle"/>
          </p:nvPr>
        </p:nvSpPr>
        <p:spPr>
          <a:xfrm>
            <a:off x="774500" y="3485355"/>
            <a:ext cx="1676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3103" name="Google Shape;3103;p104"/>
          <p:cNvSpPr txBox="1"/>
          <p:nvPr>
            <p:ph idx="2" type="subTitle"/>
          </p:nvPr>
        </p:nvSpPr>
        <p:spPr>
          <a:xfrm>
            <a:off x="881749" y="3196072"/>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108" name="Google Shape;3108;p104"/>
          <p:cNvSpPr txBox="1"/>
          <p:nvPr>
            <p:ph idx="6" type="title"/>
          </p:nvPr>
        </p:nvSpPr>
        <p:spPr>
          <a:xfrm>
            <a:off x="5139326" y="2041963"/>
            <a:ext cx="875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3120" name="Google Shape;3120;p104"/>
          <p:cNvSpPr txBox="1"/>
          <p:nvPr>
            <p:ph idx="7" type="subTitle"/>
          </p:nvPr>
        </p:nvSpPr>
        <p:spPr>
          <a:xfrm>
            <a:off x="4722326" y="3485355"/>
            <a:ext cx="1676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ringed one and a gas giant </a:t>
            </a:r>
            <a:endParaRPr/>
          </a:p>
        </p:txBody>
      </p:sp>
      <p:sp>
        <p:nvSpPr>
          <p:cNvPr id="3109" name="Google Shape;3109;p104"/>
          <p:cNvSpPr txBox="1"/>
          <p:nvPr>
            <p:ph idx="8" type="subTitle"/>
          </p:nvPr>
        </p:nvSpPr>
        <p:spPr>
          <a:xfrm>
            <a:off x="4829576" y="3196072"/>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096" name="Google Shape;3096;p104"/>
          <p:cNvSpPr txBox="1"/>
          <p:nvPr>
            <p:ph idx="9" type="title"/>
          </p:nvPr>
        </p:nvSpPr>
        <p:spPr>
          <a:xfrm>
            <a:off x="7110401" y="2041963"/>
            <a:ext cx="875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3121" name="Google Shape;3121;p104"/>
          <p:cNvSpPr txBox="1"/>
          <p:nvPr>
            <p:ph idx="13" type="subTitle"/>
          </p:nvPr>
        </p:nvSpPr>
        <p:spPr>
          <a:xfrm>
            <a:off x="6693401" y="3485355"/>
            <a:ext cx="1676100" cy="4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smallest planet </a:t>
            </a:r>
            <a:endParaRPr/>
          </a:p>
        </p:txBody>
      </p:sp>
      <p:sp>
        <p:nvSpPr>
          <p:cNvPr id="3097" name="Google Shape;3097;p104"/>
          <p:cNvSpPr txBox="1"/>
          <p:nvPr>
            <p:ph idx="14" type="subTitle"/>
          </p:nvPr>
        </p:nvSpPr>
        <p:spPr>
          <a:xfrm>
            <a:off x="6800651" y="3196072"/>
            <a:ext cx="1461600" cy="32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122" name="Google Shape;3122;p104"/>
          <p:cNvSpPr txBox="1"/>
          <p:nvPr>
            <p:ph idx="15"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Magical Numbers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122"/>
                                        </p:tgtEl>
                                        <p:attrNameLst>
                                          <p:attrName>style.visibility</p:attrName>
                                        </p:attrNameLst>
                                      </p:cBhvr>
                                      <p:to>
                                        <p:strVal val="visible"/>
                                      </p:to>
                                    </p:set>
                                    <p:animEffect filter="fade" transition="in">
                                      <p:cBhvr>
                                        <p:cTn dur="1000"/>
                                        <p:tgtEl>
                                          <p:spTgt spid="312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100"/>
                                        </p:tgtEl>
                                        <p:attrNameLst>
                                          <p:attrName>style.visibility</p:attrName>
                                        </p:attrNameLst>
                                      </p:cBhvr>
                                      <p:to>
                                        <p:strVal val="visible"/>
                                      </p:to>
                                    </p:set>
                                    <p:animEffect filter="fade" transition="in">
                                      <p:cBhvr>
                                        <p:cTn dur="1000"/>
                                        <p:tgtEl>
                                          <p:spTgt spid="310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102"/>
                                        </p:tgtEl>
                                        <p:attrNameLst>
                                          <p:attrName>style.visibility</p:attrName>
                                        </p:attrNameLst>
                                      </p:cBhvr>
                                      <p:to>
                                        <p:strVal val="visible"/>
                                      </p:to>
                                    </p:set>
                                    <p:animEffect filter="fade" transition="in">
                                      <p:cBhvr>
                                        <p:cTn dur="1000"/>
                                        <p:tgtEl>
                                          <p:spTgt spid="310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103"/>
                                        </p:tgtEl>
                                        <p:attrNameLst>
                                          <p:attrName>style.visibility</p:attrName>
                                        </p:attrNameLst>
                                      </p:cBhvr>
                                      <p:to>
                                        <p:strVal val="visible"/>
                                      </p:to>
                                    </p:set>
                                    <p:animEffect filter="fade" transition="in">
                                      <p:cBhvr>
                                        <p:cTn dur="1000"/>
                                        <p:tgtEl>
                                          <p:spTgt spid="3103"/>
                                        </p:tgtEl>
                                      </p:cBhvr>
                                    </p:animEffect>
                                  </p:childTnLst>
                                </p:cTn>
                              </p:par>
                              <p:par>
                                <p:cTn fill="hold" nodeType="withEffect" presetClass="entr" presetID="10" presetSubtype="0">
                                  <p:stCondLst>
                                    <p:cond delay="0"/>
                                  </p:stCondLst>
                                  <p:childTnLst>
                                    <p:set>
                                      <p:cBhvr>
                                        <p:cTn dur="1" fill="hold">
                                          <p:stCondLst>
                                            <p:cond delay="0"/>
                                          </p:stCondLst>
                                        </p:cTn>
                                        <p:tgtEl>
                                          <p:spTgt spid="3119"/>
                                        </p:tgtEl>
                                        <p:attrNameLst>
                                          <p:attrName>style.visibility</p:attrName>
                                        </p:attrNameLst>
                                      </p:cBhvr>
                                      <p:to>
                                        <p:strVal val="visible"/>
                                      </p:to>
                                    </p:set>
                                    <p:animEffect filter="fade" transition="in">
                                      <p:cBhvr>
                                        <p:cTn dur="1000"/>
                                        <p:tgtEl>
                                          <p:spTgt spid="3119"/>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112"/>
                                        </p:tgtEl>
                                        <p:attrNameLst>
                                          <p:attrName>style.visibility</p:attrName>
                                        </p:attrNameLst>
                                      </p:cBhvr>
                                      <p:to>
                                        <p:strVal val="visible"/>
                                      </p:to>
                                    </p:set>
                                    <p:animEffect filter="fade" transition="in">
                                      <p:cBhvr>
                                        <p:cTn dur="1000"/>
                                        <p:tgtEl>
                                          <p:spTgt spid="3112"/>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3114"/>
                                        </p:tgtEl>
                                        <p:attrNameLst>
                                          <p:attrName>style.visibility</p:attrName>
                                        </p:attrNameLst>
                                      </p:cBhvr>
                                      <p:to>
                                        <p:strVal val="visible"/>
                                      </p:to>
                                    </p:set>
                                    <p:animEffect filter="fade" transition="in">
                                      <p:cBhvr>
                                        <p:cTn dur="1000"/>
                                        <p:tgtEl>
                                          <p:spTgt spid="3114"/>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3115"/>
                                        </p:tgtEl>
                                        <p:attrNameLst>
                                          <p:attrName>style.visibility</p:attrName>
                                        </p:attrNameLst>
                                      </p:cBhvr>
                                      <p:to>
                                        <p:strVal val="visible"/>
                                      </p:to>
                                    </p:set>
                                    <p:animEffect filter="fade" transition="in">
                                      <p:cBhvr>
                                        <p:cTn dur="1000"/>
                                        <p:tgtEl>
                                          <p:spTgt spid="3115"/>
                                        </p:tgtEl>
                                      </p:cBhvr>
                                    </p:animEffect>
                                  </p:childTnLst>
                                </p:cTn>
                              </p:par>
                              <p:par>
                                <p:cTn fill="hold" nodeType="withEffect" presetClass="entr" presetID="10" presetSubtype="0">
                                  <p:stCondLst>
                                    <p:cond delay="0"/>
                                  </p:stCondLst>
                                  <p:childTnLst>
                                    <p:set>
                                      <p:cBhvr>
                                        <p:cTn dur="1" fill="hold">
                                          <p:stCondLst>
                                            <p:cond delay="0"/>
                                          </p:stCondLst>
                                        </p:cTn>
                                        <p:tgtEl>
                                          <p:spTgt spid="3118"/>
                                        </p:tgtEl>
                                        <p:attrNameLst>
                                          <p:attrName>style.visibility</p:attrName>
                                        </p:attrNameLst>
                                      </p:cBhvr>
                                      <p:to>
                                        <p:strVal val="visible"/>
                                      </p:to>
                                    </p:set>
                                    <p:animEffect filter="fade" transition="in">
                                      <p:cBhvr>
                                        <p:cTn dur="1000"/>
                                        <p:tgtEl>
                                          <p:spTgt spid="3118"/>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3106"/>
                                        </p:tgtEl>
                                        <p:attrNameLst>
                                          <p:attrName>style.visibility</p:attrName>
                                        </p:attrNameLst>
                                      </p:cBhvr>
                                      <p:to>
                                        <p:strVal val="visible"/>
                                      </p:to>
                                    </p:set>
                                    <p:animEffect filter="fade" transition="in">
                                      <p:cBhvr>
                                        <p:cTn dur="1000"/>
                                        <p:tgtEl>
                                          <p:spTgt spid="3106"/>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3108"/>
                                        </p:tgtEl>
                                        <p:attrNameLst>
                                          <p:attrName>style.visibility</p:attrName>
                                        </p:attrNameLst>
                                      </p:cBhvr>
                                      <p:to>
                                        <p:strVal val="visible"/>
                                      </p:to>
                                    </p:set>
                                    <p:animEffect filter="fade" transition="in">
                                      <p:cBhvr>
                                        <p:cTn dur="1000"/>
                                        <p:tgtEl>
                                          <p:spTgt spid="3108"/>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3109"/>
                                        </p:tgtEl>
                                        <p:attrNameLst>
                                          <p:attrName>style.visibility</p:attrName>
                                        </p:attrNameLst>
                                      </p:cBhvr>
                                      <p:to>
                                        <p:strVal val="visible"/>
                                      </p:to>
                                    </p:set>
                                    <p:animEffect filter="fade" transition="in">
                                      <p:cBhvr>
                                        <p:cTn dur="1000"/>
                                        <p:tgtEl>
                                          <p:spTgt spid="3109"/>
                                        </p:tgtEl>
                                      </p:cBhvr>
                                    </p:animEffect>
                                  </p:childTnLst>
                                </p:cTn>
                              </p:par>
                              <p:par>
                                <p:cTn fill="hold" nodeType="withEffect" presetClass="entr" presetID="10" presetSubtype="0">
                                  <p:stCondLst>
                                    <p:cond delay="0"/>
                                  </p:stCondLst>
                                  <p:childTnLst>
                                    <p:set>
                                      <p:cBhvr>
                                        <p:cTn dur="1" fill="hold">
                                          <p:stCondLst>
                                            <p:cond delay="0"/>
                                          </p:stCondLst>
                                        </p:cTn>
                                        <p:tgtEl>
                                          <p:spTgt spid="3120"/>
                                        </p:tgtEl>
                                        <p:attrNameLst>
                                          <p:attrName>style.visibility</p:attrName>
                                        </p:attrNameLst>
                                      </p:cBhvr>
                                      <p:to>
                                        <p:strVal val="visible"/>
                                      </p:to>
                                    </p:set>
                                    <p:animEffect filter="fade" transition="in">
                                      <p:cBhvr>
                                        <p:cTn dur="1000"/>
                                        <p:tgtEl>
                                          <p:spTgt spid="3120"/>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3094"/>
                                        </p:tgtEl>
                                        <p:attrNameLst>
                                          <p:attrName>style.visibility</p:attrName>
                                        </p:attrNameLst>
                                      </p:cBhvr>
                                      <p:to>
                                        <p:strVal val="visible"/>
                                      </p:to>
                                    </p:set>
                                    <p:animEffect filter="fade" transition="in">
                                      <p:cBhvr>
                                        <p:cTn dur="1000"/>
                                        <p:tgtEl>
                                          <p:spTgt spid="3094"/>
                                        </p:tgtEl>
                                      </p:cBhvr>
                                    </p:animEffect>
                                  </p:childTnLst>
                                </p:cTn>
                              </p:par>
                            </p:childTnLst>
                          </p:cTn>
                        </p:par>
                        <p:par>
                          <p:cTn fill="hold">
                            <p:stCondLst>
                              <p:cond delay="11000"/>
                            </p:stCondLst>
                            <p:childTnLst>
                              <p:par>
                                <p:cTn fill="hold" nodeType="afterEffect" presetClass="entr" presetID="10" presetSubtype="0">
                                  <p:stCondLst>
                                    <p:cond delay="0"/>
                                  </p:stCondLst>
                                  <p:childTnLst>
                                    <p:set>
                                      <p:cBhvr>
                                        <p:cTn dur="1" fill="hold">
                                          <p:stCondLst>
                                            <p:cond delay="0"/>
                                          </p:stCondLst>
                                        </p:cTn>
                                        <p:tgtEl>
                                          <p:spTgt spid="3096"/>
                                        </p:tgtEl>
                                        <p:attrNameLst>
                                          <p:attrName>style.visibility</p:attrName>
                                        </p:attrNameLst>
                                      </p:cBhvr>
                                      <p:to>
                                        <p:strVal val="visible"/>
                                      </p:to>
                                    </p:set>
                                    <p:animEffect filter="fade" transition="in">
                                      <p:cBhvr>
                                        <p:cTn dur="1000"/>
                                        <p:tgtEl>
                                          <p:spTgt spid="3096"/>
                                        </p:tgtEl>
                                      </p:cBhvr>
                                    </p:animEffect>
                                  </p:childTnLst>
                                </p:cTn>
                              </p:par>
                            </p:childTnLst>
                          </p:cTn>
                        </p:par>
                        <p:par>
                          <p:cTn fill="hold">
                            <p:stCondLst>
                              <p:cond delay="12000"/>
                            </p:stCondLst>
                            <p:childTnLst>
                              <p:par>
                                <p:cTn fill="hold" nodeType="afterEffect" presetClass="entr" presetID="10" presetSubtype="0">
                                  <p:stCondLst>
                                    <p:cond delay="0"/>
                                  </p:stCondLst>
                                  <p:childTnLst>
                                    <p:set>
                                      <p:cBhvr>
                                        <p:cTn dur="1" fill="hold">
                                          <p:stCondLst>
                                            <p:cond delay="0"/>
                                          </p:stCondLst>
                                        </p:cTn>
                                        <p:tgtEl>
                                          <p:spTgt spid="3097"/>
                                        </p:tgtEl>
                                        <p:attrNameLst>
                                          <p:attrName>style.visibility</p:attrName>
                                        </p:attrNameLst>
                                      </p:cBhvr>
                                      <p:to>
                                        <p:strVal val="visible"/>
                                      </p:to>
                                    </p:set>
                                    <p:animEffect filter="fade" transition="in">
                                      <p:cBhvr>
                                        <p:cTn dur="1000"/>
                                        <p:tgtEl>
                                          <p:spTgt spid="3097"/>
                                        </p:tgtEl>
                                      </p:cBhvr>
                                    </p:animEffect>
                                  </p:childTnLst>
                                </p:cTn>
                              </p:par>
                              <p:par>
                                <p:cTn fill="hold" nodeType="withEffect" presetClass="entr" presetID="10" presetSubtype="0">
                                  <p:stCondLst>
                                    <p:cond delay="0"/>
                                  </p:stCondLst>
                                  <p:childTnLst>
                                    <p:set>
                                      <p:cBhvr>
                                        <p:cTn dur="1" fill="hold">
                                          <p:stCondLst>
                                            <p:cond delay="0"/>
                                          </p:stCondLst>
                                        </p:cTn>
                                        <p:tgtEl>
                                          <p:spTgt spid="3121"/>
                                        </p:tgtEl>
                                        <p:attrNameLst>
                                          <p:attrName>style.visibility</p:attrName>
                                        </p:attrNameLst>
                                      </p:cBhvr>
                                      <p:to>
                                        <p:strVal val="visible"/>
                                      </p:to>
                                    </p:set>
                                    <p:animEffect filter="fade" transition="in">
                                      <p:cBhvr>
                                        <p:cTn dur="1000"/>
                                        <p:tgtEl>
                                          <p:spTgt spid="312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6" name="Shape 3126"/>
        <p:cNvGrpSpPr/>
        <p:nvPr/>
      </p:nvGrpSpPr>
      <p:grpSpPr>
        <a:xfrm>
          <a:off x="0" y="0"/>
          <a:ext cx="0" cy="0"/>
          <a:chOff x="0" y="0"/>
          <a:chExt cx="0" cy="0"/>
        </a:xfrm>
      </p:grpSpPr>
      <p:grpSp>
        <p:nvGrpSpPr>
          <p:cNvPr id="3127" name="Google Shape;3127;p105"/>
          <p:cNvGrpSpPr/>
          <p:nvPr/>
        </p:nvGrpSpPr>
        <p:grpSpPr>
          <a:xfrm>
            <a:off x="1458744" y="1588092"/>
            <a:ext cx="6179817" cy="2878443"/>
            <a:chOff x="1458744" y="1588092"/>
            <a:chExt cx="6179817" cy="2878443"/>
          </a:xfrm>
        </p:grpSpPr>
        <p:sp>
          <p:nvSpPr>
            <p:cNvPr id="3128" name="Google Shape;3128;p105"/>
            <p:cNvSpPr/>
            <p:nvPr/>
          </p:nvSpPr>
          <p:spPr>
            <a:xfrm>
              <a:off x="1528901" y="1869299"/>
              <a:ext cx="6091455" cy="2597236"/>
            </a:xfrm>
            <a:custGeom>
              <a:rect b="b" l="l" r="r" t="t"/>
              <a:pathLst>
                <a:path extrusionOk="0" h="81037" w="190061">
                  <a:moveTo>
                    <a:pt x="7469" y="1"/>
                  </a:moveTo>
                  <a:cubicBezTo>
                    <a:pt x="3326" y="1"/>
                    <a:pt x="1" y="3326"/>
                    <a:pt x="1" y="7453"/>
                  </a:cubicBezTo>
                  <a:lnTo>
                    <a:pt x="1" y="73568"/>
                  </a:lnTo>
                  <a:cubicBezTo>
                    <a:pt x="1" y="77712"/>
                    <a:pt x="3326" y="81037"/>
                    <a:pt x="7469" y="81037"/>
                  </a:cubicBezTo>
                  <a:lnTo>
                    <a:pt x="182609" y="81037"/>
                  </a:lnTo>
                  <a:cubicBezTo>
                    <a:pt x="186736" y="81037"/>
                    <a:pt x="190061" y="77712"/>
                    <a:pt x="190061" y="73568"/>
                  </a:cubicBezTo>
                  <a:lnTo>
                    <a:pt x="190061" y="7453"/>
                  </a:lnTo>
                  <a:cubicBezTo>
                    <a:pt x="190061" y="3326"/>
                    <a:pt x="186736" y="1"/>
                    <a:pt x="1826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9" name="Google Shape;3129;p105"/>
            <p:cNvGrpSpPr/>
            <p:nvPr/>
          </p:nvGrpSpPr>
          <p:grpSpPr>
            <a:xfrm>
              <a:off x="1458744" y="1588092"/>
              <a:ext cx="6179817" cy="828653"/>
              <a:chOff x="1458744" y="1588092"/>
              <a:chExt cx="6179817" cy="828653"/>
            </a:xfrm>
          </p:grpSpPr>
          <p:sp>
            <p:nvSpPr>
              <p:cNvPr id="3130" name="Google Shape;3130;p105"/>
              <p:cNvSpPr/>
              <p:nvPr/>
            </p:nvSpPr>
            <p:spPr>
              <a:xfrm>
                <a:off x="1550856" y="1872504"/>
                <a:ext cx="6076456" cy="544241"/>
              </a:xfrm>
              <a:custGeom>
                <a:rect b="b" l="l" r="r" t="t"/>
                <a:pathLst>
                  <a:path extrusionOk="0" h="16981" w="189593">
                    <a:moveTo>
                      <a:pt x="125582" y="1"/>
                    </a:moveTo>
                    <a:lnTo>
                      <a:pt x="76175" y="4278"/>
                    </a:lnTo>
                    <a:lnTo>
                      <a:pt x="8923" y="1154"/>
                    </a:lnTo>
                    <a:lnTo>
                      <a:pt x="1" y="9291"/>
                    </a:lnTo>
                    <a:cubicBezTo>
                      <a:pt x="335" y="10895"/>
                      <a:pt x="1154" y="12332"/>
                      <a:pt x="2407" y="13134"/>
                    </a:cubicBezTo>
                    <a:cubicBezTo>
                      <a:pt x="2663" y="13294"/>
                      <a:pt x="2943" y="13369"/>
                      <a:pt x="3217" y="13369"/>
                    </a:cubicBezTo>
                    <a:cubicBezTo>
                      <a:pt x="3856" y="13369"/>
                      <a:pt x="4464" y="12964"/>
                      <a:pt x="4662" y="12298"/>
                    </a:cubicBezTo>
                    <a:cubicBezTo>
                      <a:pt x="4679" y="12265"/>
                      <a:pt x="4679" y="12231"/>
                      <a:pt x="4696" y="12215"/>
                    </a:cubicBezTo>
                    <a:cubicBezTo>
                      <a:pt x="5076" y="11045"/>
                      <a:pt x="6162" y="10378"/>
                      <a:pt x="7245" y="10378"/>
                    </a:cubicBezTo>
                    <a:cubicBezTo>
                      <a:pt x="7972" y="10378"/>
                      <a:pt x="8697" y="10678"/>
                      <a:pt x="9207" y="11329"/>
                    </a:cubicBezTo>
                    <a:cubicBezTo>
                      <a:pt x="9295" y="11442"/>
                      <a:pt x="9364" y="11555"/>
                      <a:pt x="9766" y="11555"/>
                    </a:cubicBezTo>
                    <a:cubicBezTo>
                      <a:pt x="9901" y="11555"/>
                      <a:pt x="10072" y="11542"/>
                      <a:pt x="10293" y="11513"/>
                    </a:cubicBezTo>
                    <a:cubicBezTo>
                      <a:pt x="10728" y="11463"/>
                      <a:pt x="11079" y="11129"/>
                      <a:pt x="11162" y="10694"/>
                    </a:cubicBezTo>
                    <a:lnTo>
                      <a:pt x="11162" y="10678"/>
                    </a:lnTo>
                    <a:cubicBezTo>
                      <a:pt x="11262" y="10109"/>
                      <a:pt x="11697" y="9658"/>
                      <a:pt x="12265" y="9541"/>
                    </a:cubicBezTo>
                    <a:cubicBezTo>
                      <a:pt x="12338" y="9527"/>
                      <a:pt x="12402" y="9520"/>
                      <a:pt x="12460" y="9520"/>
                    </a:cubicBezTo>
                    <a:cubicBezTo>
                      <a:pt x="12736" y="9520"/>
                      <a:pt x="12865" y="9665"/>
                      <a:pt x="13017" y="9775"/>
                    </a:cubicBezTo>
                    <a:cubicBezTo>
                      <a:pt x="13218" y="9930"/>
                      <a:pt x="13452" y="10003"/>
                      <a:pt x="13684" y="10003"/>
                    </a:cubicBezTo>
                    <a:cubicBezTo>
                      <a:pt x="14028" y="10003"/>
                      <a:pt x="14368" y="9841"/>
                      <a:pt x="14587" y="9541"/>
                    </a:cubicBezTo>
                    <a:cubicBezTo>
                      <a:pt x="15523" y="8322"/>
                      <a:pt x="17478" y="7937"/>
                      <a:pt x="19132" y="7770"/>
                    </a:cubicBezTo>
                    <a:lnTo>
                      <a:pt x="30628" y="6684"/>
                    </a:lnTo>
                    <a:cubicBezTo>
                      <a:pt x="31003" y="6647"/>
                      <a:pt x="31391" y="6614"/>
                      <a:pt x="31775" y="6614"/>
                    </a:cubicBezTo>
                    <a:cubicBezTo>
                      <a:pt x="32414" y="6614"/>
                      <a:pt x="33042" y="6705"/>
                      <a:pt x="33585" y="7018"/>
                    </a:cubicBezTo>
                    <a:cubicBezTo>
                      <a:pt x="34905" y="7770"/>
                      <a:pt x="35206" y="9491"/>
                      <a:pt x="35757" y="10911"/>
                    </a:cubicBezTo>
                    <a:cubicBezTo>
                      <a:pt x="35774" y="10928"/>
                      <a:pt x="35790" y="10962"/>
                      <a:pt x="35790" y="10978"/>
                    </a:cubicBezTo>
                    <a:cubicBezTo>
                      <a:pt x="36099" y="11731"/>
                      <a:pt x="36753" y="12083"/>
                      <a:pt x="37411" y="12083"/>
                    </a:cubicBezTo>
                    <a:cubicBezTo>
                      <a:pt x="38214" y="12083"/>
                      <a:pt x="39023" y="11558"/>
                      <a:pt x="39216" y="10594"/>
                    </a:cubicBezTo>
                    <a:cubicBezTo>
                      <a:pt x="39366" y="9859"/>
                      <a:pt x="39633" y="9157"/>
                      <a:pt x="40001" y="8505"/>
                    </a:cubicBezTo>
                    <a:cubicBezTo>
                      <a:pt x="40224" y="8117"/>
                      <a:pt x="40611" y="7925"/>
                      <a:pt x="40995" y="7925"/>
                    </a:cubicBezTo>
                    <a:cubicBezTo>
                      <a:pt x="41388" y="7925"/>
                      <a:pt x="41778" y="8125"/>
                      <a:pt x="41989" y="8522"/>
                    </a:cubicBezTo>
                    <a:lnTo>
                      <a:pt x="42691" y="9809"/>
                    </a:lnTo>
                    <a:cubicBezTo>
                      <a:pt x="42904" y="10197"/>
                      <a:pt x="43296" y="10401"/>
                      <a:pt x="43691" y="10401"/>
                    </a:cubicBezTo>
                    <a:cubicBezTo>
                      <a:pt x="44010" y="10401"/>
                      <a:pt x="44331" y="10269"/>
                      <a:pt x="44562" y="9993"/>
                    </a:cubicBezTo>
                    <a:lnTo>
                      <a:pt x="44596" y="9959"/>
                    </a:lnTo>
                    <a:cubicBezTo>
                      <a:pt x="44830" y="9685"/>
                      <a:pt x="45136" y="9563"/>
                      <a:pt x="45436" y="9563"/>
                    </a:cubicBezTo>
                    <a:cubicBezTo>
                      <a:pt x="46015" y="9563"/>
                      <a:pt x="46573" y="10018"/>
                      <a:pt x="46551" y="10711"/>
                    </a:cubicBezTo>
                    <a:cubicBezTo>
                      <a:pt x="46484" y="12215"/>
                      <a:pt x="46484" y="13752"/>
                      <a:pt x="46751" y="15105"/>
                    </a:cubicBezTo>
                    <a:cubicBezTo>
                      <a:pt x="46851" y="15594"/>
                      <a:pt x="47250" y="15836"/>
                      <a:pt x="47650" y="15836"/>
                    </a:cubicBezTo>
                    <a:cubicBezTo>
                      <a:pt x="48056" y="15836"/>
                      <a:pt x="48463" y="15586"/>
                      <a:pt x="48556" y="15089"/>
                    </a:cubicBezTo>
                    <a:cubicBezTo>
                      <a:pt x="48806" y="13652"/>
                      <a:pt x="48940" y="12215"/>
                      <a:pt x="48923" y="10761"/>
                    </a:cubicBezTo>
                    <a:cubicBezTo>
                      <a:pt x="48923" y="10238"/>
                      <a:pt x="49354" y="9847"/>
                      <a:pt x="49830" y="9847"/>
                    </a:cubicBezTo>
                    <a:cubicBezTo>
                      <a:pt x="49961" y="9847"/>
                      <a:pt x="50096" y="9877"/>
                      <a:pt x="50227" y="9942"/>
                    </a:cubicBezTo>
                    <a:cubicBezTo>
                      <a:pt x="54838" y="12248"/>
                      <a:pt x="60402" y="12248"/>
                      <a:pt x="65498" y="12265"/>
                    </a:cubicBezTo>
                    <a:cubicBezTo>
                      <a:pt x="65649" y="12265"/>
                      <a:pt x="65801" y="12266"/>
                      <a:pt x="65952" y="12266"/>
                    </a:cubicBezTo>
                    <a:cubicBezTo>
                      <a:pt x="71197" y="12266"/>
                      <a:pt x="76443" y="11986"/>
                      <a:pt x="81672" y="11580"/>
                    </a:cubicBezTo>
                    <a:cubicBezTo>
                      <a:pt x="82394" y="11524"/>
                      <a:pt x="83138" y="11496"/>
                      <a:pt x="83896" y="11496"/>
                    </a:cubicBezTo>
                    <a:cubicBezTo>
                      <a:pt x="88385" y="11496"/>
                      <a:pt x="93346" y="12501"/>
                      <a:pt x="96877" y="14888"/>
                    </a:cubicBezTo>
                    <a:cubicBezTo>
                      <a:pt x="98250" y="15825"/>
                      <a:pt x="99670" y="16981"/>
                      <a:pt x="101318" y="16981"/>
                    </a:cubicBezTo>
                    <a:cubicBezTo>
                      <a:pt x="101375" y="16981"/>
                      <a:pt x="101432" y="16979"/>
                      <a:pt x="101489" y="16977"/>
                    </a:cubicBezTo>
                    <a:cubicBezTo>
                      <a:pt x="104515" y="16828"/>
                      <a:pt x="106445" y="12832"/>
                      <a:pt x="109336" y="12832"/>
                    </a:cubicBezTo>
                    <a:cubicBezTo>
                      <a:pt x="109366" y="12832"/>
                      <a:pt x="109395" y="12832"/>
                      <a:pt x="109425" y="12833"/>
                    </a:cubicBezTo>
                    <a:cubicBezTo>
                      <a:pt x="109626" y="12833"/>
                      <a:pt x="109793" y="12950"/>
                      <a:pt x="109860" y="13134"/>
                    </a:cubicBezTo>
                    <a:cubicBezTo>
                      <a:pt x="110230" y="14155"/>
                      <a:pt x="111188" y="14754"/>
                      <a:pt x="112177" y="14754"/>
                    </a:cubicBezTo>
                    <a:cubicBezTo>
                      <a:pt x="112661" y="14754"/>
                      <a:pt x="113152" y="14611"/>
                      <a:pt x="113586" y="14303"/>
                    </a:cubicBezTo>
                    <a:cubicBezTo>
                      <a:pt x="114221" y="13852"/>
                      <a:pt x="114822" y="13384"/>
                      <a:pt x="115407" y="12883"/>
                    </a:cubicBezTo>
                    <a:cubicBezTo>
                      <a:pt x="115812" y="12536"/>
                      <a:pt x="116299" y="12372"/>
                      <a:pt x="116779" y="12372"/>
                    </a:cubicBezTo>
                    <a:cubicBezTo>
                      <a:pt x="117546" y="12372"/>
                      <a:pt x="118295" y="12791"/>
                      <a:pt x="118665" y="13551"/>
                    </a:cubicBezTo>
                    <a:cubicBezTo>
                      <a:pt x="118807" y="13671"/>
                      <a:pt x="118936" y="13724"/>
                      <a:pt x="119054" y="13724"/>
                    </a:cubicBezTo>
                    <a:cubicBezTo>
                      <a:pt x="119727" y="13724"/>
                      <a:pt x="120056" y="12000"/>
                      <a:pt x="120553" y="11062"/>
                    </a:cubicBezTo>
                    <a:cubicBezTo>
                      <a:pt x="121071" y="10059"/>
                      <a:pt x="122408" y="9892"/>
                      <a:pt x="123527" y="9859"/>
                    </a:cubicBezTo>
                    <a:lnTo>
                      <a:pt x="130361" y="9608"/>
                    </a:lnTo>
                    <a:cubicBezTo>
                      <a:pt x="130398" y="9607"/>
                      <a:pt x="130435" y="9606"/>
                      <a:pt x="130472" y="9606"/>
                    </a:cubicBezTo>
                    <a:cubicBezTo>
                      <a:pt x="131747" y="9606"/>
                      <a:pt x="132878" y="10446"/>
                      <a:pt x="133235" y="11680"/>
                    </a:cubicBezTo>
                    <a:lnTo>
                      <a:pt x="133770" y="13468"/>
                    </a:lnTo>
                    <a:cubicBezTo>
                      <a:pt x="134153" y="14801"/>
                      <a:pt x="135343" y="15554"/>
                      <a:pt x="136552" y="15554"/>
                    </a:cubicBezTo>
                    <a:cubicBezTo>
                      <a:pt x="137344" y="15554"/>
                      <a:pt x="138144" y="15231"/>
                      <a:pt x="138732" y="14537"/>
                    </a:cubicBezTo>
                    <a:cubicBezTo>
                      <a:pt x="139567" y="13551"/>
                      <a:pt x="140186" y="12415"/>
                      <a:pt x="140570" y="11179"/>
                    </a:cubicBezTo>
                    <a:cubicBezTo>
                      <a:pt x="140682" y="10797"/>
                      <a:pt x="141022" y="10592"/>
                      <a:pt x="141365" y="10592"/>
                    </a:cubicBezTo>
                    <a:cubicBezTo>
                      <a:pt x="141637" y="10592"/>
                      <a:pt x="141911" y="10721"/>
                      <a:pt x="142074" y="10995"/>
                    </a:cubicBezTo>
                    <a:cubicBezTo>
                      <a:pt x="142227" y="11257"/>
                      <a:pt x="142498" y="11392"/>
                      <a:pt x="142773" y="11392"/>
                    </a:cubicBezTo>
                    <a:cubicBezTo>
                      <a:pt x="143006" y="11392"/>
                      <a:pt x="143242" y="11295"/>
                      <a:pt x="143410" y="11095"/>
                    </a:cubicBezTo>
                    <a:cubicBezTo>
                      <a:pt x="146396" y="7577"/>
                      <a:pt x="151697" y="6923"/>
                      <a:pt x="156616" y="6923"/>
                    </a:cubicBezTo>
                    <a:cubicBezTo>
                      <a:pt x="157258" y="6923"/>
                      <a:pt x="157892" y="6934"/>
                      <a:pt x="158515" y="6952"/>
                    </a:cubicBezTo>
                    <a:cubicBezTo>
                      <a:pt x="160420" y="7002"/>
                      <a:pt x="162408" y="7069"/>
                      <a:pt x="164129" y="7921"/>
                    </a:cubicBezTo>
                    <a:cubicBezTo>
                      <a:pt x="165299" y="8505"/>
                      <a:pt x="166201" y="9491"/>
                      <a:pt x="166685" y="10711"/>
                    </a:cubicBezTo>
                    <a:cubicBezTo>
                      <a:pt x="166895" y="11282"/>
                      <a:pt x="167418" y="11587"/>
                      <a:pt x="167950" y="11587"/>
                    </a:cubicBezTo>
                    <a:cubicBezTo>
                      <a:pt x="168353" y="11587"/>
                      <a:pt x="168761" y="11412"/>
                      <a:pt x="169041" y="11045"/>
                    </a:cubicBezTo>
                    <a:cubicBezTo>
                      <a:pt x="169593" y="10293"/>
                      <a:pt x="169894" y="9374"/>
                      <a:pt x="169894" y="8422"/>
                    </a:cubicBezTo>
                    <a:cubicBezTo>
                      <a:pt x="169883" y="8319"/>
                      <a:pt x="169969" y="8247"/>
                      <a:pt x="170055" y="8247"/>
                    </a:cubicBezTo>
                    <a:cubicBezTo>
                      <a:pt x="170108" y="8247"/>
                      <a:pt x="170162" y="8275"/>
                      <a:pt x="170194" y="8338"/>
                    </a:cubicBezTo>
                    <a:cubicBezTo>
                      <a:pt x="170459" y="8796"/>
                      <a:pt x="170918" y="9022"/>
                      <a:pt x="171374" y="9022"/>
                    </a:cubicBezTo>
                    <a:cubicBezTo>
                      <a:pt x="171867" y="9022"/>
                      <a:pt x="172357" y="8759"/>
                      <a:pt x="172600" y="8238"/>
                    </a:cubicBezTo>
                    <a:cubicBezTo>
                      <a:pt x="173001" y="7395"/>
                      <a:pt x="173596" y="6804"/>
                      <a:pt x="174394" y="6804"/>
                    </a:cubicBezTo>
                    <a:cubicBezTo>
                      <a:pt x="174562" y="6804"/>
                      <a:pt x="174738" y="6830"/>
                      <a:pt x="174923" y="6885"/>
                    </a:cubicBezTo>
                    <a:cubicBezTo>
                      <a:pt x="177379" y="7603"/>
                      <a:pt x="176360" y="12632"/>
                      <a:pt x="178916" y="12900"/>
                    </a:cubicBezTo>
                    <a:cubicBezTo>
                      <a:pt x="178972" y="12905"/>
                      <a:pt x="179026" y="12907"/>
                      <a:pt x="179080" y="12907"/>
                    </a:cubicBezTo>
                    <a:cubicBezTo>
                      <a:pt x="180791" y="12907"/>
                      <a:pt x="181400" y="10377"/>
                      <a:pt x="182826" y="9307"/>
                    </a:cubicBezTo>
                    <a:cubicBezTo>
                      <a:pt x="183640" y="8701"/>
                      <a:pt x="184711" y="8563"/>
                      <a:pt x="185825" y="8563"/>
                    </a:cubicBezTo>
                    <a:cubicBezTo>
                      <a:pt x="186748" y="8563"/>
                      <a:pt x="187701" y="8657"/>
                      <a:pt x="188564" y="8657"/>
                    </a:cubicBezTo>
                    <a:cubicBezTo>
                      <a:pt x="188839" y="8657"/>
                      <a:pt x="189106" y="8648"/>
                      <a:pt x="189359" y="8622"/>
                    </a:cubicBezTo>
                    <a:cubicBezTo>
                      <a:pt x="189359" y="8622"/>
                      <a:pt x="189593" y="6166"/>
                      <a:pt x="188958" y="5114"/>
                    </a:cubicBezTo>
                    <a:cubicBezTo>
                      <a:pt x="188908" y="5030"/>
                      <a:pt x="188858" y="4947"/>
                      <a:pt x="188824" y="4880"/>
                    </a:cubicBezTo>
                    <a:cubicBezTo>
                      <a:pt x="188457" y="4078"/>
                      <a:pt x="187738" y="3493"/>
                      <a:pt x="186869" y="3276"/>
                    </a:cubicBezTo>
                    <a:cubicBezTo>
                      <a:pt x="186652" y="3226"/>
                      <a:pt x="186435" y="3209"/>
                      <a:pt x="186218" y="3192"/>
                    </a:cubicBezTo>
                    <a:lnTo>
                      <a:pt x="125582" y="1"/>
                    </a:lnTo>
                    <a:close/>
                  </a:path>
                </a:pathLst>
              </a:custGeom>
              <a:solidFill>
                <a:schemeClr val="dk2">
                  <a:alpha val="82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05"/>
              <p:cNvSpPr/>
              <p:nvPr/>
            </p:nvSpPr>
            <p:spPr>
              <a:xfrm>
                <a:off x="1458744" y="1588092"/>
                <a:ext cx="6179817" cy="741381"/>
              </a:xfrm>
              <a:custGeom>
                <a:rect b="b" l="l" r="r" t="t"/>
                <a:pathLst>
                  <a:path extrusionOk="0" h="23132" w="192818">
                    <a:moveTo>
                      <a:pt x="169305" y="1"/>
                    </a:moveTo>
                    <a:cubicBezTo>
                      <a:pt x="166651" y="1"/>
                      <a:pt x="165315" y="3768"/>
                      <a:pt x="162676" y="4263"/>
                    </a:cubicBezTo>
                    <a:cubicBezTo>
                      <a:pt x="162465" y="4304"/>
                      <a:pt x="162256" y="4323"/>
                      <a:pt x="162050" y="4323"/>
                    </a:cubicBezTo>
                    <a:cubicBezTo>
                      <a:pt x="159662" y="4323"/>
                      <a:pt x="157538" y="1807"/>
                      <a:pt x="155159" y="1807"/>
                    </a:cubicBezTo>
                    <a:cubicBezTo>
                      <a:pt x="154970" y="1807"/>
                      <a:pt x="154780" y="1823"/>
                      <a:pt x="154589" y="1857"/>
                    </a:cubicBezTo>
                    <a:cubicBezTo>
                      <a:pt x="152918" y="2158"/>
                      <a:pt x="151815" y="3729"/>
                      <a:pt x="150411" y="4664"/>
                    </a:cubicBezTo>
                    <a:cubicBezTo>
                      <a:pt x="149009" y="5593"/>
                      <a:pt x="147365" y="5871"/>
                      <a:pt x="145671" y="5871"/>
                    </a:cubicBezTo>
                    <a:cubicBezTo>
                      <a:pt x="144378" y="5871"/>
                      <a:pt x="143056" y="5709"/>
                      <a:pt x="141790" y="5550"/>
                    </a:cubicBezTo>
                    <a:cubicBezTo>
                      <a:pt x="132742" y="4378"/>
                      <a:pt x="123699" y="3836"/>
                      <a:pt x="114653" y="3836"/>
                    </a:cubicBezTo>
                    <a:cubicBezTo>
                      <a:pt x="104087" y="3836"/>
                      <a:pt x="93520" y="4576"/>
                      <a:pt x="82942" y="5917"/>
                    </a:cubicBezTo>
                    <a:cubicBezTo>
                      <a:pt x="78798" y="6452"/>
                      <a:pt x="74671" y="6970"/>
                      <a:pt x="70528" y="7488"/>
                    </a:cubicBezTo>
                    <a:cubicBezTo>
                      <a:pt x="69066" y="7680"/>
                      <a:pt x="67583" y="7865"/>
                      <a:pt x="66107" y="7865"/>
                    </a:cubicBezTo>
                    <a:cubicBezTo>
                      <a:pt x="65271" y="7865"/>
                      <a:pt x="64438" y="7806"/>
                      <a:pt x="63610" y="7655"/>
                    </a:cubicBezTo>
                    <a:cubicBezTo>
                      <a:pt x="58648" y="6753"/>
                      <a:pt x="54822" y="2676"/>
                      <a:pt x="50010" y="1139"/>
                    </a:cubicBezTo>
                    <a:cubicBezTo>
                      <a:pt x="48345" y="609"/>
                      <a:pt x="46655" y="405"/>
                      <a:pt x="44948" y="405"/>
                    </a:cubicBezTo>
                    <a:cubicBezTo>
                      <a:pt x="39176" y="405"/>
                      <a:pt x="33203" y="2742"/>
                      <a:pt x="27293" y="2742"/>
                    </a:cubicBezTo>
                    <a:cubicBezTo>
                      <a:pt x="26901" y="2742"/>
                      <a:pt x="26508" y="2731"/>
                      <a:pt x="26116" y="2709"/>
                    </a:cubicBezTo>
                    <a:cubicBezTo>
                      <a:pt x="24134" y="2597"/>
                      <a:pt x="22152" y="2173"/>
                      <a:pt x="20155" y="2173"/>
                    </a:cubicBezTo>
                    <a:cubicBezTo>
                      <a:pt x="20081" y="2173"/>
                      <a:pt x="20008" y="2174"/>
                      <a:pt x="19934" y="2175"/>
                    </a:cubicBezTo>
                    <a:cubicBezTo>
                      <a:pt x="17445" y="2225"/>
                      <a:pt x="15022" y="2960"/>
                      <a:pt x="12649" y="3678"/>
                    </a:cubicBezTo>
                    <a:cubicBezTo>
                      <a:pt x="8622" y="4932"/>
                      <a:pt x="4262" y="6419"/>
                      <a:pt x="1939" y="9944"/>
                    </a:cubicBezTo>
                    <a:cubicBezTo>
                      <a:pt x="1" y="12885"/>
                      <a:pt x="686" y="17580"/>
                      <a:pt x="3409" y="19301"/>
                    </a:cubicBezTo>
                    <a:cubicBezTo>
                      <a:pt x="3661" y="19454"/>
                      <a:pt x="3935" y="19525"/>
                      <a:pt x="4203" y="19525"/>
                    </a:cubicBezTo>
                    <a:cubicBezTo>
                      <a:pt x="4843" y="19525"/>
                      <a:pt x="5453" y="19120"/>
                      <a:pt x="5665" y="18449"/>
                    </a:cubicBezTo>
                    <a:lnTo>
                      <a:pt x="5682" y="18365"/>
                    </a:lnTo>
                    <a:cubicBezTo>
                      <a:pt x="6071" y="17199"/>
                      <a:pt x="7156" y="16532"/>
                      <a:pt x="8234" y="16532"/>
                    </a:cubicBezTo>
                    <a:cubicBezTo>
                      <a:pt x="8962" y="16532"/>
                      <a:pt x="9688" y="16836"/>
                      <a:pt x="10193" y="17496"/>
                    </a:cubicBezTo>
                    <a:cubicBezTo>
                      <a:pt x="10210" y="17513"/>
                      <a:pt x="10227" y="17530"/>
                      <a:pt x="10243" y="17547"/>
                    </a:cubicBezTo>
                    <a:cubicBezTo>
                      <a:pt x="10457" y="17815"/>
                      <a:pt x="10749" y="17937"/>
                      <a:pt x="11040" y="17937"/>
                    </a:cubicBezTo>
                    <a:cubicBezTo>
                      <a:pt x="11545" y="17937"/>
                      <a:pt x="12047" y="17572"/>
                      <a:pt x="12131" y="16978"/>
                    </a:cubicBezTo>
                    <a:cubicBezTo>
                      <a:pt x="12165" y="16811"/>
                      <a:pt x="12198" y="16644"/>
                      <a:pt x="12232" y="16477"/>
                    </a:cubicBezTo>
                    <a:cubicBezTo>
                      <a:pt x="12366" y="15963"/>
                      <a:pt x="12814" y="15658"/>
                      <a:pt x="13282" y="15658"/>
                    </a:cubicBezTo>
                    <a:cubicBezTo>
                      <a:pt x="13513" y="15658"/>
                      <a:pt x="13748" y="15732"/>
                      <a:pt x="13953" y="15892"/>
                    </a:cubicBezTo>
                    <a:cubicBezTo>
                      <a:pt x="13969" y="15909"/>
                      <a:pt x="14003" y="15926"/>
                      <a:pt x="14019" y="15943"/>
                    </a:cubicBezTo>
                    <a:cubicBezTo>
                      <a:pt x="14222" y="16091"/>
                      <a:pt x="14458" y="16163"/>
                      <a:pt x="14690" y="16163"/>
                    </a:cubicBezTo>
                    <a:cubicBezTo>
                      <a:pt x="15031" y="16163"/>
                      <a:pt x="15364" y="16007"/>
                      <a:pt x="15573" y="15709"/>
                    </a:cubicBezTo>
                    <a:cubicBezTo>
                      <a:pt x="16526" y="14472"/>
                      <a:pt x="18481" y="14088"/>
                      <a:pt x="20135" y="13938"/>
                    </a:cubicBezTo>
                    <a:lnTo>
                      <a:pt x="31630" y="12851"/>
                    </a:lnTo>
                    <a:cubicBezTo>
                      <a:pt x="32023" y="12812"/>
                      <a:pt x="32426" y="12775"/>
                      <a:pt x="32824" y="12775"/>
                    </a:cubicBezTo>
                    <a:cubicBezTo>
                      <a:pt x="33442" y="12775"/>
                      <a:pt x="34049" y="12864"/>
                      <a:pt x="34588" y="13169"/>
                    </a:cubicBezTo>
                    <a:cubicBezTo>
                      <a:pt x="35908" y="13938"/>
                      <a:pt x="36208" y="15658"/>
                      <a:pt x="36760" y="17079"/>
                    </a:cubicBezTo>
                    <a:cubicBezTo>
                      <a:pt x="36776" y="17095"/>
                      <a:pt x="36776" y="17112"/>
                      <a:pt x="36793" y="17146"/>
                    </a:cubicBezTo>
                    <a:cubicBezTo>
                      <a:pt x="37101" y="17888"/>
                      <a:pt x="37748" y="18237"/>
                      <a:pt x="38402" y="18237"/>
                    </a:cubicBezTo>
                    <a:cubicBezTo>
                      <a:pt x="39204" y="18237"/>
                      <a:pt x="40016" y="17711"/>
                      <a:pt x="40218" y="16745"/>
                    </a:cubicBezTo>
                    <a:cubicBezTo>
                      <a:pt x="40369" y="16009"/>
                      <a:pt x="40636" y="15308"/>
                      <a:pt x="41004" y="14656"/>
                    </a:cubicBezTo>
                    <a:cubicBezTo>
                      <a:pt x="41227" y="14276"/>
                      <a:pt x="41609" y="14088"/>
                      <a:pt x="41992" y="14088"/>
                    </a:cubicBezTo>
                    <a:cubicBezTo>
                      <a:pt x="42382" y="14088"/>
                      <a:pt x="42772" y="14284"/>
                      <a:pt x="42992" y="14673"/>
                    </a:cubicBezTo>
                    <a:lnTo>
                      <a:pt x="43694" y="15959"/>
                    </a:lnTo>
                    <a:cubicBezTo>
                      <a:pt x="43908" y="16350"/>
                      <a:pt x="44299" y="16555"/>
                      <a:pt x="44692" y="16555"/>
                    </a:cubicBezTo>
                    <a:cubicBezTo>
                      <a:pt x="45005" y="16555"/>
                      <a:pt x="45319" y="16426"/>
                      <a:pt x="45548" y="16160"/>
                    </a:cubicBezTo>
                    <a:lnTo>
                      <a:pt x="45599" y="16110"/>
                    </a:lnTo>
                    <a:cubicBezTo>
                      <a:pt x="45830" y="15844"/>
                      <a:pt x="46132" y="15726"/>
                      <a:pt x="46428" y="15726"/>
                    </a:cubicBezTo>
                    <a:cubicBezTo>
                      <a:pt x="47010" y="15726"/>
                      <a:pt x="47570" y="16181"/>
                      <a:pt x="47537" y="16878"/>
                    </a:cubicBezTo>
                    <a:cubicBezTo>
                      <a:pt x="47470" y="18365"/>
                      <a:pt x="47487" y="19886"/>
                      <a:pt x="47737" y="21222"/>
                    </a:cubicBezTo>
                    <a:cubicBezTo>
                      <a:pt x="47830" y="21728"/>
                      <a:pt x="48245" y="21983"/>
                      <a:pt x="48656" y="21983"/>
                    </a:cubicBezTo>
                    <a:cubicBezTo>
                      <a:pt x="49060" y="21983"/>
                      <a:pt x="49459" y="21736"/>
                      <a:pt x="49542" y="21239"/>
                    </a:cubicBezTo>
                    <a:cubicBezTo>
                      <a:pt x="49809" y="19819"/>
                      <a:pt x="49926" y="18382"/>
                      <a:pt x="49926" y="16928"/>
                    </a:cubicBezTo>
                    <a:cubicBezTo>
                      <a:pt x="49926" y="16394"/>
                      <a:pt x="50363" y="16013"/>
                      <a:pt x="50840" y="16013"/>
                    </a:cubicBezTo>
                    <a:cubicBezTo>
                      <a:pt x="50975" y="16013"/>
                      <a:pt x="51113" y="16043"/>
                      <a:pt x="51246" y="16110"/>
                    </a:cubicBezTo>
                    <a:cubicBezTo>
                      <a:pt x="55841" y="18399"/>
                      <a:pt x="61405" y="18399"/>
                      <a:pt x="66501" y="18432"/>
                    </a:cubicBezTo>
                    <a:cubicBezTo>
                      <a:pt x="66644" y="18433"/>
                      <a:pt x="66787" y="18433"/>
                      <a:pt x="66931" y="18433"/>
                    </a:cubicBezTo>
                    <a:cubicBezTo>
                      <a:pt x="72183" y="18433"/>
                      <a:pt x="77421" y="18137"/>
                      <a:pt x="82658" y="17730"/>
                    </a:cubicBezTo>
                    <a:lnTo>
                      <a:pt x="82675" y="17730"/>
                    </a:lnTo>
                    <a:cubicBezTo>
                      <a:pt x="83390" y="17675"/>
                      <a:pt x="84127" y="17647"/>
                      <a:pt x="84877" y="17647"/>
                    </a:cubicBezTo>
                    <a:cubicBezTo>
                      <a:pt x="89367" y="17647"/>
                      <a:pt x="94329" y="18662"/>
                      <a:pt x="97880" y="21039"/>
                    </a:cubicBezTo>
                    <a:cubicBezTo>
                      <a:pt x="99253" y="21976"/>
                      <a:pt x="100673" y="23131"/>
                      <a:pt x="102321" y="23131"/>
                    </a:cubicBezTo>
                    <a:cubicBezTo>
                      <a:pt x="102378" y="23131"/>
                      <a:pt x="102434" y="23130"/>
                      <a:pt x="102491" y="23127"/>
                    </a:cubicBezTo>
                    <a:cubicBezTo>
                      <a:pt x="105501" y="22995"/>
                      <a:pt x="107448" y="18982"/>
                      <a:pt x="110339" y="18982"/>
                    </a:cubicBezTo>
                    <a:cubicBezTo>
                      <a:pt x="110369" y="18982"/>
                      <a:pt x="110398" y="18983"/>
                      <a:pt x="110428" y="18983"/>
                    </a:cubicBezTo>
                    <a:cubicBezTo>
                      <a:pt x="110612" y="18983"/>
                      <a:pt x="110795" y="19100"/>
                      <a:pt x="110862" y="19284"/>
                    </a:cubicBezTo>
                    <a:cubicBezTo>
                      <a:pt x="111234" y="20310"/>
                      <a:pt x="112191" y="20910"/>
                      <a:pt x="113185" y="20910"/>
                    </a:cubicBezTo>
                    <a:cubicBezTo>
                      <a:pt x="113665" y="20910"/>
                      <a:pt x="114153" y="20770"/>
                      <a:pt x="114588" y="20471"/>
                    </a:cubicBezTo>
                    <a:cubicBezTo>
                      <a:pt x="115206" y="20019"/>
                      <a:pt x="115825" y="19535"/>
                      <a:pt x="116409" y="19034"/>
                    </a:cubicBezTo>
                    <a:cubicBezTo>
                      <a:pt x="116805" y="18695"/>
                      <a:pt x="117286" y="18535"/>
                      <a:pt x="117763" y="18535"/>
                    </a:cubicBezTo>
                    <a:cubicBezTo>
                      <a:pt x="118535" y="18535"/>
                      <a:pt x="119296" y="18955"/>
                      <a:pt x="119668" y="19719"/>
                    </a:cubicBezTo>
                    <a:cubicBezTo>
                      <a:pt x="119809" y="19838"/>
                      <a:pt x="119937" y="19890"/>
                      <a:pt x="120055" y="19890"/>
                    </a:cubicBezTo>
                    <a:cubicBezTo>
                      <a:pt x="120729" y="19890"/>
                      <a:pt x="121058" y="18152"/>
                      <a:pt x="121556" y="17212"/>
                    </a:cubicBezTo>
                    <a:cubicBezTo>
                      <a:pt x="122074" y="16227"/>
                      <a:pt x="123410" y="16059"/>
                      <a:pt x="124530" y="16026"/>
                    </a:cubicBezTo>
                    <a:lnTo>
                      <a:pt x="131347" y="15759"/>
                    </a:lnTo>
                    <a:cubicBezTo>
                      <a:pt x="131384" y="15757"/>
                      <a:pt x="131421" y="15757"/>
                      <a:pt x="131457" y="15757"/>
                    </a:cubicBezTo>
                    <a:cubicBezTo>
                      <a:pt x="132733" y="15757"/>
                      <a:pt x="133864" y="16596"/>
                      <a:pt x="134238" y="17831"/>
                    </a:cubicBezTo>
                    <a:lnTo>
                      <a:pt x="134756" y="19635"/>
                    </a:lnTo>
                    <a:cubicBezTo>
                      <a:pt x="135149" y="20967"/>
                      <a:pt x="136335" y="21714"/>
                      <a:pt x="137544" y="21714"/>
                    </a:cubicBezTo>
                    <a:cubicBezTo>
                      <a:pt x="138336" y="21714"/>
                      <a:pt x="139139" y="21393"/>
                      <a:pt x="139735" y="20704"/>
                    </a:cubicBezTo>
                    <a:cubicBezTo>
                      <a:pt x="140570" y="19719"/>
                      <a:pt x="141188" y="18566"/>
                      <a:pt x="141573" y="17329"/>
                    </a:cubicBezTo>
                    <a:cubicBezTo>
                      <a:pt x="141684" y="16948"/>
                      <a:pt x="142019" y="16742"/>
                      <a:pt x="142360" y="16742"/>
                    </a:cubicBezTo>
                    <a:cubicBezTo>
                      <a:pt x="142631" y="16742"/>
                      <a:pt x="142906" y="16872"/>
                      <a:pt x="143076" y="17146"/>
                    </a:cubicBezTo>
                    <a:cubicBezTo>
                      <a:pt x="143232" y="17410"/>
                      <a:pt x="143506" y="17545"/>
                      <a:pt x="143781" y="17545"/>
                    </a:cubicBezTo>
                    <a:cubicBezTo>
                      <a:pt x="144009" y="17545"/>
                      <a:pt x="144237" y="17452"/>
                      <a:pt x="144396" y="17262"/>
                    </a:cubicBezTo>
                    <a:cubicBezTo>
                      <a:pt x="147418" y="13705"/>
                      <a:pt x="152760" y="13078"/>
                      <a:pt x="157706" y="13078"/>
                    </a:cubicBezTo>
                    <a:cubicBezTo>
                      <a:pt x="158312" y="13078"/>
                      <a:pt x="158912" y="13087"/>
                      <a:pt x="159501" y="13102"/>
                    </a:cubicBezTo>
                    <a:cubicBezTo>
                      <a:pt x="161422" y="13152"/>
                      <a:pt x="163411" y="13236"/>
                      <a:pt x="165132" y="14088"/>
                    </a:cubicBezTo>
                    <a:cubicBezTo>
                      <a:pt x="166285" y="14656"/>
                      <a:pt x="167170" y="15625"/>
                      <a:pt x="167655" y="16811"/>
                    </a:cubicBezTo>
                    <a:cubicBezTo>
                      <a:pt x="167870" y="17408"/>
                      <a:pt x="168422" y="17741"/>
                      <a:pt x="168974" y="17741"/>
                    </a:cubicBezTo>
                    <a:cubicBezTo>
                      <a:pt x="169365" y="17741"/>
                      <a:pt x="169757" y="17573"/>
                      <a:pt x="170027" y="17212"/>
                    </a:cubicBezTo>
                    <a:cubicBezTo>
                      <a:pt x="170595" y="16460"/>
                      <a:pt x="170896" y="15542"/>
                      <a:pt x="170879" y="14589"/>
                    </a:cubicBezTo>
                    <a:cubicBezTo>
                      <a:pt x="170869" y="14475"/>
                      <a:pt x="170962" y="14406"/>
                      <a:pt x="171053" y="14406"/>
                    </a:cubicBezTo>
                    <a:cubicBezTo>
                      <a:pt x="171109" y="14406"/>
                      <a:pt x="171165" y="14432"/>
                      <a:pt x="171197" y="14489"/>
                    </a:cubicBezTo>
                    <a:cubicBezTo>
                      <a:pt x="171453" y="14953"/>
                      <a:pt x="171908" y="15179"/>
                      <a:pt x="172363" y="15179"/>
                    </a:cubicBezTo>
                    <a:cubicBezTo>
                      <a:pt x="172857" y="15179"/>
                      <a:pt x="173351" y="14911"/>
                      <a:pt x="173586" y="14389"/>
                    </a:cubicBezTo>
                    <a:cubicBezTo>
                      <a:pt x="173987" y="13546"/>
                      <a:pt x="174593" y="12954"/>
                      <a:pt x="175386" y="12954"/>
                    </a:cubicBezTo>
                    <a:cubicBezTo>
                      <a:pt x="175552" y="12954"/>
                      <a:pt x="175727" y="12980"/>
                      <a:pt x="175909" y="13035"/>
                    </a:cubicBezTo>
                    <a:cubicBezTo>
                      <a:pt x="178365" y="13770"/>
                      <a:pt x="177362" y="18800"/>
                      <a:pt x="179919" y="19050"/>
                    </a:cubicBezTo>
                    <a:cubicBezTo>
                      <a:pt x="179980" y="19056"/>
                      <a:pt x="180039" y="19059"/>
                      <a:pt x="180098" y="19059"/>
                    </a:cubicBezTo>
                    <a:cubicBezTo>
                      <a:pt x="181798" y="19059"/>
                      <a:pt x="182407" y="16540"/>
                      <a:pt x="183829" y="15458"/>
                    </a:cubicBezTo>
                    <a:cubicBezTo>
                      <a:pt x="184641" y="14855"/>
                      <a:pt x="185710" y="14719"/>
                      <a:pt x="186825" y="14719"/>
                    </a:cubicBezTo>
                    <a:cubicBezTo>
                      <a:pt x="187739" y="14719"/>
                      <a:pt x="188685" y="14811"/>
                      <a:pt x="189546" y="14811"/>
                    </a:cubicBezTo>
                    <a:cubicBezTo>
                      <a:pt x="190980" y="14811"/>
                      <a:pt x="192178" y="14557"/>
                      <a:pt x="192601" y="13202"/>
                    </a:cubicBezTo>
                    <a:cubicBezTo>
                      <a:pt x="192818" y="12484"/>
                      <a:pt x="192734" y="11715"/>
                      <a:pt x="192383" y="11047"/>
                    </a:cubicBezTo>
                    <a:cubicBezTo>
                      <a:pt x="189977" y="6394"/>
                      <a:pt x="186294" y="495"/>
                      <a:pt x="181031" y="495"/>
                    </a:cubicBezTo>
                    <a:cubicBezTo>
                      <a:pt x="180775" y="495"/>
                      <a:pt x="180516" y="509"/>
                      <a:pt x="180253" y="537"/>
                    </a:cubicBezTo>
                    <a:cubicBezTo>
                      <a:pt x="178314" y="742"/>
                      <a:pt x="176408" y="1784"/>
                      <a:pt x="174527" y="1784"/>
                    </a:cubicBezTo>
                    <a:cubicBezTo>
                      <a:pt x="174107" y="1784"/>
                      <a:pt x="173687" y="1732"/>
                      <a:pt x="173269" y="1607"/>
                    </a:cubicBezTo>
                    <a:cubicBezTo>
                      <a:pt x="171932" y="1189"/>
                      <a:pt x="170813" y="53"/>
                      <a:pt x="169409" y="3"/>
                    </a:cubicBezTo>
                    <a:cubicBezTo>
                      <a:pt x="169374" y="1"/>
                      <a:pt x="169340" y="1"/>
                      <a:pt x="169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05"/>
              <p:cNvSpPr/>
              <p:nvPr/>
            </p:nvSpPr>
            <p:spPr>
              <a:xfrm>
                <a:off x="1490890" y="1866895"/>
                <a:ext cx="6147671" cy="462578"/>
              </a:xfrm>
              <a:custGeom>
                <a:rect b="b" l="l" r="r" t="t"/>
                <a:pathLst>
                  <a:path extrusionOk="0" h="14433" w="191815">
                    <a:moveTo>
                      <a:pt x="48047" y="1"/>
                    </a:moveTo>
                    <a:cubicBezTo>
                      <a:pt x="47226" y="1"/>
                      <a:pt x="46310" y="536"/>
                      <a:pt x="45631" y="1111"/>
                    </a:cubicBezTo>
                    <a:cubicBezTo>
                      <a:pt x="44842" y="1792"/>
                      <a:pt x="43875" y="2561"/>
                      <a:pt x="42903" y="2561"/>
                    </a:cubicBezTo>
                    <a:cubicBezTo>
                      <a:pt x="42681" y="2561"/>
                      <a:pt x="42460" y="2521"/>
                      <a:pt x="42240" y="2431"/>
                    </a:cubicBezTo>
                    <a:cubicBezTo>
                      <a:pt x="41855" y="2264"/>
                      <a:pt x="41538" y="1947"/>
                      <a:pt x="41120" y="1830"/>
                    </a:cubicBezTo>
                    <a:cubicBezTo>
                      <a:pt x="41006" y="1799"/>
                      <a:pt x="40895" y="1785"/>
                      <a:pt x="40787" y="1785"/>
                    </a:cubicBezTo>
                    <a:cubicBezTo>
                      <a:pt x="39304" y="1785"/>
                      <a:pt x="38415" y="4483"/>
                      <a:pt x="36836" y="4483"/>
                    </a:cubicBezTo>
                    <a:cubicBezTo>
                      <a:pt x="36772" y="4483"/>
                      <a:pt x="36708" y="4479"/>
                      <a:pt x="36642" y="4470"/>
                    </a:cubicBezTo>
                    <a:cubicBezTo>
                      <a:pt x="35255" y="4286"/>
                      <a:pt x="35022" y="2198"/>
                      <a:pt x="33768" y="1563"/>
                    </a:cubicBezTo>
                    <a:cubicBezTo>
                      <a:pt x="33456" y="1402"/>
                      <a:pt x="33102" y="1356"/>
                      <a:pt x="32741" y="1356"/>
                    </a:cubicBezTo>
                    <a:cubicBezTo>
                      <a:pt x="32503" y="1356"/>
                      <a:pt x="32263" y="1376"/>
                      <a:pt x="32031" y="1396"/>
                    </a:cubicBezTo>
                    <a:cubicBezTo>
                      <a:pt x="27717" y="1847"/>
                      <a:pt x="23417" y="2960"/>
                      <a:pt x="19106" y="2960"/>
                    </a:cubicBezTo>
                    <a:cubicBezTo>
                      <a:pt x="18475" y="2960"/>
                      <a:pt x="17843" y="2936"/>
                      <a:pt x="17210" y="2883"/>
                    </a:cubicBezTo>
                    <a:cubicBezTo>
                      <a:pt x="16315" y="2800"/>
                      <a:pt x="15369" y="2673"/>
                      <a:pt x="14457" y="2673"/>
                    </a:cubicBezTo>
                    <a:cubicBezTo>
                      <a:pt x="13345" y="2673"/>
                      <a:pt x="12283" y="2862"/>
                      <a:pt x="11429" y="3551"/>
                    </a:cubicBezTo>
                    <a:cubicBezTo>
                      <a:pt x="10397" y="4370"/>
                      <a:pt x="9558" y="5906"/>
                      <a:pt x="8362" y="5906"/>
                    </a:cubicBezTo>
                    <a:cubicBezTo>
                      <a:pt x="8241" y="5906"/>
                      <a:pt x="8116" y="5890"/>
                      <a:pt x="7987" y="5857"/>
                    </a:cubicBezTo>
                    <a:cubicBezTo>
                      <a:pt x="7068" y="5606"/>
                      <a:pt x="6550" y="4453"/>
                      <a:pt x="5598" y="4320"/>
                    </a:cubicBezTo>
                    <a:cubicBezTo>
                      <a:pt x="5529" y="4310"/>
                      <a:pt x="5463" y="4305"/>
                      <a:pt x="5398" y="4305"/>
                    </a:cubicBezTo>
                    <a:cubicBezTo>
                      <a:pt x="4057" y="4305"/>
                      <a:pt x="3481" y="6371"/>
                      <a:pt x="2206" y="6993"/>
                    </a:cubicBezTo>
                    <a:cubicBezTo>
                      <a:pt x="1940" y="7126"/>
                      <a:pt x="1655" y="7187"/>
                      <a:pt x="1368" y="7187"/>
                    </a:cubicBezTo>
                    <a:cubicBezTo>
                      <a:pt x="895" y="7187"/>
                      <a:pt x="416" y="7023"/>
                      <a:pt x="0" y="6742"/>
                    </a:cubicBezTo>
                    <a:lnTo>
                      <a:pt x="0" y="6742"/>
                    </a:lnTo>
                    <a:cubicBezTo>
                      <a:pt x="318" y="8363"/>
                      <a:pt x="1137" y="9800"/>
                      <a:pt x="2406" y="10602"/>
                    </a:cubicBezTo>
                    <a:cubicBezTo>
                      <a:pt x="2658" y="10755"/>
                      <a:pt x="2932" y="10826"/>
                      <a:pt x="3200" y="10826"/>
                    </a:cubicBezTo>
                    <a:cubicBezTo>
                      <a:pt x="3840" y="10826"/>
                      <a:pt x="4450" y="10421"/>
                      <a:pt x="4662" y="9750"/>
                    </a:cubicBezTo>
                    <a:cubicBezTo>
                      <a:pt x="4662" y="9733"/>
                      <a:pt x="4679" y="9700"/>
                      <a:pt x="4679" y="9666"/>
                    </a:cubicBezTo>
                    <a:cubicBezTo>
                      <a:pt x="5058" y="8500"/>
                      <a:pt x="6145" y="7833"/>
                      <a:pt x="7226" y="7833"/>
                    </a:cubicBezTo>
                    <a:cubicBezTo>
                      <a:pt x="7957" y="7833"/>
                      <a:pt x="8685" y="8137"/>
                      <a:pt x="9190" y="8797"/>
                    </a:cubicBezTo>
                    <a:cubicBezTo>
                      <a:pt x="9207" y="8814"/>
                      <a:pt x="9224" y="8831"/>
                      <a:pt x="9224" y="8848"/>
                    </a:cubicBezTo>
                    <a:cubicBezTo>
                      <a:pt x="9444" y="9116"/>
                      <a:pt x="9740" y="9238"/>
                      <a:pt x="10033" y="9238"/>
                    </a:cubicBezTo>
                    <a:cubicBezTo>
                      <a:pt x="10542" y="9238"/>
                      <a:pt x="11044" y="8873"/>
                      <a:pt x="11128" y="8279"/>
                    </a:cubicBezTo>
                    <a:cubicBezTo>
                      <a:pt x="11162" y="8096"/>
                      <a:pt x="11195" y="7929"/>
                      <a:pt x="11229" y="7778"/>
                    </a:cubicBezTo>
                    <a:cubicBezTo>
                      <a:pt x="11352" y="7264"/>
                      <a:pt x="11804" y="6951"/>
                      <a:pt x="12275" y="6951"/>
                    </a:cubicBezTo>
                    <a:cubicBezTo>
                      <a:pt x="12508" y="6951"/>
                      <a:pt x="12745" y="7028"/>
                      <a:pt x="12950" y="7193"/>
                    </a:cubicBezTo>
                    <a:cubicBezTo>
                      <a:pt x="12966" y="7210"/>
                      <a:pt x="13000" y="7227"/>
                      <a:pt x="13016" y="7244"/>
                    </a:cubicBezTo>
                    <a:cubicBezTo>
                      <a:pt x="13212" y="7392"/>
                      <a:pt x="13447" y="7464"/>
                      <a:pt x="13679" y="7464"/>
                    </a:cubicBezTo>
                    <a:cubicBezTo>
                      <a:pt x="14022" y="7464"/>
                      <a:pt x="14361" y="7308"/>
                      <a:pt x="14570" y="7010"/>
                    </a:cubicBezTo>
                    <a:cubicBezTo>
                      <a:pt x="15523" y="5773"/>
                      <a:pt x="17478" y="5389"/>
                      <a:pt x="19132" y="5239"/>
                    </a:cubicBezTo>
                    <a:lnTo>
                      <a:pt x="30627" y="4152"/>
                    </a:lnTo>
                    <a:cubicBezTo>
                      <a:pt x="31020" y="4113"/>
                      <a:pt x="31423" y="4076"/>
                      <a:pt x="31820" y="4076"/>
                    </a:cubicBezTo>
                    <a:cubicBezTo>
                      <a:pt x="32437" y="4076"/>
                      <a:pt x="33039" y="4165"/>
                      <a:pt x="33568" y="4470"/>
                    </a:cubicBezTo>
                    <a:cubicBezTo>
                      <a:pt x="34888" y="5239"/>
                      <a:pt x="35205" y="6943"/>
                      <a:pt x="35757" y="8363"/>
                    </a:cubicBezTo>
                    <a:cubicBezTo>
                      <a:pt x="35757" y="8396"/>
                      <a:pt x="35773" y="8413"/>
                      <a:pt x="35790" y="8447"/>
                    </a:cubicBezTo>
                    <a:cubicBezTo>
                      <a:pt x="36090" y="9189"/>
                      <a:pt x="36737" y="9538"/>
                      <a:pt x="37392" y="9538"/>
                    </a:cubicBezTo>
                    <a:cubicBezTo>
                      <a:pt x="38196" y="9538"/>
                      <a:pt x="39013" y="9012"/>
                      <a:pt x="39215" y="8046"/>
                    </a:cubicBezTo>
                    <a:cubicBezTo>
                      <a:pt x="39366" y="7310"/>
                      <a:pt x="39633" y="6609"/>
                      <a:pt x="40001" y="5957"/>
                    </a:cubicBezTo>
                    <a:cubicBezTo>
                      <a:pt x="40224" y="5577"/>
                      <a:pt x="40606" y="5389"/>
                      <a:pt x="40989" y="5389"/>
                    </a:cubicBezTo>
                    <a:cubicBezTo>
                      <a:pt x="41379" y="5389"/>
                      <a:pt x="41769" y="5585"/>
                      <a:pt x="41989" y="5974"/>
                    </a:cubicBezTo>
                    <a:lnTo>
                      <a:pt x="42691" y="7260"/>
                    </a:lnTo>
                    <a:cubicBezTo>
                      <a:pt x="42905" y="7651"/>
                      <a:pt x="43296" y="7856"/>
                      <a:pt x="43689" y="7856"/>
                    </a:cubicBezTo>
                    <a:cubicBezTo>
                      <a:pt x="44002" y="7856"/>
                      <a:pt x="44316" y="7727"/>
                      <a:pt x="44545" y="7461"/>
                    </a:cubicBezTo>
                    <a:lnTo>
                      <a:pt x="44579" y="7411"/>
                    </a:lnTo>
                    <a:cubicBezTo>
                      <a:pt x="44810" y="7140"/>
                      <a:pt x="45112" y="7019"/>
                      <a:pt x="45409" y="7019"/>
                    </a:cubicBezTo>
                    <a:cubicBezTo>
                      <a:pt x="45992" y="7019"/>
                      <a:pt x="46556" y="7482"/>
                      <a:pt x="46534" y="8179"/>
                    </a:cubicBezTo>
                    <a:cubicBezTo>
                      <a:pt x="46467" y="9666"/>
                      <a:pt x="46484" y="11187"/>
                      <a:pt x="46734" y="12523"/>
                    </a:cubicBezTo>
                    <a:cubicBezTo>
                      <a:pt x="46827" y="13029"/>
                      <a:pt x="47238" y="13284"/>
                      <a:pt x="47647" y="13284"/>
                    </a:cubicBezTo>
                    <a:cubicBezTo>
                      <a:pt x="48048" y="13284"/>
                      <a:pt x="48448" y="13037"/>
                      <a:pt x="48539" y="12540"/>
                    </a:cubicBezTo>
                    <a:cubicBezTo>
                      <a:pt x="48806" y="11120"/>
                      <a:pt x="48923" y="9666"/>
                      <a:pt x="48923" y="8229"/>
                    </a:cubicBezTo>
                    <a:cubicBezTo>
                      <a:pt x="48923" y="7695"/>
                      <a:pt x="49360" y="7314"/>
                      <a:pt x="49837" y="7314"/>
                    </a:cubicBezTo>
                    <a:cubicBezTo>
                      <a:pt x="49972" y="7314"/>
                      <a:pt x="50110" y="7344"/>
                      <a:pt x="50243" y="7411"/>
                    </a:cubicBezTo>
                    <a:cubicBezTo>
                      <a:pt x="54838" y="9700"/>
                      <a:pt x="60402" y="9700"/>
                      <a:pt x="65498" y="9733"/>
                    </a:cubicBezTo>
                    <a:cubicBezTo>
                      <a:pt x="65641" y="9734"/>
                      <a:pt x="65784" y="9734"/>
                      <a:pt x="65928" y="9734"/>
                    </a:cubicBezTo>
                    <a:cubicBezTo>
                      <a:pt x="71180" y="9734"/>
                      <a:pt x="76418" y="9438"/>
                      <a:pt x="81655" y="9031"/>
                    </a:cubicBezTo>
                    <a:cubicBezTo>
                      <a:pt x="82370" y="8976"/>
                      <a:pt x="83107" y="8948"/>
                      <a:pt x="83858" y="8948"/>
                    </a:cubicBezTo>
                    <a:cubicBezTo>
                      <a:pt x="88352" y="8948"/>
                      <a:pt x="93324" y="9963"/>
                      <a:pt x="96860" y="12340"/>
                    </a:cubicBezTo>
                    <a:cubicBezTo>
                      <a:pt x="98249" y="13277"/>
                      <a:pt x="99670" y="14432"/>
                      <a:pt x="101318" y="14432"/>
                    </a:cubicBezTo>
                    <a:cubicBezTo>
                      <a:pt x="101375" y="14432"/>
                      <a:pt x="101431" y="14431"/>
                      <a:pt x="101488" y="14428"/>
                    </a:cubicBezTo>
                    <a:cubicBezTo>
                      <a:pt x="104498" y="14296"/>
                      <a:pt x="106428" y="10283"/>
                      <a:pt x="109336" y="10283"/>
                    </a:cubicBezTo>
                    <a:cubicBezTo>
                      <a:pt x="109365" y="10283"/>
                      <a:pt x="109395" y="10284"/>
                      <a:pt x="109425" y="10284"/>
                    </a:cubicBezTo>
                    <a:cubicBezTo>
                      <a:pt x="109609" y="10284"/>
                      <a:pt x="109776" y="10401"/>
                      <a:pt x="109843" y="10585"/>
                    </a:cubicBezTo>
                    <a:cubicBezTo>
                      <a:pt x="110226" y="11611"/>
                      <a:pt x="111186" y="12211"/>
                      <a:pt x="112176" y="12211"/>
                    </a:cubicBezTo>
                    <a:cubicBezTo>
                      <a:pt x="112654" y="12211"/>
                      <a:pt x="113139" y="12071"/>
                      <a:pt x="113569" y="11772"/>
                    </a:cubicBezTo>
                    <a:cubicBezTo>
                      <a:pt x="114203" y="11320"/>
                      <a:pt x="114805" y="10836"/>
                      <a:pt x="115406" y="10335"/>
                    </a:cubicBezTo>
                    <a:cubicBezTo>
                      <a:pt x="115802" y="9991"/>
                      <a:pt x="116282" y="9829"/>
                      <a:pt x="116758" y="9829"/>
                    </a:cubicBezTo>
                    <a:cubicBezTo>
                      <a:pt x="117530" y="9829"/>
                      <a:pt x="118293" y="10255"/>
                      <a:pt x="118665" y="11020"/>
                    </a:cubicBezTo>
                    <a:cubicBezTo>
                      <a:pt x="118806" y="11139"/>
                      <a:pt x="118934" y="11191"/>
                      <a:pt x="119052" y="11191"/>
                    </a:cubicBezTo>
                    <a:cubicBezTo>
                      <a:pt x="119726" y="11191"/>
                      <a:pt x="120055" y="9453"/>
                      <a:pt x="120553" y="8513"/>
                    </a:cubicBezTo>
                    <a:cubicBezTo>
                      <a:pt x="121071" y="7528"/>
                      <a:pt x="122391" y="7360"/>
                      <a:pt x="123510" y="7310"/>
                    </a:cubicBezTo>
                    <a:lnTo>
                      <a:pt x="130344" y="7060"/>
                    </a:lnTo>
                    <a:cubicBezTo>
                      <a:pt x="130381" y="7058"/>
                      <a:pt x="130418" y="7058"/>
                      <a:pt x="130454" y="7058"/>
                    </a:cubicBezTo>
                    <a:cubicBezTo>
                      <a:pt x="131730" y="7058"/>
                      <a:pt x="132861" y="7897"/>
                      <a:pt x="133235" y="9132"/>
                    </a:cubicBezTo>
                    <a:lnTo>
                      <a:pt x="133753" y="10936"/>
                    </a:lnTo>
                    <a:cubicBezTo>
                      <a:pt x="134146" y="12268"/>
                      <a:pt x="135332" y="13015"/>
                      <a:pt x="136541" y="13015"/>
                    </a:cubicBezTo>
                    <a:cubicBezTo>
                      <a:pt x="137333" y="13015"/>
                      <a:pt x="138136" y="12694"/>
                      <a:pt x="138732" y="12005"/>
                    </a:cubicBezTo>
                    <a:cubicBezTo>
                      <a:pt x="139550" y="11020"/>
                      <a:pt x="140185" y="9867"/>
                      <a:pt x="140570" y="8630"/>
                    </a:cubicBezTo>
                    <a:cubicBezTo>
                      <a:pt x="140681" y="8249"/>
                      <a:pt x="141016" y="8043"/>
                      <a:pt x="141354" y="8043"/>
                    </a:cubicBezTo>
                    <a:cubicBezTo>
                      <a:pt x="141623" y="8043"/>
                      <a:pt x="141894" y="8173"/>
                      <a:pt x="142057" y="8447"/>
                    </a:cubicBezTo>
                    <a:cubicBezTo>
                      <a:pt x="142221" y="8711"/>
                      <a:pt x="142495" y="8846"/>
                      <a:pt x="142770" y="8846"/>
                    </a:cubicBezTo>
                    <a:cubicBezTo>
                      <a:pt x="142998" y="8846"/>
                      <a:pt x="143227" y="8753"/>
                      <a:pt x="143393" y="8563"/>
                    </a:cubicBezTo>
                    <a:cubicBezTo>
                      <a:pt x="146421" y="5013"/>
                      <a:pt x="151780" y="4380"/>
                      <a:pt x="156734" y="4380"/>
                    </a:cubicBezTo>
                    <a:cubicBezTo>
                      <a:pt x="157330" y="4380"/>
                      <a:pt x="157919" y="4389"/>
                      <a:pt x="158498" y="4403"/>
                    </a:cubicBezTo>
                    <a:cubicBezTo>
                      <a:pt x="160419" y="4470"/>
                      <a:pt x="162408" y="4537"/>
                      <a:pt x="164129" y="5389"/>
                    </a:cubicBezTo>
                    <a:cubicBezTo>
                      <a:pt x="165265" y="5957"/>
                      <a:pt x="166167" y="6926"/>
                      <a:pt x="166652" y="8112"/>
                    </a:cubicBezTo>
                    <a:cubicBezTo>
                      <a:pt x="166867" y="8709"/>
                      <a:pt x="167419" y="9042"/>
                      <a:pt x="167968" y="9042"/>
                    </a:cubicBezTo>
                    <a:cubicBezTo>
                      <a:pt x="168357" y="9042"/>
                      <a:pt x="168744" y="8874"/>
                      <a:pt x="169008" y="8513"/>
                    </a:cubicBezTo>
                    <a:cubicBezTo>
                      <a:pt x="169592" y="7761"/>
                      <a:pt x="169893" y="6843"/>
                      <a:pt x="169876" y="5890"/>
                    </a:cubicBezTo>
                    <a:cubicBezTo>
                      <a:pt x="169866" y="5776"/>
                      <a:pt x="169959" y="5707"/>
                      <a:pt x="170050" y="5707"/>
                    </a:cubicBezTo>
                    <a:cubicBezTo>
                      <a:pt x="170106" y="5707"/>
                      <a:pt x="170162" y="5733"/>
                      <a:pt x="170194" y="5790"/>
                    </a:cubicBezTo>
                    <a:cubicBezTo>
                      <a:pt x="170450" y="6254"/>
                      <a:pt x="170905" y="6480"/>
                      <a:pt x="171360" y="6480"/>
                    </a:cubicBezTo>
                    <a:cubicBezTo>
                      <a:pt x="171854" y="6480"/>
                      <a:pt x="172348" y="6212"/>
                      <a:pt x="172583" y="5690"/>
                    </a:cubicBezTo>
                    <a:cubicBezTo>
                      <a:pt x="172985" y="4858"/>
                      <a:pt x="173582" y="4257"/>
                      <a:pt x="174384" y="4257"/>
                    </a:cubicBezTo>
                    <a:cubicBezTo>
                      <a:pt x="174550" y="4257"/>
                      <a:pt x="174723" y="4282"/>
                      <a:pt x="174906" y="4336"/>
                    </a:cubicBezTo>
                    <a:cubicBezTo>
                      <a:pt x="177362" y="5071"/>
                      <a:pt x="176359" y="10101"/>
                      <a:pt x="178916" y="10351"/>
                    </a:cubicBezTo>
                    <a:cubicBezTo>
                      <a:pt x="178977" y="10357"/>
                      <a:pt x="179036" y="10360"/>
                      <a:pt x="179095" y="10360"/>
                    </a:cubicBezTo>
                    <a:cubicBezTo>
                      <a:pt x="180794" y="10360"/>
                      <a:pt x="181388" y="7842"/>
                      <a:pt x="182826" y="6776"/>
                    </a:cubicBezTo>
                    <a:cubicBezTo>
                      <a:pt x="183640" y="6162"/>
                      <a:pt x="184719" y="6026"/>
                      <a:pt x="185845" y="6026"/>
                    </a:cubicBezTo>
                    <a:cubicBezTo>
                      <a:pt x="186746" y="6026"/>
                      <a:pt x="187677" y="6113"/>
                      <a:pt x="188526" y="6113"/>
                    </a:cubicBezTo>
                    <a:cubicBezTo>
                      <a:pt x="189968" y="6113"/>
                      <a:pt x="191174" y="5861"/>
                      <a:pt x="191598" y="4503"/>
                    </a:cubicBezTo>
                    <a:cubicBezTo>
                      <a:pt x="191815" y="3785"/>
                      <a:pt x="191731" y="3016"/>
                      <a:pt x="191380" y="2348"/>
                    </a:cubicBezTo>
                    <a:cubicBezTo>
                      <a:pt x="191180" y="1964"/>
                      <a:pt x="190963" y="1563"/>
                      <a:pt x="190745" y="1162"/>
                    </a:cubicBezTo>
                    <a:cubicBezTo>
                      <a:pt x="190712" y="1162"/>
                      <a:pt x="190695" y="1195"/>
                      <a:pt x="190679" y="1195"/>
                    </a:cubicBezTo>
                    <a:cubicBezTo>
                      <a:pt x="190360" y="1362"/>
                      <a:pt x="190030" y="1427"/>
                      <a:pt x="189693" y="1427"/>
                    </a:cubicBezTo>
                    <a:cubicBezTo>
                      <a:pt x="188579" y="1427"/>
                      <a:pt x="187380" y="721"/>
                      <a:pt x="186201" y="644"/>
                    </a:cubicBezTo>
                    <a:cubicBezTo>
                      <a:pt x="186134" y="640"/>
                      <a:pt x="186068" y="638"/>
                      <a:pt x="186003" y="638"/>
                    </a:cubicBezTo>
                    <a:cubicBezTo>
                      <a:pt x="184708" y="638"/>
                      <a:pt x="183506" y="1399"/>
                      <a:pt x="182425" y="2131"/>
                    </a:cubicBezTo>
                    <a:cubicBezTo>
                      <a:pt x="181933" y="2449"/>
                      <a:pt x="181379" y="2792"/>
                      <a:pt x="180805" y="2792"/>
                    </a:cubicBezTo>
                    <a:cubicBezTo>
                      <a:pt x="180716" y="2792"/>
                      <a:pt x="180626" y="2784"/>
                      <a:pt x="180537" y="2766"/>
                    </a:cubicBezTo>
                    <a:cubicBezTo>
                      <a:pt x="179701" y="2582"/>
                      <a:pt x="179267" y="1646"/>
                      <a:pt x="178665" y="1028"/>
                    </a:cubicBezTo>
                    <a:cubicBezTo>
                      <a:pt x="178136" y="478"/>
                      <a:pt x="177377" y="216"/>
                      <a:pt x="176608" y="216"/>
                    </a:cubicBezTo>
                    <a:cubicBezTo>
                      <a:pt x="175556" y="216"/>
                      <a:pt x="174484" y="705"/>
                      <a:pt x="173953" y="1613"/>
                    </a:cubicBezTo>
                    <a:cubicBezTo>
                      <a:pt x="173602" y="2157"/>
                      <a:pt x="172997" y="2474"/>
                      <a:pt x="172373" y="2474"/>
                    </a:cubicBezTo>
                    <a:cubicBezTo>
                      <a:pt x="172135" y="2474"/>
                      <a:pt x="171895" y="2428"/>
                      <a:pt x="171664" y="2331"/>
                    </a:cubicBezTo>
                    <a:cubicBezTo>
                      <a:pt x="170941" y="2023"/>
                      <a:pt x="170206" y="1231"/>
                      <a:pt x="169530" y="1231"/>
                    </a:cubicBezTo>
                    <a:cubicBezTo>
                      <a:pt x="169363" y="1231"/>
                      <a:pt x="169200" y="1280"/>
                      <a:pt x="169041" y="1396"/>
                    </a:cubicBezTo>
                    <a:cubicBezTo>
                      <a:pt x="168857" y="1563"/>
                      <a:pt x="168707" y="1746"/>
                      <a:pt x="168590" y="1980"/>
                    </a:cubicBezTo>
                    <a:cubicBezTo>
                      <a:pt x="168015" y="2817"/>
                      <a:pt x="166996" y="3273"/>
                      <a:pt x="165990" y="3273"/>
                    </a:cubicBezTo>
                    <a:cubicBezTo>
                      <a:pt x="165387" y="3273"/>
                      <a:pt x="164790" y="3110"/>
                      <a:pt x="164296" y="2766"/>
                    </a:cubicBezTo>
                    <a:cubicBezTo>
                      <a:pt x="163778" y="2398"/>
                      <a:pt x="163377" y="1897"/>
                      <a:pt x="162859" y="1563"/>
                    </a:cubicBezTo>
                    <a:cubicBezTo>
                      <a:pt x="162140" y="1111"/>
                      <a:pt x="161272" y="1011"/>
                      <a:pt x="160436" y="928"/>
                    </a:cubicBezTo>
                    <a:cubicBezTo>
                      <a:pt x="158741" y="752"/>
                      <a:pt x="156996" y="590"/>
                      <a:pt x="155276" y="590"/>
                    </a:cubicBezTo>
                    <a:cubicBezTo>
                      <a:pt x="152572" y="590"/>
                      <a:pt x="149932" y="992"/>
                      <a:pt x="147654" y="2381"/>
                    </a:cubicBezTo>
                    <a:cubicBezTo>
                      <a:pt x="146713" y="2943"/>
                      <a:pt x="145700" y="3706"/>
                      <a:pt x="144657" y="3706"/>
                    </a:cubicBezTo>
                    <a:cubicBezTo>
                      <a:pt x="144460" y="3706"/>
                      <a:pt x="144261" y="3679"/>
                      <a:pt x="144062" y="3618"/>
                    </a:cubicBezTo>
                    <a:cubicBezTo>
                      <a:pt x="143627" y="3484"/>
                      <a:pt x="143260" y="3217"/>
                      <a:pt x="142825" y="3100"/>
                    </a:cubicBezTo>
                    <a:cubicBezTo>
                      <a:pt x="142676" y="3062"/>
                      <a:pt x="142529" y="3044"/>
                      <a:pt x="142385" y="3044"/>
                    </a:cubicBezTo>
                    <a:cubicBezTo>
                      <a:pt x="140626" y="3044"/>
                      <a:pt x="139255" y="5663"/>
                      <a:pt x="137474" y="5663"/>
                    </a:cubicBezTo>
                    <a:cubicBezTo>
                      <a:pt x="137349" y="5663"/>
                      <a:pt x="137223" y="5650"/>
                      <a:pt x="137094" y="5623"/>
                    </a:cubicBezTo>
                    <a:cubicBezTo>
                      <a:pt x="136075" y="5422"/>
                      <a:pt x="135490" y="4386"/>
                      <a:pt x="134605" y="3852"/>
                    </a:cubicBezTo>
                    <a:cubicBezTo>
                      <a:pt x="133836" y="3384"/>
                      <a:pt x="132900" y="3317"/>
                      <a:pt x="132015" y="3300"/>
                    </a:cubicBezTo>
                    <a:cubicBezTo>
                      <a:pt x="131813" y="3296"/>
                      <a:pt x="131611" y="3294"/>
                      <a:pt x="131410" y="3294"/>
                    </a:cubicBezTo>
                    <a:cubicBezTo>
                      <a:pt x="128389" y="3294"/>
                      <a:pt x="125390" y="3763"/>
                      <a:pt x="122508" y="4687"/>
                    </a:cubicBezTo>
                    <a:cubicBezTo>
                      <a:pt x="121426" y="5036"/>
                      <a:pt x="120262" y="5439"/>
                      <a:pt x="119152" y="5439"/>
                    </a:cubicBezTo>
                    <a:cubicBezTo>
                      <a:pt x="118615" y="5439"/>
                      <a:pt x="118091" y="5344"/>
                      <a:pt x="117595" y="5105"/>
                    </a:cubicBezTo>
                    <a:cubicBezTo>
                      <a:pt x="117345" y="4971"/>
                      <a:pt x="117077" y="4854"/>
                      <a:pt x="116810" y="4754"/>
                    </a:cubicBezTo>
                    <a:cubicBezTo>
                      <a:pt x="116704" y="4728"/>
                      <a:pt x="116600" y="4716"/>
                      <a:pt x="116498" y="4716"/>
                    </a:cubicBezTo>
                    <a:cubicBezTo>
                      <a:pt x="115605" y="4716"/>
                      <a:pt x="114870" y="5641"/>
                      <a:pt x="114270" y="6391"/>
                    </a:cubicBezTo>
                    <a:cubicBezTo>
                      <a:pt x="113785" y="6998"/>
                      <a:pt x="112761" y="7702"/>
                      <a:pt x="112007" y="7702"/>
                    </a:cubicBezTo>
                    <a:cubicBezTo>
                      <a:pt x="111723" y="7702"/>
                      <a:pt x="111477" y="7603"/>
                      <a:pt x="111313" y="7360"/>
                    </a:cubicBezTo>
                    <a:cubicBezTo>
                      <a:pt x="110335" y="5997"/>
                      <a:pt x="108766" y="5199"/>
                      <a:pt x="107118" y="5199"/>
                    </a:cubicBezTo>
                    <a:cubicBezTo>
                      <a:pt x="106907" y="5199"/>
                      <a:pt x="106696" y="5212"/>
                      <a:pt x="106484" y="5239"/>
                    </a:cubicBezTo>
                    <a:cubicBezTo>
                      <a:pt x="105918" y="5316"/>
                      <a:pt x="105330" y="5490"/>
                      <a:pt x="104768" y="5490"/>
                    </a:cubicBezTo>
                    <a:cubicBezTo>
                      <a:pt x="104485" y="5490"/>
                      <a:pt x="104208" y="5445"/>
                      <a:pt x="103944" y="5322"/>
                    </a:cubicBezTo>
                    <a:cubicBezTo>
                      <a:pt x="103343" y="5055"/>
                      <a:pt x="102975" y="4436"/>
                      <a:pt x="102424" y="4086"/>
                    </a:cubicBezTo>
                    <a:cubicBezTo>
                      <a:pt x="102046" y="3846"/>
                      <a:pt x="101653" y="3751"/>
                      <a:pt x="101247" y="3751"/>
                    </a:cubicBezTo>
                    <a:cubicBezTo>
                      <a:pt x="99679" y="3751"/>
                      <a:pt x="97930" y="5174"/>
                      <a:pt x="96207" y="5174"/>
                    </a:cubicBezTo>
                    <a:cubicBezTo>
                      <a:pt x="96169" y="5174"/>
                      <a:pt x="96130" y="5173"/>
                      <a:pt x="96091" y="5172"/>
                    </a:cubicBezTo>
                    <a:cubicBezTo>
                      <a:pt x="94654" y="5122"/>
                      <a:pt x="93485" y="4052"/>
                      <a:pt x="92148" y="3518"/>
                    </a:cubicBezTo>
                    <a:cubicBezTo>
                      <a:pt x="91334" y="3178"/>
                      <a:pt x="90498" y="3042"/>
                      <a:pt x="89648" y="3042"/>
                    </a:cubicBezTo>
                    <a:cubicBezTo>
                      <a:pt x="87149" y="3042"/>
                      <a:pt x="84534" y="4227"/>
                      <a:pt x="82039" y="4938"/>
                    </a:cubicBezTo>
                    <a:cubicBezTo>
                      <a:pt x="79214" y="5747"/>
                      <a:pt x="76273" y="5942"/>
                      <a:pt x="73315" y="5942"/>
                    </a:cubicBezTo>
                    <a:cubicBezTo>
                      <a:pt x="71935" y="5942"/>
                      <a:pt x="70551" y="5899"/>
                      <a:pt x="69174" y="5857"/>
                    </a:cubicBezTo>
                    <a:cubicBezTo>
                      <a:pt x="66417" y="5773"/>
                      <a:pt x="63409" y="5589"/>
                      <a:pt x="61321" y="3768"/>
                    </a:cubicBezTo>
                    <a:cubicBezTo>
                      <a:pt x="60101" y="2699"/>
                      <a:pt x="59149" y="1061"/>
                      <a:pt x="57528" y="878"/>
                    </a:cubicBezTo>
                    <a:cubicBezTo>
                      <a:pt x="57431" y="867"/>
                      <a:pt x="57335" y="861"/>
                      <a:pt x="57239" y="861"/>
                    </a:cubicBezTo>
                    <a:cubicBezTo>
                      <a:pt x="56038" y="861"/>
                      <a:pt x="54970" y="1697"/>
                      <a:pt x="53902" y="2331"/>
                    </a:cubicBezTo>
                    <a:cubicBezTo>
                      <a:pt x="53263" y="2707"/>
                      <a:pt x="52466" y="2993"/>
                      <a:pt x="51732" y="2993"/>
                    </a:cubicBezTo>
                    <a:cubicBezTo>
                      <a:pt x="51162" y="2993"/>
                      <a:pt x="50631" y="2820"/>
                      <a:pt x="50243" y="2381"/>
                    </a:cubicBezTo>
                    <a:cubicBezTo>
                      <a:pt x="49725" y="1797"/>
                      <a:pt x="49658" y="894"/>
                      <a:pt x="49073" y="376"/>
                    </a:cubicBezTo>
                    <a:cubicBezTo>
                      <a:pt x="48771" y="111"/>
                      <a:pt x="48419" y="1"/>
                      <a:pt x="48047"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3" name="Google Shape;3133;p105"/>
              <p:cNvGrpSpPr/>
              <p:nvPr/>
            </p:nvGrpSpPr>
            <p:grpSpPr>
              <a:xfrm>
                <a:off x="1750623" y="1693665"/>
                <a:ext cx="5459012" cy="265310"/>
                <a:chOff x="1750623" y="1693665"/>
                <a:chExt cx="5459012" cy="265310"/>
              </a:xfrm>
            </p:grpSpPr>
            <p:sp>
              <p:nvSpPr>
                <p:cNvPr id="3134" name="Google Shape;3134;p105"/>
                <p:cNvSpPr/>
                <p:nvPr/>
              </p:nvSpPr>
              <p:spPr>
                <a:xfrm>
                  <a:off x="2542643" y="1795937"/>
                  <a:ext cx="31601" cy="26601"/>
                </a:xfrm>
                <a:custGeom>
                  <a:rect b="b" l="l" r="r" t="t"/>
                  <a:pathLst>
                    <a:path extrusionOk="0" h="830" w="986">
                      <a:moveTo>
                        <a:pt x="568" y="1"/>
                      </a:moveTo>
                      <a:cubicBezTo>
                        <a:pt x="184" y="1"/>
                        <a:pt x="0" y="452"/>
                        <a:pt x="267" y="702"/>
                      </a:cubicBezTo>
                      <a:cubicBezTo>
                        <a:pt x="355" y="790"/>
                        <a:pt x="463" y="829"/>
                        <a:pt x="568" y="829"/>
                      </a:cubicBezTo>
                      <a:cubicBezTo>
                        <a:pt x="782" y="829"/>
                        <a:pt x="986" y="665"/>
                        <a:pt x="986" y="418"/>
                      </a:cubicBezTo>
                      <a:cubicBezTo>
                        <a:pt x="969" y="184"/>
                        <a:pt x="785" y="1"/>
                        <a:pt x="568"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05"/>
                <p:cNvSpPr/>
                <p:nvPr/>
              </p:nvSpPr>
              <p:spPr>
                <a:xfrm>
                  <a:off x="2773980" y="1769175"/>
                  <a:ext cx="31088" cy="26569"/>
                </a:xfrm>
                <a:custGeom>
                  <a:rect b="b" l="l" r="r" t="t"/>
                  <a:pathLst>
                    <a:path extrusionOk="0" h="829" w="970">
                      <a:moveTo>
                        <a:pt x="551" y="0"/>
                      </a:moveTo>
                      <a:cubicBezTo>
                        <a:pt x="184" y="0"/>
                        <a:pt x="0" y="451"/>
                        <a:pt x="267" y="702"/>
                      </a:cubicBezTo>
                      <a:cubicBezTo>
                        <a:pt x="350" y="790"/>
                        <a:pt x="454" y="829"/>
                        <a:pt x="556" y="829"/>
                      </a:cubicBezTo>
                      <a:cubicBezTo>
                        <a:pt x="766" y="829"/>
                        <a:pt x="969" y="665"/>
                        <a:pt x="969" y="418"/>
                      </a:cubicBezTo>
                      <a:cubicBezTo>
                        <a:pt x="969" y="184"/>
                        <a:pt x="785" y="0"/>
                        <a:pt x="551" y="0"/>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05"/>
                <p:cNvSpPr/>
                <p:nvPr/>
              </p:nvSpPr>
              <p:spPr>
                <a:xfrm>
                  <a:off x="3076532" y="1769175"/>
                  <a:ext cx="31088" cy="26569"/>
                </a:xfrm>
                <a:custGeom>
                  <a:rect b="b" l="l" r="r" t="t"/>
                  <a:pathLst>
                    <a:path extrusionOk="0" h="829" w="970">
                      <a:moveTo>
                        <a:pt x="552" y="0"/>
                      </a:moveTo>
                      <a:cubicBezTo>
                        <a:pt x="184" y="0"/>
                        <a:pt x="0" y="451"/>
                        <a:pt x="251" y="702"/>
                      </a:cubicBezTo>
                      <a:cubicBezTo>
                        <a:pt x="339" y="790"/>
                        <a:pt x="446" y="829"/>
                        <a:pt x="551" y="829"/>
                      </a:cubicBezTo>
                      <a:cubicBezTo>
                        <a:pt x="766" y="829"/>
                        <a:pt x="970" y="665"/>
                        <a:pt x="970" y="418"/>
                      </a:cubicBezTo>
                      <a:cubicBezTo>
                        <a:pt x="970" y="184"/>
                        <a:pt x="786" y="0"/>
                        <a:pt x="552" y="0"/>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05"/>
                <p:cNvSpPr/>
                <p:nvPr/>
              </p:nvSpPr>
              <p:spPr>
                <a:xfrm>
                  <a:off x="1750623" y="1867152"/>
                  <a:ext cx="36441" cy="31121"/>
                </a:xfrm>
                <a:custGeom>
                  <a:rect b="b" l="l" r="r" t="t"/>
                  <a:pathLst>
                    <a:path extrusionOk="0" h="971" w="1137">
                      <a:moveTo>
                        <a:pt x="652" y="1"/>
                      </a:moveTo>
                      <a:cubicBezTo>
                        <a:pt x="217" y="1"/>
                        <a:pt x="0" y="519"/>
                        <a:pt x="301" y="819"/>
                      </a:cubicBezTo>
                      <a:cubicBezTo>
                        <a:pt x="400" y="924"/>
                        <a:pt x="524" y="970"/>
                        <a:pt x="646" y="970"/>
                      </a:cubicBezTo>
                      <a:cubicBezTo>
                        <a:pt x="895" y="970"/>
                        <a:pt x="1136" y="777"/>
                        <a:pt x="1136" y="485"/>
                      </a:cubicBezTo>
                      <a:cubicBezTo>
                        <a:pt x="1136" y="218"/>
                        <a:pt x="919" y="1"/>
                        <a:pt x="652"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05"/>
                <p:cNvSpPr/>
                <p:nvPr/>
              </p:nvSpPr>
              <p:spPr>
                <a:xfrm>
                  <a:off x="3198097" y="1822698"/>
                  <a:ext cx="51985" cy="44325"/>
                </a:xfrm>
                <a:custGeom>
                  <a:rect b="b" l="l" r="r" t="t"/>
                  <a:pathLst>
                    <a:path extrusionOk="0" h="1383" w="1622">
                      <a:moveTo>
                        <a:pt x="919" y="1"/>
                      </a:moveTo>
                      <a:cubicBezTo>
                        <a:pt x="301" y="1"/>
                        <a:pt x="0" y="736"/>
                        <a:pt x="435" y="1171"/>
                      </a:cubicBezTo>
                      <a:cubicBezTo>
                        <a:pt x="576" y="1317"/>
                        <a:pt x="751" y="1383"/>
                        <a:pt x="923" y="1383"/>
                      </a:cubicBezTo>
                      <a:cubicBezTo>
                        <a:pt x="1279" y="1383"/>
                        <a:pt x="1621" y="1103"/>
                        <a:pt x="1621" y="686"/>
                      </a:cubicBezTo>
                      <a:cubicBezTo>
                        <a:pt x="1621" y="302"/>
                        <a:pt x="1304" y="1"/>
                        <a:pt x="919"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05"/>
                <p:cNvSpPr/>
                <p:nvPr/>
              </p:nvSpPr>
              <p:spPr>
                <a:xfrm>
                  <a:off x="3924254" y="1925002"/>
                  <a:ext cx="40191" cy="33973"/>
                </a:xfrm>
                <a:custGeom>
                  <a:rect b="b" l="l" r="r" t="t"/>
                  <a:pathLst>
                    <a:path extrusionOk="0" h="1060" w="1254">
                      <a:moveTo>
                        <a:pt x="719" y="0"/>
                      </a:moveTo>
                      <a:cubicBezTo>
                        <a:pt x="251" y="0"/>
                        <a:pt x="0" y="568"/>
                        <a:pt x="334" y="903"/>
                      </a:cubicBezTo>
                      <a:cubicBezTo>
                        <a:pt x="442" y="1011"/>
                        <a:pt x="577" y="1059"/>
                        <a:pt x="709" y="1059"/>
                      </a:cubicBezTo>
                      <a:cubicBezTo>
                        <a:pt x="986" y="1059"/>
                        <a:pt x="1253" y="846"/>
                        <a:pt x="1253" y="518"/>
                      </a:cubicBezTo>
                      <a:cubicBezTo>
                        <a:pt x="1253" y="234"/>
                        <a:pt x="1019" y="0"/>
                        <a:pt x="719" y="0"/>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05"/>
                <p:cNvSpPr/>
                <p:nvPr/>
              </p:nvSpPr>
              <p:spPr>
                <a:xfrm>
                  <a:off x="4277670" y="1844653"/>
                  <a:ext cx="26281" cy="22499"/>
                </a:xfrm>
                <a:custGeom>
                  <a:rect b="b" l="l" r="r" t="t"/>
                  <a:pathLst>
                    <a:path extrusionOk="0" h="702" w="820">
                      <a:moveTo>
                        <a:pt x="469" y="1"/>
                      </a:moveTo>
                      <a:cubicBezTo>
                        <a:pt x="151" y="1"/>
                        <a:pt x="1" y="369"/>
                        <a:pt x="218" y="602"/>
                      </a:cubicBezTo>
                      <a:cubicBezTo>
                        <a:pt x="286" y="671"/>
                        <a:pt x="371" y="701"/>
                        <a:pt x="456" y="701"/>
                      </a:cubicBezTo>
                      <a:cubicBezTo>
                        <a:pt x="639" y="701"/>
                        <a:pt x="820" y="558"/>
                        <a:pt x="820" y="352"/>
                      </a:cubicBezTo>
                      <a:cubicBezTo>
                        <a:pt x="820" y="151"/>
                        <a:pt x="652" y="1"/>
                        <a:pt x="469"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05"/>
                <p:cNvSpPr/>
                <p:nvPr/>
              </p:nvSpPr>
              <p:spPr>
                <a:xfrm>
                  <a:off x="4510096" y="1867152"/>
                  <a:ext cx="50351" cy="43203"/>
                </a:xfrm>
                <a:custGeom>
                  <a:rect b="b" l="l" r="r" t="t"/>
                  <a:pathLst>
                    <a:path extrusionOk="0" h="1348" w="1571">
                      <a:moveTo>
                        <a:pt x="903" y="1"/>
                      </a:moveTo>
                      <a:cubicBezTo>
                        <a:pt x="301" y="1"/>
                        <a:pt x="0" y="719"/>
                        <a:pt x="418" y="1154"/>
                      </a:cubicBezTo>
                      <a:cubicBezTo>
                        <a:pt x="557" y="1288"/>
                        <a:pt x="726" y="1348"/>
                        <a:pt x="890" y="1348"/>
                      </a:cubicBezTo>
                      <a:cubicBezTo>
                        <a:pt x="1239" y="1348"/>
                        <a:pt x="1571" y="1078"/>
                        <a:pt x="1571" y="669"/>
                      </a:cubicBezTo>
                      <a:cubicBezTo>
                        <a:pt x="1571" y="301"/>
                        <a:pt x="1270" y="1"/>
                        <a:pt x="903"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05"/>
                <p:cNvSpPr/>
                <p:nvPr/>
              </p:nvSpPr>
              <p:spPr>
                <a:xfrm>
                  <a:off x="5229266" y="1867152"/>
                  <a:ext cx="25736" cy="21538"/>
                </a:xfrm>
                <a:custGeom>
                  <a:rect b="b" l="l" r="r" t="t"/>
                  <a:pathLst>
                    <a:path extrusionOk="0" h="672" w="803">
                      <a:moveTo>
                        <a:pt x="452" y="1"/>
                      </a:moveTo>
                      <a:cubicBezTo>
                        <a:pt x="151" y="1"/>
                        <a:pt x="1" y="352"/>
                        <a:pt x="218" y="569"/>
                      </a:cubicBezTo>
                      <a:cubicBezTo>
                        <a:pt x="289" y="640"/>
                        <a:pt x="376" y="672"/>
                        <a:pt x="461" y="672"/>
                      </a:cubicBezTo>
                      <a:cubicBezTo>
                        <a:pt x="636" y="672"/>
                        <a:pt x="803" y="537"/>
                        <a:pt x="803" y="335"/>
                      </a:cubicBezTo>
                      <a:cubicBezTo>
                        <a:pt x="803" y="151"/>
                        <a:pt x="636" y="1"/>
                        <a:pt x="452"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05"/>
                <p:cNvSpPr/>
                <p:nvPr/>
              </p:nvSpPr>
              <p:spPr>
                <a:xfrm>
                  <a:off x="5514703" y="1822698"/>
                  <a:ext cx="51985" cy="44325"/>
                </a:xfrm>
                <a:custGeom>
                  <a:rect b="b" l="l" r="r" t="t"/>
                  <a:pathLst>
                    <a:path extrusionOk="0" h="1383" w="1622">
                      <a:moveTo>
                        <a:pt x="920" y="1"/>
                      </a:moveTo>
                      <a:cubicBezTo>
                        <a:pt x="301" y="1"/>
                        <a:pt x="1" y="736"/>
                        <a:pt x="435" y="1171"/>
                      </a:cubicBezTo>
                      <a:cubicBezTo>
                        <a:pt x="577" y="1317"/>
                        <a:pt x="752" y="1383"/>
                        <a:pt x="924" y="1383"/>
                      </a:cubicBezTo>
                      <a:cubicBezTo>
                        <a:pt x="1280" y="1383"/>
                        <a:pt x="1621" y="1103"/>
                        <a:pt x="1621" y="686"/>
                      </a:cubicBezTo>
                      <a:cubicBezTo>
                        <a:pt x="1621" y="302"/>
                        <a:pt x="1304" y="1"/>
                        <a:pt x="920"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05"/>
                <p:cNvSpPr/>
                <p:nvPr/>
              </p:nvSpPr>
              <p:spPr>
                <a:xfrm>
                  <a:off x="5777097" y="1855902"/>
                  <a:ext cx="49838" cy="42146"/>
                </a:xfrm>
                <a:custGeom>
                  <a:rect b="b" l="l" r="r" t="t"/>
                  <a:pathLst>
                    <a:path extrusionOk="0" h="1315" w="1555">
                      <a:moveTo>
                        <a:pt x="886" y="1"/>
                      </a:moveTo>
                      <a:cubicBezTo>
                        <a:pt x="302" y="1"/>
                        <a:pt x="1" y="703"/>
                        <a:pt x="419" y="1120"/>
                      </a:cubicBezTo>
                      <a:cubicBezTo>
                        <a:pt x="553" y="1255"/>
                        <a:pt x="719" y="1315"/>
                        <a:pt x="882" y="1315"/>
                      </a:cubicBezTo>
                      <a:cubicBezTo>
                        <a:pt x="1224" y="1315"/>
                        <a:pt x="1555" y="1049"/>
                        <a:pt x="1555" y="652"/>
                      </a:cubicBezTo>
                      <a:cubicBezTo>
                        <a:pt x="1555" y="302"/>
                        <a:pt x="1254" y="1"/>
                        <a:pt x="886"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05"/>
                <p:cNvSpPr/>
                <p:nvPr/>
              </p:nvSpPr>
              <p:spPr>
                <a:xfrm>
                  <a:off x="6829394" y="1769175"/>
                  <a:ext cx="31441" cy="26634"/>
                </a:xfrm>
                <a:custGeom>
                  <a:rect b="b" l="l" r="r" t="t"/>
                  <a:pathLst>
                    <a:path extrusionOk="0" h="831" w="981">
                      <a:moveTo>
                        <a:pt x="552" y="0"/>
                      </a:moveTo>
                      <a:cubicBezTo>
                        <a:pt x="167" y="17"/>
                        <a:pt x="0" y="468"/>
                        <a:pt x="267" y="719"/>
                      </a:cubicBezTo>
                      <a:cubicBezTo>
                        <a:pt x="350" y="796"/>
                        <a:pt x="449" y="830"/>
                        <a:pt x="547" y="830"/>
                      </a:cubicBezTo>
                      <a:cubicBezTo>
                        <a:pt x="768" y="830"/>
                        <a:pt x="981" y="656"/>
                        <a:pt x="969" y="401"/>
                      </a:cubicBezTo>
                      <a:cubicBezTo>
                        <a:pt x="969" y="184"/>
                        <a:pt x="769" y="0"/>
                        <a:pt x="552" y="0"/>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05"/>
                <p:cNvSpPr/>
                <p:nvPr/>
              </p:nvSpPr>
              <p:spPr>
                <a:xfrm>
                  <a:off x="6481844" y="1738086"/>
                  <a:ext cx="36441" cy="31121"/>
                </a:xfrm>
                <a:custGeom>
                  <a:rect b="b" l="l" r="r" t="t"/>
                  <a:pathLst>
                    <a:path extrusionOk="0" h="971" w="1137">
                      <a:moveTo>
                        <a:pt x="652" y="1"/>
                      </a:moveTo>
                      <a:cubicBezTo>
                        <a:pt x="217" y="1"/>
                        <a:pt x="0" y="519"/>
                        <a:pt x="301" y="820"/>
                      </a:cubicBezTo>
                      <a:cubicBezTo>
                        <a:pt x="405" y="924"/>
                        <a:pt x="532" y="971"/>
                        <a:pt x="654" y="971"/>
                      </a:cubicBezTo>
                      <a:cubicBezTo>
                        <a:pt x="903" y="971"/>
                        <a:pt x="1136" y="777"/>
                        <a:pt x="1136" y="486"/>
                      </a:cubicBezTo>
                      <a:cubicBezTo>
                        <a:pt x="1136" y="218"/>
                        <a:pt x="919" y="1"/>
                        <a:pt x="652"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05"/>
                <p:cNvSpPr/>
                <p:nvPr/>
              </p:nvSpPr>
              <p:spPr>
                <a:xfrm>
                  <a:off x="6968620" y="1693665"/>
                  <a:ext cx="51985" cy="44485"/>
                </a:xfrm>
                <a:custGeom>
                  <a:rect b="b" l="l" r="r" t="t"/>
                  <a:pathLst>
                    <a:path extrusionOk="0" h="1388" w="1622">
                      <a:moveTo>
                        <a:pt x="936" y="0"/>
                      </a:moveTo>
                      <a:cubicBezTo>
                        <a:pt x="318" y="0"/>
                        <a:pt x="0" y="752"/>
                        <a:pt x="435" y="1186"/>
                      </a:cubicBezTo>
                      <a:cubicBezTo>
                        <a:pt x="579" y="1325"/>
                        <a:pt x="752" y="1387"/>
                        <a:pt x="921" y="1387"/>
                      </a:cubicBezTo>
                      <a:cubicBezTo>
                        <a:pt x="1281" y="1387"/>
                        <a:pt x="1621" y="1106"/>
                        <a:pt x="1621" y="685"/>
                      </a:cubicBezTo>
                      <a:cubicBezTo>
                        <a:pt x="1621" y="301"/>
                        <a:pt x="1320" y="0"/>
                        <a:pt x="936" y="0"/>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05"/>
                <p:cNvSpPr/>
                <p:nvPr/>
              </p:nvSpPr>
              <p:spPr>
                <a:xfrm>
                  <a:off x="7175855" y="1693665"/>
                  <a:ext cx="33781" cy="28941"/>
                </a:xfrm>
                <a:custGeom>
                  <a:rect b="b" l="l" r="r" t="t"/>
                  <a:pathLst>
                    <a:path extrusionOk="0" h="903" w="1054">
                      <a:moveTo>
                        <a:pt x="600" y="1"/>
                      </a:moveTo>
                      <a:cubicBezTo>
                        <a:pt x="490" y="1"/>
                        <a:pt x="377" y="42"/>
                        <a:pt x="285" y="134"/>
                      </a:cubicBezTo>
                      <a:cubicBezTo>
                        <a:pt x="1" y="418"/>
                        <a:pt x="201" y="902"/>
                        <a:pt x="602" y="902"/>
                      </a:cubicBezTo>
                      <a:cubicBezTo>
                        <a:pt x="853" y="902"/>
                        <a:pt x="1053" y="702"/>
                        <a:pt x="1053" y="451"/>
                      </a:cubicBezTo>
                      <a:cubicBezTo>
                        <a:pt x="1053" y="180"/>
                        <a:pt x="832" y="1"/>
                        <a:pt x="600" y="1"/>
                      </a:cubicBezTo>
                      <a:close/>
                    </a:path>
                  </a:pathLst>
                </a:custGeom>
                <a:solidFill>
                  <a:schemeClr val="dk2">
                    <a:alpha val="745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3149" name="Google Shape;3149;p105"/>
            <p:cNvCxnSpPr/>
            <p:nvPr/>
          </p:nvCxnSpPr>
          <p:spPr>
            <a:xfrm>
              <a:off x="5529388" y="3006650"/>
              <a:ext cx="0" cy="547500"/>
            </a:xfrm>
            <a:prstGeom prst="straightConnector1">
              <a:avLst/>
            </a:prstGeom>
            <a:noFill/>
            <a:ln cap="flat" cmpd="sng" w="19050">
              <a:solidFill>
                <a:schemeClr val="lt1"/>
              </a:solidFill>
              <a:prstDash val="solid"/>
              <a:round/>
              <a:headEnd len="med" w="med" type="none"/>
              <a:tailEnd len="med" w="med" type="none"/>
            </a:ln>
          </p:spPr>
        </p:cxnSp>
        <p:cxnSp>
          <p:nvCxnSpPr>
            <p:cNvPr id="3150" name="Google Shape;3150;p105"/>
            <p:cNvCxnSpPr/>
            <p:nvPr/>
          </p:nvCxnSpPr>
          <p:spPr>
            <a:xfrm>
              <a:off x="3640188" y="3006650"/>
              <a:ext cx="0" cy="547500"/>
            </a:xfrm>
            <a:prstGeom prst="straightConnector1">
              <a:avLst/>
            </a:prstGeom>
            <a:noFill/>
            <a:ln cap="flat" cmpd="sng" w="19050">
              <a:solidFill>
                <a:schemeClr val="lt1"/>
              </a:solidFill>
              <a:prstDash val="solid"/>
              <a:round/>
              <a:headEnd len="med" w="med" type="none"/>
              <a:tailEnd len="med" w="med" type="none"/>
            </a:ln>
          </p:spPr>
        </p:cxnSp>
      </p:grpSp>
      <p:sp>
        <p:nvSpPr>
          <p:cNvPr id="3151" name="Google Shape;3151;p10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3152" name="Google Shape;3152;p105"/>
          <p:cNvSpPr/>
          <p:nvPr/>
        </p:nvSpPr>
        <p:spPr>
          <a:xfrm>
            <a:off x="-500" y="-1750"/>
            <a:ext cx="3457982" cy="1525774"/>
          </a:xfrm>
          <a:custGeom>
            <a:rect b="b" l="l" r="r" t="t"/>
            <a:pathLst>
              <a:path extrusionOk="0" h="48739" w="110461">
                <a:moveTo>
                  <a:pt x="0" y="0"/>
                </a:moveTo>
                <a:lnTo>
                  <a:pt x="0" y="48739"/>
                </a:lnTo>
                <a:cubicBezTo>
                  <a:pt x="7937" y="47001"/>
                  <a:pt x="16775" y="43008"/>
                  <a:pt x="22857" y="34319"/>
                </a:cubicBezTo>
                <a:cubicBezTo>
                  <a:pt x="29588" y="24706"/>
                  <a:pt x="36440" y="22269"/>
                  <a:pt x="41658" y="22269"/>
                </a:cubicBezTo>
                <a:cubicBezTo>
                  <a:pt x="47023" y="22269"/>
                  <a:pt x="50660" y="24846"/>
                  <a:pt x="50660" y="24846"/>
                </a:cubicBezTo>
                <a:cubicBezTo>
                  <a:pt x="58170" y="26870"/>
                  <a:pt x="64777" y="27741"/>
                  <a:pt x="70588" y="27741"/>
                </a:cubicBezTo>
                <a:cubicBezTo>
                  <a:pt x="97243" y="27741"/>
                  <a:pt x="107141" y="9411"/>
                  <a:pt x="110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05"/>
          <p:cNvSpPr/>
          <p:nvPr/>
        </p:nvSpPr>
        <p:spPr>
          <a:xfrm>
            <a:off x="7310325" y="2511450"/>
            <a:ext cx="1833602" cy="2609142"/>
          </a:xfrm>
          <a:custGeom>
            <a:rect b="b" l="l" r="r" t="t"/>
            <a:pathLst>
              <a:path extrusionOk="0" h="85665" w="60202">
                <a:moveTo>
                  <a:pt x="60202" y="0"/>
                </a:moveTo>
                <a:cubicBezTo>
                  <a:pt x="53652" y="5330"/>
                  <a:pt x="41004" y="18096"/>
                  <a:pt x="42825" y="35756"/>
                </a:cubicBezTo>
                <a:cubicBezTo>
                  <a:pt x="45248" y="59449"/>
                  <a:pt x="28004" y="61120"/>
                  <a:pt x="28004" y="61120"/>
                </a:cubicBezTo>
                <a:cubicBezTo>
                  <a:pt x="12800" y="68472"/>
                  <a:pt x="4362" y="77143"/>
                  <a:pt x="1" y="85665"/>
                </a:cubicBezTo>
                <a:lnTo>
                  <a:pt x="60202" y="85665"/>
                </a:lnTo>
                <a:lnTo>
                  <a:pt x="60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05"/>
          <p:cNvSpPr txBox="1"/>
          <p:nvPr>
            <p:ph idx="4294967295" type="subTitle"/>
          </p:nvPr>
        </p:nvSpPr>
        <p:spPr>
          <a:xfrm>
            <a:off x="2096749" y="23935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chemeClr val="lt1"/>
                </a:solidFill>
              </a:rPr>
              <a:t>Basic</a:t>
            </a:r>
            <a:endParaRPr b="1" sz="1500">
              <a:solidFill>
                <a:schemeClr val="lt1"/>
              </a:solidFill>
            </a:endParaRPr>
          </a:p>
        </p:txBody>
      </p:sp>
      <p:sp>
        <p:nvSpPr>
          <p:cNvPr id="3155" name="Google Shape;3155;p105"/>
          <p:cNvSpPr txBox="1"/>
          <p:nvPr>
            <p:ph idx="4294967295" type="subTitle"/>
          </p:nvPr>
        </p:nvSpPr>
        <p:spPr>
          <a:xfrm>
            <a:off x="2096825" y="2734575"/>
            <a:ext cx="1197600" cy="1117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lt1"/>
                </a:solidFill>
              </a:rPr>
              <a:t>You can explain your product or your service</a:t>
            </a:r>
            <a:endParaRPr sz="1000">
              <a:solidFill>
                <a:schemeClr val="lt1"/>
              </a:solidFill>
            </a:endParaRPr>
          </a:p>
          <a:p>
            <a:pPr indent="0" lvl="0" marL="0" rtl="0" algn="ctr">
              <a:lnSpc>
                <a:spcPct val="100000"/>
              </a:lnSpc>
              <a:spcBef>
                <a:spcPts val="0"/>
              </a:spcBef>
              <a:spcAft>
                <a:spcPts val="0"/>
              </a:spcAft>
              <a:buNone/>
            </a:pPr>
            <a:r>
              <a:t/>
            </a:r>
            <a:endParaRPr sz="1000">
              <a:solidFill>
                <a:schemeClr val="lt1"/>
              </a:solidFill>
            </a:endParaRPr>
          </a:p>
          <a:p>
            <a:pPr indent="0" lvl="0" marL="0" rtl="0" algn="ctr">
              <a:lnSpc>
                <a:spcPct val="100000"/>
              </a:lnSpc>
              <a:spcBef>
                <a:spcPts val="0"/>
              </a:spcBef>
              <a:spcAft>
                <a:spcPts val="0"/>
              </a:spcAft>
              <a:buNone/>
            </a:pPr>
            <a:r>
              <a:rPr lang="en" sz="1000">
                <a:solidFill>
                  <a:schemeClr val="lt1"/>
                </a:solidFill>
              </a:rPr>
              <a:t>Characteristic</a:t>
            </a:r>
            <a:endParaRPr sz="1000">
              <a:solidFill>
                <a:schemeClr val="lt1"/>
              </a:solidFill>
            </a:endParaRPr>
          </a:p>
          <a:p>
            <a:pPr indent="0" lvl="0" marL="0" rtl="0" algn="ctr">
              <a:lnSpc>
                <a:spcPct val="100000"/>
              </a:lnSpc>
              <a:spcBef>
                <a:spcPts val="0"/>
              </a:spcBef>
              <a:spcAft>
                <a:spcPts val="0"/>
              </a:spcAft>
              <a:buNone/>
            </a:pPr>
            <a:r>
              <a:rPr lang="en" sz="1000">
                <a:solidFill>
                  <a:schemeClr val="lt1"/>
                </a:solidFill>
              </a:rPr>
              <a:t>Characteristic</a:t>
            </a:r>
            <a:endParaRPr sz="1000">
              <a:solidFill>
                <a:schemeClr val="lt1"/>
              </a:solidFill>
            </a:endParaRPr>
          </a:p>
        </p:txBody>
      </p:sp>
      <p:sp>
        <p:nvSpPr>
          <p:cNvPr id="3156" name="Google Shape;3156;p105"/>
          <p:cNvSpPr txBox="1"/>
          <p:nvPr>
            <p:ph idx="4294967295" type="subTitle"/>
          </p:nvPr>
        </p:nvSpPr>
        <p:spPr>
          <a:xfrm>
            <a:off x="2096749" y="38141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chemeClr val="lt1"/>
                </a:solidFill>
              </a:rPr>
              <a:t>$35</a:t>
            </a:r>
            <a:endParaRPr b="1" sz="1500">
              <a:solidFill>
                <a:schemeClr val="lt1"/>
              </a:solidFill>
            </a:endParaRPr>
          </a:p>
        </p:txBody>
      </p:sp>
      <p:sp>
        <p:nvSpPr>
          <p:cNvPr id="3157" name="Google Shape;3157;p105"/>
          <p:cNvSpPr txBox="1"/>
          <p:nvPr>
            <p:ph idx="4294967295" type="subTitle"/>
          </p:nvPr>
        </p:nvSpPr>
        <p:spPr>
          <a:xfrm>
            <a:off x="3985924" y="23935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chemeClr val="lt1"/>
                </a:solidFill>
              </a:rPr>
              <a:t>Pro</a:t>
            </a:r>
            <a:endParaRPr b="1" sz="1500">
              <a:solidFill>
                <a:schemeClr val="lt1"/>
              </a:solidFill>
            </a:endParaRPr>
          </a:p>
        </p:txBody>
      </p:sp>
      <p:sp>
        <p:nvSpPr>
          <p:cNvPr id="3158" name="Google Shape;3158;p105"/>
          <p:cNvSpPr txBox="1"/>
          <p:nvPr>
            <p:ph idx="4294967295" type="subTitle"/>
          </p:nvPr>
        </p:nvSpPr>
        <p:spPr>
          <a:xfrm>
            <a:off x="3986000" y="2734575"/>
            <a:ext cx="1197600" cy="1117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lt1"/>
                </a:solidFill>
              </a:rPr>
              <a:t>You can explain your product or your service</a:t>
            </a:r>
            <a:endParaRPr sz="1000">
              <a:solidFill>
                <a:schemeClr val="lt1"/>
              </a:solidFill>
            </a:endParaRPr>
          </a:p>
          <a:p>
            <a:pPr indent="0" lvl="0" marL="0" rtl="0" algn="ctr">
              <a:lnSpc>
                <a:spcPct val="100000"/>
              </a:lnSpc>
              <a:spcBef>
                <a:spcPts val="0"/>
              </a:spcBef>
              <a:spcAft>
                <a:spcPts val="0"/>
              </a:spcAft>
              <a:buNone/>
            </a:pPr>
            <a:r>
              <a:t/>
            </a:r>
            <a:endParaRPr sz="1000">
              <a:solidFill>
                <a:schemeClr val="lt1"/>
              </a:solidFill>
            </a:endParaRPr>
          </a:p>
          <a:p>
            <a:pPr indent="0" lvl="0" marL="0" rtl="0" algn="ctr">
              <a:lnSpc>
                <a:spcPct val="100000"/>
              </a:lnSpc>
              <a:spcBef>
                <a:spcPts val="0"/>
              </a:spcBef>
              <a:spcAft>
                <a:spcPts val="0"/>
              </a:spcAft>
              <a:buNone/>
            </a:pPr>
            <a:r>
              <a:rPr lang="en" sz="1000">
                <a:solidFill>
                  <a:schemeClr val="lt1"/>
                </a:solidFill>
              </a:rPr>
              <a:t>Characteristic</a:t>
            </a:r>
            <a:endParaRPr sz="1000">
              <a:solidFill>
                <a:schemeClr val="lt1"/>
              </a:solidFill>
            </a:endParaRPr>
          </a:p>
          <a:p>
            <a:pPr indent="0" lvl="0" marL="0" rtl="0" algn="ctr">
              <a:lnSpc>
                <a:spcPct val="100000"/>
              </a:lnSpc>
              <a:spcBef>
                <a:spcPts val="0"/>
              </a:spcBef>
              <a:spcAft>
                <a:spcPts val="0"/>
              </a:spcAft>
              <a:buNone/>
            </a:pPr>
            <a:r>
              <a:rPr lang="en" sz="1000">
                <a:solidFill>
                  <a:schemeClr val="lt1"/>
                </a:solidFill>
              </a:rPr>
              <a:t>Characteristic</a:t>
            </a:r>
            <a:endParaRPr sz="1000">
              <a:solidFill>
                <a:schemeClr val="lt1"/>
              </a:solidFill>
            </a:endParaRPr>
          </a:p>
        </p:txBody>
      </p:sp>
      <p:sp>
        <p:nvSpPr>
          <p:cNvPr id="3159" name="Google Shape;3159;p105"/>
          <p:cNvSpPr txBox="1"/>
          <p:nvPr>
            <p:ph idx="4294967295" type="subTitle"/>
          </p:nvPr>
        </p:nvSpPr>
        <p:spPr>
          <a:xfrm>
            <a:off x="3985924" y="38141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chemeClr val="lt1"/>
                </a:solidFill>
              </a:rPr>
              <a:t>$60</a:t>
            </a:r>
            <a:endParaRPr b="1" sz="1500">
              <a:solidFill>
                <a:schemeClr val="lt1"/>
              </a:solidFill>
            </a:endParaRPr>
          </a:p>
        </p:txBody>
      </p:sp>
      <p:sp>
        <p:nvSpPr>
          <p:cNvPr id="3160" name="Google Shape;3160;p105"/>
          <p:cNvSpPr txBox="1"/>
          <p:nvPr>
            <p:ph idx="4294967295" type="subTitle"/>
          </p:nvPr>
        </p:nvSpPr>
        <p:spPr>
          <a:xfrm>
            <a:off x="5875099" y="23935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chemeClr val="lt1"/>
                </a:solidFill>
              </a:rPr>
              <a:t>Premium</a:t>
            </a:r>
            <a:endParaRPr b="1" sz="1500">
              <a:solidFill>
                <a:schemeClr val="lt1"/>
              </a:solidFill>
            </a:endParaRPr>
          </a:p>
        </p:txBody>
      </p:sp>
      <p:sp>
        <p:nvSpPr>
          <p:cNvPr id="3161" name="Google Shape;3161;p105"/>
          <p:cNvSpPr txBox="1"/>
          <p:nvPr>
            <p:ph idx="4294967295" type="subTitle"/>
          </p:nvPr>
        </p:nvSpPr>
        <p:spPr>
          <a:xfrm>
            <a:off x="5875175" y="2734575"/>
            <a:ext cx="1197600" cy="1117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lt1"/>
                </a:solidFill>
              </a:rPr>
              <a:t>You can explain your product or your service</a:t>
            </a:r>
            <a:endParaRPr sz="1000">
              <a:solidFill>
                <a:schemeClr val="lt1"/>
              </a:solidFill>
            </a:endParaRPr>
          </a:p>
          <a:p>
            <a:pPr indent="0" lvl="0" marL="0" rtl="0" algn="ctr">
              <a:lnSpc>
                <a:spcPct val="100000"/>
              </a:lnSpc>
              <a:spcBef>
                <a:spcPts val="0"/>
              </a:spcBef>
              <a:spcAft>
                <a:spcPts val="0"/>
              </a:spcAft>
              <a:buNone/>
            </a:pPr>
            <a:r>
              <a:t/>
            </a:r>
            <a:endParaRPr sz="1000">
              <a:solidFill>
                <a:schemeClr val="lt1"/>
              </a:solidFill>
            </a:endParaRPr>
          </a:p>
          <a:p>
            <a:pPr indent="0" lvl="0" marL="0" rtl="0" algn="ctr">
              <a:lnSpc>
                <a:spcPct val="100000"/>
              </a:lnSpc>
              <a:spcBef>
                <a:spcPts val="0"/>
              </a:spcBef>
              <a:spcAft>
                <a:spcPts val="0"/>
              </a:spcAft>
              <a:buNone/>
            </a:pPr>
            <a:r>
              <a:rPr lang="en" sz="1000">
                <a:solidFill>
                  <a:schemeClr val="lt1"/>
                </a:solidFill>
              </a:rPr>
              <a:t>Characteristic</a:t>
            </a:r>
            <a:endParaRPr sz="1000">
              <a:solidFill>
                <a:schemeClr val="lt1"/>
              </a:solidFill>
            </a:endParaRPr>
          </a:p>
          <a:p>
            <a:pPr indent="0" lvl="0" marL="0" rtl="0" algn="ctr">
              <a:lnSpc>
                <a:spcPct val="100000"/>
              </a:lnSpc>
              <a:spcBef>
                <a:spcPts val="0"/>
              </a:spcBef>
              <a:spcAft>
                <a:spcPts val="0"/>
              </a:spcAft>
              <a:buNone/>
            </a:pPr>
            <a:r>
              <a:rPr lang="en" sz="1000">
                <a:solidFill>
                  <a:schemeClr val="lt1"/>
                </a:solidFill>
              </a:rPr>
              <a:t>Characteristic</a:t>
            </a:r>
            <a:endParaRPr sz="1000">
              <a:solidFill>
                <a:schemeClr val="lt1"/>
              </a:solidFill>
            </a:endParaRPr>
          </a:p>
        </p:txBody>
      </p:sp>
      <p:sp>
        <p:nvSpPr>
          <p:cNvPr id="3162" name="Google Shape;3162;p105"/>
          <p:cNvSpPr txBox="1"/>
          <p:nvPr>
            <p:ph idx="4294967295" type="subTitle"/>
          </p:nvPr>
        </p:nvSpPr>
        <p:spPr>
          <a:xfrm>
            <a:off x="5875099" y="38141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chemeClr val="lt1"/>
                </a:solidFill>
              </a:rPr>
              <a:t>$85</a:t>
            </a:r>
            <a:endParaRPr b="1" sz="1500">
              <a:solidFill>
                <a:schemeClr val="lt1"/>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151"/>
                                        </p:tgtEl>
                                        <p:attrNameLst>
                                          <p:attrName>style.visibility</p:attrName>
                                        </p:attrNameLst>
                                      </p:cBhvr>
                                      <p:to>
                                        <p:strVal val="visible"/>
                                      </p:to>
                                    </p:set>
                                    <p:animEffect filter="fade" transition="in">
                                      <p:cBhvr>
                                        <p:cTn dur="1000"/>
                                        <p:tgtEl>
                                          <p:spTgt spid="315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127"/>
                                        </p:tgtEl>
                                        <p:attrNameLst>
                                          <p:attrName>style.visibility</p:attrName>
                                        </p:attrNameLst>
                                      </p:cBhvr>
                                      <p:to>
                                        <p:strVal val="visible"/>
                                      </p:to>
                                    </p:set>
                                    <p:animEffect filter="fade" transition="in">
                                      <p:cBhvr>
                                        <p:cTn dur="1000"/>
                                        <p:tgtEl>
                                          <p:spTgt spid="312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154"/>
                                        </p:tgtEl>
                                        <p:attrNameLst>
                                          <p:attrName>style.visibility</p:attrName>
                                        </p:attrNameLst>
                                      </p:cBhvr>
                                      <p:to>
                                        <p:strVal val="visible"/>
                                      </p:to>
                                    </p:set>
                                    <p:animEffect filter="fade" transition="in">
                                      <p:cBhvr>
                                        <p:cTn dur="1000"/>
                                        <p:tgtEl>
                                          <p:spTgt spid="3154"/>
                                        </p:tgtEl>
                                      </p:cBhvr>
                                    </p:animEffect>
                                  </p:childTnLst>
                                </p:cTn>
                              </p:par>
                              <p:par>
                                <p:cTn fill="hold" nodeType="withEffect" presetClass="entr" presetID="10" presetSubtype="0">
                                  <p:stCondLst>
                                    <p:cond delay="0"/>
                                  </p:stCondLst>
                                  <p:childTnLst>
                                    <p:set>
                                      <p:cBhvr>
                                        <p:cTn dur="1" fill="hold">
                                          <p:stCondLst>
                                            <p:cond delay="0"/>
                                          </p:stCondLst>
                                        </p:cTn>
                                        <p:tgtEl>
                                          <p:spTgt spid="3155"/>
                                        </p:tgtEl>
                                        <p:attrNameLst>
                                          <p:attrName>style.visibility</p:attrName>
                                        </p:attrNameLst>
                                      </p:cBhvr>
                                      <p:to>
                                        <p:strVal val="visible"/>
                                      </p:to>
                                    </p:set>
                                    <p:animEffect filter="fade" transition="in">
                                      <p:cBhvr>
                                        <p:cTn dur="1000"/>
                                        <p:tgtEl>
                                          <p:spTgt spid="3155"/>
                                        </p:tgtEl>
                                      </p:cBhvr>
                                    </p:animEffect>
                                  </p:childTnLst>
                                </p:cTn>
                              </p:par>
                              <p:par>
                                <p:cTn fill="hold" nodeType="withEffect" presetClass="entr" presetID="10" presetSubtype="0">
                                  <p:stCondLst>
                                    <p:cond delay="0"/>
                                  </p:stCondLst>
                                  <p:childTnLst>
                                    <p:set>
                                      <p:cBhvr>
                                        <p:cTn dur="1" fill="hold">
                                          <p:stCondLst>
                                            <p:cond delay="0"/>
                                          </p:stCondLst>
                                        </p:cTn>
                                        <p:tgtEl>
                                          <p:spTgt spid="3156"/>
                                        </p:tgtEl>
                                        <p:attrNameLst>
                                          <p:attrName>style.visibility</p:attrName>
                                        </p:attrNameLst>
                                      </p:cBhvr>
                                      <p:to>
                                        <p:strVal val="visible"/>
                                      </p:to>
                                    </p:set>
                                    <p:animEffect filter="fade" transition="in">
                                      <p:cBhvr>
                                        <p:cTn dur="1000"/>
                                        <p:tgtEl>
                                          <p:spTgt spid="315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157"/>
                                        </p:tgtEl>
                                        <p:attrNameLst>
                                          <p:attrName>style.visibility</p:attrName>
                                        </p:attrNameLst>
                                      </p:cBhvr>
                                      <p:to>
                                        <p:strVal val="visible"/>
                                      </p:to>
                                    </p:set>
                                    <p:animEffect filter="fade" transition="in">
                                      <p:cBhvr>
                                        <p:cTn dur="1000"/>
                                        <p:tgtEl>
                                          <p:spTgt spid="3157"/>
                                        </p:tgtEl>
                                      </p:cBhvr>
                                    </p:animEffect>
                                  </p:childTnLst>
                                </p:cTn>
                              </p:par>
                              <p:par>
                                <p:cTn fill="hold" nodeType="withEffect" presetClass="entr" presetID="10" presetSubtype="0">
                                  <p:stCondLst>
                                    <p:cond delay="0"/>
                                  </p:stCondLst>
                                  <p:childTnLst>
                                    <p:set>
                                      <p:cBhvr>
                                        <p:cTn dur="1" fill="hold">
                                          <p:stCondLst>
                                            <p:cond delay="0"/>
                                          </p:stCondLst>
                                        </p:cTn>
                                        <p:tgtEl>
                                          <p:spTgt spid="3158"/>
                                        </p:tgtEl>
                                        <p:attrNameLst>
                                          <p:attrName>style.visibility</p:attrName>
                                        </p:attrNameLst>
                                      </p:cBhvr>
                                      <p:to>
                                        <p:strVal val="visible"/>
                                      </p:to>
                                    </p:set>
                                    <p:animEffect filter="fade" transition="in">
                                      <p:cBhvr>
                                        <p:cTn dur="1000"/>
                                        <p:tgtEl>
                                          <p:spTgt spid="3158"/>
                                        </p:tgtEl>
                                      </p:cBhvr>
                                    </p:animEffect>
                                  </p:childTnLst>
                                </p:cTn>
                              </p:par>
                              <p:par>
                                <p:cTn fill="hold" nodeType="withEffect" presetClass="entr" presetID="10" presetSubtype="0">
                                  <p:stCondLst>
                                    <p:cond delay="0"/>
                                  </p:stCondLst>
                                  <p:childTnLst>
                                    <p:set>
                                      <p:cBhvr>
                                        <p:cTn dur="1" fill="hold">
                                          <p:stCondLst>
                                            <p:cond delay="0"/>
                                          </p:stCondLst>
                                        </p:cTn>
                                        <p:tgtEl>
                                          <p:spTgt spid="3159"/>
                                        </p:tgtEl>
                                        <p:attrNameLst>
                                          <p:attrName>style.visibility</p:attrName>
                                        </p:attrNameLst>
                                      </p:cBhvr>
                                      <p:to>
                                        <p:strVal val="visible"/>
                                      </p:to>
                                    </p:set>
                                    <p:animEffect filter="fade" transition="in">
                                      <p:cBhvr>
                                        <p:cTn dur="1000"/>
                                        <p:tgtEl>
                                          <p:spTgt spid="3159"/>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160"/>
                                        </p:tgtEl>
                                        <p:attrNameLst>
                                          <p:attrName>style.visibility</p:attrName>
                                        </p:attrNameLst>
                                      </p:cBhvr>
                                      <p:to>
                                        <p:strVal val="visible"/>
                                      </p:to>
                                    </p:set>
                                    <p:animEffect filter="fade" transition="in">
                                      <p:cBhvr>
                                        <p:cTn dur="1000"/>
                                        <p:tgtEl>
                                          <p:spTgt spid="3160"/>
                                        </p:tgtEl>
                                      </p:cBhvr>
                                    </p:animEffect>
                                  </p:childTnLst>
                                </p:cTn>
                              </p:par>
                              <p:par>
                                <p:cTn fill="hold" nodeType="withEffect" presetClass="entr" presetID="10" presetSubtype="0">
                                  <p:stCondLst>
                                    <p:cond delay="0"/>
                                  </p:stCondLst>
                                  <p:childTnLst>
                                    <p:set>
                                      <p:cBhvr>
                                        <p:cTn dur="1" fill="hold">
                                          <p:stCondLst>
                                            <p:cond delay="0"/>
                                          </p:stCondLst>
                                        </p:cTn>
                                        <p:tgtEl>
                                          <p:spTgt spid="3161"/>
                                        </p:tgtEl>
                                        <p:attrNameLst>
                                          <p:attrName>style.visibility</p:attrName>
                                        </p:attrNameLst>
                                      </p:cBhvr>
                                      <p:to>
                                        <p:strVal val="visible"/>
                                      </p:to>
                                    </p:set>
                                    <p:animEffect filter="fade" transition="in">
                                      <p:cBhvr>
                                        <p:cTn dur="1000"/>
                                        <p:tgtEl>
                                          <p:spTgt spid="3161"/>
                                        </p:tgtEl>
                                      </p:cBhvr>
                                    </p:animEffect>
                                  </p:childTnLst>
                                </p:cTn>
                              </p:par>
                              <p:par>
                                <p:cTn fill="hold" nodeType="withEffect" presetClass="entr" presetID="10" presetSubtype="0">
                                  <p:stCondLst>
                                    <p:cond delay="0"/>
                                  </p:stCondLst>
                                  <p:childTnLst>
                                    <p:set>
                                      <p:cBhvr>
                                        <p:cTn dur="1" fill="hold">
                                          <p:stCondLst>
                                            <p:cond delay="0"/>
                                          </p:stCondLst>
                                        </p:cTn>
                                        <p:tgtEl>
                                          <p:spTgt spid="3162"/>
                                        </p:tgtEl>
                                        <p:attrNameLst>
                                          <p:attrName>style.visibility</p:attrName>
                                        </p:attrNameLst>
                                      </p:cBhvr>
                                      <p:to>
                                        <p:strVal val="visible"/>
                                      </p:to>
                                    </p:set>
                                    <p:animEffect filter="fade" transition="in">
                                      <p:cBhvr>
                                        <p:cTn dur="1000"/>
                                        <p:tgtEl>
                                          <p:spTgt spid="31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6" name="Shape 3166"/>
        <p:cNvGrpSpPr/>
        <p:nvPr/>
      </p:nvGrpSpPr>
      <p:grpSpPr>
        <a:xfrm>
          <a:off x="0" y="0"/>
          <a:ext cx="0" cy="0"/>
          <a:chOff x="0" y="0"/>
          <a:chExt cx="0" cy="0"/>
        </a:xfrm>
      </p:grpSpPr>
      <p:grpSp>
        <p:nvGrpSpPr>
          <p:cNvPr id="3167" name="Google Shape;3167;p106"/>
          <p:cNvGrpSpPr/>
          <p:nvPr/>
        </p:nvGrpSpPr>
        <p:grpSpPr>
          <a:xfrm>
            <a:off x="2760450" y="699324"/>
            <a:ext cx="3604273" cy="4339476"/>
            <a:chOff x="2764300" y="845299"/>
            <a:chExt cx="3604273" cy="4339476"/>
          </a:xfrm>
        </p:grpSpPr>
        <p:sp>
          <p:nvSpPr>
            <p:cNvPr id="3168" name="Google Shape;3168;p106"/>
            <p:cNvSpPr/>
            <p:nvPr/>
          </p:nvSpPr>
          <p:spPr>
            <a:xfrm rot="2656152">
              <a:off x="3846501" y="3213934"/>
              <a:ext cx="1586191" cy="1545060"/>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06"/>
            <p:cNvSpPr/>
            <p:nvPr/>
          </p:nvSpPr>
          <p:spPr>
            <a:xfrm flipH="1" rot="8143848">
              <a:off x="3846501" y="1271081"/>
              <a:ext cx="1586191" cy="1545060"/>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06"/>
            <p:cNvSpPr/>
            <p:nvPr/>
          </p:nvSpPr>
          <p:spPr>
            <a:xfrm rot="-3394906">
              <a:off x="4309151" y="2065397"/>
              <a:ext cx="1878727" cy="1683003"/>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06"/>
            <p:cNvSpPr/>
            <p:nvPr/>
          </p:nvSpPr>
          <p:spPr>
            <a:xfrm flipH="1" rot="3394290">
              <a:off x="2949908" y="2091817"/>
              <a:ext cx="1928729" cy="1727999"/>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06"/>
            <p:cNvSpPr/>
            <p:nvPr/>
          </p:nvSpPr>
          <p:spPr>
            <a:xfrm rot="10800000">
              <a:off x="3611213" y="2104312"/>
              <a:ext cx="1948336" cy="1974018"/>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106"/>
          <p:cNvGrpSpPr/>
          <p:nvPr/>
        </p:nvGrpSpPr>
        <p:grpSpPr>
          <a:xfrm>
            <a:off x="4977080" y="699324"/>
            <a:ext cx="3604273" cy="4339476"/>
            <a:chOff x="4980930" y="845299"/>
            <a:chExt cx="3604273" cy="4339476"/>
          </a:xfrm>
        </p:grpSpPr>
        <p:sp>
          <p:nvSpPr>
            <p:cNvPr id="3174" name="Google Shape;3174;p106"/>
            <p:cNvSpPr/>
            <p:nvPr/>
          </p:nvSpPr>
          <p:spPr>
            <a:xfrm rot="2656152">
              <a:off x="6063130" y="3213934"/>
              <a:ext cx="1586191" cy="1545060"/>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06"/>
            <p:cNvSpPr/>
            <p:nvPr/>
          </p:nvSpPr>
          <p:spPr>
            <a:xfrm flipH="1" rot="8143848">
              <a:off x="6063130" y="1271081"/>
              <a:ext cx="1586191" cy="1545060"/>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06"/>
            <p:cNvSpPr/>
            <p:nvPr/>
          </p:nvSpPr>
          <p:spPr>
            <a:xfrm rot="-3394906">
              <a:off x="6525780" y="2065397"/>
              <a:ext cx="1878727" cy="1683003"/>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06"/>
            <p:cNvSpPr/>
            <p:nvPr/>
          </p:nvSpPr>
          <p:spPr>
            <a:xfrm flipH="1" rot="3394290">
              <a:off x="5166538" y="2091817"/>
              <a:ext cx="1928729" cy="1727999"/>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06"/>
            <p:cNvSpPr/>
            <p:nvPr/>
          </p:nvSpPr>
          <p:spPr>
            <a:xfrm rot="10800000">
              <a:off x="5827842" y="2104312"/>
              <a:ext cx="1948336" cy="1974018"/>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106"/>
          <p:cNvGrpSpPr/>
          <p:nvPr/>
        </p:nvGrpSpPr>
        <p:grpSpPr>
          <a:xfrm>
            <a:off x="562642" y="699324"/>
            <a:ext cx="3604273" cy="4339476"/>
            <a:chOff x="566492" y="845299"/>
            <a:chExt cx="3604273" cy="4339476"/>
          </a:xfrm>
        </p:grpSpPr>
        <p:sp>
          <p:nvSpPr>
            <p:cNvPr id="3180" name="Google Shape;3180;p106"/>
            <p:cNvSpPr/>
            <p:nvPr/>
          </p:nvSpPr>
          <p:spPr>
            <a:xfrm rot="2656152">
              <a:off x="1648693" y="3213934"/>
              <a:ext cx="1586191" cy="1545060"/>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06"/>
            <p:cNvSpPr/>
            <p:nvPr/>
          </p:nvSpPr>
          <p:spPr>
            <a:xfrm flipH="1" rot="8143848">
              <a:off x="1648693" y="1271081"/>
              <a:ext cx="1586191" cy="1545060"/>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06"/>
            <p:cNvSpPr/>
            <p:nvPr/>
          </p:nvSpPr>
          <p:spPr>
            <a:xfrm rot="-3394906">
              <a:off x="2111343" y="2065397"/>
              <a:ext cx="1878727" cy="1683003"/>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06"/>
            <p:cNvSpPr/>
            <p:nvPr/>
          </p:nvSpPr>
          <p:spPr>
            <a:xfrm flipH="1" rot="3394290">
              <a:off x="752101" y="2091817"/>
              <a:ext cx="1928729" cy="1727999"/>
            </a:xfrm>
            <a:custGeom>
              <a:rect b="b" l="l" r="r" t="t"/>
              <a:pathLst>
                <a:path extrusionOk="0" h="145450" w="156773">
                  <a:moveTo>
                    <a:pt x="125624" y="0"/>
                  </a:moveTo>
                  <a:cubicBezTo>
                    <a:pt x="116880" y="0"/>
                    <a:pt x="107504" y="2838"/>
                    <a:pt x="98887" y="4543"/>
                  </a:cubicBezTo>
                  <a:cubicBezTo>
                    <a:pt x="72625" y="9749"/>
                    <a:pt x="53253" y="15683"/>
                    <a:pt x="36217" y="38692"/>
                  </a:cubicBezTo>
                  <a:cubicBezTo>
                    <a:pt x="20750" y="59633"/>
                    <a:pt x="13055" y="85206"/>
                    <a:pt x="5667" y="110167"/>
                  </a:cubicBezTo>
                  <a:cubicBezTo>
                    <a:pt x="2451" y="120963"/>
                    <a:pt x="1" y="134631"/>
                    <a:pt x="8653" y="141866"/>
                  </a:cubicBezTo>
                  <a:cubicBezTo>
                    <a:pt x="11699" y="144411"/>
                    <a:pt x="15215" y="145450"/>
                    <a:pt x="18928" y="145450"/>
                  </a:cubicBezTo>
                  <a:cubicBezTo>
                    <a:pt x="27112" y="145450"/>
                    <a:pt x="36251" y="140403"/>
                    <a:pt x="43414" y="135320"/>
                  </a:cubicBezTo>
                  <a:cubicBezTo>
                    <a:pt x="66308" y="119088"/>
                    <a:pt x="89202" y="102855"/>
                    <a:pt x="112095" y="86623"/>
                  </a:cubicBezTo>
                  <a:cubicBezTo>
                    <a:pt x="124461" y="77818"/>
                    <a:pt x="137133" y="68783"/>
                    <a:pt x="145441" y="56073"/>
                  </a:cubicBezTo>
                  <a:cubicBezTo>
                    <a:pt x="153710" y="43401"/>
                    <a:pt x="156773" y="26096"/>
                    <a:pt x="148963" y="13118"/>
                  </a:cubicBezTo>
                  <a:cubicBezTo>
                    <a:pt x="142830" y="2962"/>
                    <a:pt x="134557" y="0"/>
                    <a:pt x="125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06"/>
            <p:cNvSpPr/>
            <p:nvPr/>
          </p:nvSpPr>
          <p:spPr>
            <a:xfrm rot="10800000">
              <a:off x="1413405" y="2104312"/>
              <a:ext cx="1948336" cy="1974018"/>
            </a:xfrm>
            <a:custGeom>
              <a:rect b="b" l="l" r="r" t="t"/>
              <a:pathLst>
                <a:path extrusionOk="0" h="92764" w="111254">
                  <a:moveTo>
                    <a:pt x="70876" y="1"/>
                  </a:moveTo>
                  <a:cubicBezTo>
                    <a:pt x="69659" y="1"/>
                    <a:pt x="68440" y="68"/>
                    <a:pt x="67227" y="203"/>
                  </a:cubicBezTo>
                  <a:cubicBezTo>
                    <a:pt x="63016" y="624"/>
                    <a:pt x="58919" y="1734"/>
                    <a:pt x="55014" y="3304"/>
                  </a:cubicBezTo>
                  <a:cubicBezTo>
                    <a:pt x="54096" y="3649"/>
                    <a:pt x="53215" y="4031"/>
                    <a:pt x="52335" y="4414"/>
                  </a:cubicBezTo>
                  <a:cubicBezTo>
                    <a:pt x="51760" y="4644"/>
                    <a:pt x="51224" y="4912"/>
                    <a:pt x="50650" y="5180"/>
                  </a:cubicBezTo>
                  <a:cubicBezTo>
                    <a:pt x="49999" y="5486"/>
                    <a:pt x="49349" y="5869"/>
                    <a:pt x="48659" y="6175"/>
                  </a:cubicBezTo>
                  <a:cubicBezTo>
                    <a:pt x="48085" y="6443"/>
                    <a:pt x="47549" y="6750"/>
                    <a:pt x="47013" y="7018"/>
                  </a:cubicBezTo>
                  <a:cubicBezTo>
                    <a:pt x="45941" y="7554"/>
                    <a:pt x="44908" y="8166"/>
                    <a:pt x="43874" y="8702"/>
                  </a:cubicBezTo>
                  <a:cubicBezTo>
                    <a:pt x="43606" y="8855"/>
                    <a:pt x="43300" y="9008"/>
                    <a:pt x="42993" y="9161"/>
                  </a:cubicBezTo>
                  <a:cubicBezTo>
                    <a:pt x="42802" y="9315"/>
                    <a:pt x="42572" y="9429"/>
                    <a:pt x="42343" y="9544"/>
                  </a:cubicBezTo>
                  <a:cubicBezTo>
                    <a:pt x="42151" y="9659"/>
                    <a:pt x="41921" y="9774"/>
                    <a:pt x="41692" y="9889"/>
                  </a:cubicBezTo>
                  <a:cubicBezTo>
                    <a:pt x="40696" y="10425"/>
                    <a:pt x="39739" y="10961"/>
                    <a:pt x="38744" y="11497"/>
                  </a:cubicBezTo>
                  <a:cubicBezTo>
                    <a:pt x="38284" y="11726"/>
                    <a:pt x="37863" y="11994"/>
                    <a:pt x="37404" y="12224"/>
                  </a:cubicBezTo>
                  <a:cubicBezTo>
                    <a:pt x="37213" y="12339"/>
                    <a:pt x="36983" y="12454"/>
                    <a:pt x="36753" y="12569"/>
                  </a:cubicBezTo>
                  <a:cubicBezTo>
                    <a:pt x="36485" y="12722"/>
                    <a:pt x="36179" y="12875"/>
                    <a:pt x="35911" y="13028"/>
                  </a:cubicBezTo>
                  <a:cubicBezTo>
                    <a:pt x="33690" y="14253"/>
                    <a:pt x="31470" y="15478"/>
                    <a:pt x="29288" y="16742"/>
                  </a:cubicBezTo>
                  <a:cubicBezTo>
                    <a:pt x="29173" y="16818"/>
                    <a:pt x="28943" y="16933"/>
                    <a:pt x="28828" y="17010"/>
                  </a:cubicBezTo>
                  <a:cubicBezTo>
                    <a:pt x="28254" y="17354"/>
                    <a:pt x="27718" y="17699"/>
                    <a:pt x="27144" y="18005"/>
                  </a:cubicBezTo>
                  <a:cubicBezTo>
                    <a:pt x="27029" y="18082"/>
                    <a:pt x="26799" y="18235"/>
                    <a:pt x="26685" y="18311"/>
                  </a:cubicBezTo>
                  <a:cubicBezTo>
                    <a:pt x="26340" y="18541"/>
                    <a:pt x="25995" y="18732"/>
                    <a:pt x="25651" y="18924"/>
                  </a:cubicBezTo>
                  <a:cubicBezTo>
                    <a:pt x="25230" y="19230"/>
                    <a:pt x="24809" y="19498"/>
                    <a:pt x="24349" y="19766"/>
                  </a:cubicBezTo>
                  <a:cubicBezTo>
                    <a:pt x="23698" y="20187"/>
                    <a:pt x="23048" y="20685"/>
                    <a:pt x="22358" y="21144"/>
                  </a:cubicBezTo>
                  <a:cubicBezTo>
                    <a:pt x="21363" y="21833"/>
                    <a:pt x="20406" y="22599"/>
                    <a:pt x="19411" y="23326"/>
                  </a:cubicBezTo>
                  <a:cubicBezTo>
                    <a:pt x="17764" y="24590"/>
                    <a:pt x="16156" y="25968"/>
                    <a:pt x="14625" y="27385"/>
                  </a:cubicBezTo>
                  <a:cubicBezTo>
                    <a:pt x="12673" y="29375"/>
                    <a:pt x="10797" y="31443"/>
                    <a:pt x="8959" y="33587"/>
                  </a:cubicBezTo>
                  <a:cubicBezTo>
                    <a:pt x="7198" y="35922"/>
                    <a:pt x="5590" y="38372"/>
                    <a:pt x="4250" y="40975"/>
                  </a:cubicBezTo>
                  <a:cubicBezTo>
                    <a:pt x="1877" y="45799"/>
                    <a:pt x="307" y="51044"/>
                    <a:pt x="116" y="56442"/>
                  </a:cubicBezTo>
                  <a:cubicBezTo>
                    <a:pt x="1" y="60921"/>
                    <a:pt x="996" y="65400"/>
                    <a:pt x="3102" y="69344"/>
                  </a:cubicBezTo>
                  <a:cubicBezTo>
                    <a:pt x="4174" y="71373"/>
                    <a:pt x="5437" y="73325"/>
                    <a:pt x="6968" y="75048"/>
                  </a:cubicBezTo>
                  <a:cubicBezTo>
                    <a:pt x="10337" y="79068"/>
                    <a:pt x="14931" y="81939"/>
                    <a:pt x="19832" y="83815"/>
                  </a:cubicBezTo>
                  <a:cubicBezTo>
                    <a:pt x="24426" y="85576"/>
                    <a:pt x="29326" y="86380"/>
                    <a:pt x="34226" y="86954"/>
                  </a:cubicBezTo>
                  <a:cubicBezTo>
                    <a:pt x="42649" y="87835"/>
                    <a:pt x="51186" y="87873"/>
                    <a:pt x="59609" y="89328"/>
                  </a:cubicBezTo>
                  <a:cubicBezTo>
                    <a:pt x="65083" y="90170"/>
                    <a:pt x="70481" y="91663"/>
                    <a:pt x="75994" y="92390"/>
                  </a:cubicBezTo>
                  <a:cubicBezTo>
                    <a:pt x="77709" y="92635"/>
                    <a:pt x="79443" y="92764"/>
                    <a:pt x="81172" y="92764"/>
                  </a:cubicBezTo>
                  <a:cubicBezTo>
                    <a:pt x="83767" y="92764"/>
                    <a:pt x="86354" y="92475"/>
                    <a:pt x="88857" y="91854"/>
                  </a:cubicBezTo>
                  <a:cubicBezTo>
                    <a:pt x="93107" y="90859"/>
                    <a:pt x="97050" y="88677"/>
                    <a:pt x="100228" y="85729"/>
                  </a:cubicBezTo>
                  <a:cubicBezTo>
                    <a:pt x="102065" y="83815"/>
                    <a:pt x="103826" y="81862"/>
                    <a:pt x="105472" y="79795"/>
                  </a:cubicBezTo>
                  <a:cubicBezTo>
                    <a:pt x="105664" y="79182"/>
                    <a:pt x="106315" y="78800"/>
                    <a:pt x="106506" y="78187"/>
                  </a:cubicBezTo>
                  <a:cubicBezTo>
                    <a:pt x="106736" y="77843"/>
                    <a:pt x="107004" y="77536"/>
                    <a:pt x="107157" y="77153"/>
                  </a:cubicBezTo>
                  <a:cubicBezTo>
                    <a:pt x="107578" y="76349"/>
                    <a:pt x="108038" y="75545"/>
                    <a:pt x="108382" y="74703"/>
                  </a:cubicBezTo>
                  <a:cubicBezTo>
                    <a:pt x="108612" y="74129"/>
                    <a:pt x="108880" y="73555"/>
                    <a:pt x="109148" y="72980"/>
                  </a:cubicBezTo>
                  <a:lnTo>
                    <a:pt x="108995" y="72789"/>
                  </a:lnTo>
                  <a:cubicBezTo>
                    <a:pt x="109109" y="72713"/>
                    <a:pt x="109301" y="72598"/>
                    <a:pt x="109377" y="72521"/>
                  </a:cubicBezTo>
                  <a:lnTo>
                    <a:pt x="109148" y="72291"/>
                  </a:lnTo>
                  <a:cubicBezTo>
                    <a:pt x="109224" y="72215"/>
                    <a:pt x="109377" y="72100"/>
                    <a:pt x="109416" y="72023"/>
                  </a:cubicBezTo>
                  <a:cubicBezTo>
                    <a:pt x="110832" y="66970"/>
                    <a:pt x="111062" y="61687"/>
                    <a:pt x="111138" y="56442"/>
                  </a:cubicBezTo>
                  <a:cubicBezTo>
                    <a:pt x="111062" y="54413"/>
                    <a:pt x="111253" y="52384"/>
                    <a:pt x="110947" y="50355"/>
                  </a:cubicBezTo>
                  <a:cubicBezTo>
                    <a:pt x="110794" y="47598"/>
                    <a:pt x="110373" y="44804"/>
                    <a:pt x="109875" y="42086"/>
                  </a:cubicBezTo>
                  <a:cubicBezTo>
                    <a:pt x="109033" y="37798"/>
                    <a:pt x="108038" y="33548"/>
                    <a:pt x="106430" y="29528"/>
                  </a:cubicBezTo>
                  <a:lnTo>
                    <a:pt x="106544" y="29337"/>
                  </a:lnTo>
                  <a:cubicBezTo>
                    <a:pt x="106430" y="29260"/>
                    <a:pt x="106276" y="29146"/>
                    <a:pt x="106162" y="29069"/>
                  </a:cubicBezTo>
                  <a:lnTo>
                    <a:pt x="106315" y="28839"/>
                  </a:lnTo>
                  <a:cubicBezTo>
                    <a:pt x="106276" y="28763"/>
                    <a:pt x="106123" y="28648"/>
                    <a:pt x="106085" y="28610"/>
                  </a:cubicBezTo>
                  <a:cubicBezTo>
                    <a:pt x="105855" y="27959"/>
                    <a:pt x="105549" y="27346"/>
                    <a:pt x="105281" y="26695"/>
                  </a:cubicBezTo>
                  <a:cubicBezTo>
                    <a:pt x="105051" y="26198"/>
                    <a:pt x="104822" y="25700"/>
                    <a:pt x="104592" y="25241"/>
                  </a:cubicBezTo>
                  <a:cubicBezTo>
                    <a:pt x="104401" y="24820"/>
                    <a:pt x="104209" y="24437"/>
                    <a:pt x="104018" y="24054"/>
                  </a:cubicBezTo>
                  <a:cubicBezTo>
                    <a:pt x="103865" y="23671"/>
                    <a:pt x="103673" y="23288"/>
                    <a:pt x="103482" y="22905"/>
                  </a:cubicBezTo>
                  <a:cubicBezTo>
                    <a:pt x="103290" y="22523"/>
                    <a:pt x="103099" y="22140"/>
                    <a:pt x="102907" y="21757"/>
                  </a:cubicBezTo>
                  <a:cubicBezTo>
                    <a:pt x="102754" y="21451"/>
                    <a:pt x="102601" y="21183"/>
                    <a:pt x="102448" y="20876"/>
                  </a:cubicBezTo>
                  <a:cubicBezTo>
                    <a:pt x="102333" y="20647"/>
                    <a:pt x="102218" y="20417"/>
                    <a:pt x="102104" y="20187"/>
                  </a:cubicBezTo>
                  <a:cubicBezTo>
                    <a:pt x="102027" y="20111"/>
                    <a:pt x="101874" y="19881"/>
                    <a:pt x="101797" y="19766"/>
                  </a:cubicBezTo>
                  <a:cubicBezTo>
                    <a:pt x="101338" y="18809"/>
                    <a:pt x="100649" y="18005"/>
                    <a:pt x="100074" y="17086"/>
                  </a:cubicBezTo>
                  <a:cubicBezTo>
                    <a:pt x="99615" y="16435"/>
                    <a:pt x="99079" y="15785"/>
                    <a:pt x="98620" y="15095"/>
                  </a:cubicBezTo>
                  <a:cubicBezTo>
                    <a:pt x="98313" y="14751"/>
                    <a:pt x="97969" y="14368"/>
                    <a:pt x="97739" y="13947"/>
                  </a:cubicBezTo>
                  <a:cubicBezTo>
                    <a:pt x="96935" y="13143"/>
                    <a:pt x="96323" y="12224"/>
                    <a:pt x="95480" y="11459"/>
                  </a:cubicBezTo>
                  <a:cubicBezTo>
                    <a:pt x="93451" y="9544"/>
                    <a:pt x="91422" y="7592"/>
                    <a:pt x="89202" y="5869"/>
                  </a:cubicBezTo>
                  <a:cubicBezTo>
                    <a:pt x="88283" y="5371"/>
                    <a:pt x="87479" y="4644"/>
                    <a:pt x="86522" y="4185"/>
                  </a:cubicBezTo>
                  <a:cubicBezTo>
                    <a:pt x="86331" y="4070"/>
                    <a:pt x="86101" y="3955"/>
                    <a:pt x="85909" y="3802"/>
                  </a:cubicBezTo>
                  <a:cubicBezTo>
                    <a:pt x="85527" y="3649"/>
                    <a:pt x="85144" y="3457"/>
                    <a:pt x="84799" y="3266"/>
                  </a:cubicBezTo>
                  <a:cubicBezTo>
                    <a:pt x="83919" y="2768"/>
                    <a:pt x="83000" y="2385"/>
                    <a:pt x="82043" y="2041"/>
                  </a:cubicBezTo>
                  <a:cubicBezTo>
                    <a:pt x="81622" y="1849"/>
                    <a:pt x="81201" y="1696"/>
                    <a:pt x="80779" y="1620"/>
                  </a:cubicBezTo>
                  <a:cubicBezTo>
                    <a:pt x="80741" y="1581"/>
                    <a:pt x="80626" y="1505"/>
                    <a:pt x="80550" y="1466"/>
                  </a:cubicBezTo>
                  <a:cubicBezTo>
                    <a:pt x="77423" y="489"/>
                    <a:pt x="74154" y="1"/>
                    <a:pt x="708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5" name="Google Shape;3185;p10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Special Things from This Season</a:t>
            </a:r>
            <a:endParaRPr/>
          </a:p>
        </p:txBody>
      </p:sp>
      <p:sp>
        <p:nvSpPr>
          <p:cNvPr id="3186" name="Google Shape;3186;p106"/>
          <p:cNvSpPr txBox="1"/>
          <p:nvPr/>
        </p:nvSpPr>
        <p:spPr>
          <a:xfrm>
            <a:off x="1686438" y="2565950"/>
            <a:ext cx="13413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700">
                <a:solidFill>
                  <a:schemeClr val="lt1"/>
                </a:solidFill>
                <a:latin typeface="Merriweather Sans"/>
                <a:ea typeface="Merriweather Sans"/>
                <a:cs typeface="Merriweather Sans"/>
                <a:sym typeface="Merriweather Sans"/>
              </a:rPr>
              <a:t>Saturn</a:t>
            </a:r>
            <a:endParaRPr b="1" sz="1700">
              <a:solidFill>
                <a:schemeClr val="lt1"/>
              </a:solidFill>
              <a:latin typeface="Merriweather Sans"/>
              <a:ea typeface="Merriweather Sans"/>
              <a:cs typeface="Merriweather Sans"/>
              <a:sym typeface="Merriweather Sans"/>
            </a:endParaRPr>
          </a:p>
        </p:txBody>
      </p:sp>
      <p:sp>
        <p:nvSpPr>
          <p:cNvPr id="3187" name="Google Shape;3187;p106"/>
          <p:cNvSpPr txBox="1"/>
          <p:nvPr/>
        </p:nvSpPr>
        <p:spPr>
          <a:xfrm>
            <a:off x="3901338" y="2565950"/>
            <a:ext cx="13413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700">
                <a:solidFill>
                  <a:schemeClr val="accent1"/>
                </a:solidFill>
                <a:latin typeface="Merriweather Sans"/>
                <a:ea typeface="Merriweather Sans"/>
                <a:cs typeface="Merriweather Sans"/>
                <a:sym typeface="Merriweather Sans"/>
              </a:rPr>
              <a:t>Neptune</a:t>
            </a:r>
            <a:endParaRPr b="1" sz="1700">
              <a:solidFill>
                <a:schemeClr val="accent1"/>
              </a:solidFill>
              <a:latin typeface="Merriweather Sans"/>
              <a:ea typeface="Merriweather Sans"/>
              <a:cs typeface="Merriweather Sans"/>
              <a:sym typeface="Merriweather Sans"/>
            </a:endParaRPr>
          </a:p>
        </p:txBody>
      </p:sp>
      <p:sp>
        <p:nvSpPr>
          <p:cNvPr id="3188" name="Google Shape;3188;p106"/>
          <p:cNvSpPr txBox="1"/>
          <p:nvPr/>
        </p:nvSpPr>
        <p:spPr>
          <a:xfrm>
            <a:off x="6108575" y="2565950"/>
            <a:ext cx="13413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700">
                <a:solidFill>
                  <a:schemeClr val="lt1"/>
                </a:solidFill>
                <a:latin typeface="Merriweather Sans"/>
                <a:ea typeface="Merriweather Sans"/>
                <a:cs typeface="Merriweather Sans"/>
                <a:sym typeface="Merriweather Sans"/>
              </a:rPr>
              <a:t>Mars</a:t>
            </a:r>
            <a:endParaRPr b="1" sz="1700">
              <a:solidFill>
                <a:schemeClr val="lt1"/>
              </a:solidFill>
              <a:latin typeface="Merriweather Sans"/>
              <a:ea typeface="Merriweather Sans"/>
              <a:cs typeface="Merriweather Sans"/>
              <a:sym typeface="Merriweather Sans"/>
            </a:endParaRPr>
          </a:p>
        </p:txBody>
      </p:sp>
      <p:sp>
        <p:nvSpPr>
          <p:cNvPr id="3189" name="Google Shape;3189;p106"/>
          <p:cNvSpPr txBox="1"/>
          <p:nvPr/>
        </p:nvSpPr>
        <p:spPr>
          <a:xfrm>
            <a:off x="1473163" y="2973650"/>
            <a:ext cx="1783200" cy="68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Saturn is the ringed one. It’s a gas giant</a:t>
            </a:r>
            <a:endParaRPr>
              <a:solidFill>
                <a:schemeClr val="lt1"/>
              </a:solidFill>
              <a:latin typeface="Open Sans"/>
              <a:ea typeface="Open Sans"/>
              <a:cs typeface="Open Sans"/>
              <a:sym typeface="Open Sans"/>
            </a:endParaRPr>
          </a:p>
        </p:txBody>
      </p:sp>
      <p:sp>
        <p:nvSpPr>
          <p:cNvPr id="3190" name="Google Shape;3190;p106"/>
          <p:cNvSpPr txBox="1"/>
          <p:nvPr/>
        </p:nvSpPr>
        <p:spPr>
          <a:xfrm>
            <a:off x="3680388" y="2973650"/>
            <a:ext cx="1783200" cy="68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Open Sans"/>
                <a:ea typeface="Open Sans"/>
                <a:cs typeface="Open Sans"/>
                <a:sym typeface="Open Sans"/>
              </a:rPr>
              <a:t>Neptune is the farthest planet from the Sun</a:t>
            </a:r>
            <a:endParaRPr>
              <a:solidFill>
                <a:schemeClr val="accent1"/>
              </a:solidFill>
              <a:latin typeface="Open Sans"/>
              <a:ea typeface="Open Sans"/>
              <a:cs typeface="Open Sans"/>
              <a:sym typeface="Open Sans"/>
            </a:endParaRPr>
          </a:p>
        </p:txBody>
      </p:sp>
      <p:sp>
        <p:nvSpPr>
          <p:cNvPr id="3191" name="Google Shape;3191;p106"/>
          <p:cNvSpPr txBox="1"/>
          <p:nvPr/>
        </p:nvSpPr>
        <p:spPr>
          <a:xfrm>
            <a:off x="5887613" y="2973650"/>
            <a:ext cx="1783200" cy="68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Despite being red, Mars is actually a cold place</a:t>
            </a:r>
            <a:endParaRPr>
              <a:solidFill>
                <a:schemeClr val="lt1"/>
              </a:solidFill>
              <a:latin typeface="Open Sans"/>
              <a:ea typeface="Open Sans"/>
              <a:cs typeface="Open Sans"/>
              <a:sym typeface="Open Sans"/>
            </a:endParaRPr>
          </a:p>
        </p:txBody>
      </p:sp>
      <p:grpSp>
        <p:nvGrpSpPr>
          <p:cNvPr id="3192" name="Google Shape;3192;p106"/>
          <p:cNvGrpSpPr/>
          <p:nvPr/>
        </p:nvGrpSpPr>
        <p:grpSpPr>
          <a:xfrm>
            <a:off x="2104763" y="1920575"/>
            <a:ext cx="520050" cy="520425"/>
            <a:chOff x="2104763" y="1977250"/>
            <a:chExt cx="520050" cy="520425"/>
          </a:xfrm>
        </p:grpSpPr>
        <p:sp>
          <p:nvSpPr>
            <p:cNvPr id="3193" name="Google Shape;3193;p106"/>
            <p:cNvSpPr/>
            <p:nvPr/>
          </p:nvSpPr>
          <p:spPr>
            <a:xfrm>
              <a:off x="2196663" y="1977250"/>
              <a:ext cx="336650" cy="343300"/>
            </a:xfrm>
            <a:custGeom>
              <a:rect b="b" l="l" r="r" t="t"/>
              <a:pathLst>
                <a:path extrusionOk="0" h="13732" w="13466">
                  <a:moveTo>
                    <a:pt x="6725" y="1728"/>
                  </a:moveTo>
                  <a:cubicBezTo>
                    <a:pt x="6961" y="1728"/>
                    <a:pt x="7181" y="1870"/>
                    <a:pt x="7291" y="2090"/>
                  </a:cubicBezTo>
                  <a:lnTo>
                    <a:pt x="10213" y="8688"/>
                  </a:lnTo>
                  <a:cubicBezTo>
                    <a:pt x="10307" y="8877"/>
                    <a:pt x="10291" y="9097"/>
                    <a:pt x="10182" y="9269"/>
                  </a:cubicBezTo>
                  <a:cubicBezTo>
                    <a:pt x="10056" y="9442"/>
                    <a:pt x="9867" y="9552"/>
                    <a:pt x="9663" y="9552"/>
                  </a:cubicBezTo>
                  <a:lnTo>
                    <a:pt x="7338" y="9552"/>
                  </a:lnTo>
                  <a:lnTo>
                    <a:pt x="7338" y="10416"/>
                  </a:lnTo>
                  <a:cubicBezTo>
                    <a:pt x="7338" y="10746"/>
                    <a:pt x="7071" y="11029"/>
                    <a:pt x="6725" y="11029"/>
                  </a:cubicBezTo>
                  <a:cubicBezTo>
                    <a:pt x="6395" y="11029"/>
                    <a:pt x="6112" y="10746"/>
                    <a:pt x="6112" y="10416"/>
                  </a:cubicBezTo>
                  <a:lnTo>
                    <a:pt x="6112" y="9552"/>
                  </a:lnTo>
                  <a:lnTo>
                    <a:pt x="3787" y="9552"/>
                  </a:lnTo>
                  <a:cubicBezTo>
                    <a:pt x="3583" y="9552"/>
                    <a:pt x="3394" y="9442"/>
                    <a:pt x="3284" y="9269"/>
                  </a:cubicBezTo>
                  <a:cubicBezTo>
                    <a:pt x="3159" y="9097"/>
                    <a:pt x="3143" y="8877"/>
                    <a:pt x="3237" y="8688"/>
                  </a:cubicBezTo>
                  <a:lnTo>
                    <a:pt x="6175" y="2090"/>
                  </a:lnTo>
                  <a:cubicBezTo>
                    <a:pt x="6269" y="1870"/>
                    <a:pt x="6489" y="1728"/>
                    <a:pt x="6725" y="1728"/>
                  </a:cubicBezTo>
                  <a:close/>
                  <a:moveTo>
                    <a:pt x="598" y="0"/>
                  </a:moveTo>
                  <a:cubicBezTo>
                    <a:pt x="268" y="0"/>
                    <a:pt x="1" y="283"/>
                    <a:pt x="1" y="613"/>
                  </a:cubicBezTo>
                  <a:lnTo>
                    <a:pt x="1" y="9458"/>
                  </a:lnTo>
                  <a:lnTo>
                    <a:pt x="6725" y="13731"/>
                  </a:lnTo>
                  <a:lnTo>
                    <a:pt x="13465" y="9458"/>
                  </a:lnTo>
                  <a:lnTo>
                    <a:pt x="13465" y="613"/>
                  </a:lnTo>
                  <a:cubicBezTo>
                    <a:pt x="13465" y="283"/>
                    <a:pt x="13182" y="0"/>
                    <a:pt x="128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06"/>
            <p:cNvSpPr/>
            <p:nvPr/>
          </p:nvSpPr>
          <p:spPr>
            <a:xfrm>
              <a:off x="2314888" y="2073075"/>
              <a:ext cx="99800" cy="112350"/>
            </a:xfrm>
            <a:custGeom>
              <a:rect b="b" l="l" r="r" t="t"/>
              <a:pathLst>
                <a:path extrusionOk="0" h="4494" w="3992">
                  <a:moveTo>
                    <a:pt x="1996" y="1"/>
                  </a:moveTo>
                  <a:lnTo>
                    <a:pt x="1" y="4494"/>
                  </a:lnTo>
                  <a:lnTo>
                    <a:pt x="3991" y="4494"/>
                  </a:lnTo>
                  <a:lnTo>
                    <a:pt x="19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06"/>
            <p:cNvSpPr/>
            <p:nvPr/>
          </p:nvSpPr>
          <p:spPr>
            <a:xfrm>
              <a:off x="2393463" y="2204275"/>
              <a:ext cx="231350" cy="280850"/>
            </a:xfrm>
            <a:custGeom>
              <a:rect b="b" l="l" r="r" t="t"/>
              <a:pathLst>
                <a:path extrusionOk="0" h="11234" w="9254">
                  <a:moveTo>
                    <a:pt x="8651" y="1"/>
                  </a:moveTo>
                  <a:cubicBezTo>
                    <a:pt x="8543" y="1"/>
                    <a:pt x="8431" y="30"/>
                    <a:pt x="8327" y="94"/>
                  </a:cubicBezTo>
                  <a:lnTo>
                    <a:pt x="0" y="5373"/>
                  </a:lnTo>
                  <a:lnTo>
                    <a:pt x="9254" y="11233"/>
                  </a:lnTo>
                  <a:lnTo>
                    <a:pt x="9254" y="613"/>
                  </a:lnTo>
                  <a:cubicBezTo>
                    <a:pt x="9254" y="250"/>
                    <a:pt x="8966" y="1"/>
                    <a:pt x="86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06"/>
            <p:cNvSpPr/>
            <p:nvPr/>
          </p:nvSpPr>
          <p:spPr>
            <a:xfrm>
              <a:off x="2104763" y="2204275"/>
              <a:ext cx="231750" cy="280850"/>
            </a:xfrm>
            <a:custGeom>
              <a:rect b="b" l="l" r="r" t="t"/>
              <a:pathLst>
                <a:path extrusionOk="0" h="11234" w="9270">
                  <a:moveTo>
                    <a:pt x="610" y="1"/>
                  </a:moveTo>
                  <a:cubicBezTo>
                    <a:pt x="297" y="1"/>
                    <a:pt x="0" y="250"/>
                    <a:pt x="0" y="613"/>
                  </a:cubicBezTo>
                  <a:lnTo>
                    <a:pt x="0" y="11233"/>
                  </a:lnTo>
                  <a:lnTo>
                    <a:pt x="9270" y="5373"/>
                  </a:lnTo>
                  <a:lnTo>
                    <a:pt x="927" y="94"/>
                  </a:lnTo>
                  <a:cubicBezTo>
                    <a:pt x="827" y="30"/>
                    <a:pt x="718" y="1"/>
                    <a:pt x="6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06"/>
            <p:cNvSpPr/>
            <p:nvPr/>
          </p:nvSpPr>
          <p:spPr>
            <a:xfrm>
              <a:off x="2142088" y="2359400"/>
              <a:ext cx="445425" cy="138275"/>
            </a:xfrm>
            <a:custGeom>
              <a:rect b="b" l="l" r="r" t="t"/>
              <a:pathLst>
                <a:path extrusionOk="0" h="5531" w="17817">
                  <a:moveTo>
                    <a:pt x="8908" y="1"/>
                  </a:moveTo>
                  <a:cubicBezTo>
                    <a:pt x="8794" y="1"/>
                    <a:pt x="8680" y="32"/>
                    <a:pt x="8578" y="95"/>
                  </a:cubicBezTo>
                  <a:lnTo>
                    <a:pt x="0" y="5531"/>
                  </a:lnTo>
                  <a:lnTo>
                    <a:pt x="17816" y="5531"/>
                  </a:lnTo>
                  <a:lnTo>
                    <a:pt x="9238" y="95"/>
                  </a:lnTo>
                  <a:cubicBezTo>
                    <a:pt x="9136" y="32"/>
                    <a:pt x="9022" y="1"/>
                    <a:pt x="89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06"/>
            <p:cNvSpPr/>
            <p:nvPr/>
          </p:nvSpPr>
          <p:spPr>
            <a:xfrm>
              <a:off x="2120088" y="2109200"/>
              <a:ext cx="45975" cy="85275"/>
            </a:xfrm>
            <a:custGeom>
              <a:rect b="b" l="l" r="r" t="t"/>
              <a:pathLst>
                <a:path extrusionOk="0" h="3411" w="1839">
                  <a:moveTo>
                    <a:pt x="1838" y="1"/>
                  </a:moveTo>
                  <a:lnTo>
                    <a:pt x="283" y="1556"/>
                  </a:lnTo>
                  <a:cubicBezTo>
                    <a:pt x="0" y="1823"/>
                    <a:pt x="63" y="2295"/>
                    <a:pt x="393" y="2499"/>
                  </a:cubicBezTo>
                  <a:lnTo>
                    <a:pt x="1838" y="3410"/>
                  </a:lnTo>
                  <a:lnTo>
                    <a:pt x="18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06"/>
            <p:cNvSpPr/>
            <p:nvPr/>
          </p:nvSpPr>
          <p:spPr>
            <a:xfrm>
              <a:off x="2563513" y="2109200"/>
              <a:ext cx="45975" cy="85275"/>
            </a:xfrm>
            <a:custGeom>
              <a:rect b="b" l="l" r="r" t="t"/>
              <a:pathLst>
                <a:path extrusionOk="0" h="3411" w="1839">
                  <a:moveTo>
                    <a:pt x="1" y="1"/>
                  </a:moveTo>
                  <a:lnTo>
                    <a:pt x="1" y="3410"/>
                  </a:lnTo>
                  <a:lnTo>
                    <a:pt x="1446" y="2499"/>
                  </a:lnTo>
                  <a:cubicBezTo>
                    <a:pt x="1776" y="2295"/>
                    <a:pt x="1839" y="1823"/>
                    <a:pt x="1556" y="1556"/>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106"/>
          <p:cNvGrpSpPr/>
          <p:nvPr/>
        </p:nvGrpSpPr>
        <p:grpSpPr>
          <a:xfrm>
            <a:off x="6567713" y="1920750"/>
            <a:ext cx="423025" cy="520075"/>
            <a:chOff x="6567713" y="1977425"/>
            <a:chExt cx="423025" cy="520075"/>
          </a:xfrm>
        </p:grpSpPr>
        <p:sp>
          <p:nvSpPr>
            <p:cNvPr id="3201" name="Google Shape;3201;p106"/>
            <p:cNvSpPr/>
            <p:nvPr/>
          </p:nvSpPr>
          <p:spPr>
            <a:xfrm>
              <a:off x="6735413" y="2233125"/>
              <a:ext cx="87225" cy="119825"/>
            </a:xfrm>
            <a:custGeom>
              <a:rect b="b" l="l" r="r" t="t"/>
              <a:pathLst>
                <a:path extrusionOk="0" h="4793" w="3489">
                  <a:moveTo>
                    <a:pt x="1745" y="1"/>
                  </a:moveTo>
                  <a:lnTo>
                    <a:pt x="1" y="4793"/>
                  </a:lnTo>
                  <a:lnTo>
                    <a:pt x="3489" y="4793"/>
                  </a:lnTo>
                  <a:lnTo>
                    <a:pt x="17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06"/>
            <p:cNvSpPr/>
            <p:nvPr/>
          </p:nvSpPr>
          <p:spPr>
            <a:xfrm>
              <a:off x="6567713" y="2075225"/>
              <a:ext cx="423025" cy="422275"/>
            </a:xfrm>
            <a:custGeom>
              <a:rect b="b" l="l" r="r" t="t"/>
              <a:pathLst>
                <a:path extrusionOk="0" h="16891" w="16921">
                  <a:moveTo>
                    <a:pt x="8453" y="3929"/>
                  </a:moveTo>
                  <a:cubicBezTo>
                    <a:pt x="8720" y="3929"/>
                    <a:pt x="8940" y="4086"/>
                    <a:pt x="9034" y="4321"/>
                  </a:cubicBezTo>
                  <a:lnTo>
                    <a:pt x="11642" y="11501"/>
                  </a:lnTo>
                  <a:cubicBezTo>
                    <a:pt x="11705" y="11690"/>
                    <a:pt x="11674" y="11894"/>
                    <a:pt x="11564" y="12067"/>
                  </a:cubicBezTo>
                  <a:cubicBezTo>
                    <a:pt x="11454" y="12224"/>
                    <a:pt x="11265" y="12318"/>
                    <a:pt x="11061" y="12318"/>
                  </a:cubicBezTo>
                  <a:lnTo>
                    <a:pt x="9066" y="12318"/>
                  </a:lnTo>
                  <a:lnTo>
                    <a:pt x="9066" y="13025"/>
                  </a:lnTo>
                  <a:cubicBezTo>
                    <a:pt x="9066" y="13355"/>
                    <a:pt x="8798" y="13638"/>
                    <a:pt x="8453" y="13638"/>
                  </a:cubicBezTo>
                  <a:cubicBezTo>
                    <a:pt x="8123" y="13638"/>
                    <a:pt x="7840" y="13355"/>
                    <a:pt x="7840" y="13025"/>
                  </a:cubicBezTo>
                  <a:lnTo>
                    <a:pt x="7840" y="12318"/>
                  </a:lnTo>
                  <a:lnTo>
                    <a:pt x="5845" y="12318"/>
                  </a:lnTo>
                  <a:cubicBezTo>
                    <a:pt x="5641" y="12318"/>
                    <a:pt x="5452" y="12224"/>
                    <a:pt x="5342" y="12067"/>
                  </a:cubicBezTo>
                  <a:cubicBezTo>
                    <a:pt x="5232" y="11894"/>
                    <a:pt x="5201" y="11690"/>
                    <a:pt x="5264" y="11501"/>
                  </a:cubicBezTo>
                  <a:lnTo>
                    <a:pt x="7887" y="4321"/>
                  </a:lnTo>
                  <a:cubicBezTo>
                    <a:pt x="7966" y="4086"/>
                    <a:pt x="8201" y="3929"/>
                    <a:pt x="8453" y="3929"/>
                  </a:cubicBezTo>
                  <a:close/>
                  <a:moveTo>
                    <a:pt x="1933" y="1"/>
                  </a:moveTo>
                  <a:cubicBezTo>
                    <a:pt x="1603" y="1"/>
                    <a:pt x="1351" y="252"/>
                    <a:pt x="1320" y="567"/>
                  </a:cubicBezTo>
                  <a:lnTo>
                    <a:pt x="16" y="16230"/>
                  </a:lnTo>
                  <a:cubicBezTo>
                    <a:pt x="0" y="16403"/>
                    <a:pt x="63" y="16576"/>
                    <a:pt x="173" y="16702"/>
                  </a:cubicBezTo>
                  <a:cubicBezTo>
                    <a:pt x="283" y="16827"/>
                    <a:pt x="456" y="16890"/>
                    <a:pt x="613" y="16890"/>
                  </a:cubicBezTo>
                  <a:lnTo>
                    <a:pt x="16293" y="16890"/>
                  </a:lnTo>
                  <a:cubicBezTo>
                    <a:pt x="16465" y="16890"/>
                    <a:pt x="16622" y="16827"/>
                    <a:pt x="16732" y="16702"/>
                  </a:cubicBezTo>
                  <a:cubicBezTo>
                    <a:pt x="16858" y="16576"/>
                    <a:pt x="16921" y="16403"/>
                    <a:pt x="16905" y="16230"/>
                  </a:cubicBezTo>
                  <a:lnTo>
                    <a:pt x="15586" y="567"/>
                  </a:lnTo>
                  <a:cubicBezTo>
                    <a:pt x="15570" y="252"/>
                    <a:pt x="15303" y="1"/>
                    <a:pt x="14989" y="1"/>
                  </a:cubicBezTo>
                  <a:lnTo>
                    <a:pt x="11029" y="1"/>
                  </a:lnTo>
                  <a:lnTo>
                    <a:pt x="11029" y="1918"/>
                  </a:lnTo>
                  <a:cubicBezTo>
                    <a:pt x="11029" y="2263"/>
                    <a:pt x="10747" y="2530"/>
                    <a:pt x="10417" y="2530"/>
                  </a:cubicBezTo>
                  <a:cubicBezTo>
                    <a:pt x="10071" y="2530"/>
                    <a:pt x="9804" y="2263"/>
                    <a:pt x="9804" y="1918"/>
                  </a:cubicBezTo>
                  <a:lnTo>
                    <a:pt x="9804" y="1"/>
                  </a:lnTo>
                  <a:lnTo>
                    <a:pt x="7102" y="1"/>
                  </a:lnTo>
                  <a:lnTo>
                    <a:pt x="7102" y="1918"/>
                  </a:lnTo>
                  <a:cubicBezTo>
                    <a:pt x="7102" y="2263"/>
                    <a:pt x="6835" y="2530"/>
                    <a:pt x="6505" y="2530"/>
                  </a:cubicBezTo>
                  <a:cubicBezTo>
                    <a:pt x="6159" y="2530"/>
                    <a:pt x="5892" y="2263"/>
                    <a:pt x="5892" y="1918"/>
                  </a:cubicBezTo>
                  <a:lnTo>
                    <a:pt x="58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06"/>
            <p:cNvSpPr/>
            <p:nvPr/>
          </p:nvSpPr>
          <p:spPr>
            <a:xfrm>
              <a:off x="6714988" y="1977425"/>
              <a:ext cx="128475" cy="67600"/>
            </a:xfrm>
            <a:custGeom>
              <a:rect b="b" l="l" r="r" t="t"/>
              <a:pathLst>
                <a:path extrusionOk="0" h="2704" w="5139">
                  <a:moveTo>
                    <a:pt x="2562" y="1"/>
                  </a:moveTo>
                  <a:cubicBezTo>
                    <a:pt x="1148" y="1"/>
                    <a:pt x="1" y="1148"/>
                    <a:pt x="1" y="2562"/>
                  </a:cubicBezTo>
                  <a:lnTo>
                    <a:pt x="1" y="2703"/>
                  </a:lnTo>
                  <a:lnTo>
                    <a:pt x="1211" y="2703"/>
                  </a:lnTo>
                  <a:lnTo>
                    <a:pt x="1211" y="2562"/>
                  </a:lnTo>
                  <a:cubicBezTo>
                    <a:pt x="1211" y="1823"/>
                    <a:pt x="1823" y="1211"/>
                    <a:pt x="2562" y="1211"/>
                  </a:cubicBezTo>
                  <a:cubicBezTo>
                    <a:pt x="3316" y="1211"/>
                    <a:pt x="3913" y="1823"/>
                    <a:pt x="3913" y="2562"/>
                  </a:cubicBezTo>
                  <a:lnTo>
                    <a:pt x="3913" y="2703"/>
                  </a:lnTo>
                  <a:lnTo>
                    <a:pt x="5138" y="2703"/>
                  </a:lnTo>
                  <a:lnTo>
                    <a:pt x="5138" y="2562"/>
                  </a:lnTo>
                  <a:cubicBezTo>
                    <a:pt x="5138" y="1148"/>
                    <a:pt x="3976" y="1"/>
                    <a:pt x="25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106"/>
          <p:cNvGrpSpPr/>
          <p:nvPr/>
        </p:nvGrpSpPr>
        <p:grpSpPr>
          <a:xfrm>
            <a:off x="4409775" y="1920575"/>
            <a:ext cx="324450" cy="520425"/>
            <a:chOff x="4409775" y="1977250"/>
            <a:chExt cx="324450" cy="520425"/>
          </a:xfrm>
        </p:grpSpPr>
        <p:sp>
          <p:nvSpPr>
            <p:cNvPr id="3205" name="Google Shape;3205;p106"/>
            <p:cNvSpPr/>
            <p:nvPr/>
          </p:nvSpPr>
          <p:spPr>
            <a:xfrm>
              <a:off x="4442375" y="2211325"/>
              <a:ext cx="259250" cy="111575"/>
            </a:xfrm>
            <a:custGeom>
              <a:rect b="b" l="l" r="r" t="t"/>
              <a:pathLst>
                <a:path extrusionOk="0" h="4463" w="10370">
                  <a:moveTo>
                    <a:pt x="3347" y="1"/>
                  </a:moveTo>
                  <a:cubicBezTo>
                    <a:pt x="3347" y="1"/>
                    <a:pt x="3332" y="1"/>
                    <a:pt x="3332" y="16"/>
                  </a:cubicBezTo>
                  <a:cubicBezTo>
                    <a:pt x="3332" y="16"/>
                    <a:pt x="1776" y="535"/>
                    <a:pt x="708" y="896"/>
                  </a:cubicBezTo>
                  <a:cubicBezTo>
                    <a:pt x="629" y="928"/>
                    <a:pt x="535" y="959"/>
                    <a:pt x="441" y="975"/>
                  </a:cubicBezTo>
                  <a:cubicBezTo>
                    <a:pt x="158" y="1650"/>
                    <a:pt x="1" y="2373"/>
                    <a:pt x="1" y="3127"/>
                  </a:cubicBezTo>
                  <a:lnTo>
                    <a:pt x="1" y="4463"/>
                  </a:lnTo>
                  <a:cubicBezTo>
                    <a:pt x="205" y="4431"/>
                    <a:pt x="409" y="4400"/>
                    <a:pt x="614" y="4400"/>
                  </a:cubicBezTo>
                  <a:lnTo>
                    <a:pt x="9757" y="4400"/>
                  </a:lnTo>
                  <a:cubicBezTo>
                    <a:pt x="9962" y="4400"/>
                    <a:pt x="10166" y="4431"/>
                    <a:pt x="10370" y="4463"/>
                  </a:cubicBezTo>
                  <a:lnTo>
                    <a:pt x="10370" y="3127"/>
                  </a:lnTo>
                  <a:cubicBezTo>
                    <a:pt x="10370" y="2373"/>
                    <a:pt x="10213" y="1650"/>
                    <a:pt x="9914" y="975"/>
                  </a:cubicBezTo>
                  <a:cubicBezTo>
                    <a:pt x="9836" y="959"/>
                    <a:pt x="9742" y="928"/>
                    <a:pt x="9647" y="896"/>
                  </a:cubicBezTo>
                  <a:cubicBezTo>
                    <a:pt x="8579" y="535"/>
                    <a:pt x="7024" y="16"/>
                    <a:pt x="7024" y="16"/>
                  </a:cubicBezTo>
                  <a:cubicBezTo>
                    <a:pt x="7024" y="1"/>
                    <a:pt x="7024" y="1"/>
                    <a:pt x="7024" y="1"/>
                  </a:cubicBezTo>
                  <a:cubicBezTo>
                    <a:pt x="6756" y="189"/>
                    <a:pt x="6427" y="315"/>
                    <a:pt x="6081" y="315"/>
                  </a:cubicBezTo>
                  <a:lnTo>
                    <a:pt x="4290" y="315"/>
                  </a:lnTo>
                  <a:cubicBezTo>
                    <a:pt x="3944" y="315"/>
                    <a:pt x="3614" y="189"/>
                    <a:pt x="3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06"/>
            <p:cNvSpPr/>
            <p:nvPr/>
          </p:nvSpPr>
          <p:spPr>
            <a:xfrm>
              <a:off x="4634450" y="2105250"/>
              <a:ext cx="99775" cy="101425"/>
            </a:xfrm>
            <a:custGeom>
              <a:rect b="b" l="l" r="r" t="t"/>
              <a:pathLst>
                <a:path extrusionOk="0" h="4057" w="3991">
                  <a:moveTo>
                    <a:pt x="2734" y="0"/>
                  </a:moveTo>
                  <a:cubicBezTo>
                    <a:pt x="2609" y="0"/>
                    <a:pt x="2482" y="21"/>
                    <a:pt x="2357" y="65"/>
                  </a:cubicBezTo>
                  <a:cubicBezTo>
                    <a:pt x="1572" y="332"/>
                    <a:pt x="487" y="693"/>
                    <a:pt x="0" y="866"/>
                  </a:cubicBezTo>
                  <a:cubicBezTo>
                    <a:pt x="16" y="960"/>
                    <a:pt x="32" y="1039"/>
                    <a:pt x="32" y="1133"/>
                  </a:cubicBezTo>
                  <a:lnTo>
                    <a:pt x="32" y="2924"/>
                  </a:lnTo>
                  <a:cubicBezTo>
                    <a:pt x="32" y="3003"/>
                    <a:pt x="16" y="3097"/>
                    <a:pt x="0" y="3191"/>
                  </a:cubicBezTo>
                  <a:cubicBezTo>
                    <a:pt x="487" y="3348"/>
                    <a:pt x="1572" y="3725"/>
                    <a:pt x="2357" y="3992"/>
                  </a:cubicBezTo>
                  <a:cubicBezTo>
                    <a:pt x="2482" y="4036"/>
                    <a:pt x="2609" y="4057"/>
                    <a:pt x="2734" y="4057"/>
                  </a:cubicBezTo>
                  <a:cubicBezTo>
                    <a:pt x="3017" y="4057"/>
                    <a:pt x="3291" y="3948"/>
                    <a:pt x="3520" y="3741"/>
                  </a:cubicBezTo>
                  <a:cubicBezTo>
                    <a:pt x="3818" y="3474"/>
                    <a:pt x="3991" y="3081"/>
                    <a:pt x="3991" y="2657"/>
                  </a:cubicBezTo>
                  <a:lnTo>
                    <a:pt x="3991" y="1400"/>
                  </a:lnTo>
                  <a:cubicBezTo>
                    <a:pt x="3991" y="976"/>
                    <a:pt x="3818" y="583"/>
                    <a:pt x="3520" y="316"/>
                  </a:cubicBezTo>
                  <a:cubicBezTo>
                    <a:pt x="3291" y="109"/>
                    <a:pt x="3017" y="0"/>
                    <a:pt x="2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06"/>
            <p:cNvSpPr/>
            <p:nvPr/>
          </p:nvSpPr>
          <p:spPr>
            <a:xfrm>
              <a:off x="4539400" y="2123350"/>
              <a:ext cx="65225" cy="65225"/>
            </a:xfrm>
            <a:custGeom>
              <a:rect b="b" l="l" r="r" t="t"/>
              <a:pathLst>
                <a:path extrusionOk="0" h="2609" w="2609">
                  <a:moveTo>
                    <a:pt x="409" y="0"/>
                  </a:moveTo>
                  <a:cubicBezTo>
                    <a:pt x="189" y="0"/>
                    <a:pt x="0" y="189"/>
                    <a:pt x="0" y="409"/>
                  </a:cubicBezTo>
                  <a:lnTo>
                    <a:pt x="0" y="2200"/>
                  </a:lnTo>
                  <a:cubicBezTo>
                    <a:pt x="0" y="2420"/>
                    <a:pt x="189" y="2609"/>
                    <a:pt x="409" y="2609"/>
                  </a:cubicBezTo>
                  <a:lnTo>
                    <a:pt x="2200" y="2609"/>
                  </a:lnTo>
                  <a:cubicBezTo>
                    <a:pt x="2420" y="2609"/>
                    <a:pt x="2608" y="2420"/>
                    <a:pt x="2608" y="2200"/>
                  </a:cubicBezTo>
                  <a:lnTo>
                    <a:pt x="2608" y="409"/>
                  </a:lnTo>
                  <a:cubicBezTo>
                    <a:pt x="2608" y="189"/>
                    <a:pt x="2420" y="0"/>
                    <a:pt x="2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06"/>
            <p:cNvSpPr/>
            <p:nvPr/>
          </p:nvSpPr>
          <p:spPr>
            <a:xfrm>
              <a:off x="4515450" y="2463875"/>
              <a:ext cx="113125" cy="33800"/>
            </a:xfrm>
            <a:custGeom>
              <a:rect b="b" l="l" r="r" t="t"/>
              <a:pathLst>
                <a:path extrusionOk="0" h="1352" w="4525">
                  <a:moveTo>
                    <a:pt x="0" y="1"/>
                  </a:moveTo>
                  <a:cubicBezTo>
                    <a:pt x="440" y="802"/>
                    <a:pt x="1288" y="1352"/>
                    <a:pt x="2262" y="1352"/>
                  </a:cubicBezTo>
                  <a:cubicBezTo>
                    <a:pt x="3236" y="1352"/>
                    <a:pt x="4085" y="802"/>
                    <a:pt x="4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06"/>
            <p:cNvSpPr/>
            <p:nvPr/>
          </p:nvSpPr>
          <p:spPr>
            <a:xfrm>
              <a:off x="4409775" y="2351950"/>
              <a:ext cx="324450" cy="81325"/>
            </a:xfrm>
            <a:custGeom>
              <a:rect b="b" l="l" r="r" t="t"/>
              <a:pathLst>
                <a:path extrusionOk="0" h="3253" w="12978">
                  <a:moveTo>
                    <a:pt x="1918" y="0"/>
                  </a:moveTo>
                  <a:cubicBezTo>
                    <a:pt x="865" y="0"/>
                    <a:pt x="1" y="864"/>
                    <a:pt x="1" y="1917"/>
                  </a:cubicBezTo>
                  <a:lnTo>
                    <a:pt x="1" y="2655"/>
                  </a:lnTo>
                  <a:cubicBezTo>
                    <a:pt x="1" y="2985"/>
                    <a:pt x="268" y="3252"/>
                    <a:pt x="614" y="3252"/>
                  </a:cubicBezTo>
                  <a:lnTo>
                    <a:pt x="12365" y="3252"/>
                  </a:lnTo>
                  <a:cubicBezTo>
                    <a:pt x="12695" y="3252"/>
                    <a:pt x="12978" y="2985"/>
                    <a:pt x="12978" y="2655"/>
                  </a:cubicBezTo>
                  <a:lnTo>
                    <a:pt x="12978" y="1917"/>
                  </a:lnTo>
                  <a:cubicBezTo>
                    <a:pt x="12978" y="864"/>
                    <a:pt x="12114" y="0"/>
                    <a:pt x="1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06"/>
            <p:cNvSpPr/>
            <p:nvPr/>
          </p:nvSpPr>
          <p:spPr>
            <a:xfrm>
              <a:off x="4516225" y="1977250"/>
              <a:ext cx="111575" cy="119025"/>
            </a:xfrm>
            <a:custGeom>
              <a:rect b="b" l="l" r="r" t="t"/>
              <a:pathLst>
                <a:path extrusionOk="0" h="4761" w="4463">
                  <a:moveTo>
                    <a:pt x="2231" y="0"/>
                  </a:moveTo>
                  <a:cubicBezTo>
                    <a:pt x="1572" y="0"/>
                    <a:pt x="959" y="314"/>
                    <a:pt x="550" y="833"/>
                  </a:cubicBezTo>
                  <a:cubicBezTo>
                    <a:pt x="142" y="1351"/>
                    <a:pt x="0" y="2027"/>
                    <a:pt x="158" y="2671"/>
                  </a:cubicBezTo>
                  <a:lnTo>
                    <a:pt x="676" y="4760"/>
                  </a:lnTo>
                  <a:cubicBezTo>
                    <a:pt x="880" y="4666"/>
                    <a:pt x="1100" y="4619"/>
                    <a:pt x="1336" y="4619"/>
                  </a:cubicBezTo>
                  <a:lnTo>
                    <a:pt x="3127" y="4619"/>
                  </a:lnTo>
                  <a:cubicBezTo>
                    <a:pt x="3363" y="4619"/>
                    <a:pt x="3583" y="4666"/>
                    <a:pt x="3787" y="4760"/>
                  </a:cubicBezTo>
                  <a:cubicBezTo>
                    <a:pt x="3944" y="4132"/>
                    <a:pt x="4132" y="3362"/>
                    <a:pt x="4305" y="2671"/>
                  </a:cubicBezTo>
                  <a:cubicBezTo>
                    <a:pt x="4462" y="2027"/>
                    <a:pt x="4321" y="1351"/>
                    <a:pt x="3912" y="833"/>
                  </a:cubicBezTo>
                  <a:cubicBezTo>
                    <a:pt x="3504" y="314"/>
                    <a:pt x="2891" y="0"/>
                    <a:pt x="2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06"/>
            <p:cNvSpPr/>
            <p:nvPr/>
          </p:nvSpPr>
          <p:spPr>
            <a:xfrm>
              <a:off x="4409775" y="2105250"/>
              <a:ext cx="99800" cy="101425"/>
            </a:xfrm>
            <a:custGeom>
              <a:rect b="b" l="l" r="r" t="t"/>
              <a:pathLst>
                <a:path extrusionOk="0" h="4057" w="3992">
                  <a:moveTo>
                    <a:pt x="1250" y="0"/>
                  </a:moveTo>
                  <a:cubicBezTo>
                    <a:pt x="969" y="0"/>
                    <a:pt x="690" y="109"/>
                    <a:pt x="472" y="316"/>
                  </a:cubicBezTo>
                  <a:cubicBezTo>
                    <a:pt x="174" y="583"/>
                    <a:pt x="1" y="976"/>
                    <a:pt x="1" y="1400"/>
                  </a:cubicBezTo>
                  <a:lnTo>
                    <a:pt x="1" y="2657"/>
                  </a:lnTo>
                  <a:cubicBezTo>
                    <a:pt x="1" y="3081"/>
                    <a:pt x="174" y="3474"/>
                    <a:pt x="472" y="3741"/>
                  </a:cubicBezTo>
                  <a:cubicBezTo>
                    <a:pt x="690" y="3948"/>
                    <a:pt x="969" y="4057"/>
                    <a:pt x="1250" y="4057"/>
                  </a:cubicBezTo>
                  <a:cubicBezTo>
                    <a:pt x="1374" y="4057"/>
                    <a:pt x="1499" y="4036"/>
                    <a:pt x="1619" y="3992"/>
                  </a:cubicBezTo>
                  <a:cubicBezTo>
                    <a:pt x="2420" y="3725"/>
                    <a:pt x="3504" y="3348"/>
                    <a:pt x="3991" y="3191"/>
                  </a:cubicBezTo>
                  <a:cubicBezTo>
                    <a:pt x="3976" y="3097"/>
                    <a:pt x="3960" y="3003"/>
                    <a:pt x="3960" y="2924"/>
                  </a:cubicBezTo>
                  <a:lnTo>
                    <a:pt x="3960" y="1133"/>
                  </a:lnTo>
                  <a:cubicBezTo>
                    <a:pt x="3960" y="1039"/>
                    <a:pt x="3976" y="960"/>
                    <a:pt x="3991" y="866"/>
                  </a:cubicBezTo>
                  <a:cubicBezTo>
                    <a:pt x="3504" y="693"/>
                    <a:pt x="2420" y="332"/>
                    <a:pt x="1619" y="65"/>
                  </a:cubicBezTo>
                  <a:cubicBezTo>
                    <a:pt x="1499" y="21"/>
                    <a:pt x="1374" y="0"/>
                    <a:pt x="1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185"/>
                                        </p:tgtEl>
                                        <p:attrNameLst>
                                          <p:attrName>style.visibility</p:attrName>
                                        </p:attrNameLst>
                                      </p:cBhvr>
                                      <p:to>
                                        <p:strVal val="visible"/>
                                      </p:to>
                                    </p:set>
                                    <p:animEffect filter="fade" transition="in">
                                      <p:cBhvr>
                                        <p:cTn dur="1000"/>
                                        <p:tgtEl>
                                          <p:spTgt spid="318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179"/>
                                        </p:tgtEl>
                                        <p:attrNameLst>
                                          <p:attrName>style.visibility</p:attrName>
                                        </p:attrNameLst>
                                      </p:cBhvr>
                                      <p:to>
                                        <p:strVal val="visible"/>
                                      </p:to>
                                    </p:set>
                                    <p:animEffect filter="fade" transition="in">
                                      <p:cBhvr>
                                        <p:cTn dur="1000"/>
                                        <p:tgtEl>
                                          <p:spTgt spid="317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192"/>
                                        </p:tgtEl>
                                        <p:attrNameLst>
                                          <p:attrName>style.visibility</p:attrName>
                                        </p:attrNameLst>
                                      </p:cBhvr>
                                      <p:to>
                                        <p:strVal val="visible"/>
                                      </p:to>
                                    </p:set>
                                    <p:animEffect filter="fade" transition="in">
                                      <p:cBhvr>
                                        <p:cTn dur="1000"/>
                                        <p:tgtEl>
                                          <p:spTgt spid="3192"/>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186"/>
                                        </p:tgtEl>
                                        <p:attrNameLst>
                                          <p:attrName>style.visibility</p:attrName>
                                        </p:attrNameLst>
                                      </p:cBhvr>
                                      <p:to>
                                        <p:strVal val="visible"/>
                                      </p:to>
                                    </p:set>
                                    <p:animEffect filter="fade" transition="in">
                                      <p:cBhvr>
                                        <p:cTn dur="1000"/>
                                        <p:tgtEl>
                                          <p:spTgt spid="3186"/>
                                        </p:tgtEl>
                                      </p:cBhvr>
                                    </p:animEffect>
                                  </p:childTnLst>
                                </p:cTn>
                              </p:par>
                              <p:par>
                                <p:cTn fill="hold" nodeType="withEffect" presetClass="entr" presetID="10" presetSubtype="0">
                                  <p:stCondLst>
                                    <p:cond delay="0"/>
                                  </p:stCondLst>
                                  <p:childTnLst>
                                    <p:set>
                                      <p:cBhvr>
                                        <p:cTn dur="1" fill="hold">
                                          <p:stCondLst>
                                            <p:cond delay="0"/>
                                          </p:stCondLst>
                                        </p:cTn>
                                        <p:tgtEl>
                                          <p:spTgt spid="3189"/>
                                        </p:tgtEl>
                                        <p:attrNameLst>
                                          <p:attrName>style.visibility</p:attrName>
                                        </p:attrNameLst>
                                      </p:cBhvr>
                                      <p:to>
                                        <p:strVal val="visible"/>
                                      </p:to>
                                    </p:set>
                                    <p:animEffect filter="fade" transition="in">
                                      <p:cBhvr>
                                        <p:cTn dur="1000"/>
                                        <p:tgtEl>
                                          <p:spTgt spid="3189"/>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167"/>
                                        </p:tgtEl>
                                        <p:attrNameLst>
                                          <p:attrName>style.visibility</p:attrName>
                                        </p:attrNameLst>
                                      </p:cBhvr>
                                      <p:to>
                                        <p:strVal val="visible"/>
                                      </p:to>
                                    </p:set>
                                    <p:animEffect filter="fade" transition="in">
                                      <p:cBhvr>
                                        <p:cTn dur="1000"/>
                                        <p:tgtEl>
                                          <p:spTgt spid="3167"/>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3204"/>
                                        </p:tgtEl>
                                        <p:attrNameLst>
                                          <p:attrName>style.visibility</p:attrName>
                                        </p:attrNameLst>
                                      </p:cBhvr>
                                      <p:to>
                                        <p:strVal val="visible"/>
                                      </p:to>
                                    </p:set>
                                    <p:animEffect filter="fade" transition="in">
                                      <p:cBhvr>
                                        <p:cTn dur="1000"/>
                                        <p:tgtEl>
                                          <p:spTgt spid="3204"/>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3187"/>
                                        </p:tgtEl>
                                        <p:attrNameLst>
                                          <p:attrName>style.visibility</p:attrName>
                                        </p:attrNameLst>
                                      </p:cBhvr>
                                      <p:to>
                                        <p:strVal val="visible"/>
                                      </p:to>
                                    </p:set>
                                    <p:animEffect filter="fade" transition="in">
                                      <p:cBhvr>
                                        <p:cTn dur="1000"/>
                                        <p:tgtEl>
                                          <p:spTgt spid="3187"/>
                                        </p:tgtEl>
                                      </p:cBhvr>
                                    </p:animEffect>
                                  </p:childTnLst>
                                </p:cTn>
                              </p:par>
                              <p:par>
                                <p:cTn fill="hold" nodeType="withEffect" presetClass="entr" presetID="10" presetSubtype="0">
                                  <p:stCondLst>
                                    <p:cond delay="0"/>
                                  </p:stCondLst>
                                  <p:childTnLst>
                                    <p:set>
                                      <p:cBhvr>
                                        <p:cTn dur="1" fill="hold">
                                          <p:stCondLst>
                                            <p:cond delay="0"/>
                                          </p:stCondLst>
                                        </p:cTn>
                                        <p:tgtEl>
                                          <p:spTgt spid="3190"/>
                                        </p:tgtEl>
                                        <p:attrNameLst>
                                          <p:attrName>style.visibility</p:attrName>
                                        </p:attrNameLst>
                                      </p:cBhvr>
                                      <p:to>
                                        <p:strVal val="visible"/>
                                      </p:to>
                                    </p:set>
                                    <p:animEffect filter="fade" transition="in">
                                      <p:cBhvr>
                                        <p:cTn dur="1000"/>
                                        <p:tgtEl>
                                          <p:spTgt spid="3190"/>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3173"/>
                                        </p:tgtEl>
                                        <p:attrNameLst>
                                          <p:attrName>style.visibility</p:attrName>
                                        </p:attrNameLst>
                                      </p:cBhvr>
                                      <p:to>
                                        <p:strVal val="visible"/>
                                      </p:to>
                                    </p:set>
                                    <p:animEffect filter="fade" transition="in">
                                      <p:cBhvr>
                                        <p:cTn dur="1000"/>
                                        <p:tgtEl>
                                          <p:spTgt spid="3173"/>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3200"/>
                                        </p:tgtEl>
                                        <p:attrNameLst>
                                          <p:attrName>style.visibility</p:attrName>
                                        </p:attrNameLst>
                                      </p:cBhvr>
                                      <p:to>
                                        <p:strVal val="visible"/>
                                      </p:to>
                                    </p:set>
                                    <p:animEffect filter="fade" transition="in">
                                      <p:cBhvr>
                                        <p:cTn dur="1000"/>
                                        <p:tgtEl>
                                          <p:spTgt spid="3200"/>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3188"/>
                                        </p:tgtEl>
                                        <p:attrNameLst>
                                          <p:attrName>style.visibility</p:attrName>
                                        </p:attrNameLst>
                                      </p:cBhvr>
                                      <p:to>
                                        <p:strVal val="visible"/>
                                      </p:to>
                                    </p:set>
                                    <p:animEffect filter="fade" transition="in">
                                      <p:cBhvr>
                                        <p:cTn dur="1000"/>
                                        <p:tgtEl>
                                          <p:spTgt spid="3188"/>
                                        </p:tgtEl>
                                      </p:cBhvr>
                                    </p:animEffect>
                                  </p:childTnLst>
                                </p:cTn>
                              </p:par>
                              <p:par>
                                <p:cTn fill="hold" nodeType="withEffect" presetClass="entr" presetID="10" presetSubtype="0">
                                  <p:stCondLst>
                                    <p:cond delay="0"/>
                                  </p:stCondLst>
                                  <p:childTnLst>
                                    <p:set>
                                      <p:cBhvr>
                                        <p:cTn dur="1" fill="hold">
                                          <p:stCondLst>
                                            <p:cond delay="0"/>
                                          </p:stCondLst>
                                        </p:cTn>
                                        <p:tgtEl>
                                          <p:spTgt spid="3191"/>
                                        </p:tgtEl>
                                        <p:attrNameLst>
                                          <p:attrName>style.visibility</p:attrName>
                                        </p:attrNameLst>
                                      </p:cBhvr>
                                      <p:to>
                                        <p:strVal val="visible"/>
                                      </p:to>
                                    </p:set>
                                    <p:animEffect filter="fade" transition="in">
                                      <p:cBhvr>
                                        <p:cTn dur="1000"/>
                                        <p:tgtEl>
                                          <p:spTgt spid="319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5" name="Shape 3215"/>
        <p:cNvGrpSpPr/>
        <p:nvPr/>
      </p:nvGrpSpPr>
      <p:grpSpPr>
        <a:xfrm>
          <a:off x="0" y="0"/>
          <a:ext cx="0" cy="0"/>
          <a:chOff x="0" y="0"/>
          <a:chExt cx="0" cy="0"/>
        </a:xfrm>
      </p:grpSpPr>
      <p:grpSp>
        <p:nvGrpSpPr>
          <p:cNvPr id="3216" name="Google Shape;3216;p107"/>
          <p:cNvGrpSpPr/>
          <p:nvPr/>
        </p:nvGrpSpPr>
        <p:grpSpPr>
          <a:xfrm>
            <a:off x="5476044" y="1296592"/>
            <a:ext cx="2776087" cy="2079127"/>
            <a:chOff x="5476044" y="1296592"/>
            <a:chExt cx="2776087" cy="2079127"/>
          </a:xfrm>
        </p:grpSpPr>
        <p:sp>
          <p:nvSpPr>
            <p:cNvPr id="3217" name="Google Shape;3217;p107"/>
            <p:cNvSpPr/>
            <p:nvPr/>
          </p:nvSpPr>
          <p:spPr>
            <a:xfrm>
              <a:off x="5486228" y="1837590"/>
              <a:ext cx="1627222" cy="1538129"/>
            </a:xfrm>
            <a:custGeom>
              <a:rect b="b" l="l" r="r" t="t"/>
              <a:pathLst>
                <a:path extrusionOk="0" h="48029" w="50811">
                  <a:moveTo>
                    <a:pt x="25421" y="1"/>
                  </a:moveTo>
                  <a:cubicBezTo>
                    <a:pt x="23806" y="1"/>
                    <a:pt x="22175" y="165"/>
                    <a:pt x="20552" y="501"/>
                  </a:cubicBezTo>
                  <a:cubicBezTo>
                    <a:pt x="11028" y="2473"/>
                    <a:pt x="3643" y="9975"/>
                    <a:pt x="1821" y="19499"/>
                  </a:cubicBezTo>
                  <a:cubicBezTo>
                    <a:pt x="0" y="29039"/>
                    <a:pt x="4094" y="38747"/>
                    <a:pt x="12214" y="44077"/>
                  </a:cubicBezTo>
                  <a:cubicBezTo>
                    <a:pt x="16285" y="46750"/>
                    <a:pt x="20866" y="48028"/>
                    <a:pt x="25396" y="48028"/>
                  </a:cubicBezTo>
                  <a:cubicBezTo>
                    <a:pt x="33210" y="48028"/>
                    <a:pt x="40869" y="44223"/>
                    <a:pt x="45481" y="37210"/>
                  </a:cubicBezTo>
                  <a:cubicBezTo>
                    <a:pt x="50811" y="29090"/>
                    <a:pt x="50727" y="18563"/>
                    <a:pt x="45280" y="10526"/>
                  </a:cubicBezTo>
                  <a:cubicBezTo>
                    <a:pt x="40750" y="3862"/>
                    <a:pt x="33266" y="1"/>
                    <a:pt x="25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07"/>
            <p:cNvSpPr/>
            <p:nvPr/>
          </p:nvSpPr>
          <p:spPr>
            <a:xfrm>
              <a:off x="6168456" y="1357568"/>
              <a:ext cx="1225917" cy="1157063"/>
            </a:xfrm>
            <a:custGeom>
              <a:rect b="b" l="l" r="r" t="t"/>
              <a:pathLst>
                <a:path extrusionOk="0" h="36130" w="38280">
                  <a:moveTo>
                    <a:pt x="19092" y="0"/>
                  </a:moveTo>
                  <a:cubicBezTo>
                    <a:pt x="10621" y="0"/>
                    <a:pt x="3066" y="5996"/>
                    <a:pt x="1387" y="14638"/>
                  </a:cubicBezTo>
                  <a:cubicBezTo>
                    <a:pt x="1" y="21806"/>
                    <a:pt x="3058" y="29108"/>
                    <a:pt x="9157" y="33134"/>
                  </a:cubicBezTo>
                  <a:cubicBezTo>
                    <a:pt x="12181" y="35131"/>
                    <a:pt x="15653" y="36130"/>
                    <a:pt x="19123" y="36130"/>
                  </a:cubicBezTo>
                  <a:cubicBezTo>
                    <a:pt x="22650" y="36130"/>
                    <a:pt x="26175" y="35098"/>
                    <a:pt x="29224" y="33034"/>
                  </a:cubicBezTo>
                  <a:cubicBezTo>
                    <a:pt x="35272" y="28957"/>
                    <a:pt x="38280" y="21622"/>
                    <a:pt x="36810" y="14454"/>
                  </a:cubicBezTo>
                  <a:cubicBezTo>
                    <a:pt x="35356" y="7303"/>
                    <a:pt x="29725" y="1722"/>
                    <a:pt x="22557" y="336"/>
                  </a:cubicBezTo>
                  <a:cubicBezTo>
                    <a:pt x="21393" y="109"/>
                    <a:pt x="20234" y="0"/>
                    <a:pt x="19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07"/>
            <p:cNvSpPr/>
            <p:nvPr/>
          </p:nvSpPr>
          <p:spPr>
            <a:xfrm>
              <a:off x="5476044" y="1357568"/>
              <a:ext cx="1912981" cy="2018119"/>
            </a:xfrm>
            <a:custGeom>
              <a:rect b="b" l="l" r="r" t="t"/>
              <a:pathLst>
                <a:path extrusionOk="0" h="63017" w="59734">
                  <a:moveTo>
                    <a:pt x="40713" y="0"/>
                  </a:moveTo>
                  <a:cubicBezTo>
                    <a:pt x="32242" y="0"/>
                    <a:pt x="24687" y="5996"/>
                    <a:pt x="23008" y="14638"/>
                  </a:cubicBezTo>
                  <a:cubicBezTo>
                    <a:pt x="22975" y="14805"/>
                    <a:pt x="22942" y="14972"/>
                    <a:pt x="22908" y="15156"/>
                  </a:cubicBezTo>
                  <a:cubicBezTo>
                    <a:pt x="13067" y="16309"/>
                    <a:pt x="4946" y="23410"/>
                    <a:pt x="2474" y="33001"/>
                  </a:cubicBezTo>
                  <a:cubicBezTo>
                    <a:pt x="1" y="42608"/>
                    <a:pt x="3677" y="52734"/>
                    <a:pt x="11730" y="58515"/>
                  </a:cubicBezTo>
                  <a:cubicBezTo>
                    <a:pt x="15904" y="61511"/>
                    <a:pt x="20809" y="63017"/>
                    <a:pt x="25723" y="63017"/>
                  </a:cubicBezTo>
                  <a:cubicBezTo>
                    <a:pt x="30290" y="63017"/>
                    <a:pt x="34864" y="61715"/>
                    <a:pt x="38865" y="59099"/>
                  </a:cubicBezTo>
                  <a:cubicBezTo>
                    <a:pt x="47152" y="53686"/>
                    <a:pt x="51279" y="43711"/>
                    <a:pt x="49224" y="34020"/>
                  </a:cubicBezTo>
                  <a:cubicBezTo>
                    <a:pt x="55974" y="30428"/>
                    <a:pt x="59734" y="22959"/>
                    <a:pt x="58598" y="15390"/>
                  </a:cubicBezTo>
                  <a:cubicBezTo>
                    <a:pt x="57478" y="7821"/>
                    <a:pt x="51697" y="1789"/>
                    <a:pt x="44178" y="336"/>
                  </a:cubicBezTo>
                  <a:cubicBezTo>
                    <a:pt x="43014" y="109"/>
                    <a:pt x="41855" y="0"/>
                    <a:pt x="40713" y="0"/>
                  </a:cubicBezTo>
                  <a:close/>
                </a:path>
              </a:pathLst>
            </a:custGeom>
            <a:solidFill>
              <a:schemeClr val="dk2">
                <a:alpha val="11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07"/>
            <p:cNvSpPr/>
            <p:nvPr/>
          </p:nvSpPr>
          <p:spPr>
            <a:xfrm>
              <a:off x="6726012" y="1840056"/>
              <a:ext cx="234935" cy="262253"/>
            </a:xfrm>
            <a:custGeom>
              <a:rect b="b" l="l" r="r" t="t"/>
              <a:pathLst>
                <a:path extrusionOk="0" h="8189" w="7336">
                  <a:moveTo>
                    <a:pt x="1232" y="0"/>
                  </a:moveTo>
                  <a:cubicBezTo>
                    <a:pt x="1005" y="0"/>
                    <a:pt x="734" y="97"/>
                    <a:pt x="435" y="391"/>
                  </a:cubicBezTo>
                  <a:cubicBezTo>
                    <a:pt x="1" y="809"/>
                    <a:pt x="34" y="1393"/>
                    <a:pt x="151" y="1828"/>
                  </a:cubicBezTo>
                  <a:cubicBezTo>
                    <a:pt x="218" y="2145"/>
                    <a:pt x="385" y="2446"/>
                    <a:pt x="619" y="2680"/>
                  </a:cubicBezTo>
                  <a:cubicBezTo>
                    <a:pt x="1740" y="3800"/>
                    <a:pt x="6143" y="8188"/>
                    <a:pt x="6589" y="8188"/>
                  </a:cubicBezTo>
                  <a:cubicBezTo>
                    <a:pt x="6602" y="8188"/>
                    <a:pt x="6611" y="8184"/>
                    <a:pt x="6617" y="8177"/>
                  </a:cubicBezTo>
                  <a:cubicBezTo>
                    <a:pt x="7336" y="7291"/>
                    <a:pt x="1956" y="374"/>
                    <a:pt x="1956" y="374"/>
                  </a:cubicBezTo>
                  <a:cubicBezTo>
                    <a:pt x="1956" y="374"/>
                    <a:pt x="1677" y="0"/>
                    <a:pt x="12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07"/>
            <p:cNvSpPr/>
            <p:nvPr/>
          </p:nvSpPr>
          <p:spPr>
            <a:xfrm>
              <a:off x="6605085" y="1828880"/>
              <a:ext cx="222638" cy="246272"/>
            </a:xfrm>
            <a:custGeom>
              <a:rect b="b" l="l" r="r" t="t"/>
              <a:pathLst>
                <a:path extrusionOk="0" h="7690" w="6952">
                  <a:moveTo>
                    <a:pt x="542" y="0"/>
                  </a:moveTo>
                  <a:cubicBezTo>
                    <a:pt x="524" y="0"/>
                    <a:pt x="494" y="35"/>
                    <a:pt x="452" y="105"/>
                  </a:cubicBezTo>
                  <a:cubicBezTo>
                    <a:pt x="402" y="205"/>
                    <a:pt x="352" y="305"/>
                    <a:pt x="318" y="422"/>
                  </a:cubicBezTo>
                  <a:cubicBezTo>
                    <a:pt x="168" y="840"/>
                    <a:pt x="84" y="1258"/>
                    <a:pt x="68" y="1692"/>
                  </a:cubicBezTo>
                  <a:cubicBezTo>
                    <a:pt x="1" y="2745"/>
                    <a:pt x="235" y="3781"/>
                    <a:pt x="719" y="4700"/>
                  </a:cubicBezTo>
                  <a:cubicBezTo>
                    <a:pt x="1104" y="5452"/>
                    <a:pt x="1655" y="6087"/>
                    <a:pt x="2323" y="6571"/>
                  </a:cubicBezTo>
                  <a:cubicBezTo>
                    <a:pt x="2641" y="6805"/>
                    <a:pt x="2975" y="7006"/>
                    <a:pt x="3326" y="7173"/>
                  </a:cubicBezTo>
                  <a:cubicBezTo>
                    <a:pt x="3927" y="7440"/>
                    <a:pt x="4562" y="7607"/>
                    <a:pt x="5197" y="7674"/>
                  </a:cubicBezTo>
                  <a:cubicBezTo>
                    <a:pt x="5335" y="7684"/>
                    <a:pt x="5474" y="7690"/>
                    <a:pt x="5613" y="7690"/>
                  </a:cubicBezTo>
                  <a:cubicBezTo>
                    <a:pt x="5914" y="7690"/>
                    <a:pt x="6215" y="7664"/>
                    <a:pt x="6500" y="7607"/>
                  </a:cubicBezTo>
                  <a:cubicBezTo>
                    <a:pt x="6617" y="7590"/>
                    <a:pt x="6734" y="7557"/>
                    <a:pt x="6851" y="7523"/>
                  </a:cubicBezTo>
                  <a:cubicBezTo>
                    <a:pt x="6918" y="7490"/>
                    <a:pt x="6952" y="7457"/>
                    <a:pt x="6952" y="7440"/>
                  </a:cubicBezTo>
                  <a:cubicBezTo>
                    <a:pt x="6952" y="7423"/>
                    <a:pt x="6901" y="7407"/>
                    <a:pt x="6835" y="7407"/>
                  </a:cubicBezTo>
                  <a:cubicBezTo>
                    <a:pt x="6793" y="7398"/>
                    <a:pt x="6743" y="7398"/>
                    <a:pt x="6684" y="7398"/>
                  </a:cubicBezTo>
                  <a:cubicBezTo>
                    <a:pt x="6626" y="7398"/>
                    <a:pt x="6559" y="7398"/>
                    <a:pt x="6484" y="7390"/>
                  </a:cubicBezTo>
                  <a:cubicBezTo>
                    <a:pt x="6066" y="7390"/>
                    <a:pt x="5665" y="7356"/>
                    <a:pt x="5264" y="7290"/>
                  </a:cubicBezTo>
                  <a:cubicBezTo>
                    <a:pt x="4662" y="7173"/>
                    <a:pt x="4094" y="6989"/>
                    <a:pt x="3543" y="6705"/>
                  </a:cubicBezTo>
                  <a:cubicBezTo>
                    <a:pt x="2223" y="6053"/>
                    <a:pt x="1220" y="4884"/>
                    <a:pt x="769" y="3480"/>
                  </a:cubicBezTo>
                  <a:cubicBezTo>
                    <a:pt x="569" y="2895"/>
                    <a:pt x="469" y="2310"/>
                    <a:pt x="452" y="1709"/>
                  </a:cubicBezTo>
                  <a:cubicBezTo>
                    <a:pt x="435" y="1291"/>
                    <a:pt x="469" y="873"/>
                    <a:pt x="519" y="472"/>
                  </a:cubicBezTo>
                  <a:cubicBezTo>
                    <a:pt x="535" y="322"/>
                    <a:pt x="569" y="205"/>
                    <a:pt x="569" y="138"/>
                  </a:cubicBezTo>
                  <a:cubicBezTo>
                    <a:pt x="569" y="55"/>
                    <a:pt x="569" y="5"/>
                    <a:pt x="552" y="5"/>
                  </a:cubicBezTo>
                  <a:cubicBezTo>
                    <a:pt x="549" y="2"/>
                    <a:pt x="546" y="0"/>
                    <a:pt x="5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07"/>
            <p:cNvSpPr/>
            <p:nvPr/>
          </p:nvSpPr>
          <p:spPr>
            <a:xfrm>
              <a:off x="6615781" y="1701612"/>
              <a:ext cx="54635" cy="56460"/>
            </a:xfrm>
            <a:custGeom>
              <a:rect b="b" l="l" r="r" t="t"/>
              <a:pathLst>
                <a:path extrusionOk="0" h="1763" w="1706">
                  <a:moveTo>
                    <a:pt x="1357" y="1"/>
                  </a:moveTo>
                  <a:cubicBezTo>
                    <a:pt x="1127" y="1"/>
                    <a:pt x="792" y="248"/>
                    <a:pt x="502" y="620"/>
                  </a:cubicBezTo>
                  <a:cubicBezTo>
                    <a:pt x="151" y="1055"/>
                    <a:pt x="1" y="1539"/>
                    <a:pt x="201" y="1706"/>
                  </a:cubicBezTo>
                  <a:cubicBezTo>
                    <a:pt x="243" y="1744"/>
                    <a:pt x="299" y="1762"/>
                    <a:pt x="367" y="1762"/>
                  </a:cubicBezTo>
                  <a:cubicBezTo>
                    <a:pt x="597" y="1762"/>
                    <a:pt x="953" y="1547"/>
                    <a:pt x="1237" y="1172"/>
                  </a:cubicBezTo>
                  <a:cubicBezTo>
                    <a:pt x="1605" y="704"/>
                    <a:pt x="1705" y="186"/>
                    <a:pt x="1488" y="35"/>
                  </a:cubicBezTo>
                  <a:cubicBezTo>
                    <a:pt x="1450" y="12"/>
                    <a:pt x="1406" y="1"/>
                    <a:pt x="1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07"/>
            <p:cNvSpPr/>
            <p:nvPr/>
          </p:nvSpPr>
          <p:spPr>
            <a:xfrm>
              <a:off x="6966295" y="1972127"/>
              <a:ext cx="54058" cy="56620"/>
            </a:xfrm>
            <a:custGeom>
              <a:rect b="b" l="l" r="r" t="t"/>
              <a:pathLst>
                <a:path extrusionOk="0" h="1768" w="1688">
                  <a:moveTo>
                    <a:pt x="1343" y="1"/>
                  </a:moveTo>
                  <a:cubicBezTo>
                    <a:pt x="1113" y="1"/>
                    <a:pt x="785" y="246"/>
                    <a:pt x="501" y="611"/>
                  </a:cubicBezTo>
                  <a:cubicBezTo>
                    <a:pt x="150" y="1062"/>
                    <a:pt x="0" y="1530"/>
                    <a:pt x="184" y="1714"/>
                  </a:cubicBezTo>
                  <a:cubicBezTo>
                    <a:pt x="228" y="1750"/>
                    <a:pt x="284" y="1768"/>
                    <a:pt x="350" y="1768"/>
                  </a:cubicBezTo>
                  <a:cubicBezTo>
                    <a:pt x="584" y="1768"/>
                    <a:pt x="932" y="1545"/>
                    <a:pt x="1220" y="1179"/>
                  </a:cubicBezTo>
                  <a:cubicBezTo>
                    <a:pt x="1587" y="695"/>
                    <a:pt x="1688" y="177"/>
                    <a:pt x="1487" y="43"/>
                  </a:cubicBezTo>
                  <a:cubicBezTo>
                    <a:pt x="1446" y="14"/>
                    <a:pt x="1397" y="1"/>
                    <a:pt x="1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07"/>
            <p:cNvSpPr/>
            <p:nvPr/>
          </p:nvSpPr>
          <p:spPr>
            <a:xfrm>
              <a:off x="6591186" y="1814596"/>
              <a:ext cx="66388" cy="30936"/>
            </a:xfrm>
            <a:custGeom>
              <a:rect b="b" l="l" r="r" t="t"/>
              <a:pathLst>
                <a:path extrusionOk="0" h="966" w="2073">
                  <a:moveTo>
                    <a:pt x="860" y="0"/>
                  </a:moveTo>
                  <a:cubicBezTo>
                    <a:pt x="666" y="0"/>
                    <a:pt x="469" y="43"/>
                    <a:pt x="284" y="133"/>
                  </a:cubicBezTo>
                  <a:cubicBezTo>
                    <a:pt x="84" y="250"/>
                    <a:pt x="0" y="384"/>
                    <a:pt x="34" y="451"/>
                  </a:cubicBezTo>
                  <a:cubicBezTo>
                    <a:pt x="76" y="517"/>
                    <a:pt x="209" y="517"/>
                    <a:pt x="393" y="517"/>
                  </a:cubicBezTo>
                  <a:cubicBezTo>
                    <a:pt x="577" y="517"/>
                    <a:pt x="811" y="517"/>
                    <a:pt x="1053" y="584"/>
                  </a:cubicBezTo>
                  <a:cubicBezTo>
                    <a:pt x="1500" y="689"/>
                    <a:pt x="1814" y="965"/>
                    <a:pt x="1971" y="965"/>
                  </a:cubicBezTo>
                  <a:cubicBezTo>
                    <a:pt x="1991" y="965"/>
                    <a:pt x="2008" y="961"/>
                    <a:pt x="2022" y="952"/>
                  </a:cubicBezTo>
                  <a:cubicBezTo>
                    <a:pt x="2072" y="918"/>
                    <a:pt x="2072" y="751"/>
                    <a:pt x="1939" y="568"/>
                  </a:cubicBezTo>
                  <a:cubicBezTo>
                    <a:pt x="1687" y="202"/>
                    <a:pt x="1279" y="0"/>
                    <a:pt x="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07"/>
            <p:cNvSpPr/>
            <p:nvPr/>
          </p:nvSpPr>
          <p:spPr>
            <a:xfrm>
              <a:off x="6425297" y="1654760"/>
              <a:ext cx="152535" cy="128548"/>
            </a:xfrm>
            <a:custGeom>
              <a:rect b="b" l="l" r="r" t="t"/>
              <a:pathLst>
                <a:path extrusionOk="0" h="4014" w="4763">
                  <a:moveTo>
                    <a:pt x="2023" y="1"/>
                  </a:moveTo>
                  <a:cubicBezTo>
                    <a:pt x="1497" y="1"/>
                    <a:pt x="1005" y="193"/>
                    <a:pt x="669" y="579"/>
                  </a:cubicBezTo>
                  <a:cubicBezTo>
                    <a:pt x="1" y="1348"/>
                    <a:pt x="268" y="2618"/>
                    <a:pt x="1254" y="3420"/>
                  </a:cubicBezTo>
                  <a:cubicBezTo>
                    <a:pt x="1742" y="3817"/>
                    <a:pt x="2307" y="4013"/>
                    <a:pt x="2827" y="4013"/>
                  </a:cubicBezTo>
                  <a:cubicBezTo>
                    <a:pt x="3358" y="4013"/>
                    <a:pt x="3841" y="3808"/>
                    <a:pt x="4144" y="3403"/>
                  </a:cubicBezTo>
                  <a:cubicBezTo>
                    <a:pt x="4763" y="2584"/>
                    <a:pt x="4495" y="1315"/>
                    <a:pt x="3560" y="563"/>
                  </a:cubicBezTo>
                  <a:cubicBezTo>
                    <a:pt x="3094" y="189"/>
                    <a:pt x="2542" y="1"/>
                    <a:pt x="2023" y="1"/>
                  </a:cubicBezTo>
                  <a:close/>
                </a:path>
              </a:pathLst>
            </a:custGeom>
            <a:solidFill>
              <a:srgbClr val="D1B0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07"/>
            <p:cNvSpPr/>
            <p:nvPr/>
          </p:nvSpPr>
          <p:spPr>
            <a:xfrm>
              <a:off x="6978048" y="2070860"/>
              <a:ext cx="152535" cy="128740"/>
            </a:xfrm>
            <a:custGeom>
              <a:rect b="b" l="l" r="r" t="t"/>
              <a:pathLst>
                <a:path extrusionOk="0" h="4020" w="4763">
                  <a:moveTo>
                    <a:pt x="2025" y="1"/>
                  </a:moveTo>
                  <a:cubicBezTo>
                    <a:pt x="1494" y="1"/>
                    <a:pt x="998" y="197"/>
                    <a:pt x="669" y="586"/>
                  </a:cubicBezTo>
                  <a:cubicBezTo>
                    <a:pt x="1" y="1354"/>
                    <a:pt x="251" y="2624"/>
                    <a:pt x="1254" y="3426"/>
                  </a:cubicBezTo>
                  <a:cubicBezTo>
                    <a:pt x="1742" y="3823"/>
                    <a:pt x="2303" y="4019"/>
                    <a:pt x="2821" y="4019"/>
                  </a:cubicBezTo>
                  <a:cubicBezTo>
                    <a:pt x="3349" y="4019"/>
                    <a:pt x="3832" y="3815"/>
                    <a:pt x="4144" y="3409"/>
                  </a:cubicBezTo>
                  <a:cubicBezTo>
                    <a:pt x="4763" y="2591"/>
                    <a:pt x="4495" y="1321"/>
                    <a:pt x="3560" y="569"/>
                  </a:cubicBezTo>
                  <a:cubicBezTo>
                    <a:pt x="3097" y="189"/>
                    <a:pt x="2544" y="1"/>
                    <a:pt x="2025" y="1"/>
                  </a:cubicBezTo>
                  <a:close/>
                </a:path>
              </a:pathLst>
            </a:custGeom>
            <a:solidFill>
              <a:srgbClr val="D1B0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07"/>
            <p:cNvSpPr/>
            <p:nvPr/>
          </p:nvSpPr>
          <p:spPr>
            <a:xfrm>
              <a:off x="6112284" y="1657770"/>
              <a:ext cx="1100699" cy="921872"/>
            </a:xfrm>
            <a:custGeom>
              <a:rect b="b" l="l" r="r" t="t"/>
              <a:pathLst>
                <a:path extrusionOk="0" h="28786" w="34370">
                  <a:moveTo>
                    <a:pt x="4595" y="1"/>
                  </a:moveTo>
                  <a:cubicBezTo>
                    <a:pt x="1972" y="1672"/>
                    <a:pt x="602" y="4312"/>
                    <a:pt x="0" y="7553"/>
                  </a:cubicBezTo>
                  <a:cubicBezTo>
                    <a:pt x="0" y="7553"/>
                    <a:pt x="468" y="17110"/>
                    <a:pt x="10727" y="24178"/>
                  </a:cubicBezTo>
                  <a:cubicBezTo>
                    <a:pt x="16143" y="27907"/>
                    <a:pt x="21149" y="28785"/>
                    <a:pt x="24663" y="28785"/>
                  </a:cubicBezTo>
                  <a:cubicBezTo>
                    <a:pt x="27794" y="28785"/>
                    <a:pt x="29741" y="28088"/>
                    <a:pt x="29741" y="28088"/>
                  </a:cubicBezTo>
                  <a:cubicBezTo>
                    <a:pt x="32031" y="26367"/>
                    <a:pt x="33885" y="24278"/>
                    <a:pt x="34370" y="21054"/>
                  </a:cubicBezTo>
                  <a:lnTo>
                    <a:pt x="34370" y="21054"/>
                  </a:lnTo>
                  <a:cubicBezTo>
                    <a:pt x="34369" y="21054"/>
                    <a:pt x="32269" y="21843"/>
                    <a:pt x="29020" y="21843"/>
                  </a:cubicBezTo>
                  <a:cubicBezTo>
                    <a:pt x="25389" y="21843"/>
                    <a:pt x="20323" y="20856"/>
                    <a:pt x="15155" y="16676"/>
                  </a:cubicBezTo>
                  <a:cubicBezTo>
                    <a:pt x="5380" y="8739"/>
                    <a:pt x="4595" y="1"/>
                    <a:pt x="45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07"/>
            <p:cNvSpPr/>
            <p:nvPr/>
          </p:nvSpPr>
          <p:spPr>
            <a:xfrm>
              <a:off x="6446177" y="2207319"/>
              <a:ext cx="117211" cy="176618"/>
            </a:xfrm>
            <a:custGeom>
              <a:rect b="b" l="l" r="r" t="t"/>
              <a:pathLst>
                <a:path extrusionOk="0" h="5515" w="3660">
                  <a:moveTo>
                    <a:pt x="3642" y="0"/>
                  </a:moveTo>
                  <a:cubicBezTo>
                    <a:pt x="3598" y="0"/>
                    <a:pt x="2784" y="1214"/>
                    <a:pt x="1788" y="2724"/>
                  </a:cubicBezTo>
                  <a:cubicBezTo>
                    <a:pt x="786" y="4245"/>
                    <a:pt x="0" y="5498"/>
                    <a:pt x="17" y="5514"/>
                  </a:cubicBezTo>
                  <a:cubicBezTo>
                    <a:pt x="34" y="5514"/>
                    <a:pt x="869" y="4295"/>
                    <a:pt x="1872" y="2774"/>
                  </a:cubicBezTo>
                  <a:cubicBezTo>
                    <a:pt x="2874" y="1254"/>
                    <a:pt x="3659" y="1"/>
                    <a:pt x="3643" y="1"/>
                  </a:cubicBezTo>
                  <a:cubicBezTo>
                    <a:pt x="3643" y="0"/>
                    <a:pt x="3642" y="0"/>
                    <a:pt x="3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07"/>
            <p:cNvSpPr/>
            <p:nvPr/>
          </p:nvSpPr>
          <p:spPr>
            <a:xfrm>
              <a:off x="6428499" y="2233515"/>
              <a:ext cx="162719" cy="106035"/>
            </a:xfrm>
            <a:custGeom>
              <a:rect b="b" l="l" r="r" t="t"/>
              <a:pathLst>
                <a:path extrusionOk="0" h="3311" w="5081">
                  <a:moveTo>
                    <a:pt x="20" y="0"/>
                  </a:moveTo>
                  <a:cubicBezTo>
                    <a:pt x="19" y="0"/>
                    <a:pt x="18" y="1"/>
                    <a:pt x="18" y="1"/>
                  </a:cubicBezTo>
                  <a:cubicBezTo>
                    <a:pt x="1" y="18"/>
                    <a:pt x="1120" y="787"/>
                    <a:pt x="2524" y="1706"/>
                  </a:cubicBezTo>
                  <a:cubicBezTo>
                    <a:pt x="3880" y="2588"/>
                    <a:pt x="5013" y="3311"/>
                    <a:pt x="5078" y="3311"/>
                  </a:cubicBezTo>
                  <a:cubicBezTo>
                    <a:pt x="5079" y="3311"/>
                    <a:pt x="5080" y="3310"/>
                    <a:pt x="5080" y="3310"/>
                  </a:cubicBezTo>
                  <a:cubicBezTo>
                    <a:pt x="5080" y="3293"/>
                    <a:pt x="3978" y="2524"/>
                    <a:pt x="2574" y="1605"/>
                  </a:cubicBezTo>
                  <a:cubicBezTo>
                    <a:pt x="1202" y="707"/>
                    <a:pt x="85"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07"/>
            <p:cNvSpPr/>
            <p:nvPr/>
          </p:nvSpPr>
          <p:spPr>
            <a:xfrm>
              <a:off x="6494855" y="2203028"/>
              <a:ext cx="39103" cy="178219"/>
            </a:xfrm>
            <a:custGeom>
              <a:rect b="b" l="l" r="r" t="t"/>
              <a:pathLst>
                <a:path extrusionOk="0" h="5565" w="1221">
                  <a:moveTo>
                    <a:pt x="34" y="1"/>
                  </a:moveTo>
                  <a:lnTo>
                    <a:pt x="34" y="1"/>
                  </a:lnTo>
                  <a:cubicBezTo>
                    <a:pt x="1" y="18"/>
                    <a:pt x="235" y="1254"/>
                    <a:pt x="552" y="2791"/>
                  </a:cubicBezTo>
                  <a:cubicBezTo>
                    <a:pt x="868" y="4318"/>
                    <a:pt x="1150" y="5565"/>
                    <a:pt x="1186" y="5565"/>
                  </a:cubicBezTo>
                  <a:cubicBezTo>
                    <a:pt x="1187" y="5565"/>
                    <a:pt x="1187" y="5565"/>
                    <a:pt x="1187" y="5565"/>
                  </a:cubicBezTo>
                  <a:cubicBezTo>
                    <a:pt x="1221" y="5565"/>
                    <a:pt x="987" y="4312"/>
                    <a:pt x="669" y="2775"/>
                  </a:cubicBezTo>
                  <a:cubicBezTo>
                    <a:pt x="335" y="1237"/>
                    <a:pt x="68" y="1"/>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07"/>
            <p:cNvSpPr/>
            <p:nvPr/>
          </p:nvSpPr>
          <p:spPr>
            <a:xfrm>
              <a:off x="6409797" y="2263427"/>
              <a:ext cx="194808" cy="40319"/>
            </a:xfrm>
            <a:custGeom>
              <a:rect b="b" l="l" r="r" t="t"/>
              <a:pathLst>
                <a:path extrusionOk="0" h="1259" w="6083">
                  <a:moveTo>
                    <a:pt x="6069" y="0"/>
                  </a:moveTo>
                  <a:cubicBezTo>
                    <a:pt x="5925" y="0"/>
                    <a:pt x="4616" y="256"/>
                    <a:pt x="3024" y="571"/>
                  </a:cubicBezTo>
                  <a:cubicBezTo>
                    <a:pt x="1354" y="922"/>
                    <a:pt x="0" y="1223"/>
                    <a:pt x="0" y="1256"/>
                  </a:cubicBezTo>
                  <a:cubicBezTo>
                    <a:pt x="1" y="1258"/>
                    <a:pt x="6" y="1259"/>
                    <a:pt x="16" y="1259"/>
                  </a:cubicBezTo>
                  <a:cubicBezTo>
                    <a:pt x="172" y="1259"/>
                    <a:pt x="1466" y="1003"/>
                    <a:pt x="3058" y="688"/>
                  </a:cubicBezTo>
                  <a:cubicBezTo>
                    <a:pt x="4729" y="337"/>
                    <a:pt x="6082" y="36"/>
                    <a:pt x="6082" y="3"/>
                  </a:cubicBezTo>
                  <a:cubicBezTo>
                    <a:pt x="6082" y="1"/>
                    <a:pt x="6078" y="0"/>
                    <a:pt x="6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07"/>
            <p:cNvSpPr/>
            <p:nvPr/>
          </p:nvSpPr>
          <p:spPr>
            <a:xfrm>
              <a:off x="6541964" y="2203028"/>
              <a:ext cx="29975" cy="34811"/>
            </a:xfrm>
            <a:custGeom>
              <a:rect b="b" l="l" r="r" t="t"/>
              <a:pathLst>
                <a:path extrusionOk="0" h="1087" w="936">
                  <a:moveTo>
                    <a:pt x="100" y="1"/>
                  </a:moveTo>
                  <a:cubicBezTo>
                    <a:pt x="67" y="101"/>
                    <a:pt x="50" y="185"/>
                    <a:pt x="50" y="285"/>
                  </a:cubicBezTo>
                  <a:cubicBezTo>
                    <a:pt x="17" y="519"/>
                    <a:pt x="0" y="753"/>
                    <a:pt x="0" y="987"/>
                  </a:cubicBezTo>
                  <a:lnTo>
                    <a:pt x="0" y="1003"/>
                  </a:lnTo>
                  <a:lnTo>
                    <a:pt x="0" y="1087"/>
                  </a:lnTo>
                  <a:lnTo>
                    <a:pt x="67" y="1054"/>
                  </a:lnTo>
                  <a:cubicBezTo>
                    <a:pt x="384" y="953"/>
                    <a:pt x="668" y="820"/>
                    <a:pt x="936" y="653"/>
                  </a:cubicBezTo>
                  <a:lnTo>
                    <a:pt x="936" y="653"/>
                  </a:lnTo>
                  <a:cubicBezTo>
                    <a:pt x="659" y="714"/>
                    <a:pt x="367" y="804"/>
                    <a:pt x="101" y="923"/>
                  </a:cubicBezTo>
                  <a:lnTo>
                    <a:pt x="101" y="923"/>
                  </a:lnTo>
                  <a:cubicBezTo>
                    <a:pt x="103" y="680"/>
                    <a:pt x="117" y="454"/>
                    <a:pt x="117" y="285"/>
                  </a:cubicBezTo>
                  <a:cubicBezTo>
                    <a:pt x="134" y="201"/>
                    <a:pt x="117" y="10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07"/>
            <p:cNvSpPr/>
            <p:nvPr/>
          </p:nvSpPr>
          <p:spPr>
            <a:xfrm>
              <a:off x="6445633" y="2340543"/>
              <a:ext cx="30520" cy="34299"/>
            </a:xfrm>
            <a:custGeom>
              <a:rect b="b" l="l" r="r" t="t"/>
              <a:pathLst>
                <a:path extrusionOk="0" h="1071" w="953">
                  <a:moveTo>
                    <a:pt x="936" y="1"/>
                  </a:moveTo>
                  <a:lnTo>
                    <a:pt x="869" y="18"/>
                  </a:lnTo>
                  <a:cubicBezTo>
                    <a:pt x="569" y="135"/>
                    <a:pt x="268" y="268"/>
                    <a:pt x="1" y="435"/>
                  </a:cubicBezTo>
                  <a:cubicBezTo>
                    <a:pt x="294" y="358"/>
                    <a:pt x="573" y="267"/>
                    <a:pt x="838" y="148"/>
                  </a:cubicBezTo>
                  <a:lnTo>
                    <a:pt x="838" y="148"/>
                  </a:lnTo>
                  <a:cubicBezTo>
                    <a:pt x="849" y="396"/>
                    <a:pt x="819" y="613"/>
                    <a:pt x="819" y="786"/>
                  </a:cubicBezTo>
                  <a:cubicBezTo>
                    <a:pt x="803" y="887"/>
                    <a:pt x="819" y="987"/>
                    <a:pt x="853" y="1070"/>
                  </a:cubicBezTo>
                  <a:cubicBezTo>
                    <a:pt x="869" y="987"/>
                    <a:pt x="886" y="887"/>
                    <a:pt x="903" y="786"/>
                  </a:cubicBezTo>
                  <a:cubicBezTo>
                    <a:pt x="936" y="552"/>
                    <a:pt x="953" y="318"/>
                    <a:pt x="936" y="85"/>
                  </a:cubicBezTo>
                  <a:lnTo>
                    <a:pt x="936" y="68"/>
                  </a:lnTo>
                  <a:lnTo>
                    <a:pt x="9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07"/>
            <p:cNvSpPr/>
            <p:nvPr/>
          </p:nvSpPr>
          <p:spPr>
            <a:xfrm>
              <a:off x="6465969" y="2322897"/>
              <a:ext cx="21425" cy="24115"/>
            </a:xfrm>
            <a:custGeom>
              <a:rect b="b" l="l" r="r" t="t"/>
              <a:pathLst>
                <a:path extrusionOk="0" h="753" w="669">
                  <a:moveTo>
                    <a:pt x="669" y="1"/>
                  </a:moveTo>
                  <a:lnTo>
                    <a:pt x="585" y="17"/>
                  </a:lnTo>
                  <a:cubicBezTo>
                    <a:pt x="385" y="84"/>
                    <a:pt x="184" y="184"/>
                    <a:pt x="1" y="318"/>
                  </a:cubicBezTo>
                  <a:cubicBezTo>
                    <a:pt x="190" y="289"/>
                    <a:pt x="379" y="235"/>
                    <a:pt x="557" y="155"/>
                  </a:cubicBezTo>
                  <a:lnTo>
                    <a:pt x="557" y="155"/>
                  </a:lnTo>
                  <a:cubicBezTo>
                    <a:pt x="565" y="310"/>
                    <a:pt x="552" y="450"/>
                    <a:pt x="552" y="552"/>
                  </a:cubicBezTo>
                  <a:cubicBezTo>
                    <a:pt x="552" y="686"/>
                    <a:pt x="569" y="752"/>
                    <a:pt x="585" y="752"/>
                  </a:cubicBezTo>
                  <a:cubicBezTo>
                    <a:pt x="602" y="752"/>
                    <a:pt x="619" y="686"/>
                    <a:pt x="635" y="569"/>
                  </a:cubicBezTo>
                  <a:cubicBezTo>
                    <a:pt x="652" y="402"/>
                    <a:pt x="669" y="251"/>
                    <a:pt x="669" y="84"/>
                  </a:cubicBezTo>
                  <a:lnTo>
                    <a:pt x="669" y="67"/>
                  </a:lnTo>
                  <a:lnTo>
                    <a:pt x="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07"/>
            <p:cNvSpPr/>
            <p:nvPr/>
          </p:nvSpPr>
          <p:spPr>
            <a:xfrm>
              <a:off x="6424752" y="2221218"/>
              <a:ext cx="34843" cy="30552"/>
            </a:xfrm>
            <a:custGeom>
              <a:rect b="b" l="l" r="r" t="t"/>
              <a:pathLst>
                <a:path extrusionOk="0" h="954" w="1088">
                  <a:moveTo>
                    <a:pt x="653" y="1"/>
                  </a:moveTo>
                  <a:lnTo>
                    <a:pt x="653" y="1"/>
                  </a:lnTo>
                  <a:cubicBezTo>
                    <a:pt x="714" y="290"/>
                    <a:pt x="802" y="566"/>
                    <a:pt x="919" y="840"/>
                  </a:cubicBezTo>
                  <a:lnTo>
                    <a:pt x="919" y="840"/>
                  </a:lnTo>
                  <a:cubicBezTo>
                    <a:pt x="853" y="843"/>
                    <a:pt x="789" y="844"/>
                    <a:pt x="727" y="844"/>
                  </a:cubicBezTo>
                  <a:cubicBezTo>
                    <a:pt x="560" y="844"/>
                    <a:pt x="408" y="836"/>
                    <a:pt x="285" y="836"/>
                  </a:cubicBezTo>
                  <a:cubicBezTo>
                    <a:pt x="250" y="830"/>
                    <a:pt x="213" y="825"/>
                    <a:pt x="174" y="825"/>
                  </a:cubicBezTo>
                  <a:cubicBezTo>
                    <a:pt x="118" y="825"/>
                    <a:pt x="60" y="834"/>
                    <a:pt x="1" y="853"/>
                  </a:cubicBezTo>
                  <a:cubicBezTo>
                    <a:pt x="101" y="887"/>
                    <a:pt x="185" y="903"/>
                    <a:pt x="285" y="903"/>
                  </a:cubicBezTo>
                  <a:cubicBezTo>
                    <a:pt x="519" y="937"/>
                    <a:pt x="753" y="953"/>
                    <a:pt x="987" y="953"/>
                  </a:cubicBezTo>
                  <a:lnTo>
                    <a:pt x="1003" y="953"/>
                  </a:lnTo>
                  <a:lnTo>
                    <a:pt x="1087" y="937"/>
                  </a:lnTo>
                  <a:lnTo>
                    <a:pt x="1054" y="870"/>
                  </a:lnTo>
                  <a:cubicBezTo>
                    <a:pt x="953" y="569"/>
                    <a:pt x="820" y="285"/>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07"/>
            <p:cNvSpPr/>
            <p:nvPr/>
          </p:nvSpPr>
          <p:spPr>
            <a:xfrm>
              <a:off x="6452582" y="2242098"/>
              <a:ext cx="24659" cy="20912"/>
            </a:xfrm>
            <a:custGeom>
              <a:rect b="b" l="l" r="r" t="t"/>
              <a:pathLst>
                <a:path extrusionOk="0" h="653" w="770">
                  <a:moveTo>
                    <a:pt x="435" y="1"/>
                  </a:moveTo>
                  <a:lnTo>
                    <a:pt x="435" y="1"/>
                  </a:lnTo>
                  <a:cubicBezTo>
                    <a:pt x="465" y="193"/>
                    <a:pt x="521" y="373"/>
                    <a:pt x="603" y="551"/>
                  </a:cubicBezTo>
                  <a:lnTo>
                    <a:pt x="603" y="551"/>
                  </a:lnTo>
                  <a:cubicBezTo>
                    <a:pt x="505" y="550"/>
                    <a:pt x="414" y="545"/>
                    <a:pt x="334" y="545"/>
                  </a:cubicBezTo>
                  <a:cubicBezTo>
                    <a:pt x="285" y="545"/>
                    <a:pt x="240" y="546"/>
                    <a:pt x="201" y="552"/>
                  </a:cubicBezTo>
                  <a:cubicBezTo>
                    <a:pt x="84" y="552"/>
                    <a:pt x="1" y="552"/>
                    <a:pt x="1" y="569"/>
                  </a:cubicBezTo>
                  <a:cubicBezTo>
                    <a:pt x="1" y="585"/>
                    <a:pt x="84" y="602"/>
                    <a:pt x="201" y="619"/>
                  </a:cubicBezTo>
                  <a:cubicBezTo>
                    <a:pt x="352" y="652"/>
                    <a:pt x="519" y="652"/>
                    <a:pt x="669" y="652"/>
                  </a:cubicBezTo>
                  <a:lnTo>
                    <a:pt x="769" y="652"/>
                  </a:lnTo>
                  <a:lnTo>
                    <a:pt x="736" y="585"/>
                  </a:lnTo>
                  <a:cubicBezTo>
                    <a:pt x="669" y="368"/>
                    <a:pt x="569" y="168"/>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07"/>
            <p:cNvSpPr/>
            <p:nvPr/>
          </p:nvSpPr>
          <p:spPr>
            <a:xfrm>
              <a:off x="6564413" y="2321616"/>
              <a:ext cx="34811" cy="30200"/>
            </a:xfrm>
            <a:custGeom>
              <a:rect b="b" l="l" r="r" t="t"/>
              <a:pathLst>
                <a:path extrusionOk="0" h="943" w="1087">
                  <a:moveTo>
                    <a:pt x="289" y="1"/>
                  </a:moveTo>
                  <a:cubicBezTo>
                    <a:pt x="227" y="1"/>
                    <a:pt x="164" y="3"/>
                    <a:pt x="101" y="7"/>
                  </a:cubicBezTo>
                  <a:lnTo>
                    <a:pt x="1" y="7"/>
                  </a:lnTo>
                  <a:lnTo>
                    <a:pt x="34" y="74"/>
                  </a:lnTo>
                  <a:cubicBezTo>
                    <a:pt x="135" y="375"/>
                    <a:pt x="268" y="676"/>
                    <a:pt x="435" y="943"/>
                  </a:cubicBezTo>
                  <a:cubicBezTo>
                    <a:pt x="373" y="649"/>
                    <a:pt x="283" y="370"/>
                    <a:pt x="164" y="104"/>
                  </a:cubicBezTo>
                  <a:lnTo>
                    <a:pt x="164" y="104"/>
                  </a:lnTo>
                  <a:cubicBezTo>
                    <a:pt x="196" y="103"/>
                    <a:pt x="228" y="103"/>
                    <a:pt x="259" y="103"/>
                  </a:cubicBezTo>
                  <a:cubicBezTo>
                    <a:pt x="466" y="103"/>
                    <a:pt x="656" y="124"/>
                    <a:pt x="803" y="124"/>
                  </a:cubicBezTo>
                  <a:cubicBezTo>
                    <a:pt x="825" y="129"/>
                    <a:pt x="849" y="131"/>
                    <a:pt x="873" y="131"/>
                  </a:cubicBezTo>
                  <a:cubicBezTo>
                    <a:pt x="940" y="131"/>
                    <a:pt x="1014" y="115"/>
                    <a:pt x="1087" y="91"/>
                  </a:cubicBezTo>
                  <a:cubicBezTo>
                    <a:pt x="1003" y="74"/>
                    <a:pt x="903" y="57"/>
                    <a:pt x="803" y="41"/>
                  </a:cubicBezTo>
                  <a:cubicBezTo>
                    <a:pt x="632" y="16"/>
                    <a:pt x="460" y="1"/>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07"/>
            <p:cNvSpPr/>
            <p:nvPr/>
          </p:nvSpPr>
          <p:spPr>
            <a:xfrm>
              <a:off x="6546768" y="2310055"/>
              <a:ext cx="24659" cy="21425"/>
            </a:xfrm>
            <a:custGeom>
              <a:rect b="b" l="l" r="r" t="t"/>
              <a:pathLst>
                <a:path extrusionOk="0" h="669" w="770">
                  <a:moveTo>
                    <a:pt x="84" y="1"/>
                  </a:moveTo>
                  <a:lnTo>
                    <a:pt x="1" y="17"/>
                  </a:lnTo>
                  <a:lnTo>
                    <a:pt x="34" y="84"/>
                  </a:lnTo>
                  <a:cubicBezTo>
                    <a:pt x="101" y="285"/>
                    <a:pt x="201" y="485"/>
                    <a:pt x="335" y="669"/>
                  </a:cubicBezTo>
                  <a:cubicBezTo>
                    <a:pt x="306" y="480"/>
                    <a:pt x="251" y="291"/>
                    <a:pt x="171" y="113"/>
                  </a:cubicBezTo>
                  <a:lnTo>
                    <a:pt x="171" y="113"/>
                  </a:lnTo>
                  <a:cubicBezTo>
                    <a:pt x="208" y="111"/>
                    <a:pt x="243" y="110"/>
                    <a:pt x="278" y="110"/>
                  </a:cubicBezTo>
                  <a:cubicBezTo>
                    <a:pt x="390" y="110"/>
                    <a:pt x="491" y="118"/>
                    <a:pt x="569" y="118"/>
                  </a:cubicBezTo>
                  <a:cubicBezTo>
                    <a:pt x="686" y="118"/>
                    <a:pt x="769" y="101"/>
                    <a:pt x="769" y="84"/>
                  </a:cubicBezTo>
                  <a:cubicBezTo>
                    <a:pt x="769" y="67"/>
                    <a:pt x="702" y="67"/>
                    <a:pt x="569" y="34"/>
                  </a:cubicBezTo>
                  <a:cubicBezTo>
                    <a:pt x="418" y="17"/>
                    <a:pt x="251"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07"/>
            <p:cNvSpPr/>
            <p:nvPr/>
          </p:nvSpPr>
          <p:spPr>
            <a:xfrm>
              <a:off x="6565502" y="2256541"/>
              <a:ext cx="21425" cy="23570"/>
            </a:xfrm>
            <a:custGeom>
              <a:rect b="b" l="l" r="r" t="t"/>
              <a:pathLst>
                <a:path extrusionOk="0" h="736" w="669">
                  <a:moveTo>
                    <a:pt x="635" y="1"/>
                  </a:moveTo>
                  <a:cubicBezTo>
                    <a:pt x="635" y="1"/>
                    <a:pt x="568" y="34"/>
                    <a:pt x="468" y="101"/>
                  </a:cubicBezTo>
                  <a:cubicBezTo>
                    <a:pt x="318" y="185"/>
                    <a:pt x="201" y="268"/>
                    <a:pt x="67" y="385"/>
                  </a:cubicBezTo>
                  <a:lnTo>
                    <a:pt x="0" y="435"/>
                  </a:lnTo>
                  <a:lnTo>
                    <a:pt x="67" y="469"/>
                  </a:lnTo>
                  <a:cubicBezTo>
                    <a:pt x="251" y="586"/>
                    <a:pt x="468" y="686"/>
                    <a:pt x="669" y="736"/>
                  </a:cubicBezTo>
                  <a:cubicBezTo>
                    <a:pt x="537" y="604"/>
                    <a:pt x="366" y="498"/>
                    <a:pt x="191" y="417"/>
                  </a:cubicBezTo>
                  <a:lnTo>
                    <a:pt x="191" y="417"/>
                  </a:lnTo>
                  <a:cubicBezTo>
                    <a:pt x="311" y="315"/>
                    <a:pt x="426" y="226"/>
                    <a:pt x="502" y="151"/>
                  </a:cubicBezTo>
                  <a:cubicBezTo>
                    <a:pt x="602" y="84"/>
                    <a:pt x="652" y="17"/>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07"/>
            <p:cNvSpPr/>
            <p:nvPr/>
          </p:nvSpPr>
          <p:spPr>
            <a:xfrm>
              <a:off x="6487361" y="2211066"/>
              <a:ext cx="23058" cy="23026"/>
            </a:xfrm>
            <a:custGeom>
              <a:rect b="b" l="l" r="r" t="t"/>
              <a:pathLst>
                <a:path extrusionOk="0" h="719" w="720">
                  <a:moveTo>
                    <a:pt x="719" y="1"/>
                  </a:moveTo>
                  <a:cubicBezTo>
                    <a:pt x="616" y="178"/>
                    <a:pt x="526" y="355"/>
                    <a:pt x="472" y="543"/>
                  </a:cubicBezTo>
                  <a:lnTo>
                    <a:pt x="472" y="543"/>
                  </a:lnTo>
                  <a:cubicBezTo>
                    <a:pt x="357" y="441"/>
                    <a:pt x="256" y="341"/>
                    <a:pt x="168" y="268"/>
                  </a:cubicBezTo>
                  <a:cubicBezTo>
                    <a:pt x="98" y="198"/>
                    <a:pt x="40" y="163"/>
                    <a:pt x="13" y="163"/>
                  </a:cubicBezTo>
                  <a:cubicBezTo>
                    <a:pt x="8" y="163"/>
                    <a:pt x="4" y="165"/>
                    <a:pt x="1" y="168"/>
                  </a:cubicBezTo>
                  <a:cubicBezTo>
                    <a:pt x="1" y="168"/>
                    <a:pt x="34" y="234"/>
                    <a:pt x="118" y="318"/>
                  </a:cubicBezTo>
                  <a:cubicBezTo>
                    <a:pt x="218" y="452"/>
                    <a:pt x="335" y="552"/>
                    <a:pt x="452" y="652"/>
                  </a:cubicBezTo>
                  <a:lnTo>
                    <a:pt x="469" y="669"/>
                  </a:lnTo>
                  <a:lnTo>
                    <a:pt x="519" y="719"/>
                  </a:lnTo>
                  <a:lnTo>
                    <a:pt x="552" y="652"/>
                  </a:lnTo>
                  <a:cubicBezTo>
                    <a:pt x="636" y="435"/>
                    <a:pt x="686" y="234"/>
                    <a:pt x="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07"/>
            <p:cNvSpPr/>
            <p:nvPr/>
          </p:nvSpPr>
          <p:spPr>
            <a:xfrm>
              <a:off x="6517881" y="2339486"/>
              <a:ext cx="23570" cy="22514"/>
            </a:xfrm>
            <a:custGeom>
              <a:rect b="b" l="l" r="r" t="t"/>
              <a:pathLst>
                <a:path extrusionOk="0" h="703" w="736">
                  <a:moveTo>
                    <a:pt x="201" y="1"/>
                  </a:moveTo>
                  <a:lnTo>
                    <a:pt x="184" y="67"/>
                  </a:lnTo>
                  <a:cubicBezTo>
                    <a:pt x="84" y="268"/>
                    <a:pt x="34" y="485"/>
                    <a:pt x="0" y="702"/>
                  </a:cubicBezTo>
                  <a:cubicBezTo>
                    <a:pt x="117" y="541"/>
                    <a:pt x="196" y="367"/>
                    <a:pt x="259" y="181"/>
                  </a:cubicBezTo>
                  <a:lnTo>
                    <a:pt x="259" y="181"/>
                  </a:lnTo>
                  <a:cubicBezTo>
                    <a:pt x="382" y="282"/>
                    <a:pt x="479" y="379"/>
                    <a:pt x="552" y="452"/>
                  </a:cubicBezTo>
                  <a:cubicBezTo>
                    <a:pt x="635" y="535"/>
                    <a:pt x="702" y="569"/>
                    <a:pt x="719" y="569"/>
                  </a:cubicBezTo>
                  <a:cubicBezTo>
                    <a:pt x="735" y="552"/>
                    <a:pt x="685" y="485"/>
                    <a:pt x="602" y="402"/>
                  </a:cubicBezTo>
                  <a:cubicBezTo>
                    <a:pt x="502" y="268"/>
                    <a:pt x="401" y="151"/>
                    <a:pt x="268" y="51"/>
                  </a:cubicBezTo>
                  <a:lnTo>
                    <a:pt x="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07"/>
            <p:cNvSpPr/>
            <p:nvPr/>
          </p:nvSpPr>
          <p:spPr>
            <a:xfrm>
              <a:off x="6438683" y="2283314"/>
              <a:ext cx="21425" cy="23154"/>
            </a:xfrm>
            <a:custGeom>
              <a:rect b="b" l="l" r="r" t="t"/>
              <a:pathLst>
                <a:path extrusionOk="0" h="723" w="669">
                  <a:moveTo>
                    <a:pt x="34" y="0"/>
                  </a:moveTo>
                  <a:lnTo>
                    <a:pt x="34" y="0"/>
                  </a:lnTo>
                  <a:cubicBezTo>
                    <a:pt x="165" y="132"/>
                    <a:pt x="322" y="263"/>
                    <a:pt x="483" y="361"/>
                  </a:cubicBezTo>
                  <a:lnTo>
                    <a:pt x="483" y="361"/>
                  </a:lnTo>
                  <a:cubicBezTo>
                    <a:pt x="363" y="456"/>
                    <a:pt x="238" y="527"/>
                    <a:pt x="151" y="585"/>
                  </a:cubicBezTo>
                  <a:cubicBezTo>
                    <a:pt x="51" y="652"/>
                    <a:pt x="0" y="719"/>
                    <a:pt x="0" y="719"/>
                  </a:cubicBezTo>
                  <a:cubicBezTo>
                    <a:pt x="3" y="722"/>
                    <a:pt x="8" y="723"/>
                    <a:pt x="14" y="723"/>
                  </a:cubicBezTo>
                  <a:cubicBezTo>
                    <a:pt x="42" y="723"/>
                    <a:pt x="102" y="693"/>
                    <a:pt x="184" y="652"/>
                  </a:cubicBezTo>
                  <a:cubicBezTo>
                    <a:pt x="335" y="585"/>
                    <a:pt x="468" y="501"/>
                    <a:pt x="602" y="401"/>
                  </a:cubicBezTo>
                  <a:lnTo>
                    <a:pt x="619" y="401"/>
                  </a:lnTo>
                  <a:lnTo>
                    <a:pt x="669" y="351"/>
                  </a:lnTo>
                  <a:lnTo>
                    <a:pt x="619" y="318"/>
                  </a:lnTo>
                  <a:cubicBezTo>
                    <a:pt x="435" y="184"/>
                    <a:pt x="251" y="67"/>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07"/>
            <p:cNvSpPr/>
            <p:nvPr/>
          </p:nvSpPr>
          <p:spPr>
            <a:xfrm>
              <a:off x="6484703" y="2233003"/>
              <a:ext cx="33210" cy="32665"/>
            </a:xfrm>
            <a:custGeom>
              <a:rect b="b" l="l" r="r" t="t"/>
              <a:pathLst>
                <a:path extrusionOk="0" h="1020" w="1037">
                  <a:moveTo>
                    <a:pt x="1036" y="1"/>
                  </a:moveTo>
                  <a:lnTo>
                    <a:pt x="1036" y="1"/>
                  </a:lnTo>
                  <a:cubicBezTo>
                    <a:pt x="914" y="275"/>
                    <a:pt x="806" y="549"/>
                    <a:pt x="738" y="836"/>
                  </a:cubicBezTo>
                  <a:lnTo>
                    <a:pt x="738" y="836"/>
                  </a:lnTo>
                  <a:cubicBezTo>
                    <a:pt x="541" y="694"/>
                    <a:pt x="375" y="543"/>
                    <a:pt x="251" y="435"/>
                  </a:cubicBezTo>
                  <a:cubicBezTo>
                    <a:pt x="101" y="318"/>
                    <a:pt x="17" y="268"/>
                    <a:pt x="0" y="268"/>
                  </a:cubicBezTo>
                  <a:lnTo>
                    <a:pt x="0" y="268"/>
                  </a:lnTo>
                  <a:cubicBezTo>
                    <a:pt x="0" y="285"/>
                    <a:pt x="67" y="368"/>
                    <a:pt x="201" y="485"/>
                  </a:cubicBezTo>
                  <a:cubicBezTo>
                    <a:pt x="351" y="652"/>
                    <a:pt x="535" y="819"/>
                    <a:pt x="719" y="953"/>
                  </a:cubicBezTo>
                  <a:cubicBezTo>
                    <a:pt x="719" y="953"/>
                    <a:pt x="736" y="970"/>
                    <a:pt x="736" y="970"/>
                  </a:cubicBezTo>
                  <a:lnTo>
                    <a:pt x="802" y="1020"/>
                  </a:lnTo>
                  <a:lnTo>
                    <a:pt x="819" y="936"/>
                  </a:lnTo>
                  <a:cubicBezTo>
                    <a:pt x="919" y="636"/>
                    <a:pt x="1003" y="318"/>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07"/>
            <p:cNvSpPr/>
            <p:nvPr/>
          </p:nvSpPr>
          <p:spPr>
            <a:xfrm>
              <a:off x="6528577" y="2254396"/>
              <a:ext cx="32665" cy="33210"/>
            </a:xfrm>
            <a:custGeom>
              <a:rect b="b" l="l" r="r" t="t"/>
              <a:pathLst>
                <a:path extrusionOk="0" h="1037" w="1020">
                  <a:moveTo>
                    <a:pt x="736" y="1"/>
                  </a:moveTo>
                  <a:lnTo>
                    <a:pt x="736" y="18"/>
                  </a:lnTo>
                  <a:cubicBezTo>
                    <a:pt x="736" y="16"/>
                    <a:pt x="735" y="16"/>
                    <a:pt x="734" y="16"/>
                  </a:cubicBezTo>
                  <a:cubicBezTo>
                    <a:pt x="721" y="16"/>
                    <a:pt x="641" y="94"/>
                    <a:pt x="518" y="201"/>
                  </a:cubicBezTo>
                  <a:cubicBezTo>
                    <a:pt x="351" y="369"/>
                    <a:pt x="201" y="536"/>
                    <a:pt x="67" y="719"/>
                  </a:cubicBezTo>
                  <a:cubicBezTo>
                    <a:pt x="51" y="736"/>
                    <a:pt x="51" y="736"/>
                    <a:pt x="51" y="736"/>
                  </a:cubicBezTo>
                  <a:lnTo>
                    <a:pt x="0" y="803"/>
                  </a:lnTo>
                  <a:lnTo>
                    <a:pt x="67" y="820"/>
                  </a:lnTo>
                  <a:cubicBezTo>
                    <a:pt x="385" y="937"/>
                    <a:pt x="685" y="1003"/>
                    <a:pt x="1020" y="1037"/>
                  </a:cubicBezTo>
                  <a:cubicBezTo>
                    <a:pt x="745" y="915"/>
                    <a:pt x="470" y="820"/>
                    <a:pt x="182" y="741"/>
                  </a:cubicBezTo>
                  <a:lnTo>
                    <a:pt x="182" y="741"/>
                  </a:lnTo>
                  <a:cubicBezTo>
                    <a:pt x="324" y="544"/>
                    <a:pt x="476" y="376"/>
                    <a:pt x="585" y="252"/>
                  </a:cubicBezTo>
                  <a:cubicBezTo>
                    <a:pt x="685" y="118"/>
                    <a:pt x="752" y="18"/>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07"/>
            <p:cNvSpPr/>
            <p:nvPr/>
          </p:nvSpPr>
          <p:spPr>
            <a:xfrm>
              <a:off x="6505551" y="2300960"/>
              <a:ext cx="33754" cy="32153"/>
            </a:xfrm>
            <a:custGeom>
              <a:rect b="b" l="l" r="r" t="t"/>
              <a:pathLst>
                <a:path extrusionOk="0" h="1004" w="1054">
                  <a:moveTo>
                    <a:pt x="252" y="1"/>
                  </a:moveTo>
                  <a:lnTo>
                    <a:pt x="218" y="67"/>
                  </a:lnTo>
                  <a:cubicBezTo>
                    <a:pt x="118" y="368"/>
                    <a:pt x="51" y="686"/>
                    <a:pt x="1" y="1003"/>
                  </a:cubicBezTo>
                  <a:cubicBezTo>
                    <a:pt x="142" y="738"/>
                    <a:pt x="238" y="457"/>
                    <a:pt x="305" y="163"/>
                  </a:cubicBezTo>
                  <a:lnTo>
                    <a:pt x="305" y="163"/>
                  </a:lnTo>
                  <a:cubicBezTo>
                    <a:pt x="504" y="320"/>
                    <a:pt x="661" y="474"/>
                    <a:pt x="803" y="569"/>
                  </a:cubicBezTo>
                  <a:cubicBezTo>
                    <a:pt x="923" y="674"/>
                    <a:pt x="1016" y="738"/>
                    <a:pt x="1034" y="738"/>
                  </a:cubicBezTo>
                  <a:cubicBezTo>
                    <a:pt x="1036" y="738"/>
                    <a:pt x="1037" y="737"/>
                    <a:pt x="1037" y="736"/>
                  </a:cubicBezTo>
                  <a:cubicBezTo>
                    <a:pt x="1054" y="719"/>
                    <a:pt x="970" y="652"/>
                    <a:pt x="853" y="519"/>
                  </a:cubicBezTo>
                  <a:cubicBezTo>
                    <a:pt x="686" y="351"/>
                    <a:pt x="502" y="201"/>
                    <a:pt x="318" y="51"/>
                  </a:cubicBezTo>
                  <a:cubicBezTo>
                    <a:pt x="318" y="51"/>
                    <a:pt x="318" y="51"/>
                    <a:pt x="302" y="34"/>
                  </a:cubicBezTo>
                  <a:lnTo>
                    <a:pt x="2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07"/>
            <p:cNvSpPr/>
            <p:nvPr/>
          </p:nvSpPr>
          <p:spPr>
            <a:xfrm>
              <a:off x="6462766" y="2278479"/>
              <a:ext cx="32121" cy="33210"/>
            </a:xfrm>
            <a:custGeom>
              <a:rect b="b" l="l" r="r" t="t"/>
              <a:pathLst>
                <a:path extrusionOk="0" h="1037" w="1003">
                  <a:moveTo>
                    <a:pt x="0" y="1"/>
                  </a:moveTo>
                  <a:lnTo>
                    <a:pt x="0" y="1"/>
                  </a:lnTo>
                  <a:cubicBezTo>
                    <a:pt x="263" y="124"/>
                    <a:pt x="539" y="233"/>
                    <a:pt x="830" y="302"/>
                  </a:cubicBezTo>
                  <a:lnTo>
                    <a:pt x="830" y="302"/>
                  </a:lnTo>
                  <a:cubicBezTo>
                    <a:pt x="676" y="497"/>
                    <a:pt x="526" y="663"/>
                    <a:pt x="418" y="786"/>
                  </a:cubicBezTo>
                  <a:cubicBezTo>
                    <a:pt x="318" y="936"/>
                    <a:pt x="251" y="1020"/>
                    <a:pt x="268" y="1037"/>
                  </a:cubicBezTo>
                  <a:cubicBezTo>
                    <a:pt x="284" y="1037"/>
                    <a:pt x="351" y="970"/>
                    <a:pt x="485" y="836"/>
                  </a:cubicBezTo>
                  <a:cubicBezTo>
                    <a:pt x="652" y="686"/>
                    <a:pt x="802" y="502"/>
                    <a:pt x="953" y="318"/>
                  </a:cubicBezTo>
                  <a:cubicBezTo>
                    <a:pt x="953" y="318"/>
                    <a:pt x="953" y="302"/>
                    <a:pt x="969" y="302"/>
                  </a:cubicBezTo>
                  <a:lnTo>
                    <a:pt x="1003" y="235"/>
                  </a:lnTo>
                  <a:lnTo>
                    <a:pt x="936" y="218"/>
                  </a:lnTo>
                  <a:cubicBezTo>
                    <a:pt x="635" y="118"/>
                    <a:pt x="318" y="3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07"/>
            <p:cNvSpPr/>
            <p:nvPr/>
          </p:nvSpPr>
          <p:spPr>
            <a:xfrm>
              <a:off x="6261041" y="2023239"/>
              <a:ext cx="117756" cy="176618"/>
            </a:xfrm>
            <a:custGeom>
              <a:rect b="b" l="l" r="r" t="t"/>
              <a:pathLst>
                <a:path extrusionOk="0" h="5515" w="3677">
                  <a:moveTo>
                    <a:pt x="3642" y="1"/>
                  </a:moveTo>
                  <a:cubicBezTo>
                    <a:pt x="3615" y="1"/>
                    <a:pt x="2784" y="1214"/>
                    <a:pt x="1788" y="2724"/>
                  </a:cubicBezTo>
                  <a:cubicBezTo>
                    <a:pt x="785" y="4245"/>
                    <a:pt x="0" y="5498"/>
                    <a:pt x="34" y="5515"/>
                  </a:cubicBezTo>
                  <a:cubicBezTo>
                    <a:pt x="34" y="5515"/>
                    <a:pt x="34" y="5515"/>
                    <a:pt x="34" y="5515"/>
                  </a:cubicBezTo>
                  <a:cubicBezTo>
                    <a:pt x="62" y="5515"/>
                    <a:pt x="892" y="4301"/>
                    <a:pt x="1888" y="2774"/>
                  </a:cubicBezTo>
                  <a:cubicBezTo>
                    <a:pt x="2874" y="1254"/>
                    <a:pt x="3676" y="18"/>
                    <a:pt x="3643" y="1"/>
                  </a:cubicBezTo>
                  <a:cubicBezTo>
                    <a:pt x="3643" y="1"/>
                    <a:pt x="3642" y="1"/>
                    <a:pt x="3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07"/>
            <p:cNvSpPr/>
            <p:nvPr/>
          </p:nvSpPr>
          <p:spPr>
            <a:xfrm>
              <a:off x="6243907" y="2049436"/>
              <a:ext cx="162687" cy="106035"/>
            </a:xfrm>
            <a:custGeom>
              <a:rect b="b" l="l" r="r" t="t"/>
              <a:pathLst>
                <a:path extrusionOk="0" h="3311" w="5080">
                  <a:moveTo>
                    <a:pt x="20" y="0"/>
                  </a:moveTo>
                  <a:cubicBezTo>
                    <a:pt x="18" y="0"/>
                    <a:pt x="18" y="1"/>
                    <a:pt x="17" y="2"/>
                  </a:cubicBezTo>
                  <a:cubicBezTo>
                    <a:pt x="0" y="18"/>
                    <a:pt x="1120" y="787"/>
                    <a:pt x="2507" y="1706"/>
                  </a:cubicBezTo>
                  <a:cubicBezTo>
                    <a:pt x="3879" y="2604"/>
                    <a:pt x="4995" y="3311"/>
                    <a:pt x="5060" y="3311"/>
                  </a:cubicBezTo>
                  <a:cubicBezTo>
                    <a:pt x="5062" y="3311"/>
                    <a:pt x="5063" y="3311"/>
                    <a:pt x="5063" y="3310"/>
                  </a:cubicBezTo>
                  <a:cubicBezTo>
                    <a:pt x="5080" y="3293"/>
                    <a:pt x="3960" y="2525"/>
                    <a:pt x="2574" y="1606"/>
                  </a:cubicBezTo>
                  <a:cubicBezTo>
                    <a:pt x="1201" y="723"/>
                    <a:pt x="84"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07"/>
            <p:cNvSpPr/>
            <p:nvPr/>
          </p:nvSpPr>
          <p:spPr>
            <a:xfrm>
              <a:off x="6310263" y="2018980"/>
              <a:ext cx="38558" cy="178732"/>
            </a:xfrm>
            <a:custGeom>
              <a:rect b="b" l="l" r="r" t="t"/>
              <a:pathLst>
                <a:path extrusionOk="0" h="5581" w="1204">
                  <a:moveTo>
                    <a:pt x="34" y="0"/>
                  </a:moveTo>
                  <a:cubicBezTo>
                    <a:pt x="0" y="17"/>
                    <a:pt x="234" y="1270"/>
                    <a:pt x="552" y="2807"/>
                  </a:cubicBezTo>
                  <a:cubicBezTo>
                    <a:pt x="869" y="4344"/>
                    <a:pt x="1153" y="5581"/>
                    <a:pt x="1170" y="5581"/>
                  </a:cubicBezTo>
                  <a:cubicBezTo>
                    <a:pt x="1203" y="5564"/>
                    <a:pt x="969" y="4311"/>
                    <a:pt x="652" y="2774"/>
                  </a:cubicBezTo>
                  <a:cubicBezTo>
                    <a:pt x="335" y="1237"/>
                    <a:pt x="50"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07"/>
            <p:cNvSpPr/>
            <p:nvPr/>
          </p:nvSpPr>
          <p:spPr>
            <a:xfrm>
              <a:off x="6224628" y="2079347"/>
              <a:ext cx="195353" cy="40351"/>
            </a:xfrm>
            <a:custGeom>
              <a:rect b="b" l="l" r="r" t="t"/>
              <a:pathLst>
                <a:path extrusionOk="0" h="1260" w="6100">
                  <a:moveTo>
                    <a:pt x="6070" y="0"/>
                  </a:moveTo>
                  <a:cubicBezTo>
                    <a:pt x="5927" y="0"/>
                    <a:pt x="4618" y="257"/>
                    <a:pt x="3042" y="588"/>
                  </a:cubicBezTo>
                  <a:cubicBezTo>
                    <a:pt x="1354" y="922"/>
                    <a:pt x="1" y="1240"/>
                    <a:pt x="18" y="1256"/>
                  </a:cubicBezTo>
                  <a:cubicBezTo>
                    <a:pt x="18" y="1258"/>
                    <a:pt x="23" y="1259"/>
                    <a:pt x="32" y="1259"/>
                  </a:cubicBezTo>
                  <a:cubicBezTo>
                    <a:pt x="183" y="1259"/>
                    <a:pt x="1488" y="1018"/>
                    <a:pt x="3059" y="688"/>
                  </a:cubicBezTo>
                  <a:cubicBezTo>
                    <a:pt x="4746" y="337"/>
                    <a:pt x="6100" y="37"/>
                    <a:pt x="6083" y="3"/>
                  </a:cubicBezTo>
                  <a:cubicBezTo>
                    <a:pt x="6083" y="1"/>
                    <a:pt x="6078" y="0"/>
                    <a:pt x="6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07"/>
            <p:cNvSpPr/>
            <p:nvPr/>
          </p:nvSpPr>
          <p:spPr>
            <a:xfrm>
              <a:off x="6356795" y="2018980"/>
              <a:ext cx="30552" cy="34811"/>
            </a:xfrm>
            <a:custGeom>
              <a:rect b="b" l="l" r="r" t="t"/>
              <a:pathLst>
                <a:path extrusionOk="0" h="1087" w="954">
                  <a:moveTo>
                    <a:pt x="101" y="0"/>
                  </a:moveTo>
                  <a:cubicBezTo>
                    <a:pt x="68" y="100"/>
                    <a:pt x="51" y="201"/>
                    <a:pt x="51" y="284"/>
                  </a:cubicBezTo>
                  <a:cubicBezTo>
                    <a:pt x="18" y="518"/>
                    <a:pt x="1" y="752"/>
                    <a:pt x="1" y="986"/>
                  </a:cubicBezTo>
                  <a:lnTo>
                    <a:pt x="18" y="1019"/>
                  </a:lnTo>
                  <a:lnTo>
                    <a:pt x="18" y="1086"/>
                  </a:lnTo>
                  <a:lnTo>
                    <a:pt x="85" y="1053"/>
                  </a:lnTo>
                  <a:cubicBezTo>
                    <a:pt x="385" y="953"/>
                    <a:pt x="686" y="819"/>
                    <a:pt x="953" y="652"/>
                  </a:cubicBezTo>
                  <a:lnTo>
                    <a:pt x="953" y="652"/>
                  </a:lnTo>
                  <a:cubicBezTo>
                    <a:pt x="664" y="713"/>
                    <a:pt x="389" y="801"/>
                    <a:pt x="114" y="918"/>
                  </a:cubicBezTo>
                  <a:lnTo>
                    <a:pt x="114" y="918"/>
                  </a:lnTo>
                  <a:cubicBezTo>
                    <a:pt x="104" y="676"/>
                    <a:pt x="119" y="454"/>
                    <a:pt x="135" y="301"/>
                  </a:cubicBezTo>
                  <a:cubicBezTo>
                    <a:pt x="135" y="201"/>
                    <a:pt x="135"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07"/>
            <p:cNvSpPr/>
            <p:nvPr/>
          </p:nvSpPr>
          <p:spPr>
            <a:xfrm>
              <a:off x="6260496" y="2156495"/>
              <a:ext cx="30520" cy="34267"/>
            </a:xfrm>
            <a:custGeom>
              <a:rect b="b" l="l" r="r" t="t"/>
              <a:pathLst>
                <a:path extrusionOk="0" h="1070" w="953">
                  <a:moveTo>
                    <a:pt x="953" y="0"/>
                  </a:moveTo>
                  <a:lnTo>
                    <a:pt x="886" y="17"/>
                  </a:lnTo>
                  <a:cubicBezTo>
                    <a:pt x="569" y="134"/>
                    <a:pt x="284" y="268"/>
                    <a:pt x="0" y="435"/>
                  </a:cubicBezTo>
                  <a:cubicBezTo>
                    <a:pt x="294" y="373"/>
                    <a:pt x="574" y="268"/>
                    <a:pt x="852" y="147"/>
                  </a:cubicBezTo>
                  <a:lnTo>
                    <a:pt x="852" y="147"/>
                  </a:lnTo>
                  <a:cubicBezTo>
                    <a:pt x="851" y="395"/>
                    <a:pt x="836" y="612"/>
                    <a:pt x="836" y="786"/>
                  </a:cubicBezTo>
                  <a:cubicBezTo>
                    <a:pt x="819" y="886"/>
                    <a:pt x="836" y="986"/>
                    <a:pt x="853" y="1070"/>
                  </a:cubicBezTo>
                  <a:cubicBezTo>
                    <a:pt x="886" y="986"/>
                    <a:pt x="903" y="886"/>
                    <a:pt x="903" y="786"/>
                  </a:cubicBezTo>
                  <a:cubicBezTo>
                    <a:pt x="936" y="568"/>
                    <a:pt x="953" y="334"/>
                    <a:pt x="953" y="101"/>
                  </a:cubicBezTo>
                  <a:lnTo>
                    <a:pt x="953" y="67"/>
                  </a:lnTo>
                  <a:lnTo>
                    <a:pt x="9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07"/>
            <p:cNvSpPr/>
            <p:nvPr/>
          </p:nvSpPr>
          <p:spPr>
            <a:xfrm>
              <a:off x="6281376" y="2138818"/>
              <a:ext cx="20880" cy="24115"/>
            </a:xfrm>
            <a:custGeom>
              <a:rect b="b" l="l" r="r" t="t"/>
              <a:pathLst>
                <a:path extrusionOk="0" h="753" w="652">
                  <a:moveTo>
                    <a:pt x="652" y="1"/>
                  </a:moveTo>
                  <a:lnTo>
                    <a:pt x="585" y="34"/>
                  </a:lnTo>
                  <a:cubicBezTo>
                    <a:pt x="368" y="84"/>
                    <a:pt x="167" y="185"/>
                    <a:pt x="0" y="318"/>
                  </a:cubicBezTo>
                  <a:cubicBezTo>
                    <a:pt x="193" y="289"/>
                    <a:pt x="373" y="233"/>
                    <a:pt x="551" y="150"/>
                  </a:cubicBezTo>
                  <a:lnTo>
                    <a:pt x="551" y="150"/>
                  </a:lnTo>
                  <a:cubicBezTo>
                    <a:pt x="551" y="308"/>
                    <a:pt x="551" y="449"/>
                    <a:pt x="551" y="552"/>
                  </a:cubicBezTo>
                  <a:cubicBezTo>
                    <a:pt x="551" y="686"/>
                    <a:pt x="568" y="753"/>
                    <a:pt x="568" y="753"/>
                  </a:cubicBezTo>
                  <a:cubicBezTo>
                    <a:pt x="585" y="753"/>
                    <a:pt x="602" y="686"/>
                    <a:pt x="618" y="569"/>
                  </a:cubicBezTo>
                  <a:cubicBezTo>
                    <a:pt x="652" y="402"/>
                    <a:pt x="652" y="252"/>
                    <a:pt x="652" y="84"/>
                  </a:cubicBezTo>
                  <a:lnTo>
                    <a:pt x="652" y="68"/>
                  </a:lnTo>
                  <a:lnTo>
                    <a:pt x="6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07"/>
            <p:cNvSpPr/>
            <p:nvPr/>
          </p:nvSpPr>
          <p:spPr>
            <a:xfrm>
              <a:off x="6240160" y="2037170"/>
              <a:ext cx="34267" cy="30520"/>
            </a:xfrm>
            <a:custGeom>
              <a:rect b="b" l="l" r="r" t="t"/>
              <a:pathLst>
                <a:path extrusionOk="0" h="953" w="1070">
                  <a:moveTo>
                    <a:pt x="635" y="0"/>
                  </a:moveTo>
                  <a:lnTo>
                    <a:pt x="635" y="0"/>
                  </a:lnTo>
                  <a:cubicBezTo>
                    <a:pt x="696" y="289"/>
                    <a:pt x="799" y="565"/>
                    <a:pt x="917" y="839"/>
                  </a:cubicBezTo>
                  <a:lnTo>
                    <a:pt x="917" y="839"/>
                  </a:lnTo>
                  <a:cubicBezTo>
                    <a:pt x="847" y="842"/>
                    <a:pt x="779" y="843"/>
                    <a:pt x="714" y="843"/>
                  </a:cubicBezTo>
                  <a:cubicBezTo>
                    <a:pt x="552" y="843"/>
                    <a:pt x="407" y="836"/>
                    <a:pt x="285" y="836"/>
                  </a:cubicBezTo>
                  <a:cubicBezTo>
                    <a:pt x="243" y="829"/>
                    <a:pt x="202" y="825"/>
                    <a:pt x="161" y="825"/>
                  </a:cubicBezTo>
                  <a:cubicBezTo>
                    <a:pt x="104" y="825"/>
                    <a:pt x="49" y="833"/>
                    <a:pt x="1" y="852"/>
                  </a:cubicBezTo>
                  <a:cubicBezTo>
                    <a:pt x="84" y="886"/>
                    <a:pt x="184" y="903"/>
                    <a:pt x="285" y="903"/>
                  </a:cubicBezTo>
                  <a:cubicBezTo>
                    <a:pt x="502" y="936"/>
                    <a:pt x="736" y="953"/>
                    <a:pt x="970" y="953"/>
                  </a:cubicBezTo>
                  <a:lnTo>
                    <a:pt x="1070" y="953"/>
                  </a:lnTo>
                  <a:lnTo>
                    <a:pt x="1053" y="869"/>
                  </a:lnTo>
                  <a:cubicBezTo>
                    <a:pt x="936" y="568"/>
                    <a:pt x="803" y="284"/>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07"/>
            <p:cNvSpPr/>
            <p:nvPr/>
          </p:nvSpPr>
          <p:spPr>
            <a:xfrm>
              <a:off x="6267990" y="2058018"/>
              <a:ext cx="24115" cy="20912"/>
            </a:xfrm>
            <a:custGeom>
              <a:rect b="b" l="l" r="r" t="t"/>
              <a:pathLst>
                <a:path extrusionOk="0" h="653" w="753">
                  <a:moveTo>
                    <a:pt x="435" y="1"/>
                  </a:moveTo>
                  <a:lnTo>
                    <a:pt x="435" y="1"/>
                  </a:lnTo>
                  <a:cubicBezTo>
                    <a:pt x="464" y="194"/>
                    <a:pt x="521" y="374"/>
                    <a:pt x="603" y="552"/>
                  </a:cubicBezTo>
                  <a:lnTo>
                    <a:pt x="201" y="552"/>
                  </a:lnTo>
                  <a:cubicBezTo>
                    <a:pt x="67" y="552"/>
                    <a:pt x="0" y="569"/>
                    <a:pt x="0" y="569"/>
                  </a:cubicBezTo>
                  <a:cubicBezTo>
                    <a:pt x="0" y="586"/>
                    <a:pt x="67" y="602"/>
                    <a:pt x="184" y="619"/>
                  </a:cubicBezTo>
                  <a:cubicBezTo>
                    <a:pt x="351" y="653"/>
                    <a:pt x="502" y="653"/>
                    <a:pt x="669" y="653"/>
                  </a:cubicBezTo>
                  <a:lnTo>
                    <a:pt x="752" y="653"/>
                  </a:lnTo>
                  <a:lnTo>
                    <a:pt x="736" y="586"/>
                  </a:lnTo>
                  <a:cubicBezTo>
                    <a:pt x="669" y="368"/>
                    <a:pt x="568" y="168"/>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07"/>
            <p:cNvSpPr/>
            <p:nvPr/>
          </p:nvSpPr>
          <p:spPr>
            <a:xfrm>
              <a:off x="6379821" y="2137761"/>
              <a:ext cx="34811" cy="30007"/>
            </a:xfrm>
            <a:custGeom>
              <a:rect b="b" l="l" r="r" t="t"/>
              <a:pathLst>
                <a:path extrusionOk="0" h="937" w="1087">
                  <a:moveTo>
                    <a:pt x="0" y="0"/>
                  </a:moveTo>
                  <a:lnTo>
                    <a:pt x="17" y="67"/>
                  </a:lnTo>
                  <a:cubicBezTo>
                    <a:pt x="134" y="385"/>
                    <a:pt x="268" y="669"/>
                    <a:pt x="435" y="936"/>
                  </a:cubicBezTo>
                  <a:cubicBezTo>
                    <a:pt x="373" y="659"/>
                    <a:pt x="269" y="367"/>
                    <a:pt x="148" y="101"/>
                  </a:cubicBezTo>
                  <a:lnTo>
                    <a:pt x="148" y="101"/>
                  </a:lnTo>
                  <a:cubicBezTo>
                    <a:pt x="396" y="103"/>
                    <a:pt x="613" y="117"/>
                    <a:pt x="786" y="117"/>
                  </a:cubicBezTo>
                  <a:cubicBezTo>
                    <a:pt x="815" y="122"/>
                    <a:pt x="844" y="124"/>
                    <a:pt x="873" y="124"/>
                  </a:cubicBezTo>
                  <a:cubicBezTo>
                    <a:pt x="943" y="124"/>
                    <a:pt x="1011" y="113"/>
                    <a:pt x="1070" y="101"/>
                  </a:cubicBezTo>
                  <a:lnTo>
                    <a:pt x="1087" y="101"/>
                  </a:lnTo>
                  <a:cubicBezTo>
                    <a:pt x="986" y="67"/>
                    <a:pt x="886" y="51"/>
                    <a:pt x="786" y="51"/>
                  </a:cubicBezTo>
                  <a:cubicBezTo>
                    <a:pt x="569" y="17"/>
                    <a:pt x="335" y="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07"/>
            <p:cNvSpPr/>
            <p:nvPr/>
          </p:nvSpPr>
          <p:spPr>
            <a:xfrm>
              <a:off x="6362175" y="2126328"/>
              <a:ext cx="24083" cy="21104"/>
            </a:xfrm>
            <a:custGeom>
              <a:rect b="b" l="l" r="r" t="t"/>
              <a:pathLst>
                <a:path extrusionOk="0" h="659" w="752">
                  <a:moveTo>
                    <a:pt x="215" y="0"/>
                  </a:moveTo>
                  <a:cubicBezTo>
                    <a:pt x="172" y="0"/>
                    <a:pt x="128" y="2"/>
                    <a:pt x="84" y="7"/>
                  </a:cubicBezTo>
                  <a:lnTo>
                    <a:pt x="0" y="7"/>
                  </a:lnTo>
                  <a:lnTo>
                    <a:pt x="33" y="73"/>
                  </a:lnTo>
                  <a:cubicBezTo>
                    <a:pt x="100" y="274"/>
                    <a:pt x="184" y="474"/>
                    <a:pt x="318" y="658"/>
                  </a:cubicBezTo>
                  <a:cubicBezTo>
                    <a:pt x="288" y="465"/>
                    <a:pt x="232" y="272"/>
                    <a:pt x="149" y="103"/>
                  </a:cubicBezTo>
                  <a:lnTo>
                    <a:pt x="149" y="103"/>
                  </a:lnTo>
                  <a:cubicBezTo>
                    <a:pt x="189" y="100"/>
                    <a:pt x="228" y="99"/>
                    <a:pt x="266" y="99"/>
                  </a:cubicBezTo>
                  <a:cubicBezTo>
                    <a:pt x="375" y="99"/>
                    <a:pt x="479" y="107"/>
                    <a:pt x="568" y="107"/>
                  </a:cubicBezTo>
                  <a:cubicBezTo>
                    <a:pt x="685" y="107"/>
                    <a:pt x="752" y="90"/>
                    <a:pt x="752" y="73"/>
                  </a:cubicBezTo>
                  <a:cubicBezTo>
                    <a:pt x="752" y="57"/>
                    <a:pt x="685" y="57"/>
                    <a:pt x="568" y="40"/>
                  </a:cubicBezTo>
                  <a:cubicBezTo>
                    <a:pt x="446" y="16"/>
                    <a:pt x="33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07"/>
            <p:cNvSpPr/>
            <p:nvPr/>
          </p:nvSpPr>
          <p:spPr>
            <a:xfrm>
              <a:off x="6380878" y="2072878"/>
              <a:ext cx="21457" cy="23186"/>
            </a:xfrm>
            <a:custGeom>
              <a:rect b="b" l="l" r="r" t="t"/>
              <a:pathLst>
                <a:path extrusionOk="0" h="724" w="670">
                  <a:moveTo>
                    <a:pt x="623" y="0"/>
                  </a:moveTo>
                  <a:cubicBezTo>
                    <a:pt x="595" y="0"/>
                    <a:pt x="535" y="33"/>
                    <a:pt x="452" y="88"/>
                  </a:cubicBezTo>
                  <a:cubicBezTo>
                    <a:pt x="318" y="172"/>
                    <a:pt x="185" y="255"/>
                    <a:pt x="68" y="372"/>
                  </a:cubicBezTo>
                  <a:lnTo>
                    <a:pt x="51" y="372"/>
                  </a:lnTo>
                  <a:lnTo>
                    <a:pt x="1" y="422"/>
                  </a:lnTo>
                  <a:lnTo>
                    <a:pt x="68" y="456"/>
                  </a:lnTo>
                  <a:cubicBezTo>
                    <a:pt x="252" y="573"/>
                    <a:pt x="452" y="673"/>
                    <a:pt x="669" y="723"/>
                  </a:cubicBezTo>
                  <a:cubicBezTo>
                    <a:pt x="520" y="589"/>
                    <a:pt x="357" y="481"/>
                    <a:pt x="180" y="400"/>
                  </a:cubicBezTo>
                  <a:lnTo>
                    <a:pt x="180" y="400"/>
                  </a:lnTo>
                  <a:cubicBezTo>
                    <a:pt x="298" y="300"/>
                    <a:pt x="413" y="214"/>
                    <a:pt x="502" y="155"/>
                  </a:cubicBezTo>
                  <a:cubicBezTo>
                    <a:pt x="586" y="72"/>
                    <a:pt x="636" y="5"/>
                    <a:pt x="636" y="5"/>
                  </a:cubicBezTo>
                  <a:cubicBezTo>
                    <a:pt x="633" y="2"/>
                    <a:pt x="629" y="0"/>
                    <a:pt x="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07"/>
            <p:cNvSpPr/>
            <p:nvPr/>
          </p:nvSpPr>
          <p:spPr>
            <a:xfrm>
              <a:off x="6302225" y="2027531"/>
              <a:ext cx="23058" cy="22514"/>
            </a:xfrm>
            <a:custGeom>
              <a:rect b="b" l="l" r="r" t="t"/>
              <a:pathLst>
                <a:path extrusionOk="0" h="703" w="720">
                  <a:moveTo>
                    <a:pt x="719" y="1"/>
                  </a:moveTo>
                  <a:cubicBezTo>
                    <a:pt x="617" y="162"/>
                    <a:pt x="540" y="335"/>
                    <a:pt x="477" y="522"/>
                  </a:cubicBezTo>
                  <a:lnTo>
                    <a:pt x="477" y="522"/>
                  </a:lnTo>
                  <a:cubicBezTo>
                    <a:pt x="355" y="421"/>
                    <a:pt x="257" y="324"/>
                    <a:pt x="185" y="251"/>
                  </a:cubicBezTo>
                  <a:cubicBezTo>
                    <a:pt x="101" y="182"/>
                    <a:pt x="41" y="147"/>
                    <a:pt x="23" y="147"/>
                  </a:cubicBezTo>
                  <a:cubicBezTo>
                    <a:pt x="19" y="147"/>
                    <a:pt x="17" y="148"/>
                    <a:pt x="17" y="151"/>
                  </a:cubicBezTo>
                  <a:cubicBezTo>
                    <a:pt x="1" y="151"/>
                    <a:pt x="51" y="218"/>
                    <a:pt x="134" y="301"/>
                  </a:cubicBezTo>
                  <a:cubicBezTo>
                    <a:pt x="235" y="435"/>
                    <a:pt x="335" y="552"/>
                    <a:pt x="469" y="652"/>
                  </a:cubicBezTo>
                  <a:lnTo>
                    <a:pt x="485" y="652"/>
                  </a:lnTo>
                  <a:lnTo>
                    <a:pt x="535" y="702"/>
                  </a:lnTo>
                  <a:lnTo>
                    <a:pt x="552" y="635"/>
                  </a:lnTo>
                  <a:cubicBezTo>
                    <a:pt x="652" y="435"/>
                    <a:pt x="702" y="218"/>
                    <a:pt x="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07"/>
            <p:cNvSpPr/>
            <p:nvPr/>
          </p:nvSpPr>
          <p:spPr>
            <a:xfrm>
              <a:off x="6333257" y="2155406"/>
              <a:ext cx="23058" cy="22514"/>
            </a:xfrm>
            <a:custGeom>
              <a:rect b="b" l="l" r="r" t="t"/>
              <a:pathLst>
                <a:path extrusionOk="0" h="703" w="720">
                  <a:moveTo>
                    <a:pt x="201" y="1"/>
                  </a:moveTo>
                  <a:lnTo>
                    <a:pt x="168" y="68"/>
                  </a:lnTo>
                  <a:cubicBezTo>
                    <a:pt x="84" y="268"/>
                    <a:pt x="18" y="485"/>
                    <a:pt x="1" y="703"/>
                  </a:cubicBezTo>
                  <a:cubicBezTo>
                    <a:pt x="104" y="540"/>
                    <a:pt x="194" y="365"/>
                    <a:pt x="249" y="176"/>
                  </a:cubicBezTo>
                  <a:lnTo>
                    <a:pt x="249" y="176"/>
                  </a:lnTo>
                  <a:cubicBezTo>
                    <a:pt x="363" y="279"/>
                    <a:pt x="462" y="378"/>
                    <a:pt x="535" y="452"/>
                  </a:cubicBezTo>
                  <a:cubicBezTo>
                    <a:pt x="636" y="536"/>
                    <a:pt x="703" y="569"/>
                    <a:pt x="703" y="569"/>
                  </a:cubicBezTo>
                  <a:lnTo>
                    <a:pt x="719" y="569"/>
                  </a:lnTo>
                  <a:cubicBezTo>
                    <a:pt x="719" y="552"/>
                    <a:pt x="669" y="502"/>
                    <a:pt x="602" y="402"/>
                  </a:cubicBezTo>
                  <a:cubicBezTo>
                    <a:pt x="502" y="285"/>
                    <a:pt x="385" y="168"/>
                    <a:pt x="268" y="51"/>
                  </a:cubicBezTo>
                  <a:lnTo>
                    <a:pt x="251" y="51"/>
                  </a:lnTo>
                  <a:lnTo>
                    <a:pt x="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07"/>
            <p:cNvSpPr/>
            <p:nvPr/>
          </p:nvSpPr>
          <p:spPr>
            <a:xfrm>
              <a:off x="6253547" y="2099235"/>
              <a:ext cx="21969" cy="23186"/>
            </a:xfrm>
            <a:custGeom>
              <a:rect b="b" l="l" r="r" t="t"/>
              <a:pathLst>
                <a:path extrusionOk="0" h="724" w="686">
                  <a:moveTo>
                    <a:pt x="50" y="0"/>
                  </a:moveTo>
                  <a:cubicBezTo>
                    <a:pt x="184" y="149"/>
                    <a:pt x="331" y="271"/>
                    <a:pt x="503" y="367"/>
                  </a:cubicBezTo>
                  <a:lnTo>
                    <a:pt x="503" y="367"/>
                  </a:lnTo>
                  <a:cubicBezTo>
                    <a:pt x="369" y="453"/>
                    <a:pt x="242" y="526"/>
                    <a:pt x="167" y="585"/>
                  </a:cubicBezTo>
                  <a:cubicBezTo>
                    <a:pt x="67" y="652"/>
                    <a:pt x="0" y="719"/>
                    <a:pt x="17" y="719"/>
                  </a:cubicBezTo>
                  <a:cubicBezTo>
                    <a:pt x="17" y="722"/>
                    <a:pt x="19" y="723"/>
                    <a:pt x="23" y="723"/>
                  </a:cubicBezTo>
                  <a:cubicBezTo>
                    <a:pt x="42" y="723"/>
                    <a:pt x="104" y="693"/>
                    <a:pt x="201" y="652"/>
                  </a:cubicBezTo>
                  <a:cubicBezTo>
                    <a:pt x="334" y="585"/>
                    <a:pt x="485" y="502"/>
                    <a:pt x="602" y="418"/>
                  </a:cubicBezTo>
                  <a:lnTo>
                    <a:pt x="618" y="401"/>
                  </a:lnTo>
                  <a:lnTo>
                    <a:pt x="685" y="351"/>
                  </a:lnTo>
                  <a:lnTo>
                    <a:pt x="618" y="318"/>
                  </a:lnTo>
                  <a:cubicBezTo>
                    <a:pt x="451" y="184"/>
                    <a:pt x="251" y="67"/>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07"/>
            <p:cNvSpPr/>
            <p:nvPr/>
          </p:nvSpPr>
          <p:spPr>
            <a:xfrm>
              <a:off x="6299567" y="2048923"/>
              <a:ext cx="33722" cy="32698"/>
            </a:xfrm>
            <a:custGeom>
              <a:rect b="b" l="l" r="r" t="t"/>
              <a:pathLst>
                <a:path extrusionOk="0" h="1021" w="1053">
                  <a:moveTo>
                    <a:pt x="1053" y="1"/>
                  </a:moveTo>
                  <a:cubicBezTo>
                    <a:pt x="915" y="276"/>
                    <a:pt x="820" y="550"/>
                    <a:pt x="741" y="838"/>
                  </a:cubicBezTo>
                  <a:lnTo>
                    <a:pt x="741" y="838"/>
                  </a:lnTo>
                  <a:cubicBezTo>
                    <a:pt x="545" y="696"/>
                    <a:pt x="391" y="544"/>
                    <a:pt x="251" y="435"/>
                  </a:cubicBezTo>
                  <a:cubicBezTo>
                    <a:pt x="117" y="318"/>
                    <a:pt x="17" y="268"/>
                    <a:pt x="17" y="268"/>
                  </a:cubicBezTo>
                  <a:lnTo>
                    <a:pt x="17" y="268"/>
                  </a:lnTo>
                  <a:cubicBezTo>
                    <a:pt x="0" y="285"/>
                    <a:pt x="84" y="368"/>
                    <a:pt x="201" y="485"/>
                  </a:cubicBezTo>
                  <a:cubicBezTo>
                    <a:pt x="368" y="669"/>
                    <a:pt x="535" y="820"/>
                    <a:pt x="719" y="953"/>
                  </a:cubicBezTo>
                  <a:lnTo>
                    <a:pt x="752" y="970"/>
                  </a:lnTo>
                  <a:lnTo>
                    <a:pt x="802" y="1020"/>
                  </a:lnTo>
                  <a:lnTo>
                    <a:pt x="819" y="937"/>
                  </a:lnTo>
                  <a:cubicBezTo>
                    <a:pt x="936" y="636"/>
                    <a:pt x="1003" y="318"/>
                    <a:pt x="1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07"/>
            <p:cNvSpPr/>
            <p:nvPr/>
          </p:nvSpPr>
          <p:spPr>
            <a:xfrm>
              <a:off x="6343953" y="2070796"/>
              <a:ext cx="32153" cy="33274"/>
            </a:xfrm>
            <a:custGeom>
              <a:rect b="b" l="l" r="r" t="t"/>
              <a:pathLst>
                <a:path extrusionOk="0" h="1039" w="1004">
                  <a:moveTo>
                    <a:pt x="731" y="1"/>
                  </a:moveTo>
                  <a:cubicBezTo>
                    <a:pt x="707" y="1"/>
                    <a:pt x="641" y="80"/>
                    <a:pt x="519" y="187"/>
                  </a:cubicBezTo>
                  <a:cubicBezTo>
                    <a:pt x="352" y="354"/>
                    <a:pt x="185" y="521"/>
                    <a:pt x="51" y="705"/>
                  </a:cubicBezTo>
                  <a:cubicBezTo>
                    <a:pt x="51" y="721"/>
                    <a:pt x="51" y="721"/>
                    <a:pt x="34" y="738"/>
                  </a:cubicBezTo>
                  <a:lnTo>
                    <a:pt x="1" y="788"/>
                  </a:lnTo>
                  <a:lnTo>
                    <a:pt x="68" y="805"/>
                  </a:lnTo>
                  <a:cubicBezTo>
                    <a:pt x="369" y="922"/>
                    <a:pt x="686" y="989"/>
                    <a:pt x="1003" y="1039"/>
                  </a:cubicBezTo>
                  <a:cubicBezTo>
                    <a:pt x="741" y="900"/>
                    <a:pt x="451" y="804"/>
                    <a:pt x="171" y="724"/>
                  </a:cubicBezTo>
                  <a:lnTo>
                    <a:pt x="171" y="724"/>
                  </a:lnTo>
                  <a:cubicBezTo>
                    <a:pt x="326" y="530"/>
                    <a:pt x="476" y="376"/>
                    <a:pt x="569" y="237"/>
                  </a:cubicBezTo>
                  <a:cubicBezTo>
                    <a:pt x="686" y="103"/>
                    <a:pt x="753" y="3"/>
                    <a:pt x="736" y="3"/>
                  </a:cubicBezTo>
                  <a:cubicBezTo>
                    <a:pt x="735" y="1"/>
                    <a:pt x="733" y="1"/>
                    <a:pt x="7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07"/>
            <p:cNvSpPr/>
            <p:nvPr/>
          </p:nvSpPr>
          <p:spPr>
            <a:xfrm>
              <a:off x="6320959" y="2116880"/>
              <a:ext cx="33210" cy="32153"/>
            </a:xfrm>
            <a:custGeom>
              <a:rect b="b" l="l" r="r" t="t"/>
              <a:pathLst>
                <a:path extrusionOk="0" h="1004" w="1037">
                  <a:moveTo>
                    <a:pt x="234" y="1"/>
                  </a:moveTo>
                  <a:lnTo>
                    <a:pt x="218" y="68"/>
                  </a:lnTo>
                  <a:cubicBezTo>
                    <a:pt x="101" y="368"/>
                    <a:pt x="34" y="686"/>
                    <a:pt x="1" y="1003"/>
                  </a:cubicBezTo>
                  <a:cubicBezTo>
                    <a:pt x="123" y="744"/>
                    <a:pt x="217" y="470"/>
                    <a:pt x="296" y="183"/>
                  </a:cubicBezTo>
                  <a:lnTo>
                    <a:pt x="296" y="183"/>
                  </a:lnTo>
                  <a:cubicBezTo>
                    <a:pt x="494" y="325"/>
                    <a:pt x="661" y="477"/>
                    <a:pt x="786" y="586"/>
                  </a:cubicBezTo>
                  <a:cubicBezTo>
                    <a:pt x="906" y="676"/>
                    <a:pt x="999" y="739"/>
                    <a:pt x="1029" y="739"/>
                  </a:cubicBezTo>
                  <a:cubicBezTo>
                    <a:pt x="1032" y="739"/>
                    <a:pt x="1035" y="738"/>
                    <a:pt x="1036" y="736"/>
                  </a:cubicBezTo>
                  <a:cubicBezTo>
                    <a:pt x="1036" y="719"/>
                    <a:pt x="953" y="652"/>
                    <a:pt x="836" y="519"/>
                  </a:cubicBezTo>
                  <a:cubicBezTo>
                    <a:pt x="669" y="352"/>
                    <a:pt x="502" y="201"/>
                    <a:pt x="318" y="51"/>
                  </a:cubicBezTo>
                  <a:lnTo>
                    <a:pt x="301" y="51"/>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07"/>
            <p:cNvSpPr/>
            <p:nvPr/>
          </p:nvSpPr>
          <p:spPr>
            <a:xfrm>
              <a:off x="6277629" y="2094431"/>
              <a:ext cx="32665" cy="33178"/>
            </a:xfrm>
            <a:custGeom>
              <a:rect b="b" l="l" r="r" t="t"/>
              <a:pathLst>
                <a:path extrusionOk="0" h="1036" w="1020">
                  <a:moveTo>
                    <a:pt x="0" y="0"/>
                  </a:moveTo>
                  <a:cubicBezTo>
                    <a:pt x="274" y="122"/>
                    <a:pt x="548" y="230"/>
                    <a:pt x="835" y="299"/>
                  </a:cubicBezTo>
                  <a:lnTo>
                    <a:pt x="835" y="299"/>
                  </a:lnTo>
                  <a:cubicBezTo>
                    <a:pt x="694" y="495"/>
                    <a:pt x="543" y="662"/>
                    <a:pt x="435" y="785"/>
                  </a:cubicBezTo>
                  <a:cubicBezTo>
                    <a:pt x="318" y="936"/>
                    <a:pt x="267" y="1019"/>
                    <a:pt x="267" y="1036"/>
                  </a:cubicBezTo>
                  <a:cubicBezTo>
                    <a:pt x="284" y="1036"/>
                    <a:pt x="368" y="969"/>
                    <a:pt x="485" y="836"/>
                  </a:cubicBezTo>
                  <a:cubicBezTo>
                    <a:pt x="652" y="685"/>
                    <a:pt x="819" y="501"/>
                    <a:pt x="953" y="318"/>
                  </a:cubicBezTo>
                  <a:cubicBezTo>
                    <a:pt x="953" y="318"/>
                    <a:pt x="969" y="301"/>
                    <a:pt x="969" y="301"/>
                  </a:cubicBezTo>
                  <a:lnTo>
                    <a:pt x="1019" y="234"/>
                  </a:lnTo>
                  <a:lnTo>
                    <a:pt x="936" y="217"/>
                  </a:lnTo>
                  <a:cubicBezTo>
                    <a:pt x="635" y="117"/>
                    <a:pt x="318" y="3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07"/>
            <p:cNvSpPr/>
            <p:nvPr/>
          </p:nvSpPr>
          <p:spPr>
            <a:xfrm>
              <a:off x="6147576" y="1795830"/>
              <a:ext cx="117244" cy="176618"/>
            </a:xfrm>
            <a:custGeom>
              <a:rect b="b" l="l" r="r" t="t"/>
              <a:pathLst>
                <a:path extrusionOk="0" h="5515" w="3661">
                  <a:moveTo>
                    <a:pt x="3643" y="1"/>
                  </a:moveTo>
                  <a:cubicBezTo>
                    <a:pt x="3599" y="1"/>
                    <a:pt x="2784" y="1214"/>
                    <a:pt x="1789" y="2724"/>
                  </a:cubicBezTo>
                  <a:cubicBezTo>
                    <a:pt x="786" y="4245"/>
                    <a:pt x="1" y="5498"/>
                    <a:pt x="18" y="5515"/>
                  </a:cubicBezTo>
                  <a:cubicBezTo>
                    <a:pt x="18" y="5515"/>
                    <a:pt x="18" y="5515"/>
                    <a:pt x="18" y="5515"/>
                  </a:cubicBezTo>
                  <a:cubicBezTo>
                    <a:pt x="46" y="5515"/>
                    <a:pt x="877" y="4301"/>
                    <a:pt x="1872" y="2774"/>
                  </a:cubicBezTo>
                  <a:cubicBezTo>
                    <a:pt x="2875" y="1254"/>
                    <a:pt x="3660" y="17"/>
                    <a:pt x="3643" y="1"/>
                  </a:cubicBezTo>
                  <a:cubicBezTo>
                    <a:pt x="3643" y="1"/>
                    <a:pt x="3643" y="1"/>
                    <a:pt x="3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07"/>
            <p:cNvSpPr/>
            <p:nvPr/>
          </p:nvSpPr>
          <p:spPr>
            <a:xfrm>
              <a:off x="6129930" y="1822026"/>
              <a:ext cx="162687" cy="106035"/>
            </a:xfrm>
            <a:custGeom>
              <a:rect b="b" l="l" r="r" t="t"/>
              <a:pathLst>
                <a:path extrusionOk="0" h="3311" w="5080">
                  <a:moveTo>
                    <a:pt x="20" y="0"/>
                  </a:moveTo>
                  <a:cubicBezTo>
                    <a:pt x="19" y="0"/>
                    <a:pt x="18" y="1"/>
                    <a:pt x="17" y="1"/>
                  </a:cubicBezTo>
                  <a:cubicBezTo>
                    <a:pt x="1" y="18"/>
                    <a:pt x="1120" y="787"/>
                    <a:pt x="2524" y="1706"/>
                  </a:cubicBezTo>
                  <a:cubicBezTo>
                    <a:pt x="3879" y="2604"/>
                    <a:pt x="5011" y="3311"/>
                    <a:pt x="5077" y="3311"/>
                  </a:cubicBezTo>
                  <a:cubicBezTo>
                    <a:pt x="5079" y="3311"/>
                    <a:pt x="5080" y="3310"/>
                    <a:pt x="5080" y="3310"/>
                  </a:cubicBezTo>
                  <a:cubicBezTo>
                    <a:pt x="5080" y="3293"/>
                    <a:pt x="3977" y="2524"/>
                    <a:pt x="2574" y="1605"/>
                  </a:cubicBezTo>
                  <a:cubicBezTo>
                    <a:pt x="1201" y="723"/>
                    <a:pt x="84"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07"/>
            <p:cNvSpPr/>
            <p:nvPr/>
          </p:nvSpPr>
          <p:spPr>
            <a:xfrm>
              <a:off x="6196286" y="1791570"/>
              <a:ext cx="39103" cy="178732"/>
            </a:xfrm>
            <a:custGeom>
              <a:rect b="b" l="l" r="r" t="t"/>
              <a:pathLst>
                <a:path extrusionOk="0" h="5581" w="1221">
                  <a:moveTo>
                    <a:pt x="34" y="0"/>
                  </a:moveTo>
                  <a:lnTo>
                    <a:pt x="34" y="0"/>
                  </a:lnTo>
                  <a:cubicBezTo>
                    <a:pt x="0" y="17"/>
                    <a:pt x="234" y="1270"/>
                    <a:pt x="552" y="2807"/>
                  </a:cubicBezTo>
                  <a:cubicBezTo>
                    <a:pt x="869" y="4344"/>
                    <a:pt x="1153" y="5581"/>
                    <a:pt x="1187" y="5581"/>
                  </a:cubicBezTo>
                  <a:cubicBezTo>
                    <a:pt x="1220" y="5564"/>
                    <a:pt x="986" y="4311"/>
                    <a:pt x="669" y="2774"/>
                  </a:cubicBezTo>
                  <a:cubicBezTo>
                    <a:pt x="351" y="1236"/>
                    <a:pt x="67"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07"/>
            <p:cNvSpPr/>
            <p:nvPr/>
          </p:nvSpPr>
          <p:spPr>
            <a:xfrm>
              <a:off x="6111196" y="1851938"/>
              <a:ext cx="194808" cy="40351"/>
            </a:xfrm>
            <a:custGeom>
              <a:rect b="b" l="l" r="r" t="t"/>
              <a:pathLst>
                <a:path extrusionOk="0" h="1260" w="6083">
                  <a:moveTo>
                    <a:pt x="6070" y="0"/>
                  </a:moveTo>
                  <a:cubicBezTo>
                    <a:pt x="5926" y="0"/>
                    <a:pt x="4617" y="257"/>
                    <a:pt x="3025" y="588"/>
                  </a:cubicBezTo>
                  <a:cubicBezTo>
                    <a:pt x="1354" y="922"/>
                    <a:pt x="1" y="1240"/>
                    <a:pt x="1" y="1256"/>
                  </a:cubicBezTo>
                  <a:cubicBezTo>
                    <a:pt x="2" y="1258"/>
                    <a:pt x="7" y="1259"/>
                    <a:pt x="16" y="1259"/>
                  </a:cubicBezTo>
                  <a:cubicBezTo>
                    <a:pt x="172" y="1259"/>
                    <a:pt x="1467" y="1003"/>
                    <a:pt x="3058" y="688"/>
                  </a:cubicBezTo>
                  <a:cubicBezTo>
                    <a:pt x="4729" y="337"/>
                    <a:pt x="6083" y="37"/>
                    <a:pt x="6083" y="3"/>
                  </a:cubicBezTo>
                  <a:cubicBezTo>
                    <a:pt x="6083" y="1"/>
                    <a:pt x="6078" y="0"/>
                    <a:pt x="6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07"/>
            <p:cNvSpPr/>
            <p:nvPr/>
          </p:nvSpPr>
          <p:spPr>
            <a:xfrm>
              <a:off x="6243363" y="1791570"/>
              <a:ext cx="30007" cy="34811"/>
            </a:xfrm>
            <a:custGeom>
              <a:rect b="b" l="l" r="r" t="t"/>
              <a:pathLst>
                <a:path extrusionOk="0" h="1087" w="937">
                  <a:moveTo>
                    <a:pt x="101" y="0"/>
                  </a:moveTo>
                  <a:cubicBezTo>
                    <a:pt x="68" y="100"/>
                    <a:pt x="51" y="201"/>
                    <a:pt x="51" y="284"/>
                  </a:cubicBezTo>
                  <a:cubicBezTo>
                    <a:pt x="17" y="518"/>
                    <a:pt x="1" y="752"/>
                    <a:pt x="1" y="986"/>
                  </a:cubicBezTo>
                  <a:lnTo>
                    <a:pt x="1" y="1019"/>
                  </a:lnTo>
                  <a:lnTo>
                    <a:pt x="1" y="1086"/>
                  </a:lnTo>
                  <a:lnTo>
                    <a:pt x="68" y="1053"/>
                  </a:lnTo>
                  <a:cubicBezTo>
                    <a:pt x="385" y="952"/>
                    <a:pt x="669" y="819"/>
                    <a:pt x="936" y="652"/>
                  </a:cubicBezTo>
                  <a:lnTo>
                    <a:pt x="936" y="652"/>
                  </a:lnTo>
                  <a:cubicBezTo>
                    <a:pt x="659" y="713"/>
                    <a:pt x="368" y="803"/>
                    <a:pt x="101" y="922"/>
                  </a:cubicBezTo>
                  <a:lnTo>
                    <a:pt x="101" y="922"/>
                  </a:lnTo>
                  <a:cubicBezTo>
                    <a:pt x="104" y="679"/>
                    <a:pt x="118" y="454"/>
                    <a:pt x="118" y="301"/>
                  </a:cubicBezTo>
                  <a:cubicBezTo>
                    <a:pt x="134" y="201"/>
                    <a:pt x="118"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07"/>
            <p:cNvSpPr/>
            <p:nvPr/>
          </p:nvSpPr>
          <p:spPr>
            <a:xfrm>
              <a:off x="6167399" y="1911408"/>
              <a:ext cx="21425" cy="24115"/>
            </a:xfrm>
            <a:custGeom>
              <a:rect b="b" l="l" r="r" t="t"/>
              <a:pathLst>
                <a:path extrusionOk="0" h="753" w="669">
                  <a:moveTo>
                    <a:pt x="668" y="1"/>
                  </a:moveTo>
                  <a:lnTo>
                    <a:pt x="585" y="34"/>
                  </a:lnTo>
                  <a:cubicBezTo>
                    <a:pt x="384" y="84"/>
                    <a:pt x="184" y="185"/>
                    <a:pt x="0" y="318"/>
                  </a:cubicBezTo>
                  <a:cubicBezTo>
                    <a:pt x="189" y="289"/>
                    <a:pt x="378" y="235"/>
                    <a:pt x="556" y="155"/>
                  </a:cubicBezTo>
                  <a:lnTo>
                    <a:pt x="556" y="155"/>
                  </a:lnTo>
                  <a:cubicBezTo>
                    <a:pt x="564" y="311"/>
                    <a:pt x="552" y="450"/>
                    <a:pt x="552" y="552"/>
                  </a:cubicBezTo>
                  <a:cubicBezTo>
                    <a:pt x="552" y="686"/>
                    <a:pt x="568" y="753"/>
                    <a:pt x="585" y="753"/>
                  </a:cubicBezTo>
                  <a:cubicBezTo>
                    <a:pt x="602" y="753"/>
                    <a:pt x="618" y="686"/>
                    <a:pt x="635" y="569"/>
                  </a:cubicBezTo>
                  <a:cubicBezTo>
                    <a:pt x="652" y="402"/>
                    <a:pt x="668" y="251"/>
                    <a:pt x="668" y="84"/>
                  </a:cubicBezTo>
                  <a:lnTo>
                    <a:pt x="668" y="68"/>
                  </a:lnTo>
                  <a:lnTo>
                    <a:pt x="6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07"/>
            <p:cNvSpPr/>
            <p:nvPr/>
          </p:nvSpPr>
          <p:spPr>
            <a:xfrm>
              <a:off x="6265844" y="1910351"/>
              <a:ext cx="34811" cy="30007"/>
            </a:xfrm>
            <a:custGeom>
              <a:rect b="b" l="l" r="r" t="t"/>
              <a:pathLst>
                <a:path extrusionOk="0" h="937" w="1087">
                  <a:moveTo>
                    <a:pt x="1" y="0"/>
                  </a:moveTo>
                  <a:lnTo>
                    <a:pt x="34" y="67"/>
                  </a:lnTo>
                  <a:cubicBezTo>
                    <a:pt x="134" y="385"/>
                    <a:pt x="268" y="669"/>
                    <a:pt x="435" y="936"/>
                  </a:cubicBezTo>
                  <a:cubicBezTo>
                    <a:pt x="373" y="659"/>
                    <a:pt x="283" y="367"/>
                    <a:pt x="165" y="101"/>
                  </a:cubicBezTo>
                  <a:lnTo>
                    <a:pt x="165" y="101"/>
                  </a:lnTo>
                  <a:cubicBezTo>
                    <a:pt x="408" y="103"/>
                    <a:pt x="634" y="117"/>
                    <a:pt x="803" y="117"/>
                  </a:cubicBezTo>
                  <a:cubicBezTo>
                    <a:pt x="827" y="122"/>
                    <a:pt x="853" y="124"/>
                    <a:pt x="880" y="124"/>
                  </a:cubicBezTo>
                  <a:cubicBezTo>
                    <a:pt x="945" y="124"/>
                    <a:pt x="1016" y="112"/>
                    <a:pt x="1087" y="101"/>
                  </a:cubicBezTo>
                  <a:cubicBezTo>
                    <a:pt x="986" y="67"/>
                    <a:pt x="903" y="50"/>
                    <a:pt x="803" y="50"/>
                  </a:cubicBezTo>
                  <a:cubicBezTo>
                    <a:pt x="569" y="17"/>
                    <a:pt x="335" y="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07"/>
            <p:cNvSpPr/>
            <p:nvPr/>
          </p:nvSpPr>
          <p:spPr>
            <a:xfrm>
              <a:off x="6248199" y="1898886"/>
              <a:ext cx="24627" cy="21137"/>
            </a:xfrm>
            <a:custGeom>
              <a:rect b="b" l="l" r="r" t="t"/>
              <a:pathLst>
                <a:path extrusionOk="0" h="660" w="769">
                  <a:moveTo>
                    <a:pt x="224" y="1"/>
                  </a:moveTo>
                  <a:cubicBezTo>
                    <a:pt x="182" y="1"/>
                    <a:pt x="141" y="3"/>
                    <a:pt x="100" y="7"/>
                  </a:cubicBezTo>
                  <a:lnTo>
                    <a:pt x="0" y="7"/>
                  </a:lnTo>
                  <a:lnTo>
                    <a:pt x="34" y="74"/>
                  </a:lnTo>
                  <a:cubicBezTo>
                    <a:pt x="100" y="275"/>
                    <a:pt x="201" y="475"/>
                    <a:pt x="334" y="659"/>
                  </a:cubicBezTo>
                  <a:cubicBezTo>
                    <a:pt x="305" y="466"/>
                    <a:pt x="248" y="273"/>
                    <a:pt x="166" y="103"/>
                  </a:cubicBezTo>
                  <a:lnTo>
                    <a:pt x="166" y="103"/>
                  </a:lnTo>
                  <a:cubicBezTo>
                    <a:pt x="204" y="101"/>
                    <a:pt x="241" y="100"/>
                    <a:pt x="277" y="100"/>
                  </a:cubicBezTo>
                  <a:cubicBezTo>
                    <a:pt x="390" y="100"/>
                    <a:pt x="490" y="108"/>
                    <a:pt x="568" y="108"/>
                  </a:cubicBezTo>
                  <a:cubicBezTo>
                    <a:pt x="685" y="108"/>
                    <a:pt x="769" y="91"/>
                    <a:pt x="769" y="74"/>
                  </a:cubicBezTo>
                  <a:cubicBezTo>
                    <a:pt x="769" y="58"/>
                    <a:pt x="702" y="58"/>
                    <a:pt x="568" y="41"/>
                  </a:cubicBezTo>
                  <a:cubicBezTo>
                    <a:pt x="458" y="16"/>
                    <a:pt x="339"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07"/>
            <p:cNvSpPr/>
            <p:nvPr/>
          </p:nvSpPr>
          <p:spPr>
            <a:xfrm>
              <a:off x="6266901" y="1845469"/>
              <a:ext cx="21457" cy="23186"/>
            </a:xfrm>
            <a:custGeom>
              <a:rect b="b" l="l" r="r" t="t"/>
              <a:pathLst>
                <a:path extrusionOk="0" h="724" w="670">
                  <a:moveTo>
                    <a:pt x="630" y="0"/>
                  </a:moveTo>
                  <a:cubicBezTo>
                    <a:pt x="612" y="0"/>
                    <a:pt x="552" y="33"/>
                    <a:pt x="469" y="88"/>
                  </a:cubicBezTo>
                  <a:cubicBezTo>
                    <a:pt x="318" y="172"/>
                    <a:pt x="201" y="255"/>
                    <a:pt x="68" y="372"/>
                  </a:cubicBezTo>
                  <a:lnTo>
                    <a:pt x="1" y="422"/>
                  </a:lnTo>
                  <a:lnTo>
                    <a:pt x="68" y="456"/>
                  </a:lnTo>
                  <a:cubicBezTo>
                    <a:pt x="252" y="573"/>
                    <a:pt x="469" y="673"/>
                    <a:pt x="669" y="723"/>
                  </a:cubicBezTo>
                  <a:cubicBezTo>
                    <a:pt x="537" y="591"/>
                    <a:pt x="367" y="485"/>
                    <a:pt x="191" y="404"/>
                  </a:cubicBezTo>
                  <a:lnTo>
                    <a:pt x="191" y="404"/>
                  </a:lnTo>
                  <a:cubicBezTo>
                    <a:pt x="311" y="302"/>
                    <a:pt x="427" y="215"/>
                    <a:pt x="502" y="155"/>
                  </a:cubicBezTo>
                  <a:cubicBezTo>
                    <a:pt x="602" y="71"/>
                    <a:pt x="653" y="5"/>
                    <a:pt x="636" y="5"/>
                  </a:cubicBezTo>
                  <a:cubicBezTo>
                    <a:pt x="636" y="2"/>
                    <a:pt x="634"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07"/>
            <p:cNvSpPr/>
            <p:nvPr/>
          </p:nvSpPr>
          <p:spPr>
            <a:xfrm>
              <a:off x="6188792" y="1800121"/>
              <a:ext cx="23026" cy="22514"/>
            </a:xfrm>
            <a:custGeom>
              <a:rect b="b" l="l" r="r" t="t"/>
              <a:pathLst>
                <a:path extrusionOk="0" h="703" w="719">
                  <a:moveTo>
                    <a:pt x="719" y="0"/>
                  </a:moveTo>
                  <a:cubicBezTo>
                    <a:pt x="616" y="163"/>
                    <a:pt x="525" y="338"/>
                    <a:pt x="471" y="527"/>
                  </a:cubicBezTo>
                  <a:lnTo>
                    <a:pt x="471" y="527"/>
                  </a:lnTo>
                  <a:cubicBezTo>
                    <a:pt x="357" y="424"/>
                    <a:pt x="256" y="325"/>
                    <a:pt x="168" y="251"/>
                  </a:cubicBezTo>
                  <a:cubicBezTo>
                    <a:pt x="98" y="181"/>
                    <a:pt x="40" y="147"/>
                    <a:pt x="13" y="147"/>
                  </a:cubicBezTo>
                  <a:cubicBezTo>
                    <a:pt x="7" y="147"/>
                    <a:pt x="3" y="148"/>
                    <a:pt x="0" y="151"/>
                  </a:cubicBezTo>
                  <a:cubicBezTo>
                    <a:pt x="0" y="151"/>
                    <a:pt x="34" y="218"/>
                    <a:pt x="117" y="301"/>
                  </a:cubicBezTo>
                  <a:cubicBezTo>
                    <a:pt x="218" y="435"/>
                    <a:pt x="335" y="552"/>
                    <a:pt x="452" y="652"/>
                  </a:cubicBezTo>
                  <a:lnTo>
                    <a:pt x="468" y="652"/>
                  </a:lnTo>
                  <a:lnTo>
                    <a:pt x="518" y="702"/>
                  </a:lnTo>
                  <a:lnTo>
                    <a:pt x="552" y="635"/>
                  </a:lnTo>
                  <a:cubicBezTo>
                    <a:pt x="635" y="435"/>
                    <a:pt x="686" y="218"/>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07"/>
            <p:cNvSpPr/>
            <p:nvPr/>
          </p:nvSpPr>
          <p:spPr>
            <a:xfrm>
              <a:off x="6219280" y="1927997"/>
              <a:ext cx="23602" cy="22514"/>
            </a:xfrm>
            <a:custGeom>
              <a:rect b="b" l="l" r="r" t="t"/>
              <a:pathLst>
                <a:path extrusionOk="0" h="703" w="737">
                  <a:moveTo>
                    <a:pt x="201" y="1"/>
                  </a:moveTo>
                  <a:lnTo>
                    <a:pt x="185" y="68"/>
                  </a:lnTo>
                  <a:cubicBezTo>
                    <a:pt x="84" y="268"/>
                    <a:pt x="34" y="485"/>
                    <a:pt x="1" y="702"/>
                  </a:cubicBezTo>
                  <a:cubicBezTo>
                    <a:pt x="118" y="541"/>
                    <a:pt x="197" y="367"/>
                    <a:pt x="259" y="181"/>
                  </a:cubicBezTo>
                  <a:lnTo>
                    <a:pt x="259" y="181"/>
                  </a:lnTo>
                  <a:cubicBezTo>
                    <a:pt x="382" y="282"/>
                    <a:pt x="480" y="379"/>
                    <a:pt x="552" y="452"/>
                  </a:cubicBezTo>
                  <a:cubicBezTo>
                    <a:pt x="636" y="535"/>
                    <a:pt x="703" y="569"/>
                    <a:pt x="719" y="569"/>
                  </a:cubicBezTo>
                  <a:cubicBezTo>
                    <a:pt x="736" y="552"/>
                    <a:pt x="686" y="502"/>
                    <a:pt x="602" y="402"/>
                  </a:cubicBezTo>
                  <a:cubicBezTo>
                    <a:pt x="502" y="285"/>
                    <a:pt x="402" y="168"/>
                    <a:pt x="268" y="51"/>
                  </a:cubicBezTo>
                  <a:lnTo>
                    <a:pt x="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07"/>
            <p:cNvSpPr/>
            <p:nvPr/>
          </p:nvSpPr>
          <p:spPr>
            <a:xfrm>
              <a:off x="6186102" y="1821514"/>
              <a:ext cx="33210" cy="32665"/>
            </a:xfrm>
            <a:custGeom>
              <a:rect b="b" l="l" r="r" t="t"/>
              <a:pathLst>
                <a:path extrusionOk="0" h="1020" w="1037">
                  <a:moveTo>
                    <a:pt x="1037" y="1"/>
                  </a:moveTo>
                  <a:lnTo>
                    <a:pt x="1037" y="1"/>
                  </a:lnTo>
                  <a:cubicBezTo>
                    <a:pt x="915" y="275"/>
                    <a:pt x="807" y="549"/>
                    <a:pt x="738" y="836"/>
                  </a:cubicBezTo>
                  <a:lnTo>
                    <a:pt x="738" y="836"/>
                  </a:lnTo>
                  <a:cubicBezTo>
                    <a:pt x="542" y="695"/>
                    <a:pt x="375" y="543"/>
                    <a:pt x="252" y="435"/>
                  </a:cubicBezTo>
                  <a:cubicBezTo>
                    <a:pt x="101" y="318"/>
                    <a:pt x="18" y="268"/>
                    <a:pt x="1" y="268"/>
                  </a:cubicBezTo>
                  <a:lnTo>
                    <a:pt x="1" y="268"/>
                  </a:lnTo>
                  <a:cubicBezTo>
                    <a:pt x="1" y="285"/>
                    <a:pt x="68" y="368"/>
                    <a:pt x="201" y="485"/>
                  </a:cubicBezTo>
                  <a:cubicBezTo>
                    <a:pt x="352" y="669"/>
                    <a:pt x="536" y="819"/>
                    <a:pt x="719" y="953"/>
                  </a:cubicBezTo>
                  <a:lnTo>
                    <a:pt x="736" y="970"/>
                  </a:lnTo>
                  <a:lnTo>
                    <a:pt x="803" y="1020"/>
                  </a:lnTo>
                  <a:lnTo>
                    <a:pt x="820" y="936"/>
                  </a:lnTo>
                  <a:cubicBezTo>
                    <a:pt x="920" y="636"/>
                    <a:pt x="1003" y="318"/>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07"/>
            <p:cNvSpPr/>
            <p:nvPr/>
          </p:nvSpPr>
          <p:spPr>
            <a:xfrm>
              <a:off x="6230008" y="1843387"/>
              <a:ext cx="32665" cy="33274"/>
            </a:xfrm>
            <a:custGeom>
              <a:rect b="b" l="l" r="r" t="t"/>
              <a:pathLst>
                <a:path extrusionOk="0" h="1039" w="1020">
                  <a:moveTo>
                    <a:pt x="733" y="1"/>
                  </a:moveTo>
                  <a:cubicBezTo>
                    <a:pt x="721" y="1"/>
                    <a:pt x="640" y="80"/>
                    <a:pt x="518" y="187"/>
                  </a:cubicBezTo>
                  <a:cubicBezTo>
                    <a:pt x="351" y="354"/>
                    <a:pt x="201" y="521"/>
                    <a:pt x="67" y="705"/>
                  </a:cubicBezTo>
                  <a:cubicBezTo>
                    <a:pt x="50" y="721"/>
                    <a:pt x="50" y="721"/>
                    <a:pt x="50" y="738"/>
                  </a:cubicBezTo>
                  <a:lnTo>
                    <a:pt x="0" y="788"/>
                  </a:lnTo>
                  <a:lnTo>
                    <a:pt x="67" y="805"/>
                  </a:lnTo>
                  <a:cubicBezTo>
                    <a:pt x="384" y="922"/>
                    <a:pt x="685" y="989"/>
                    <a:pt x="1019" y="1039"/>
                  </a:cubicBezTo>
                  <a:cubicBezTo>
                    <a:pt x="744" y="901"/>
                    <a:pt x="470" y="806"/>
                    <a:pt x="182" y="727"/>
                  </a:cubicBezTo>
                  <a:lnTo>
                    <a:pt x="182" y="727"/>
                  </a:lnTo>
                  <a:cubicBezTo>
                    <a:pt x="324" y="531"/>
                    <a:pt x="476" y="377"/>
                    <a:pt x="585" y="237"/>
                  </a:cubicBezTo>
                  <a:cubicBezTo>
                    <a:pt x="685" y="103"/>
                    <a:pt x="752" y="3"/>
                    <a:pt x="735" y="3"/>
                  </a:cubicBezTo>
                  <a:cubicBezTo>
                    <a:pt x="735" y="1"/>
                    <a:pt x="735" y="1"/>
                    <a:pt x="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07"/>
            <p:cNvSpPr/>
            <p:nvPr/>
          </p:nvSpPr>
          <p:spPr>
            <a:xfrm>
              <a:off x="6206982" y="1889471"/>
              <a:ext cx="33754" cy="32153"/>
            </a:xfrm>
            <a:custGeom>
              <a:rect b="b" l="l" r="r" t="t"/>
              <a:pathLst>
                <a:path extrusionOk="0" h="1004" w="1054">
                  <a:moveTo>
                    <a:pt x="251" y="1"/>
                  </a:moveTo>
                  <a:lnTo>
                    <a:pt x="218" y="68"/>
                  </a:lnTo>
                  <a:cubicBezTo>
                    <a:pt x="118" y="368"/>
                    <a:pt x="51" y="686"/>
                    <a:pt x="1" y="1003"/>
                  </a:cubicBezTo>
                  <a:cubicBezTo>
                    <a:pt x="139" y="742"/>
                    <a:pt x="235" y="466"/>
                    <a:pt x="301" y="176"/>
                  </a:cubicBezTo>
                  <a:lnTo>
                    <a:pt x="301" y="176"/>
                  </a:lnTo>
                  <a:cubicBezTo>
                    <a:pt x="489" y="320"/>
                    <a:pt x="661" y="475"/>
                    <a:pt x="803" y="586"/>
                  </a:cubicBezTo>
                  <a:cubicBezTo>
                    <a:pt x="922" y="675"/>
                    <a:pt x="1015" y="738"/>
                    <a:pt x="1033" y="738"/>
                  </a:cubicBezTo>
                  <a:cubicBezTo>
                    <a:pt x="1035" y="738"/>
                    <a:pt x="1037" y="738"/>
                    <a:pt x="1037" y="736"/>
                  </a:cubicBezTo>
                  <a:cubicBezTo>
                    <a:pt x="1053" y="719"/>
                    <a:pt x="970" y="652"/>
                    <a:pt x="853" y="519"/>
                  </a:cubicBezTo>
                  <a:cubicBezTo>
                    <a:pt x="686" y="352"/>
                    <a:pt x="502" y="201"/>
                    <a:pt x="318" y="51"/>
                  </a:cubicBezTo>
                  <a:lnTo>
                    <a:pt x="301" y="51"/>
                  </a:lnTo>
                  <a:lnTo>
                    <a:pt x="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07"/>
            <p:cNvSpPr/>
            <p:nvPr/>
          </p:nvSpPr>
          <p:spPr>
            <a:xfrm>
              <a:off x="6164165" y="1866989"/>
              <a:ext cx="32153" cy="33210"/>
            </a:xfrm>
            <a:custGeom>
              <a:rect b="b" l="l" r="r" t="t"/>
              <a:pathLst>
                <a:path extrusionOk="0" h="1037" w="1004">
                  <a:moveTo>
                    <a:pt x="1" y="1"/>
                  </a:moveTo>
                  <a:cubicBezTo>
                    <a:pt x="263" y="124"/>
                    <a:pt x="540" y="234"/>
                    <a:pt x="830" y="302"/>
                  </a:cubicBezTo>
                  <a:lnTo>
                    <a:pt x="830" y="302"/>
                  </a:lnTo>
                  <a:cubicBezTo>
                    <a:pt x="677" y="497"/>
                    <a:pt x="528" y="663"/>
                    <a:pt x="435" y="786"/>
                  </a:cubicBezTo>
                  <a:cubicBezTo>
                    <a:pt x="318" y="937"/>
                    <a:pt x="252" y="1020"/>
                    <a:pt x="268" y="1037"/>
                  </a:cubicBezTo>
                  <a:cubicBezTo>
                    <a:pt x="285" y="1037"/>
                    <a:pt x="352" y="970"/>
                    <a:pt x="485" y="836"/>
                  </a:cubicBezTo>
                  <a:cubicBezTo>
                    <a:pt x="653" y="686"/>
                    <a:pt x="803" y="502"/>
                    <a:pt x="953" y="318"/>
                  </a:cubicBezTo>
                  <a:cubicBezTo>
                    <a:pt x="953" y="318"/>
                    <a:pt x="953" y="302"/>
                    <a:pt x="970" y="302"/>
                  </a:cubicBezTo>
                  <a:lnTo>
                    <a:pt x="1003" y="235"/>
                  </a:lnTo>
                  <a:lnTo>
                    <a:pt x="937" y="218"/>
                  </a:lnTo>
                  <a:cubicBezTo>
                    <a:pt x="636" y="118"/>
                    <a:pt x="318" y="3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07"/>
            <p:cNvSpPr/>
            <p:nvPr/>
          </p:nvSpPr>
          <p:spPr>
            <a:xfrm>
              <a:off x="6676277" y="2332537"/>
              <a:ext cx="117724" cy="176618"/>
            </a:xfrm>
            <a:custGeom>
              <a:rect b="b" l="l" r="r" t="t"/>
              <a:pathLst>
                <a:path extrusionOk="0" h="5515" w="3676">
                  <a:moveTo>
                    <a:pt x="3642" y="0"/>
                  </a:moveTo>
                  <a:cubicBezTo>
                    <a:pt x="3614" y="0"/>
                    <a:pt x="2784" y="1214"/>
                    <a:pt x="1788" y="2741"/>
                  </a:cubicBezTo>
                  <a:cubicBezTo>
                    <a:pt x="785" y="4261"/>
                    <a:pt x="0" y="5497"/>
                    <a:pt x="17" y="5514"/>
                  </a:cubicBezTo>
                  <a:cubicBezTo>
                    <a:pt x="17" y="5514"/>
                    <a:pt x="17" y="5514"/>
                    <a:pt x="18" y="5514"/>
                  </a:cubicBezTo>
                  <a:cubicBezTo>
                    <a:pt x="61" y="5514"/>
                    <a:pt x="892" y="4301"/>
                    <a:pt x="1871" y="2791"/>
                  </a:cubicBezTo>
                  <a:cubicBezTo>
                    <a:pt x="2874" y="1270"/>
                    <a:pt x="3676" y="17"/>
                    <a:pt x="3642" y="0"/>
                  </a:cubicBezTo>
                  <a:cubicBezTo>
                    <a:pt x="3642" y="0"/>
                    <a:pt x="3642" y="0"/>
                    <a:pt x="3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07"/>
            <p:cNvSpPr/>
            <p:nvPr/>
          </p:nvSpPr>
          <p:spPr>
            <a:xfrm>
              <a:off x="6658599" y="2358733"/>
              <a:ext cx="163231" cy="106547"/>
            </a:xfrm>
            <a:custGeom>
              <a:rect b="b" l="l" r="r" t="t"/>
              <a:pathLst>
                <a:path extrusionOk="0" h="3327" w="5097">
                  <a:moveTo>
                    <a:pt x="18" y="1"/>
                  </a:moveTo>
                  <a:cubicBezTo>
                    <a:pt x="18" y="1"/>
                    <a:pt x="18" y="1"/>
                    <a:pt x="17" y="1"/>
                  </a:cubicBezTo>
                  <a:cubicBezTo>
                    <a:pt x="1" y="35"/>
                    <a:pt x="1120" y="786"/>
                    <a:pt x="2524" y="1705"/>
                  </a:cubicBezTo>
                  <a:cubicBezTo>
                    <a:pt x="3895" y="2614"/>
                    <a:pt x="5037" y="3326"/>
                    <a:pt x="5079" y="3326"/>
                  </a:cubicBezTo>
                  <a:cubicBezTo>
                    <a:pt x="5079" y="3326"/>
                    <a:pt x="5080" y="3326"/>
                    <a:pt x="5080" y="3326"/>
                  </a:cubicBezTo>
                  <a:cubicBezTo>
                    <a:pt x="5097" y="3309"/>
                    <a:pt x="3977" y="2541"/>
                    <a:pt x="2574" y="1622"/>
                  </a:cubicBezTo>
                  <a:cubicBezTo>
                    <a:pt x="1203" y="713"/>
                    <a:pt x="60" y="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07"/>
            <p:cNvSpPr/>
            <p:nvPr/>
          </p:nvSpPr>
          <p:spPr>
            <a:xfrm>
              <a:off x="6725499" y="2328790"/>
              <a:ext cx="38558" cy="178219"/>
            </a:xfrm>
            <a:custGeom>
              <a:rect b="b" l="l" r="r" t="t"/>
              <a:pathLst>
                <a:path extrusionOk="0" h="5565" w="1204">
                  <a:moveTo>
                    <a:pt x="17" y="0"/>
                  </a:moveTo>
                  <a:cubicBezTo>
                    <a:pt x="0" y="0"/>
                    <a:pt x="234" y="1254"/>
                    <a:pt x="552" y="2791"/>
                  </a:cubicBezTo>
                  <a:cubicBezTo>
                    <a:pt x="867" y="4318"/>
                    <a:pt x="1149" y="5565"/>
                    <a:pt x="1169" y="5565"/>
                  </a:cubicBezTo>
                  <a:cubicBezTo>
                    <a:pt x="1170" y="5565"/>
                    <a:pt x="1170" y="5564"/>
                    <a:pt x="1170" y="5564"/>
                  </a:cubicBezTo>
                  <a:cubicBezTo>
                    <a:pt x="1203" y="5564"/>
                    <a:pt x="969" y="4311"/>
                    <a:pt x="652" y="2774"/>
                  </a:cubicBezTo>
                  <a:cubicBezTo>
                    <a:pt x="334" y="1237"/>
                    <a:pt x="50"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07"/>
            <p:cNvSpPr/>
            <p:nvPr/>
          </p:nvSpPr>
          <p:spPr>
            <a:xfrm>
              <a:off x="6639864" y="2389157"/>
              <a:ext cx="195352" cy="40351"/>
            </a:xfrm>
            <a:custGeom>
              <a:rect b="b" l="l" r="r" t="t"/>
              <a:pathLst>
                <a:path extrusionOk="0" h="1260" w="6100">
                  <a:moveTo>
                    <a:pt x="6068" y="0"/>
                  </a:moveTo>
                  <a:cubicBezTo>
                    <a:pt x="5917" y="0"/>
                    <a:pt x="4612" y="242"/>
                    <a:pt x="3042" y="572"/>
                  </a:cubicBezTo>
                  <a:cubicBezTo>
                    <a:pt x="1354" y="922"/>
                    <a:pt x="1" y="1223"/>
                    <a:pt x="1" y="1257"/>
                  </a:cubicBezTo>
                  <a:cubicBezTo>
                    <a:pt x="2" y="1259"/>
                    <a:pt x="7" y="1259"/>
                    <a:pt x="17" y="1259"/>
                  </a:cubicBezTo>
                  <a:cubicBezTo>
                    <a:pt x="174" y="1259"/>
                    <a:pt x="1482" y="1003"/>
                    <a:pt x="3058" y="672"/>
                  </a:cubicBezTo>
                  <a:cubicBezTo>
                    <a:pt x="4729" y="338"/>
                    <a:pt x="6099" y="20"/>
                    <a:pt x="6083" y="3"/>
                  </a:cubicBezTo>
                  <a:cubicBezTo>
                    <a:pt x="6083" y="1"/>
                    <a:pt x="6078" y="0"/>
                    <a:pt x="60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07"/>
            <p:cNvSpPr/>
            <p:nvPr/>
          </p:nvSpPr>
          <p:spPr>
            <a:xfrm>
              <a:off x="6772031" y="2328790"/>
              <a:ext cx="30552" cy="34811"/>
            </a:xfrm>
            <a:custGeom>
              <a:rect b="b" l="l" r="r" t="t"/>
              <a:pathLst>
                <a:path extrusionOk="0" h="1087" w="954">
                  <a:moveTo>
                    <a:pt x="101" y="0"/>
                  </a:moveTo>
                  <a:cubicBezTo>
                    <a:pt x="68" y="84"/>
                    <a:pt x="51" y="184"/>
                    <a:pt x="51" y="284"/>
                  </a:cubicBezTo>
                  <a:cubicBezTo>
                    <a:pt x="18" y="518"/>
                    <a:pt x="1" y="752"/>
                    <a:pt x="1" y="986"/>
                  </a:cubicBezTo>
                  <a:lnTo>
                    <a:pt x="1" y="1003"/>
                  </a:lnTo>
                  <a:lnTo>
                    <a:pt x="1" y="1086"/>
                  </a:lnTo>
                  <a:lnTo>
                    <a:pt x="84" y="1053"/>
                  </a:lnTo>
                  <a:cubicBezTo>
                    <a:pt x="385" y="953"/>
                    <a:pt x="669" y="802"/>
                    <a:pt x="953" y="652"/>
                  </a:cubicBezTo>
                  <a:lnTo>
                    <a:pt x="953" y="652"/>
                  </a:lnTo>
                  <a:cubicBezTo>
                    <a:pt x="664" y="713"/>
                    <a:pt x="389" y="801"/>
                    <a:pt x="115" y="918"/>
                  </a:cubicBezTo>
                  <a:lnTo>
                    <a:pt x="115" y="918"/>
                  </a:lnTo>
                  <a:cubicBezTo>
                    <a:pt x="103" y="685"/>
                    <a:pt x="118" y="456"/>
                    <a:pt x="118" y="284"/>
                  </a:cubicBezTo>
                  <a:cubicBezTo>
                    <a:pt x="135" y="184"/>
                    <a:pt x="135" y="84"/>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07"/>
            <p:cNvSpPr/>
            <p:nvPr/>
          </p:nvSpPr>
          <p:spPr>
            <a:xfrm>
              <a:off x="6675732" y="2465761"/>
              <a:ext cx="30520" cy="34811"/>
            </a:xfrm>
            <a:custGeom>
              <a:rect b="b" l="l" r="r" t="t"/>
              <a:pathLst>
                <a:path extrusionOk="0" h="1087" w="953">
                  <a:moveTo>
                    <a:pt x="936" y="1"/>
                  </a:moveTo>
                  <a:lnTo>
                    <a:pt x="869" y="34"/>
                  </a:lnTo>
                  <a:cubicBezTo>
                    <a:pt x="568" y="134"/>
                    <a:pt x="284" y="268"/>
                    <a:pt x="0" y="435"/>
                  </a:cubicBezTo>
                  <a:cubicBezTo>
                    <a:pt x="290" y="374"/>
                    <a:pt x="565" y="286"/>
                    <a:pt x="839" y="169"/>
                  </a:cubicBezTo>
                  <a:lnTo>
                    <a:pt x="839" y="169"/>
                  </a:lnTo>
                  <a:cubicBezTo>
                    <a:pt x="850" y="411"/>
                    <a:pt x="836" y="635"/>
                    <a:pt x="836" y="803"/>
                  </a:cubicBezTo>
                  <a:cubicBezTo>
                    <a:pt x="819" y="903"/>
                    <a:pt x="819" y="1003"/>
                    <a:pt x="852" y="1087"/>
                  </a:cubicBezTo>
                  <a:cubicBezTo>
                    <a:pt x="886" y="1003"/>
                    <a:pt x="903" y="903"/>
                    <a:pt x="903" y="803"/>
                  </a:cubicBezTo>
                  <a:cubicBezTo>
                    <a:pt x="936" y="569"/>
                    <a:pt x="953" y="335"/>
                    <a:pt x="953" y="101"/>
                  </a:cubicBezTo>
                  <a:lnTo>
                    <a:pt x="953" y="84"/>
                  </a:lnTo>
                  <a:lnTo>
                    <a:pt x="9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07"/>
            <p:cNvSpPr/>
            <p:nvPr/>
          </p:nvSpPr>
          <p:spPr>
            <a:xfrm>
              <a:off x="6696581" y="2448115"/>
              <a:ext cx="20912" cy="24627"/>
            </a:xfrm>
            <a:custGeom>
              <a:rect b="b" l="l" r="r" t="t"/>
              <a:pathLst>
                <a:path extrusionOk="0" h="769" w="653">
                  <a:moveTo>
                    <a:pt x="653" y="0"/>
                  </a:moveTo>
                  <a:lnTo>
                    <a:pt x="586" y="34"/>
                  </a:lnTo>
                  <a:cubicBezTo>
                    <a:pt x="369" y="101"/>
                    <a:pt x="168" y="201"/>
                    <a:pt x="1" y="335"/>
                  </a:cubicBezTo>
                  <a:cubicBezTo>
                    <a:pt x="194" y="305"/>
                    <a:pt x="373" y="249"/>
                    <a:pt x="552" y="167"/>
                  </a:cubicBezTo>
                  <a:lnTo>
                    <a:pt x="552" y="167"/>
                  </a:lnTo>
                  <a:cubicBezTo>
                    <a:pt x="549" y="324"/>
                    <a:pt x="536" y="466"/>
                    <a:pt x="536" y="568"/>
                  </a:cubicBezTo>
                  <a:cubicBezTo>
                    <a:pt x="552" y="685"/>
                    <a:pt x="552" y="769"/>
                    <a:pt x="569" y="769"/>
                  </a:cubicBezTo>
                  <a:cubicBezTo>
                    <a:pt x="586" y="769"/>
                    <a:pt x="602" y="702"/>
                    <a:pt x="619" y="568"/>
                  </a:cubicBezTo>
                  <a:cubicBezTo>
                    <a:pt x="653" y="418"/>
                    <a:pt x="653" y="251"/>
                    <a:pt x="653" y="101"/>
                  </a:cubicBezTo>
                  <a:lnTo>
                    <a:pt x="653" y="84"/>
                  </a:lnTo>
                  <a:lnTo>
                    <a:pt x="6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07"/>
            <p:cNvSpPr/>
            <p:nvPr/>
          </p:nvSpPr>
          <p:spPr>
            <a:xfrm>
              <a:off x="6654852" y="2346980"/>
              <a:ext cx="34811" cy="30200"/>
            </a:xfrm>
            <a:custGeom>
              <a:rect b="b" l="l" r="r" t="t"/>
              <a:pathLst>
                <a:path extrusionOk="0" h="943" w="1087">
                  <a:moveTo>
                    <a:pt x="652" y="0"/>
                  </a:moveTo>
                  <a:cubicBezTo>
                    <a:pt x="714" y="294"/>
                    <a:pt x="805" y="573"/>
                    <a:pt x="937" y="838"/>
                  </a:cubicBezTo>
                  <a:lnTo>
                    <a:pt x="937" y="838"/>
                  </a:lnTo>
                  <a:cubicBezTo>
                    <a:pt x="900" y="840"/>
                    <a:pt x="864" y="841"/>
                    <a:pt x="829" y="841"/>
                  </a:cubicBezTo>
                  <a:cubicBezTo>
                    <a:pt x="622" y="841"/>
                    <a:pt x="435" y="819"/>
                    <a:pt x="301" y="819"/>
                  </a:cubicBezTo>
                  <a:cubicBezTo>
                    <a:pt x="275" y="815"/>
                    <a:pt x="248" y="813"/>
                    <a:pt x="221" y="813"/>
                  </a:cubicBezTo>
                  <a:cubicBezTo>
                    <a:pt x="147" y="813"/>
                    <a:pt x="74" y="828"/>
                    <a:pt x="1" y="853"/>
                  </a:cubicBezTo>
                  <a:cubicBezTo>
                    <a:pt x="101" y="886"/>
                    <a:pt x="201" y="903"/>
                    <a:pt x="285" y="903"/>
                  </a:cubicBezTo>
                  <a:cubicBezTo>
                    <a:pt x="456" y="927"/>
                    <a:pt x="627" y="943"/>
                    <a:pt x="798" y="943"/>
                  </a:cubicBezTo>
                  <a:cubicBezTo>
                    <a:pt x="861" y="943"/>
                    <a:pt x="924" y="941"/>
                    <a:pt x="986" y="936"/>
                  </a:cubicBezTo>
                  <a:lnTo>
                    <a:pt x="1087" y="936"/>
                  </a:lnTo>
                  <a:lnTo>
                    <a:pt x="1053" y="869"/>
                  </a:lnTo>
                  <a:cubicBezTo>
                    <a:pt x="953" y="569"/>
                    <a:pt x="819" y="268"/>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07"/>
            <p:cNvSpPr/>
            <p:nvPr/>
          </p:nvSpPr>
          <p:spPr>
            <a:xfrm>
              <a:off x="6682682" y="2367316"/>
              <a:ext cx="24659" cy="21425"/>
            </a:xfrm>
            <a:custGeom>
              <a:rect b="b" l="l" r="r" t="t"/>
              <a:pathLst>
                <a:path extrusionOk="0" h="669" w="770">
                  <a:moveTo>
                    <a:pt x="452" y="0"/>
                  </a:moveTo>
                  <a:lnTo>
                    <a:pt x="452" y="0"/>
                  </a:lnTo>
                  <a:cubicBezTo>
                    <a:pt x="481" y="194"/>
                    <a:pt x="537" y="387"/>
                    <a:pt x="620" y="568"/>
                  </a:cubicBezTo>
                  <a:lnTo>
                    <a:pt x="620" y="568"/>
                  </a:lnTo>
                  <a:cubicBezTo>
                    <a:pt x="470" y="565"/>
                    <a:pt x="322" y="552"/>
                    <a:pt x="201" y="552"/>
                  </a:cubicBezTo>
                  <a:cubicBezTo>
                    <a:pt x="84" y="552"/>
                    <a:pt x="1" y="569"/>
                    <a:pt x="1" y="585"/>
                  </a:cubicBezTo>
                  <a:cubicBezTo>
                    <a:pt x="1" y="602"/>
                    <a:pt x="84" y="619"/>
                    <a:pt x="201" y="635"/>
                  </a:cubicBezTo>
                  <a:cubicBezTo>
                    <a:pt x="351" y="652"/>
                    <a:pt x="518" y="669"/>
                    <a:pt x="686" y="669"/>
                  </a:cubicBezTo>
                  <a:lnTo>
                    <a:pt x="769" y="669"/>
                  </a:lnTo>
                  <a:lnTo>
                    <a:pt x="736" y="585"/>
                  </a:lnTo>
                  <a:cubicBezTo>
                    <a:pt x="669" y="385"/>
                    <a:pt x="569" y="184"/>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07"/>
            <p:cNvSpPr/>
            <p:nvPr/>
          </p:nvSpPr>
          <p:spPr>
            <a:xfrm>
              <a:off x="6795057" y="2447378"/>
              <a:ext cx="34267" cy="30200"/>
            </a:xfrm>
            <a:custGeom>
              <a:rect b="b" l="l" r="r" t="t"/>
              <a:pathLst>
                <a:path extrusionOk="0" h="943" w="1070">
                  <a:moveTo>
                    <a:pt x="272" y="0"/>
                  </a:moveTo>
                  <a:cubicBezTo>
                    <a:pt x="209" y="0"/>
                    <a:pt x="147" y="2"/>
                    <a:pt x="84" y="7"/>
                  </a:cubicBezTo>
                  <a:lnTo>
                    <a:pt x="0" y="7"/>
                  </a:lnTo>
                  <a:lnTo>
                    <a:pt x="17" y="74"/>
                  </a:lnTo>
                  <a:cubicBezTo>
                    <a:pt x="134" y="374"/>
                    <a:pt x="268" y="675"/>
                    <a:pt x="435" y="942"/>
                  </a:cubicBezTo>
                  <a:cubicBezTo>
                    <a:pt x="357" y="649"/>
                    <a:pt x="266" y="369"/>
                    <a:pt x="147" y="104"/>
                  </a:cubicBezTo>
                  <a:lnTo>
                    <a:pt x="147" y="104"/>
                  </a:lnTo>
                  <a:cubicBezTo>
                    <a:pt x="209" y="101"/>
                    <a:pt x="269" y="100"/>
                    <a:pt x="326" y="100"/>
                  </a:cubicBezTo>
                  <a:cubicBezTo>
                    <a:pt x="501" y="100"/>
                    <a:pt x="656" y="112"/>
                    <a:pt x="786" y="124"/>
                  </a:cubicBezTo>
                  <a:cubicBezTo>
                    <a:pt x="886" y="124"/>
                    <a:pt x="986" y="124"/>
                    <a:pt x="1070" y="90"/>
                  </a:cubicBezTo>
                  <a:cubicBezTo>
                    <a:pt x="986" y="57"/>
                    <a:pt x="886" y="40"/>
                    <a:pt x="786" y="40"/>
                  </a:cubicBezTo>
                  <a:cubicBezTo>
                    <a:pt x="614" y="16"/>
                    <a:pt x="443" y="0"/>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07"/>
            <p:cNvSpPr/>
            <p:nvPr/>
          </p:nvSpPr>
          <p:spPr>
            <a:xfrm>
              <a:off x="6777380" y="2435817"/>
              <a:ext cx="24115" cy="21425"/>
            </a:xfrm>
            <a:custGeom>
              <a:rect b="b" l="l" r="r" t="t"/>
              <a:pathLst>
                <a:path extrusionOk="0" h="669" w="753">
                  <a:moveTo>
                    <a:pt x="1" y="0"/>
                  </a:moveTo>
                  <a:lnTo>
                    <a:pt x="18" y="67"/>
                  </a:lnTo>
                  <a:cubicBezTo>
                    <a:pt x="84" y="284"/>
                    <a:pt x="185" y="485"/>
                    <a:pt x="318" y="668"/>
                  </a:cubicBezTo>
                  <a:cubicBezTo>
                    <a:pt x="289" y="475"/>
                    <a:pt x="233" y="282"/>
                    <a:pt x="150" y="101"/>
                  </a:cubicBezTo>
                  <a:lnTo>
                    <a:pt x="150" y="101"/>
                  </a:lnTo>
                  <a:cubicBezTo>
                    <a:pt x="308" y="104"/>
                    <a:pt x="449" y="117"/>
                    <a:pt x="552" y="117"/>
                  </a:cubicBezTo>
                  <a:cubicBezTo>
                    <a:pt x="686" y="117"/>
                    <a:pt x="753" y="100"/>
                    <a:pt x="753" y="84"/>
                  </a:cubicBezTo>
                  <a:cubicBezTo>
                    <a:pt x="753" y="67"/>
                    <a:pt x="686" y="50"/>
                    <a:pt x="569" y="34"/>
                  </a:cubicBezTo>
                  <a:cubicBezTo>
                    <a:pt x="402" y="17"/>
                    <a:pt x="252"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07"/>
            <p:cNvSpPr/>
            <p:nvPr/>
          </p:nvSpPr>
          <p:spPr>
            <a:xfrm>
              <a:off x="6796114" y="2382304"/>
              <a:ext cx="21457" cy="23570"/>
            </a:xfrm>
            <a:custGeom>
              <a:rect b="b" l="l" r="r" t="t"/>
              <a:pathLst>
                <a:path extrusionOk="0" h="736" w="670">
                  <a:moveTo>
                    <a:pt x="636" y="0"/>
                  </a:moveTo>
                  <a:cubicBezTo>
                    <a:pt x="619" y="0"/>
                    <a:pt x="552" y="34"/>
                    <a:pt x="452" y="101"/>
                  </a:cubicBezTo>
                  <a:cubicBezTo>
                    <a:pt x="318" y="167"/>
                    <a:pt x="185" y="268"/>
                    <a:pt x="68" y="368"/>
                  </a:cubicBezTo>
                  <a:lnTo>
                    <a:pt x="51" y="385"/>
                  </a:lnTo>
                  <a:lnTo>
                    <a:pt x="1" y="435"/>
                  </a:lnTo>
                  <a:lnTo>
                    <a:pt x="68" y="468"/>
                  </a:lnTo>
                  <a:cubicBezTo>
                    <a:pt x="251" y="585"/>
                    <a:pt x="452" y="669"/>
                    <a:pt x="669" y="735"/>
                  </a:cubicBezTo>
                  <a:cubicBezTo>
                    <a:pt x="522" y="603"/>
                    <a:pt x="362" y="497"/>
                    <a:pt x="189" y="405"/>
                  </a:cubicBezTo>
                  <a:lnTo>
                    <a:pt x="189" y="405"/>
                  </a:lnTo>
                  <a:cubicBezTo>
                    <a:pt x="304" y="307"/>
                    <a:pt x="413" y="223"/>
                    <a:pt x="485" y="151"/>
                  </a:cubicBezTo>
                  <a:cubicBezTo>
                    <a:pt x="586" y="67"/>
                    <a:pt x="636" y="17"/>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07"/>
            <p:cNvSpPr/>
            <p:nvPr/>
          </p:nvSpPr>
          <p:spPr>
            <a:xfrm>
              <a:off x="6717461" y="2336828"/>
              <a:ext cx="23058" cy="23026"/>
            </a:xfrm>
            <a:custGeom>
              <a:rect b="b" l="l" r="r" t="t"/>
              <a:pathLst>
                <a:path extrusionOk="0" h="719" w="720">
                  <a:moveTo>
                    <a:pt x="719" y="0"/>
                  </a:moveTo>
                  <a:lnTo>
                    <a:pt x="719" y="0"/>
                  </a:lnTo>
                  <a:cubicBezTo>
                    <a:pt x="616" y="162"/>
                    <a:pt x="539" y="338"/>
                    <a:pt x="476" y="526"/>
                  </a:cubicBezTo>
                  <a:lnTo>
                    <a:pt x="476" y="526"/>
                  </a:lnTo>
                  <a:cubicBezTo>
                    <a:pt x="354" y="433"/>
                    <a:pt x="257" y="325"/>
                    <a:pt x="184" y="267"/>
                  </a:cubicBezTo>
                  <a:cubicBezTo>
                    <a:pt x="84" y="184"/>
                    <a:pt x="17" y="150"/>
                    <a:pt x="1" y="150"/>
                  </a:cubicBezTo>
                  <a:lnTo>
                    <a:pt x="1" y="150"/>
                  </a:lnTo>
                  <a:cubicBezTo>
                    <a:pt x="1" y="167"/>
                    <a:pt x="51" y="217"/>
                    <a:pt x="118" y="317"/>
                  </a:cubicBezTo>
                  <a:cubicBezTo>
                    <a:pt x="218" y="434"/>
                    <a:pt x="335" y="551"/>
                    <a:pt x="468" y="652"/>
                  </a:cubicBezTo>
                  <a:lnTo>
                    <a:pt x="468" y="668"/>
                  </a:lnTo>
                  <a:lnTo>
                    <a:pt x="535" y="719"/>
                  </a:lnTo>
                  <a:lnTo>
                    <a:pt x="552" y="635"/>
                  </a:lnTo>
                  <a:cubicBezTo>
                    <a:pt x="635" y="434"/>
                    <a:pt x="702" y="217"/>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07"/>
            <p:cNvSpPr/>
            <p:nvPr/>
          </p:nvSpPr>
          <p:spPr>
            <a:xfrm>
              <a:off x="6748493" y="2465248"/>
              <a:ext cx="23058" cy="22482"/>
            </a:xfrm>
            <a:custGeom>
              <a:rect b="b" l="l" r="r" t="t"/>
              <a:pathLst>
                <a:path extrusionOk="0" h="702" w="720">
                  <a:moveTo>
                    <a:pt x="184" y="0"/>
                  </a:moveTo>
                  <a:lnTo>
                    <a:pt x="168" y="67"/>
                  </a:lnTo>
                  <a:cubicBezTo>
                    <a:pt x="84" y="267"/>
                    <a:pt x="17" y="485"/>
                    <a:pt x="1" y="702"/>
                  </a:cubicBezTo>
                  <a:cubicBezTo>
                    <a:pt x="103" y="541"/>
                    <a:pt x="180" y="367"/>
                    <a:pt x="242" y="180"/>
                  </a:cubicBezTo>
                  <a:lnTo>
                    <a:pt x="242" y="180"/>
                  </a:lnTo>
                  <a:cubicBezTo>
                    <a:pt x="365" y="281"/>
                    <a:pt x="463" y="379"/>
                    <a:pt x="535" y="451"/>
                  </a:cubicBezTo>
                  <a:cubicBezTo>
                    <a:pt x="619" y="521"/>
                    <a:pt x="679" y="556"/>
                    <a:pt x="697" y="556"/>
                  </a:cubicBezTo>
                  <a:cubicBezTo>
                    <a:pt x="701" y="556"/>
                    <a:pt x="702" y="554"/>
                    <a:pt x="702" y="551"/>
                  </a:cubicBezTo>
                  <a:cubicBezTo>
                    <a:pt x="719" y="551"/>
                    <a:pt x="669" y="485"/>
                    <a:pt x="602" y="401"/>
                  </a:cubicBezTo>
                  <a:cubicBezTo>
                    <a:pt x="502" y="267"/>
                    <a:pt x="385" y="150"/>
                    <a:pt x="268" y="50"/>
                  </a:cubicBezTo>
                  <a:lnTo>
                    <a:pt x="251" y="33"/>
                  </a:lnTo>
                  <a:lnTo>
                    <a:pt x="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07"/>
            <p:cNvSpPr/>
            <p:nvPr/>
          </p:nvSpPr>
          <p:spPr>
            <a:xfrm>
              <a:off x="6668783" y="2408500"/>
              <a:ext cx="21969" cy="23731"/>
            </a:xfrm>
            <a:custGeom>
              <a:rect b="b" l="l" r="r" t="t"/>
              <a:pathLst>
                <a:path extrusionOk="0" h="741" w="686">
                  <a:moveTo>
                    <a:pt x="34" y="1"/>
                  </a:moveTo>
                  <a:lnTo>
                    <a:pt x="34" y="1"/>
                  </a:lnTo>
                  <a:cubicBezTo>
                    <a:pt x="166" y="148"/>
                    <a:pt x="324" y="269"/>
                    <a:pt x="486" y="376"/>
                  </a:cubicBezTo>
                  <a:lnTo>
                    <a:pt x="486" y="376"/>
                  </a:lnTo>
                  <a:cubicBezTo>
                    <a:pt x="366" y="472"/>
                    <a:pt x="239" y="544"/>
                    <a:pt x="150" y="602"/>
                  </a:cubicBezTo>
                  <a:cubicBezTo>
                    <a:pt x="50" y="669"/>
                    <a:pt x="0" y="719"/>
                    <a:pt x="0" y="736"/>
                  </a:cubicBezTo>
                  <a:cubicBezTo>
                    <a:pt x="3" y="739"/>
                    <a:pt x="8" y="740"/>
                    <a:pt x="14" y="740"/>
                  </a:cubicBezTo>
                  <a:cubicBezTo>
                    <a:pt x="42" y="740"/>
                    <a:pt x="104" y="711"/>
                    <a:pt x="201" y="669"/>
                  </a:cubicBezTo>
                  <a:cubicBezTo>
                    <a:pt x="334" y="602"/>
                    <a:pt x="485" y="519"/>
                    <a:pt x="602" y="419"/>
                  </a:cubicBezTo>
                  <a:lnTo>
                    <a:pt x="618" y="419"/>
                  </a:lnTo>
                  <a:lnTo>
                    <a:pt x="685" y="369"/>
                  </a:lnTo>
                  <a:lnTo>
                    <a:pt x="618" y="318"/>
                  </a:lnTo>
                  <a:cubicBezTo>
                    <a:pt x="435" y="185"/>
                    <a:pt x="251" y="85"/>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07"/>
            <p:cNvSpPr/>
            <p:nvPr/>
          </p:nvSpPr>
          <p:spPr>
            <a:xfrm>
              <a:off x="6714803" y="2358765"/>
              <a:ext cx="33178" cy="32121"/>
            </a:xfrm>
            <a:custGeom>
              <a:rect b="b" l="l" r="r" t="t"/>
              <a:pathLst>
                <a:path extrusionOk="0" h="1003" w="1036">
                  <a:moveTo>
                    <a:pt x="1036" y="0"/>
                  </a:moveTo>
                  <a:lnTo>
                    <a:pt x="1036" y="0"/>
                  </a:lnTo>
                  <a:cubicBezTo>
                    <a:pt x="912" y="263"/>
                    <a:pt x="817" y="540"/>
                    <a:pt x="737" y="832"/>
                  </a:cubicBezTo>
                  <a:lnTo>
                    <a:pt x="737" y="832"/>
                  </a:lnTo>
                  <a:cubicBezTo>
                    <a:pt x="541" y="677"/>
                    <a:pt x="374" y="527"/>
                    <a:pt x="251" y="435"/>
                  </a:cubicBezTo>
                  <a:cubicBezTo>
                    <a:pt x="131" y="329"/>
                    <a:pt x="38" y="265"/>
                    <a:pt x="8" y="265"/>
                  </a:cubicBezTo>
                  <a:cubicBezTo>
                    <a:pt x="4" y="265"/>
                    <a:pt x="2" y="266"/>
                    <a:pt x="0" y="267"/>
                  </a:cubicBezTo>
                  <a:cubicBezTo>
                    <a:pt x="0" y="284"/>
                    <a:pt x="84" y="351"/>
                    <a:pt x="201" y="485"/>
                  </a:cubicBezTo>
                  <a:cubicBezTo>
                    <a:pt x="368" y="652"/>
                    <a:pt x="535" y="802"/>
                    <a:pt x="718" y="952"/>
                  </a:cubicBezTo>
                  <a:lnTo>
                    <a:pt x="735" y="969"/>
                  </a:lnTo>
                  <a:lnTo>
                    <a:pt x="802" y="1003"/>
                  </a:lnTo>
                  <a:lnTo>
                    <a:pt x="819" y="936"/>
                  </a:lnTo>
                  <a:cubicBezTo>
                    <a:pt x="936" y="635"/>
                    <a:pt x="1003" y="318"/>
                    <a:pt x="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07"/>
            <p:cNvSpPr/>
            <p:nvPr/>
          </p:nvSpPr>
          <p:spPr>
            <a:xfrm>
              <a:off x="6758677" y="2380158"/>
              <a:ext cx="32665" cy="33210"/>
            </a:xfrm>
            <a:custGeom>
              <a:rect b="b" l="l" r="r" t="t"/>
              <a:pathLst>
                <a:path extrusionOk="0" h="1037" w="1020">
                  <a:moveTo>
                    <a:pt x="752" y="0"/>
                  </a:moveTo>
                  <a:cubicBezTo>
                    <a:pt x="735" y="0"/>
                    <a:pt x="652" y="67"/>
                    <a:pt x="535" y="201"/>
                  </a:cubicBezTo>
                  <a:cubicBezTo>
                    <a:pt x="368" y="351"/>
                    <a:pt x="201" y="535"/>
                    <a:pt x="67" y="719"/>
                  </a:cubicBezTo>
                  <a:cubicBezTo>
                    <a:pt x="67" y="719"/>
                    <a:pt x="50" y="736"/>
                    <a:pt x="50" y="736"/>
                  </a:cubicBezTo>
                  <a:lnTo>
                    <a:pt x="0" y="802"/>
                  </a:lnTo>
                  <a:lnTo>
                    <a:pt x="84" y="819"/>
                  </a:lnTo>
                  <a:cubicBezTo>
                    <a:pt x="384" y="919"/>
                    <a:pt x="702" y="1003"/>
                    <a:pt x="1019" y="1036"/>
                  </a:cubicBezTo>
                  <a:cubicBezTo>
                    <a:pt x="745" y="915"/>
                    <a:pt x="471" y="807"/>
                    <a:pt x="184" y="738"/>
                  </a:cubicBezTo>
                  <a:lnTo>
                    <a:pt x="184" y="738"/>
                  </a:lnTo>
                  <a:cubicBezTo>
                    <a:pt x="325" y="541"/>
                    <a:pt x="477" y="375"/>
                    <a:pt x="585" y="251"/>
                  </a:cubicBezTo>
                  <a:cubicBezTo>
                    <a:pt x="702" y="117"/>
                    <a:pt x="752" y="17"/>
                    <a:pt x="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07"/>
            <p:cNvSpPr/>
            <p:nvPr/>
          </p:nvSpPr>
          <p:spPr>
            <a:xfrm>
              <a:off x="6736195" y="2426722"/>
              <a:ext cx="33210" cy="32121"/>
            </a:xfrm>
            <a:custGeom>
              <a:rect b="b" l="l" r="r" t="t"/>
              <a:pathLst>
                <a:path extrusionOk="0" h="1003" w="1037">
                  <a:moveTo>
                    <a:pt x="234" y="0"/>
                  </a:moveTo>
                  <a:lnTo>
                    <a:pt x="218" y="67"/>
                  </a:lnTo>
                  <a:cubicBezTo>
                    <a:pt x="101" y="368"/>
                    <a:pt x="34" y="685"/>
                    <a:pt x="0" y="1003"/>
                  </a:cubicBezTo>
                  <a:cubicBezTo>
                    <a:pt x="124" y="740"/>
                    <a:pt x="219" y="448"/>
                    <a:pt x="299" y="168"/>
                  </a:cubicBezTo>
                  <a:lnTo>
                    <a:pt x="299" y="168"/>
                  </a:lnTo>
                  <a:cubicBezTo>
                    <a:pt x="495" y="309"/>
                    <a:pt x="662" y="460"/>
                    <a:pt x="786" y="568"/>
                  </a:cubicBezTo>
                  <a:cubicBezTo>
                    <a:pt x="919" y="685"/>
                    <a:pt x="1020" y="735"/>
                    <a:pt x="1020" y="735"/>
                  </a:cubicBezTo>
                  <a:cubicBezTo>
                    <a:pt x="1036" y="719"/>
                    <a:pt x="953" y="652"/>
                    <a:pt x="836" y="518"/>
                  </a:cubicBezTo>
                  <a:cubicBezTo>
                    <a:pt x="669" y="351"/>
                    <a:pt x="502" y="184"/>
                    <a:pt x="318" y="50"/>
                  </a:cubicBezTo>
                  <a:cubicBezTo>
                    <a:pt x="301" y="50"/>
                    <a:pt x="301" y="33"/>
                    <a:pt x="284" y="33"/>
                  </a:cubicBezTo>
                  <a:lnTo>
                    <a:pt x="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07"/>
            <p:cNvSpPr/>
            <p:nvPr/>
          </p:nvSpPr>
          <p:spPr>
            <a:xfrm>
              <a:off x="6692834" y="2404241"/>
              <a:ext cx="32153" cy="33210"/>
            </a:xfrm>
            <a:custGeom>
              <a:rect b="b" l="l" r="r" t="t"/>
              <a:pathLst>
                <a:path extrusionOk="0" h="1037" w="1004">
                  <a:moveTo>
                    <a:pt x="1" y="0"/>
                  </a:moveTo>
                  <a:lnTo>
                    <a:pt x="1" y="0"/>
                  </a:lnTo>
                  <a:cubicBezTo>
                    <a:pt x="264" y="124"/>
                    <a:pt x="556" y="219"/>
                    <a:pt x="836" y="299"/>
                  </a:cubicBezTo>
                  <a:lnTo>
                    <a:pt x="836" y="299"/>
                  </a:lnTo>
                  <a:cubicBezTo>
                    <a:pt x="695" y="495"/>
                    <a:pt x="544" y="662"/>
                    <a:pt x="435" y="786"/>
                  </a:cubicBezTo>
                  <a:cubicBezTo>
                    <a:pt x="318" y="919"/>
                    <a:pt x="252" y="1020"/>
                    <a:pt x="268" y="1036"/>
                  </a:cubicBezTo>
                  <a:cubicBezTo>
                    <a:pt x="285" y="1036"/>
                    <a:pt x="352" y="953"/>
                    <a:pt x="486" y="836"/>
                  </a:cubicBezTo>
                  <a:cubicBezTo>
                    <a:pt x="653" y="669"/>
                    <a:pt x="820" y="502"/>
                    <a:pt x="953" y="318"/>
                  </a:cubicBezTo>
                  <a:cubicBezTo>
                    <a:pt x="953" y="301"/>
                    <a:pt x="970" y="301"/>
                    <a:pt x="970" y="301"/>
                  </a:cubicBezTo>
                  <a:lnTo>
                    <a:pt x="1003" y="234"/>
                  </a:lnTo>
                  <a:lnTo>
                    <a:pt x="937" y="218"/>
                  </a:lnTo>
                  <a:cubicBezTo>
                    <a:pt x="636" y="101"/>
                    <a:pt x="318" y="3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07"/>
            <p:cNvSpPr/>
            <p:nvPr/>
          </p:nvSpPr>
          <p:spPr>
            <a:xfrm>
              <a:off x="6957200" y="2379614"/>
              <a:ext cx="117724" cy="176618"/>
            </a:xfrm>
            <a:custGeom>
              <a:rect b="b" l="l" r="r" t="t"/>
              <a:pathLst>
                <a:path extrusionOk="0" h="5515" w="3676">
                  <a:moveTo>
                    <a:pt x="3642" y="1"/>
                  </a:moveTo>
                  <a:cubicBezTo>
                    <a:pt x="3614" y="1"/>
                    <a:pt x="2784" y="1214"/>
                    <a:pt x="1788" y="2724"/>
                  </a:cubicBezTo>
                  <a:cubicBezTo>
                    <a:pt x="785" y="4245"/>
                    <a:pt x="0" y="5498"/>
                    <a:pt x="17" y="5515"/>
                  </a:cubicBezTo>
                  <a:cubicBezTo>
                    <a:pt x="17" y="5515"/>
                    <a:pt x="17" y="5515"/>
                    <a:pt x="18" y="5515"/>
                  </a:cubicBezTo>
                  <a:cubicBezTo>
                    <a:pt x="61" y="5515"/>
                    <a:pt x="892" y="4301"/>
                    <a:pt x="1871" y="2791"/>
                  </a:cubicBezTo>
                  <a:cubicBezTo>
                    <a:pt x="2874" y="1254"/>
                    <a:pt x="3676" y="17"/>
                    <a:pt x="3642" y="1"/>
                  </a:cubicBezTo>
                  <a:cubicBezTo>
                    <a:pt x="3642" y="1"/>
                    <a:pt x="3642" y="1"/>
                    <a:pt x="3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07"/>
            <p:cNvSpPr/>
            <p:nvPr/>
          </p:nvSpPr>
          <p:spPr>
            <a:xfrm>
              <a:off x="6939522" y="2405810"/>
              <a:ext cx="163231" cy="106547"/>
            </a:xfrm>
            <a:custGeom>
              <a:rect b="b" l="l" r="r" t="t"/>
              <a:pathLst>
                <a:path extrusionOk="0" h="3327" w="5097">
                  <a:moveTo>
                    <a:pt x="20" y="0"/>
                  </a:moveTo>
                  <a:cubicBezTo>
                    <a:pt x="19" y="0"/>
                    <a:pt x="18" y="1"/>
                    <a:pt x="17" y="1"/>
                  </a:cubicBezTo>
                  <a:cubicBezTo>
                    <a:pt x="1" y="18"/>
                    <a:pt x="1120" y="787"/>
                    <a:pt x="2524" y="1706"/>
                  </a:cubicBezTo>
                  <a:cubicBezTo>
                    <a:pt x="3895" y="2614"/>
                    <a:pt x="5037" y="3327"/>
                    <a:pt x="5079" y="3327"/>
                  </a:cubicBezTo>
                  <a:cubicBezTo>
                    <a:pt x="5079" y="3327"/>
                    <a:pt x="5080" y="3327"/>
                    <a:pt x="5080" y="3326"/>
                  </a:cubicBezTo>
                  <a:cubicBezTo>
                    <a:pt x="5097" y="3293"/>
                    <a:pt x="3977" y="2524"/>
                    <a:pt x="2574" y="1622"/>
                  </a:cubicBezTo>
                  <a:cubicBezTo>
                    <a:pt x="1217" y="723"/>
                    <a:pt x="85"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07"/>
            <p:cNvSpPr/>
            <p:nvPr/>
          </p:nvSpPr>
          <p:spPr>
            <a:xfrm>
              <a:off x="7006422" y="2375354"/>
              <a:ext cx="38558" cy="178732"/>
            </a:xfrm>
            <a:custGeom>
              <a:rect b="b" l="l" r="r" t="t"/>
              <a:pathLst>
                <a:path extrusionOk="0" h="5581" w="1204">
                  <a:moveTo>
                    <a:pt x="17" y="0"/>
                  </a:moveTo>
                  <a:lnTo>
                    <a:pt x="17" y="0"/>
                  </a:lnTo>
                  <a:cubicBezTo>
                    <a:pt x="0" y="17"/>
                    <a:pt x="234" y="1270"/>
                    <a:pt x="552" y="2807"/>
                  </a:cubicBezTo>
                  <a:cubicBezTo>
                    <a:pt x="869" y="4344"/>
                    <a:pt x="1153" y="5581"/>
                    <a:pt x="1170" y="5581"/>
                  </a:cubicBezTo>
                  <a:cubicBezTo>
                    <a:pt x="1203" y="5564"/>
                    <a:pt x="969" y="4311"/>
                    <a:pt x="652" y="2774"/>
                  </a:cubicBezTo>
                  <a:cubicBezTo>
                    <a:pt x="334" y="1236"/>
                    <a:pt x="50"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07"/>
            <p:cNvSpPr/>
            <p:nvPr/>
          </p:nvSpPr>
          <p:spPr>
            <a:xfrm>
              <a:off x="6920788" y="2435721"/>
              <a:ext cx="195352" cy="40351"/>
            </a:xfrm>
            <a:custGeom>
              <a:rect b="b" l="l" r="r" t="t"/>
              <a:pathLst>
                <a:path extrusionOk="0" h="1260" w="6100">
                  <a:moveTo>
                    <a:pt x="6070" y="0"/>
                  </a:moveTo>
                  <a:cubicBezTo>
                    <a:pt x="5926" y="0"/>
                    <a:pt x="4618" y="257"/>
                    <a:pt x="3042" y="588"/>
                  </a:cubicBezTo>
                  <a:cubicBezTo>
                    <a:pt x="1354" y="922"/>
                    <a:pt x="1" y="1240"/>
                    <a:pt x="1" y="1256"/>
                  </a:cubicBezTo>
                  <a:cubicBezTo>
                    <a:pt x="2" y="1258"/>
                    <a:pt x="8" y="1259"/>
                    <a:pt x="18" y="1259"/>
                  </a:cubicBezTo>
                  <a:cubicBezTo>
                    <a:pt x="183" y="1259"/>
                    <a:pt x="1488" y="1018"/>
                    <a:pt x="3058" y="688"/>
                  </a:cubicBezTo>
                  <a:cubicBezTo>
                    <a:pt x="4729" y="337"/>
                    <a:pt x="6099" y="37"/>
                    <a:pt x="6083" y="3"/>
                  </a:cubicBezTo>
                  <a:cubicBezTo>
                    <a:pt x="6083" y="1"/>
                    <a:pt x="6078" y="0"/>
                    <a:pt x="6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07"/>
            <p:cNvSpPr/>
            <p:nvPr/>
          </p:nvSpPr>
          <p:spPr>
            <a:xfrm>
              <a:off x="7052955" y="2375354"/>
              <a:ext cx="30552" cy="34811"/>
            </a:xfrm>
            <a:custGeom>
              <a:rect b="b" l="l" r="r" t="t"/>
              <a:pathLst>
                <a:path extrusionOk="0" h="1087" w="954">
                  <a:moveTo>
                    <a:pt x="101" y="0"/>
                  </a:moveTo>
                  <a:cubicBezTo>
                    <a:pt x="68" y="100"/>
                    <a:pt x="51" y="201"/>
                    <a:pt x="51" y="284"/>
                  </a:cubicBezTo>
                  <a:cubicBezTo>
                    <a:pt x="18" y="518"/>
                    <a:pt x="1" y="752"/>
                    <a:pt x="1" y="986"/>
                  </a:cubicBezTo>
                  <a:lnTo>
                    <a:pt x="1" y="1019"/>
                  </a:lnTo>
                  <a:lnTo>
                    <a:pt x="1" y="1086"/>
                  </a:lnTo>
                  <a:lnTo>
                    <a:pt x="84" y="1053"/>
                  </a:lnTo>
                  <a:cubicBezTo>
                    <a:pt x="385" y="952"/>
                    <a:pt x="669" y="819"/>
                    <a:pt x="953" y="652"/>
                  </a:cubicBezTo>
                  <a:lnTo>
                    <a:pt x="953" y="652"/>
                  </a:lnTo>
                  <a:cubicBezTo>
                    <a:pt x="664" y="713"/>
                    <a:pt x="389" y="801"/>
                    <a:pt x="115" y="930"/>
                  </a:cubicBezTo>
                  <a:lnTo>
                    <a:pt x="115" y="930"/>
                  </a:lnTo>
                  <a:cubicBezTo>
                    <a:pt x="103" y="684"/>
                    <a:pt x="118" y="456"/>
                    <a:pt x="118" y="301"/>
                  </a:cubicBezTo>
                  <a:cubicBezTo>
                    <a:pt x="135" y="201"/>
                    <a:pt x="135"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07"/>
            <p:cNvSpPr/>
            <p:nvPr/>
          </p:nvSpPr>
          <p:spPr>
            <a:xfrm>
              <a:off x="6956656" y="2512870"/>
              <a:ext cx="30520" cy="34811"/>
            </a:xfrm>
            <a:custGeom>
              <a:rect b="b" l="l" r="r" t="t"/>
              <a:pathLst>
                <a:path extrusionOk="0" h="1087" w="953">
                  <a:moveTo>
                    <a:pt x="936" y="0"/>
                  </a:moveTo>
                  <a:lnTo>
                    <a:pt x="869" y="34"/>
                  </a:lnTo>
                  <a:cubicBezTo>
                    <a:pt x="568" y="134"/>
                    <a:pt x="284" y="267"/>
                    <a:pt x="0" y="435"/>
                  </a:cubicBezTo>
                  <a:cubicBezTo>
                    <a:pt x="289" y="374"/>
                    <a:pt x="565" y="285"/>
                    <a:pt x="839" y="156"/>
                  </a:cubicBezTo>
                  <a:lnTo>
                    <a:pt x="839" y="156"/>
                  </a:lnTo>
                  <a:cubicBezTo>
                    <a:pt x="850" y="402"/>
                    <a:pt x="836" y="630"/>
                    <a:pt x="836" y="785"/>
                  </a:cubicBezTo>
                  <a:cubicBezTo>
                    <a:pt x="819" y="886"/>
                    <a:pt x="819" y="986"/>
                    <a:pt x="852" y="1086"/>
                  </a:cubicBezTo>
                  <a:cubicBezTo>
                    <a:pt x="886" y="986"/>
                    <a:pt x="903" y="886"/>
                    <a:pt x="903" y="802"/>
                  </a:cubicBezTo>
                  <a:cubicBezTo>
                    <a:pt x="936" y="568"/>
                    <a:pt x="953" y="334"/>
                    <a:pt x="953" y="100"/>
                  </a:cubicBezTo>
                  <a:lnTo>
                    <a:pt x="953" y="67"/>
                  </a:lnTo>
                  <a:lnTo>
                    <a:pt x="9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07"/>
            <p:cNvSpPr/>
            <p:nvPr/>
          </p:nvSpPr>
          <p:spPr>
            <a:xfrm>
              <a:off x="6977504" y="2495192"/>
              <a:ext cx="20912" cy="24179"/>
            </a:xfrm>
            <a:custGeom>
              <a:rect b="b" l="l" r="r" t="t"/>
              <a:pathLst>
                <a:path extrusionOk="0" h="755" w="653">
                  <a:moveTo>
                    <a:pt x="653" y="1"/>
                  </a:moveTo>
                  <a:lnTo>
                    <a:pt x="586" y="34"/>
                  </a:lnTo>
                  <a:cubicBezTo>
                    <a:pt x="369" y="101"/>
                    <a:pt x="168" y="201"/>
                    <a:pt x="1" y="318"/>
                  </a:cubicBezTo>
                  <a:cubicBezTo>
                    <a:pt x="194" y="289"/>
                    <a:pt x="374" y="232"/>
                    <a:pt x="552" y="150"/>
                  </a:cubicBezTo>
                  <a:lnTo>
                    <a:pt x="552" y="150"/>
                  </a:lnTo>
                  <a:cubicBezTo>
                    <a:pt x="549" y="301"/>
                    <a:pt x="536" y="448"/>
                    <a:pt x="536" y="569"/>
                  </a:cubicBezTo>
                  <a:cubicBezTo>
                    <a:pt x="551" y="676"/>
                    <a:pt x="552" y="755"/>
                    <a:pt x="565" y="755"/>
                  </a:cubicBezTo>
                  <a:cubicBezTo>
                    <a:pt x="566" y="755"/>
                    <a:pt x="568" y="754"/>
                    <a:pt x="569" y="753"/>
                  </a:cubicBezTo>
                  <a:cubicBezTo>
                    <a:pt x="586" y="753"/>
                    <a:pt x="602" y="686"/>
                    <a:pt x="619" y="569"/>
                  </a:cubicBezTo>
                  <a:cubicBezTo>
                    <a:pt x="653" y="402"/>
                    <a:pt x="653" y="251"/>
                    <a:pt x="653" y="84"/>
                  </a:cubicBezTo>
                  <a:lnTo>
                    <a:pt x="653" y="68"/>
                  </a:lnTo>
                  <a:lnTo>
                    <a:pt x="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07"/>
            <p:cNvSpPr/>
            <p:nvPr/>
          </p:nvSpPr>
          <p:spPr>
            <a:xfrm>
              <a:off x="6935775" y="2393544"/>
              <a:ext cx="34811" cy="30520"/>
            </a:xfrm>
            <a:custGeom>
              <a:rect b="b" l="l" r="r" t="t"/>
              <a:pathLst>
                <a:path extrusionOk="0" h="953" w="1087">
                  <a:moveTo>
                    <a:pt x="652" y="0"/>
                  </a:moveTo>
                  <a:lnTo>
                    <a:pt x="652" y="0"/>
                  </a:lnTo>
                  <a:cubicBezTo>
                    <a:pt x="714" y="294"/>
                    <a:pt x="805" y="574"/>
                    <a:pt x="937" y="852"/>
                  </a:cubicBezTo>
                  <a:lnTo>
                    <a:pt x="937" y="852"/>
                  </a:lnTo>
                  <a:cubicBezTo>
                    <a:pt x="688" y="850"/>
                    <a:pt x="458" y="836"/>
                    <a:pt x="301" y="836"/>
                  </a:cubicBezTo>
                  <a:cubicBezTo>
                    <a:pt x="260" y="829"/>
                    <a:pt x="218" y="825"/>
                    <a:pt x="177" y="825"/>
                  </a:cubicBezTo>
                  <a:cubicBezTo>
                    <a:pt x="118" y="825"/>
                    <a:pt x="59" y="833"/>
                    <a:pt x="1" y="852"/>
                  </a:cubicBezTo>
                  <a:cubicBezTo>
                    <a:pt x="101" y="886"/>
                    <a:pt x="201" y="902"/>
                    <a:pt x="285" y="902"/>
                  </a:cubicBezTo>
                  <a:cubicBezTo>
                    <a:pt x="519" y="936"/>
                    <a:pt x="753" y="953"/>
                    <a:pt x="986" y="953"/>
                  </a:cubicBezTo>
                  <a:lnTo>
                    <a:pt x="1087" y="953"/>
                  </a:lnTo>
                  <a:lnTo>
                    <a:pt x="1053" y="886"/>
                  </a:lnTo>
                  <a:cubicBezTo>
                    <a:pt x="953" y="568"/>
                    <a:pt x="819" y="284"/>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07"/>
            <p:cNvSpPr/>
            <p:nvPr/>
          </p:nvSpPr>
          <p:spPr>
            <a:xfrm>
              <a:off x="6963605" y="2414393"/>
              <a:ext cx="24659" cy="21104"/>
            </a:xfrm>
            <a:custGeom>
              <a:rect b="b" l="l" r="r" t="t"/>
              <a:pathLst>
                <a:path extrusionOk="0" h="659" w="770">
                  <a:moveTo>
                    <a:pt x="452" y="1"/>
                  </a:moveTo>
                  <a:lnTo>
                    <a:pt x="452" y="1"/>
                  </a:lnTo>
                  <a:cubicBezTo>
                    <a:pt x="481" y="192"/>
                    <a:pt x="536" y="384"/>
                    <a:pt x="618" y="552"/>
                  </a:cubicBezTo>
                  <a:lnTo>
                    <a:pt x="201" y="552"/>
                  </a:lnTo>
                  <a:cubicBezTo>
                    <a:pt x="84" y="552"/>
                    <a:pt x="1" y="569"/>
                    <a:pt x="1" y="569"/>
                  </a:cubicBezTo>
                  <a:lnTo>
                    <a:pt x="1" y="586"/>
                  </a:lnTo>
                  <a:cubicBezTo>
                    <a:pt x="1" y="586"/>
                    <a:pt x="84" y="602"/>
                    <a:pt x="201" y="619"/>
                  </a:cubicBezTo>
                  <a:cubicBezTo>
                    <a:pt x="311" y="643"/>
                    <a:pt x="430" y="659"/>
                    <a:pt x="552" y="659"/>
                  </a:cubicBezTo>
                  <a:cubicBezTo>
                    <a:pt x="596" y="659"/>
                    <a:pt x="641" y="657"/>
                    <a:pt x="686" y="652"/>
                  </a:cubicBezTo>
                  <a:lnTo>
                    <a:pt x="769" y="652"/>
                  </a:lnTo>
                  <a:lnTo>
                    <a:pt x="736" y="586"/>
                  </a:lnTo>
                  <a:cubicBezTo>
                    <a:pt x="669" y="368"/>
                    <a:pt x="569" y="185"/>
                    <a:pt x="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07"/>
            <p:cNvSpPr/>
            <p:nvPr/>
          </p:nvSpPr>
          <p:spPr>
            <a:xfrm>
              <a:off x="7075981" y="2494135"/>
              <a:ext cx="34267" cy="30520"/>
            </a:xfrm>
            <a:custGeom>
              <a:rect b="b" l="l" r="r" t="t"/>
              <a:pathLst>
                <a:path extrusionOk="0" h="953" w="1070">
                  <a:moveTo>
                    <a:pt x="0" y="0"/>
                  </a:moveTo>
                  <a:lnTo>
                    <a:pt x="17" y="67"/>
                  </a:lnTo>
                  <a:cubicBezTo>
                    <a:pt x="134" y="385"/>
                    <a:pt x="268" y="669"/>
                    <a:pt x="435" y="953"/>
                  </a:cubicBezTo>
                  <a:cubicBezTo>
                    <a:pt x="358" y="660"/>
                    <a:pt x="266" y="367"/>
                    <a:pt x="148" y="101"/>
                  </a:cubicBezTo>
                  <a:lnTo>
                    <a:pt x="148" y="101"/>
                  </a:lnTo>
                  <a:cubicBezTo>
                    <a:pt x="396" y="103"/>
                    <a:pt x="613" y="117"/>
                    <a:pt x="786" y="117"/>
                  </a:cubicBezTo>
                  <a:cubicBezTo>
                    <a:pt x="815" y="122"/>
                    <a:pt x="844" y="124"/>
                    <a:pt x="873" y="124"/>
                  </a:cubicBezTo>
                  <a:cubicBezTo>
                    <a:pt x="943" y="124"/>
                    <a:pt x="1011" y="112"/>
                    <a:pt x="1070" y="101"/>
                  </a:cubicBezTo>
                  <a:cubicBezTo>
                    <a:pt x="986" y="67"/>
                    <a:pt x="886" y="50"/>
                    <a:pt x="786" y="50"/>
                  </a:cubicBezTo>
                  <a:cubicBezTo>
                    <a:pt x="552" y="17"/>
                    <a:pt x="318"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07"/>
            <p:cNvSpPr/>
            <p:nvPr/>
          </p:nvSpPr>
          <p:spPr>
            <a:xfrm>
              <a:off x="7058303" y="2482670"/>
              <a:ext cx="24115" cy="21137"/>
            </a:xfrm>
            <a:custGeom>
              <a:rect b="b" l="l" r="r" t="t"/>
              <a:pathLst>
                <a:path extrusionOk="0" h="660" w="753">
                  <a:moveTo>
                    <a:pt x="216" y="1"/>
                  </a:moveTo>
                  <a:cubicBezTo>
                    <a:pt x="173" y="1"/>
                    <a:pt x="129" y="3"/>
                    <a:pt x="84" y="7"/>
                  </a:cubicBezTo>
                  <a:lnTo>
                    <a:pt x="1" y="7"/>
                  </a:lnTo>
                  <a:lnTo>
                    <a:pt x="18" y="74"/>
                  </a:lnTo>
                  <a:cubicBezTo>
                    <a:pt x="84" y="292"/>
                    <a:pt x="185" y="475"/>
                    <a:pt x="318" y="659"/>
                  </a:cubicBezTo>
                  <a:cubicBezTo>
                    <a:pt x="289" y="468"/>
                    <a:pt x="234" y="276"/>
                    <a:pt x="152" y="108"/>
                  </a:cubicBezTo>
                  <a:lnTo>
                    <a:pt x="552" y="108"/>
                  </a:lnTo>
                  <a:cubicBezTo>
                    <a:pt x="686" y="108"/>
                    <a:pt x="753" y="91"/>
                    <a:pt x="753" y="74"/>
                  </a:cubicBezTo>
                  <a:cubicBezTo>
                    <a:pt x="753" y="74"/>
                    <a:pt x="686" y="58"/>
                    <a:pt x="569" y="41"/>
                  </a:cubicBezTo>
                  <a:cubicBezTo>
                    <a:pt x="447" y="16"/>
                    <a:pt x="333"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07"/>
            <p:cNvSpPr/>
            <p:nvPr/>
          </p:nvSpPr>
          <p:spPr>
            <a:xfrm>
              <a:off x="7077038" y="2429252"/>
              <a:ext cx="21457" cy="23186"/>
            </a:xfrm>
            <a:custGeom>
              <a:rect b="b" l="l" r="r" t="t"/>
              <a:pathLst>
                <a:path extrusionOk="0" h="724" w="670">
                  <a:moveTo>
                    <a:pt x="623" y="0"/>
                  </a:moveTo>
                  <a:cubicBezTo>
                    <a:pt x="595" y="0"/>
                    <a:pt x="535" y="33"/>
                    <a:pt x="452" y="88"/>
                  </a:cubicBezTo>
                  <a:cubicBezTo>
                    <a:pt x="318" y="172"/>
                    <a:pt x="185" y="255"/>
                    <a:pt x="68" y="372"/>
                  </a:cubicBezTo>
                  <a:lnTo>
                    <a:pt x="51" y="372"/>
                  </a:lnTo>
                  <a:lnTo>
                    <a:pt x="1" y="422"/>
                  </a:lnTo>
                  <a:lnTo>
                    <a:pt x="68" y="472"/>
                  </a:lnTo>
                  <a:cubicBezTo>
                    <a:pt x="251" y="589"/>
                    <a:pt x="452" y="673"/>
                    <a:pt x="669" y="723"/>
                  </a:cubicBezTo>
                  <a:cubicBezTo>
                    <a:pt x="519" y="588"/>
                    <a:pt x="357" y="481"/>
                    <a:pt x="180" y="400"/>
                  </a:cubicBezTo>
                  <a:lnTo>
                    <a:pt x="180" y="400"/>
                  </a:lnTo>
                  <a:cubicBezTo>
                    <a:pt x="298" y="300"/>
                    <a:pt x="411" y="214"/>
                    <a:pt x="485" y="155"/>
                  </a:cubicBezTo>
                  <a:cubicBezTo>
                    <a:pt x="586" y="71"/>
                    <a:pt x="636" y="5"/>
                    <a:pt x="636" y="5"/>
                  </a:cubicBezTo>
                  <a:cubicBezTo>
                    <a:pt x="633" y="2"/>
                    <a:pt x="628" y="0"/>
                    <a:pt x="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07"/>
            <p:cNvSpPr/>
            <p:nvPr/>
          </p:nvSpPr>
          <p:spPr>
            <a:xfrm>
              <a:off x="6998384" y="2383905"/>
              <a:ext cx="23058" cy="22514"/>
            </a:xfrm>
            <a:custGeom>
              <a:rect b="b" l="l" r="r" t="t"/>
              <a:pathLst>
                <a:path extrusionOk="0" h="703" w="720">
                  <a:moveTo>
                    <a:pt x="719" y="0"/>
                  </a:moveTo>
                  <a:lnTo>
                    <a:pt x="719" y="0"/>
                  </a:lnTo>
                  <a:cubicBezTo>
                    <a:pt x="617" y="161"/>
                    <a:pt x="540" y="335"/>
                    <a:pt x="477" y="522"/>
                  </a:cubicBezTo>
                  <a:lnTo>
                    <a:pt x="477" y="522"/>
                  </a:lnTo>
                  <a:cubicBezTo>
                    <a:pt x="354" y="421"/>
                    <a:pt x="257" y="323"/>
                    <a:pt x="184" y="251"/>
                  </a:cubicBezTo>
                  <a:cubicBezTo>
                    <a:pt x="101" y="181"/>
                    <a:pt x="40" y="147"/>
                    <a:pt x="13" y="147"/>
                  </a:cubicBezTo>
                  <a:cubicBezTo>
                    <a:pt x="8" y="147"/>
                    <a:pt x="3" y="148"/>
                    <a:pt x="1" y="151"/>
                  </a:cubicBezTo>
                  <a:cubicBezTo>
                    <a:pt x="1" y="151"/>
                    <a:pt x="51" y="218"/>
                    <a:pt x="118" y="301"/>
                  </a:cubicBezTo>
                  <a:cubicBezTo>
                    <a:pt x="218" y="435"/>
                    <a:pt x="335" y="552"/>
                    <a:pt x="468" y="652"/>
                  </a:cubicBezTo>
                  <a:lnTo>
                    <a:pt x="535" y="702"/>
                  </a:lnTo>
                  <a:lnTo>
                    <a:pt x="552" y="635"/>
                  </a:lnTo>
                  <a:cubicBezTo>
                    <a:pt x="635" y="435"/>
                    <a:pt x="702" y="218"/>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07"/>
            <p:cNvSpPr/>
            <p:nvPr/>
          </p:nvSpPr>
          <p:spPr>
            <a:xfrm>
              <a:off x="7029416" y="2511781"/>
              <a:ext cx="23058" cy="22514"/>
            </a:xfrm>
            <a:custGeom>
              <a:rect b="b" l="l" r="r" t="t"/>
              <a:pathLst>
                <a:path extrusionOk="0" h="703" w="720">
                  <a:moveTo>
                    <a:pt x="184" y="1"/>
                  </a:moveTo>
                  <a:lnTo>
                    <a:pt x="168" y="68"/>
                  </a:lnTo>
                  <a:cubicBezTo>
                    <a:pt x="84" y="268"/>
                    <a:pt x="17" y="485"/>
                    <a:pt x="1" y="702"/>
                  </a:cubicBezTo>
                  <a:cubicBezTo>
                    <a:pt x="105" y="539"/>
                    <a:pt x="183" y="362"/>
                    <a:pt x="246" y="183"/>
                  </a:cubicBezTo>
                  <a:lnTo>
                    <a:pt x="246" y="183"/>
                  </a:lnTo>
                  <a:cubicBezTo>
                    <a:pt x="367" y="283"/>
                    <a:pt x="463" y="380"/>
                    <a:pt x="535" y="452"/>
                  </a:cubicBezTo>
                  <a:cubicBezTo>
                    <a:pt x="623" y="525"/>
                    <a:pt x="685" y="572"/>
                    <a:pt x="699" y="572"/>
                  </a:cubicBezTo>
                  <a:cubicBezTo>
                    <a:pt x="701" y="572"/>
                    <a:pt x="702" y="571"/>
                    <a:pt x="702" y="569"/>
                  </a:cubicBezTo>
                  <a:cubicBezTo>
                    <a:pt x="719" y="552"/>
                    <a:pt x="669" y="502"/>
                    <a:pt x="602" y="402"/>
                  </a:cubicBezTo>
                  <a:cubicBezTo>
                    <a:pt x="502" y="285"/>
                    <a:pt x="385" y="168"/>
                    <a:pt x="268" y="68"/>
                  </a:cubicBezTo>
                  <a:lnTo>
                    <a:pt x="251" y="51"/>
                  </a:lnTo>
                  <a:lnTo>
                    <a:pt x="1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07"/>
            <p:cNvSpPr/>
            <p:nvPr/>
          </p:nvSpPr>
          <p:spPr>
            <a:xfrm>
              <a:off x="6949706" y="2455609"/>
              <a:ext cx="21969" cy="23570"/>
            </a:xfrm>
            <a:custGeom>
              <a:rect b="b" l="l" r="r" t="t"/>
              <a:pathLst>
                <a:path extrusionOk="0" h="736" w="686">
                  <a:moveTo>
                    <a:pt x="34" y="0"/>
                  </a:moveTo>
                  <a:lnTo>
                    <a:pt x="34" y="0"/>
                  </a:lnTo>
                  <a:cubicBezTo>
                    <a:pt x="167" y="149"/>
                    <a:pt x="327" y="271"/>
                    <a:pt x="490" y="367"/>
                  </a:cubicBezTo>
                  <a:lnTo>
                    <a:pt x="490" y="367"/>
                  </a:lnTo>
                  <a:cubicBezTo>
                    <a:pt x="369" y="453"/>
                    <a:pt x="240" y="526"/>
                    <a:pt x="150" y="585"/>
                  </a:cubicBezTo>
                  <a:cubicBezTo>
                    <a:pt x="50" y="669"/>
                    <a:pt x="0" y="719"/>
                    <a:pt x="0" y="719"/>
                  </a:cubicBezTo>
                  <a:lnTo>
                    <a:pt x="0" y="736"/>
                  </a:lnTo>
                  <a:cubicBezTo>
                    <a:pt x="17" y="736"/>
                    <a:pt x="84" y="702"/>
                    <a:pt x="201" y="652"/>
                  </a:cubicBezTo>
                  <a:cubicBezTo>
                    <a:pt x="334" y="585"/>
                    <a:pt x="485" y="502"/>
                    <a:pt x="602" y="418"/>
                  </a:cubicBezTo>
                  <a:cubicBezTo>
                    <a:pt x="618" y="401"/>
                    <a:pt x="618" y="401"/>
                    <a:pt x="618" y="401"/>
                  </a:cubicBezTo>
                  <a:lnTo>
                    <a:pt x="685" y="351"/>
                  </a:lnTo>
                  <a:lnTo>
                    <a:pt x="618" y="318"/>
                  </a:lnTo>
                  <a:cubicBezTo>
                    <a:pt x="435" y="184"/>
                    <a:pt x="251" y="67"/>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07"/>
            <p:cNvSpPr/>
            <p:nvPr/>
          </p:nvSpPr>
          <p:spPr>
            <a:xfrm>
              <a:off x="6995726" y="2405298"/>
              <a:ext cx="33178" cy="32665"/>
            </a:xfrm>
            <a:custGeom>
              <a:rect b="b" l="l" r="r" t="t"/>
              <a:pathLst>
                <a:path extrusionOk="0" h="1020" w="1036">
                  <a:moveTo>
                    <a:pt x="1036" y="1"/>
                  </a:moveTo>
                  <a:lnTo>
                    <a:pt x="1036" y="1"/>
                  </a:lnTo>
                  <a:cubicBezTo>
                    <a:pt x="914" y="276"/>
                    <a:pt x="820" y="550"/>
                    <a:pt x="740" y="838"/>
                  </a:cubicBezTo>
                  <a:lnTo>
                    <a:pt x="740" y="838"/>
                  </a:lnTo>
                  <a:cubicBezTo>
                    <a:pt x="543" y="696"/>
                    <a:pt x="375" y="544"/>
                    <a:pt x="251" y="435"/>
                  </a:cubicBezTo>
                  <a:cubicBezTo>
                    <a:pt x="134" y="333"/>
                    <a:pt x="42" y="282"/>
                    <a:pt x="10" y="282"/>
                  </a:cubicBezTo>
                  <a:cubicBezTo>
                    <a:pt x="6" y="282"/>
                    <a:pt x="2" y="283"/>
                    <a:pt x="0" y="285"/>
                  </a:cubicBezTo>
                  <a:cubicBezTo>
                    <a:pt x="0" y="285"/>
                    <a:pt x="84" y="368"/>
                    <a:pt x="201" y="485"/>
                  </a:cubicBezTo>
                  <a:cubicBezTo>
                    <a:pt x="368" y="669"/>
                    <a:pt x="535" y="819"/>
                    <a:pt x="718" y="953"/>
                  </a:cubicBezTo>
                  <a:lnTo>
                    <a:pt x="735" y="970"/>
                  </a:lnTo>
                  <a:lnTo>
                    <a:pt x="802" y="1020"/>
                  </a:lnTo>
                  <a:lnTo>
                    <a:pt x="819" y="936"/>
                  </a:lnTo>
                  <a:cubicBezTo>
                    <a:pt x="936" y="636"/>
                    <a:pt x="1003" y="335"/>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07"/>
            <p:cNvSpPr/>
            <p:nvPr/>
          </p:nvSpPr>
          <p:spPr>
            <a:xfrm>
              <a:off x="7039600" y="2427171"/>
              <a:ext cx="32665" cy="33274"/>
            </a:xfrm>
            <a:custGeom>
              <a:rect b="b" l="l" r="r" t="t"/>
              <a:pathLst>
                <a:path extrusionOk="0" h="1039" w="1020">
                  <a:moveTo>
                    <a:pt x="746" y="1"/>
                  </a:moveTo>
                  <a:cubicBezTo>
                    <a:pt x="721" y="1"/>
                    <a:pt x="642" y="80"/>
                    <a:pt x="535" y="187"/>
                  </a:cubicBezTo>
                  <a:cubicBezTo>
                    <a:pt x="368" y="354"/>
                    <a:pt x="201" y="521"/>
                    <a:pt x="67" y="721"/>
                  </a:cubicBezTo>
                  <a:cubicBezTo>
                    <a:pt x="67" y="721"/>
                    <a:pt x="50" y="721"/>
                    <a:pt x="50" y="738"/>
                  </a:cubicBezTo>
                  <a:lnTo>
                    <a:pt x="0" y="788"/>
                  </a:lnTo>
                  <a:lnTo>
                    <a:pt x="84" y="821"/>
                  </a:lnTo>
                  <a:cubicBezTo>
                    <a:pt x="384" y="922"/>
                    <a:pt x="702" y="989"/>
                    <a:pt x="1019" y="1039"/>
                  </a:cubicBezTo>
                  <a:cubicBezTo>
                    <a:pt x="745" y="901"/>
                    <a:pt x="470" y="806"/>
                    <a:pt x="182" y="727"/>
                  </a:cubicBezTo>
                  <a:lnTo>
                    <a:pt x="182" y="727"/>
                  </a:lnTo>
                  <a:cubicBezTo>
                    <a:pt x="324" y="531"/>
                    <a:pt x="476" y="377"/>
                    <a:pt x="585" y="237"/>
                  </a:cubicBezTo>
                  <a:cubicBezTo>
                    <a:pt x="702" y="103"/>
                    <a:pt x="752" y="3"/>
                    <a:pt x="752" y="3"/>
                  </a:cubicBezTo>
                  <a:cubicBezTo>
                    <a:pt x="751" y="1"/>
                    <a:pt x="749" y="1"/>
                    <a:pt x="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07"/>
            <p:cNvSpPr/>
            <p:nvPr/>
          </p:nvSpPr>
          <p:spPr>
            <a:xfrm>
              <a:off x="7017119" y="2473255"/>
              <a:ext cx="33210" cy="32153"/>
            </a:xfrm>
            <a:custGeom>
              <a:rect b="b" l="l" r="r" t="t"/>
              <a:pathLst>
                <a:path extrusionOk="0" h="1004" w="1037">
                  <a:moveTo>
                    <a:pt x="234" y="1"/>
                  </a:moveTo>
                  <a:lnTo>
                    <a:pt x="218" y="68"/>
                  </a:lnTo>
                  <a:cubicBezTo>
                    <a:pt x="101" y="385"/>
                    <a:pt x="34" y="686"/>
                    <a:pt x="0" y="1003"/>
                  </a:cubicBezTo>
                  <a:cubicBezTo>
                    <a:pt x="123" y="744"/>
                    <a:pt x="217" y="470"/>
                    <a:pt x="296" y="183"/>
                  </a:cubicBezTo>
                  <a:lnTo>
                    <a:pt x="296" y="183"/>
                  </a:lnTo>
                  <a:cubicBezTo>
                    <a:pt x="494" y="324"/>
                    <a:pt x="661" y="477"/>
                    <a:pt x="786" y="586"/>
                  </a:cubicBezTo>
                  <a:cubicBezTo>
                    <a:pt x="906" y="675"/>
                    <a:pt x="999" y="738"/>
                    <a:pt x="1016" y="738"/>
                  </a:cubicBezTo>
                  <a:cubicBezTo>
                    <a:pt x="1019" y="738"/>
                    <a:pt x="1020" y="738"/>
                    <a:pt x="1020" y="736"/>
                  </a:cubicBezTo>
                  <a:cubicBezTo>
                    <a:pt x="1036" y="736"/>
                    <a:pt x="953" y="652"/>
                    <a:pt x="836" y="519"/>
                  </a:cubicBezTo>
                  <a:cubicBezTo>
                    <a:pt x="669" y="352"/>
                    <a:pt x="502" y="201"/>
                    <a:pt x="318" y="51"/>
                  </a:cubicBezTo>
                  <a:lnTo>
                    <a:pt x="284" y="51"/>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07"/>
            <p:cNvSpPr/>
            <p:nvPr/>
          </p:nvSpPr>
          <p:spPr>
            <a:xfrm>
              <a:off x="6973757" y="2450773"/>
              <a:ext cx="32153" cy="33274"/>
            </a:xfrm>
            <a:custGeom>
              <a:rect b="b" l="l" r="r" t="t"/>
              <a:pathLst>
                <a:path extrusionOk="0" h="1039" w="1004">
                  <a:moveTo>
                    <a:pt x="1" y="1"/>
                  </a:moveTo>
                  <a:cubicBezTo>
                    <a:pt x="266" y="141"/>
                    <a:pt x="560" y="238"/>
                    <a:pt x="842" y="304"/>
                  </a:cubicBezTo>
                  <a:lnTo>
                    <a:pt x="842" y="304"/>
                  </a:lnTo>
                  <a:cubicBezTo>
                    <a:pt x="699" y="491"/>
                    <a:pt x="545" y="662"/>
                    <a:pt x="435" y="803"/>
                  </a:cubicBezTo>
                  <a:cubicBezTo>
                    <a:pt x="318" y="937"/>
                    <a:pt x="252" y="1037"/>
                    <a:pt x="268" y="1037"/>
                  </a:cubicBezTo>
                  <a:cubicBezTo>
                    <a:pt x="270" y="1038"/>
                    <a:pt x="272" y="1039"/>
                    <a:pt x="274" y="1039"/>
                  </a:cubicBezTo>
                  <a:cubicBezTo>
                    <a:pt x="297" y="1039"/>
                    <a:pt x="363" y="960"/>
                    <a:pt x="486" y="853"/>
                  </a:cubicBezTo>
                  <a:cubicBezTo>
                    <a:pt x="653" y="686"/>
                    <a:pt x="820" y="502"/>
                    <a:pt x="953" y="318"/>
                  </a:cubicBezTo>
                  <a:cubicBezTo>
                    <a:pt x="953" y="318"/>
                    <a:pt x="970" y="318"/>
                    <a:pt x="970" y="302"/>
                  </a:cubicBezTo>
                  <a:lnTo>
                    <a:pt x="1003" y="252"/>
                  </a:lnTo>
                  <a:lnTo>
                    <a:pt x="937" y="218"/>
                  </a:lnTo>
                  <a:cubicBezTo>
                    <a:pt x="636" y="118"/>
                    <a:pt x="318" y="5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07"/>
            <p:cNvSpPr/>
            <p:nvPr/>
          </p:nvSpPr>
          <p:spPr>
            <a:xfrm>
              <a:off x="6900996" y="1461745"/>
              <a:ext cx="345165" cy="384428"/>
            </a:xfrm>
            <a:custGeom>
              <a:rect b="b" l="l" r="r" t="t"/>
              <a:pathLst>
                <a:path extrusionOk="0" h="12004" w="10778">
                  <a:moveTo>
                    <a:pt x="4660" y="5061"/>
                  </a:moveTo>
                  <a:cubicBezTo>
                    <a:pt x="4846" y="5061"/>
                    <a:pt x="5032" y="5104"/>
                    <a:pt x="5197" y="5186"/>
                  </a:cubicBezTo>
                  <a:cubicBezTo>
                    <a:pt x="5581" y="5353"/>
                    <a:pt x="5815" y="5721"/>
                    <a:pt x="5782" y="6139"/>
                  </a:cubicBezTo>
                  <a:cubicBezTo>
                    <a:pt x="5715" y="6540"/>
                    <a:pt x="5464" y="6891"/>
                    <a:pt x="5097" y="7074"/>
                  </a:cubicBezTo>
                  <a:cubicBezTo>
                    <a:pt x="4786" y="7223"/>
                    <a:pt x="4443" y="7306"/>
                    <a:pt x="4102" y="7306"/>
                  </a:cubicBezTo>
                  <a:cubicBezTo>
                    <a:pt x="4021" y="7306"/>
                    <a:pt x="3941" y="7301"/>
                    <a:pt x="3860" y="7292"/>
                  </a:cubicBezTo>
                  <a:cubicBezTo>
                    <a:pt x="3611" y="7272"/>
                    <a:pt x="3368" y="7226"/>
                    <a:pt x="3136" y="7155"/>
                  </a:cubicBezTo>
                  <a:lnTo>
                    <a:pt x="3136" y="7155"/>
                  </a:lnTo>
                  <a:cubicBezTo>
                    <a:pt x="3117" y="6850"/>
                    <a:pt x="3147" y="6546"/>
                    <a:pt x="3242" y="6256"/>
                  </a:cubicBezTo>
                  <a:cubicBezTo>
                    <a:pt x="3376" y="5838"/>
                    <a:pt x="3643" y="5487"/>
                    <a:pt x="4011" y="5253"/>
                  </a:cubicBezTo>
                  <a:cubicBezTo>
                    <a:pt x="4204" y="5124"/>
                    <a:pt x="4432" y="5061"/>
                    <a:pt x="4660" y="5061"/>
                  </a:cubicBezTo>
                  <a:close/>
                  <a:moveTo>
                    <a:pt x="2741" y="1"/>
                  </a:moveTo>
                  <a:cubicBezTo>
                    <a:pt x="2705" y="1"/>
                    <a:pt x="2610" y="22"/>
                    <a:pt x="2457" y="73"/>
                  </a:cubicBezTo>
                  <a:cubicBezTo>
                    <a:pt x="2189" y="174"/>
                    <a:pt x="1922" y="324"/>
                    <a:pt x="1688" y="508"/>
                  </a:cubicBezTo>
                  <a:cubicBezTo>
                    <a:pt x="1321" y="792"/>
                    <a:pt x="986" y="1143"/>
                    <a:pt x="736" y="1544"/>
                  </a:cubicBezTo>
                  <a:cubicBezTo>
                    <a:pt x="385" y="2078"/>
                    <a:pt x="168" y="2680"/>
                    <a:pt x="84" y="3315"/>
                  </a:cubicBezTo>
                  <a:cubicBezTo>
                    <a:pt x="1" y="4083"/>
                    <a:pt x="151" y="4869"/>
                    <a:pt x="519" y="5571"/>
                  </a:cubicBezTo>
                  <a:cubicBezTo>
                    <a:pt x="953" y="6356"/>
                    <a:pt x="1605" y="7007"/>
                    <a:pt x="2407" y="7408"/>
                  </a:cubicBezTo>
                  <a:cubicBezTo>
                    <a:pt x="2487" y="7449"/>
                    <a:pt x="2569" y="7486"/>
                    <a:pt x="2652" y="7520"/>
                  </a:cubicBezTo>
                  <a:lnTo>
                    <a:pt x="2652" y="7520"/>
                  </a:lnTo>
                  <a:cubicBezTo>
                    <a:pt x="2659" y="7555"/>
                    <a:pt x="2666" y="7591"/>
                    <a:pt x="2674" y="7626"/>
                  </a:cubicBezTo>
                  <a:cubicBezTo>
                    <a:pt x="2758" y="8094"/>
                    <a:pt x="2925" y="8545"/>
                    <a:pt x="3142" y="8979"/>
                  </a:cubicBezTo>
                  <a:cubicBezTo>
                    <a:pt x="3543" y="9764"/>
                    <a:pt x="4111" y="10466"/>
                    <a:pt x="4796" y="11001"/>
                  </a:cubicBezTo>
                  <a:cubicBezTo>
                    <a:pt x="5414" y="11485"/>
                    <a:pt x="6116" y="11803"/>
                    <a:pt x="6885" y="11953"/>
                  </a:cubicBezTo>
                  <a:cubicBezTo>
                    <a:pt x="7095" y="11987"/>
                    <a:pt x="7308" y="12004"/>
                    <a:pt x="7523" y="12004"/>
                  </a:cubicBezTo>
                  <a:cubicBezTo>
                    <a:pt x="7940" y="12004"/>
                    <a:pt x="8359" y="11941"/>
                    <a:pt x="8756" y="11820"/>
                  </a:cubicBezTo>
                  <a:cubicBezTo>
                    <a:pt x="9224" y="11703"/>
                    <a:pt x="9641" y="11485"/>
                    <a:pt x="10026" y="11185"/>
                  </a:cubicBezTo>
                  <a:cubicBezTo>
                    <a:pt x="10260" y="11001"/>
                    <a:pt x="10460" y="10784"/>
                    <a:pt x="10627" y="10550"/>
                  </a:cubicBezTo>
                  <a:cubicBezTo>
                    <a:pt x="10744" y="10366"/>
                    <a:pt x="10778" y="10282"/>
                    <a:pt x="10761" y="10266"/>
                  </a:cubicBezTo>
                  <a:cubicBezTo>
                    <a:pt x="10760" y="10264"/>
                    <a:pt x="10758" y="10264"/>
                    <a:pt x="10756" y="10264"/>
                  </a:cubicBezTo>
                  <a:cubicBezTo>
                    <a:pt x="10732" y="10264"/>
                    <a:pt x="10666" y="10345"/>
                    <a:pt x="10544" y="10483"/>
                  </a:cubicBezTo>
                  <a:cubicBezTo>
                    <a:pt x="10343" y="10683"/>
                    <a:pt x="10126" y="10850"/>
                    <a:pt x="9892" y="11018"/>
                  </a:cubicBezTo>
                  <a:cubicBezTo>
                    <a:pt x="9524" y="11251"/>
                    <a:pt x="9107" y="11435"/>
                    <a:pt x="8672" y="11535"/>
                  </a:cubicBezTo>
                  <a:cubicBezTo>
                    <a:pt x="8377" y="11607"/>
                    <a:pt x="8067" y="11640"/>
                    <a:pt x="7756" y="11640"/>
                  </a:cubicBezTo>
                  <a:cubicBezTo>
                    <a:pt x="7486" y="11640"/>
                    <a:pt x="7215" y="11615"/>
                    <a:pt x="6951" y="11569"/>
                  </a:cubicBezTo>
                  <a:cubicBezTo>
                    <a:pt x="6266" y="11419"/>
                    <a:pt x="5631" y="11101"/>
                    <a:pt x="5080" y="10650"/>
                  </a:cubicBezTo>
                  <a:cubicBezTo>
                    <a:pt x="4462" y="10132"/>
                    <a:pt x="3961" y="9480"/>
                    <a:pt x="3610" y="8762"/>
                  </a:cubicBezTo>
                  <a:cubicBezTo>
                    <a:pt x="3444" y="8431"/>
                    <a:pt x="3304" y="8072"/>
                    <a:pt x="3218" y="7706"/>
                  </a:cubicBezTo>
                  <a:lnTo>
                    <a:pt x="3218" y="7706"/>
                  </a:lnTo>
                  <a:cubicBezTo>
                    <a:pt x="3413" y="7754"/>
                    <a:pt x="3612" y="7789"/>
                    <a:pt x="3810" y="7809"/>
                  </a:cubicBezTo>
                  <a:cubicBezTo>
                    <a:pt x="3917" y="7823"/>
                    <a:pt x="4025" y="7830"/>
                    <a:pt x="4132" y="7830"/>
                  </a:cubicBezTo>
                  <a:cubicBezTo>
                    <a:pt x="4547" y="7830"/>
                    <a:pt x="4963" y="7731"/>
                    <a:pt x="5347" y="7559"/>
                  </a:cubicBezTo>
                  <a:cubicBezTo>
                    <a:pt x="5882" y="7292"/>
                    <a:pt x="6250" y="6774"/>
                    <a:pt x="6333" y="6189"/>
                  </a:cubicBezTo>
                  <a:cubicBezTo>
                    <a:pt x="6367" y="5871"/>
                    <a:pt x="6300" y="5554"/>
                    <a:pt x="6116" y="5286"/>
                  </a:cubicBezTo>
                  <a:cubicBezTo>
                    <a:pt x="5949" y="5036"/>
                    <a:pt x="5715" y="4819"/>
                    <a:pt x="5448" y="4685"/>
                  </a:cubicBezTo>
                  <a:cubicBezTo>
                    <a:pt x="5180" y="4551"/>
                    <a:pt x="4863" y="4501"/>
                    <a:pt x="4562" y="4501"/>
                  </a:cubicBezTo>
                  <a:cubicBezTo>
                    <a:pt x="4261" y="4535"/>
                    <a:pt x="3977" y="4618"/>
                    <a:pt x="3727" y="4785"/>
                  </a:cubicBezTo>
                  <a:cubicBezTo>
                    <a:pt x="3259" y="5086"/>
                    <a:pt x="2908" y="5537"/>
                    <a:pt x="2741" y="6089"/>
                  </a:cubicBezTo>
                  <a:cubicBezTo>
                    <a:pt x="2657" y="6368"/>
                    <a:pt x="2609" y="6653"/>
                    <a:pt x="2604" y="6940"/>
                  </a:cubicBezTo>
                  <a:lnTo>
                    <a:pt x="2604" y="6940"/>
                  </a:lnTo>
                  <a:cubicBezTo>
                    <a:pt x="1886" y="6588"/>
                    <a:pt x="1314" y="6027"/>
                    <a:pt x="920" y="5353"/>
                  </a:cubicBezTo>
                  <a:cubicBezTo>
                    <a:pt x="569" y="4735"/>
                    <a:pt x="418" y="4050"/>
                    <a:pt x="485" y="3348"/>
                  </a:cubicBezTo>
                  <a:cubicBezTo>
                    <a:pt x="519" y="2780"/>
                    <a:pt x="702" y="2212"/>
                    <a:pt x="986" y="1711"/>
                  </a:cubicBezTo>
                  <a:cubicBezTo>
                    <a:pt x="1220" y="1327"/>
                    <a:pt x="1504" y="976"/>
                    <a:pt x="1822" y="675"/>
                  </a:cubicBezTo>
                  <a:cubicBezTo>
                    <a:pt x="2039" y="491"/>
                    <a:pt x="2273" y="324"/>
                    <a:pt x="2507" y="174"/>
                  </a:cubicBezTo>
                  <a:cubicBezTo>
                    <a:pt x="2674" y="73"/>
                    <a:pt x="2774" y="23"/>
                    <a:pt x="2758" y="7"/>
                  </a:cubicBezTo>
                  <a:cubicBezTo>
                    <a:pt x="2758" y="3"/>
                    <a:pt x="2752"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07"/>
            <p:cNvSpPr/>
            <p:nvPr/>
          </p:nvSpPr>
          <p:spPr>
            <a:xfrm>
              <a:off x="7087734" y="1296592"/>
              <a:ext cx="475219" cy="448991"/>
            </a:xfrm>
            <a:custGeom>
              <a:rect b="b" l="l" r="r" t="t"/>
              <a:pathLst>
                <a:path extrusionOk="0" h="14020" w="14839">
                  <a:moveTo>
                    <a:pt x="10009" y="1"/>
                  </a:moveTo>
                  <a:lnTo>
                    <a:pt x="2925" y="5732"/>
                  </a:lnTo>
                  <a:lnTo>
                    <a:pt x="920" y="3526"/>
                  </a:lnTo>
                  <a:lnTo>
                    <a:pt x="1" y="3877"/>
                  </a:lnTo>
                  <a:lnTo>
                    <a:pt x="7470" y="14019"/>
                  </a:lnTo>
                  <a:lnTo>
                    <a:pt x="8238" y="13652"/>
                  </a:lnTo>
                  <a:lnTo>
                    <a:pt x="6885" y="11078"/>
                  </a:lnTo>
                  <a:lnTo>
                    <a:pt x="14838" y="6567"/>
                  </a:lnTo>
                  <a:lnTo>
                    <a:pt x="10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07"/>
            <p:cNvSpPr/>
            <p:nvPr/>
          </p:nvSpPr>
          <p:spPr>
            <a:xfrm>
              <a:off x="6461677" y="2543357"/>
              <a:ext cx="481080" cy="512656"/>
            </a:xfrm>
            <a:custGeom>
              <a:rect b="b" l="l" r="r" t="t"/>
              <a:pathLst>
                <a:path extrusionOk="0" h="16008" w="15022">
                  <a:moveTo>
                    <a:pt x="6801" y="1"/>
                  </a:moveTo>
                  <a:lnTo>
                    <a:pt x="1" y="15356"/>
                  </a:lnTo>
                  <a:cubicBezTo>
                    <a:pt x="786" y="15957"/>
                    <a:pt x="8322" y="16007"/>
                    <a:pt x="8322" y="16007"/>
                  </a:cubicBezTo>
                  <a:lnTo>
                    <a:pt x="15022" y="1087"/>
                  </a:lnTo>
                  <a:lnTo>
                    <a:pt x="15022" y="1087"/>
                  </a:lnTo>
                  <a:cubicBezTo>
                    <a:pt x="14954" y="1094"/>
                    <a:pt x="14871" y="1097"/>
                    <a:pt x="14775" y="1097"/>
                  </a:cubicBezTo>
                  <a:cubicBezTo>
                    <a:pt x="13019" y="1097"/>
                    <a:pt x="6801" y="1"/>
                    <a:pt x="6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07"/>
            <p:cNvSpPr/>
            <p:nvPr/>
          </p:nvSpPr>
          <p:spPr>
            <a:xfrm>
              <a:off x="6655941" y="2543357"/>
              <a:ext cx="286816" cy="93385"/>
            </a:xfrm>
            <a:custGeom>
              <a:rect b="b" l="l" r="r" t="t"/>
              <a:pathLst>
                <a:path extrusionOk="0" h="2916" w="8956">
                  <a:moveTo>
                    <a:pt x="735" y="1"/>
                  </a:moveTo>
                  <a:lnTo>
                    <a:pt x="0" y="1655"/>
                  </a:lnTo>
                  <a:cubicBezTo>
                    <a:pt x="1713" y="2489"/>
                    <a:pt x="3581" y="2916"/>
                    <a:pt x="5457" y="2916"/>
                  </a:cubicBezTo>
                  <a:cubicBezTo>
                    <a:pt x="6400" y="2916"/>
                    <a:pt x="7344" y="2808"/>
                    <a:pt x="8271" y="2590"/>
                  </a:cubicBezTo>
                  <a:lnTo>
                    <a:pt x="8956" y="1087"/>
                  </a:lnTo>
                  <a:lnTo>
                    <a:pt x="8956" y="1087"/>
                  </a:lnTo>
                  <a:cubicBezTo>
                    <a:pt x="8236" y="1190"/>
                    <a:pt x="7512" y="1241"/>
                    <a:pt x="6790" y="1241"/>
                  </a:cubicBezTo>
                  <a:cubicBezTo>
                    <a:pt x="4716" y="1241"/>
                    <a:pt x="2657" y="819"/>
                    <a:pt x="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07"/>
            <p:cNvSpPr/>
            <p:nvPr/>
          </p:nvSpPr>
          <p:spPr>
            <a:xfrm>
              <a:off x="6634516" y="2712962"/>
              <a:ext cx="117756" cy="176650"/>
            </a:xfrm>
            <a:custGeom>
              <a:rect b="b" l="l" r="r" t="t"/>
              <a:pathLst>
                <a:path extrusionOk="0" h="5516" w="3677">
                  <a:moveTo>
                    <a:pt x="3659" y="1"/>
                  </a:moveTo>
                  <a:cubicBezTo>
                    <a:pt x="3615" y="1"/>
                    <a:pt x="2801" y="1214"/>
                    <a:pt x="1805" y="2725"/>
                  </a:cubicBezTo>
                  <a:cubicBezTo>
                    <a:pt x="803" y="4245"/>
                    <a:pt x="1" y="5498"/>
                    <a:pt x="34" y="5515"/>
                  </a:cubicBezTo>
                  <a:cubicBezTo>
                    <a:pt x="34" y="5515"/>
                    <a:pt x="34" y="5515"/>
                    <a:pt x="35" y="5515"/>
                  </a:cubicBezTo>
                  <a:cubicBezTo>
                    <a:pt x="62" y="5515"/>
                    <a:pt x="893" y="4302"/>
                    <a:pt x="1889" y="2791"/>
                  </a:cubicBezTo>
                  <a:cubicBezTo>
                    <a:pt x="2891" y="1271"/>
                    <a:pt x="3677" y="18"/>
                    <a:pt x="3660" y="1"/>
                  </a:cubicBezTo>
                  <a:cubicBezTo>
                    <a:pt x="3660" y="1"/>
                    <a:pt x="3659" y="1"/>
                    <a:pt x="3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07"/>
            <p:cNvSpPr/>
            <p:nvPr/>
          </p:nvSpPr>
          <p:spPr>
            <a:xfrm>
              <a:off x="6617415" y="2739158"/>
              <a:ext cx="162687" cy="106579"/>
            </a:xfrm>
            <a:custGeom>
              <a:rect b="b" l="l" r="r" t="t"/>
              <a:pathLst>
                <a:path extrusionOk="0" h="3328" w="5080">
                  <a:moveTo>
                    <a:pt x="19" y="1"/>
                  </a:moveTo>
                  <a:cubicBezTo>
                    <a:pt x="18" y="1"/>
                    <a:pt x="17" y="1"/>
                    <a:pt x="17" y="2"/>
                  </a:cubicBezTo>
                  <a:cubicBezTo>
                    <a:pt x="0" y="19"/>
                    <a:pt x="1120" y="787"/>
                    <a:pt x="2523" y="1706"/>
                  </a:cubicBezTo>
                  <a:cubicBezTo>
                    <a:pt x="3894" y="2615"/>
                    <a:pt x="5020" y="3327"/>
                    <a:pt x="5062" y="3327"/>
                  </a:cubicBezTo>
                  <a:cubicBezTo>
                    <a:pt x="5062" y="3327"/>
                    <a:pt x="5063" y="3327"/>
                    <a:pt x="5063" y="3327"/>
                  </a:cubicBezTo>
                  <a:cubicBezTo>
                    <a:pt x="5079" y="3293"/>
                    <a:pt x="3960" y="2542"/>
                    <a:pt x="2573" y="1623"/>
                  </a:cubicBezTo>
                  <a:cubicBezTo>
                    <a:pt x="1200" y="724"/>
                    <a:pt x="83"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07"/>
            <p:cNvSpPr/>
            <p:nvPr/>
          </p:nvSpPr>
          <p:spPr>
            <a:xfrm>
              <a:off x="6683739" y="2709215"/>
              <a:ext cx="39103" cy="178251"/>
            </a:xfrm>
            <a:custGeom>
              <a:rect b="b" l="l" r="r" t="t"/>
              <a:pathLst>
                <a:path extrusionOk="0" h="5566" w="1221">
                  <a:moveTo>
                    <a:pt x="35" y="1"/>
                  </a:moveTo>
                  <a:cubicBezTo>
                    <a:pt x="35" y="1"/>
                    <a:pt x="35" y="1"/>
                    <a:pt x="34" y="1"/>
                  </a:cubicBezTo>
                  <a:cubicBezTo>
                    <a:pt x="1" y="1"/>
                    <a:pt x="235" y="1254"/>
                    <a:pt x="552" y="2791"/>
                  </a:cubicBezTo>
                  <a:cubicBezTo>
                    <a:pt x="870" y="4329"/>
                    <a:pt x="1154" y="5565"/>
                    <a:pt x="1187" y="5565"/>
                  </a:cubicBezTo>
                  <a:cubicBezTo>
                    <a:pt x="1221" y="5565"/>
                    <a:pt x="987" y="4312"/>
                    <a:pt x="669" y="2775"/>
                  </a:cubicBezTo>
                  <a:cubicBezTo>
                    <a:pt x="337" y="1248"/>
                    <a:pt x="71"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07"/>
            <p:cNvSpPr/>
            <p:nvPr/>
          </p:nvSpPr>
          <p:spPr>
            <a:xfrm>
              <a:off x="6598680" y="2769134"/>
              <a:ext cx="194808" cy="40768"/>
            </a:xfrm>
            <a:custGeom>
              <a:rect b="b" l="l" r="r" t="t"/>
              <a:pathLst>
                <a:path extrusionOk="0" h="1273" w="6083">
                  <a:moveTo>
                    <a:pt x="6078" y="1"/>
                  </a:moveTo>
                  <a:cubicBezTo>
                    <a:pt x="5995" y="1"/>
                    <a:pt x="4659" y="247"/>
                    <a:pt x="3025" y="586"/>
                  </a:cubicBezTo>
                  <a:cubicBezTo>
                    <a:pt x="1354" y="937"/>
                    <a:pt x="0" y="1238"/>
                    <a:pt x="0" y="1271"/>
                  </a:cubicBezTo>
                  <a:cubicBezTo>
                    <a:pt x="0" y="1272"/>
                    <a:pt x="2" y="1272"/>
                    <a:pt x="4" y="1272"/>
                  </a:cubicBezTo>
                  <a:cubicBezTo>
                    <a:pt x="87" y="1272"/>
                    <a:pt x="1424" y="1026"/>
                    <a:pt x="3058" y="687"/>
                  </a:cubicBezTo>
                  <a:cubicBezTo>
                    <a:pt x="4729" y="336"/>
                    <a:pt x="6082" y="35"/>
                    <a:pt x="6082" y="2"/>
                  </a:cubicBezTo>
                  <a:cubicBezTo>
                    <a:pt x="6082" y="1"/>
                    <a:pt x="6081" y="1"/>
                    <a:pt x="6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07"/>
            <p:cNvSpPr/>
            <p:nvPr/>
          </p:nvSpPr>
          <p:spPr>
            <a:xfrm>
              <a:off x="6730847" y="2708702"/>
              <a:ext cx="29975" cy="34811"/>
            </a:xfrm>
            <a:custGeom>
              <a:rect b="b" l="l" r="r" t="t"/>
              <a:pathLst>
                <a:path extrusionOk="0" h="1087" w="936">
                  <a:moveTo>
                    <a:pt x="84" y="0"/>
                  </a:moveTo>
                  <a:lnTo>
                    <a:pt x="84" y="17"/>
                  </a:lnTo>
                  <a:cubicBezTo>
                    <a:pt x="67" y="101"/>
                    <a:pt x="50" y="201"/>
                    <a:pt x="50" y="301"/>
                  </a:cubicBezTo>
                  <a:cubicBezTo>
                    <a:pt x="0" y="518"/>
                    <a:pt x="0" y="752"/>
                    <a:pt x="0" y="986"/>
                  </a:cubicBezTo>
                  <a:lnTo>
                    <a:pt x="0" y="1020"/>
                  </a:lnTo>
                  <a:lnTo>
                    <a:pt x="0" y="1087"/>
                  </a:lnTo>
                  <a:lnTo>
                    <a:pt x="67" y="1053"/>
                  </a:lnTo>
                  <a:cubicBezTo>
                    <a:pt x="368" y="953"/>
                    <a:pt x="669" y="819"/>
                    <a:pt x="936" y="652"/>
                  </a:cubicBezTo>
                  <a:lnTo>
                    <a:pt x="936" y="652"/>
                  </a:lnTo>
                  <a:cubicBezTo>
                    <a:pt x="659" y="714"/>
                    <a:pt x="367" y="818"/>
                    <a:pt x="101" y="939"/>
                  </a:cubicBezTo>
                  <a:lnTo>
                    <a:pt x="101" y="939"/>
                  </a:lnTo>
                  <a:cubicBezTo>
                    <a:pt x="102" y="691"/>
                    <a:pt x="117" y="474"/>
                    <a:pt x="117" y="301"/>
                  </a:cubicBezTo>
                  <a:cubicBezTo>
                    <a:pt x="134" y="201"/>
                    <a:pt x="117" y="101"/>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07"/>
            <p:cNvSpPr/>
            <p:nvPr/>
          </p:nvSpPr>
          <p:spPr>
            <a:xfrm>
              <a:off x="6634516" y="2846218"/>
              <a:ext cx="30552" cy="34811"/>
            </a:xfrm>
            <a:custGeom>
              <a:rect b="b" l="l" r="r" t="t"/>
              <a:pathLst>
                <a:path extrusionOk="0" h="1087" w="954">
                  <a:moveTo>
                    <a:pt x="936" y="1"/>
                  </a:moveTo>
                  <a:lnTo>
                    <a:pt x="870" y="34"/>
                  </a:lnTo>
                  <a:cubicBezTo>
                    <a:pt x="569" y="134"/>
                    <a:pt x="268" y="268"/>
                    <a:pt x="1" y="435"/>
                  </a:cubicBezTo>
                  <a:cubicBezTo>
                    <a:pt x="295" y="373"/>
                    <a:pt x="574" y="283"/>
                    <a:pt x="839" y="164"/>
                  </a:cubicBezTo>
                  <a:lnTo>
                    <a:pt x="839" y="164"/>
                  </a:lnTo>
                  <a:cubicBezTo>
                    <a:pt x="848" y="407"/>
                    <a:pt x="819" y="632"/>
                    <a:pt x="819" y="786"/>
                  </a:cubicBezTo>
                  <a:cubicBezTo>
                    <a:pt x="803" y="886"/>
                    <a:pt x="819" y="986"/>
                    <a:pt x="853" y="1087"/>
                  </a:cubicBezTo>
                  <a:cubicBezTo>
                    <a:pt x="870" y="986"/>
                    <a:pt x="886" y="903"/>
                    <a:pt x="903" y="803"/>
                  </a:cubicBezTo>
                  <a:cubicBezTo>
                    <a:pt x="936" y="569"/>
                    <a:pt x="953" y="335"/>
                    <a:pt x="936" y="101"/>
                  </a:cubicBezTo>
                  <a:lnTo>
                    <a:pt x="936" y="84"/>
                  </a:lnTo>
                  <a:lnTo>
                    <a:pt x="9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07"/>
            <p:cNvSpPr/>
            <p:nvPr/>
          </p:nvSpPr>
          <p:spPr>
            <a:xfrm>
              <a:off x="6654852" y="2828572"/>
              <a:ext cx="21425" cy="24627"/>
            </a:xfrm>
            <a:custGeom>
              <a:rect b="b" l="l" r="r" t="t"/>
              <a:pathLst>
                <a:path extrusionOk="0" h="769" w="669">
                  <a:moveTo>
                    <a:pt x="669" y="0"/>
                  </a:moveTo>
                  <a:lnTo>
                    <a:pt x="585" y="34"/>
                  </a:lnTo>
                  <a:cubicBezTo>
                    <a:pt x="385" y="100"/>
                    <a:pt x="184" y="201"/>
                    <a:pt x="1" y="318"/>
                  </a:cubicBezTo>
                  <a:cubicBezTo>
                    <a:pt x="190" y="289"/>
                    <a:pt x="379" y="234"/>
                    <a:pt x="557" y="165"/>
                  </a:cubicBezTo>
                  <a:lnTo>
                    <a:pt x="557" y="165"/>
                  </a:lnTo>
                  <a:cubicBezTo>
                    <a:pt x="565" y="310"/>
                    <a:pt x="552" y="452"/>
                    <a:pt x="552" y="568"/>
                  </a:cubicBezTo>
                  <a:cubicBezTo>
                    <a:pt x="552" y="685"/>
                    <a:pt x="569" y="769"/>
                    <a:pt x="585" y="769"/>
                  </a:cubicBezTo>
                  <a:cubicBezTo>
                    <a:pt x="602" y="769"/>
                    <a:pt x="602" y="685"/>
                    <a:pt x="636" y="568"/>
                  </a:cubicBezTo>
                  <a:cubicBezTo>
                    <a:pt x="652" y="418"/>
                    <a:pt x="669" y="251"/>
                    <a:pt x="669" y="84"/>
                  </a:cubicBezTo>
                  <a:lnTo>
                    <a:pt x="6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07"/>
            <p:cNvSpPr/>
            <p:nvPr/>
          </p:nvSpPr>
          <p:spPr>
            <a:xfrm>
              <a:off x="6613668" y="2727437"/>
              <a:ext cx="34811" cy="29975"/>
            </a:xfrm>
            <a:custGeom>
              <a:rect b="b" l="l" r="r" t="t"/>
              <a:pathLst>
                <a:path extrusionOk="0" h="936" w="1087">
                  <a:moveTo>
                    <a:pt x="652" y="0"/>
                  </a:moveTo>
                  <a:lnTo>
                    <a:pt x="652" y="0"/>
                  </a:lnTo>
                  <a:cubicBezTo>
                    <a:pt x="713" y="278"/>
                    <a:pt x="803" y="569"/>
                    <a:pt x="922" y="835"/>
                  </a:cubicBezTo>
                  <a:lnTo>
                    <a:pt x="922" y="835"/>
                  </a:lnTo>
                  <a:cubicBezTo>
                    <a:pt x="679" y="833"/>
                    <a:pt x="453" y="819"/>
                    <a:pt x="284" y="819"/>
                  </a:cubicBezTo>
                  <a:cubicBezTo>
                    <a:pt x="262" y="814"/>
                    <a:pt x="238" y="812"/>
                    <a:pt x="214" y="812"/>
                  </a:cubicBezTo>
                  <a:cubicBezTo>
                    <a:pt x="147" y="812"/>
                    <a:pt x="73" y="828"/>
                    <a:pt x="0" y="852"/>
                  </a:cubicBezTo>
                  <a:cubicBezTo>
                    <a:pt x="100" y="869"/>
                    <a:pt x="184" y="886"/>
                    <a:pt x="284" y="903"/>
                  </a:cubicBezTo>
                  <a:cubicBezTo>
                    <a:pt x="518" y="936"/>
                    <a:pt x="752" y="936"/>
                    <a:pt x="986" y="936"/>
                  </a:cubicBezTo>
                  <a:lnTo>
                    <a:pt x="1086" y="936"/>
                  </a:lnTo>
                  <a:lnTo>
                    <a:pt x="1053" y="869"/>
                  </a:lnTo>
                  <a:cubicBezTo>
                    <a:pt x="952" y="568"/>
                    <a:pt x="819" y="268"/>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07"/>
            <p:cNvSpPr/>
            <p:nvPr/>
          </p:nvSpPr>
          <p:spPr>
            <a:xfrm>
              <a:off x="6641466" y="2747773"/>
              <a:ext cx="24659" cy="21104"/>
            </a:xfrm>
            <a:custGeom>
              <a:rect b="b" l="l" r="r" t="t"/>
              <a:pathLst>
                <a:path extrusionOk="0" h="659" w="770">
                  <a:moveTo>
                    <a:pt x="435" y="0"/>
                  </a:moveTo>
                  <a:cubicBezTo>
                    <a:pt x="465" y="193"/>
                    <a:pt x="521" y="387"/>
                    <a:pt x="604" y="556"/>
                  </a:cubicBezTo>
                  <a:lnTo>
                    <a:pt x="604" y="556"/>
                  </a:lnTo>
                  <a:cubicBezTo>
                    <a:pt x="566" y="558"/>
                    <a:pt x="528" y="559"/>
                    <a:pt x="492" y="559"/>
                  </a:cubicBezTo>
                  <a:cubicBezTo>
                    <a:pt x="380" y="559"/>
                    <a:pt x="279" y="552"/>
                    <a:pt x="201" y="552"/>
                  </a:cubicBezTo>
                  <a:cubicBezTo>
                    <a:pt x="84" y="552"/>
                    <a:pt x="1" y="568"/>
                    <a:pt x="1" y="585"/>
                  </a:cubicBezTo>
                  <a:cubicBezTo>
                    <a:pt x="1" y="602"/>
                    <a:pt x="84" y="602"/>
                    <a:pt x="201" y="618"/>
                  </a:cubicBezTo>
                  <a:cubicBezTo>
                    <a:pt x="312" y="643"/>
                    <a:pt x="431" y="658"/>
                    <a:pt x="545" y="658"/>
                  </a:cubicBezTo>
                  <a:cubicBezTo>
                    <a:pt x="588" y="658"/>
                    <a:pt x="629" y="656"/>
                    <a:pt x="669" y="652"/>
                  </a:cubicBezTo>
                  <a:lnTo>
                    <a:pt x="770" y="652"/>
                  </a:lnTo>
                  <a:lnTo>
                    <a:pt x="736" y="585"/>
                  </a:lnTo>
                  <a:cubicBezTo>
                    <a:pt x="669" y="384"/>
                    <a:pt x="569" y="184"/>
                    <a:pt x="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07"/>
            <p:cNvSpPr/>
            <p:nvPr/>
          </p:nvSpPr>
          <p:spPr>
            <a:xfrm>
              <a:off x="6753329" y="2827483"/>
              <a:ext cx="34811" cy="30552"/>
            </a:xfrm>
            <a:custGeom>
              <a:rect b="b" l="l" r="r" t="t"/>
              <a:pathLst>
                <a:path extrusionOk="0" h="954" w="1087">
                  <a:moveTo>
                    <a:pt x="0" y="1"/>
                  </a:moveTo>
                  <a:lnTo>
                    <a:pt x="33" y="84"/>
                  </a:lnTo>
                  <a:cubicBezTo>
                    <a:pt x="134" y="385"/>
                    <a:pt x="267" y="669"/>
                    <a:pt x="434" y="953"/>
                  </a:cubicBezTo>
                  <a:cubicBezTo>
                    <a:pt x="373" y="659"/>
                    <a:pt x="282" y="380"/>
                    <a:pt x="163" y="101"/>
                  </a:cubicBezTo>
                  <a:lnTo>
                    <a:pt x="163" y="101"/>
                  </a:lnTo>
                  <a:cubicBezTo>
                    <a:pt x="407" y="104"/>
                    <a:pt x="633" y="118"/>
                    <a:pt x="802" y="118"/>
                  </a:cubicBezTo>
                  <a:cubicBezTo>
                    <a:pt x="827" y="123"/>
                    <a:pt x="852" y="125"/>
                    <a:pt x="879" y="125"/>
                  </a:cubicBezTo>
                  <a:cubicBezTo>
                    <a:pt x="944" y="125"/>
                    <a:pt x="1015" y="113"/>
                    <a:pt x="1086" y="101"/>
                  </a:cubicBezTo>
                  <a:cubicBezTo>
                    <a:pt x="986" y="68"/>
                    <a:pt x="902" y="51"/>
                    <a:pt x="802" y="51"/>
                  </a:cubicBezTo>
                  <a:cubicBezTo>
                    <a:pt x="568" y="17"/>
                    <a:pt x="334" y="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07"/>
            <p:cNvSpPr/>
            <p:nvPr/>
          </p:nvSpPr>
          <p:spPr>
            <a:xfrm>
              <a:off x="6735651" y="2816242"/>
              <a:ext cx="24659" cy="20912"/>
            </a:xfrm>
            <a:custGeom>
              <a:rect b="b" l="l" r="r" t="t"/>
              <a:pathLst>
                <a:path extrusionOk="0" h="653" w="770">
                  <a:moveTo>
                    <a:pt x="1" y="1"/>
                  </a:moveTo>
                  <a:lnTo>
                    <a:pt x="34" y="68"/>
                  </a:lnTo>
                  <a:cubicBezTo>
                    <a:pt x="101" y="285"/>
                    <a:pt x="201" y="485"/>
                    <a:pt x="335" y="653"/>
                  </a:cubicBezTo>
                  <a:cubicBezTo>
                    <a:pt x="305" y="459"/>
                    <a:pt x="249" y="280"/>
                    <a:pt x="166" y="101"/>
                  </a:cubicBezTo>
                  <a:lnTo>
                    <a:pt x="569" y="101"/>
                  </a:lnTo>
                  <a:cubicBezTo>
                    <a:pt x="686" y="101"/>
                    <a:pt x="769" y="84"/>
                    <a:pt x="769" y="84"/>
                  </a:cubicBezTo>
                  <a:cubicBezTo>
                    <a:pt x="769" y="68"/>
                    <a:pt x="686" y="51"/>
                    <a:pt x="569" y="34"/>
                  </a:cubicBezTo>
                  <a:cubicBezTo>
                    <a:pt x="418" y="1"/>
                    <a:pt x="251"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07"/>
            <p:cNvSpPr/>
            <p:nvPr/>
          </p:nvSpPr>
          <p:spPr>
            <a:xfrm>
              <a:off x="6754386" y="2762600"/>
              <a:ext cx="21425" cy="23186"/>
            </a:xfrm>
            <a:custGeom>
              <a:rect b="b" l="l" r="r" t="t"/>
              <a:pathLst>
                <a:path extrusionOk="0" h="724" w="669">
                  <a:moveTo>
                    <a:pt x="630" y="1"/>
                  </a:moveTo>
                  <a:cubicBezTo>
                    <a:pt x="611" y="1"/>
                    <a:pt x="551" y="33"/>
                    <a:pt x="468" y="89"/>
                  </a:cubicBezTo>
                  <a:cubicBezTo>
                    <a:pt x="318" y="172"/>
                    <a:pt x="184" y="272"/>
                    <a:pt x="67" y="373"/>
                  </a:cubicBezTo>
                  <a:cubicBezTo>
                    <a:pt x="67" y="373"/>
                    <a:pt x="67" y="373"/>
                    <a:pt x="67" y="389"/>
                  </a:cubicBezTo>
                  <a:lnTo>
                    <a:pt x="0" y="439"/>
                  </a:lnTo>
                  <a:lnTo>
                    <a:pt x="67" y="473"/>
                  </a:lnTo>
                  <a:cubicBezTo>
                    <a:pt x="251" y="590"/>
                    <a:pt x="468" y="673"/>
                    <a:pt x="669" y="723"/>
                  </a:cubicBezTo>
                  <a:cubicBezTo>
                    <a:pt x="525" y="608"/>
                    <a:pt x="368" y="493"/>
                    <a:pt x="199" y="410"/>
                  </a:cubicBezTo>
                  <a:lnTo>
                    <a:pt x="199" y="410"/>
                  </a:lnTo>
                  <a:cubicBezTo>
                    <a:pt x="316" y="302"/>
                    <a:pt x="428" y="229"/>
                    <a:pt x="502" y="155"/>
                  </a:cubicBezTo>
                  <a:cubicBezTo>
                    <a:pt x="602" y="72"/>
                    <a:pt x="652" y="5"/>
                    <a:pt x="635" y="5"/>
                  </a:cubicBezTo>
                  <a:cubicBezTo>
                    <a:pt x="635" y="2"/>
                    <a:pt x="633"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07"/>
            <p:cNvSpPr/>
            <p:nvPr/>
          </p:nvSpPr>
          <p:spPr>
            <a:xfrm>
              <a:off x="6675732" y="2717253"/>
              <a:ext cx="23570" cy="22514"/>
            </a:xfrm>
            <a:custGeom>
              <a:rect b="b" l="l" r="r" t="t"/>
              <a:pathLst>
                <a:path extrusionOk="0" h="703" w="736">
                  <a:moveTo>
                    <a:pt x="735" y="1"/>
                  </a:moveTo>
                  <a:cubicBezTo>
                    <a:pt x="632" y="163"/>
                    <a:pt x="542" y="339"/>
                    <a:pt x="488" y="527"/>
                  </a:cubicBezTo>
                  <a:lnTo>
                    <a:pt x="488" y="527"/>
                  </a:lnTo>
                  <a:cubicBezTo>
                    <a:pt x="374" y="424"/>
                    <a:pt x="272" y="325"/>
                    <a:pt x="184" y="251"/>
                  </a:cubicBezTo>
                  <a:cubicBezTo>
                    <a:pt x="112" y="193"/>
                    <a:pt x="52" y="148"/>
                    <a:pt x="26" y="148"/>
                  </a:cubicBezTo>
                  <a:cubicBezTo>
                    <a:pt x="22" y="148"/>
                    <a:pt x="19" y="149"/>
                    <a:pt x="17" y="151"/>
                  </a:cubicBezTo>
                  <a:cubicBezTo>
                    <a:pt x="0" y="168"/>
                    <a:pt x="50" y="218"/>
                    <a:pt x="134" y="318"/>
                  </a:cubicBezTo>
                  <a:cubicBezTo>
                    <a:pt x="234" y="435"/>
                    <a:pt x="351" y="552"/>
                    <a:pt x="468" y="652"/>
                  </a:cubicBezTo>
                  <a:lnTo>
                    <a:pt x="485" y="652"/>
                  </a:lnTo>
                  <a:lnTo>
                    <a:pt x="535" y="703"/>
                  </a:lnTo>
                  <a:lnTo>
                    <a:pt x="568" y="636"/>
                  </a:lnTo>
                  <a:cubicBezTo>
                    <a:pt x="652" y="435"/>
                    <a:pt x="702" y="218"/>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07"/>
            <p:cNvSpPr/>
            <p:nvPr/>
          </p:nvSpPr>
          <p:spPr>
            <a:xfrm>
              <a:off x="6706764" y="2845161"/>
              <a:ext cx="23570" cy="22482"/>
            </a:xfrm>
            <a:custGeom>
              <a:rect b="b" l="l" r="r" t="t"/>
              <a:pathLst>
                <a:path extrusionOk="0" h="702" w="736">
                  <a:moveTo>
                    <a:pt x="201" y="0"/>
                  </a:moveTo>
                  <a:lnTo>
                    <a:pt x="184" y="84"/>
                  </a:lnTo>
                  <a:cubicBezTo>
                    <a:pt x="84" y="284"/>
                    <a:pt x="34" y="485"/>
                    <a:pt x="0" y="702"/>
                  </a:cubicBezTo>
                  <a:cubicBezTo>
                    <a:pt x="118" y="540"/>
                    <a:pt x="197" y="365"/>
                    <a:pt x="249" y="188"/>
                  </a:cubicBezTo>
                  <a:lnTo>
                    <a:pt x="249" y="188"/>
                  </a:lnTo>
                  <a:cubicBezTo>
                    <a:pt x="363" y="282"/>
                    <a:pt x="464" y="392"/>
                    <a:pt x="552" y="451"/>
                  </a:cubicBezTo>
                  <a:cubicBezTo>
                    <a:pt x="625" y="524"/>
                    <a:pt x="685" y="571"/>
                    <a:pt x="710" y="571"/>
                  </a:cubicBezTo>
                  <a:cubicBezTo>
                    <a:pt x="714" y="571"/>
                    <a:pt x="717" y="570"/>
                    <a:pt x="719" y="568"/>
                  </a:cubicBezTo>
                  <a:cubicBezTo>
                    <a:pt x="736" y="552"/>
                    <a:pt x="685" y="501"/>
                    <a:pt x="602" y="401"/>
                  </a:cubicBezTo>
                  <a:cubicBezTo>
                    <a:pt x="502" y="284"/>
                    <a:pt x="401" y="167"/>
                    <a:pt x="268" y="67"/>
                  </a:cubicBezTo>
                  <a:cubicBezTo>
                    <a:pt x="268" y="67"/>
                    <a:pt x="268" y="50"/>
                    <a:pt x="251" y="50"/>
                  </a:cubicBezTo>
                  <a:lnTo>
                    <a:pt x="2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07"/>
            <p:cNvSpPr/>
            <p:nvPr/>
          </p:nvSpPr>
          <p:spPr>
            <a:xfrm>
              <a:off x="6627567" y="2788957"/>
              <a:ext cx="21425" cy="23570"/>
            </a:xfrm>
            <a:custGeom>
              <a:rect b="b" l="l" r="r" t="t"/>
              <a:pathLst>
                <a:path extrusionOk="0" h="736" w="669">
                  <a:moveTo>
                    <a:pt x="34" y="1"/>
                  </a:moveTo>
                  <a:cubicBezTo>
                    <a:pt x="168" y="149"/>
                    <a:pt x="328" y="271"/>
                    <a:pt x="491" y="367"/>
                  </a:cubicBezTo>
                  <a:lnTo>
                    <a:pt x="491" y="367"/>
                  </a:lnTo>
                  <a:cubicBezTo>
                    <a:pt x="369" y="453"/>
                    <a:pt x="240" y="526"/>
                    <a:pt x="151" y="586"/>
                  </a:cubicBezTo>
                  <a:cubicBezTo>
                    <a:pt x="51" y="669"/>
                    <a:pt x="1" y="719"/>
                    <a:pt x="1" y="736"/>
                  </a:cubicBezTo>
                  <a:cubicBezTo>
                    <a:pt x="17" y="736"/>
                    <a:pt x="84" y="702"/>
                    <a:pt x="184" y="652"/>
                  </a:cubicBezTo>
                  <a:cubicBezTo>
                    <a:pt x="335" y="586"/>
                    <a:pt x="468" y="502"/>
                    <a:pt x="602" y="418"/>
                  </a:cubicBezTo>
                  <a:lnTo>
                    <a:pt x="619" y="402"/>
                  </a:lnTo>
                  <a:lnTo>
                    <a:pt x="669" y="368"/>
                  </a:lnTo>
                  <a:lnTo>
                    <a:pt x="619" y="318"/>
                  </a:lnTo>
                  <a:cubicBezTo>
                    <a:pt x="435" y="185"/>
                    <a:pt x="234" y="84"/>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07"/>
            <p:cNvSpPr/>
            <p:nvPr/>
          </p:nvSpPr>
          <p:spPr>
            <a:xfrm>
              <a:off x="6673587" y="2739190"/>
              <a:ext cx="33210" cy="32153"/>
            </a:xfrm>
            <a:custGeom>
              <a:rect b="b" l="l" r="r" t="t"/>
              <a:pathLst>
                <a:path extrusionOk="0" h="1004" w="1037">
                  <a:moveTo>
                    <a:pt x="1036" y="1"/>
                  </a:moveTo>
                  <a:lnTo>
                    <a:pt x="1036" y="1"/>
                  </a:lnTo>
                  <a:cubicBezTo>
                    <a:pt x="915" y="260"/>
                    <a:pt x="807" y="533"/>
                    <a:pt x="738" y="819"/>
                  </a:cubicBezTo>
                  <a:lnTo>
                    <a:pt x="738" y="819"/>
                  </a:lnTo>
                  <a:cubicBezTo>
                    <a:pt x="541" y="678"/>
                    <a:pt x="375" y="527"/>
                    <a:pt x="251" y="419"/>
                  </a:cubicBezTo>
                  <a:cubicBezTo>
                    <a:pt x="116" y="329"/>
                    <a:pt x="35" y="266"/>
                    <a:pt x="8" y="266"/>
                  </a:cubicBezTo>
                  <a:cubicBezTo>
                    <a:pt x="5" y="266"/>
                    <a:pt x="2" y="266"/>
                    <a:pt x="0" y="268"/>
                  </a:cubicBezTo>
                  <a:cubicBezTo>
                    <a:pt x="0" y="268"/>
                    <a:pt x="67" y="352"/>
                    <a:pt x="201" y="485"/>
                  </a:cubicBezTo>
                  <a:cubicBezTo>
                    <a:pt x="351" y="652"/>
                    <a:pt x="535" y="803"/>
                    <a:pt x="719" y="953"/>
                  </a:cubicBezTo>
                  <a:lnTo>
                    <a:pt x="736" y="953"/>
                  </a:lnTo>
                  <a:lnTo>
                    <a:pt x="802" y="1003"/>
                  </a:lnTo>
                  <a:lnTo>
                    <a:pt x="819" y="937"/>
                  </a:lnTo>
                  <a:cubicBezTo>
                    <a:pt x="919" y="619"/>
                    <a:pt x="1003" y="318"/>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07"/>
            <p:cNvSpPr/>
            <p:nvPr/>
          </p:nvSpPr>
          <p:spPr>
            <a:xfrm>
              <a:off x="6717461" y="2760551"/>
              <a:ext cx="32153" cy="33274"/>
            </a:xfrm>
            <a:custGeom>
              <a:rect b="b" l="l" r="r" t="t"/>
              <a:pathLst>
                <a:path extrusionOk="0" h="1039" w="1004">
                  <a:moveTo>
                    <a:pt x="734" y="0"/>
                  </a:moveTo>
                  <a:cubicBezTo>
                    <a:pt x="721" y="0"/>
                    <a:pt x="641" y="79"/>
                    <a:pt x="519" y="186"/>
                  </a:cubicBezTo>
                  <a:cubicBezTo>
                    <a:pt x="351" y="353"/>
                    <a:pt x="201" y="537"/>
                    <a:pt x="51" y="721"/>
                  </a:cubicBezTo>
                  <a:lnTo>
                    <a:pt x="51" y="737"/>
                  </a:lnTo>
                  <a:lnTo>
                    <a:pt x="1" y="787"/>
                  </a:lnTo>
                  <a:lnTo>
                    <a:pt x="67" y="821"/>
                  </a:lnTo>
                  <a:cubicBezTo>
                    <a:pt x="385" y="921"/>
                    <a:pt x="686" y="988"/>
                    <a:pt x="1003" y="1038"/>
                  </a:cubicBezTo>
                  <a:cubicBezTo>
                    <a:pt x="742" y="900"/>
                    <a:pt x="466" y="804"/>
                    <a:pt x="176" y="737"/>
                  </a:cubicBezTo>
                  <a:lnTo>
                    <a:pt x="176" y="737"/>
                  </a:lnTo>
                  <a:cubicBezTo>
                    <a:pt x="320" y="550"/>
                    <a:pt x="475" y="378"/>
                    <a:pt x="585" y="236"/>
                  </a:cubicBezTo>
                  <a:cubicBezTo>
                    <a:pt x="686" y="102"/>
                    <a:pt x="752" y="2"/>
                    <a:pt x="736" y="2"/>
                  </a:cubicBezTo>
                  <a:cubicBezTo>
                    <a:pt x="736" y="1"/>
                    <a:pt x="735" y="0"/>
                    <a:pt x="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07"/>
            <p:cNvSpPr/>
            <p:nvPr/>
          </p:nvSpPr>
          <p:spPr>
            <a:xfrm>
              <a:off x="6694467" y="2806635"/>
              <a:ext cx="33722" cy="32665"/>
            </a:xfrm>
            <a:custGeom>
              <a:rect b="b" l="l" r="r" t="t"/>
              <a:pathLst>
                <a:path extrusionOk="0" h="1020" w="1053">
                  <a:moveTo>
                    <a:pt x="251" y="0"/>
                  </a:moveTo>
                  <a:lnTo>
                    <a:pt x="217" y="84"/>
                  </a:lnTo>
                  <a:cubicBezTo>
                    <a:pt x="117" y="384"/>
                    <a:pt x="50" y="685"/>
                    <a:pt x="0" y="1019"/>
                  </a:cubicBezTo>
                  <a:cubicBezTo>
                    <a:pt x="138" y="743"/>
                    <a:pt x="234" y="466"/>
                    <a:pt x="301" y="176"/>
                  </a:cubicBezTo>
                  <a:lnTo>
                    <a:pt x="301" y="176"/>
                  </a:lnTo>
                  <a:cubicBezTo>
                    <a:pt x="488" y="319"/>
                    <a:pt x="659" y="475"/>
                    <a:pt x="785" y="585"/>
                  </a:cubicBezTo>
                  <a:cubicBezTo>
                    <a:pt x="917" y="687"/>
                    <a:pt x="1010" y="738"/>
                    <a:pt x="1031" y="738"/>
                  </a:cubicBezTo>
                  <a:cubicBezTo>
                    <a:pt x="1034" y="738"/>
                    <a:pt x="1036" y="737"/>
                    <a:pt x="1036" y="735"/>
                  </a:cubicBezTo>
                  <a:cubicBezTo>
                    <a:pt x="1053" y="735"/>
                    <a:pt x="969" y="652"/>
                    <a:pt x="852" y="535"/>
                  </a:cubicBezTo>
                  <a:cubicBezTo>
                    <a:pt x="685" y="351"/>
                    <a:pt x="501" y="201"/>
                    <a:pt x="318" y="67"/>
                  </a:cubicBezTo>
                  <a:cubicBezTo>
                    <a:pt x="318" y="50"/>
                    <a:pt x="301" y="50"/>
                    <a:pt x="301" y="50"/>
                  </a:cubicBezTo>
                  <a:lnTo>
                    <a:pt x="2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07"/>
            <p:cNvSpPr/>
            <p:nvPr/>
          </p:nvSpPr>
          <p:spPr>
            <a:xfrm>
              <a:off x="6651649" y="2784153"/>
              <a:ext cx="32121" cy="33274"/>
            </a:xfrm>
            <a:custGeom>
              <a:rect b="b" l="l" r="r" t="t"/>
              <a:pathLst>
                <a:path extrusionOk="0" h="1039" w="1003">
                  <a:moveTo>
                    <a:pt x="0" y="0"/>
                  </a:moveTo>
                  <a:cubicBezTo>
                    <a:pt x="263" y="140"/>
                    <a:pt x="540" y="236"/>
                    <a:pt x="832" y="316"/>
                  </a:cubicBezTo>
                  <a:lnTo>
                    <a:pt x="832" y="316"/>
                  </a:lnTo>
                  <a:cubicBezTo>
                    <a:pt x="677" y="510"/>
                    <a:pt x="526" y="663"/>
                    <a:pt x="418" y="802"/>
                  </a:cubicBezTo>
                  <a:cubicBezTo>
                    <a:pt x="318" y="936"/>
                    <a:pt x="251" y="1036"/>
                    <a:pt x="268" y="1036"/>
                  </a:cubicBezTo>
                  <a:cubicBezTo>
                    <a:pt x="269" y="1038"/>
                    <a:pt x="271" y="1038"/>
                    <a:pt x="273" y="1038"/>
                  </a:cubicBezTo>
                  <a:cubicBezTo>
                    <a:pt x="296" y="1038"/>
                    <a:pt x="363" y="959"/>
                    <a:pt x="485" y="852"/>
                  </a:cubicBezTo>
                  <a:cubicBezTo>
                    <a:pt x="652" y="685"/>
                    <a:pt x="802" y="518"/>
                    <a:pt x="953" y="318"/>
                  </a:cubicBezTo>
                  <a:cubicBezTo>
                    <a:pt x="953" y="318"/>
                    <a:pt x="953" y="318"/>
                    <a:pt x="953" y="301"/>
                  </a:cubicBezTo>
                  <a:lnTo>
                    <a:pt x="1003" y="251"/>
                  </a:lnTo>
                  <a:lnTo>
                    <a:pt x="936" y="218"/>
                  </a:lnTo>
                  <a:cubicBezTo>
                    <a:pt x="635" y="117"/>
                    <a:pt x="318" y="5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07"/>
            <p:cNvSpPr/>
            <p:nvPr/>
          </p:nvSpPr>
          <p:spPr>
            <a:xfrm>
              <a:off x="6283938" y="2472582"/>
              <a:ext cx="132295" cy="102928"/>
            </a:xfrm>
            <a:custGeom>
              <a:rect b="b" l="l" r="r" t="t"/>
              <a:pathLst>
                <a:path extrusionOk="0" h="3214" w="4131">
                  <a:moveTo>
                    <a:pt x="2064" y="1"/>
                  </a:moveTo>
                  <a:cubicBezTo>
                    <a:pt x="1542" y="1"/>
                    <a:pt x="1028" y="259"/>
                    <a:pt x="722" y="723"/>
                  </a:cubicBezTo>
                  <a:cubicBezTo>
                    <a:pt x="1" y="1813"/>
                    <a:pt x="831" y="3214"/>
                    <a:pt x="2059" y="3214"/>
                  </a:cubicBezTo>
                  <a:cubicBezTo>
                    <a:pt x="2167" y="3214"/>
                    <a:pt x="2279" y="3203"/>
                    <a:pt x="2393" y="3180"/>
                  </a:cubicBezTo>
                  <a:cubicBezTo>
                    <a:pt x="3780" y="2879"/>
                    <a:pt x="4131" y="1041"/>
                    <a:pt x="2944" y="272"/>
                  </a:cubicBezTo>
                  <a:cubicBezTo>
                    <a:pt x="2674" y="88"/>
                    <a:pt x="2368"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07"/>
            <p:cNvSpPr/>
            <p:nvPr/>
          </p:nvSpPr>
          <p:spPr>
            <a:xfrm>
              <a:off x="6147608" y="2674051"/>
              <a:ext cx="132167" cy="102768"/>
            </a:xfrm>
            <a:custGeom>
              <a:rect b="b" l="l" r="r" t="t"/>
              <a:pathLst>
                <a:path extrusionOk="0" h="3209" w="4127">
                  <a:moveTo>
                    <a:pt x="2063" y="0"/>
                  </a:moveTo>
                  <a:cubicBezTo>
                    <a:pt x="1540" y="0"/>
                    <a:pt x="1025" y="255"/>
                    <a:pt x="718" y="732"/>
                  </a:cubicBezTo>
                  <a:cubicBezTo>
                    <a:pt x="0" y="1817"/>
                    <a:pt x="819" y="3209"/>
                    <a:pt x="2038" y="3209"/>
                  </a:cubicBezTo>
                  <a:cubicBezTo>
                    <a:pt x="2152" y="3209"/>
                    <a:pt x="2269" y="3197"/>
                    <a:pt x="2389" y="3171"/>
                  </a:cubicBezTo>
                  <a:cubicBezTo>
                    <a:pt x="3776" y="2887"/>
                    <a:pt x="4127" y="1049"/>
                    <a:pt x="2941" y="264"/>
                  </a:cubicBezTo>
                  <a:cubicBezTo>
                    <a:pt x="2671" y="86"/>
                    <a:pt x="2365" y="0"/>
                    <a:pt x="2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07"/>
            <p:cNvSpPr/>
            <p:nvPr/>
          </p:nvSpPr>
          <p:spPr>
            <a:xfrm>
              <a:off x="7176027" y="1790898"/>
              <a:ext cx="146642" cy="460808"/>
            </a:xfrm>
            <a:custGeom>
              <a:rect b="b" l="l" r="r" t="t"/>
              <a:pathLst>
                <a:path extrusionOk="0" h="14389" w="4579">
                  <a:moveTo>
                    <a:pt x="3239" y="0"/>
                  </a:moveTo>
                  <a:cubicBezTo>
                    <a:pt x="3229" y="0"/>
                    <a:pt x="3219" y="2"/>
                    <a:pt x="3209" y="4"/>
                  </a:cubicBezTo>
                  <a:cubicBezTo>
                    <a:pt x="3075" y="38"/>
                    <a:pt x="3008" y="272"/>
                    <a:pt x="2992" y="656"/>
                  </a:cubicBezTo>
                  <a:cubicBezTo>
                    <a:pt x="2992" y="856"/>
                    <a:pt x="2992" y="1090"/>
                    <a:pt x="2975" y="1358"/>
                  </a:cubicBezTo>
                  <a:cubicBezTo>
                    <a:pt x="2975" y="1625"/>
                    <a:pt x="2992" y="1926"/>
                    <a:pt x="2975" y="2260"/>
                  </a:cubicBezTo>
                  <a:cubicBezTo>
                    <a:pt x="2975" y="2594"/>
                    <a:pt x="2975" y="2962"/>
                    <a:pt x="2958" y="3346"/>
                  </a:cubicBezTo>
                  <a:cubicBezTo>
                    <a:pt x="2958" y="3730"/>
                    <a:pt x="2908" y="4148"/>
                    <a:pt x="2891" y="4582"/>
                  </a:cubicBezTo>
                  <a:cubicBezTo>
                    <a:pt x="2875" y="4800"/>
                    <a:pt x="2841" y="5017"/>
                    <a:pt x="2825" y="5251"/>
                  </a:cubicBezTo>
                  <a:cubicBezTo>
                    <a:pt x="2791" y="5468"/>
                    <a:pt x="2774" y="5702"/>
                    <a:pt x="2724" y="5936"/>
                  </a:cubicBezTo>
                  <a:cubicBezTo>
                    <a:pt x="2674" y="6387"/>
                    <a:pt x="2574" y="6872"/>
                    <a:pt x="2474" y="7356"/>
                  </a:cubicBezTo>
                  <a:cubicBezTo>
                    <a:pt x="2357" y="7841"/>
                    <a:pt x="2256" y="8308"/>
                    <a:pt x="2123" y="8760"/>
                  </a:cubicBezTo>
                  <a:cubicBezTo>
                    <a:pt x="2056" y="8994"/>
                    <a:pt x="1989" y="9211"/>
                    <a:pt x="1922" y="9428"/>
                  </a:cubicBezTo>
                  <a:cubicBezTo>
                    <a:pt x="1839" y="9645"/>
                    <a:pt x="1789" y="9862"/>
                    <a:pt x="1705" y="10063"/>
                  </a:cubicBezTo>
                  <a:cubicBezTo>
                    <a:pt x="1555" y="10464"/>
                    <a:pt x="1421" y="10848"/>
                    <a:pt x="1254" y="11199"/>
                  </a:cubicBezTo>
                  <a:cubicBezTo>
                    <a:pt x="1120" y="11567"/>
                    <a:pt x="970" y="11901"/>
                    <a:pt x="836" y="12202"/>
                  </a:cubicBezTo>
                  <a:cubicBezTo>
                    <a:pt x="703" y="12519"/>
                    <a:pt x="569" y="12786"/>
                    <a:pt x="469" y="13020"/>
                  </a:cubicBezTo>
                  <a:cubicBezTo>
                    <a:pt x="352" y="13271"/>
                    <a:pt x="268" y="13488"/>
                    <a:pt x="185" y="13672"/>
                  </a:cubicBezTo>
                  <a:cubicBezTo>
                    <a:pt x="34" y="14040"/>
                    <a:pt x="1" y="14273"/>
                    <a:pt x="101" y="14357"/>
                  </a:cubicBezTo>
                  <a:cubicBezTo>
                    <a:pt x="126" y="14378"/>
                    <a:pt x="158" y="14388"/>
                    <a:pt x="198" y="14388"/>
                  </a:cubicBezTo>
                  <a:cubicBezTo>
                    <a:pt x="317" y="14388"/>
                    <a:pt x="502" y="14294"/>
                    <a:pt x="753" y="14106"/>
                  </a:cubicBezTo>
                  <a:cubicBezTo>
                    <a:pt x="953" y="13956"/>
                    <a:pt x="1137" y="13789"/>
                    <a:pt x="1304" y="13605"/>
                  </a:cubicBezTo>
                  <a:cubicBezTo>
                    <a:pt x="1538" y="13388"/>
                    <a:pt x="1755" y="13137"/>
                    <a:pt x="1939" y="12870"/>
                  </a:cubicBezTo>
                  <a:cubicBezTo>
                    <a:pt x="2190" y="12569"/>
                    <a:pt x="2407" y="12235"/>
                    <a:pt x="2624" y="11901"/>
                  </a:cubicBezTo>
                  <a:cubicBezTo>
                    <a:pt x="2858" y="11517"/>
                    <a:pt x="3075" y="11116"/>
                    <a:pt x="3276" y="10698"/>
                  </a:cubicBezTo>
                  <a:cubicBezTo>
                    <a:pt x="3376" y="10497"/>
                    <a:pt x="3459" y="10263"/>
                    <a:pt x="3560" y="10029"/>
                  </a:cubicBezTo>
                  <a:cubicBezTo>
                    <a:pt x="3660" y="9796"/>
                    <a:pt x="3760" y="9545"/>
                    <a:pt x="3827" y="9311"/>
                  </a:cubicBezTo>
                  <a:cubicBezTo>
                    <a:pt x="4195" y="8292"/>
                    <a:pt x="4412" y="7222"/>
                    <a:pt x="4512" y="6136"/>
                  </a:cubicBezTo>
                  <a:cubicBezTo>
                    <a:pt x="4546" y="5886"/>
                    <a:pt x="4562" y="5635"/>
                    <a:pt x="4562" y="5368"/>
                  </a:cubicBezTo>
                  <a:cubicBezTo>
                    <a:pt x="4579" y="5117"/>
                    <a:pt x="4579" y="4883"/>
                    <a:pt x="4579" y="4633"/>
                  </a:cubicBezTo>
                  <a:cubicBezTo>
                    <a:pt x="4562" y="4181"/>
                    <a:pt x="4529" y="3730"/>
                    <a:pt x="4479" y="3279"/>
                  </a:cubicBezTo>
                  <a:cubicBezTo>
                    <a:pt x="4429" y="2878"/>
                    <a:pt x="4362" y="2494"/>
                    <a:pt x="4261" y="2110"/>
                  </a:cubicBezTo>
                  <a:cubicBezTo>
                    <a:pt x="4195" y="1792"/>
                    <a:pt x="4111" y="1475"/>
                    <a:pt x="3994" y="1174"/>
                  </a:cubicBezTo>
                  <a:cubicBezTo>
                    <a:pt x="3911" y="940"/>
                    <a:pt x="3810" y="723"/>
                    <a:pt x="3693" y="506"/>
                  </a:cubicBezTo>
                  <a:cubicBezTo>
                    <a:pt x="3510" y="169"/>
                    <a:pt x="3354" y="0"/>
                    <a:pt x="3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07"/>
            <p:cNvSpPr/>
            <p:nvPr/>
          </p:nvSpPr>
          <p:spPr>
            <a:xfrm>
              <a:off x="6964662" y="2427235"/>
              <a:ext cx="601494" cy="318969"/>
            </a:xfrm>
            <a:custGeom>
              <a:rect b="b" l="l" r="r" t="t"/>
              <a:pathLst>
                <a:path extrusionOk="0" h="9960" w="18782">
                  <a:moveTo>
                    <a:pt x="9993" y="1"/>
                  </a:moveTo>
                  <a:lnTo>
                    <a:pt x="8155" y="6333"/>
                  </a:lnTo>
                  <a:lnTo>
                    <a:pt x="1" y="8388"/>
                  </a:lnTo>
                  <a:lnTo>
                    <a:pt x="302" y="9959"/>
                  </a:lnTo>
                  <a:lnTo>
                    <a:pt x="13501" y="6083"/>
                  </a:lnTo>
                  <a:lnTo>
                    <a:pt x="15841" y="8071"/>
                  </a:lnTo>
                  <a:lnTo>
                    <a:pt x="16693" y="7403"/>
                  </a:lnTo>
                  <a:lnTo>
                    <a:pt x="14471" y="5381"/>
                  </a:lnTo>
                  <a:lnTo>
                    <a:pt x="18781" y="4144"/>
                  </a:lnTo>
                  <a:lnTo>
                    <a:pt x="18698" y="2741"/>
                  </a:lnTo>
                  <a:lnTo>
                    <a:pt x="9909" y="5598"/>
                  </a:lnTo>
                  <a:lnTo>
                    <a:pt x="11095" y="535"/>
                  </a:lnTo>
                  <a:lnTo>
                    <a:pt x="999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07"/>
            <p:cNvSpPr/>
            <p:nvPr/>
          </p:nvSpPr>
          <p:spPr>
            <a:xfrm>
              <a:off x="7410930" y="1673462"/>
              <a:ext cx="841201" cy="679442"/>
            </a:xfrm>
            <a:custGeom>
              <a:rect b="b" l="l" r="r" t="t"/>
              <a:pathLst>
                <a:path extrusionOk="0" h="21216" w="26267">
                  <a:moveTo>
                    <a:pt x="14404" y="0"/>
                  </a:moveTo>
                  <a:cubicBezTo>
                    <a:pt x="13181" y="0"/>
                    <a:pt x="11962" y="204"/>
                    <a:pt x="10811" y="630"/>
                  </a:cubicBezTo>
                  <a:cubicBezTo>
                    <a:pt x="7202" y="1967"/>
                    <a:pt x="4445" y="5509"/>
                    <a:pt x="4262" y="9352"/>
                  </a:cubicBezTo>
                  <a:cubicBezTo>
                    <a:pt x="4211" y="10288"/>
                    <a:pt x="4295" y="11240"/>
                    <a:pt x="4178" y="12176"/>
                  </a:cubicBezTo>
                  <a:cubicBezTo>
                    <a:pt x="4044" y="13112"/>
                    <a:pt x="3643" y="14064"/>
                    <a:pt x="2858" y="14582"/>
                  </a:cubicBezTo>
                  <a:cubicBezTo>
                    <a:pt x="2544" y="14789"/>
                    <a:pt x="2159" y="14895"/>
                    <a:pt x="1779" y="14895"/>
                  </a:cubicBezTo>
                  <a:cubicBezTo>
                    <a:pt x="1208" y="14895"/>
                    <a:pt x="649" y="14656"/>
                    <a:pt x="368" y="14164"/>
                  </a:cubicBezTo>
                  <a:lnTo>
                    <a:pt x="1" y="14582"/>
                  </a:lnTo>
                  <a:cubicBezTo>
                    <a:pt x="1304" y="16503"/>
                    <a:pt x="3292" y="17857"/>
                    <a:pt x="5431" y="18759"/>
                  </a:cubicBezTo>
                  <a:cubicBezTo>
                    <a:pt x="7570" y="19645"/>
                    <a:pt x="9842" y="20129"/>
                    <a:pt x="12115" y="20564"/>
                  </a:cubicBezTo>
                  <a:cubicBezTo>
                    <a:pt x="13847" y="20889"/>
                    <a:pt x="15580" y="21215"/>
                    <a:pt x="17336" y="21215"/>
                  </a:cubicBezTo>
                  <a:cubicBezTo>
                    <a:pt x="17561" y="21215"/>
                    <a:pt x="17787" y="21210"/>
                    <a:pt x="18013" y="21199"/>
                  </a:cubicBezTo>
                  <a:cubicBezTo>
                    <a:pt x="19984" y="21098"/>
                    <a:pt x="21989" y="20514"/>
                    <a:pt x="23476" y="19194"/>
                  </a:cubicBezTo>
                  <a:cubicBezTo>
                    <a:pt x="25231" y="17623"/>
                    <a:pt x="26033" y="15184"/>
                    <a:pt x="26116" y="12811"/>
                  </a:cubicBezTo>
                  <a:cubicBezTo>
                    <a:pt x="26267" y="8968"/>
                    <a:pt x="24646" y="5041"/>
                    <a:pt x="21672" y="2602"/>
                  </a:cubicBezTo>
                  <a:cubicBezTo>
                    <a:pt x="19646" y="929"/>
                    <a:pt x="17016" y="0"/>
                    <a:pt x="14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07"/>
            <p:cNvSpPr/>
            <p:nvPr/>
          </p:nvSpPr>
          <p:spPr>
            <a:xfrm>
              <a:off x="7736817" y="1884027"/>
              <a:ext cx="328576" cy="304590"/>
            </a:xfrm>
            <a:custGeom>
              <a:rect b="b" l="l" r="r" t="t"/>
              <a:pathLst>
                <a:path extrusionOk="0" h="9511" w="10260">
                  <a:moveTo>
                    <a:pt x="1689" y="0"/>
                  </a:moveTo>
                  <a:cubicBezTo>
                    <a:pt x="1560" y="0"/>
                    <a:pt x="1431" y="17"/>
                    <a:pt x="1304" y="54"/>
                  </a:cubicBezTo>
                  <a:cubicBezTo>
                    <a:pt x="719" y="254"/>
                    <a:pt x="284" y="722"/>
                    <a:pt x="134" y="1307"/>
                  </a:cubicBezTo>
                  <a:cubicBezTo>
                    <a:pt x="0" y="1892"/>
                    <a:pt x="17" y="2510"/>
                    <a:pt x="184" y="3078"/>
                  </a:cubicBezTo>
                  <a:cubicBezTo>
                    <a:pt x="813" y="5594"/>
                    <a:pt x="2721" y="7552"/>
                    <a:pt x="4560" y="9376"/>
                  </a:cubicBezTo>
                  <a:lnTo>
                    <a:pt x="4560" y="9376"/>
                  </a:lnTo>
                  <a:cubicBezTo>
                    <a:pt x="6603" y="8068"/>
                    <a:pt x="8315" y="6297"/>
                    <a:pt x="9558" y="4214"/>
                  </a:cubicBezTo>
                  <a:cubicBezTo>
                    <a:pt x="9909" y="3646"/>
                    <a:pt x="10226" y="3028"/>
                    <a:pt x="10243" y="2343"/>
                  </a:cubicBezTo>
                  <a:cubicBezTo>
                    <a:pt x="10259" y="1674"/>
                    <a:pt x="9909" y="956"/>
                    <a:pt x="9274" y="739"/>
                  </a:cubicBezTo>
                  <a:cubicBezTo>
                    <a:pt x="9139" y="693"/>
                    <a:pt x="9001" y="672"/>
                    <a:pt x="8860" y="672"/>
                  </a:cubicBezTo>
                  <a:cubicBezTo>
                    <a:pt x="8390" y="672"/>
                    <a:pt x="7902" y="903"/>
                    <a:pt x="7503" y="1173"/>
                  </a:cubicBezTo>
                  <a:cubicBezTo>
                    <a:pt x="6400" y="1925"/>
                    <a:pt x="5531" y="2978"/>
                    <a:pt x="4996" y="4197"/>
                  </a:cubicBezTo>
                  <a:cubicBezTo>
                    <a:pt x="4929" y="2794"/>
                    <a:pt x="4261" y="1474"/>
                    <a:pt x="3142" y="588"/>
                  </a:cubicBezTo>
                  <a:cubicBezTo>
                    <a:pt x="2727" y="268"/>
                    <a:pt x="2206" y="0"/>
                    <a:pt x="1689" y="0"/>
                  </a:cubicBezTo>
                  <a:close/>
                  <a:moveTo>
                    <a:pt x="4913" y="9243"/>
                  </a:moveTo>
                  <a:lnTo>
                    <a:pt x="4913" y="9243"/>
                  </a:lnTo>
                  <a:cubicBezTo>
                    <a:pt x="4807" y="9301"/>
                    <a:pt x="4697" y="9353"/>
                    <a:pt x="4587" y="9402"/>
                  </a:cubicBezTo>
                  <a:lnTo>
                    <a:pt x="4587" y="9402"/>
                  </a:lnTo>
                  <a:cubicBezTo>
                    <a:pt x="4595" y="9411"/>
                    <a:pt x="4604" y="9419"/>
                    <a:pt x="4612" y="9427"/>
                  </a:cubicBezTo>
                  <a:lnTo>
                    <a:pt x="4913" y="9243"/>
                  </a:lnTo>
                  <a:close/>
                  <a:moveTo>
                    <a:pt x="4560" y="9376"/>
                  </a:moveTo>
                  <a:cubicBezTo>
                    <a:pt x="4488" y="9421"/>
                    <a:pt x="4417" y="9466"/>
                    <a:pt x="4345" y="9511"/>
                  </a:cubicBezTo>
                  <a:cubicBezTo>
                    <a:pt x="4423" y="9475"/>
                    <a:pt x="4505" y="9439"/>
                    <a:pt x="4587" y="9402"/>
                  </a:cubicBezTo>
                  <a:lnTo>
                    <a:pt x="4587" y="9402"/>
                  </a:lnTo>
                  <a:cubicBezTo>
                    <a:pt x="4578" y="9393"/>
                    <a:pt x="4569" y="9384"/>
                    <a:pt x="4560" y="93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8" name="Google Shape;3348;p107"/>
          <p:cNvSpPr/>
          <p:nvPr/>
        </p:nvSpPr>
        <p:spPr>
          <a:xfrm>
            <a:off x="2973400" y="0"/>
            <a:ext cx="3197184" cy="4168415"/>
          </a:xfrm>
          <a:custGeom>
            <a:rect b="b" l="l" r="r" t="t"/>
            <a:pathLst>
              <a:path extrusionOk="0" h="134922" w="99834">
                <a:moveTo>
                  <a:pt x="0" y="0"/>
                </a:moveTo>
                <a:lnTo>
                  <a:pt x="0" y="121989"/>
                </a:lnTo>
                <a:cubicBezTo>
                  <a:pt x="0" y="129140"/>
                  <a:pt x="5781" y="134921"/>
                  <a:pt x="12932" y="134921"/>
                </a:cubicBezTo>
                <a:lnTo>
                  <a:pt x="85013" y="134921"/>
                </a:lnTo>
                <a:cubicBezTo>
                  <a:pt x="93200" y="134921"/>
                  <a:pt x="99834" y="128288"/>
                  <a:pt x="99834" y="120101"/>
                </a:cubicBezTo>
                <a:lnTo>
                  <a:pt x="998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07"/>
          <p:cNvSpPr/>
          <p:nvPr/>
        </p:nvSpPr>
        <p:spPr>
          <a:xfrm>
            <a:off x="6147064" y="1929086"/>
            <a:ext cx="30520" cy="34267"/>
          </a:xfrm>
          <a:custGeom>
            <a:rect b="b" l="l" r="r" t="t"/>
            <a:pathLst>
              <a:path extrusionOk="0" h="1070" w="953">
                <a:moveTo>
                  <a:pt x="936" y="0"/>
                </a:moveTo>
                <a:lnTo>
                  <a:pt x="869" y="17"/>
                </a:lnTo>
                <a:cubicBezTo>
                  <a:pt x="568" y="134"/>
                  <a:pt x="268" y="267"/>
                  <a:pt x="0" y="435"/>
                </a:cubicBezTo>
                <a:cubicBezTo>
                  <a:pt x="294" y="373"/>
                  <a:pt x="573" y="268"/>
                  <a:pt x="838" y="147"/>
                </a:cubicBezTo>
                <a:lnTo>
                  <a:pt x="838" y="147"/>
                </a:lnTo>
                <a:cubicBezTo>
                  <a:pt x="850" y="395"/>
                  <a:pt x="835" y="612"/>
                  <a:pt x="819" y="785"/>
                </a:cubicBezTo>
                <a:cubicBezTo>
                  <a:pt x="819" y="886"/>
                  <a:pt x="819" y="986"/>
                  <a:pt x="852" y="1069"/>
                </a:cubicBezTo>
                <a:cubicBezTo>
                  <a:pt x="886" y="986"/>
                  <a:pt x="902" y="886"/>
                  <a:pt x="902" y="785"/>
                </a:cubicBezTo>
                <a:cubicBezTo>
                  <a:pt x="936" y="568"/>
                  <a:pt x="953" y="334"/>
                  <a:pt x="936" y="100"/>
                </a:cubicBezTo>
                <a:lnTo>
                  <a:pt x="936" y="67"/>
                </a:lnTo>
                <a:lnTo>
                  <a:pt x="9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07"/>
          <p:cNvSpPr/>
          <p:nvPr/>
        </p:nvSpPr>
        <p:spPr>
          <a:xfrm>
            <a:off x="6126183" y="1809761"/>
            <a:ext cx="34811" cy="30520"/>
          </a:xfrm>
          <a:custGeom>
            <a:rect b="b" l="l" r="r" t="t"/>
            <a:pathLst>
              <a:path extrusionOk="0" h="953" w="1087">
                <a:moveTo>
                  <a:pt x="652" y="0"/>
                </a:moveTo>
                <a:lnTo>
                  <a:pt x="652" y="0"/>
                </a:lnTo>
                <a:cubicBezTo>
                  <a:pt x="713" y="289"/>
                  <a:pt x="802" y="565"/>
                  <a:pt x="918" y="839"/>
                </a:cubicBezTo>
                <a:lnTo>
                  <a:pt x="918" y="839"/>
                </a:lnTo>
                <a:cubicBezTo>
                  <a:pt x="853" y="842"/>
                  <a:pt x="789" y="843"/>
                  <a:pt x="726" y="843"/>
                </a:cubicBezTo>
                <a:cubicBezTo>
                  <a:pt x="559" y="843"/>
                  <a:pt x="407" y="836"/>
                  <a:pt x="285" y="836"/>
                </a:cubicBezTo>
                <a:cubicBezTo>
                  <a:pt x="250" y="829"/>
                  <a:pt x="213" y="825"/>
                  <a:pt x="173" y="825"/>
                </a:cubicBezTo>
                <a:cubicBezTo>
                  <a:pt x="118" y="825"/>
                  <a:pt x="59" y="833"/>
                  <a:pt x="1" y="852"/>
                </a:cubicBezTo>
                <a:cubicBezTo>
                  <a:pt x="101" y="886"/>
                  <a:pt x="184" y="902"/>
                  <a:pt x="285" y="902"/>
                </a:cubicBezTo>
                <a:cubicBezTo>
                  <a:pt x="519" y="936"/>
                  <a:pt x="752" y="953"/>
                  <a:pt x="986" y="953"/>
                </a:cubicBezTo>
                <a:lnTo>
                  <a:pt x="1087" y="953"/>
                </a:lnTo>
                <a:lnTo>
                  <a:pt x="1053" y="869"/>
                </a:lnTo>
                <a:cubicBezTo>
                  <a:pt x="953" y="568"/>
                  <a:pt x="819" y="284"/>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07"/>
          <p:cNvSpPr/>
          <p:nvPr/>
        </p:nvSpPr>
        <p:spPr>
          <a:xfrm>
            <a:off x="6154013" y="1830609"/>
            <a:ext cx="24659" cy="20912"/>
          </a:xfrm>
          <a:custGeom>
            <a:rect b="b" l="l" r="r" t="t"/>
            <a:pathLst>
              <a:path extrusionOk="0" h="653" w="770">
                <a:moveTo>
                  <a:pt x="452" y="1"/>
                </a:moveTo>
                <a:lnTo>
                  <a:pt x="452" y="1"/>
                </a:lnTo>
                <a:cubicBezTo>
                  <a:pt x="466" y="194"/>
                  <a:pt x="521" y="374"/>
                  <a:pt x="603" y="552"/>
                </a:cubicBezTo>
                <a:lnTo>
                  <a:pt x="201" y="552"/>
                </a:lnTo>
                <a:cubicBezTo>
                  <a:pt x="84" y="552"/>
                  <a:pt x="0" y="569"/>
                  <a:pt x="0" y="569"/>
                </a:cubicBezTo>
                <a:cubicBezTo>
                  <a:pt x="0" y="586"/>
                  <a:pt x="84" y="602"/>
                  <a:pt x="201" y="619"/>
                </a:cubicBezTo>
                <a:cubicBezTo>
                  <a:pt x="351" y="652"/>
                  <a:pt x="518" y="652"/>
                  <a:pt x="669" y="652"/>
                </a:cubicBezTo>
                <a:lnTo>
                  <a:pt x="769" y="652"/>
                </a:lnTo>
                <a:lnTo>
                  <a:pt x="736" y="586"/>
                </a:lnTo>
                <a:cubicBezTo>
                  <a:pt x="669" y="368"/>
                  <a:pt x="569" y="168"/>
                  <a:pt x="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07"/>
          <p:cNvSpPr/>
          <p:nvPr/>
        </p:nvSpPr>
        <p:spPr>
          <a:xfrm>
            <a:off x="6140114" y="1871825"/>
            <a:ext cx="21425" cy="23186"/>
          </a:xfrm>
          <a:custGeom>
            <a:rect b="b" l="l" r="r" t="t"/>
            <a:pathLst>
              <a:path extrusionOk="0" h="724" w="669">
                <a:moveTo>
                  <a:pt x="33" y="0"/>
                </a:moveTo>
                <a:lnTo>
                  <a:pt x="33" y="0"/>
                </a:lnTo>
                <a:cubicBezTo>
                  <a:pt x="167" y="149"/>
                  <a:pt x="327" y="271"/>
                  <a:pt x="490" y="367"/>
                </a:cubicBezTo>
                <a:lnTo>
                  <a:pt x="490" y="367"/>
                </a:lnTo>
                <a:cubicBezTo>
                  <a:pt x="369" y="453"/>
                  <a:pt x="240" y="526"/>
                  <a:pt x="150" y="585"/>
                </a:cubicBezTo>
                <a:cubicBezTo>
                  <a:pt x="50" y="652"/>
                  <a:pt x="0" y="719"/>
                  <a:pt x="0" y="719"/>
                </a:cubicBezTo>
                <a:cubicBezTo>
                  <a:pt x="3" y="722"/>
                  <a:pt x="8" y="723"/>
                  <a:pt x="14" y="723"/>
                </a:cubicBezTo>
                <a:cubicBezTo>
                  <a:pt x="41" y="723"/>
                  <a:pt x="101" y="693"/>
                  <a:pt x="184" y="652"/>
                </a:cubicBezTo>
                <a:cubicBezTo>
                  <a:pt x="334" y="585"/>
                  <a:pt x="468" y="502"/>
                  <a:pt x="602" y="418"/>
                </a:cubicBezTo>
                <a:lnTo>
                  <a:pt x="618" y="401"/>
                </a:lnTo>
                <a:lnTo>
                  <a:pt x="668" y="351"/>
                </a:lnTo>
                <a:lnTo>
                  <a:pt x="618" y="318"/>
                </a:lnTo>
                <a:cubicBezTo>
                  <a:pt x="434" y="184"/>
                  <a:pt x="251" y="67"/>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07"/>
          <p:cNvSpPr/>
          <p:nvPr/>
        </p:nvSpPr>
        <p:spPr>
          <a:xfrm>
            <a:off x="5896628" y="1553433"/>
            <a:ext cx="256360" cy="204448"/>
          </a:xfrm>
          <a:custGeom>
            <a:rect b="b" l="l" r="r" t="t"/>
            <a:pathLst>
              <a:path extrusionOk="0" h="6384" w="8005">
                <a:moveTo>
                  <a:pt x="535" y="1"/>
                </a:moveTo>
                <a:lnTo>
                  <a:pt x="1" y="719"/>
                </a:lnTo>
                <a:lnTo>
                  <a:pt x="4679" y="3443"/>
                </a:lnTo>
                <a:lnTo>
                  <a:pt x="2306" y="5932"/>
                </a:lnTo>
                <a:lnTo>
                  <a:pt x="3426" y="6383"/>
                </a:lnTo>
                <a:lnTo>
                  <a:pt x="5397" y="4178"/>
                </a:lnTo>
                <a:lnTo>
                  <a:pt x="8004" y="5665"/>
                </a:lnTo>
                <a:lnTo>
                  <a:pt x="8004" y="4028"/>
                </a:lnTo>
                <a:lnTo>
                  <a:pt x="5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4" name="Google Shape;3354;p107"/>
          <p:cNvGrpSpPr/>
          <p:nvPr/>
        </p:nvGrpSpPr>
        <p:grpSpPr>
          <a:xfrm>
            <a:off x="901106" y="1523521"/>
            <a:ext cx="2153233" cy="2130271"/>
            <a:chOff x="891921" y="1523521"/>
            <a:chExt cx="2153233" cy="2130271"/>
          </a:xfrm>
        </p:grpSpPr>
        <p:sp>
          <p:nvSpPr>
            <p:cNvPr id="3355" name="Google Shape;3355;p107"/>
            <p:cNvSpPr/>
            <p:nvPr/>
          </p:nvSpPr>
          <p:spPr>
            <a:xfrm>
              <a:off x="1363329" y="1523521"/>
              <a:ext cx="1667382" cy="2130271"/>
            </a:xfrm>
            <a:custGeom>
              <a:rect b="b" l="l" r="r" t="t"/>
              <a:pathLst>
                <a:path extrusionOk="0" h="66519" w="52065">
                  <a:moveTo>
                    <a:pt x="23693" y="3525"/>
                  </a:moveTo>
                  <a:cubicBezTo>
                    <a:pt x="23944" y="3692"/>
                    <a:pt x="24144" y="3892"/>
                    <a:pt x="24312" y="4126"/>
                  </a:cubicBezTo>
                  <a:cubicBezTo>
                    <a:pt x="24512" y="4360"/>
                    <a:pt x="24629" y="4661"/>
                    <a:pt x="24679" y="4978"/>
                  </a:cubicBezTo>
                  <a:cubicBezTo>
                    <a:pt x="24711" y="5188"/>
                    <a:pt x="24542" y="5397"/>
                    <a:pt x="24320" y="5397"/>
                  </a:cubicBezTo>
                  <a:cubicBezTo>
                    <a:pt x="24312" y="5397"/>
                    <a:pt x="24303" y="5397"/>
                    <a:pt x="24295" y="5396"/>
                  </a:cubicBezTo>
                  <a:cubicBezTo>
                    <a:pt x="24028" y="5396"/>
                    <a:pt x="23810" y="5246"/>
                    <a:pt x="23710" y="5012"/>
                  </a:cubicBezTo>
                  <a:cubicBezTo>
                    <a:pt x="23593" y="4744"/>
                    <a:pt x="23543" y="4460"/>
                    <a:pt x="23576" y="4176"/>
                  </a:cubicBezTo>
                  <a:cubicBezTo>
                    <a:pt x="23576" y="3959"/>
                    <a:pt x="23627" y="3742"/>
                    <a:pt x="23693" y="3525"/>
                  </a:cubicBezTo>
                  <a:close/>
                  <a:moveTo>
                    <a:pt x="37766" y="0"/>
                  </a:moveTo>
                  <a:cubicBezTo>
                    <a:pt x="34845" y="0"/>
                    <a:pt x="34480" y="3675"/>
                    <a:pt x="34437" y="5012"/>
                  </a:cubicBezTo>
                  <a:cubicBezTo>
                    <a:pt x="33490" y="4861"/>
                    <a:pt x="32538" y="4787"/>
                    <a:pt x="31591" y="4787"/>
                  </a:cubicBezTo>
                  <a:cubicBezTo>
                    <a:pt x="28124" y="4787"/>
                    <a:pt x="24707" y="5782"/>
                    <a:pt x="21755" y="7685"/>
                  </a:cubicBezTo>
                  <a:cubicBezTo>
                    <a:pt x="21672" y="7601"/>
                    <a:pt x="21588" y="7518"/>
                    <a:pt x="21505" y="7434"/>
                  </a:cubicBezTo>
                  <a:cubicBezTo>
                    <a:pt x="21237" y="7117"/>
                    <a:pt x="20987" y="6783"/>
                    <a:pt x="20769" y="6432"/>
                  </a:cubicBezTo>
                  <a:cubicBezTo>
                    <a:pt x="20502" y="6014"/>
                    <a:pt x="20368" y="5530"/>
                    <a:pt x="20368" y="5045"/>
                  </a:cubicBezTo>
                  <a:cubicBezTo>
                    <a:pt x="20402" y="4510"/>
                    <a:pt x="20669" y="3992"/>
                    <a:pt x="21070" y="3642"/>
                  </a:cubicBezTo>
                  <a:cubicBezTo>
                    <a:pt x="21304" y="3458"/>
                    <a:pt x="21555" y="3307"/>
                    <a:pt x="21822" y="3207"/>
                  </a:cubicBezTo>
                  <a:cubicBezTo>
                    <a:pt x="22028" y="3150"/>
                    <a:pt x="22233" y="3124"/>
                    <a:pt x="22439" y="3124"/>
                  </a:cubicBezTo>
                  <a:cubicBezTo>
                    <a:pt x="22534" y="3124"/>
                    <a:pt x="22629" y="3130"/>
                    <a:pt x="22724" y="3140"/>
                  </a:cubicBezTo>
                  <a:cubicBezTo>
                    <a:pt x="22925" y="3174"/>
                    <a:pt x="23125" y="3241"/>
                    <a:pt x="23309" y="3324"/>
                  </a:cubicBezTo>
                  <a:cubicBezTo>
                    <a:pt x="23209" y="3591"/>
                    <a:pt x="23142" y="3875"/>
                    <a:pt x="23109" y="4160"/>
                  </a:cubicBezTo>
                  <a:cubicBezTo>
                    <a:pt x="23075" y="4527"/>
                    <a:pt x="23142" y="4895"/>
                    <a:pt x="23292" y="5212"/>
                  </a:cubicBezTo>
                  <a:cubicBezTo>
                    <a:pt x="23376" y="5413"/>
                    <a:pt x="23510" y="5580"/>
                    <a:pt x="23677" y="5697"/>
                  </a:cubicBezTo>
                  <a:cubicBezTo>
                    <a:pt x="23860" y="5814"/>
                    <a:pt x="24078" y="5880"/>
                    <a:pt x="24295" y="5880"/>
                  </a:cubicBezTo>
                  <a:cubicBezTo>
                    <a:pt x="24313" y="5882"/>
                    <a:pt x="24331" y="5882"/>
                    <a:pt x="24349" y="5882"/>
                  </a:cubicBezTo>
                  <a:cubicBezTo>
                    <a:pt x="24579" y="5882"/>
                    <a:pt x="24791" y="5784"/>
                    <a:pt x="24946" y="5613"/>
                  </a:cubicBezTo>
                  <a:cubicBezTo>
                    <a:pt x="25097" y="5429"/>
                    <a:pt x="25180" y="5195"/>
                    <a:pt x="25164" y="4962"/>
                  </a:cubicBezTo>
                  <a:cubicBezTo>
                    <a:pt x="25130" y="4544"/>
                    <a:pt x="24980" y="4160"/>
                    <a:pt x="24713" y="3842"/>
                  </a:cubicBezTo>
                  <a:cubicBezTo>
                    <a:pt x="24495" y="3525"/>
                    <a:pt x="24211" y="3274"/>
                    <a:pt x="23894" y="3073"/>
                  </a:cubicBezTo>
                  <a:cubicBezTo>
                    <a:pt x="23977" y="2940"/>
                    <a:pt x="24061" y="2806"/>
                    <a:pt x="24161" y="2672"/>
                  </a:cubicBezTo>
                  <a:cubicBezTo>
                    <a:pt x="24462" y="2288"/>
                    <a:pt x="24863" y="2004"/>
                    <a:pt x="25331" y="1854"/>
                  </a:cubicBezTo>
                  <a:cubicBezTo>
                    <a:pt x="25600" y="1772"/>
                    <a:pt x="25885" y="1731"/>
                    <a:pt x="26170" y="1731"/>
                  </a:cubicBezTo>
                  <a:cubicBezTo>
                    <a:pt x="26292" y="1731"/>
                    <a:pt x="26413" y="1738"/>
                    <a:pt x="26534" y="1753"/>
                  </a:cubicBezTo>
                  <a:cubicBezTo>
                    <a:pt x="26835" y="1804"/>
                    <a:pt x="27135" y="1887"/>
                    <a:pt x="27419" y="2021"/>
                  </a:cubicBezTo>
                  <a:cubicBezTo>
                    <a:pt x="27857" y="2240"/>
                    <a:pt x="28061" y="2458"/>
                    <a:pt x="28113" y="2458"/>
                  </a:cubicBezTo>
                  <a:cubicBezTo>
                    <a:pt x="28116" y="2458"/>
                    <a:pt x="28119" y="2457"/>
                    <a:pt x="28121" y="2455"/>
                  </a:cubicBezTo>
                  <a:cubicBezTo>
                    <a:pt x="28138" y="2439"/>
                    <a:pt x="27971" y="2154"/>
                    <a:pt x="27520" y="1854"/>
                  </a:cubicBezTo>
                  <a:cubicBezTo>
                    <a:pt x="27219" y="1670"/>
                    <a:pt x="26901" y="1553"/>
                    <a:pt x="26584" y="1486"/>
                  </a:cubicBezTo>
                  <a:cubicBezTo>
                    <a:pt x="26379" y="1439"/>
                    <a:pt x="26174" y="1417"/>
                    <a:pt x="25970" y="1417"/>
                  </a:cubicBezTo>
                  <a:cubicBezTo>
                    <a:pt x="25158" y="1417"/>
                    <a:pt x="24378" y="1777"/>
                    <a:pt x="23844" y="2405"/>
                  </a:cubicBezTo>
                  <a:cubicBezTo>
                    <a:pt x="23727" y="2555"/>
                    <a:pt x="23610" y="2706"/>
                    <a:pt x="23510" y="2873"/>
                  </a:cubicBezTo>
                  <a:cubicBezTo>
                    <a:pt x="23292" y="2773"/>
                    <a:pt x="23042" y="2706"/>
                    <a:pt x="22791" y="2656"/>
                  </a:cubicBezTo>
                  <a:cubicBezTo>
                    <a:pt x="22698" y="2648"/>
                    <a:pt x="22606" y="2643"/>
                    <a:pt x="22514" y="2643"/>
                  </a:cubicBezTo>
                  <a:cubicBezTo>
                    <a:pt x="22229" y="2643"/>
                    <a:pt x="21954" y="2684"/>
                    <a:pt x="21688" y="2773"/>
                  </a:cubicBezTo>
                  <a:cubicBezTo>
                    <a:pt x="21337" y="2890"/>
                    <a:pt x="21037" y="3073"/>
                    <a:pt x="20769" y="3307"/>
                  </a:cubicBezTo>
                  <a:cubicBezTo>
                    <a:pt x="20268" y="3742"/>
                    <a:pt x="19984" y="4377"/>
                    <a:pt x="19967" y="5045"/>
                  </a:cubicBezTo>
                  <a:cubicBezTo>
                    <a:pt x="19984" y="5596"/>
                    <a:pt x="20151" y="6148"/>
                    <a:pt x="20469" y="6599"/>
                  </a:cubicBezTo>
                  <a:cubicBezTo>
                    <a:pt x="20719" y="6983"/>
                    <a:pt x="20987" y="7317"/>
                    <a:pt x="21321" y="7618"/>
                  </a:cubicBezTo>
                  <a:cubicBezTo>
                    <a:pt x="21388" y="7702"/>
                    <a:pt x="21471" y="7769"/>
                    <a:pt x="21538" y="7835"/>
                  </a:cubicBezTo>
                  <a:cubicBezTo>
                    <a:pt x="18464" y="9891"/>
                    <a:pt x="16091" y="12848"/>
                    <a:pt x="14738" y="16290"/>
                  </a:cubicBezTo>
                  <a:cubicBezTo>
                    <a:pt x="14017" y="15818"/>
                    <a:pt x="12740" y="15121"/>
                    <a:pt x="11467" y="15121"/>
                  </a:cubicBezTo>
                  <a:cubicBezTo>
                    <a:pt x="10263" y="15121"/>
                    <a:pt x="9061" y="15746"/>
                    <a:pt x="8338" y="17777"/>
                  </a:cubicBezTo>
                  <a:cubicBezTo>
                    <a:pt x="6683" y="22474"/>
                    <a:pt x="12106" y="22726"/>
                    <a:pt x="13293" y="22726"/>
                  </a:cubicBezTo>
                  <a:cubicBezTo>
                    <a:pt x="13436" y="22726"/>
                    <a:pt x="13518" y="22723"/>
                    <a:pt x="13518" y="22723"/>
                  </a:cubicBezTo>
                  <a:lnTo>
                    <a:pt x="13518" y="22723"/>
                  </a:lnTo>
                  <a:cubicBezTo>
                    <a:pt x="13451" y="32313"/>
                    <a:pt x="20870" y="40267"/>
                    <a:pt x="30444" y="40885"/>
                  </a:cubicBezTo>
                  <a:lnTo>
                    <a:pt x="23259" y="42790"/>
                  </a:lnTo>
                  <a:cubicBezTo>
                    <a:pt x="23259" y="42790"/>
                    <a:pt x="22746" y="42924"/>
                    <a:pt x="21839" y="42924"/>
                  </a:cubicBezTo>
                  <a:cubicBezTo>
                    <a:pt x="20127" y="42924"/>
                    <a:pt x="17009" y="42445"/>
                    <a:pt x="13284" y="39682"/>
                  </a:cubicBezTo>
                  <a:cubicBezTo>
                    <a:pt x="10273" y="37445"/>
                    <a:pt x="7869" y="36555"/>
                    <a:pt x="5981" y="36555"/>
                  </a:cubicBezTo>
                  <a:cubicBezTo>
                    <a:pt x="4201" y="36555"/>
                    <a:pt x="2879" y="37346"/>
                    <a:pt x="1939" y="38546"/>
                  </a:cubicBezTo>
                  <a:cubicBezTo>
                    <a:pt x="1" y="41002"/>
                    <a:pt x="1788" y="49256"/>
                    <a:pt x="17494" y="53232"/>
                  </a:cubicBezTo>
                  <a:cubicBezTo>
                    <a:pt x="19269" y="53681"/>
                    <a:pt x="21049" y="53880"/>
                    <a:pt x="22811" y="53880"/>
                  </a:cubicBezTo>
                  <a:cubicBezTo>
                    <a:pt x="25445" y="53880"/>
                    <a:pt x="28038" y="53435"/>
                    <a:pt x="30510" y="52714"/>
                  </a:cubicBezTo>
                  <a:lnTo>
                    <a:pt x="32933" y="56791"/>
                  </a:lnTo>
                  <a:lnTo>
                    <a:pt x="33067" y="56791"/>
                  </a:lnTo>
                  <a:cubicBezTo>
                    <a:pt x="33513" y="57833"/>
                    <a:pt x="37495" y="66519"/>
                    <a:pt x="49564" y="66519"/>
                  </a:cubicBezTo>
                  <a:cubicBezTo>
                    <a:pt x="49690" y="66519"/>
                    <a:pt x="49816" y="66518"/>
                    <a:pt x="49943" y="66516"/>
                  </a:cubicBezTo>
                  <a:lnTo>
                    <a:pt x="50995" y="55856"/>
                  </a:lnTo>
                  <a:lnTo>
                    <a:pt x="50394" y="55889"/>
                  </a:lnTo>
                  <a:lnTo>
                    <a:pt x="50394" y="55889"/>
                  </a:lnTo>
                  <a:lnTo>
                    <a:pt x="50811" y="29222"/>
                  </a:lnTo>
                  <a:lnTo>
                    <a:pt x="50811" y="29222"/>
                  </a:lnTo>
                  <a:lnTo>
                    <a:pt x="47637" y="31110"/>
                  </a:lnTo>
                  <a:cubicBezTo>
                    <a:pt x="52064" y="22522"/>
                    <a:pt x="48940" y="11962"/>
                    <a:pt x="40552" y="7167"/>
                  </a:cubicBezTo>
                  <a:cubicBezTo>
                    <a:pt x="41171" y="6332"/>
                    <a:pt x="44145" y="2004"/>
                    <a:pt x="39399" y="317"/>
                  </a:cubicBezTo>
                  <a:cubicBezTo>
                    <a:pt x="38781" y="97"/>
                    <a:pt x="38240" y="0"/>
                    <a:pt x="37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07"/>
            <p:cNvSpPr/>
            <p:nvPr/>
          </p:nvSpPr>
          <p:spPr>
            <a:xfrm>
              <a:off x="1363329" y="1523521"/>
              <a:ext cx="1667382" cy="2130271"/>
            </a:xfrm>
            <a:custGeom>
              <a:rect b="b" l="l" r="r" t="t"/>
              <a:pathLst>
                <a:path extrusionOk="0" h="66519" w="52065">
                  <a:moveTo>
                    <a:pt x="23693" y="3525"/>
                  </a:moveTo>
                  <a:cubicBezTo>
                    <a:pt x="23944" y="3692"/>
                    <a:pt x="24144" y="3892"/>
                    <a:pt x="24312" y="4126"/>
                  </a:cubicBezTo>
                  <a:cubicBezTo>
                    <a:pt x="24512" y="4360"/>
                    <a:pt x="24629" y="4661"/>
                    <a:pt x="24679" y="4978"/>
                  </a:cubicBezTo>
                  <a:cubicBezTo>
                    <a:pt x="24711" y="5188"/>
                    <a:pt x="24542" y="5397"/>
                    <a:pt x="24320" y="5397"/>
                  </a:cubicBezTo>
                  <a:cubicBezTo>
                    <a:pt x="24312" y="5397"/>
                    <a:pt x="24303" y="5397"/>
                    <a:pt x="24295" y="5396"/>
                  </a:cubicBezTo>
                  <a:cubicBezTo>
                    <a:pt x="24028" y="5396"/>
                    <a:pt x="23810" y="5246"/>
                    <a:pt x="23710" y="5012"/>
                  </a:cubicBezTo>
                  <a:cubicBezTo>
                    <a:pt x="23593" y="4744"/>
                    <a:pt x="23543" y="4460"/>
                    <a:pt x="23576" y="4176"/>
                  </a:cubicBezTo>
                  <a:cubicBezTo>
                    <a:pt x="23576" y="3959"/>
                    <a:pt x="23627" y="3742"/>
                    <a:pt x="23693" y="3525"/>
                  </a:cubicBezTo>
                  <a:close/>
                  <a:moveTo>
                    <a:pt x="37766" y="0"/>
                  </a:moveTo>
                  <a:cubicBezTo>
                    <a:pt x="34845" y="0"/>
                    <a:pt x="34480" y="3675"/>
                    <a:pt x="34437" y="5012"/>
                  </a:cubicBezTo>
                  <a:cubicBezTo>
                    <a:pt x="33490" y="4861"/>
                    <a:pt x="32538" y="4787"/>
                    <a:pt x="31591" y="4787"/>
                  </a:cubicBezTo>
                  <a:cubicBezTo>
                    <a:pt x="28124" y="4787"/>
                    <a:pt x="24707" y="5782"/>
                    <a:pt x="21755" y="7685"/>
                  </a:cubicBezTo>
                  <a:cubicBezTo>
                    <a:pt x="21672" y="7601"/>
                    <a:pt x="21588" y="7518"/>
                    <a:pt x="21505" y="7434"/>
                  </a:cubicBezTo>
                  <a:cubicBezTo>
                    <a:pt x="21237" y="7117"/>
                    <a:pt x="20987" y="6783"/>
                    <a:pt x="20769" y="6432"/>
                  </a:cubicBezTo>
                  <a:cubicBezTo>
                    <a:pt x="20502" y="6014"/>
                    <a:pt x="20368" y="5530"/>
                    <a:pt x="20368" y="5045"/>
                  </a:cubicBezTo>
                  <a:cubicBezTo>
                    <a:pt x="20402" y="4510"/>
                    <a:pt x="20669" y="3992"/>
                    <a:pt x="21070" y="3642"/>
                  </a:cubicBezTo>
                  <a:cubicBezTo>
                    <a:pt x="21304" y="3458"/>
                    <a:pt x="21555" y="3307"/>
                    <a:pt x="21822" y="3207"/>
                  </a:cubicBezTo>
                  <a:cubicBezTo>
                    <a:pt x="22028" y="3150"/>
                    <a:pt x="22233" y="3124"/>
                    <a:pt x="22439" y="3124"/>
                  </a:cubicBezTo>
                  <a:cubicBezTo>
                    <a:pt x="22534" y="3124"/>
                    <a:pt x="22629" y="3130"/>
                    <a:pt x="22724" y="3140"/>
                  </a:cubicBezTo>
                  <a:cubicBezTo>
                    <a:pt x="22925" y="3174"/>
                    <a:pt x="23125" y="3241"/>
                    <a:pt x="23309" y="3324"/>
                  </a:cubicBezTo>
                  <a:cubicBezTo>
                    <a:pt x="23209" y="3591"/>
                    <a:pt x="23142" y="3875"/>
                    <a:pt x="23109" y="4160"/>
                  </a:cubicBezTo>
                  <a:cubicBezTo>
                    <a:pt x="23075" y="4527"/>
                    <a:pt x="23142" y="4895"/>
                    <a:pt x="23292" y="5212"/>
                  </a:cubicBezTo>
                  <a:cubicBezTo>
                    <a:pt x="23376" y="5413"/>
                    <a:pt x="23510" y="5580"/>
                    <a:pt x="23677" y="5697"/>
                  </a:cubicBezTo>
                  <a:cubicBezTo>
                    <a:pt x="23860" y="5814"/>
                    <a:pt x="24078" y="5880"/>
                    <a:pt x="24295" y="5880"/>
                  </a:cubicBezTo>
                  <a:cubicBezTo>
                    <a:pt x="24313" y="5882"/>
                    <a:pt x="24331" y="5882"/>
                    <a:pt x="24349" y="5882"/>
                  </a:cubicBezTo>
                  <a:cubicBezTo>
                    <a:pt x="24579" y="5882"/>
                    <a:pt x="24791" y="5784"/>
                    <a:pt x="24946" y="5613"/>
                  </a:cubicBezTo>
                  <a:cubicBezTo>
                    <a:pt x="25097" y="5429"/>
                    <a:pt x="25180" y="5195"/>
                    <a:pt x="25164" y="4962"/>
                  </a:cubicBezTo>
                  <a:cubicBezTo>
                    <a:pt x="25130" y="4544"/>
                    <a:pt x="24980" y="4160"/>
                    <a:pt x="24713" y="3842"/>
                  </a:cubicBezTo>
                  <a:cubicBezTo>
                    <a:pt x="24495" y="3525"/>
                    <a:pt x="24211" y="3274"/>
                    <a:pt x="23894" y="3073"/>
                  </a:cubicBezTo>
                  <a:cubicBezTo>
                    <a:pt x="23977" y="2940"/>
                    <a:pt x="24061" y="2806"/>
                    <a:pt x="24161" y="2672"/>
                  </a:cubicBezTo>
                  <a:cubicBezTo>
                    <a:pt x="24462" y="2288"/>
                    <a:pt x="24863" y="2004"/>
                    <a:pt x="25331" y="1854"/>
                  </a:cubicBezTo>
                  <a:cubicBezTo>
                    <a:pt x="25600" y="1772"/>
                    <a:pt x="25885" y="1731"/>
                    <a:pt x="26170" y="1731"/>
                  </a:cubicBezTo>
                  <a:cubicBezTo>
                    <a:pt x="26292" y="1731"/>
                    <a:pt x="26413" y="1738"/>
                    <a:pt x="26534" y="1753"/>
                  </a:cubicBezTo>
                  <a:cubicBezTo>
                    <a:pt x="26835" y="1804"/>
                    <a:pt x="27135" y="1887"/>
                    <a:pt x="27419" y="2021"/>
                  </a:cubicBezTo>
                  <a:cubicBezTo>
                    <a:pt x="27857" y="2240"/>
                    <a:pt x="28061" y="2458"/>
                    <a:pt x="28113" y="2458"/>
                  </a:cubicBezTo>
                  <a:cubicBezTo>
                    <a:pt x="28116" y="2458"/>
                    <a:pt x="28119" y="2457"/>
                    <a:pt x="28121" y="2455"/>
                  </a:cubicBezTo>
                  <a:cubicBezTo>
                    <a:pt x="28138" y="2439"/>
                    <a:pt x="27971" y="2154"/>
                    <a:pt x="27520" y="1854"/>
                  </a:cubicBezTo>
                  <a:cubicBezTo>
                    <a:pt x="27219" y="1670"/>
                    <a:pt x="26901" y="1553"/>
                    <a:pt x="26584" y="1486"/>
                  </a:cubicBezTo>
                  <a:cubicBezTo>
                    <a:pt x="26379" y="1439"/>
                    <a:pt x="26174" y="1417"/>
                    <a:pt x="25970" y="1417"/>
                  </a:cubicBezTo>
                  <a:cubicBezTo>
                    <a:pt x="25158" y="1417"/>
                    <a:pt x="24378" y="1777"/>
                    <a:pt x="23844" y="2405"/>
                  </a:cubicBezTo>
                  <a:cubicBezTo>
                    <a:pt x="23727" y="2555"/>
                    <a:pt x="23610" y="2706"/>
                    <a:pt x="23510" y="2873"/>
                  </a:cubicBezTo>
                  <a:cubicBezTo>
                    <a:pt x="23292" y="2773"/>
                    <a:pt x="23042" y="2706"/>
                    <a:pt x="22791" y="2656"/>
                  </a:cubicBezTo>
                  <a:cubicBezTo>
                    <a:pt x="22698" y="2648"/>
                    <a:pt x="22606" y="2643"/>
                    <a:pt x="22514" y="2643"/>
                  </a:cubicBezTo>
                  <a:cubicBezTo>
                    <a:pt x="22229" y="2643"/>
                    <a:pt x="21954" y="2684"/>
                    <a:pt x="21688" y="2773"/>
                  </a:cubicBezTo>
                  <a:cubicBezTo>
                    <a:pt x="21337" y="2890"/>
                    <a:pt x="21037" y="3073"/>
                    <a:pt x="20769" y="3307"/>
                  </a:cubicBezTo>
                  <a:cubicBezTo>
                    <a:pt x="20268" y="3742"/>
                    <a:pt x="19984" y="4377"/>
                    <a:pt x="19967" y="5045"/>
                  </a:cubicBezTo>
                  <a:cubicBezTo>
                    <a:pt x="19984" y="5596"/>
                    <a:pt x="20151" y="6148"/>
                    <a:pt x="20469" y="6599"/>
                  </a:cubicBezTo>
                  <a:cubicBezTo>
                    <a:pt x="20719" y="6983"/>
                    <a:pt x="20987" y="7317"/>
                    <a:pt x="21321" y="7618"/>
                  </a:cubicBezTo>
                  <a:cubicBezTo>
                    <a:pt x="21388" y="7702"/>
                    <a:pt x="21471" y="7769"/>
                    <a:pt x="21538" y="7835"/>
                  </a:cubicBezTo>
                  <a:cubicBezTo>
                    <a:pt x="18464" y="9891"/>
                    <a:pt x="16091" y="12848"/>
                    <a:pt x="14738" y="16290"/>
                  </a:cubicBezTo>
                  <a:cubicBezTo>
                    <a:pt x="14017" y="15818"/>
                    <a:pt x="12740" y="15121"/>
                    <a:pt x="11467" y="15121"/>
                  </a:cubicBezTo>
                  <a:cubicBezTo>
                    <a:pt x="10263" y="15121"/>
                    <a:pt x="9061" y="15746"/>
                    <a:pt x="8338" y="17777"/>
                  </a:cubicBezTo>
                  <a:cubicBezTo>
                    <a:pt x="6683" y="22474"/>
                    <a:pt x="12106" y="22726"/>
                    <a:pt x="13293" y="22726"/>
                  </a:cubicBezTo>
                  <a:cubicBezTo>
                    <a:pt x="13436" y="22726"/>
                    <a:pt x="13518" y="22723"/>
                    <a:pt x="13518" y="22723"/>
                  </a:cubicBezTo>
                  <a:lnTo>
                    <a:pt x="13518" y="22723"/>
                  </a:lnTo>
                  <a:cubicBezTo>
                    <a:pt x="13451" y="32313"/>
                    <a:pt x="20870" y="40267"/>
                    <a:pt x="30444" y="40885"/>
                  </a:cubicBezTo>
                  <a:lnTo>
                    <a:pt x="23259" y="42790"/>
                  </a:lnTo>
                  <a:cubicBezTo>
                    <a:pt x="23259" y="42790"/>
                    <a:pt x="22746" y="42924"/>
                    <a:pt x="21839" y="42924"/>
                  </a:cubicBezTo>
                  <a:cubicBezTo>
                    <a:pt x="20127" y="42924"/>
                    <a:pt x="17009" y="42445"/>
                    <a:pt x="13284" y="39682"/>
                  </a:cubicBezTo>
                  <a:cubicBezTo>
                    <a:pt x="10273" y="37445"/>
                    <a:pt x="7869" y="36555"/>
                    <a:pt x="5981" y="36555"/>
                  </a:cubicBezTo>
                  <a:cubicBezTo>
                    <a:pt x="4201" y="36555"/>
                    <a:pt x="2879" y="37346"/>
                    <a:pt x="1939" y="38546"/>
                  </a:cubicBezTo>
                  <a:cubicBezTo>
                    <a:pt x="1" y="41002"/>
                    <a:pt x="1788" y="49256"/>
                    <a:pt x="17494" y="53232"/>
                  </a:cubicBezTo>
                  <a:cubicBezTo>
                    <a:pt x="19269" y="53681"/>
                    <a:pt x="21049" y="53880"/>
                    <a:pt x="22811" y="53880"/>
                  </a:cubicBezTo>
                  <a:cubicBezTo>
                    <a:pt x="25445" y="53880"/>
                    <a:pt x="28038" y="53435"/>
                    <a:pt x="30510" y="52714"/>
                  </a:cubicBezTo>
                  <a:lnTo>
                    <a:pt x="32933" y="56791"/>
                  </a:lnTo>
                  <a:lnTo>
                    <a:pt x="33067" y="56791"/>
                  </a:lnTo>
                  <a:cubicBezTo>
                    <a:pt x="33513" y="57833"/>
                    <a:pt x="37495" y="66519"/>
                    <a:pt x="49564" y="66519"/>
                  </a:cubicBezTo>
                  <a:cubicBezTo>
                    <a:pt x="49690" y="66519"/>
                    <a:pt x="49816" y="66518"/>
                    <a:pt x="49943" y="66516"/>
                  </a:cubicBezTo>
                  <a:lnTo>
                    <a:pt x="50995" y="55856"/>
                  </a:lnTo>
                  <a:lnTo>
                    <a:pt x="50394" y="55889"/>
                  </a:lnTo>
                  <a:lnTo>
                    <a:pt x="50394" y="55889"/>
                  </a:lnTo>
                  <a:lnTo>
                    <a:pt x="50811" y="29222"/>
                  </a:lnTo>
                  <a:lnTo>
                    <a:pt x="50811" y="29222"/>
                  </a:lnTo>
                  <a:lnTo>
                    <a:pt x="47637" y="31110"/>
                  </a:lnTo>
                  <a:cubicBezTo>
                    <a:pt x="52064" y="22522"/>
                    <a:pt x="48940" y="11962"/>
                    <a:pt x="40552" y="7167"/>
                  </a:cubicBezTo>
                  <a:cubicBezTo>
                    <a:pt x="41171" y="6332"/>
                    <a:pt x="44145" y="2004"/>
                    <a:pt x="39399" y="317"/>
                  </a:cubicBezTo>
                  <a:cubicBezTo>
                    <a:pt x="38781" y="97"/>
                    <a:pt x="38240" y="0"/>
                    <a:pt x="37766" y="0"/>
                  </a:cubicBezTo>
                  <a:close/>
                </a:path>
              </a:pathLst>
            </a:custGeom>
            <a:solidFill>
              <a:schemeClr val="accent4">
                <a:alpha val="10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07"/>
            <p:cNvSpPr/>
            <p:nvPr/>
          </p:nvSpPr>
          <p:spPr>
            <a:xfrm>
              <a:off x="891921" y="2007451"/>
              <a:ext cx="731483" cy="590957"/>
            </a:xfrm>
            <a:custGeom>
              <a:rect b="b" l="l" r="r" t="t"/>
              <a:pathLst>
                <a:path extrusionOk="0" h="18453" w="22841">
                  <a:moveTo>
                    <a:pt x="10311" y="1"/>
                  </a:moveTo>
                  <a:cubicBezTo>
                    <a:pt x="8042" y="1"/>
                    <a:pt x="5758" y="803"/>
                    <a:pt x="3994" y="2248"/>
                  </a:cubicBezTo>
                  <a:cubicBezTo>
                    <a:pt x="1404" y="4387"/>
                    <a:pt x="0" y="7795"/>
                    <a:pt x="117" y="11137"/>
                  </a:cubicBezTo>
                  <a:cubicBezTo>
                    <a:pt x="201" y="13192"/>
                    <a:pt x="886" y="15314"/>
                    <a:pt x="2423" y="16684"/>
                  </a:cubicBezTo>
                  <a:cubicBezTo>
                    <a:pt x="3710" y="17837"/>
                    <a:pt x="5464" y="18355"/>
                    <a:pt x="7185" y="18439"/>
                  </a:cubicBezTo>
                  <a:cubicBezTo>
                    <a:pt x="7372" y="18448"/>
                    <a:pt x="7560" y="18452"/>
                    <a:pt x="7748" y="18452"/>
                  </a:cubicBezTo>
                  <a:cubicBezTo>
                    <a:pt x="9267" y="18452"/>
                    <a:pt x="10796" y="18168"/>
                    <a:pt x="12298" y="17871"/>
                  </a:cubicBezTo>
                  <a:cubicBezTo>
                    <a:pt x="14269" y="17503"/>
                    <a:pt x="16258" y="17085"/>
                    <a:pt x="18112" y="16300"/>
                  </a:cubicBezTo>
                  <a:cubicBezTo>
                    <a:pt x="19967" y="15532"/>
                    <a:pt x="21705" y="14345"/>
                    <a:pt x="22841" y="12674"/>
                  </a:cubicBezTo>
                  <a:lnTo>
                    <a:pt x="22523" y="12307"/>
                  </a:lnTo>
                  <a:cubicBezTo>
                    <a:pt x="22273" y="12738"/>
                    <a:pt x="21787" y="12947"/>
                    <a:pt x="21290" y="12947"/>
                  </a:cubicBezTo>
                  <a:cubicBezTo>
                    <a:pt x="20960" y="12947"/>
                    <a:pt x="20625" y="12855"/>
                    <a:pt x="20351" y="12674"/>
                  </a:cubicBezTo>
                  <a:cubicBezTo>
                    <a:pt x="19666" y="12223"/>
                    <a:pt x="19315" y="11388"/>
                    <a:pt x="19215" y="10586"/>
                  </a:cubicBezTo>
                  <a:cubicBezTo>
                    <a:pt x="19098" y="9767"/>
                    <a:pt x="19182" y="8948"/>
                    <a:pt x="19132" y="8130"/>
                  </a:cubicBezTo>
                  <a:cubicBezTo>
                    <a:pt x="18965" y="4788"/>
                    <a:pt x="16575" y="1697"/>
                    <a:pt x="13434" y="544"/>
                  </a:cubicBezTo>
                  <a:cubicBezTo>
                    <a:pt x="12433" y="176"/>
                    <a:pt x="11373" y="1"/>
                    <a:pt x="10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07"/>
            <p:cNvSpPr/>
            <p:nvPr/>
          </p:nvSpPr>
          <p:spPr>
            <a:xfrm>
              <a:off x="1022487" y="2178304"/>
              <a:ext cx="328576" cy="304622"/>
            </a:xfrm>
            <a:custGeom>
              <a:rect b="b" l="l" r="r" t="t"/>
              <a:pathLst>
                <a:path extrusionOk="0" h="9512" w="10260">
                  <a:moveTo>
                    <a:pt x="8579" y="1"/>
                  </a:moveTo>
                  <a:cubicBezTo>
                    <a:pt x="8054" y="1"/>
                    <a:pt x="7532" y="268"/>
                    <a:pt x="7118" y="589"/>
                  </a:cubicBezTo>
                  <a:cubicBezTo>
                    <a:pt x="5999" y="1475"/>
                    <a:pt x="5330" y="2795"/>
                    <a:pt x="5263" y="4198"/>
                  </a:cubicBezTo>
                  <a:cubicBezTo>
                    <a:pt x="4729" y="2978"/>
                    <a:pt x="3860" y="1926"/>
                    <a:pt x="2757" y="1174"/>
                  </a:cubicBezTo>
                  <a:cubicBezTo>
                    <a:pt x="2358" y="904"/>
                    <a:pt x="1880" y="673"/>
                    <a:pt x="1406" y="673"/>
                  </a:cubicBezTo>
                  <a:cubicBezTo>
                    <a:pt x="1265" y="673"/>
                    <a:pt x="1124" y="693"/>
                    <a:pt x="986" y="739"/>
                  </a:cubicBezTo>
                  <a:cubicBezTo>
                    <a:pt x="351" y="957"/>
                    <a:pt x="0" y="1675"/>
                    <a:pt x="17" y="2344"/>
                  </a:cubicBezTo>
                  <a:cubicBezTo>
                    <a:pt x="34" y="3029"/>
                    <a:pt x="351" y="3647"/>
                    <a:pt x="702" y="4215"/>
                  </a:cubicBezTo>
                  <a:cubicBezTo>
                    <a:pt x="1945" y="6298"/>
                    <a:pt x="3656" y="8068"/>
                    <a:pt x="5700" y="9376"/>
                  </a:cubicBezTo>
                  <a:lnTo>
                    <a:pt x="5700" y="9376"/>
                  </a:lnTo>
                  <a:cubicBezTo>
                    <a:pt x="7539" y="7553"/>
                    <a:pt x="9447" y="5595"/>
                    <a:pt x="10075" y="3079"/>
                  </a:cubicBezTo>
                  <a:cubicBezTo>
                    <a:pt x="10243" y="2511"/>
                    <a:pt x="10259" y="1892"/>
                    <a:pt x="10126" y="1308"/>
                  </a:cubicBezTo>
                  <a:cubicBezTo>
                    <a:pt x="9975" y="723"/>
                    <a:pt x="9541" y="255"/>
                    <a:pt x="8973" y="54"/>
                  </a:cubicBezTo>
                  <a:cubicBezTo>
                    <a:pt x="8842" y="18"/>
                    <a:pt x="8711" y="1"/>
                    <a:pt x="8579" y="1"/>
                  </a:cubicBezTo>
                  <a:close/>
                  <a:moveTo>
                    <a:pt x="5347" y="9244"/>
                  </a:moveTo>
                  <a:lnTo>
                    <a:pt x="5648" y="9428"/>
                  </a:lnTo>
                  <a:cubicBezTo>
                    <a:pt x="5657" y="9419"/>
                    <a:pt x="5666" y="9410"/>
                    <a:pt x="5675" y="9401"/>
                  </a:cubicBezTo>
                  <a:lnTo>
                    <a:pt x="5675" y="9401"/>
                  </a:lnTo>
                  <a:cubicBezTo>
                    <a:pt x="5569" y="9352"/>
                    <a:pt x="5460" y="9301"/>
                    <a:pt x="5347" y="9244"/>
                  </a:cubicBezTo>
                  <a:close/>
                  <a:moveTo>
                    <a:pt x="5700" y="9376"/>
                  </a:moveTo>
                  <a:lnTo>
                    <a:pt x="5700" y="9376"/>
                  </a:lnTo>
                  <a:cubicBezTo>
                    <a:pt x="5691" y="9385"/>
                    <a:pt x="5683" y="9393"/>
                    <a:pt x="5675" y="9401"/>
                  </a:cubicBezTo>
                  <a:lnTo>
                    <a:pt x="5675" y="9401"/>
                  </a:lnTo>
                  <a:cubicBezTo>
                    <a:pt x="5756" y="9439"/>
                    <a:pt x="5835" y="9475"/>
                    <a:pt x="5915" y="9511"/>
                  </a:cubicBezTo>
                  <a:cubicBezTo>
                    <a:pt x="5843" y="9467"/>
                    <a:pt x="5771" y="9422"/>
                    <a:pt x="5700" y="937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07"/>
            <p:cNvSpPr/>
            <p:nvPr/>
          </p:nvSpPr>
          <p:spPr>
            <a:xfrm>
              <a:off x="2319532" y="2157552"/>
              <a:ext cx="231733" cy="236152"/>
            </a:xfrm>
            <a:custGeom>
              <a:rect b="b" l="l" r="r" t="t"/>
              <a:pathLst>
                <a:path extrusionOk="0" h="7374" w="7236">
                  <a:moveTo>
                    <a:pt x="6851" y="1"/>
                  </a:moveTo>
                  <a:cubicBezTo>
                    <a:pt x="6835" y="17"/>
                    <a:pt x="6835" y="51"/>
                    <a:pt x="6835" y="134"/>
                  </a:cubicBezTo>
                  <a:cubicBezTo>
                    <a:pt x="6818" y="218"/>
                    <a:pt x="6835" y="335"/>
                    <a:pt x="6851" y="485"/>
                  </a:cubicBezTo>
                  <a:cubicBezTo>
                    <a:pt x="6885" y="886"/>
                    <a:pt x="6885" y="1304"/>
                    <a:pt x="6851" y="1705"/>
                  </a:cubicBezTo>
                  <a:cubicBezTo>
                    <a:pt x="6784" y="2306"/>
                    <a:pt x="6651" y="2908"/>
                    <a:pt x="6417" y="3459"/>
                  </a:cubicBezTo>
                  <a:cubicBezTo>
                    <a:pt x="5882" y="4829"/>
                    <a:pt x="4813" y="5932"/>
                    <a:pt x="3443" y="6517"/>
                  </a:cubicBezTo>
                  <a:cubicBezTo>
                    <a:pt x="2891" y="6751"/>
                    <a:pt x="2307" y="6918"/>
                    <a:pt x="1705" y="6985"/>
                  </a:cubicBezTo>
                  <a:cubicBezTo>
                    <a:pt x="1446" y="7017"/>
                    <a:pt x="1180" y="7036"/>
                    <a:pt x="916" y="7036"/>
                  </a:cubicBezTo>
                  <a:cubicBezTo>
                    <a:pt x="772" y="7036"/>
                    <a:pt x="627" y="7030"/>
                    <a:pt x="485" y="7018"/>
                  </a:cubicBezTo>
                  <a:lnTo>
                    <a:pt x="134" y="7018"/>
                  </a:lnTo>
                  <a:cubicBezTo>
                    <a:pt x="51" y="7018"/>
                    <a:pt x="18" y="7018"/>
                    <a:pt x="1" y="7035"/>
                  </a:cubicBezTo>
                  <a:cubicBezTo>
                    <a:pt x="1" y="7068"/>
                    <a:pt x="34" y="7085"/>
                    <a:pt x="118" y="7119"/>
                  </a:cubicBezTo>
                  <a:cubicBezTo>
                    <a:pt x="218" y="7169"/>
                    <a:pt x="335" y="7202"/>
                    <a:pt x="452" y="7235"/>
                  </a:cubicBezTo>
                  <a:cubicBezTo>
                    <a:pt x="804" y="7334"/>
                    <a:pt x="1167" y="7373"/>
                    <a:pt x="1532" y="7373"/>
                  </a:cubicBezTo>
                  <a:cubicBezTo>
                    <a:pt x="1601" y="7373"/>
                    <a:pt x="1670" y="7372"/>
                    <a:pt x="1738" y="7369"/>
                  </a:cubicBezTo>
                  <a:cubicBezTo>
                    <a:pt x="2390" y="7352"/>
                    <a:pt x="3042" y="7219"/>
                    <a:pt x="3643" y="6985"/>
                  </a:cubicBezTo>
                  <a:cubicBezTo>
                    <a:pt x="3994" y="6851"/>
                    <a:pt x="4345" y="6667"/>
                    <a:pt x="4679" y="6467"/>
                  </a:cubicBezTo>
                  <a:cubicBezTo>
                    <a:pt x="5381" y="6016"/>
                    <a:pt x="5966" y="5398"/>
                    <a:pt x="6400" y="4679"/>
                  </a:cubicBezTo>
                  <a:cubicBezTo>
                    <a:pt x="6601" y="4362"/>
                    <a:pt x="6768" y="4011"/>
                    <a:pt x="6901" y="3643"/>
                  </a:cubicBezTo>
                  <a:cubicBezTo>
                    <a:pt x="7119" y="3025"/>
                    <a:pt x="7236" y="2373"/>
                    <a:pt x="7236" y="1722"/>
                  </a:cubicBezTo>
                  <a:cubicBezTo>
                    <a:pt x="7236" y="1287"/>
                    <a:pt x="7169" y="853"/>
                    <a:pt x="7052" y="435"/>
                  </a:cubicBezTo>
                  <a:cubicBezTo>
                    <a:pt x="7018" y="318"/>
                    <a:pt x="6985" y="218"/>
                    <a:pt x="6935" y="101"/>
                  </a:cubicBezTo>
                  <a:cubicBezTo>
                    <a:pt x="6901" y="34"/>
                    <a:pt x="6868" y="1"/>
                    <a:pt x="6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07"/>
            <p:cNvSpPr/>
            <p:nvPr/>
          </p:nvSpPr>
          <p:spPr>
            <a:xfrm>
              <a:off x="2490769" y="2045240"/>
              <a:ext cx="51400" cy="58285"/>
            </a:xfrm>
            <a:custGeom>
              <a:rect b="b" l="l" r="r" t="t"/>
              <a:pathLst>
                <a:path extrusionOk="0" h="1820" w="1605">
                  <a:moveTo>
                    <a:pt x="338" y="0"/>
                  </a:moveTo>
                  <a:cubicBezTo>
                    <a:pt x="293" y="0"/>
                    <a:pt x="253" y="11"/>
                    <a:pt x="218" y="32"/>
                  </a:cubicBezTo>
                  <a:cubicBezTo>
                    <a:pt x="1" y="149"/>
                    <a:pt x="67" y="684"/>
                    <a:pt x="418" y="1185"/>
                  </a:cubicBezTo>
                  <a:cubicBezTo>
                    <a:pt x="685" y="1572"/>
                    <a:pt x="1036" y="1820"/>
                    <a:pt x="1261" y="1820"/>
                  </a:cubicBezTo>
                  <a:cubicBezTo>
                    <a:pt x="1318" y="1820"/>
                    <a:pt x="1367" y="1804"/>
                    <a:pt x="1404" y="1770"/>
                  </a:cubicBezTo>
                  <a:cubicBezTo>
                    <a:pt x="1605" y="1620"/>
                    <a:pt x="1488" y="1135"/>
                    <a:pt x="1170" y="667"/>
                  </a:cubicBezTo>
                  <a:cubicBezTo>
                    <a:pt x="904" y="275"/>
                    <a:pt x="568"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07"/>
            <p:cNvSpPr/>
            <p:nvPr/>
          </p:nvSpPr>
          <p:spPr>
            <a:xfrm>
              <a:off x="2155275" y="2276397"/>
              <a:ext cx="51400" cy="58285"/>
            </a:xfrm>
            <a:custGeom>
              <a:rect b="b" l="l" r="r" t="t"/>
              <a:pathLst>
                <a:path extrusionOk="0" h="1820" w="1605">
                  <a:moveTo>
                    <a:pt x="337" y="0"/>
                  </a:moveTo>
                  <a:cubicBezTo>
                    <a:pt x="293" y="0"/>
                    <a:pt x="253" y="11"/>
                    <a:pt x="217" y="32"/>
                  </a:cubicBezTo>
                  <a:cubicBezTo>
                    <a:pt x="0" y="166"/>
                    <a:pt x="67" y="684"/>
                    <a:pt x="401" y="1185"/>
                  </a:cubicBezTo>
                  <a:cubicBezTo>
                    <a:pt x="681" y="1572"/>
                    <a:pt x="1025" y="1820"/>
                    <a:pt x="1254" y="1820"/>
                  </a:cubicBezTo>
                  <a:cubicBezTo>
                    <a:pt x="1312" y="1820"/>
                    <a:pt x="1363" y="1804"/>
                    <a:pt x="1404" y="1770"/>
                  </a:cubicBezTo>
                  <a:cubicBezTo>
                    <a:pt x="1604" y="1620"/>
                    <a:pt x="1487" y="1135"/>
                    <a:pt x="1170" y="667"/>
                  </a:cubicBezTo>
                  <a:cubicBezTo>
                    <a:pt x="904" y="275"/>
                    <a:pt x="567"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07"/>
            <p:cNvSpPr/>
            <p:nvPr/>
          </p:nvSpPr>
          <p:spPr>
            <a:xfrm>
              <a:off x="2503067" y="2143493"/>
              <a:ext cx="67477" cy="28983"/>
            </a:xfrm>
            <a:custGeom>
              <a:rect b="b" l="l" r="r" t="t"/>
              <a:pathLst>
                <a:path extrusionOk="0" h="905" w="2107">
                  <a:moveTo>
                    <a:pt x="1181" y="1"/>
                  </a:moveTo>
                  <a:cubicBezTo>
                    <a:pt x="790" y="1"/>
                    <a:pt x="406" y="171"/>
                    <a:pt x="151" y="490"/>
                  </a:cubicBezTo>
                  <a:cubicBezTo>
                    <a:pt x="18" y="690"/>
                    <a:pt x="1" y="841"/>
                    <a:pt x="51" y="891"/>
                  </a:cubicBezTo>
                  <a:cubicBezTo>
                    <a:pt x="66" y="900"/>
                    <a:pt x="84" y="905"/>
                    <a:pt x="105" y="905"/>
                  </a:cubicBezTo>
                  <a:cubicBezTo>
                    <a:pt x="267" y="905"/>
                    <a:pt x="593" y="647"/>
                    <a:pt x="1037" y="573"/>
                  </a:cubicBezTo>
                  <a:cubicBezTo>
                    <a:pt x="1174" y="545"/>
                    <a:pt x="1308" y="537"/>
                    <a:pt x="1432" y="537"/>
                  </a:cubicBezTo>
                  <a:cubicBezTo>
                    <a:pt x="1609" y="537"/>
                    <a:pt x="1765" y="554"/>
                    <a:pt x="1878" y="554"/>
                  </a:cubicBezTo>
                  <a:cubicBezTo>
                    <a:pt x="1967" y="554"/>
                    <a:pt x="2030" y="543"/>
                    <a:pt x="2056" y="507"/>
                  </a:cubicBezTo>
                  <a:cubicBezTo>
                    <a:pt x="2106" y="440"/>
                    <a:pt x="2039" y="306"/>
                    <a:pt x="1839" y="172"/>
                  </a:cubicBezTo>
                  <a:cubicBezTo>
                    <a:pt x="1632" y="57"/>
                    <a:pt x="1405" y="1"/>
                    <a:pt x="1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07"/>
            <p:cNvSpPr/>
            <p:nvPr/>
          </p:nvSpPr>
          <p:spPr>
            <a:xfrm>
              <a:off x="2307234" y="2199601"/>
              <a:ext cx="181422" cy="129445"/>
            </a:xfrm>
            <a:custGeom>
              <a:rect b="b" l="l" r="r" t="t"/>
              <a:pathLst>
                <a:path extrusionOk="0" h="4042" w="5665">
                  <a:moveTo>
                    <a:pt x="3758" y="0"/>
                  </a:moveTo>
                  <a:cubicBezTo>
                    <a:pt x="3207" y="0"/>
                    <a:pt x="2575" y="169"/>
                    <a:pt x="1972" y="509"/>
                  </a:cubicBezTo>
                  <a:cubicBezTo>
                    <a:pt x="669" y="1261"/>
                    <a:pt x="1" y="2531"/>
                    <a:pt x="468" y="3366"/>
                  </a:cubicBezTo>
                  <a:cubicBezTo>
                    <a:pt x="729" y="3815"/>
                    <a:pt x="1264" y="4042"/>
                    <a:pt x="1905" y="4042"/>
                  </a:cubicBezTo>
                  <a:cubicBezTo>
                    <a:pt x="2458" y="4042"/>
                    <a:pt x="3090" y="3873"/>
                    <a:pt x="3693" y="3533"/>
                  </a:cubicBezTo>
                  <a:cubicBezTo>
                    <a:pt x="4996" y="2781"/>
                    <a:pt x="5665" y="1495"/>
                    <a:pt x="5180" y="676"/>
                  </a:cubicBezTo>
                  <a:cubicBezTo>
                    <a:pt x="4929" y="227"/>
                    <a:pt x="4398" y="0"/>
                    <a:pt x="3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07"/>
            <p:cNvSpPr/>
            <p:nvPr/>
          </p:nvSpPr>
          <p:spPr>
            <a:xfrm>
              <a:off x="2563018" y="2006907"/>
              <a:ext cx="154649" cy="127075"/>
            </a:xfrm>
            <a:custGeom>
              <a:rect b="b" l="l" r="r" t="t"/>
              <a:pathLst>
                <a:path extrusionOk="0" h="3968" w="4829">
                  <a:moveTo>
                    <a:pt x="2757" y="1"/>
                  </a:moveTo>
                  <a:cubicBezTo>
                    <a:pt x="2273" y="1"/>
                    <a:pt x="1762" y="158"/>
                    <a:pt x="1320" y="477"/>
                  </a:cubicBezTo>
                  <a:cubicBezTo>
                    <a:pt x="334" y="1162"/>
                    <a:pt x="0" y="2416"/>
                    <a:pt x="568" y="3268"/>
                  </a:cubicBezTo>
                  <a:cubicBezTo>
                    <a:pt x="869" y="3732"/>
                    <a:pt x="1392" y="3968"/>
                    <a:pt x="1974" y="3968"/>
                  </a:cubicBezTo>
                  <a:cubicBezTo>
                    <a:pt x="2460" y="3968"/>
                    <a:pt x="2987" y="3803"/>
                    <a:pt x="3459" y="3468"/>
                  </a:cubicBezTo>
                  <a:cubicBezTo>
                    <a:pt x="4495" y="2716"/>
                    <a:pt x="4829" y="1480"/>
                    <a:pt x="4211" y="661"/>
                  </a:cubicBezTo>
                  <a:cubicBezTo>
                    <a:pt x="3874" y="225"/>
                    <a:pt x="3335" y="1"/>
                    <a:pt x="2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07"/>
            <p:cNvSpPr/>
            <p:nvPr/>
          </p:nvSpPr>
          <p:spPr>
            <a:xfrm>
              <a:off x="2068039" y="2357997"/>
              <a:ext cx="154681" cy="127011"/>
            </a:xfrm>
            <a:custGeom>
              <a:rect b="b" l="l" r="r" t="t"/>
              <a:pathLst>
                <a:path extrusionOk="0" h="3966" w="4830">
                  <a:moveTo>
                    <a:pt x="2750" y="0"/>
                  </a:moveTo>
                  <a:cubicBezTo>
                    <a:pt x="2268" y="0"/>
                    <a:pt x="1760" y="157"/>
                    <a:pt x="1321" y="475"/>
                  </a:cubicBezTo>
                  <a:cubicBezTo>
                    <a:pt x="335" y="1177"/>
                    <a:pt x="1" y="2430"/>
                    <a:pt x="552" y="3266"/>
                  </a:cubicBezTo>
                  <a:cubicBezTo>
                    <a:pt x="862" y="3730"/>
                    <a:pt x="1384" y="3966"/>
                    <a:pt x="1963" y="3966"/>
                  </a:cubicBezTo>
                  <a:cubicBezTo>
                    <a:pt x="2447" y="3966"/>
                    <a:pt x="2971" y="3801"/>
                    <a:pt x="3443" y="3466"/>
                  </a:cubicBezTo>
                  <a:cubicBezTo>
                    <a:pt x="4479" y="2731"/>
                    <a:pt x="4830" y="1478"/>
                    <a:pt x="4211" y="676"/>
                  </a:cubicBezTo>
                  <a:cubicBezTo>
                    <a:pt x="3873" y="228"/>
                    <a:pt x="3331"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07"/>
            <p:cNvSpPr/>
            <p:nvPr/>
          </p:nvSpPr>
          <p:spPr>
            <a:xfrm>
              <a:off x="2518279" y="1592951"/>
              <a:ext cx="125570" cy="124257"/>
            </a:xfrm>
            <a:custGeom>
              <a:rect b="b" l="l" r="r" t="t"/>
              <a:pathLst>
                <a:path extrusionOk="0" h="3880" w="3921">
                  <a:moveTo>
                    <a:pt x="1822" y="0"/>
                  </a:moveTo>
                  <a:cubicBezTo>
                    <a:pt x="0" y="0"/>
                    <a:pt x="194" y="3362"/>
                    <a:pt x="194" y="3362"/>
                  </a:cubicBezTo>
                  <a:lnTo>
                    <a:pt x="1848" y="2827"/>
                  </a:lnTo>
                  <a:lnTo>
                    <a:pt x="1197" y="3596"/>
                  </a:lnTo>
                  <a:lnTo>
                    <a:pt x="2801" y="3880"/>
                  </a:lnTo>
                  <a:cubicBezTo>
                    <a:pt x="3920" y="1390"/>
                    <a:pt x="3820" y="103"/>
                    <a:pt x="1915" y="3"/>
                  </a:cubicBezTo>
                  <a:cubicBezTo>
                    <a:pt x="1883" y="1"/>
                    <a:pt x="1852" y="0"/>
                    <a:pt x="1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07"/>
            <p:cNvSpPr/>
            <p:nvPr/>
          </p:nvSpPr>
          <p:spPr>
            <a:xfrm>
              <a:off x="1660137" y="2062886"/>
              <a:ext cx="150550" cy="128292"/>
            </a:xfrm>
            <a:custGeom>
              <a:rect b="b" l="l" r="r" t="t"/>
              <a:pathLst>
                <a:path extrusionOk="0" h="4006" w="4701">
                  <a:moveTo>
                    <a:pt x="2604" y="1"/>
                  </a:moveTo>
                  <a:cubicBezTo>
                    <a:pt x="1952" y="1"/>
                    <a:pt x="1295" y="344"/>
                    <a:pt x="875" y="1453"/>
                  </a:cubicBezTo>
                  <a:cubicBezTo>
                    <a:pt x="1" y="3779"/>
                    <a:pt x="2437" y="4006"/>
                    <a:pt x="3423" y="4006"/>
                  </a:cubicBezTo>
                  <a:cubicBezTo>
                    <a:pt x="3662" y="4006"/>
                    <a:pt x="3815" y="3993"/>
                    <a:pt x="3815" y="3993"/>
                  </a:cubicBezTo>
                  <a:lnTo>
                    <a:pt x="2312" y="2756"/>
                  </a:lnTo>
                  <a:lnTo>
                    <a:pt x="3632" y="2756"/>
                  </a:lnTo>
                  <a:lnTo>
                    <a:pt x="3214" y="1553"/>
                  </a:lnTo>
                  <a:lnTo>
                    <a:pt x="4517" y="2539"/>
                  </a:lnTo>
                  <a:lnTo>
                    <a:pt x="4701" y="902"/>
                  </a:lnTo>
                  <a:cubicBezTo>
                    <a:pt x="4701" y="902"/>
                    <a:pt x="3659" y="1"/>
                    <a:pt x="26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07"/>
            <p:cNvSpPr/>
            <p:nvPr/>
          </p:nvSpPr>
          <p:spPr>
            <a:xfrm>
              <a:off x="2287987" y="2898130"/>
              <a:ext cx="0" cy="32"/>
            </a:xfrm>
            <a:custGeom>
              <a:rect b="b" l="l" r="r" t="t"/>
              <a:pathLst>
                <a:path extrusionOk="0" h="1" w="0">
                  <a:moveTo>
                    <a:pt x="0" y="0"/>
                  </a:moveTo>
                  <a:lnTo>
                    <a:pt x="0" y="0"/>
                  </a:lnTo>
                  <a:lnTo>
                    <a:pt x="0" y="0"/>
                  </a:lnTo>
                  <a:lnTo>
                    <a:pt x="0" y="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07"/>
            <p:cNvSpPr/>
            <p:nvPr/>
          </p:nvSpPr>
          <p:spPr>
            <a:xfrm>
              <a:off x="2542137" y="2873503"/>
              <a:ext cx="6469" cy="13418"/>
            </a:xfrm>
            <a:custGeom>
              <a:rect b="b" l="l" r="r" t="t"/>
              <a:pathLst>
                <a:path extrusionOk="0" h="419" w="202">
                  <a:moveTo>
                    <a:pt x="1" y="1"/>
                  </a:moveTo>
                  <a:lnTo>
                    <a:pt x="201" y="418"/>
                  </a:lnTo>
                  <a:lnTo>
                    <a:pt x="201" y="368"/>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07"/>
            <p:cNvSpPr/>
            <p:nvPr/>
          </p:nvSpPr>
          <p:spPr>
            <a:xfrm>
              <a:off x="2507903" y="2845161"/>
              <a:ext cx="20368" cy="8038"/>
            </a:xfrm>
            <a:custGeom>
              <a:rect b="b" l="l" r="r" t="t"/>
              <a:pathLst>
                <a:path extrusionOk="0" h="251" w="636">
                  <a:moveTo>
                    <a:pt x="635" y="0"/>
                  </a:moveTo>
                  <a:cubicBezTo>
                    <a:pt x="435" y="67"/>
                    <a:pt x="217" y="151"/>
                    <a:pt x="0" y="217"/>
                  </a:cubicBezTo>
                  <a:cubicBezTo>
                    <a:pt x="0" y="217"/>
                    <a:pt x="0" y="234"/>
                    <a:pt x="0" y="251"/>
                  </a:cubicBezTo>
                  <a:cubicBezTo>
                    <a:pt x="217" y="167"/>
                    <a:pt x="435" y="84"/>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07"/>
            <p:cNvSpPr/>
            <p:nvPr/>
          </p:nvSpPr>
          <p:spPr>
            <a:xfrm>
              <a:off x="2287987" y="2898130"/>
              <a:ext cx="12842" cy="25716"/>
            </a:xfrm>
            <a:custGeom>
              <a:rect b="b" l="l" r="r" t="t"/>
              <a:pathLst>
                <a:path extrusionOk="0" h="803" w="401">
                  <a:moveTo>
                    <a:pt x="0" y="0"/>
                  </a:moveTo>
                  <a:lnTo>
                    <a:pt x="0" y="0"/>
                  </a:lnTo>
                  <a:lnTo>
                    <a:pt x="401" y="80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07"/>
            <p:cNvSpPr/>
            <p:nvPr/>
          </p:nvSpPr>
          <p:spPr>
            <a:xfrm>
              <a:off x="2300829" y="2923814"/>
              <a:ext cx="11785" cy="24627"/>
            </a:xfrm>
            <a:custGeom>
              <a:rect b="b" l="l" r="r" t="t"/>
              <a:pathLst>
                <a:path extrusionOk="0" h="769" w="368">
                  <a:moveTo>
                    <a:pt x="368" y="769"/>
                  </a:moveTo>
                  <a:lnTo>
                    <a:pt x="368" y="769"/>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07"/>
            <p:cNvSpPr/>
            <p:nvPr/>
          </p:nvSpPr>
          <p:spPr>
            <a:xfrm>
              <a:off x="2528239" y="2844617"/>
              <a:ext cx="1089" cy="576"/>
            </a:xfrm>
            <a:custGeom>
              <a:rect b="b" l="l" r="r" t="t"/>
              <a:pathLst>
                <a:path extrusionOk="0" h="18" w="34">
                  <a:moveTo>
                    <a:pt x="0" y="0"/>
                  </a:moveTo>
                  <a:lnTo>
                    <a:pt x="0" y="17"/>
                  </a:lnTo>
                  <a:lnTo>
                    <a:pt x="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07"/>
            <p:cNvSpPr/>
            <p:nvPr/>
          </p:nvSpPr>
          <p:spPr>
            <a:xfrm>
              <a:off x="2481130" y="2844072"/>
              <a:ext cx="2722" cy="576"/>
            </a:xfrm>
            <a:custGeom>
              <a:rect b="b" l="l" r="r" t="t"/>
              <a:pathLst>
                <a:path extrusionOk="0" h="18" w="85">
                  <a:moveTo>
                    <a:pt x="68" y="1"/>
                  </a:moveTo>
                  <a:lnTo>
                    <a:pt x="1" y="17"/>
                  </a:lnTo>
                  <a:lnTo>
                    <a:pt x="84" y="17"/>
                  </a:lnTo>
                  <a:lnTo>
                    <a:pt x="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07"/>
            <p:cNvSpPr/>
            <p:nvPr/>
          </p:nvSpPr>
          <p:spPr>
            <a:xfrm>
              <a:off x="2339868" y="3004613"/>
              <a:ext cx="2178" cy="2690"/>
            </a:xfrm>
            <a:custGeom>
              <a:rect b="b" l="l" r="r" t="t"/>
              <a:pathLst>
                <a:path extrusionOk="0" h="84" w="68">
                  <a:moveTo>
                    <a:pt x="17" y="0"/>
                  </a:moveTo>
                  <a:cubicBezTo>
                    <a:pt x="1" y="17"/>
                    <a:pt x="1" y="34"/>
                    <a:pt x="17" y="50"/>
                  </a:cubicBezTo>
                  <a:cubicBezTo>
                    <a:pt x="17" y="67"/>
                    <a:pt x="34" y="84"/>
                    <a:pt x="68" y="84"/>
                  </a:cubicBezTo>
                  <a:lnTo>
                    <a:pt x="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07"/>
            <p:cNvSpPr/>
            <p:nvPr/>
          </p:nvSpPr>
          <p:spPr>
            <a:xfrm>
              <a:off x="2287987" y="2845161"/>
              <a:ext cx="453762" cy="509422"/>
            </a:xfrm>
            <a:custGeom>
              <a:rect b="b" l="l" r="r" t="t"/>
              <a:pathLst>
                <a:path extrusionOk="0" h="15907" w="14169">
                  <a:moveTo>
                    <a:pt x="7502" y="0"/>
                  </a:moveTo>
                  <a:cubicBezTo>
                    <a:pt x="7302" y="84"/>
                    <a:pt x="7084" y="167"/>
                    <a:pt x="6867" y="251"/>
                  </a:cubicBezTo>
                  <a:cubicBezTo>
                    <a:pt x="6734" y="301"/>
                    <a:pt x="6583" y="351"/>
                    <a:pt x="6450" y="401"/>
                  </a:cubicBezTo>
                  <a:cubicBezTo>
                    <a:pt x="5280" y="802"/>
                    <a:pt x="4094" y="1103"/>
                    <a:pt x="2874" y="1320"/>
                  </a:cubicBezTo>
                  <a:cubicBezTo>
                    <a:pt x="2690" y="1354"/>
                    <a:pt x="2506" y="1387"/>
                    <a:pt x="2322" y="1420"/>
                  </a:cubicBezTo>
                  <a:cubicBezTo>
                    <a:pt x="1554" y="1537"/>
                    <a:pt x="785" y="1621"/>
                    <a:pt x="0" y="1654"/>
                  </a:cubicBezTo>
                  <a:lnTo>
                    <a:pt x="401" y="2456"/>
                  </a:lnTo>
                  <a:lnTo>
                    <a:pt x="769" y="3225"/>
                  </a:lnTo>
                  <a:lnTo>
                    <a:pt x="1637" y="4979"/>
                  </a:lnTo>
                  <a:lnTo>
                    <a:pt x="1688" y="5063"/>
                  </a:lnTo>
                  <a:lnTo>
                    <a:pt x="3425" y="8605"/>
                  </a:lnTo>
                  <a:lnTo>
                    <a:pt x="3576" y="8906"/>
                  </a:lnTo>
                  <a:lnTo>
                    <a:pt x="7018" y="15907"/>
                  </a:lnTo>
                  <a:lnTo>
                    <a:pt x="14169" y="13501"/>
                  </a:lnTo>
                  <a:lnTo>
                    <a:pt x="10744" y="6567"/>
                  </a:lnTo>
                  <a:lnTo>
                    <a:pt x="10560" y="6182"/>
                  </a:lnTo>
                  <a:lnTo>
                    <a:pt x="8137" y="1253"/>
                  </a:lnTo>
                  <a:lnTo>
                    <a:pt x="8137" y="1303"/>
                  </a:lnTo>
                  <a:lnTo>
                    <a:pt x="7937" y="886"/>
                  </a:lnTo>
                  <a:lnTo>
                    <a:pt x="75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07"/>
            <p:cNvSpPr/>
            <p:nvPr/>
          </p:nvSpPr>
          <p:spPr>
            <a:xfrm>
              <a:off x="1980835" y="2091196"/>
              <a:ext cx="1064319" cy="813371"/>
            </a:xfrm>
            <a:custGeom>
              <a:rect b="b" l="l" r="r" t="t"/>
              <a:pathLst>
                <a:path extrusionOk="0" h="25398" w="33234">
                  <a:moveTo>
                    <a:pt x="15690" y="23510"/>
                  </a:moveTo>
                  <a:lnTo>
                    <a:pt x="15706" y="23526"/>
                  </a:lnTo>
                  <a:lnTo>
                    <a:pt x="15623" y="23526"/>
                  </a:lnTo>
                  <a:lnTo>
                    <a:pt x="15690" y="23510"/>
                  </a:lnTo>
                  <a:close/>
                  <a:moveTo>
                    <a:pt x="29625" y="1"/>
                  </a:moveTo>
                  <a:cubicBezTo>
                    <a:pt x="29040" y="953"/>
                    <a:pt x="28455" y="1855"/>
                    <a:pt x="27853" y="2708"/>
                  </a:cubicBezTo>
                  <a:cubicBezTo>
                    <a:pt x="27737" y="2875"/>
                    <a:pt x="27620" y="3042"/>
                    <a:pt x="27503" y="3209"/>
                  </a:cubicBezTo>
                  <a:cubicBezTo>
                    <a:pt x="26550" y="4546"/>
                    <a:pt x="25598" y="5782"/>
                    <a:pt x="24612" y="6901"/>
                  </a:cubicBezTo>
                  <a:cubicBezTo>
                    <a:pt x="24512" y="7018"/>
                    <a:pt x="24395" y="7152"/>
                    <a:pt x="24278" y="7269"/>
                  </a:cubicBezTo>
                  <a:cubicBezTo>
                    <a:pt x="23192" y="8505"/>
                    <a:pt x="22039" y="9658"/>
                    <a:pt x="20802" y="10744"/>
                  </a:cubicBezTo>
                  <a:cubicBezTo>
                    <a:pt x="20669" y="10861"/>
                    <a:pt x="20552" y="10978"/>
                    <a:pt x="20418" y="11079"/>
                  </a:cubicBezTo>
                  <a:cubicBezTo>
                    <a:pt x="19249" y="12081"/>
                    <a:pt x="18029" y="13000"/>
                    <a:pt x="16742" y="13835"/>
                  </a:cubicBezTo>
                  <a:cubicBezTo>
                    <a:pt x="16642" y="13902"/>
                    <a:pt x="16525" y="13969"/>
                    <a:pt x="16425" y="14036"/>
                  </a:cubicBezTo>
                  <a:cubicBezTo>
                    <a:pt x="15005" y="14938"/>
                    <a:pt x="13518" y="15707"/>
                    <a:pt x="11980" y="16358"/>
                  </a:cubicBezTo>
                  <a:cubicBezTo>
                    <a:pt x="11880" y="16409"/>
                    <a:pt x="11780" y="16459"/>
                    <a:pt x="11680" y="16492"/>
                  </a:cubicBezTo>
                  <a:cubicBezTo>
                    <a:pt x="10376" y="17027"/>
                    <a:pt x="9040" y="17461"/>
                    <a:pt x="7670" y="17779"/>
                  </a:cubicBezTo>
                  <a:cubicBezTo>
                    <a:pt x="7519" y="17812"/>
                    <a:pt x="7369" y="17862"/>
                    <a:pt x="7235" y="17896"/>
                  </a:cubicBezTo>
                  <a:cubicBezTo>
                    <a:pt x="6049" y="18146"/>
                    <a:pt x="4846" y="18330"/>
                    <a:pt x="3643" y="18430"/>
                  </a:cubicBezTo>
                  <a:cubicBezTo>
                    <a:pt x="3476" y="18430"/>
                    <a:pt x="3309" y="18447"/>
                    <a:pt x="3158" y="18447"/>
                  </a:cubicBezTo>
                  <a:cubicBezTo>
                    <a:pt x="2772" y="18478"/>
                    <a:pt x="2386" y="18493"/>
                    <a:pt x="2000" y="18493"/>
                  </a:cubicBezTo>
                  <a:cubicBezTo>
                    <a:pt x="1333" y="18493"/>
                    <a:pt x="667" y="18448"/>
                    <a:pt x="0" y="18363"/>
                  </a:cubicBezTo>
                  <a:lnTo>
                    <a:pt x="0" y="18363"/>
                  </a:lnTo>
                  <a:cubicBezTo>
                    <a:pt x="17" y="18497"/>
                    <a:pt x="34" y="18648"/>
                    <a:pt x="50" y="18781"/>
                  </a:cubicBezTo>
                  <a:cubicBezTo>
                    <a:pt x="518" y="22541"/>
                    <a:pt x="3810" y="25298"/>
                    <a:pt x="7569" y="25314"/>
                  </a:cubicBezTo>
                  <a:lnTo>
                    <a:pt x="7970" y="25314"/>
                  </a:lnTo>
                  <a:cubicBezTo>
                    <a:pt x="8087" y="25314"/>
                    <a:pt x="8187" y="25298"/>
                    <a:pt x="8288" y="25298"/>
                  </a:cubicBezTo>
                  <a:cubicBezTo>
                    <a:pt x="8722" y="25264"/>
                    <a:pt x="9157" y="25231"/>
                    <a:pt x="9591" y="25197"/>
                  </a:cubicBezTo>
                  <a:lnTo>
                    <a:pt x="9808" y="25398"/>
                  </a:lnTo>
                  <a:cubicBezTo>
                    <a:pt x="10577" y="25331"/>
                    <a:pt x="11329" y="25231"/>
                    <a:pt x="12047" y="25114"/>
                  </a:cubicBezTo>
                  <a:cubicBezTo>
                    <a:pt x="12248" y="25080"/>
                    <a:pt x="12431" y="25047"/>
                    <a:pt x="12632" y="25013"/>
                  </a:cubicBezTo>
                  <a:cubicBezTo>
                    <a:pt x="13835" y="24780"/>
                    <a:pt x="15038" y="24496"/>
                    <a:pt x="16224" y="24111"/>
                  </a:cubicBezTo>
                  <a:cubicBezTo>
                    <a:pt x="16375" y="24061"/>
                    <a:pt x="16508" y="24011"/>
                    <a:pt x="16659" y="23961"/>
                  </a:cubicBezTo>
                  <a:cubicBezTo>
                    <a:pt x="16876" y="23894"/>
                    <a:pt x="16893" y="23610"/>
                    <a:pt x="17093" y="23543"/>
                  </a:cubicBezTo>
                  <a:lnTo>
                    <a:pt x="17093" y="23526"/>
                  </a:lnTo>
                  <a:lnTo>
                    <a:pt x="17127" y="23526"/>
                  </a:lnTo>
                  <a:cubicBezTo>
                    <a:pt x="18363" y="23075"/>
                    <a:pt x="19549" y="22541"/>
                    <a:pt x="20702" y="21939"/>
                  </a:cubicBezTo>
                  <a:cubicBezTo>
                    <a:pt x="20903" y="21822"/>
                    <a:pt x="21103" y="21705"/>
                    <a:pt x="21287" y="21605"/>
                  </a:cubicBezTo>
                  <a:cubicBezTo>
                    <a:pt x="22657" y="20820"/>
                    <a:pt x="23960" y="19934"/>
                    <a:pt x="25163" y="18932"/>
                  </a:cubicBezTo>
                  <a:cubicBezTo>
                    <a:pt x="25280" y="18831"/>
                    <a:pt x="25397" y="18748"/>
                    <a:pt x="25498" y="18648"/>
                  </a:cubicBezTo>
                  <a:cubicBezTo>
                    <a:pt x="26901" y="17445"/>
                    <a:pt x="28188" y="16125"/>
                    <a:pt x="29341" y="14671"/>
                  </a:cubicBezTo>
                  <a:cubicBezTo>
                    <a:pt x="29508" y="14454"/>
                    <a:pt x="29691" y="14220"/>
                    <a:pt x="29858" y="14003"/>
                  </a:cubicBezTo>
                  <a:cubicBezTo>
                    <a:pt x="30460" y="13201"/>
                    <a:pt x="31011" y="12365"/>
                    <a:pt x="31529" y="11496"/>
                  </a:cubicBezTo>
                  <a:cubicBezTo>
                    <a:pt x="31730" y="11162"/>
                    <a:pt x="31914" y="10811"/>
                    <a:pt x="32064" y="10444"/>
                  </a:cubicBezTo>
                  <a:cubicBezTo>
                    <a:pt x="32131" y="10327"/>
                    <a:pt x="32181" y="10193"/>
                    <a:pt x="32231" y="10059"/>
                  </a:cubicBezTo>
                  <a:cubicBezTo>
                    <a:pt x="33234" y="7470"/>
                    <a:pt x="33000" y="4546"/>
                    <a:pt x="31579" y="2156"/>
                  </a:cubicBezTo>
                  <a:cubicBezTo>
                    <a:pt x="30627" y="552"/>
                    <a:pt x="29625" y="1"/>
                    <a:pt x="29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8" name="Google Shape;3378;p107"/>
            <p:cNvGrpSpPr/>
            <p:nvPr/>
          </p:nvGrpSpPr>
          <p:grpSpPr>
            <a:xfrm>
              <a:off x="2081970" y="2177888"/>
              <a:ext cx="931095" cy="1090996"/>
              <a:chOff x="2029758" y="2334663"/>
              <a:chExt cx="931095" cy="1090996"/>
            </a:xfrm>
          </p:grpSpPr>
          <p:sp>
            <p:nvSpPr>
              <p:cNvPr id="3379" name="Google Shape;3379;p107"/>
              <p:cNvSpPr/>
              <p:nvPr/>
            </p:nvSpPr>
            <p:spPr>
              <a:xfrm>
                <a:off x="2345460" y="3199914"/>
                <a:ext cx="234391" cy="87236"/>
              </a:xfrm>
              <a:custGeom>
                <a:rect b="b" l="l" r="r" t="t"/>
                <a:pathLst>
                  <a:path extrusionOk="0" h="2724" w="7319">
                    <a:moveTo>
                      <a:pt x="7135" y="0"/>
                    </a:moveTo>
                    <a:cubicBezTo>
                      <a:pt x="5932" y="201"/>
                      <a:pt x="4745" y="502"/>
                      <a:pt x="3593" y="919"/>
                    </a:cubicBezTo>
                    <a:cubicBezTo>
                      <a:pt x="1905" y="1471"/>
                      <a:pt x="518" y="2072"/>
                      <a:pt x="0" y="2423"/>
                    </a:cubicBezTo>
                    <a:lnTo>
                      <a:pt x="151" y="2724"/>
                    </a:lnTo>
                    <a:cubicBezTo>
                      <a:pt x="802" y="2690"/>
                      <a:pt x="2239" y="2323"/>
                      <a:pt x="3893" y="1788"/>
                    </a:cubicBezTo>
                    <a:cubicBezTo>
                      <a:pt x="5414" y="1270"/>
                      <a:pt x="6717" y="735"/>
                      <a:pt x="7319" y="385"/>
                    </a:cubicBezTo>
                    <a:lnTo>
                      <a:pt x="7135" y="0"/>
                    </a:ln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07"/>
              <p:cNvSpPr/>
              <p:nvPr/>
            </p:nvSpPr>
            <p:spPr>
              <a:xfrm>
                <a:off x="2288199" y="3075946"/>
                <a:ext cx="226897" cy="88997"/>
              </a:xfrm>
              <a:custGeom>
                <a:rect b="b" l="l" r="r" t="t"/>
                <a:pathLst>
                  <a:path extrusionOk="0" h="2779" w="7085">
                    <a:moveTo>
                      <a:pt x="6805" y="0"/>
                    </a:moveTo>
                    <a:cubicBezTo>
                      <a:pt x="6722" y="0"/>
                      <a:pt x="6619" y="10"/>
                      <a:pt x="6500" y="28"/>
                    </a:cubicBezTo>
                    <a:cubicBezTo>
                      <a:pt x="5464" y="246"/>
                      <a:pt x="4462" y="530"/>
                      <a:pt x="3493" y="914"/>
                    </a:cubicBezTo>
                    <a:cubicBezTo>
                      <a:pt x="3442" y="931"/>
                      <a:pt x="3409" y="947"/>
                      <a:pt x="3359" y="964"/>
                    </a:cubicBezTo>
                    <a:cubicBezTo>
                      <a:pt x="1538" y="1649"/>
                      <a:pt x="101" y="2368"/>
                      <a:pt x="0" y="2668"/>
                    </a:cubicBezTo>
                    <a:lnTo>
                      <a:pt x="51" y="2752"/>
                    </a:lnTo>
                    <a:cubicBezTo>
                      <a:pt x="90" y="2770"/>
                      <a:pt x="152" y="2778"/>
                      <a:pt x="233" y="2778"/>
                    </a:cubicBezTo>
                    <a:cubicBezTo>
                      <a:pt x="764" y="2778"/>
                      <a:pt x="2126" y="2410"/>
                      <a:pt x="3676" y="1816"/>
                    </a:cubicBezTo>
                    <a:cubicBezTo>
                      <a:pt x="4512" y="1515"/>
                      <a:pt x="5247" y="1198"/>
                      <a:pt x="5832" y="914"/>
                    </a:cubicBezTo>
                    <a:cubicBezTo>
                      <a:pt x="6082" y="780"/>
                      <a:pt x="6316" y="663"/>
                      <a:pt x="6500" y="563"/>
                    </a:cubicBezTo>
                    <a:cubicBezTo>
                      <a:pt x="6868" y="346"/>
                      <a:pt x="7085" y="162"/>
                      <a:pt x="7051" y="78"/>
                    </a:cubicBezTo>
                    <a:cubicBezTo>
                      <a:pt x="7031" y="26"/>
                      <a:pt x="6944" y="0"/>
                      <a:pt x="6805" y="0"/>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07"/>
              <p:cNvSpPr/>
              <p:nvPr/>
            </p:nvSpPr>
            <p:spPr>
              <a:xfrm>
                <a:off x="2416620" y="3356229"/>
                <a:ext cx="233334" cy="69430"/>
              </a:xfrm>
              <a:custGeom>
                <a:rect b="b" l="l" r="r" t="t"/>
                <a:pathLst>
                  <a:path extrusionOk="0" h="2168" w="7286">
                    <a:moveTo>
                      <a:pt x="6854" y="1"/>
                    </a:moveTo>
                    <a:cubicBezTo>
                      <a:pt x="6252" y="1"/>
                      <a:pt x="4975" y="240"/>
                      <a:pt x="3526" y="633"/>
                    </a:cubicBezTo>
                    <a:cubicBezTo>
                      <a:pt x="1554" y="1184"/>
                      <a:pt x="0" y="1819"/>
                      <a:pt x="67" y="2070"/>
                    </a:cubicBezTo>
                    <a:cubicBezTo>
                      <a:pt x="85" y="2136"/>
                      <a:pt x="213" y="2167"/>
                      <a:pt x="429" y="2167"/>
                    </a:cubicBezTo>
                    <a:cubicBezTo>
                      <a:pt x="1029" y="2167"/>
                      <a:pt x="2309" y="1925"/>
                      <a:pt x="3760" y="1519"/>
                    </a:cubicBezTo>
                    <a:cubicBezTo>
                      <a:pt x="5732" y="984"/>
                      <a:pt x="7285" y="349"/>
                      <a:pt x="7219" y="98"/>
                    </a:cubicBezTo>
                    <a:cubicBezTo>
                      <a:pt x="7201" y="32"/>
                      <a:pt x="7071" y="1"/>
                      <a:pt x="6854" y="1"/>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07"/>
              <p:cNvSpPr/>
              <p:nvPr/>
            </p:nvSpPr>
            <p:spPr>
              <a:xfrm>
                <a:off x="2029758" y="2837648"/>
                <a:ext cx="164288" cy="221037"/>
              </a:xfrm>
              <a:custGeom>
                <a:rect b="b" l="l" r="r" t="t"/>
                <a:pathLst>
                  <a:path extrusionOk="0" h="6902" w="5130">
                    <a:moveTo>
                      <a:pt x="485" y="1"/>
                    </a:moveTo>
                    <a:cubicBezTo>
                      <a:pt x="318" y="17"/>
                      <a:pt x="151" y="34"/>
                      <a:pt x="0" y="34"/>
                    </a:cubicBezTo>
                    <a:cubicBezTo>
                      <a:pt x="67" y="318"/>
                      <a:pt x="151" y="602"/>
                      <a:pt x="234" y="869"/>
                    </a:cubicBezTo>
                    <a:cubicBezTo>
                      <a:pt x="1070" y="3108"/>
                      <a:pt x="2423" y="5113"/>
                      <a:pt x="4194" y="6717"/>
                    </a:cubicBezTo>
                    <a:cubicBezTo>
                      <a:pt x="4261" y="6784"/>
                      <a:pt x="4344" y="6851"/>
                      <a:pt x="4411" y="6901"/>
                    </a:cubicBezTo>
                    <a:lnTo>
                      <a:pt x="4812" y="6901"/>
                    </a:lnTo>
                    <a:cubicBezTo>
                      <a:pt x="4929" y="6901"/>
                      <a:pt x="5029" y="6885"/>
                      <a:pt x="5130" y="6885"/>
                    </a:cubicBezTo>
                    <a:cubicBezTo>
                      <a:pt x="4612" y="6199"/>
                      <a:pt x="3609" y="4996"/>
                      <a:pt x="2623" y="3526"/>
                    </a:cubicBezTo>
                    <a:cubicBezTo>
                      <a:pt x="1654" y="2089"/>
                      <a:pt x="936" y="752"/>
                      <a:pt x="485" y="1"/>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07"/>
              <p:cNvSpPr/>
              <p:nvPr/>
            </p:nvSpPr>
            <p:spPr>
              <a:xfrm>
                <a:off x="2160324" y="2817312"/>
                <a:ext cx="165890" cy="227986"/>
              </a:xfrm>
              <a:custGeom>
                <a:rect b="b" l="l" r="r" t="t"/>
                <a:pathLst>
                  <a:path extrusionOk="0" h="7119" w="5180">
                    <a:moveTo>
                      <a:pt x="435" y="1"/>
                    </a:moveTo>
                    <a:cubicBezTo>
                      <a:pt x="284" y="34"/>
                      <a:pt x="134" y="84"/>
                      <a:pt x="0" y="118"/>
                    </a:cubicBezTo>
                    <a:cubicBezTo>
                      <a:pt x="50" y="385"/>
                      <a:pt x="134" y="669"/>
                      <a:pt x="234" y="936"/>
                    </a:cubicBezTo>
                    <a:cubicBezTo>
                      <a:pt x="635" y="2056"/>
                      <a:pt x="1186" y="3108"/>
                      <a:pt x="1855" y="4094"/>
                    </a:cubicBezTo>
                    <a:cubicBezTo>
                      <a:pt x="2256" y="4679"/>
                      <a:pt x="2673" y="5230"/>
                      <a:pt x="3158" y="5748"/>
                    </a:cubicBezTo>
                    <a:cubicBezTo>
                      <a:pt x="3442" y="6066"/>
                      <a:pt x="3709" y="6350"/>
                      <a:pt x="3977" y="6584"/>
                    </a:cubicBezTo>
                    <a:cubicBezTo>
                      <a:pt x="4044" y="6651"/>
                      <a:pt x="4110" y="6718"/>
                      <a:pt x="4177" y="6768"/>
                    </a:cubicBezTo>
                    <a:cubicBezTo>
                      <a:pt x="4344" y="6901"/>
                      <a:pt x="4478" y="7018"/>
                      <a:pt x="4612" y="7119"/>
                    </a:cubicBezTo>
                    <a:cubicBezTo>
                      <a:pt x="4812" y="7085"/>
                      <a:pt x="4996" y="7052"/>
                      <a:pt x="5180" y="7018"/>
                    </a:cubicBezTo>
                    <a:cubicBezTo>
                      <a:pt x="5063" y="6851"/>
                      <a:pt x="4912" y="6667"/>
                      <a:pt x="4745" y="6433"/>
                    </a:cubicBezTo>
                    <a:cubicBezTo>
                      <a:pt x="4578" y="6233"/>
                      <a:pt x="4394" y="5999"/>
                      <a:pt x="4194" y="5748"/>
                    </a:cubicBezTo>
                    <a:cubicBezTo>
                      <a:pt x="3726" y="5130"/>
                      <a:pt x="3175" y="4395"/>
                      <a:pt x="2623" y="3576"/>
                    </a:cubicBezTo>
                    <a:cubicBezTo>
                      <a:pt x="1621" y="2106"/>
                      <a:pt x="886" y="736"/>
                      <a:pt x="435" y="1"/>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07"/>
              <p:cNvSpPr/>
              <p:nvPr/>
            </p:nvSpPr>
            <p:spPr>
              <a:xfrm>
                <a:off x="2302643" y="2771836"/>
                <a:ext cx="153079" cy="241885"/>
              </a:xfrm>
              <a:custGeom>
                <a:rect b="b" l="l" r="r" t="t"/>
                <a:pathLst>
                  <a:path extrusionOk="0" h="7553" w="4780">
                    <a:moveTo>
                      <a:pt x="301" y="0"/>
                    </a:moveTo>
                    <a:cubicBezTo>
                      <a:pt x="201" y="51"/>
                      <a:pt x="101" y="101"/>
                      <a:pt x="1" y="134"/>
                    </a:cubicBezTo>
                    <a:cubicBezTo>
                      <a:pt x="184" y="802"/>
                      <a:pt x="970" y="2373"/>
                      <a:pt x="2039" y="4144"/>
                    </a:cubicBezTo>
                    <a:cubicBezTo>
                      <a:pt x="2641" y="5180"/>
                      <a:pt x="3309" y="6183"/>
                      <a:pt x="4011" y="7152"/>
                    </a:cubicBezTo>
                    <a:lnTo>
                      <a:pt x="4027" y="7168"/>
                    </a:lnTo>
                    <a:cubicBezTo>
                      <a:pt x="4144" y="7319"/>
                      <a:pt x="4245" y="7436"/>
                      <a:pt x="4328" y="7553"/>
                    </a:cubicBezTo>
                    <a:cubicBezTo>
                      <a:pt x="4478" y="7503"/>
                      <a:pt x="4629" y="7452"/>
                      <a:pt x="4779" y="7402"/>
                    </a:cubicBezTo>
                    <a:cubicBezTo>
                      <a:pt x="4746" y="7336"/>
                      <a:pt x="4712" y="7252"/>
                      <a:pt x="4679" y="7168"/>
                    </a:cubicBezTo>
                    <a:cubicBezTo>
                      <a:pt x="4662" y="7118"/>
                      <a:pt x="4646" y="7085"/>
                      <a:pt x="4629" y="7035"/>
                    </a:cubicBezTo>
                    <a:cubicBezTo>
                      <a:pt x="4094" y="5882"/>
                      <a:pt x="3493" y="4762"/>
                      <a:pt x="2824" y="3676"/>
                    </a:cubicBezTo>
                    <a:cubicBezTo>
                      <a:pt x="1788" y="1939"/>
                      <a:pt x="803" y="518"/>
                      <a:pt x="301" y="0"/>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07"/>
              <p:cNvSpPr/>
              <p:nvPr/>
            </p:nvSpPr>
            <p:spPr>
              <a:xfrm>
                <a:off x="2454601" y="2691037"/>
                <a:ext cx="156282" cy="259018"/>
              </a:xfrm>
              <a:custGeom>
                <a:rect b="b" l="l" r="r" t="t"/>
                <a:pathLst>
                  <a:path extrusionOk="0" h="8088" w="4880">
                    <a:moveTo>
                      <a:pt x="318" y="0"/>
                    </a:moveTo>
                    <a:cubicBezTo>
                      <a:pt x="218" y="67"/>
                      <a:pt x="101" y="134"/>
                      <a:pt x="1" y="201"/>
                    </a:cubicBezTo>
                    <a:cubicBezTo>
                      <a:pt x="251" y="1087"/>
                      <a:pt x="1037" y="2908"/>
                      <a:pt x="2190" y="4879"/>
                    </a:cubicBezTo>
                    <a:cubicBezTo>
                      <a:pt x="2825" y="5999"/>
                      <a:pt x="3510" y="7068"/>
                      <a:pt x="4278" y="8087"/>
                    </a:cubicBezTo>
                    <a:cubicBezTo>
                      <a:pt x="4479" y="7987"/>
                      <a:pt x="4679" y="7870"/>
                      <a:pt x="4880" y="7770"/>
                    </a:cubicBezTo>
                    <a:cubicBezTo>
                      <a:pt x="4395" y="6868"/>
                      <a:pt x="3710" y="5715"/>
                      <a:pt x="2975" y="4428"/>
                    </a:cubicBezTo>
                    <a:cubicBezTo>
                      <a:pt x="1839" y="2440"/>
                      <a:pt x="853" y="719"/>
                      <a:pt x="318" y="0"/>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07"/>
              <p:cNvSpPr/>
              <p:nvPr/>
            </p:nvSpPr>
            <p:spPr>
              <a:xfrm>
                <a:off x="2582509" y="2592048"/>
                <a:ext cx="162687" cy="262221"/>
              </a:xfrm>
              <a:custGeom>
                <a:rect b="b" l="l" r="r" t="t"/>
                <a:pathLst>
                  <a:path extrusionOk="0" h="8188" w="5080">
                    <a:moveTo>
                      <a:pt x="384" y="0"/>
                    </a:moveTo>
                    <a:cubicBezTo>
                      <a:pt x="251" y="117"/>
                      <a:pt x="134" y="234"/>
                      <a:pt x="0" y="335"/>
                    </a:cubicBezTo>
                    <a:cubicBezTo>
                      <a:pt x="501" y="1153"/>
                      <a:pt x="1404" y="2490"/>
                      <a:pt x="2356" y="4061"/>
                    </a:cubicBezTo>
                    <a:cubicBezTo>
                      <a:pt x="3442" y="5848"/>
                      <a:pt x="4278" y="7469"/>
                      <a:pt x="4745" y="8188"/>
                    </a:cubicBezTo>
                    <a:cubicBezTo>
                      <a:pt x="4862" y="8087"/>
                      <a:pt x="4979" y="8004"/>
                      <a:pt x="5080" y="7904"/>
                    </a:cubicBezTo>
                    <a:cubicBezTo>
                      <a:pt x="4628" y="6383"/>
                      <a:pt x="3977" y="4929"/>
                      <a:pt x="3141" y="3576"/>
                    </a:cubicBezTo>
                    <a:cubicBezTo>
                      <a:pt x="2373" y="2273"/>
                      <a:pt x="1437" y="1086"/>
                      <a:pt x="384" y="0"/>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07"/>
              <p:cNvSpPr/>
              <p:nvPr/>
            </p:nvSpPr>
            <p:spPr>
              <a:xfrm>
                <a:off x="2706094" y="2468976"/>
                <a:ext cx="178764" cy="248834"/>
              </a:xfrm>
              <a:custGeom>
                <a:rect b="b" l="l" r="r" t="t"/>
                <a:pathLst>
                  <a:path extrusionOk="0" h="7770" w="5582">
                    <a:moveTo>
                      <a:pt x="335" y="0"/>
                    </a:moveTo>
                    <a:cubicBezTo>
                      <a:pt x="235" y="117"/>
                      <a:pt x="118" y="251"/>
                      <a:pt x="1" y="368"/>
                    </a:cubicBezTo>
                    <a:cubicBezTo>
                      <a:pt x="703" y="1287"/>
                      <a:pt x="1939" y="2791"/>
                      <a:pt x="3142" y="4629"/>
                    </a:cubicBezTo>
                    <a:cubicBezTo>
                      <a:pt x="3911" y="5765"/>
                      <a:pt x="4546" y="6868"/>
                      <a:pt x="5064" y="7770"/>
                    </a:cubicBezTo>
                    <a:cubicBezTo>
                      <a:pt x="5231" y="7553"/>
                      <a:pt x="5414" y="7319"/>
                      <a:pt x="5581" y="7102"/>
                    </a:cubicBezTo>
                    <a:cubicBezTo>
                      <a:pt x="5097" y="6066"/>
                      <a:pt x="4546" y="5063"/>
                      <a:pt x="3911" y="4111"/>
                    </a:cubicBezTo>
                    <a:cubicBezTo>
                      <a:pt x="3059" y="2824"/>
                      <a:pt x="2073" y="1638"/>
                      <a:pt x="970" y="569"/>
                    </a:cubicBezTo>
                    <a:cubicBezTo>
                      <a:pt x="736" y="351"/>
                      <a:pt x="536" y="151"/>
                      <a:pt x="335" y="0"/>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07"/>
              <p:cNvSpPr/>
              <p:nvPr/>
            </p:nvSpPr>
            <p:spPr>
              <a:xfrm>
                <a:off x="2809374" y="2334663"/>
                <a:ext cx="151478" cy="248322"/>
              </a:xfrm>
              <a:custGeom>
                <a:rect b="b" l="l" r="r" t="t"/>
                <a:pathLst>
                  <a:path extrusionOk="0" h="7754" w="4730">
                    <a:moveTo>
                      <a:pt x="351" y="1"/>
                    </a:moveTo>
                    <a:cubicBezTo>
                      <a:pt x="235" y="168"/>
                      <a:pt x="118" y="335"/>
                      <a:pt x="1" y="502"/>
                    </a:cubicBezTo>
                    <a:cubicBezTo>
                      <a:pt x="468" y="1287"/>
                      <a:pt x="1204" y="2423"/>
                      <a:pt x="1972" y="3676"/>
                    </a:cubicBezTo>
                    <a:cubicBezTo>
                      <a:pt x="3192" y="5631"/>
                      <a:pt x="4144" y="7319"/>
                      <a:pt x="4562" y="7753"/>
                    </a:cubicBezTo>
                    <a:cubicBezTo>
                      <a:pt x="4629" y="7620"/>
                      <a:pt x="4679" y="7486"/>
                      <a:pt x="4729" y="7352"/>
                    </a:cubicBezTo>
                    <a:cubicBezTo>
                      <a:pt x="4529" y="6567"/>
                      <a:pt x="3844" y="4946"/>
                      <a:pt x="2758" y="3192"/>
                    </a:cubicBezTo>
                    <a:cubicBezTo>
                      <a:pt x="2072" y="2056"/>
                      <a:pt x="1254" y="986"/>
                      <a:pt x="351" y="1"/>
                    </a:cubicBezTo>
                    <a:close/>
                  </a:path>
                </a:pathLst>
              </a:custGeom>
              <a:solidFill>
                <a:schemeClr val="dk2">
                  <a:alpha val="18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9" name="Google Shape;3389;p107"/>
            <p:cNvSpPr/>
            <p:nvPr/>
          </p:nvSpPr>
          <p:spPr>
            <a:xfrm>
              <a:off x="2287987" y="2845161"/>
              <a:ext cx="260619" cy="103313"/>
            </a:xfrm>
            <a:custGeom>
              <a:rect b="b" l="l" r="r" t="t"/>
              <a:pathLst>
                <a:path extrusionOk="0" h="3226" w="8138">
                  <a:moveTo>
                    <a:pt x="7502" y="0"/>
                  </a:moveTo>
                  <a:cubicBezTo>
                    <a:pt x="7302" y="84"/>
                    <a:pt x="7084" y="167"/>
                    <a:pt x="6867" y="251"/>
                  </a:cubicBezTo>
                  <a:cubicBezTo>
                    <a:pt x="6734" y="301"/>
                    <a:pt x="6583" y="351"/>
                    <a:pt x="6450" y="401"/>
                  </a:cubicBezTo>
                  <a:cubicBezTo>
                    <a:pt x="5280" y="802"/>
                    <a:pt x="4094" y="1103"/>
                    <a:pt x="2874" y="1320"/>
                  </a:cubicBezTo>
                  <a:cubicBezTo>
                    <a:pt x="2690" y="1354"/>
                    <a:pt x="2456" y="1404"/>
                    <a:pt x="2289" y="1420"/>
                  </a:cubicBezTo>
                  <a:cubicBezTo>
                    <a:pt x="1520" y="1554"/>
                    <a:pt x="769" y="1638"/>
                    <a:pt x="0" y="1654"/>
                  </a:cubicBezTo>
                  <a:lnTo>
                    <a:pt x="401" y="2456"/>
                  </a:lnTo>
                  <a:lnTo>
                    <a:pt x="769" y="3225"/>
                  </a:lnTo>
                  <a:cubicBezTo>
                    <a:pt x="804" y="3225"/>
                    <a:pt x="840" y="3225"/>
                    <a:pt x="875" y="3225"/>
                  </a:cubicBezTo>
                  <a:cubicBezTo>
                    <a:pt x="3540" y="3225"/>
                    <a:pt x="5961" y="2606"/>
                    <a:pt x="8137" y="1303"/>
                  </a:cubicBezTo>
                  <a:lnTo>
                    <a:pt x="7937" y="886"/>
                  </a:lnTo>
                  <a:lnTo>
                    <a:pt x="7502" y="0"/>
                  </a:lnTo>
                  <a:close/>
                </a:path>
              </a:pathLst>
            </a:custGeom>
            <a:solidFill>
              <a:schemeClr val="dk2">
                <a:alpha val="6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107"/>
          <p:cNvGrpSpPr/>
          <p:nvPr/>
        </p:nvGrpSpPr>
        <p:grpSpPr>
          <a:xfrm>
            <a:off x="2892075" y="1689763"/>
            <a:ext cx="497797" cy="364028"/>
            <a:chOff x="2892075" y="1689763"/>
            <a:chExt cx="497797" cy="364028"/>
          </a:xfrm>
        </p:grpSpPr>
        <p:sp>
          <p:nvSpPr>
            <p:cNvPr id="3391" name="Google Shape;3391;p107"/>
            <p:cNvSpPr/>
            <p:nvPr/>
          </p:nvSpPr>
          <p:spPr>
            <a:xfrm>
              <a:off x="2892075" y="1689763"/>
              <a:ext cx="497797" cy="364028"/>
            </a:xfrm>
            <a:custGeom>
              <a:rect b="b" l="l" r="r" t="t"/>
              <a:pathLst>
                <a:path extrusionOk="0" h="11367" w="15544">
                  <a:moveTo>
                    <a:pt x="6127" y="0"/>
                  </a:moveTo>
                  <a:cubicBezTo>
                    <a:pt x="5107" y="0"/>
                    <a:pt x="3950" y="121"/>
                    <a:pt x="2641" y="389"/>
                  </a:cubicBezTo>
                  <a:cubicBezTo>
                    <a:pt x="1171" y="1558"/>
                    <a:pt x="285" y="3279"/>
                    <a:pt x="168" y="5151"/>
                  </a:cubicBezTo>
                  <a:cubicBezTo>
                    <a:pt x="1" y="8258"/>
                    <a:pt x="2641" y="11366"/>
                    <a:pt x="2641" y="11366"/>
                  </a:cubicBezTo>
                  <a:cubicBezTo>
                    <a:pt x="2641" y="11366"/>
                    <a:pt x="6868" y="11233"/>
                    <a:pt x="10444" y="10715"/>
                  </a:cubicBezTo>
                  <a:cubicBezTo>
                    <a:pt x="13218" y="10323"/>
                    <a:pt x="15543" y="0"/>
                    <a:pt x="6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07"/>
            <p:cNvSpPr/>
            <p:nvPr/>
          </p:nvSpPr>
          <p:spPr>
            <a:xfrm>
              <a:off x="2892075" y="1689763"/>
              <a:ext cx="497797" cy="364028"/>
            </a:xfrm>
            <a:custGeom>
              <a:rect b="b" l="l" r="r" t="t"/>
              <a:pathLst>
                <a:path extrusionOk="0" h="11367" w="15544">
                  <a:moveTo>
                    <a:pt x="6127" y="0"/>
                  </a:moveTo>
                  <a:cubicBezTo>
                    <a:pt x="5107" y="0"/>
                    <a:pt x="3950" y="121"/>
                    <a:pt x="2641" y="389"/>
                  </a:cubicBezTo>
                  <a:cubicBezTo>
                    <a:pt x="1171" y="1558"/>
                    <a:pt x="285" y="3279"/>
                    <a:pt x="168" y="5151"/>
                  </a:cubicBezTo>
                  <a:cubicBezTo>
                    <a:pt x="1" y="8258"/>
                    <a:pt x="2641" y="11366"/>
                    <a:pt x="2641" y="11366"/>
                  </a:cubicBezTo>
                  <a:cubicBezTo>
                    <a:pt x="2641" y="11366"/>
                    <a:pt x="6868" y="11233"/>
                    <a:pt x="10444" y="10715"/>
                  </a:cubicBezTo>
                  <a:cubicBezTo>
                    <a:pt x="13218" y="10323"/>
                    <a:pt x="15543" y="0"/>
                    <a:pt x="6127" y="0"/>
                  </a:cubicBezTo>
                  <a:close/>
                </a:path>
              </a:pathLst>
            </a:custGeom>
            <a:solidFill>
              <a:schemeClr val="accent4">
                <a:alpha val="10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3" name="Google Shape;3393;p10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3394" name="Google Shape;3394;p107"/>
          <p:cNvSpPr txBox="1"/>
          <p:nvPr>
            <p:ph idx="1" type="subTitle"/>
          </p:nvPr>
        </p:nvSpPr>
        <p:spPr>
          <a:xfrm>
            <a:off x="3493200" y="1623087"/>
            <a:ext cx="2157600" cy="45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3395" name="Google Shape;3395;p107"/>
          <p:cNvSpPr txBox="1"/>
          <p:nvPr>
            <p:ph idx="2" type="subTitle"/>
          </p:nvPr>
        </p:nvSpPr>
        <p:spPr>
          <a:xfrm>
            <a:off x="3440025" y="1934350"/>
            <a:ext cx="2264100" cy="56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396" name="Google Shape;3396;p107"/>
          <p:cNvSpPr txBox="1"/>
          <p:nvPr>
            <p:ph idx="3" type="subTitle"/>
          </p:nvPr>
        </p:nvSpPr>
        <p:spPr>
          <a:xfrm>
            <a:off x="3493200" y="2588771"/>
            <a:ext cx="2157600" cy="45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3397" name="Google Shape;3397;p107"/>
          <p:cNvSpPr txBox="1"/>
          <p:nvPr>
            <p:ph idx="4" type="subTitle"/>
          </p:nvPr>
        </p:nvSpPr>
        <p:spPr>
          <a:xfrm>
            <a:off x="3440025" y="2899942"/>
            <a:ext cx="2264100" cy="56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393"/>
                                        </p:tgtEl>
                                        <p:attrNameLst>
                                          <p:attrName>style.visibility</p:attrName>
                                        </p:attrNameLst>
                                      </p:cBhvr>
                                      <p:to>
                                        <p:strVal val="visible"/>
                                      </p:to>
                                    </p:set>
                                    <p:animEffect filter="fade" transition="in">
                                      <p:cBhvr>
                                        <p:cTn dur="1000"/>
                                        <p:tgtEl>
                                          <p:spTgt spid="339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354"/>
                                        </p:tgtEl>
                                        <p:attrNameLst>
                                          <p:attrName>style.visibility</p:attrName>
                                        </p:attrNameLst>
                                      </p:cBhvr>
                                      <p:to>
                                        <p:strVal val="visible"/>
                                      </p:to>
                                    </p:set>
                                    <p:animEffect filter="fade" transition="in">
                                      <p:cBhvr>
                                        <p:cTn dur="1000"/>
                                        <p:tgtEl>
                                          <p:spTgt spid="335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390"/>
                                        </p:tgtEl>
                                        <p:attrNameLst>
                                          <p:attrName>style.visibility</p:attrName>
                                        </p:attrNameLst>
                                      </p:cBhvr>
                                      <p:to>
                                        <p:strVal val="visible"/>
                                      </p:to>
                                    </p:set>
                                    <p:animEffect filter="fade" transition="in">
                                      <p:cBhvr>
                                        <p:cTn dur="1000"/>
                                        <p:tgtEl>
                                          <p:spTgt spid="3390"/>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216"/>
                                        </p:tgtEl>
                                        <p:attrNameLst>
                                          <p:attrName>style.visibility</p:attrName>
                                        </p:attrNameLst>
                                      </p:cBhvr>
                                      <p:to>
                                        <p:strVal val="visible"/>
                                      </p:to>
                                    </p:set>
                                    <p:animEffect filter="fade" transition="in">
                                      <p:cBhvr>
                                        <p:cTn dur="1000"/>
                                        <p:tgtEl>
                                          <p:spTgt spid="3216"/>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353"/>
                                        </p:tgtEl>
                                        <p:attrNameLst>
                                          <p:attrName>style.visibility</p:attrName>
                                        </p:attrNameLst>
                                      </p:cBhvr>
                                      <p:to>
                                        <p:strVal val="visible"/>
                                      </p:to>
                                    </p:set>
                                    <p:animEffect filter="fade" transition="in">
                                      <p:cBhvr>
                                        <p:cTn dur="1000"/>
                                        <p:tgtEl>
                                          <p:spTgt spid="3353"/>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3394"/>
                                        </p:tgtEl>
                                        <p:attrNameLst>
                                          <p:attrName>style.visibility</p:attrName>
                                        </p:attrNameLst>
                                      </p:cBhvr>
                                      <p:to>
                                        <p:strVal val="visible"/>
                                      </p:to>
                                    </p:set>
                                    <p:animEffect filter="fade" transition="in">
                                      <p:cBhvr>
                                        <p:cTn dur="1000"/>
                                        <p:tgtEl>
                                          <p:spTgt spid="3394"/>
                                        </p:tgtEl>
                                      </p:cBhvr>
                                    </p:animEffect>
                                  </p:childTnLst>
                                </p:cTn>
                              </p:par>
                              <p:par>
                                <p:cTn fill="hold" nodeType="withEffect" presetClass="entr" presetID="10" presetSubtype="0">
                                  <p:stCondLst>
                                    <p:cond delay="0"/>
                                  </p:stCondLst>
                                  <p:childTnLst>
                                    <p:set>
                                      <p:cBhvr>
                                        <p:cTn dur="1" fill="hold">
                                          <p:stCondLst>
                                            <p:cond delay="0"/>
                                          </p:stCondLst>
                                        </p:cTn>
                                        <p:tgtEl>
                                          <p:spTgt spid="3395"/>
                                        </p:tgtEl>
                                        <p:attrNameLst>
                                          <p:attrName>style.visibility</p:attrName>
                                        </p:attrNameLst>
                                      </p:cBhvr>
                                      <p:to>
                                        <p:strVal val="visible"/>
                                      </p:to>
                                    </p:set>
                                    <p:animEffect filter="fade" transition="in">
                                      <p:cBhvr>
                                        <p:cTn dur="1000"/>
                                        <p:tgtEl>
                                          <p:spTgt spid="3395"/>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3396"/>
                                        </p:tgtEl>
                                        <p:attrNameLst>
                                          <p:attrName>style.visibility</p:attrName>
                                        </p:attrNameLst>
                                      </p:cBhvr>
                                      <p:to>
                                        <p:strVal val="visible"/>
                                      </p:to>
                                    </p:set>
                                    <p:animEffect filter="fade" transition="in">
                                      <p:cBhvr>
                                        <p:cTn dur="1000"/>
                                        <p:tgtEl>
                                          <p:spTgt spid="3396"/>
                                        </p:tgtEl>
                                      </p:cBhvr>
                                    </p:animEffect>
                                  </p:childTnLst>
                                </p:cTn>
                              </p:par>
                              <p:par>
                                <p:cTn fill="hold" nodeType="withEffect" presetClass="entr" presetID="10" presetSubtype="0">
                                  <p:stCondLst>
                                    <p:cond delay="0"/>
                                  </p:stCondLst>
                                  <p:childTnLst>
                                    <p:set>
                                      <p:cBhvr>
                                        <p:cTn dur="1" fill="hold">
                                          <p:stCondLst>
                                            <p:cond delay="0"/>
                                          </p:stCondLst>
                                        </p:cTn>
                                        <p:tgtEl>
                                          <p:spTgt spid="3397"/>
                                        </p:tgtEl>
                                        <p:attrNameLst>
                                          <p:attrName>style.visibility</p:attrName>
                                        </p:attrNameLst>
                                      </p:cBhvr>
                                      <p:to>
                                        <p:strVal val="visible"/>
                                      </p:to>
                                    </p:set>
                                    <p:animEffect filter="fade" transition="in">
                                      <p:cBhvr>
                                        <p:cTn dur="1000"/>
                                        <p:tgtEl>
                                          <p:spTgt spid="339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1" name="Shape 3401"/>
        <p:cNvGrpSpPr/>
        <p:nvPr/>
      </p:nvGrpSpPr>
      <p:grpSpPr>
        <a:xfrm>
          <a:off x="0" y="0"/>
          <a:ext cx="0" cy="0"/>
          <a:chOff x="0" y="0"/>
          <a:chExt cx="0" cy="0"/>
        </a:xfrm>
      </p:grpSpPr>
      <p:pic>
        <p:nvPicPr>
          <p:cNvPr id="3402" name="Google Shape;3402;p108"/>
          <p:cNvPicPr preferRelativeResize="0"/>
          <p:nvPr/>
        </p:nvPicPr>
        <p:blipFill rotWithShape="1">
          <a:blip r:embed="rId3">
            <a:alphaModFix/>
          </a:blip>
          <a:srcRect b="0" l="16197" r="16197" t="0"/>
          <a:stretch/>
        </p:blipFill>
        <p:spPr>
          <a:xfrm>
            <a:off x="3726175" y="1638250"/>
            <a:ext cx="1711200" cy="1687500"/>
          </a:xfrm>
          <a:prstGeom prst="ellipse">
            <a:avLst/>
          </a:prstGeom>
          <a:noFill/>
          <a:ln>
            <a:noFill/>
          </a:ln>
        </p:spPr>
      </p:pic>
      <p:pic>
        <p:nvPicPr>
          <p:cNvPr id="3403" name="Google Shape;3403;p108"/>
          <p:cNvPicPr preferRelativeResize="0"/>
          <p:nvPr/>
        </p:nvPicPr>
        <p:blipFill rotWithShape="1">
          <a:blip r:embed="rId4">
            <a:alphaModFix/>
          </a:blip>
          <a:srcRect b="0" l="8267" r="24127" t="0"/>
          <a:stretch/>
        </p:blipFill>
        <p:spPr>
          <a:xfrm>
            <a:off x="1107625" y="1638250"/>
            <a:ext cx="1711200" cy="1687500"/>
          </a:xfrm>
          <a:prstGeom prst="ellipse">
            <a:avLst/>
          </a:prstGeom>
          <a:noFill/>
          <a:ln>
            <a:noFill/>
          </a:ln>
        </p:spPr>
      </p:pic>
      <p:pic>
        <p:nvPicPr>
          <p:cNvPr id="3404" name="Google Shape;3404;p108"/>
          <p:cNvPicPr preferRelativeResize="0"/>
          <p:nvPr/>
        </p:nvPicPr>
        <p:blipFill rotWithShape="1">
          <a:blip r:embed="rId5">
            <a:alphaModFix/>
          </a:blip>
          <a:srcRect b="0" l="32395" r="0" t="0"/>
          <a:stretch/>
        </p:blipFill>
        <p:spPr>
          <a:xfrm>
            <a:off x="6391002" y="1638250"/>
            <a:ext cx="1711200" cy="1687500"/>
          </a:xfrm>
          <a:prstGeom prst="ellipse">
            <a:avLst/>
          </a:prstGeom>
          <a:noFill/>
          <a:ln>
            <a:noFill/>
          </a:ln>
        </p:spPr>
      </p:pic>
      <p:sp>
        <p:nvSpPr>
          <p:cNvPr id="3405" name="Google Shape;3405;p108"/>
          <p:cNvSpPr txBox="1"/>
          <p:nvPr>
            <p:ph idx="1" type="subTitle"/>
          </p:nvPr>
        </p:nvSpPr>
        <p:spPr>
          <a:xfrm>
            <a:off x="793225" y="3725748"/>
            <a:ext cx="2340000" cy="50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406" name="Google Shape;3406;p108"/>
          <p:cNvSpPr txBox="1"/>
          <p:nvPr>
            <p:ph idx="2" type="subTitle"/>
          </p:nvPr>
        </p:nvSpPr>
        <p:spPr>
          <a:xfrm>
            <a:off x="1059475" y="3519813"/>
            <a:ext cx="18075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 Han</a:t>
            </a:r>
            <a:endParaRPr/>
          </a:p>
        </p:txBody>
      </p:sp>
      <p:sp>
        <p:nvSpPr>
          <p:cNvPr id="3407" name="Google Shape;3407;p108"/>
          <p:cNvSpPr txBox="1"/>
          <p:nvPr>
            <p:ph idx="3" type="subTitle"/>
          </p:nvPr>
        </p:nvSpPr>
        <p:spPr>
          <a:xfrm>
            <a:off x="3402000" y="3725748"/>
            <a:ext cx="2340000" cy="50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408" name="Google Shape;3408;p108"/>
          <p:cNvSpPr txBox="1"/>
          <p:nvPr>
            <p:ph idx="4" type="subTitle"/>
          </p:nvPr>
        </p:nvSpPr>
        <p:spPr>
          <a:xfrm>
            <a:off x="3684600" y="3519813"/>
            <a:ext cx="17748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Kenec</a:t>
            </a:r>
            <a:endParaRPr/>
          </a:p>
        </p:txBody>
      </p:sp>
      <p:sp>
        <p:nvSpPr>
          <p:cNvPr id="3409" name="Google Shape;3409;p108"/>
          <p:cNvSpPr txBox="1"/>
          <p:nvPr>
            <p:ph idx="5" type="subTitle"/>
          </p:nvPr>
        </p:nvSpPr>
        <p:spPr>
          <a:xfrm>
            <a:off x="6059938" y="3725748"/>
            <a:ext cx="2340000" cy="50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410" name="Google Shape;3410;p108"/>
          <p:cNvSpPr txBox="1"/>
          <p:nvPr>
            <p:ph idx="6" type="subTitle"/>
          </p:nvPr>
        </p:nvSpPr>
        <p:spPr>
          <a:xfrm>
            <a:off x="6342538" y="3519813"/>
            <a:ext cx="1774800" cy="26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Marian Paul</a:t>
            </a:r>
            <a:endParaRPr/>
          </a:p>
        </p:txBody>
      </p:sp>
      <p:sp>
        <p:nvSpPr>
          <p:cNvPr id="3411" name="Google Shape;3411;p10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Best Wishes to...</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03"/>
                                        </p:tgtEl>
                                        <p:attrNameLst>
                                          <p:attrName>style.visibility</p:attrName>
                                        </p:attrNameLst>
                                      </p:cBhvr>
                                      <p:to>
                                        <p:strVal val="visible"/>
                                      </p:to>
                                    </p:set>
                                    <p:animEffect filter="fade" transition="in">
                                      <p:cBhvr>
                                        <p:cTn dur="1000"/>
                                        <p:tgtEl>
                                          <p:spTgt spid="340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06"/>
                                        </p:tgtEl>
                                        <p:attrNameLst>
                                          <p:attrName>style.visibility</p:attrName>
                                        </p:attrNameLst>
                                      </p:cBhvr>
                                      <p:to>
                                        <p:strVal val="visible"/>
                                      </p:to>
                                    </p:set>
                                    <p:animEffect filter="fade" transition="in">
                                      <p:cBhvr>
                                        <p:cTn dur="1000"/>
                                        <p:tgtEl>
                                          <p:spTgt spid="3406"/>
                                        </p:tgtEl>
                                      </p:cBhvr>
                                    </p:animEffect>
                                  </p:childTnLst>
                                </p:cTn>
                              </p:par>
                              <p:par>
                                <p:cTn fill="hold" nodeType="withEffect" presetClass="entr" presetID="10" presetSubtype="0">
                                  <p:stCondLst>
                                    <p:cond delay="0"/>
                                  </p:stCondLst>
                                  <p:childTnLst>
                                    <p:set>
                                      <p:cBhvr>
                                        <p:cTn dur="1" fill="hold">
                                          <p:stCondLst>
                                            <p:cond delay="0"/>
                                          </p:stCondLst>
                                        </p:cTn>
                                        <p:tgtEl>
                                          <p:spTgt spid="3405"/>
                                        </p:tgtEl>
                                        <p:attrNameLst>
                                          <p:attrName>style.visibility</p:attrName>
                                        </p:attrNameLst>
                                      </p:cBhvr>
                                      <p:to>
                                        <p:strVal val="visible"/>
                                      </p:to>
                                    </p:set>
                                    <p:animEffect filter="fade" transition="in">
                                      <p:cBhvr>
                                        <p:cTn dur="1000"/>
                                        <p:tgtEl>
                                          <p:spTgt spid="340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02"/>
                                        </p:tgtEl>
                                        <p:attrNameLst>
                                          <p:attrName>style.visibility</p:attrName>
                                        </p:attrNameLst>
                                      </p:cBhvr>
                                      <p:to>
                                        <p:strVal val="visible"/>
                                      </p:to>
                                    </p:set>
                                    <p:animEffect filter="fade" transition="in">
                                      <p:cBhvr>
                                        <p:cTn dur="1000"/>
                                        <p:tgtEl>
                                          <p:spTgt spid="340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3408"/>
                                        </p:tgtEl>
                                        <p:attrNameLst>
                                          <p:attrName>style.visibility</p:attrName>
                                        </p:attrNameLst>
                                      </p:cBhvr>
                                      <p:to>
                                        <p:strVal val="visible"/>
                                      </p:to>
                                    </p:set>
                                    <p:animEffect filter="fade" transition="in">
                                      <p:cBhvr>
                                        <p:cTn dur="1000"/>
                                        <p:tgtEl>
                                          <p:spTgt spid="340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07"/>
                                        </p:tgtEl>
                                        <p:attrNameLst>
                                          <p:attrName>style.visibility</p:attrName>
                                        </p:attrNameLst>
                                      </p:cBhvr>
                                      <p:to>
                                        <p:strVal val="visible"/>
                                      </p:to>
                                    </p:set>
                                    <p:animEffect filter="fade" transition="in">
                                      <p:cBhvr>
                                        <p:cTn dur="1000"/>
                                        <p:tgtEl>
                                          <p:spTgt spid="340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04"/>
                                        </p:tgtEl>
                                        <p:attrNameLst>
                                          <p:attrName>style.visibility</p:attrName>
                                        </p:attrNameLst>
                                      </p:cBhvr>
                                      <p:to>
                                        <p:strVal val="visible"/>
                                      </p:to>
                                    </p:set>
                                    <p:animEffect filter="fade" transition="in">
                                      <p:cBhvr>
                                        <p:cTn dur="1000"/>
                                        <p:tgtEl>
                                          <p:spTgt spid="3404"/>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410"/>
                                        </p:tgtEl>
                                        <p:attrNameLst>
                                          <p:attrName>style.visibility</p:attrName>
                                        </p:attrNameLst>
                                      </p:cBhvr>
                                      <p:to>
                                        <p:strVal val="visible"/>
                                      </p:to>
                                    </p:set>
                                    <p:animEffect filter="fade" transition="in">
                                      <p:cBhvr>
                                        <p:cTn dur="1000"/>
                                        <p:tgtEl>
                                          <p:spTgt spid="3410"/>
                                        </p:tgtEl>
                                      </p:cBhvr>
                                    </p:animEffect>
                                  </p:childTnLst>
                                </p:cTn>
                              </p:par>
                              <p:par>
                                <p:cTn fill="hold" nodeType="withEffect" presetClass="entr" presetID="10" presetSubtype="0">
                                  <p:stCondLst>
                                    <p:cond delay="0"/>
                                  </p:stCondLst>
                                  <p:childTnLst>
                                    <p:set>
                                      <p:cBhvr>
                                        <p:cTn dur="1" fill="hold">
                                          <p:stCondLst>
                                            <p:cond delay="0"/>
                                          </p:stCondLst>
                                        </p:cTn>
                                        <p:tgtEl>
                                          <p:spTgt spid="3409"/>
                                        </p:tgtEl>
                                        <p:attrNameLst>
                                          <p:attrName>style.visibility</p:attrName>
                                        </p:attrNameLst>
                                      </p:cBhvr>
                                      <p:to>
                                        <p:strVal val="visible"/>
                                      </p:to>
                                    </p:set>
                                    <p:animEffect filter="fade" transition="in">
                                      <p:cBhvr>
                                        <p:cTn dur="1000"/>
                                        <p:tgtEl>
                                          <p:spTgt spid="340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5" name="Shape 3415"/>
        <p:cNvGrpSpPr/>
        <p:nvPr/>
      </p:nvGrpSpPr>
      <p:grpSpPr>
        <a:xfrm>
          <a:off x="0" y="0"/>
          <a:ext cx="0" cy="0"/>
          <a:chOff x="0" y="0"/>
          <a:chExt cx="0" cy="0"/>
        </a:xfrm>
      </p:grpSpPr>
      <p:grpSp>
        <p:nvGrpSpPr>
          <p:cNvPr id="3416" name="Google Shape;3416;p109"/>
          <p:cNvGrpSpPr/>
          <p:nvPr/>
        </p:nvGrpSpPr>
        <p:grpSpPr>
          <a:xfrm>
            <a:off x="5333003" y="1912960"/>
            <a:ext cx="2929929" cy="2521132"/>
            <a:chOff x="5333003" y="1912960"/>
            <a:chExt cx="2929929" cy="2521132"/>
          </a:xfrm>
        </p:grpSpPr>
        <p:sp>
          <p:nvSpPr>
            <p:cNvPr id="3417" name="Google Shape;3417;p109"/>
            <p:cNvSpPr/>
            <p:nvPr/>
          </p:nvSpPr>
          <p:spPr>
            <a:xfrm>
              <a:off x="6278967" y="3973924"/>
              <a:ext cx="1038003" cy="460168"/>
            </a:xfrm>
            <a:custGeom>
              <a:rect b="b" l="l" r="r" t="t"/>
              <a:pathLst>
                <a:path extrusionOk="0" h="15909" w="35886">
                  <a:moveTo>
                    <a:pt x="5827" y="1"/>
                  </a:moveTo>
                  <a:lnTo>
                    <a:pt x="5309" y="7455"/>
                  </a:lnTo>
                  <a:cubicBezTo>
                    <a:pt x="5309" y="7455"/>
                    <a:pt x="5587" y="8824"/>
                    <a:pt x="3663" y="10692"/>
                  </a:cubicBezTo>
                  <a:cubicBezTo>
                    <a:pt x="1739" y="12560"/>
                    <a:pt x="223" y="14299"/>
                    <a:pt x="223" y="14299"/>
                  </a:cubicBezTo>
                  <a:cubicBezTo>
                    <a:pt x="75" y="14614"/>
                    <a:pt x="1" y="14947"/>
                    <a:pt x="1" y="15298"/>
                  </a:cubicBezTo>
                  <a:cubicBezTo>
                    <a:pt x="1" y="15890"/>
                    <a:pt x="315" y="15908"/>
                    <a:pt x="1647" y="15908"/>
                  </a:cubicBezTo>
                  <a:lnTo>
                    <a:pt x="34240" y="15908"/>
                  </a:lnTo>
                  <a:cubicBezTo>
                    <a:pt x="35553" y="15908"/>
                    <a:pt x="35886" y="15890"/>
                    <a:pt x="35886" y="15298"/>
                  </a:cubicBezTo>
                  <a:cubicBezTo>
                    <a:pt x="35886" y="14947"/>
                    <a:pt x="35812" y="14614"/>
                    <a:pt x="35664" y="14299"/>
                  </a:cubicBezTo>
                  <a:cubicBezTo>
                    <a:pt x="35664" y="14299"/>
                    <a:pt x="34129" y="12560"/>
                    <a:pt x="32205" y="10692"/>
                  </a:cubicBezTo>
                  <a:cubicBezTo>
                    <a:pt x="30300" y="8824"/>
                    <a:pt x="30559" y="7455"/>
                    <a:pt x="30559" y="7455"/>
                  </a:cubicBezTo>
                  <a:lnTo>
                    <a:pt x="300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09"/>
            <p:cNvSpPr/>
            <p:nvPr/>
          </p:nvSpPr>
          <p:spPr>
            <a:xfrm>
              <a:off x="5333003" y="1912960"/>
              <a:ext cx="2929929" cy="2095761"/>
            </a:xfrm>
            <a:custGeom>
              <a:rect b="b" l="l" r="r" t="t"/>
              <a:pathLst>
                <a:path extrusionOk="0" h="72455" w="101294">
                  <a:moveTo>
                    <a:pt x="4366" y="0"/>
                  </a:moveTo>
                  <a:cubicBezTo>
                    <a:pt x="1943" y="0"/>
                    <a:pt x="1" y="1702"/>
                    <a:pt x="1" y="3811"/>
                  </a:cubicBezTo>
                  <a:lnTo>
                    <a:pt x="1" y="68644"/>
                  </a:lnTo>
                  <a:cubicBezTo>
                    <a:pt x="1" y="70735"/>
                    <a:pt x="1943" y="72455"/>
                    <a:pt x="4366" y="72455"/>
                  </a:cubicBezTo>
                  <a:lnTo>
                    <a:pt x="96928" y="72455"/>
                  </a:lnTo>
                  <a:cubicBezTo>
                    <a:pt x="99333" y="72455"/>
                    <a:pt x="101294" y="70735"/>
                    <a:pt x="101294" y="68644"/>
                  </a:cubicBezTo>
                  <a:lnTo>
                    <a:pt x="101294" y="3811"/>
                  </a:lnTo>
                  <a:cubicBezTo>
                    <a:pt x="101294" y="1702"/>
                    <a:pt x="99333" y="0"/>
                    <a:pt x="969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09"/>
            <p:cNvSpPr/>
            <p:nvPr/>
          </p:nvSpPr>
          <p:spPr>
            <a:xfrm>
              <a:off x="6705408" y="3766156"/>
              <a:ext cx="159984" cy="137162"/>
            </a:xfrm>
            <a:custGeom>
              <a:rect b="b" l="l" r="r" t="t"/>
              <a:pathLst>
                <a:path extrusionOk="0" h="4742" w="5531">
                  <a:moveTo>
                    <a:pt x="3142" y="0"/>
                  </a:moveTo>
                  <a:cubicBezTo>
                    <a:pt x="2564" y="0"/>
                    <a:pt x="1975" y="214"/>
                    <a:pt x="1498" y="691"/>
                  </a:cubicBezTo>
                  <a:cubicBezTo>
                    <a:pt x="0" y="2189"/>
                    <a:pt x="1055" y="4742"/>
                    <a:pt x="3163" y="4742"/>
                  </a:cubicBezTo>
                  <a:cubicBezTo>
                    <a:pt x="4458" y="4742"/>
                    <a:pt x="5512" y="3688"/>
                    <a:pt x="5531" y="2374"/>
                  </a:cubicBezTo>
                  <a:cubicBezTo>
                    <a:pt x="5531" y="945"/>
                    <a:pt x="4359" y="0"/>
                    <a:pt x="3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20" name="Google Shape;3420;p109"/>
          <p:cNvPicPr preferRelativeResize="0"/>
          <p:nvPr/>
        </p:nvPicPr>
        <p:blipFill rotWithShape="1">
          <a:blip r:embed="rId3">
            <a:alphaModFix/>
          </a:blip>
          <a:srcRect b="0" l="4954" r="4136" t="0"/>
          <a:stretch/>
        </p:blipFill>
        <p:spPr>
          <a:xfrm>
            <a:off x="5430950" y="2004225"/>
            <a:ext cx="2733526" cy="1691325"/>
          </a:xfrm>
          <a:prstGeom prst="rect">
            <a:avLst/>
          </a:prstGeom>
          <a:noFill/>
          <a:ln>
            <a:noFill/>
          </a:ln>
        </p:spPr>
      </p:pic>
      <p:grpSp>
        <p:nvGrpSpPr>
          <p:cNvPr id="3421" name="Google Shape;3421;p109"/>
          <p:cNvGrpSpPr/>
          <p:nvPr/>
        </p:nvGrpSpPr>
        <p:grpSpPr>
          <a:xfrm>
            <a:off x="3511191" y="2950384"/>
            <a:ext cx="2394874" cy="1591772"/>
            <a:chOff x="3511191" y="2950384"/>
            <a:chExt cx="2394874" cy="1591772"/>
          </a:xfrm>
        </p:grpSpPr>
        <p:sp>
          <p:nvSpPr>
            <p:cNvPr id="3422" name="Google Shape;3422;p109"/>
            <p:cNvSpPr/>
            <p:nvPr/>
          </p:nvSpPr>
          <p:spPr>
            <a:xfrm>
              <a:off x="3733248" y="2950384"/>
              <a:ext cx="1950789" cy="1259510"/>
            </a:xfrm>
            <a:custGeom>
              <a:rect b="b" l="l" r="r" t="t"/>
              <a:pathLst>
                <a:path extrusionOk="0" h="43544" w="67443">
                  <a:moveTo>
                    <a:pt x="64668" y="3423"/>
                  </a:moveTo>
                  <a:lnTo>
                    <a:pt x="64668" y="40122"/>
                  </a:lnTo>
                  <a:lnTo>
                    <a:pt x="2775" y="40122"/>
                  </a:lnTo>
                  <a:lnTo>
                    <a:pt x="2775" y="3423"/>
                  </a:lnTo>
                  <a:close/>
                  <a:moveTo>
                    <a:pt x="3829" y="1"/>
                  </a:moveTo>
                  <a:cubicBezTo>
                    <a:pt x="1721" y="1"/>
                    <a:pt x="0" y="1573"/>
                    <a:pt x="0" y="3516"/>
                  </a:cubicBezTo>
                  <a:lnTo>
                    <a:pt x="0" y="40029"/>
                  </a:lnTo>
                  <a:cubicBezTo>
                    <a:pt x="0" y="41972"/>
                    <a:pt x="1721" y="43544"/>
                    <a:pt x="3829" y="43544"/>
                  </a:cubicBezTo>
                  <a:lnTo>
                    <a:pt x="63613" y="43544"/>
                  </a:lnTo>
                  <a:cubicBezTo>
                    <a:pt x="65722" y="43544"/>
                    <a:pt x="67442" y="41972"/>
                    <a:pt x="67442" y="40029"/>
                  </a:cubicBezTo>
                  <a:lnTo>
                    <a:pt x="67442" y="3516"/>
                  </a:lnTo>
                  <a:cubicBezTo>
                    <a:pt x="67442" y="1573"/>
                    <a:pt x="65722" y="1"/>
                    <a:pt x="636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09"/>
            <p:cNvSpPr/>
            <p:nvPr/>
          </p:nvSpPr>
          <p:spPr>
            <a:xfrm>
              <a:off x="3511191" y="4461339"/>
              <a:ext cx="2394874" cy="80816"/>
            </a:xfrm>
            <a:custGeom>
              <a:rect b="b" l="l" r="r" t="t"/>
              <a:pathLst>
                <a:path extrusionOk="0" h="2794" w="82796">
                  <a:moveTo>
                    <a:pt x="93" y="1"/>
                  </a:moveTo>
                  <a:cubicBezTo>
                    <a:pt x="93" y="1"/>
                    <a:pt x="1" y="2794"/>
                    <a:pt x="6235" y="2794"/>
                  </a:cubicBezTo>
                  <a:lnTo>
                    <a:pt x="76562" y="2794"/>
                  </a:lnTo>
                  <a:cubicBezTo>
                    <a:pt x="82796" y="2794"/>
                    <a:pt x="82703" y="1"/>
                    <a:pt x="82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09"/>
            <p:cNvSpPr/>
            <p:nvPr/>
          </p:nvSpPr>
          <p:spPr>
            <a:xfrm>
              <a:off x="3513881" y="4133908"/>
              <a:ext cx="2389523" cy="327460"/>
            </a:xfrm>
            <a:custGeom>
              <a:rect b="b" l="l" r="r" t="t"/>
              <a:pathLst>
                <a:path extrusionOk="0" h="11321" w="82611">
                  <a:moveTo>
                    <a:pt x="8916" y="0"/>
                  </a:moveTo>
                  <a:lnTo>
                    <a:pt x="0" y="11321"/>
                  </a:lnTo>
                  <a:lnTo>
                    <a:pt x="82610" y="11321"/>
                  </a:lnTo>
                  <a:lnTo>
                    <a:pt x="736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5" name="Google Shape;3425;p109"/>
          <p:cNvSpPr txBox="1"/>
          <p:nvPr>
            <p:ph type="title"/>
          </p:nvPr>
        </p:nvSpPr>
        <p:spPr>
          <a:xfrm>
            <a:off x="720000" y="540000"/>
            <a:ext cx="3120300" cy="122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Desktop </a:t>
            </a:r>
            <a:endParaRPr/>
          </a:p>
          <a:p>
            <a:pPr indent="0" lvl="0" marL="0" rtl="0" algn="r">
              <a:spcBef>
                <a:spcPts val="0"/>
              </a:spcBef>
              <a:spcAft>
                <a:spcPts val="0"/>
              </a:spcAft>
              <a:buNone/>
            </a:pPr>
            <a:r>
              <a:rPr lang="en"/>
              <a:t>Software</a:t>
            </a:r>
            <a:endParaRPr/>
          </a:p>
        </p:txBody>
      </p:sp>
      <p:sp>
        <p:nvSpPr>
          <p:cNvPr id="3426" name="Google Shape;3426;p109"/>
          <p:cNvSpPr txBox="1"/>
          <p:nvPr>
            <p:ph idx="1" type="subTitle"/>
          </p:nvPr>
        </p:nvSpPr>
        <p:spPr>
          <a:xfrm>
            <a:off x="720000" y="1783675"/>
            <a:ext cx="3120300" cy="116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images in the screens with your own work. Just delete these ones, add yours and center them</a:t>
            </a:r>
            <a:endParaRPr/>
          </a:p>
        </p:txBody>
      </p:sp>
      <p:pic>
        <p:nvPicPr>
          <p:cNvPr id="3427" name="Google Shape;3427;p109"/>
          <p:cNvPicPr preferRelativeResize="0"/>
          <p:nvPr/>
        </p:nvPicPr>
        <p:blipFill rotWithShape="1">
          <a:blip r:embed="rId4">
            <a:alphaModFix/>
          </a:blip>
          <a:srcRect b="0" l="1644" r="1634" t="0"/>
          <a:stretch/>
        </p:blipFill>
        <p:spPr>
          <a:xfrm>
            <a:off x="3813575" y="3052950"/>
            <a:ext cx="1797050" cy="105532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25"/>
                                        </p:tgtEl>
                                        <p:attrNameLst>
                                          <p:attrName>style.visibility</p:attrName>
                                        </p:attrNameLst>
                                      </p:cBhvr>
                                      <p:to>
                                        <p:strVal val="visible"/>
                                      </p:to>
                                    </p:set>
                                    <p:animEffect filter="fade" transition="in">
                                      <p:cBhvr>
                                        <p:cTn dur="1000"/>
                                        <p:tgtEl>
                                          <p:spTgt spid="3425"/>
                                        </p:tgtEl>
                                      </p:cBhvr>
                                    </p:animEffect>
                                  </p:childTnLst>
                                </p:cTn>
                              </p:par>
                              <p:par>
                                <p:cTn fill="hold" nodeType="withEffect" presetClass="entr" presetID="10" presetSubtype="0">
                                  <p:stCondLst>
                                    <p:cond delay="0"/>
                                  </p:stCondLst>
                                  <p:childTnLst>
                                    <p:set>
                                      <p:cBhvr>
                                        <p:cTn dur="1" fill="hold">
                                          <p:stCondLst>
                                            <p:cond delay="0"/>
                                          </p:stCondLst>
                                        </p:cTn>
                                        <p:tgtEl>
                                          <p:spTgt spid="3426"/>
                                        </p:tgtEl>
                                        <p:attrNameLst>
                                          <p:attrName>style.visibility</p:attrName>
                                        </p:attrNameLst>
                                      </p:cBhvr>
                                      <p:to>
                                        <p:strVal val="visible"/>
                                      </p:to>
                                    </p:set>
                                    <p:animEffect filter="fade" transition="in">
                                      <p:cBhvr>
                                        <p:cTn dur="1000"/>
                                        <p:tgtEl>
                                          <p:spTgt spid="342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16"/>
                                        </p:tgtEl>
                                        <p:attrNameLst>
                                          <p:attrName>style.visibility</p:attrName>
                                        </p:attrNameLst>
                                      </p:cBhvr>
                                      <p:to>
                                        <p:strVal val="visible"/>
                                      </p:to>
                                    </p:set>
                                    <p:animEffect filter="fade" transition="in">
                                      <p:cBhvr>
                                        <p:cTn dur="1000"/>
                                        <p:tgtEl>
                                          <p:spTgt spid="341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20"/>
                                        </p:tgtEl>
                                        <p:attrNameLst>
                                          <p:attrName>style.visibility</p:attrName>
                                        </p:attrNameLst>
                                      </p:cBhvr>
                                      <p:to>
                                        <p:strVal val="visible"/>
                                      </p:to>
                                    </p:set>
                                    <p:animEffect filter="fade" transition="in">
                                      <p:cBhvr>
                                        <p:cTn dur="1000"/>
                                        <p:tgtEl>
                                          <p:spTgt spid="3420"/>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421"/>
                                        </p:tgtEl>
                                        <p:attrNameLst>
                                          <p:attrName>style.visibility</p:attrName>
                                        </p:attrNameLst>
                                      </p:cBhvr>
                                      <p:to>
                                        <p:strVal val="visible"/>
                                      </p:to>
                                    </p:set>
                                    <p:animEffect filter="fade" transition="in">
                                      <p:cBhvr>
                                        <p:cTn dur="1000"/>
                                        <p:tgtEl>
                                          <p:spTgt spid="342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427"/>
                                        </p:tgtEl>
                                        <p:attrNameLst>
                                          <p:attrName>style.visibility</p:attrName>
                                        </p:attrNameLst>
                                      </p:cBhvr>
                                      <p:to>
                                        <p:strVal val="visible"/>
                                      </p:to>
                                    </p:set>
                                    <p:animEffect filter="fade" transition="in">
                                      <p:cBhvr>
                                        <p:cTn dur="1000"/>
                                        <p:tgtEl>
                                          <p:spTgt spid="34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1" name="Shape 3431"/>
        <p:cNvGrpSpPr/>
        <p:nvPr/>
      </p:nvGrpSpPr>
      <p:grpSpPr>
        <a:xfrm>
          <a:off x="0" y="0"/>
          <a:ext cx="0" cy="0"/>
          <a:chOff x="0" y="0"/>
          <a:chExt cx="0" cy="0"/>
        </a:xfrm>
      </p:grpSpPr>
      <p:sp>
        <p:nvSpPr>
          <p:cNvPr id="3432" name="Google Shape;3432;p110"/>
          <p:cNvSpPr txBox="1"/>
          <p:nvPr>
            <p:ph type="title"/>
          </p:nvPr>
        </p:nvSpPr>
        <p:spPr>
          <a:xfrm>
            <a:off x="5444150" y="540000"/>
            <a:ext cx="2979900" cy="122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3433" name="Google Shape;3433;p110"/>
          <p:cNvSpPr txBox="1"/>
          <p:nvPr>
            <p:ph idx="1" type="subTitle"/>
          </p:nvPr>
        </p:nvSpPr>
        <p:spPr>
          <a:xfrm>
            <a:off x="5444150" y="1766700"/>
            <a:ext cx="2903700" cy="117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images in the screens with your own work. Just delete these ones, add yours and center them properly</a:t>
            </a:r>
            <a:endParaRPr/>
          </a:p>
        </p:txBody>
      </p:sp>
      <p:grpSp>
        <p:nvGrpSpPr>
          <p:cNvPr id="3434" name="Google Shape;3434;p110"/>
          <p:cNvGrpSpPr/>
          <p:nvPr/>
        </p:nvGrpSpPr>
        <p:grpSpPr>
          <a:xfrm>
            <a:off x="1254150" y="1485847"/>
            <a:ext cx="2040716" cy="2841144"/>
            <a:chOff x="1254150" y="1485847"/>
            <a:chExt cx="2040716" cy="2841144"/>
          </a:xfrm>
        </p:grpSpPr>
        <p:sp>
          <p:nvSpPr>
            <p:cNvPr id="3435" name="Google Shape;3435;p110"/>
            <p:cNvSpPr/>
            <p:nvPr/>
          </p:nvSpPr>
          <p:spPr>
            <a:xfrm>
              <a:off x="1254150" y="1485847"/>
              <a:ext cx="2040716" cy="2841144"/>
            </a:xfrm>
            <a:custGeom>
              <a:rect b="b" l="l" r="r" t="t"/>
              <a:pathLst>
                <a:path extrusionOk="0" h="102940" w="73939">
                  <a:moveTo>
                    <a:pt x="5622" y="0"/>
                  </a:moveTo>
                  <a:cubicBezTo>
                    <a:pt x="2520" y="0"/>
                    <a:pt x="0" y="2520"/>
                    <a:pt x="0" y="5622"/>
                  </a:cubicBezTo>
                  <a:lnTo>
                    <a:pt x="0" y="97337"/>
                  </a:lnTo>
                  <a:cubicBezTo>
                    <a:pt x="0" y="100439"/>
                    <a:pt x="2520" y="102940"/>
                    <a:pt x="5622" y="102940"/>
                  </a:cubicBezTo>
                  <a:lnTo>
                    <a:pt x="68316" y="102940"/>
                  </a:lnTo>
                  <a:cubicBezTo>
                    <a:pt x="71418" y="102940"/>
                    <a:pt x="73938" y="100439"/>
                    <a:pt x="73938" y="97337"/>
                  </a:cubicBezTo>
                  <a:lnTo>
                    <a:pt x="73938" y="5622"/>
                  </a:lnTo>
                  <a:cubicBezTo>
                    <a:pt x="73938" y="2520"/>
                    <a:pt x="71418" y="0"/>
                    <a:pt x="68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0"/>
            <p:cNvSpPr/>
            <p:nvPr/>
          </p:nvSpPr>
          <p:spPr>
            <a:xfrm>
              <a:off x="2206543" y="4136717"/>
              <a:ext cx="158921" cy="136234"/>
            </a:xfrm>
            <a:custGeom>
              <a:rect b="b" l="l" r="r" t="t"/>
              <a:pathLst>
                <a:path extrusionOk="0" h="4936" w="5758">
                  <a:moveTo>
                    <a:pt x="2478" y="1"/>
                  </a:moveTo>
                  <a:cubicBezTo>
                    <a:pt x="1213" y="1"/>
                    <a:pt x="0" y="981"/>
                    <a:pt x="0" y="2474"/>
                  </a:cubicBezTo>
                  <a:cubicBezTo>
                    <a:pt x="0" y="3831"/>
                    <a:pt x="1105" y="4936"/>
                    <a:pt x="2462" y="4936"/>
                  </a:cubicBezTo>
                  <a:cubicBezTo>
                    <a:pt x="4653" y="4936"/>
                    <a:pt x="5758" y="2280"/>
                    <a:pt x="4207" y="729"/>
                  </a:cubicBezTo>
                  <a:cubicBezTo>
                    <a:pt x="3704" y="226"/>
                    <a:pt x="3085" y="1"/>
                    <a:pt x="2478"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0"/>
            <p:cNvSpPr/>
            <p:nvPr/>
          </p:nvSpPr>
          <p:spPr>
            <a:xfrm>
              <a:off x="2124129" y="1543614"/>
              <a:ext cx="300730" cy="23046"/>
            </a:xfrm>
            <a:custGeom>
              <a:rect b="b" l="l" r="r" t="t"/>
              <a:pathLst>
                <a:path extrusionOk="0" h="835" w="10896">
                  <a:moveTo>
                    <a:pt x="543" y="1"/>
                  </a:moveTo>
                  <a:cubicBezTo>
                    <a:pt x="1" y="1"/>
                    <a:pt x="1" y="834"/>
                    <a:pt x="543" y="834"/>
                  </a:cubicBezTo>
                  <a:lnTo>
                    <a:pt x="10353" y="834"/>
                  </a:lnTo>
                  <a:cubicBezTo>
                    <a:pt x="10896" y="834"/>
                    <a:pt x="10896" y="1"/>
                    <a:pt x="10353"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38" name="Google Shape;3438;p110"/>
          <p:cNvPicPr preferRelativeResize="0"/>
          <p:nvPr/>
        </p:nvPicPr>
        <p:blipFill rotWithShape="1">
          <a:blip r:embed="rId3">
            <a:alphaModFix/>
          </a:blip>
          <a:srcRect b="0" l="9233" r="20175" t="0"/>
          <a:stretch/>
        </p:blipFill>
        <p:spPr>
          <a:xfrm>
            <a:off x="1399125" y="1608525"/>
            <a:ext cx="1751402" cy="2481076"/>
          </a:xfrm>
          <a:prstGeom prst="rect">
            <a:avLst/>
          </a:prstGeom>
          <a:noFill/>
          <a:ln>
            <a:noFill/>
          </a:ln>
        </p:spPr>
      </p:pic>
      <p:grpSp>
        <p:nvGrpSpPr>
          <p:cNvPr id="3439" name="Google Shape;3439;p110"/>
          <p:cNvGrpSpPr/>
          <p:nvPr/>
        </p:nvGrpSpPr>
        <p:grpSpPr>
          <a:xfrm>
            <a:off x="2350449" y="2582699"/>
            <a:ext cx="2481074" cy="1781746"/>
            <a:chOff x="2350449" y="2582699"/>
            <a:chExt cx="2481074" cy="1781746"/>
          </a:xfrm>
        </p:grpSpPr>
        <p:sp>
          <p:nvSpPr>
            <p:cNvPr id="3440" name="Google Shape;3440;p110"/>
            <p:cNvSpPr/>
            <p:nvPr/>
          </p:nvSpPr>
          <p:spPr>
            <a:xfrm>
              <a:off x="2350449" y="2582699"/>
              <a:ext cx="2481074" cy="1781746"/>
            </a:xfrm>
            <a:custGeom>
              <a:rect b="b" l="l" r="r" t="t"/>
              <a:pathLst>
                <a:path extrusionOk="0" h="64556" w="89894">
                  <a:moveTo>
                    <a:pt x="4906" y="1"/>
                  </a:moveTo>
                  <a:cubicBezTo>
                    <a:pt x="2192" y="1"/>
                    <a:pt x="1" y="2191"/>
                    <a:pt x="1" y="4905"/>
                  </a:cubicBezTo>
                  <a:lnTo>
                    <a:pt x="1" y="59651"/>
                  </a:lnTo>
                  <a:cubicBezTo>
                    <a:pt x="1" y="62365"/>
                    <a:pt x="2192" y="64556"/>
                    <a:pt x="4886" y="64556"/>
                  </a:cubicBezTo>
                  <a:lnTo>
                    <a:pt x="84989" y="64556"/>
                  </a:lnTo>
                  <a:cubicBezTo>
                    <a:pt x="87684" y="64556"/>
                    <a:pt x="89894" y="62365"/>
                    <a:pt x="89894" y="59651"/>
                  </a:cubicBezTo>
                  <a:lnTo>
                    <a:pt x="89894" y="4905"/>
                  </a:lnTo>
                  <a:cubicBezTo>
                    <a:pt x="89894" y="2191"/>
                    <a:pt x="87684" y="1"/>
                    <a:pt x="84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10"/>
            <p:cNvSpPr/>
            <p:nvPr/>
          </p:nvSpPr>
          <p:spPr>
            <a:xfrm>
              <a:off x="4644782" y="3413818"/>
              <a:ext cx="139132" cy="119177"/>
            </a:xfrm>
            <a:custGeom>
              <a:rect b="b" l="l" r="r" t="t"/>
              <a:pathLst>
                <a:path extrusionOk="0" h="4318" w="5041">
                  <a:moveTo>
                    <a:pt x="2862" y="1"/>
                  </a:moveTo>
                  <a:cubicBezTo>
                    <a:pt x="2333" y="1"/>
                    <a:pt x="1795" y="196"/>
                    <a:pt x="1357" y="634"/>
                  </a:cubicBezTo>
                  <a:cubicBezTo>
                    <a:pt x="0" y="1991"/>
                    <a:pt x="970" y="4317"/>
                    <a:pt x="2889" y="4317"/>
                  </a:cubicBezTo>
                  <a:cubicBezTo>
                    <a:pt x="4071" y="4317"/>
                    <a:pt x="5041" y="3348"/>
                    <a:pt x="5041" y="2165"/>
                  </a:cubicBezTo>
                  <a:cubicBezTo>
                    <a:pt x="5041" y="865"/>
                    <a:pt x="3973" y="1"/>
                    <a:pt x="2862"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10"/>
            <p:cNvSpPr/>
            <p:nvPr/>
          </p:nvSpPr>
          <p:spPr>
            <a:xfrm>
              <a:off x="2400764" y="3345287"/>
              <a:ext cx="19817" cy="256183"/>
            </a:xfrm>
            <a:custGeom>
              <a:rect b="b" l="l" r="r" t="t"/>
              <a:pathLst>
                <a:path extrusionOk="0" h="9282" w="718">
                  <a:moveTo>
                    <a:pt x="359" y="0"/>
                  </a:moveTo>
                  <a:cubicBezTo>
                    <a:pt x="180" y="0"/>
                    <a:pt x="0" y="122"/>
                    <a:pt x="0" y="364"/>
                  </a:cubicBezTo>
                  <a:lnTo>
                    <a:pt x="0" y="8933"/>
                  </a:lnTo>
                  <a:cubicBezTo>
                    <a:pt x="0" y="9165"/>
                    <a:pt x="180" y="9281"/>
                    <a:pt x="359" y="9281"/>
                  </a:cubicBezTo>
                  <a:cubicBezTo>
                    <a:pt x="538" y="9281"/>
                    <a:pt x="718" y="9165"/>
                    <a:pt x="718" y="8933"/>
                  </a:cubicBezTo>
                  <a:lnTo>
                    <a:pt x="718" y="364"/>
                  </a:lnTo>
                  <a:cubicBezTo>
                    <a:pt x="718" y="122"/>
                    <a:pt x="538" y="0"/>
                    <a:pt x="359" y="0"/>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43" name="Google Shape;3443;p110"/>
          <p:cNvPicPr preferRelativeResize="0"/>
          <p:nvPr/>
        </p:nvPicPr>
        <p:blipFill rotWithShape="1">
          <a:blip r:embed="rId4">
            <a:alphaModFix/>
          </a:blip>
          <a:srcRect b="0" l="10184" r="10184" t="0"/>
          <a:stretch/>
        </p:blipFill>
        <p:spPr>
          <a:xfrm>
            <a:off x="2460150" y="2712725"/>
            <a:ext cx="2154149" cy="152172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32"/>
                                        </p:tgtEl>
                                        <p:attrNameLst>
                                          <p:attrName>style.visibility</p:attrName>
                                        </p:attrNameLst>
                                      </p:cBhvr>
                                      <p:to>
                                        <p:strVal val="visible"/>
                                      </p:to>
                                    </p:set>
                                    <p:animEffect filter="fade" transition="in">
                                      <p:cBhvr>
                                        <p:cTn dur="1000"/>
                                        <p:tgtEl>
                                          <p:spTgt spid="3432"/>
                                        </p:tgtEl>
                                      </p:cBhvr>
                                    </p:animEffect>
                                  </p:childTnLst>
                                </p:cTn>
                              </p:par>
                              <p:par>
                                <p:cTn fill="hold" nodeType="withEffect" presetClass="entr" presetID="10" presetSubtype="0">
                                  <p:stCondLst>
                                    <p:cond delay="0"/>
                                  </p:stCondLst>
                                  <p:childTnLst>
                                    <p:set>
                                      <p:cBhvr>
                                        <p:cTn dur="1" fill="hold">
                                          <p:stCondLst>
                                            <p:cond delay="0"/>
                                          </p:stCondLst>
                                        </p:cTn>
                                        <p:tgtEl>
                                          <p:spTgt spid="3433"/>
                                        </p:tgtEl>
                                        <p:attrNameLst>
                                          <p:attrName>style.visibility</p:attrName>
                                        </p:attrNameLst>
                                      </p:cBhvr>
                                      <p:to>
                                        <p:strVal val="visible"/>
                                      </p:to>
                                    </p:set>
                                    <p:animEffect filter="fade" transition="in">
                                      <p:cBhvr>
                                        <p:cTn dur="1000"/>
                                        <p:tgtEl>
                                          <p:spTgt spid="343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34"/>
                                        </p:tgtEl>
                                        <p:attrNameLst>
                                          <p:attrName>style.visibility</p:attrName>
                                        </p:attrNameLst>
                                      </p:cBhvr>
                                      <p:to>
                                        <p:strVal val="visible"/>
                                      </p:to>
                                    </p:set>
                                    <p:animEffect filter="fade" transition="in">
                                      <p:cBhvr>
                                        <p:cTn dur="1000"/>
                                        <p:tgtEl>
                                          <p:spTgt spid="3434"/>
                                        </p:tgtEl>
                                      </p:cBhvr>
                                    </p:animEffect>
                                  </p:childTnLst>
                                </p:cTn>
                              </p:par>
                              <p:par>
                                <p:cTn fill="hold" nodeType="withEffect" presetClass="entr" presetID="10" presetSubtype="0">
                                  <p:stCondLst>
                                    <p:cond delay="0"/>
                                  </p:stCondLst>
                                  <p:childTnLst>
                                    <p:set>
                                      <p:cBhvr>
                                        <p:cTn dur="1" fill="hold">
                                          <p:stCondLst>
                                            <p:cond delay="0"/>
                                          </p:stCondLst>
                                        </p:cTn>
                                        <p:tgtEl>
                                          <p:spTgt spid="3438"/>
                                        </p:tgtEl>
                                        <p:attrNameLst>
                                          <p:attrName>style.visibility</p:attrName>
                                        </p:attrNameLst>
                                      </p:cBhvr>
                                      <p:to>
                                        <p:strVal val="visible"/>
                                      </p:to>
                                    </p:set>
                                    <p:animEffect filter="fade" transition="in">
                                      <p:cBhvr>
                                        <p:cTn dur="1000"/>
                                        <p:tgtEl>
                                          <p:spTgt spid="343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39"/>
                                        </p:tgtEl>
                                        <p:attrNameLst>
                                          <p:attrName>style.visibility</p:attrName>
                                        </p:attrNameLst>
                                      </p:cBhvr>
                                      <p:to>
                                        <p:strVal val="visible"/>
                                      </p:to>
                                    </p:set>
                                    <p:animEffect filter="fade" transition="in">
                                      <p:cBhvr>
                                        <p:cTn dur="1000"/>
                                        <p:tgtEl>
                                          <p:spTgt spid="3439"/>
                                        </p:tgtEl>
                                      </p:cBhvr>
                                    </p:animEffect>
                                  </p:childTnLst>
                                </p:cTn>
                              </p:par>
                              <p:par>
                                <p:cTn fill="hold" nodeType="withEffect" presetClass="entr" presetID="10" presetSubtype="0">
                                  <p:stCondLst>
                                    <p:cond delay="0"/>
                                  </p:stCondLst>
                                  <p:childTnLst>
                                    <p:set>
                                      <p:cBhvr>
                                        <p:cTn dur="1" fill="hold">
                                          <p:stCondLst>
                                            <p:cond delay="0"/>
                                          </p:stCondLst>
                                        </p:cTn>
                                        <p:tgtEl>
                                          <p:spTgt spid="3443"/>
                                        </p:tgtEl>
                                        <p:attrNameLst>
                                          <p:attrName>style.visibility</p:attrName>
                                        </p:attrNameLst>
                                      </p:cBhvr>
                                      <p:to>
                                        <p:strVal val="visible"/>
                                      </p:to>
                                    </p:set>
                                    <p:animEffect filter="fade" transition="in">
                                      <p:cBhvr>
                                        <p:cTn dur="1000"/>
                                        <p:tgtEl>
                                          <p:spTgt spid="344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7" name="Shape 3447"/>
        <p:cNvGrpSpPr/>
        <p:nvPr/>
      </p:nvGrpSpPr>
      <p:grpSpPr>
        <a:xfrm>
          <a:off x="0" y="0"/>
          <a:ext cx="0" cy="0"/>
          <a:chOff x="0" y="0"/>
          <a:chExt cx="0" cy="0"/>
        </a:xfrm>
      </p:grpSpPr>
      <p:grpSp>
        <p:nvGrpSpPr>
          <p:cNvPr id="3448" name="Google Shape;3448;p111"/>
          <p:cNvGrpSpPr/>
          <p:nvPr/>
        </p:nvGrpSpPr>
        <p:grpSpPr>
          <a:xfrm>
            <a:off x="5618051" y="2148024"/>
            <a:ext cx="1117627" cy="2077509"/>
            <a:chOff x="5618051" y="2148024"/>
            <a:chExt cx="1117627" cy="2077509"/>
          </a:xfrm>
        </p:grpSpPr>
        <p:sp>
          <p:nvSpPr>
            <p:cNvPr id="3449" name="Google Shape;3449;p111"/>
            <p:cNvSpPr/>
            <p:nvPr/>
          </p:nvSpPr>
          <p:spPr>
            <a:xfrm>
              <a:off x="5618051" y="2148024"/>
              <a:ext cx="1117627" cy="2077509"/>
            </a:xfrm>
            <a:custGeom>
              <a:rect b="b" l="l" r="r" t="t"/>
              <a:pathLst>
                <a:path extrusionOk="0" h="65692" w="35340">
                  <a:moveTo>
                    <a:pt x="2347" y="0"/>
                  </a:moveTo>
                  <a:cubicBezTo>
                    <a:pt x="1046" y="0"/>
                    <a:pt x="1" y="1265"/>
                    <a:pt x="1" y="2805"/>
                  </a:cubicBezTo>
                  <a:lnTo>
                    <a:pt x="1" y="62887"/>
                  </a:lnTo>
                  <a:cubicBezTo>
                    <a:pt x="1" y="64427"/>
                    <a:pt x="1046" y="65692"/>
                    <a:pt x="2347" y="65692"/>
                  </a:cubicBezTo>
                  <a:lnTo>
                    <a:pt x="32975" y="65692"/>
                  </a:lnTo>
                  <a:cubicBezTo>
                    <a:pt x="34276" y="65692"/>
                    <a:pt x="35339" y="64427"/>
                    <a:pt x="35339" y="62887"/>
                  </a:cubicBezTo>
                  <a:lnTo>
                    <a:pt x="35339" y="2805"/>
                  </a:lnTo>
                  <a:cubicBezTo>
                    <a:pt x="35339" y="1265"/>
                    <a:pt x="34276" y="0"/>
                    <a:pt x="329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1"/>
            <p:cNvSpPr/>
            <p:nvPr/>
          </p:nvSpPr>
          <p:spPr>
            <a:xfrm>
              <a:off x="6044695" y="3968104"/>
              <a:ext cx="231305" cy="198289"/>
            </a:xfrm>
            <a:custGeom>
              <a:rect b="b" l="l" r="r" t="t"/>
              <a:pathLst>
                <a:path extrusionOk="0" h="6270" w="7314">
                  <a:moveTo>
                    <a:pt x="4179" y="1"/>
                  </a:moveTo>
                  <a:cubicBezTo>
                    <a:pt x="1393" y="1"/>
                    <a:pt x="0" y="3373"/>
                    <a:pt x="1961" y="5353"/>
                  </a:cubicBezTo>
                  <a:cubicBezTo>
                    <a:pt x="2600" y="5986"/>
                    <a:pt x="3383" y="6269"/>
                    <a:pt x="4150" y="6269"/>
                  </a:cubicBezTo>
                  <a:cubicBezTo>
                    <a:pt x="5759" y="6269"/>
                    <a:pt x="7301" y="5021"/>
                    <a:pt x="7313" y="3135"/>
                  </a:cubicBezTo>
                  <a:cubicBezTo>
                    <a:pt x="7313" y="1412"/>
                    <a:pt x="5902" y="1"/>
                    <a:pt x="41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1" name="Google Shape;3451;p111"/>
          <p:cNvSpPr txBox="1"/>
          <p:nvPr>
            <p:ph type="title"/>
          </p:nvPr>
        </p:nvSpPr>
        <p:spPr>
          <a:xfrm>
            <a:off x="1420150" y="848550"/>
            <a:ext cx="3151800" cy="91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3452" name="Google Shape;3452;p111"/>
          <p:cNvSpPr txBox="1"/>
          <p:nvPr>
            <p:ph idx="1" type="subTitle"/>
          </p:nvPr>
        </p:nvSpPr>
        <p:spPr>
          <a:xfrm>
            <a:off x="1420150" y="1767600"/>
            <a:ext cx="3151800" cy="117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images in the screens with your own work. Just delete these ones, add yours and center them</a:t>
            </a:r>
            <a:endParaRPr/>
          </a:p>
        </p:txBody>
      </p:sp>
      <p:pic>
        <p:nvPicPr>
          <p:cNvPr id="3453" name="Google Shape;3453;p111"/>
          <p:cNvPicPr preferRelativeResize="0"/>
          <p:nvPr/>
        </p:nvPicPr>
        <p:blipFill>
          <a:blip r:embed="rId3">
            <a:alphaModFix/>
          </a:blip>
          <a:stretch>
            <a:fillRect/>
          </a:stretch>
        </p:blipFill>
        <p:spPr>
          <a:xfrm>
            <a:off x="5669066" y="2300043"/>
            <a:ext cx="1015021" cy="1637224"/>
          </a:xfrm>
          <a:prstGeom prst="rect">
            <a:avLst/>
          </a:prstGeom>
          <a:noFill/>
          <a:ln>
            <a:noFill/>
          </a:ln>
        </p:spPr>
      </p:pic>
      <p:grpSp>
        <p:nvGrpSpPr>
          <p:cNvPr id="3454" name="Google Shape;3454;p111"/>
          <p:cNvGrpSpPr/>
          <p:nvPr/>
        </p:nvGrpSpPr>
        <p:grpSpPr>
          <a:xfrm>
            <a:off x="6735671" y="1908700"/>
            <a:ext cx="1688324" cy="2316838"/>
            <a:chOff x="6735671" y="1908700"/>
            <a:chExt cx="1688324" cy="2316838"/>
          </a:xfrm>
        </p:grpSpPr>
        <p:sp>
          <p:nvSpPr>
            <p:cNvPr id="3455" name="Google Shape;3455;p111"/>
            <p:cNvSpPr/>
            <p:nvPr/>
          </p:nvSpPr>
          <p:spPr>
            <a:xfrm rot="-1045165">
              <a:off x="7021012" y="2028352"/>
              <a:ext cx="1117641" cy="2077534"/>
            </a:xfrm>
            <a:custGeom>
              <a:rect b="b" l="l" r="r" t="t"/>
              <a:pathLst>
                <a:path extrusionOk="0" h="65692" w="35340">
                  <a:moveTo>
                    <a:pt x="2347" y="0"/>
                  </a:moveTo>
                  <a:cubicBezTo>
                    <a:pt x="1046" y="0"/>
                    <a:pt x="1" y="1265"/>
                    <a:pt x="1" y="2805"/>
                  </a:cubicBezTo>
                  <a:lnTo>
                    <a:pt x="1" y="62887"/>
                  </a:lnTo>
                  <a:cubicBezTo>
                    <a:pt x="1" y="64427"/>
                    <a:pt x="1046" y="65692"/>
                    <a:pt x="2347" y="65692"/>
                  </a:cubicBezTo>
                  <a:lnTo>
                    <a:pt x="32975" y="65692"/>
                  </a:lnTo>
                  <a:cubicBezTo>
                    <a:pt x="34276" y="65692"/>
                    <a:pt x="35339" y="64427"/>
                    <a:pt x="35339" y="62887"/>
                  </a:cubicBezTo>
                  <a:lnTo>
                    <a:pt x="35339" y="2805"/>
                  </a:lnTo>
                  <a:cubicBezTo>
                    <a:pt x="35339" y="1265"/>
                    <a:pt x="34276" y="0"/>
                    <a:pt x="329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1"/>
            <p:cNvSpPr/>
            <p:nvPr/>
          </p:nvSpPr>
          <p:spPr>
            <a:xfrm rot="-1045165">
              <a:off x="7712001" y="3812993"/>
              <a:ext cx="231308" cy="198291"/>
            </a:xfrm>
            <a:custGeom>
              <a:rect b="b" l="l" r="r" t="t"/>
              <a:pathLst>
                <a:path extrusionOk="0" h="6270" w="7314">
                  <a:moveTo>
                    <a:pt x="4179" y="1"/>
                  </a:moveTo>
                  <a:cubicBezTo>
                    <a:pt x="1393" y="1"/>
                    <a:pt x="0" y="3373"/>
                    <a:pt x="1961" y="5353"/>
                  </a:cubicBezTo>
                  <a:cubicBezTo>
                    <a:pt x="2600" y="5986"/>
                    <a:pt x="3383" y="6269"/>
                    <a:pt x="4150" y="6269"/>
                  </a:cubicBezTo>
                  <a:cubicBezTo>
                    <a:pt x="5759" y="6269"/>
                    <a:pt x="7301" y="5021"/>
                    <a:pt x="7313" y="3135"/>
                  </a:cubicBezTo>
                  <a:cubicBezTo>
                    <a:pt x="7313" y="1412"/>
                    <a:pt x="5902" y="1"/>
                    <a:pt x="41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57" name="Google Shape;3457;p111"/>
          <p:cNvPicPr preferRelativeResize="0"/>
          <p:nvPr/>
        </p:nvPicPr>
        <p:blipFill rotWithShape="1">
          <a:blip r:embed="rId4">
            <a:alphaModFix/>
          </a:blip>
          <a:srcRect b="0" l="0" r="0" t="0"/>
          <a:stretch/>
        </p:blipFill>
        <p:spPr>
          <a:xfrm rot="-1045188">
            <a:off x="7051647" y="2183579"/>
            <a:ext cx="1015020" cy="1637227"/>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51"/>
                                        </p:tgtEl>
                                        <p:attrNameLst>
                                          <p:attrName>style.visibility</p:attrName>
                                        </p:attrNameLst>
                                      </p:cBhvr>
                                      <p:to>
                                        <p:strVal val="visible"/>
                                      </p:to>
                                    </p:set>
                                    <p:animEffect filter="fade" transition="in">
                                      <p:cBhvr>
                                        <p:cTn dur="1000"/>
                                        <p:tgtEl>
                                          <p:spTgt spid="3451"/>
                                        </p:tgtEl>
                                      </p:cBhvr>
                                    </p:animEffect>
                                  </p:childTnLst>
                                </p:cTn>
                              </p:par>
                              <p:par>
                                <p:cTn fill="hold" nodeType="withEffect" presetClass="entr" presetID="10" presetSubtype="0">
                                  <p:stCondLst>
                                    <p:cond delay="0"/>
                                  </p:stCondLst>
                                  <p:childTnLst>
                                    <p:set>
                                      <p:cBhvr>
                                        <p:cTn dur="1" fill="hold">
                                          <p:stCondLst>
                                            <p:cond delay="0"/>
                                          </p:stCondLst>
                                        </p:cTn>
                                        <p:tgtEl>
                                          <p:spTgt spid="3452"/>
                                        </p:tgtEl>
                                        <p:attrNameLst>
                                          <p:attrName>style.visibility</p:attrName>
                                        </p:attrNameLst>
                                      </p:cBhvr>
                                      <p:to>
                                        <p:strVal val="visible"/>
                                      </p:to>
                                    </p:set>
                                    <p:animEffect filter="fade" transition="in">
                                      <p:cBhvr>
                                        <p:cTn dur="1000"/>
                                        <p:tgtEl>
                                          <p:spTgt spid="345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48"/>
                                        </p:tgtEl>
                                        <p:attrNameLst>
                                          <p:attrName>style.visibility</p:attrName>
                                        </p:attrNameLst>
                                      </p:cBhvr>
                                      <p:to>
                                        <p:strVal val="visible"/>
                                      </p:to>
                                    </p:set>
                                    <p:animEffect filter="fade" transition="in">
                                      <p:cBhvr>
                                        <p:cTn dur="1000"/>
                                        <p:tgtEl>
                                          <p:spTgt spid="3448"/>
                                        </p:tgtEl>
                                      </p:cBhvr>
                                    </p:animEffect>
                                  </p:childTnLst>
                                </p:cTn>
                              </p:par>
                              <p:par>
                                <p:cTn fill="hold" nodeType="withEffect" presetClass="entr" presetID="10" presetSubtype="0">
                                  <p:stCondLst>
                                    <p:cond delay="0"/>
                                  </p:stCondLst>
                                  <p:childTnLst>
                                    <p:set>
                                      <p:cBhvr>
                                        <p:cTn dur="1" fill="hold">
                                          <p:stCondLst>
                                            <p:cond delay="0"/>
                                          </p:stCondLst>
                                        </p:cTn>
                                        <p:tgtEl>
                                          <p:spTgt spid="3453"/>
                                        </p:tgtEl>
                                        <p:attrNameLst>
                                          <p:attrName>style.visibility</p:attrName>
                                        </p:attrNameLst>
                                      </p:cBhvr>
                                      <p:to>
                                        <p:strVal val="visible"/>
                                      </p:to>
                                    </p:set>
                                    <p:animEffect filter="fade" transition="in">
                                      <p:cBhvr>
                                        <p:cTn dur="1000"/>
                                        <p:tgtEl>
                                          <p:spTgt spid="345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54"/>
                                        </p:tgtEl>
                                        <p:attrNameLst>
                                          <p:attrName>style.visibility</p:attrName>
                                        </p:attrNameLst>
                                      </p:cBhvr>
                                      <p:to>
                                        <p:strVal val="visible"/>
                                      </p:to>
                                    </p:set>
                                    <p:animEffect filter="fade" transition="in">
                                      <p:cBhvr>
                                        <p:cTn dur="1000"/>
                                        <p:tgtEl>
                                          <p:spTgt spid="3454"/>
                                        </p:tgtEl>
                                      </p:cBhvr>
                                    </p:animEffect>
                                  </p:childTnLst>
                                </p:cTn>
                              </p:par>
                              <p:par>
                                <p:cTn fill="hold" nodeType="withEffect" presetClass="entr" presetID="10" presetSubtype="0">
                                  <p:stCondLst>
                                    <p:cond delay="0"/>
                                  </p:stCondLst>
                                  <p:childTnLst>
                                    <p:set>
                                      <p:cBhvr>
                                        <p:cTn dur="1" fill="hold">
                                          <p:stCondLst>
                                            <p:cond delay="0"/>
                                          </p:stCondLst>
                                        </p:cTn>
                                        <p:tgtEl>
                                          <p:spTgt spid="3457"/>
                                        </p:tgtEl>
                                        <p:attrNameLst>
                                          <p:attrName>style.visibility</p:attrName>
                                        </p:attrNameLst>
                                      </p:cBhvr>
                                      <p:to>
                                        <p:strVal val="visible"/>
                                      </p:to>
                                    </p:set>
                                    <p:animEffect filter="fade" transition="in">
                                      <p:cBhvr>
                                        <p:cTn dur="1000"/>
                                        <p:tgtEl>
                                          <p:spTgt spid="345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1" name="Shape 3461"/>
        <p:cNvGrpSpPr/>
        <p:nvPr/>
      </p:nvGrpSpPr>
      <p:grpSpPr>
        <a:xfrm>
          <a:off x="0" y="0"/>
          <a:ext cx="0" cy="0"/>
          <a:chOff x="0" y="0"/>
          <a:chExt cx="0" cy="0"/>
        </a:xfrm>
      </p:grpSpPr>
      <p:sp>
        <p:nvSpPr>
          <p:cNvPr id="3462" name="Google Shape;3462;p112"/>
          <p:cNvSpPr txBox="1"/>
          <p:nvPr>
            <p:ph idx="1" type="subTitle"/>
          </p:nvPr>
        </p:nvSpPr>
        <p:spPr>
          <a:xfrm>
            <a:off x="5444150" y="2832263"/>
            <a:ext cx="2903700" cy="117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 just by a bit</a:t>
            </a:r>
            <a:endParaRPr/>
          </a:p>
        </p:txBody>
      </p:sp>
      <p:grpSp>
        <p:nvGrpSpPr>
          <p:cNvPr id="3463" name="Google Shape;3463;p112"/>
          <p:cNvGrpSpPr/>
          <p:nvPr/>
        </p:nvGrpSpPr>
        <p:grpSpPr>
          <a:xfrm>
            <a:off x="1086025" y="1407000"/>
            <a:ext cx="3273602" cy="2329500"/>
            <a:chOff x="1086025" y="1407000"/>
            <a:chExt cx="3273602" cy="2329500"/>
          </a:xfrm>
        </p:grpSpPr>
        <p:sp>
          <p:nvSpPr>
            <p:cNvPr id="3464" name="Google Shape;3464;p112"/>
            <p:cNvSpPr/>
            <p:nvPr/>
          </p:nvSpPr>
          <p:spPr>
            <a:xfrm>
              <a:off x="1086027" y="1407000"/>
              <a:ext cx="3273600" cy="2329500"/>
            </a:xfrm>
            <a:prstGeom prst="roundRect">
              <a:avLst>
                <a:gd fmla="val 310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65" name="Google Shape;3465;p112"/>
            <p:cNvPicPr preferRelativeResize="0"/>
            <p:nvPr/>
          </p:nvPicPr>
          <p:blipFill rotWithShape="1">
            <a:blip r:embed="rId3">
              <a:alphaModFix/>
            </a:blip>
            <a:srcRect b="9235" l="5140" r="5140" t="1613"/>
            <a:stretch/>
          </p:blipFill>
          <p:spPr>
            <a:xfrm>
              <a:off x="1162375" y="1465881"/>
              <a:ext cx="3120900" cy="1744500"/>
            </a:xfrm>
            <a:prstGeom prst="roundRect">
              <a:avLst>
                <a:gd fmla="val 2659" name="adj"/>
              </a:avLst>
            </a:prstGeom>
            <a:noFill/>
            <a:ln>
              <a:noFill/>
            </a:ln>
          </p:spPr>
        </p:pic>
        <p:sp>
          <p:nvSpPr>
            <p:cNvPr id="3466" name="Google Shape;3466;p112"/>
            <p:cNvSpPr/>
            <p:nvPr/>
          </p:nvSpPr>
          <p:spPr>
            <a:xfrm>
              <a:off x="2380449" y="2080850"/>
              <a:ext cx="664538" cy="664520"/>
            </a:xfrm>
            <a:custGeom>
              <a:rect b="b" l="l" r="r" t="t"/>
              <a:pathLst>
                <a:path extrusionOk="0" h="73815" w="73817">
                  <a:moveTo>
                    <a:pt x="36909" y="1"/>
                  </a:moveTo>
                  <a:cubicBezTo>
                    <a:pt x="27121" y="1"/>
                    <a:pt x="17732" y="3888"/>
                    <a:pt x="10811" y="10811"/>
                  </a:cubicBezTo>
                  <a:cubicBezTo>
                    <a:pt x="3890" y="17732"/>
                    <a:pt x="1" y="27119"/>
                    <a:pt x="1" y="36908"/>
                  </a:cubicBezTo>
                  <a:cubicBezTo>
                    <a:pt x="1" y="46696"/>
                    <a:pt x="3890" y="56083"/>
                    <a:pt x="10811" y="63005"/>
                  </a:cubicBezTo>
                  <a:cubicBezTo>
                    <a:pt x="17732" y="69926"/>
                    <a:pt x="27121" y="73814"/>
                    <a:pt x="36909" y="73814"/>
                  </a:cubicBezTo>
                  <a:cubicBezTo>
                    <a:pt x="46697" y="73814"/>
                    <a:pt x="56085" y="69926"/>
                    <a:pt x="63006" y="63005"/>
                  </a:cubicBezTo>
                  <a:cubicBezTo>
                    <a:pt x="69927" y="56083"/>
                    <a:pt x="73817" y="46696"/>
                    <a:pt x="73817" y="36908"/>
                  </a:cubicBezTo>
                  <a:cubicBezTo>
                    <a:pt x="73817" y="27119"/>
                    <a:pt x="69927" y="17732"/>
                    <a:pt x="63006" y="10811"/>
                  </a:cubicBezTo>
                  <a:cubicBezTo>
                    <a:pt x="56085" y="3888"/>
                    <a:pt x="46697" y="1"/>
                    <a:pt x="36909" y="1"/>
                  </a:cubicBezTo>
                  <a:close/>
                </a:path>
              </a:pathLst>
            </a:cu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2"/>
            <p:cNvSpPr/>
            <p:nvPr/>
          </p:nvSpPr>
          <p:spPr>
            <a:xfrm>
              <a:off x="2644049" y="2255275"/>
              <a:ext cx="238303" cy="315898"/>
            </a:xfrm>
            <a:custGeom>
              <a:rect b="b" l="l" r="r" t="t"/>
              <a:pathLst>
                <a:path extrusionOk="0" h="39169" w="29557">
                  <a:moveTo>
                    <a:pt x="1" y="0"/>
                  </a:moveTo>
                  <a:lnTo>
                    <a:pt x="1" y="39169"/>
                  </a:lnTo>
                  <a:lnTo>
                    <a:pt x="29556" y="1958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2"/>
            <p:cNvSpPr/>
            <p:nvPr/>
          </p:nvSpPr>
          <p:spPr>
            <a:xfrm>
              <a:off x="1200485" y="3380570"/>
              <a:ext cx="3007736" cy="16776"/>
            </a:xfrm>
            <a:custGeom>
              <a:rect b="b" l="l" r="r" t="t"/>
              <a:pathLst>
                <a:path extrusionOk="0" h="1444" w="258897">
                  <a:moveTo>
                    <a:pt x="0" y="0"/>
                  </a:moveTo>
                  <a:lnTo>
                    <a:pt x="0" y="1443"/>
                  </a:lnTo>
                  <a:lnTo>
                    <a:pt x="258897" y="1443"/>
                  </a:lnTo>
                  <a:lnTo>
                    <a:pt x="2588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2"/>
            <p:cNvSpPr/>
            <p:nvPr/>
          </p:nvSpPr>
          <p:spPr>
            <a:xfrm>
              <a:off x="1200485" y="3380570"/>
              <a:ext cx="1228353" cy="16776"/>
            </a:xfrm>
            <a:custGeom>
              <a:rect b="b" l="l" r="r" t="t"/>
              <a:pathLst>
                <a:path extrusionOk="0" h="1444" w="105733">
                  <a:moveTo>
                    <a:pt x="0" y="0"/>
                  </a:moveTo>
                  <a:lnTo>
                    <a:pt x="0" y="1443"/>
                  </a:lnTo>
                  <a:lnTo>
                    <a:pt x="105732" y="1443"/>
                  </a:lnTo>
                  <a:lnTo>
                    <a:pt x="1057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2"/>
            <p:cNvSpPr/>
            <p:nvPr/>
          </p:nvSpPr>
          <p:spPr>
            <a:xfrm>
              <a:off x="1776705" y="3473858"/>
              <a:ext cx="79650" cy="112051"/>
            </a:xfrm>
            <a:custGeom>
              <a:rect b="b" l="l" r="r" t="t"/>
              <a:pathLst>
                <a:path extrusionOk="0" h="9645" w="6856">
                  <a:moveTo>
                    <a:pt x="0" y="0"/>
                  </a:moveTo>
                  <a:lnTo>
                    <a:pt x="0" y="9644"/>
                  </a:lnTo>
                  <a:lnTo>
                    <a:pt x="6855" y="482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2"/>
            <p:cNvSpPr/>
            <p:nvPr/>
          </p:nvSpPr>
          <p:spPr>
            <a:xfrm>
              <a:off x="1870178" y="3473858"/>
              <a:ext cx="18658" cy="112051"/>
            </a:xfrm>
            <a:custGeom>
              <a:rect b="b" l="l" r="r" t="t"/>
              <a:pathLst>
                <a:path extrusionOk="0" h="9645" w="1606">
                  <a:moveTo>
                    <a:pt x="1" y="0"/>
                  </a:moveTo>
                  <a:lnTo>
                    <a:pt x="1" y="9644"/>
                  </a:lnTo>
                  <a:lnTo>
                    <a:pt x="1605" y="9644"/>
                  </a:lnTo>
                  <a:lnTo>
                    <a:pt x="16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2"/>
            <p:cNvSpPr/>
            <p:nvPr/>
          </p:nvSpPr>
          <p:spPr>
            <a:xfrm>
              <a:off x="1550662" y="3473858"/>
              <a:ext cx="79673" cy="112051"/>
            </a:xfrm>
            <a:custGeom>
              <a:rect b="b" l="l" r="r" t="t"/>
              <a:pathLst>
                <a:path extrusionOk="0" h="9645" w="6858">
                  <a:moveTo>
                    <a:pt x="1" y="0"/>
                  </a:moveTo>
                  <a:lnTo>
                    <a:pt x="1" y="9644"/>
                  </a:lnTo>
                  <a:lnTo>
                    <a:pt x="6857" y="4822"/>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2"/>
            <p:cNvSpPr/>
            <p:nvPr/>
          </p:nvSpPr>
          <p:spPr>
            <a:xfrm>
              <a:off x="1324643" y="3473858"/>
              <a:ext cx="79661" cy="112051"/>
            </a:xfrm>
            <a:custGeom>
              <a:rect b="b" l="l" r="r" t="t"/>
              <a:pathLst>
                <a:path extrusionOk="0" h="9645" w="6857">
                  <a:moveTo>
                    <a:pt x="6857" y="0"/>
                  </a:moveTo>
                  <a:lnTo>
                    <a:pt x="0" y="4822"/>
                  </a:lnTo>
                  <a:lnTo>
                    <a:pt x="6857" y="9644"/>
                  </a:lnTo>
                  <a:lnTo>
                    <a:pt x="68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12"/>
            <p:cNvSpPr/>
            <p:nvPr/>
          </p:nvSpPr>
          <p:spPr>
            <a:xfrm>
              <a:off x="1292168" y="3473858"/>
              <a:ext cx="18658" cy="112051"/>
            </a:xfrm>
            <a:custGeom>
              <a:rect b="b" l="l" r="r" t="t"/>
              <a:pathLst>
                <a:path extrusionOk="0" h="9645" w="1606">
                  <a:moveTo>
                    <a:pt x="0" y="0"/>
                  </a:moveTo>
                  <a:lnTo>
                    <a:pt x="0" y="9644"/>
                  </a:lnTo>
                  <a:lnTo>
                    <a:pt x="1605" y="9644"/>
                  </a:lnTo>
                  <a:lnTo>
                    <a:pt x="16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12"/>
            <p:cNvSpPr/>
            <p:nvPr/>
          </p:nvSpPr>
          <p:spPr>
            <a:xfrm>
              <a:off x="3516555" y="3454408"/>
              <a:ext cx="145591" cy="142419"/>
            </a:xfrm>
            <a:custGeom>
              <a:rect b="b" l="l" r="r" t="t"/>
              <a:pathLst>
                <a:path extrusionOk="0" h="12259" w="12532">
                  <a:moveTo>
                    <a:pt x="6266" y="4165"/>
                  </a:moveTo>
                  <a:cubicBezTo>
                    <a:pt x="7372" y="4165"/>
                    <a:pt x="8275" y="5046"/>
                    <a:pt x="8275" y="6128"/>
                  </a:cubicBezTo>
                  <a:cubicBezTo>
                    <a:pt x="8275" y="7212"/>
                    <a:pt x="7374" y="8094"/>
                    <a:pt x="6266" y="8094"/>
                  </a:cubicBezTo>
                  <a:cubicBezTo>
                    <a:pt x="5158" y="8094"/>
                    <a:pt x="4257" y="7212"/>
                    <a:pt x="4257" y="6128"/>
                  </a:cubicBezTo>
                  <a:cubicBezTo>
                    <a:pt x="4257" y="5046"/>
                    <a:pt x="5159" y="4165"/>
                    <a:pt x="6266" y="4165"/>
                  </a:cubicBezTo>
                  <a:close/>
                  <a:moveTo>
                    <a:pt x="5550" y="0"/>
                  </a:moveTo>
                  <a:cubicBezTo>
                    <a:pt x="5454" y="0"/>
                    <a:pt x="4829" y="1686"/>
                    <a:pt x="4829" y="1686"/>
                  </a:cubicBezTo>
                  <a:lnTo>
                    <a:pt x="4064" y="1996"/>
                  </a:lnTo>
                  <a:cubicBezTo>
                    <a:pt x="4064" y="1996"/>
                    <a:pt x="2509" y="1336"/>
                    <a:pt x="2319" y="1336"/>
                  </a:cubicBezTo>
                  <a:cubicBezTo>
                    <a:pt x="2310" y="1336"/>
                    <a:pt x="2304" y="1338"/>
                    <a:pt x="2301" y="1340"/>
                  </a:cubicBezTo>
                  <a:lnTo>
                    <a:pt x="1328" y="2292"/>
                  </a:lnTo>
                  <a:cubicBezTo>
                    <a:pt x="1261" y="2357"/>
                    <a:pt x="2035" y="3983"/>
                    <a:pt x="2035" y="3983"/>
                  </a:cubicBezTo>
                  <a:lnTo>
                    <a:pt x="1719" y="4733"/>
                  </a:lnTo>
                  <a:cubicBezTo>
                    <a:pt x="1719" y="4733"/>
                    <a:pt x="0" y="5394"/>
                    <a:pt x="0" y="5484"/>
                  </a:cubicBezTo>
                  <a:lnTo>
                    <a:pt x="0" y="6830"/>
                  </a:lnTo>
                  <a:cubicBezTo>
                    <a:pt x="0" y="6924"/>
                    <a:pt x="1724" y="7537"/>
                    <a:pt x="1724" y="7537"/>
                  </a:cubicBezTo>
                  <a:lnTo>
                    <a:pt x="2039" y="8285"/>
                  </a:lnTo>
                  <a:cubicBezTo>
                    <a:pt x="2039" y="8285"/>
                    <a:pt x="1304" y="9944"/>
                    <a:pt x="1369" y="10007"/>
                  </a:cubicBezTo>
                  <a:lnTo>
                    <a:pt x="2342" y="10961"/>
                  </a:lnTo>
                  <a:cubicBezTo>
                    <a:pt x="2345" y="10963"/>
                    <a:pt x="2350" y="10964"/>
                    <a:pt x="2358" y="10964"/>
                  </a:cubicBezTo>
                  <a:cubicBezTo>
                    <a:pt x="2540" y="10964"/>
                    <a:pt x="4069" y="10267"/>
                    <a:pt x="4069" y="10267"/>
                  </a:cubicBezTo>
                  <a:lnTo>
                    <a:pt x="4836" y="10579"/>
                  </a:lnTo>
                  <a:cubicBezTo>
                    <a:pt x="4836" y="10579"/>
                    <a:pt x="5513" y="12259"/>
                    <a:pt x="5607" y="12259"/>
                  </a:cubicBezTo>
                  <a:lnTo>
                    <a:pt x="6983" y="12259"/>
                  </a:lnTo>
                  <a:cubicBezTo>
                    <a:pt x="7077" y="12259"/>
                    <a:pt x="7704" y="10573"/>
                    <a:pt x="7704" y="10573"/>
                  </a:cubicBezTo>
                  <a:lnTo>
                    <a:pt x="8471" y="10263"/>
                  </a:lnTo>
                  <a:cubicBezTo>
                    <a:pt x="8471" y="10263"/>
                    <a:pt x="10025" y="10924"/>
                    <a:pt x="10212" y="10924"/>
                  </a:cubicBezTo>
                  <a:cubicBezTo>
                    <a:pt x="10220" y="10924"/>
                    <a:pt x="10226" y="10923"/>
                    <a:pt x="10229" y="10920"/>
                  </a:cubicBezTo>
                  <a:lnTo>
                    <a:pt x="11203" y="9968"/>
                  </a:lnTo>
                  <a:cubicBezTo>
                    <a:pt x="11271" y="9902"/>
                    <a:pt x="10495" y="8276"/>
                    <a:pt x="10495" y="8276"/>
                  </a:cubicBezTo>
                  <a:lnTo>
                    <a:pt x="10811" y="7526"/>
                  </a:lnTo>
                  <a:cubicBezTo>
                    <a:pt x="10811" y="7526"/>
                    <a:pt x="12531" y="6865"/>
                    <a:pt x="12531" y="6773"/>
                  </a:cubicBezTo>
                  <a:lnTo>
                    <a:pt x="12531" y="5427"/>
                  </a:lnTo>
                  <a:cubicBezTo>
                    <a:pt x="12531" y="5334"/>
                    <a:pt x="10809" y="4724"/>
                    <a:pt x="10809" y="4724"/>
                  </a:cubicBezTo>
                  <a:lnTo>
                    <a:pt x="10492" y="3972"/>
                  </a:lnTo>
                  <a:cubicBezTo>
                    <a:pt x="10492" y="3972"/>
                    <a:pt x="11229" y="2313"/>
                    <a:pt x="11163" y="2249"/>
                  </a:cubicBezTo>
                  <a:lnTo>
                    <a:pt x="10190" y="1298"/>
                  </a:lnTo>
                  <a:cubicBezTo>
                    <a:pt x="10187" y="1296"/>
                    <a:pt x="10181" y="1294"/>
                    <a:pt x="10173" y="1294"/>
                  </a:cubicBezTo>
                  <a:cubicBezTo>
                    <a:pt x="9987" y="1294"/>
                    <a:pt x="8462" y="1991"/>
                    <a:pt x="8462" y="1991"/>
                  </a:cubicBezTo>
                  <a:lnTo>
                    <a:pt x="7695" y="1682"/>
                  </a:lnTo>
                  <a:cubicBezTo>
                    <a:pt x="7695" y="1682"/>
                    <a:pt x="7019" y="0"/>
                    <a:pt x="6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2"/>
            <p:cNvSpPr/>
            <p:nvPr/>
          </p:nvSpPr>
          <p:spPr>
            <a:xfrm>
              <a:off x="3765278" y="3470059"/>
              <a:ext cx="166095" cy="109181"/>
            </a:xfrm>
            <a:custGeom>
              <a:rect b="b" l="l" r="r" t="t"/>
              <a:pathLst>
                <a:path extrusionOk="0" h="9398" w="14297">
                  <a:moveTo>
                    <a:pt x="13244" y="1052"/>
                  </a:moveTo>
                  <a:lnTo>
                    <a:pt x="13244" y="8346"/>
                  </a:lnTo>
                  <a:lnTo>
                    <a:pt x="1053" y="8346"/>
                  </a:lnTo>
                  <a:lnTo>
                    <a:pt x="1053" y="1052"/>
                  </a:lnTo>
                  <a:close/>
                  <a:moveTo>
                    <a:pt x="0" y="1"/>
                  </a:moveTo>
                  <a:lnTo>
                    <a:pt x="0" y="9398"/>
                  </a:lnTo>
                  <a:lnTo>
                    <a:pt x="14296" y="9398"/>
                  </a:lnTo>
                  <a:lnTo>
                    <a:pt x="142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2"/>
            <p:cNvSpPr/>
            <p:nvPr/>
          </p:nvSpPr>
          <p:spPr>
            <a:xfrm>
              <a:off x="4109820" y="3458475"/>
              <a:ext cx="54405" cy="54347"/>
            </a:xfrm>
            <a:custGeom>
              <a:rect b="b" l="l" r="r" t="t"/>
              <a:pathLst>
                <a:path extrusionOk="0" h="4678" w="4683">
                  <a:moveTo>
                    <a:pt x="1" y="1"/>
                  </a:moveTo>
                  <a:lnTo>
                    <a:pt x="1" y="1052"/>
                  </a:lnTo>
                  <a:lnTo>
                    <a:pt x="3630" y="1052"/>
                  </a:lnTo>
                  <a:lnTo>
                    <a:pt x="3630" y="4678"/>
                  </a:lnTo>
                  <a:lnTo>
                    <a:pt x="4682" y="4678"/>
                  </a:lnTo>
                  <a:lnTo>
                    <a:pt x="46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2"/>
            <p:cNvSpPr/>
            <p:nvPr/>
          </p:nvSpPr>
          <p:spPr>
            <a:xfrm>
              <a:off x="4031754" y="3458475"/>
              <a:ext cx="54382" cy="54347"/>
            </a:xfrm>
            <a:custGeom>
              <a:rect b="b" l="l" r="r" t="t"/>
              <a:pathLst>
                <a:path extrusionOk="0" h="4678" w="4681">
                  <a:moveTo>
                    <a:pt x="1" y="1"/>
                  </a:moveTo>
                  <a:lnTo>
                    <a:pt x="1" y="4678"/>
                  </a:lnTo>
                  <a:lnTo>
                    <a:pt x="1053" y="4678"/>
                  </a:lnTo>
                  <a:lnTo>
                    <a:pt x="1053" y="1052"/>
                  </a:lnTo>
                  <a:lnTo>
                    <a:pt x="4681" y="1052"/>
                  </a:lnTo>
                  <a:lnTo>
                    <a:pt x="46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2"/>
            <p:cNvSpPr/>
            <p:nvPr/>
          </p:nvSpPr>
          <p:spPr>
            <a:xfrm>
              <a:off x="4109820" y="3536496"/>
              <a:ext cx="54405" cy="54347"/>
            </a:xfrm>
            <a:custGeom>
              <a:rect b="b" l="l" r="r" t="t"/>
              <a:pathLst>
                <a:path extrusionOk="0" h="4678" w="4683">
                  <a:moveTo>
                    <a:pt x="3630" y="0"/>
                  </a:moveTo>
                  <a:lnTo>
                    <a:pt x="3630" y="3626"/>
                  </a:lnTo>
                  <a:lnTo>
                    <a:pt x="1" y="3626"/>
                  </a:lnTo>
                  <a:lnTo>
                    <a:pt x="1" y="4677"/>
                  </a:lnTo>
                  <a:lnTo>
                    <a:pt x="4682" y="4677"/>
                  </a:lnTo>
                  <a:lnTo>
                    <a:pt x="46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2"/>
            <p:cNvSpPr/>
            <p:nvPr/>
          </p:nvSpPr>
          <p:spPr>
            <a:xfrm>
              <a:off x="4031754" y="3536496"/>
              <a:ext cx="54382" cy="54347"/>
            </a:xfrm>
            <a:custGeom>
              <a:rect b="b" l="l" r="r" t="t"/>
              <a:pathLst>
                <a:path extrusionOk="0" h="4678" w="4681">
                  <a:moveTo>
                    <a:pt x="1" y="0"/>
                  </a:moveTo>
                  <a:lnTo>
                    <a:pt x="1" y="4677"/>
                  </a:lnTo>
                  <a:lnTo>
                    <a:pt x="4681" y="4677"/>
                  </a:lnTo>
                  <a:lnTo>
                    <a:pt x="4681" y="3626"/>
                  </a:lnTo>
                  <a:lnTo>
                    <a:pt x="1053" y="3626"/>
                  </a:lnTo>
                  <a:lnTo>
                    <a:pt x="10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2"/>
            <p:cNvSpPr/>
            <p:nvPr/>
          </p:nvSpPr>
          <p:spPr>
            <a:xfrm>
              <a:off x="2399005" y="3359610"/>
              <a:ext cx="60062" cy="57774"/>
            </a:xfrm>
            <a:custGeom>
              <a:rect b="b" l="l" r="r" t="t"/>
              <a:pathLst>
                <a:path extrusionOk="0" h="4973" w="5170">
                  <a:moveTo>
                    <a:pt x="2684" y="0"/>
                  </a:moveTo>
                  <a:cubicBezTo>
                    <a:pt x="2683" y="0"/>
                    <a:pt x="2682" y="0"/>
                    <a:pt x="2681" y="0"/>
                  </a:cubicBezTo>
                  <a:cubicBezTo>
                    <a:pt x="1675" y="0"/>
                    <a:pt x="768" y="607"/>
                    <a:pt x="385" y="1536"/>
                  </a:cubicBezTo>
                  <a:cubicBezTo>
                    <a:pt x="0" y="2464"/>
                    <a:pt x="213" y="3535"/>
                    <a:pt x="925" y="4246"/>
                  </a:cubicBezTo>
                  <a:cubicBezTo>
                    <a:pt x="1400" y="4721"/>
                    <a:pt x="2035" y="4973"/>
                    <a:pt x="2682" y="4973"/>
                  </a:cubicBezTo>
                  <a:cubicBezTo>
                    <a:pt x="3003" y="4973"/>
                    <a:pt x="3328" y="4910"/>
                    <a:pt x="3637" y="4782"/>
                  </a:cubicBezTo>
                  <a:cubicBezTo>
                    <a:pt x="4565" y="4397"/>
                    <a:pt x="5170" y="3488"/>
                    <a:pt x="5170" y="2482"/>
                  </a:cubicBezTo>
                  <a:cubicBezTo>
                    <a:pt x="5168" y="1112"/>
                    <a:pt x="4056" y="0"/>
                    <a:pt x="26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82" name="Google Shape;3482;p112"/>
            <p:cNvCxnSpPr/>
            <p:nvPr/>
          </p:nvCxnSpPr>
          <p:spPr>
            <a:xfrm>
              <a:off x="1086025" y="3301975"/>
              <a:ext cx="3270600" cy="6300"/>
            </a:xfrm>
            <a:prstGeom prst="straightConnector1">
              <a:avLst/>
            </a:prstGeom>
            <a:noFill/>
            <a:ln cap="flat" cmpd="sng" w="19050">
              <a:solidFill>
                <a:schemeClr val="lt2"/>
              </a:solidFill>
              <a:prstDash val="solid"/>
              <a:round/>
              <a:headEnd len="med" w="med" type="none"/>
              <a:tailEnd len="med" w="med" type="none"/>
            </a:ln>
          </p:spPr>
        </p:cxnSp>
      </p:grpSp>
      <p:sp>
        <p:nvSpPr>
          <p:cNvPr id="3483" name="Google Shape;3483;p112"/>
          <p:cNvSpPr txBox="1"/>
          <p:nvPr>
            <p:ph type="title"/>
          </p:nvPr>
        </p:nvSpPr>
        <p:spPr>
          <a:xfrm>
            <a:off x="5444150" y="1605563"/>
            <a:ext cx="2979900" cy="122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Video Footage</a:t>
            </a:r>
            <a:endParaRPr/>
          </a:p>
        </p:txBody>
      </p:sp>
      <p:sp>
        <p:nvSpPr>
          <p:cNvPr id="3484" name="Google Shape;3484;p112"/>
          <p:cNvSpPr txBox="1"/>
          <p:nvPr/>
        </p:nvSpPr>
        <p:spPr>
          <a:xfrm>
            <a:off x="947726" y="4057825"/>
            <a:ext cx="3550200" cy="3654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sz="1200">
                <a:solidFill>
                  <a:schemeClr val="accent1"/>
                </a:solidFill>
                <a:latin typeface="Merriweather Sans SemiBold"/>
                <a:ea typeface="Merriweather Sans SemiBold"/>
                <a:cs typeface="Merriweather Sans SemiBold"/>
                <a:sym typeface="Merriweather Sans SemiBold"/>
              </a:rPr>
              <a:t>Insert your multimedia content here</a:t>
            </a:r>
            <a:endParaRPr sz="1200">
              <a:solidFill>
                <a:schemeClr val="accent1"/>
              </a:solidFill>
              <a:latin typeface="Merriweather Sans SemiBold"/>
              <a:ea typeface="Merriweather Sans SemiBold"/>
              <a:cs typeface="Merriweather Sans SemiBold"/>
              <a:sym typeface="Merriweather Sans SemiBo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83"/>
                                        </p:tgtEl>
                                        <p:attrNameLst>
                                          <p:attrName>style.visibility</p:attrName>
                                        </p:attrNameLst>
                                      </p:cBhvr>
                                      <p:to>
                                        <p:strVal val="visible"/>
                                      </p:to>
                                    </p:set>
                                    <p:animEffect filter="fade" transition="in">
                                      <p:cBhvr>
                                        <p:cTn dur="1000"/>
                                        <p:tgtEl>
                                          <p:spTgt spid="348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62"/>
                                        </p:tgtEl>
                                        <p:attrNameLst>
                                          <p:attrName>style.visibility</p:attrName>
                                        </p:attrNameLst>
                                      </p:cBhvr>
                                      <p:to>
                                        <p:strVal val="visible"/>
                                      </p:to>
                                    </p:set>
                                    <p:animEffect filter="fade" transition="in">
                                      <p:cBhvr>
                                        <p:cTn dur="1000"/>
                                        <p:tgtEl>
                                          <p:spTgt spid="3462"/>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63"/>
                                        </p:tgtEl>
                                        <p:attrNameLst>
                                          <p:attrName>style.visibility</p:attrName>
                                        </p:attrNameLst>
                                      </p:cBhvr>
                                      <p:to>
                                        <p:strVal val="visible"/>
                                      </p:to>
                                    </p:set>
                                    <p:animEffect filter="fade" transition="in">
                                      <p:cBhvr>
                                        <p:cTn dur="1000"/>
                                        <p:tgtEl>
                                          <p:spTgt spid="346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484"/>
                                        </p:tgtEl>
                                        <p:attrNameLst>
                                          <p:attrName>style.visibility</p:attrName>
                                        </p:attrNameLst>
                                      </p:cBhvr>
                                      <p:to>
                                        <p:strVal val="visible"/>
                                      </p:to>
                                    </p:set>
                                    <p:animEffect filter="fade" transition="in">
                                      <p:cBhvr>
                                        <p:cTn dur="1000"/>
                                        <p:tgtEl>
                                          <p:spTgt spid="348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8" name="Shape 3488"/>
        <p:cNvGrpSpPr/>
        <p:nvPr/>
      </p:nvGrpSpPr>
      <p:grpSpPr>
        <a:xfrm>
          <a:off x="0" y="0"/>
          <a:ext cx="0" cy="0"/>
          <a:chOff x="0" y="0"/>
          <a:chExt cx="0" cy="0"/>
        </a:xfrm>
      </p:grpSpPr>
      <p:sp>
        <p:nvSpPr>
          <p:cNvPr id="3489" name="Google Shape;3489;p113"/>
          <p:cNvSpPr txBox="1"/>
          <p:nvPr>
            <p:ph type="title"/>
          </p:nvPr>
        </p:nvSpPr>
        <p:spPr>
          <a:xfrm>
            <a:off x="4572025" y="862800"/>
            <a:ext cx="38520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490" name="Google Shape;3490;p113"/>
          <p:cNvSpPr txBox="1"/>
          <p:nvPr>
            <p:ph idx="1" type="subTitle"/>
          </p:nvPr>
        </p:nvSpPr>
        <p:spPr>
          <a:xfrm>
            <a:off x="4572025" y="1766700"/>
            <a:ext cx="38520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grpSp>
        <p:nvGrpSpPr>
          <p:cNvPr id="3491" name="Google Shape;3491;p113"/>
          <p:cNvGrpSpPr/>
          <p:nvPr/>
        </p:nvGrpSpPr>
        <p:grpSpPr>
          <a:xfrm>
            <a:off x="719991" y="945175"/>
            <a:ext cx="3457753" cy="4009015"/>
            <a:chOff x="1671550" y="238000"/>
            <a:chExt cx="4494675" cy="5211250"/>
          </a:xfrm>
        </p:grpSpPr>
        <p:sp>
          <p:nvSpPr>
            <p:cNvPr id="3492" name="Google Shape;3492;p113"/>
            <p:cNvSpPr/>
            <p:nvPr/>
          </p:nvSpPr>
          <p:spPr>
            <a:xfrm>
              <a:off x="1671550" y="238000"/>
              <a:ext cx="4494675" cy="5211250"/>
            </a:xfrm>
            <a:custGeom>
              <a:rect b="b" l="l" r="r" t="t"/>
              <a:pathLst>
                <a:path extrusionOk="0" h="208450" w="179787">
                  <a:moveTo>
                    <a:pt x="82107" y="0"/>
                  </a:moveTo>
                  <a:cubicBezTo>
                    <a:pt x="72811" y="0"/>
                    <a:pt x="63475" y="3218"/>
                    <a:pt x="56501" y="9442"/>
                  </a:cubicBezTo>
                  <a:cubicBezTo>
                    <a:pt x="26335" y="36301"/>
                    <a:pt x="52952" y="64370"/>
                    <a:pt x="51218" y="67758"/>
                  </a:cubicBezTo>
                  <a:cubicBezTo>
                    <a:pt x="49524" y="71186"/>
                    <a:pt x="9155" y="63322"/>
                    <a:pt x="3832" y="89495"/>
                  </a:cubicBezTo>
                  <a:cubicBezTo>
                    <a:pt x="0" y="108289"/>
                    <a:pt x="49081" y="113168"/>
                    <a:pt x="57630" y="118734"/>
                  </a:cubicBezTo>
                  <a:cubicBezTo>
                    <a:pt x="66180" y="124299"/>
                    <a:pt x="38797" y="203828"/>
                    <a:pt x="62349" y="208184"/>
                  </a:cubicBezTo>
                  <a:cubicBezTo>
                    <a:pt x="63308" y="208363"/>
                    <a:pt x="64242" y="208449"/>
                    <a:pt x="65154" y="208449"/>
                  </a:cubicBezTo>
                  <a:cubicBezTo>
                    <a:pt x="86583" y="208449"/>
                    <a:pt x="95102" y="160756"/>
                    <a:pt x="104735" y="154102"/>
                  </a:cubicBezTo>
                  <a:cubicBezTo>
                    <a:pt x="105322" y="153693"/>
                    <a:pt x="105960" y="153503"/>
                    <a:pt x="106646" y="153503"/>
                  </a:cubicBezTo>
                  <a:cubicBezTo>
                    <a:pt x="115865" y="153503"/>
                    <a:pt x="133608" y="187960"/>
                    <a:pt x="149192" y="187960"/>
                  </a:cubicBezTo>
                  <a:cubicBezTo>
                    <a:pt x="152196" y="187960"/>
                    <a:pt x="155121" y="186679"/>
                    <a:pt x="157888" y="183623"/>
                  </a:cubicBezTo>
                  <a:cubicBezTo>
                    <a:pt x="179787" y="159466"/>
                    <a:pt x="139054" y="114499"/>
                    <a:pt x="133570" y="104175"/>
                  </a:cubicBezTo>
                  <a:cubicBezTo>
                    <a:pt x="130263" y="97964"/>
                    <a:pt x="178738" y="73122"/>
                    <a:pt x="164623" y="55054"/>
                  </a:cubicBezTo>
                  <a:cubicBezTo>
                    <a:pt x="161248" y="50728"/>
                    <a:pt x="154219" y="49430"/>
                    <a:pt x="146575" y="49430"/>
                  </a:cubicBezTo>
                  <a:cubicBezTo>
                    <a:pt x="135126" y="49430"/>
                    <a:pt x="122298" y="52342"/>
                    <a:pt x="118312" y="52342"/>
                  </a:cubicBezTo>
                  <a:cubicBezTo>
                    <a:pt x="117965" y="52342"/>
                    <a:pt x="117685" y="52320"/>
                    <a:pt x="117478" y="52272"/>
                  </a:cubicBezTo>
                  <a:cubicBezTo>
                    <a:pt x="113284" y="51304"/>
                    <a:pt x="124738" y="31502"/>
                    <a:pt x="110381" y="13112"/>
                  </a:cubicBezTo>
                  <a:cubicBezTo>
                    <a:pt x="103453" y="4264"/>
                    <a:pt x="92807" y="0"/>
                    <a:pt x="821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3"/>
            <p:cNvSpPr/>
            <p:nvPr/>
          </p:nvSpPr>
          <p:spPr>
            <a:xfrm>
              <a:off x="3085075" y="1226325"/>
              <a:ext cx="382150" cy="334550"/>
            </a:xfrm>
            <a:custGeom>
              <a:rect b="b" l="l" r="r" t="t"/>
              <a:pathLst>
                <a:path extrusionOk="0" h="13382" w="15286">
                  <a:moveTo>
                    <a:pt x="7288" y="1"/>
                  </a:moveTo>
                  <a:cubicBezTo>
                    <a:pt x="6340" y="1"/>
                    <a:pt x="5402" y="214"/>
                    <a:pt x="4517" y="640"/>
                  </a:cubicBezTo>
                  <a:cubicBezTo>
                    <a:pt x="3469" y="1204"/>
                    <a:pt x="2541" y="1971"/>
                    <a:pt x="1815" y="2939"/>
                  </a:cubicBezTo>
                  <a:cubicBezTo>
                    <a:pt x="1089" y="3947"/>
                    <a:pt x="565" y="5116"/>
                    <a:pt x="323" y="6326"/>
                  </a:cubicBezTo>
                  <a:cubicBezTo>
                    <a:pt x="1" y="7778"/>
                    <a:pt x="323" y="9351"/>
                    <a:pt x="1130" y="10601"/>
                  </a:cubicBezTo>
                  <a:cubicBezTo>
                    <a:pt x="2017" y="11771"/>
                    <a:pt x="3307" y="12618"/>
                    <a:pt x="4759" y="12980"/>
                  </a:cubicBezTo>
                  <a:cubicBezTo>
                    <a:pt x="5641" y="13256"/>
                    <a:pt x="6542" y="13381"/>
                    <a:pt x="7462" y="13381"/>
                  </a:cubicBezTo>
                  <a:cubicBezTo>
                    <a:pt x="7888" y="13381"/>
                    <a:pt x="8318" y="13354"/>
                    <a:pt x="8752" y="13303"/>
                  </a:cubicBezTo>
                  <a:cubicBezTo>
                    <a:pt x="10163" y="13142"/>
                    <a:pt x="11494" y="12577"/>
                    <a:pt x="12623" y="11690"/>
                  </a:cubicBezTo>
                  <a:cubicBezTo>
                    <a:pt x="13753" y="10762"/>
                    <a:pt x="14559" y="9512"/>
                    <a:pt x="14922" y="8060"/>
                  </a:cubicBezTo>
                  <a:cubicBezTo>
                    <a:pt x="15285" y="6608"/>
                    <a:pt x="15124" y="5076"/>
                    <a:pt x="14398" y="3785"/>
                  </a:cubicBezTo>
                  <a:cubicBezTo>
                    <a:pt x="13672" y="2535"/>
                    <a:pt x="12502" y="1648"/>
                    <a:pt x="11131" y="1245"/>
                  </a:cubicBezTo>
                  <a:lnTo>
                    <a:pt x="11051" y="1245"/>
                  </a:lnTo>
                  <a:cubicBezTo>
                    <a:pt x="11010" y="1204"/>
                    <a:pt x="10970" y="1164"/>
                    <a:pt x="10930" y="1124"/>
                  </a:cubicBezTo>
                  <a:cubicBezTo>
                    <a:pt x="10042" y="519"/>
                    <a:pt x="8994" y="156"/>
                    <a:pt x="7945" y="35"/>
                  </a:cubicBezTo>
                  <a:cubicBezTo>
                    <a:pt x="7726" y="12"/>
                    <a:pt x="7507" y="1"/>
                    <a:pt x="7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3"/>
            <p:cNvSpPr/>
            <p:nvPr/>
          </p:nvSpPr>
          <p:spPr>
            <a:xfrm>
              <a:off x="3926950" y="1061825"/>
              <a:ext cx="391200" cy="337350"/>
            </a:xfrm>
            <a:custGeom>
              <a:rect b="b" l="l" r="r" t="t"/>
              <a:pathLst>
                <a:path extrusionOk="0" h="13494" w="15648">
                  <a:moveTo>
                    <a:pt x="8832" y="1"/>
                  </a:moveTo>
                  <a:cubicBezTo>
                    <a:pt x="7945" y="41"/>
                    <a:pt x="7017" y="243"/>
                    <a:pt x="6170" y="565"/>
                  </a:cubicBezTo>
                  <a:cubicBezTo>
                    <a:pt x="4598" y="1170"/>
                    <a:pt x="3186" y="2219"/>
                    <a:pt x="2097" y="3550"/>
                  </a:cubicBezTo>
                  <a:cubicBezTo>
                    <a:pt x="2057" y="3550"/>
                    <a:pt x="2057" y="3630"/>
                    <a:pt x="2017" y="3630"/>
                  </a:cubicBezTo>
                  <a:cubicBezTo>
                    <a:pt x="1533" y="4114"/>
                    <a:pt x="1129" y="4679"/>
                    <a:pt x="807" y="5244"/>
                  </a:cubicBezTo>
                  <a:cubicBezTo>
                    <a:pt x="202" y="6373"/>
                    <a:pt x="0" y="7623"/>
                    <a:pt x="121" y="8833"/>
                  </a:cubicBezTo>
                  <a:cubicBezTo>
                    <a:pt x="202" y="9559"/>
                    <a:pt x="444" y="10204"/>
                    <a:pt x="766" y="10849"/>
                  </a:cubicBezTo>
                  <a:cubicBezTo>
                    <a:pt x="1170" y="11495"/>
                    <a:pt x="1694" y="12059"/>
                    <a:pt x="2339" y="12463"/>
                  </a:cubicBezTo>
                  <a:cubicBezTo>
                    <a:pt x="3431" y="13132"/>
                    <a:pt x="4678" y="13494"/>
                    <a:pt x="5943" y="13494"/>
                  </a:cubicBezTo>
                  <a:cubicBezTo>
                    <a:pt x="6126" y="13494"/>
                    <a:pt x="6310" y="13486"/>
                    <a:pt x="6493" y="13471"/>
                  </a:cubicBezTo>
                  <a:cubicBezTo>
                    <a:pt x="7864" y="13430"/>
                    <a:pt x="9235" y="13108"/>
                    <a:pt x="10486" y="12584"/>
                  </a:cubicBezTo>
                  <a:cubicBezTo>
                    <a:pt x="11978" y="12019"/>
                    <a:pt x="13228" y="11051"/>
                    <a:pt x="14196" y="9761"/>
                  </a:cubicBezTo>
                  <a:cubicBezTo>
                    <a:pt x="15244" y="8309"/>
                    <a:pt x="15648" y="6413"/>
                    <a:pt x="15285" y="4639"/>
                  </a:cubicBezTo>
                  <a:cubicBezTo>
                    <a:pt x="14801" y="2743"/>
                    <a:pt x="13430" y="1211"/>
                    <a:pt x="11575" y="525"/>
                  </a:cubicBezTo>
                  <a:cubicBezTo>
                    <a:pt x="10728" y="162"/>
                    <a:pt x="9760" y="1"/>
                    <a:pt x="88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3"/>
            <p:cNvSpPr/>
            <p:nvPr/>
          </p:nvSpPr>
          <p:spPr>
            <a:xfrm>
              <a:off x="5050100" y="1691900"/>
              <a:ext cx="309550" cy="572675"/>
            </a:xfrm>
            <a:custGeom>
              <a:rect b="b" l="l" r="r" t="t"/>
              <a:pathLst>
                <a:path extrusionOk="0" h="22907" w="12382">
                  <a:moveTo>
                    <a:pt x="2180" y="0"/>
                  </a:moveTo>
                  <a:cubicBezTo>
                    <a:pt x="1701" y="0"/>
                    <a:pt x="1078" y="1441"/>
                    <a:pt x="646" y="3875"/>
                  </a:cubicBezTo>
                  <a:cubicBezTo>
                    <a:pt x="1" y="7263"/>
                    <a:pt x="243" y="10731"/>
                    <a:pt x="1291" y="13998"/>
                  </a:cubicBezTo>
                  <a:cubicBezTo>
                    <a:pt x="2622" y="17990"/>
                    <a:pt x="5445" y="20894"/>
                    <a:pt x="7945" y="22064"/>
                  </a:cubicBezTo>
                  <a:cubicBezTo>
                    <a:pt x="9242" y="22691"/>
                    <a:pt x="10343" y="22906"/>
                    <a:pt x="11109" y="22906"/>
                  </a:cubicBezTo>
                  <a:cubicBezTo>
                    <a:pt x="11820" y="22906"/>
                    <a:pt x="12241" y="22721"/>
                    <a:pt x="12261" y="22507"/>
                  </a:cubicBezTo>
                  <a:lnTo>
                    <a:pt x="12301" y="22507"/>
                  </a:lnTo>
                  <a:cubicBezTo>
                    <a:pt x="12382" y="21983"/>
                    <a:pt x="11010" y="21338"/>
                    <a:pt x="9357" y="19886"/>
                  </a:cubicBezTo>
                  <a:cubicBezTo>
                    <a:pt x="7260" y="17950"/>
                    <a:pt x="5687" y="15530"/>
                    <a:pt x="4759" y="12828"/>
                  </a:cubicBezTo>
                  <a:cubicBezTo>
                    <a:pt x="3711" y="9602"/>
                    <a:pt x="3469" y="6376"/>
                    <a:pt x="3227" y="3996"/>
                  </a:cubicBezTo>
                  <a:cubicBezTo>
                    <a:pt x="2985" y="1617"/>
                    <a:pt x="2743" y="44"/>
                    <a:pt x="2219" y="4"/>
                  </a:cubicBezTo>
                  <a:cubicBezTo>
                    <a:pt x="2206" y="1"/>
                    <a:pt x="2193"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13"/>
            <p:cNvSpPr/>
            <p:nvPr/>
          </p:nvSpPr>
          <p:spPr>
            <a:xfrm>
              <a:off x="2501325" y="2214400"/>
              <a:ext cx="132100" cy="601775"/>
            </a:xfrm>
            <a:custGeom>
              <a:rect b="b" l="l" r="r" t="t"/>
              <a:pathLst>
                <a:path extrusionOk="0" h="24071" w="5284">
                  <a:moveTo>
                    <a:pt x="1472" y="0"/>
                  </a:moveTo>
                  <a:cubicBezTo>
                    <a:pt x="1420" y="0"/>
                    <a:pt x="1373" y="11"/>
                    <a:pt x="1331" y="34"/>
                  </a:cubicBezTo>
                  <a:cubicBezTo>
                    <a:pt x="847" y="236"/>
                    <a:pt x="1049" y="1567"/>
                    <a:pt x="1250" y="3583"/>
                  </a:cubicBezTo>
                  <a:cubicBezTo>
                    <a:pt x="1492" y="6205"/>
                    <a:pt x="1573" y="8826"/>
                    <a:pt x="1412" y="11407"/>
                  </a:cubicBezTo>
                  <a:cubicBezTo>
                    <a:pt x="1049" y="16569"/>
                    <a:pt x="161" y="21046"/>
                    <a:pt x="605" y="22498"/>
                  </a:cubicBezTo>
                  <a:lnTo>
                    <a:pt x="657" y="22502"/>
                  </a:lnTo>
                  <a:lnTo>
                    <a:pt x="657" y="22502"/>
                  </a:lnTo>
                  <a:cubicBezTo>
                    <a:pt x="624" y="22558"/>
                    <a:pt x="593" y="22623"/>
                    <a:pt x="565" y="22699"/>
                  </a:cubicBezTo>
                  <a:lnTo>
                    <a:pt x="0" y="24071"/>
                  </a:lnTo>
                  <a:lnTo>
                    <a:pt x="0" y="24071"/>
                  </a:lnTo>
                  <a:lnTo>
                    <a:pt x="1492" y="22780"/>
                  </a:lnTo>
                  <a:cubicBezTo>
                    <a:pt x="2057" y="22256"/>
                    <a:pt x="2823" y="20965"/>
                    <a:pt x="3509" y="19029"/>
                  </a:cubicBezTo>
                  <a:cubicBezTo>
                    <a:pt x="4396" y="16650"/>
                    <a:pt x="4920" y="14150"/>
                    <a:pt x="5082" y="11649"/>
                  </a:cubicBezTo>
                  <a:cubicBezTo>
                    <a:pt x="5283" y="8665"/>
                    <a:pt x="4840" y="5680"/>
                    <a:pt x="3751" y="2938"/>
                  </a:cubicBezTo>
                  <a:cubicBezTo>
                    <a:pt x="2911" y="1039"/>
                    <a:pt x="1972" y="0"/>
                    <a:pt x="1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13"/>
            <p:cNvSpPr/>
            <p:nvPr/>
          </p:nvSpPr>
          <p:spPr>
            <a:xfrm>
              <a:off x="3166750" y="976025"/>
              <a:ext cx="162350" cy="159950"/>
            </a:xfrm>
            <a:custGeom>
              <a:rect b="b" l="l" r="r" t="t"/>
              <a:pathLst>
                <a:path extrusionOk="0" h="6398" w="6494">
                  <a:moveTo>
                    <a:pt x="3303" y="1"/>
                  </a:moveTo>
                  <a:cubicBezTo>
                    <a:pt x="3251" y="1"/>
                    <a:pt x="3198" y="2"/>
                    <a:pt x="3146" y="5"/>
                  </a:cubicBezTo>
                  <a:cubicBezTo>
                    <a:pt x="2501" y="45"/>
                    <a:pt x="1855" y="247"/>
                    <a:pt x="1331" y="610"/>
                  </a:cubicBezTo>
                  <a:cubicBezTo>
                    <a:pt x="766" y="1013"/>
                    <a:pt x="323" y="1578"/>
                    <a:pt x="121" y="2263"/>
                  </a:cubicBezTo>
                  <a:cubicBezTo>
                    <a:pt x="40" y="2626"/>
                    <a:pt x="0" y="3030"/>
                    <a:pt x="40" y="3393"/>
                  </a:cubicBezTo>
                  <a:cubicBezTo>
                    <a:pt x="121" y="3836"/>
                    <a:pt x="282" y="4239"/>
                    <a:pt x="565" y="4602"/>
                  </a:cubicBezTo>
                  <a:cubicBezTo>
                    <a:pt x="565" y="4602"/>
                    <a:pt x="565" y="4643"/>
                    <a:pt x="565" y="4643"/>
                  </a:cubicBezTo>
                  <a:cubicBezTo>
                    <a:pt x="1049" y="5611"/>
                    <a:pt x="1976" y="6256"/>
                    <a:pt x="3065" y="6377"/>
                  </a:cubicBezTo>
                  <a:cubicBezTo>
                    <a:pt x="3174" y="6391"/>
                    <a:pt x="3284" y="6397"/>
                    <a:pt x="3395" y="6397"/>
                  </a:cubicBezTo>
                  <a:cubicBezTo>
                    <a:pt x="3939" y="6397"/>
                    <a:pt x="4491" y="6235"/>
                    <a:pt x="4961" y="5933"/>
                  </a:cubicBezTo>
                  <a:cubicBezTo>
                    <a:pt x="5525" y="5570"/>
                    <a:pt x="5969" y="5006"/>
                    <a:pt x="6170" y="4401"/>
                  </a:cubicBezTo>
                  <a:cubicBezTo>
                    <a:pt x="6412" y="3796"/>
                    <a:pt x="6493" y="3151"/>
                    <a:pt x="6332" y="2505"/>
                  </a:cubicBezTo>
                  <a:cubicBezTo>
                    <a:pt x="6211" y="1739"/>
                    <a:pt x="5767" y="1094"/>
                    <a:pt x="5162" y="650"/>
                  </a:cubicBezTo>
                  <a:cubicBezTo>
                    <a:pt x="4638" y="239"/>
                    <a:pt x="3976" y="1"/>
                    <a:pt x="3303" y="1"/>
                  </a:cubicBezTo>
                  <a:close/>
                </a:path>
              </a:pathLst>
            </a:custGeom>
            <a:solidFill>
              <a:srgbClr val="2E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13"/>
            <p:cNvSpPr/>
            <p:nvPr/>
          </p:nvSpPr>
          <p:spPr>
            <a:xfrm>
              <a:off x="3902750" y="884250"/>
              <a:ext cx="161325" cy="158950"/>
            </a:xfrm>
            <a:custGeom>
              <a:rect b="b" l="l" r="r" t="t"/>
              <a:pathLst>
                <a:path extrusionOk="0" h="6358" w="6453">
                  <a:moveTo>
                    <a:pt x="3327" y="1"/>
                  </a:moveTo>
                  <a:cubicBezTo>
                    <a:pt x="3267" y="1"/>
                    <a:pt x="3206" y="3"/>
                    <a:pt x="3146" y="6"/>
                  </a:cubicBezTo>
                  <a:cubicBezTo>
                    <a:pt x="2501" y="6"/>
                    <a:pt x="1855" y="208"/>
                    <a:pt x="1331" y="611"/>
                  </a:cubicBezTo>
                  <a:cubicBezTo>
                    <a:pt x="767" y="974"/>
                    <a:pt x="323" y="1579"/>
                    <a:pt x="121" y="2224"/>
                  </a:cubicBezTo>
                  <a:cubicBezTo>
                    <a:pt x="0" y="2587"/>
                    <a:pt x="0" y="2990"/>
                    <a:pt x="41" y="3394"/>
                  </a:cubicBezTo>
                  <a:cubicBezTo>
                    <a:pt x="81" y="3837"/>
                    <a:pt x="283" y="4241"/>
                    <a:pt x="565" y="4563"/>
                  </a:cubicBezTo>
                  <a:cubicBezTo>
                    <a:pt x="565" y="4603"/>
                    <a:pt x="565" y="4603"/>
                    <a:pt x="565" y="4603"/>
                  </a:cubicBezTo>
                  <a:cubicBezTo>
                    <a:pt x="1049" y="5571"/>
                    <a:pt x="1976" y="6217"/>
                    <a:pt x="3065" y="6338"/>
                  </a:cubicBezTo>
                  <a:cubicBezTo>
                    <a:pt x="3174" y="6351"/>
                    <a:pt x="3285" y="6358"/>
                    <a:pt x="3395" y="6358"/>
                  </a:cubicBezTo>
                  <a:cubicBezTo>
                    <a:pt x="3939" y="6358"/>
                    <a:pt x="4492" y="6196"/>
                    <a:pt x="4961" y="5894"/>
                  </a:cubicBezTo>
                  <a:cubicBezTo>
                    <a:pt x="5525" y="5531"/>
                    <a:pt x="5929" y="5007"/>
                    <a:pt x="6171" y="4361"/>
                  </a:cubicBezTo>
                  <a:cubicBezTo>
                    <a:pt x="6413" y="3757"/>
                    <a:pt x="6453" y="3111"/>
                    <a:pt x="6332" y="2466"/>
                  </a:cubicBezTo>
                  <a:cubicBezTo>
                    <a:pt x="6211" y="1740"/>
                    <a:pt x="5767" y="1055"/>
                    <a:pt x="5162" y="611"/>
                  </a:cubicBezTo>
                  <a:cubicBezTo>
                    <a:pt x="4645" y="204"/>
                    <a:pt x="3992" y="1"/>
                    <a:pt x="3327" y="1"/>
                  </a:cubicBezTo>
                  <a:close/>
                </a:path>
              </a:pathLst>
            </a:custGeom>
            <a:solidFill>
              <a:srgbClr val="2E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3"/>
            <p:cNvSpPr/>
            <p:nvPr/>
          </p:nvSpPr>
          <p:spPr>
            <a:xfrm>
              <a:off x="3888625" y="2161375"/>
              <a:ext cx="162350" cy="159200"/>
            </a:xfrm>
            <a:custGeom>
              <a:rect b="b" l="l" r="r" t="t"/>
              <a:pathLst>
                <a:path extrusionOk="0" h="6368" w="6494">
                  <a:moveTo>
                    <a:pt x="3380" y="1"/>
                  </a:moveTo>
                  <a:cubicBezTo>
                    <a:pt x="3275" y="1"/>
                    <a:pt x="3170" y="6"/>
                    <a:pt x="3066" y="18"/>
                  </a:cubicBezTo>
                  <a:cubicBezTo>
                    <a:pt x="2420" y="58"/>
                    <a:pt x="1775" y="300"/>
                    <a:pt x="1251" y="663"/>
                  </a:cubicBezTo>
                  <a:cubicBezTo>
                    <a:pt x="727" y="1066"/>
                    <a:pt x="283" y="1671"/>
                    <a:pt x="122" y="2357"/>
                  </a:cubicBezTo>
                  <a:cubicBezTo>
                    <a:pt x="1" y="2720"/>
                    <a:pt x="1" y="3123"/>
                    <a:pt x="41" y="3486"/>
                  </a:cubicBezTo>
                  <a:cubicBezTo>
                    <a:pt x="122" y="3930"/>
                    <a:pt x="323" y="4333"/>
                    <a:pt x="606" y="4656"/>
                  </a:cubicBezTo>
                  <a:cubicBezTo>
                    <a:pt x="606" y="4696"/>
                    <a:pt x="606" y="4696"/>
                    <a:pt x="646" y="4696"/>
                  </a:cubicBezTo>
                  <a:cubicBezTo>
                    <a:pt x="1130" y="5664"/>
                    <a:pt x="2098" y="6269"/>
                    <a:pt x="3187" y="6350"/>
                  </a:cubicBezTo>
                  <a:cubicBezTo>
                    <a:pt x="3282" y="6361"/>
                    <a:pt x="3378" y="6367"/>
                    <a:pt x="3474" y="6367"/>
                  </a:cubicBezTo>
                  <a:cubicBezTo>
                    <a:pt x="4031" y="6367"/>
                    <a:pt x="4595" y="6175"/>
                    <a:pt x="5042" y="5866"/>
                  </a:cubicBezTo>
                  <a:cubicBezTo>
                    <a:pt x="5606" y="5462"/>
                    <a:pt x="6010" y="4938"/>
                    <a:pt x="6252" y="4293"/>
                  </a:cubicBezTo>
                  <a:cubicBezTo>
                    <a:pt x="6453" y="3688"/>
                    <a:pt x="6494" y="3043"/>
                    <a:pt x="6332" y="2397"/>
                  </a:cubicBezTo>
                  <a:cubicBezTo>
                    <a:pt x="6171" y="1671"/>
                    <a:pt x="5727" y="986"/>
                    <a:pt x="5122" y="583"/>
                  </a:cubicBezTo>
                  <a:cubicBezTo>
                    <a:pt x="4605" y="203"/>
                    <a:pt x="3999" y="1"/>
                    <a:pt x="3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3"/>
            <p:cNvSpPr/>
            <p:nvPr/>
          </p:nvSpPr>
          <p:spPr>
            <a:xfrm>
              <a:off x="3965250" y="2476350"/>
              <a:ext cx="142200" cy="145825"/>
            </a:xfrm>
            <a:custGeom>
              <a:rect b="b" l="l" r="r" t="t"/>
              <a:pathLst>
                <a:path extrusionOk="0" h="5833" w="5688">
                  <a:moveTo>
                    <a:pt x="2695" y="0"/>
                  </a:moveTo>
                  <a:cubicBezTo>
                    <a:pt x="1561" y="0"/>
                    <a:pt x="556" y="756"/>
                    <a:pt x="202" y="1857"/>
                  </a:cubicBezTo>
                  <a:cubicBezTo>
                    <a:pt x="1" y="2462"/>
                    <a:pt x="81" y="3147"/>
                    <a:pt x="323" y="3752"/>
                  </a:cubicBezTo>
                  <a:cubicBezTo>
                    <a:pt x="364" y="3914"/>
                    <a:pt x="404" y="4075"/>
                    <a:pt x="485" y="4276"/>
                  </a:cubicBezTo>
                  <a:cubicBezTo>
                    <a:pt x="767" y="5002"/>
                    <a:pt x="1372" y="5567"/>
                    <a:pt x="2138" y="5769"/>
                  </a:cubicBezTo>
                  <a:cubicBezTo>
                    <a:pt x="2335" y="5811"/>
                    <a:pt x="2533" y="5832"/>
                    <a:pt x="2731" y="5832"/>
                  </a:cubicBezTo>
                  <a:cubicBezTo>
                    <a:pt x="3464" y="5832"/>
                    <a:pt x="4179" y="5543"/>
                    <a:pt x="4719" y="5002"/>
                  </a:cubicBezTo>
                  <a:cubicBezTo>
                    <a:pt x="5324" y="4397"/>
                    <a:pt x="5647" y="3591"/>
                    <a:pt x="5647" y="2784"/>
                  </a:cubicBezTo>
                  <a:lnTo>
                    <a:pt x="5687" y="2663"/>
                  </a:lnTo>
                  <a:lnTo>
                    <a:pt x="5647" y="2623"/>
                  </a:lnTo>
                  <a:cubicBezTo>
                    <a:pt x="5606" y="2462"/>
                    <a:pt x="5606" y="2341"/>
                    <a:pt x="5566" y="2179"/>
                  </a:cubicBezTo>
                  <a:cubicBezTo>
                    <a:pt x="5405" y="1534"/>
                    <a:pt x="5042" y="970"/>
                    <a:pt x="4517" y="566"/>
                  </a:cubicBezTo>
                  <a:cubicBezTo>
                    <a:pt x="3993" y="203"/>
                    <a:pt x="3388" y="2"/>
                    <a:pt x="2783" y="2"/>
                  </a:cubicBezTo>
                  <a:cubicBezTo>
                    <a:pt x="2754" y="1"/>
                    <a:pt x="2725" y="0"/>
                    <a:pt x="26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3"/>
            <p:cNvSpPr/>
            <p:nvPr/>
          </p:nvSpPr>
          <p:spPr>
            <a:xfrm>
              <a:off x="4030800" y="2772200"/>
              <a:ext cx="161325" cy="147425"/>
            </a:xfrm>
            <a:custGeom>
              <a:rect b="b" l="l" r="r" t="t"/>
              <a:pathLst>
                <a:path extrusionOk="0" h="5897" w="6453">
                  <a:moveTo>
                    <a:pt x="3105" y="3049"/>
                  </a:moveTo>
                  <a:cubicBezTo>
                    <a:pt x="3105" y="3089"/>
                    <a:pt x="3105" y="3089"/>
                    <a:pt x="3105" y="3089"/>
                  </a:cubicBezTo>
                  <a:cubicBezTo>
                    <a:pt x="3105" y="3089"/>
                    <a:pt x="3105" y="3130"/>
                    <a:pt x="3105" y="3130"/>
                  </a:cubicBezTo>
                  <a:lnTo>
                    <a:pt x="3065" y="3130"/>
                  </a:lnTo>
                  <a:cubicBezTo>
                    <a:pt x="3065" y="3089"/>
                    <a:pt x="3065" y="3089"/>
                    <a:pt x="3065" y="3049"/>
                  </a:cubicBezTo>
                  <a:close/>
                  <a:moveTo>
                    <a:pt x="3145" y="0"/>
                  </a:moveTo>
                  <a:cubicBezTo>
                    <a:pt x="1779" y="0"/>
                    <a:pt x="457" y="927"/>
                    <a:pt x="202" y="2484"/>
                  </a:cubicBezTo>
                  <a:cubicBezTo>
                    <a:pt x="0" y="3654"/>
                    <a:pt x="565" y="4783"/>
                    <a:pt x="1573" y="5348"/>
                  </a:cubicBezTo>
                  <a:cubicBezTo>
                    <a:pt x="1815" y="5469"/>
                    <a:pt x="2057" y="5590"/>
                    <a:pt x="2339" y="5630"/>
                  </a:cubicBezTo>
                  <a:cubicBezTo>
                    <a:pt x="2420" y="5670"/>
                    <a:pt x="2460" y="5711"/>
                    <a:pt x="2500" y="5711"/>
                  </a:cubicBezTo>
                  <a:cubicBezTo>
                    <a:pt x="2800" y="5834"/>
                    <a:pt x="3123" y="5896"/>
                    <a:pt x="3449" y="5896"/>
                  </a:cubicBezTo>
                  <a:cubicBezTo>
                    <a:pt x="3869" y="5896"/>
                    <a:pt x="4293" y="5794"/>
                    <a:pt x="4678" y="5590"/>
                  </a:cubicBezTo>
                  <a:cubicBezTo>
                    <a:pt x="5848" y="4945"/>
                    <a:pt x="6453" y="3533"/>
                    <a:pt x="6049" y="2242"/>
                  </a:cubicBezTo>
                  <a:cubicBezTo>
                    <a:pt x="5928" y="1759"/>
                    <a:pt x="5686" y="1315"/>
                    <a:pt x="5364" y="992"/>
                  </a:cubicBezTo>
                  <a:cubicBezTo>
                    <a:pt x="4742" y="312"/>
                    <a:pt x="3936" y="0"/>
                    <a:pt x="31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3"/>
            <p:cNvSpPr/>
            <p:nvPr/>
          </p:nvSpPr>
          <p:spPr>
            <a:xfrm>
              <a:off x="4873650" y="3851175"/>
              <a:ext cx="488025" cy="336050"/>
            </a:xfrm>
            <a:custGeom>
              <a:rect b="b" l="l" r="r" t="t"/>
              <a:pathLst>
                <a:path extrusionOk="0" h="13442" w="19521">
                  <a:moveTo>
                    <a:pt x="18860" y="0"/>
                  </a:moveTo>
                  <a:cubicBezTo>
                    <a:pt x="18309" y="0"/>
                    <a:pt x="17281" y="621"/>
                    <a:pt x="15931" y="1510"/>
                  </a:cubicBezTo>
                  <a:cubicBezTo>
                    <a:pt x="14237" y="2639"/>
                    <a:pt x="11938" y="4010"/>
                    <a:pt x="9277" y="5664"/>
                  </a:cubicBezTo>
                  <a:cubicBezTo>
                    <a:pt x="3913" y="8971"/>
                    <a:pt x="1" y="12399"/>
                    <a:pt x="525" y="13245"/>
                  </a:cubicBezTo>
                  <a:cubicBezTo>
                    <a:pt x="607" y="13378"/>
                    <a:pt x="794" y="13441"/>
                    <a:pt x="1070" y="13441"/>
                  </a:cubicBezTo>
                  <a:cubicBezTo>
                    <a:pt x="2563" y="13441"/>
                    <a:pt x="6687" y="11593"/>
                    <a:pt x="11212" y="8769"/>
                  </a:cubicBezTo>
                  <a:cubicBezTo>
                    <a:pt x="13955" y="7115"/>
                    <a:pt x="16334" y="5180"/>
                    <a:pt x="17665" y="3445"/>
                  </a:cubicBezTo>
                  <a:cubicBezTo>
                    <a:pt x="19036" y="1752"/>
                    <a:pt x="19520" y="421"/>
                    <a:pt x="19157" y="98"/>
                  </a:cubicBezTo>
                  <a:cubicBezTo>
                    <a:pt x="19083" y="32"/>
                    <a:pt x="18983" y="0"/>
                    <a:pt x="188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3"/>
            <p:cNvSpPr/>
            <p:nvPr/>
          </p:nvSpPr>
          <p:spPr>
            <a:xfrm>
              <a:off x="3265550" y="4232150"/>
              <a:ext cx="577725" cy="159600"/>
            </a:xfrm>
            <a:custGeom>
              <a:rect b="b" l="l" r="r" t="t"/>
              <a:pathLst>
                <a:path extrusionOk="0" h="6384" w="23109">
                  <a:moveTo>
                    <a:pt x="3175" y="0"/>
                  </a:moveTo>
                  <a:cubicBezTo>
                    <a:pt x="1355" y="0"/>
                    <a:pt x="217" y="250"/>
                    <a:pt x="162" y="708"/>
                  </a:cubicBezTo>
                  <a:cubicBezTo>
                    <a:pt x="0" y="1717"/>
                    <a:pt x="4961" y="3290"/>
                    <a:pt x="11131" y="4741"/>
                  </a:cubicBezTo>
                  <a:cubicBezTo>
                    <a:pt x="15422" y="5717"/>
                    <a:pt x="19213" y="6384"/>
                    <a:pt x="21239" y="6384"/>
                  </a:cubicBezTo>
                  <a:cubicBezTo>
                    <a:pt x="22146" y="6384"/>
                    <a:pt x="22699" y="6250"/>
                    <a:pt x="22786" y="5951"/>
                  </a:cubicBezTo>
                  <a:cubicBezTo>
                    <a:pt x="23109" y="4983"/>
                    <a:pt x="18310" y="2604"/>
                    <a:pt x="11978" y="1152"/>
                  </a:cubicBezTo>
                  <a:cubicBezTo>
                    <a:pt x="8524" y="360"/>
                    <a:pt x="5359" y="0"/>
                    <a:pt x="3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3"/>
            <p:cNvSpPr/>
            <p:nvPr/>
          </p:nvSpPr>
          <p:spPr>
            <a:xfrm>
              <a:off x="3353275" y="456725"/>
              <a:ext cx="526300" cy="445275"/>
            </a:xfrm>
            <a:custGeom>
              <a:rect b="b" l="l" r="r" t="t"/>
              <a:pathLst>
                <a:path extrusionOk="0" h="17811" w="21052">
                  <a:moveTo>
                    <a:pt x="4187" y="1"/>
                  </a:moveTo>
                  <a:cubicBezTo>
                    <a:pt x="3826" y="1"/>
                    <a:pt x="3127" y="257"/>
                    <a:pt x="2299" y="1056"/>
                  </a:cubicBezTo>
                  <a:cubicBezTo>
                    <a:pt x="1210" y="2105"/>
                    <a:pt x="161" y="4202"/>
                    <a:pt x="40" y="6904"/>
                  </a:cubicBezTo>
                  <a:cubicBezTo>
                    <a:pt x="0" y="8356"/>
                    <a:pt x="161" y="9807"/>
                    <a:pt x="565" y="11219"/>
                  </a:cubicBezTo>
                  <a:cubicBezTo>
                    <a:pt x="1008" y="12993"/>
                    <a:pt x="2016" y="14566"/>
                    <a:pt x="3347" y="15816"/>
                  </a:cubicBezTo>
                  <a:cubicBezTo>
                    <a:pt x="5001" y="17067"/>
                    <a:pt x="6977" y="17752"/>
                    <a:pt x="9034" y="17793"/>
                  </a:cubicBezTo>
                  <a:cubicBezTo>
                    <a:pt x="9249" y="17805"/>
                    <a:pt x="9464" y="17811"/>
                    <a:pt x="9678" y="17811"/>
                  </a:cubicBezTo>
                  <a:cubicBezTo>
                    <a:pt x="11591" y="17811"/>
                    <a:pt x="13459" y="17328"/>
                    <a:pt x="15164" y="16421"/>
                  </a:cubicBezTo>
                  <a:cubicBezTo>
                    <a:pt x="19197" y="14284"/>
                    <a:pt x="21052" y="9001"/>
                    <a:pt x="18914" y="5210"/>
                  </a:cubicBezTo>
                  <a:cubicBezTo>
                    <a:pt x="17946" y="3476"/>
                    <a:pt x="16293" y="2226"/>
                    <a:pt x="14397" y="1782"/>
                  </a:cubicBezTo>
                  <a:cubicBezTo>
                    <a:pt x="13955" y="1679"/>
                    <a:pt x="13511" y="1629"/>
                    <a:pt x="13070" y="1629"/>
                  </a:cubicBezTo>
                  <a:cubicBezTo>
                    <a:pt x="11782" y="1629"/>
                    <a:pt x="10529" y="2059"/>
                    <a:pt x="9477" y="2871"/>
                  </a:cubicBezTo>
                  <a:cubicBezTo>
                    <a:pt x="8469" y="3677"/>
                    <a:pt x="7703" y="4807"/>
                    <a:pt x="7340" y="6097"/>
                  </a:cubicBezTo>
                  <a:cubicBezTo>
                    <a:pt x="7098" y="6984"/>
                    <a:pt x="6977" y="7912"/>
                    <a:pt x="7058" y="8799"/>
                  </a:cubicBezTo>
                  <a:cubicBezTo>
                    <a:pt x="7214" y="10250"/>
                    <a:pt x="7714" y="10938"/>
                    <a:pt x="7927" y="10938"/>
                  </a:cubicBezTo>
                  <a:cubicBezTo>
                    <a:pt x="7933" y="10938"/>
                    <a:pt x="7939" y="10938"/>
                    <a:pt x="7945" y="10937"/>
                  </a:cubicBezTo>
                  <a:cubicBezTo>
                    <a:pt x="8227" y="10856"/>
                    <a:pt x="8227" y="10090"/>
                    <a:pt x="8509" y="8880"/>
                  </a:cubicBezTo>
                  <a:cubicBezTo>
                    <a:pt x="8671" y="8194"/>
                    <a:pt x="8913" y="7509"/>
                    <a:pt x="9276" y="6863"/>
                  </a:cubicBezTo>
                  <a:cubicBezTo>
                    <a:pt x="9639" y="6097"/>
                    <a:pt x="10244" y="5412"/>
                    <a:pt x="11010" y="4968"/>
                  </a:cubicBezTo>
                  <a:cubicBezTo>
                    <a:pt x="11478" y="4697"/>
                    <a:pt x="12022" y="4561"/>
                    <a:pt x="12567" y="4561"/>
                  </a:cubicBezTo>
                  <a:cubicBezTo>
                    <a:pt x="12914" y="4561"/>
                    <a:pt x="13262" y="4616"/>
                    <a:pt x="13591" y="4726"/>
                  </a:cubicBezTo>
                  <a:cubicBezTo>
                    <a:pt x="14639" y="5089"/>
                    <a:pt x="15446" y="5815"/>
                    <a:pt x="15930" y="6783"/>
                  </a:cubicBezTo>
                  <a:cubicBezTo>
                    <a:pt x="16414" y="7872"/>
                    <a:pt x="16414" y="9122"/>
                    <a:pt x="15970" y="10251"/>
                  </a:cubicBezTo>
                  <a:cubicBezTo>
                    <a:pt x="15486" y="11501"/>
                    <a:pt x="14559" y="12550"/>
                    <a:pt x="13349" y="13195"/>
                  </a:cubicBezTo>
                  <a:cubicBezTo>
                    <a:pt x="12123" y="13846"/>
                    <a:pt x="10752" y="14206"/>
                    <a:pt x="9374" y="14206"/>
                  </a:cubicBezTo>
                  <a:cubicBezTo>
                    <a:pt x="9301" y="14206"/>
                    <a:pt x="9228" y="14205"/>
                    <a:pt x="9155" y="14203"/>
                  </a:cubicBezTo>
                  <a:cubicBezTo>
                    <a:pt x="9090" y="14205"/>
                    <a:pt x="9025" y="14206"/>
                    <a:pt x="8961" y="14206"/>
                  </a:cubicBezTo>
                  <a:cubicBezTo>
                    <a:pt x="7735" y="14206"/>
                    <a:pt x="6519" y="13844"/>
                    <a:pt x="5485" y="13155"/>
                  </a:cubicBezTo>
                  <a:cubicBezTo>
                    <a:pt x="3630" y="11784"/>
                    <a:pt x="2863" y="8920"/>
                    <a:pt x="2662" y="6863"/>
                  </a:cubicBezTo>
                  <a:cubicBezTo>
                    <a:pt x="2460" y="5170"/>
                    <a:pt x="2742" y="3476"/>
                    <a:pt x="3468" y="1943"/>
                  </a:cubicBezTo>
                  <a:cubicBezTo>
                    <a:pt x="3993" y="854"/>
                    <a:pt x="4557" y="330"/>
                    <a:pt x="4436" y="88"/>
                  </a:cubicBezTo>
                  <a:cubicBezTo>
                    <a:pt x="4404" y="34"/>
                    <a:pt x="4318" y="1"/>
                    <a:pt x="4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3"/>
            <p:cNvSpPr/>
            <p:nvPr/>
          </p:nvSpPr>
          <p:spPr>
            <a:xfrm>
              <a:off x="1864125" y="358600"/>
              <a:ext cx="3874625" cy="4867650"/>
            </a:xfrm>
            <a:custGeom>
              <a:rect b="b" l="l" r="r" t="t"/>
              <a:pathLst>
                <a:path extrusionOk="0" h="194706" w="154985">
                  <a:moveTo>
                    <a:pt x="74427" y="2276"/>
                  </a:moveTo>
                  <a:cubicBezTo>
                    <a:pt x="80820" y="2276"/>
                    <a:pt x="87359" y="4241"/>
                    <a:pt x="92152" y="8328"/>
                  </a:cubicBezTo>
                  <a:cubicBezTo>
                    <a:pt x="94733" y="10627"/>
                    <a:pt x="96870" y="13410"/>
                    <a:pt x="98483" y="16475"/>
                  </a:cubicBezTo>
                  <a:cubicBezTo>
                    <a:pt x="100016" y="19580"/>
                    <a:pt x="100984" y="22968"/>
                    <a:pt x="101306" y="26396"/>
                  </a:cubicBezTo>
                  <a:cubicBezTo>
                    <a:pt x="101629" y="29904"/>
                    <a:pt x="101589" y="33413"/>
                    <a:pt x="101226" y="36922"/>
                  </a:cubicBezTo>
                  <a:cubicBezTo>
                    <a:pt x="100903" y="40471"/>
                    <a:pt x="100298" y="44020"/>
                    <a:pt x="100339" y="47851"/>
                  </a:cubicBezTo>
                  <a:cubicBezTo>
                    <a:pt x="100379" y="49746"/>
                    <a:pt x="100621" y="51843"/>
                    <a:pt x="101750" y="53860"/>
                  </a:cubicBezTo>
                  <a:cubicBezTo>
                    <a:pt x="102315" y="54908"/>
                    <a:pt x="103121" y="55755"/>
                    <a:pt x="104089" y="56441"/>
                  </a:cubicBezTo>
                  <a:cubicBezTo>
                    <a:pt x="105017" y="57046"/>
                    <a:pt x="106106" y="57489"/>
                    <a:pt x="107194" y="57731"/>
                  </a:cubicBezTo>
                  <a:cubicBezTo>
                    <a:pt x="108451" y="57961"/>
                    <a:pt x="109661" y="58053"/>
                    <a:pt x="110836" y="58053"/>
                  </a:cubicBezTo>
                  <a:cubicBezTo>
                    <a:pt x="113584" y="58053"/>
                    <a:pt x="116146" y="57550"/>
                    <a:pt x="118688" y="57127"/>
                  </a:cubicBezTo>
                  <a:lnTo>
                    <a:pt x="129254" y="54989"/>
                  </a:lnTo>
                  <a:cubicBezTo>
                    <a:pt x="132642" y="54263"/>
                    <a:pt x="136070" y="53900"/>
                    <a:pt x="139498" y="53860"/>
                  </a:cubicBezTo>
                  <a:cubicBezTo>
                    <a:pt x="142765" y="53900"/>
                    <a:pt x="145870" y="54626"/>
                    <a:pt x="147886" y="56481"/>
                  </a:cubicBezTo>
                  <a:cubicBezTo>
                    <a:pt x="148411" y="56965"/>
                    <a:pt x="148854" y="57489"/>
                    <a:pt x="149257" y="58054"/>
                  </a:cubicBezTo>
                  <a:cubicBezTo>
                    <a:pt x="149540" y="58417"/>
                    <a:pt x="149701" y="58820"/>
                    <a:pt x="149741" y="59224"/>
                  </a:cubicBezTo>
                  <a:cubicBezTo>
                    <a:pt x="149822" y="60071"/>
                    <a:pt x="149298" y="61482"/>
                    <a:pt x="148491" y="62773"/>
                  </a:cubicBezTo>
                  <a:cubicBezTo>
                    <a:pt x="146797" y="65434"/>
                    <a:pt x="144297" y="67894"/>
                    <a:pt x="141837" y="70354"/>
                  </a:cubicBezTo>
                  <a:cubicBezTo>
                    <a:pt x="139296" y="72774"/>
                    <a:pt x="136594" y="75113"/>
                    <a:pt x="133892" y="77452"/>
                  </a:cubicBezTo>
                  <a:lnTo>
                    <a:pt x="125665" y="84510"/>
                  </a:lnTo>
                  <a:cubicBezTo>
                    <a:pt x="122923" y="86889"/>
                    <a:pt x="120140" y="89228"/>
                    <a:pt x="117680" y="92334"/>
                  </a:cubicBezTo>
                  <a:cubicBezTo>
                    <a:pt x="116994" y="93221"/>
                    <a:pt x="116470" y="94149"/>
                    <a:pt x="116107" y="95197"/>
                  </a:cubicBezTo>
                  <a:cubicBezTo>
                    <a:pt x="115986" y="95520"/>
                    <a:pt x="115905" y="95842"/>
                    <a:pt x="115865" y="96165"/>
                  </a:cubicBezTo>
                  <a:lnTo>
                    <a:pt x="115785" y="96931"/>
                  </a:lnTo>
                  <a:cubicBezTo>
                    <a:pt x="115744" y="97456"/>
                    <a:pt x="115704" y="97980"/>
                    <a:pt x="115744" y="98464"/>
                  </a:cubicBezTo>
                  <a:cubicBezTo>
                    <a:pt x="115785" y="100521"/>
                    <a:pt x="116228" y="102497"/>
                    <a:pt x="117035" y="104352"/>
                  </a:cubicBezTo>
                  <a:cubicBezTo>
                    <a:pt x="118567" y="107981"/>
                    <a:pt x="120785" y="110966"/>
                    <a:pt x="122923" y="113870"/>
                  </a:cubicBezTo>
                  <a:cubicBezTo>
                    <a:pt x="127319" y="119677"/>
                    <a:pt x="131674" y="125283"/>
                    <a:pt x="135344" y="131332"/>
                  </a:cubicBezTo>
                  <a:cubicBezTo>
                    <a:pt x="138974" y="137381"/>
                    <a:pt x="142240" y="143874"/>
                    <a:pt x="144378" y="150367"/>
                  </a:cubicBezTo>
                  <a:cubicBezTo>
                    <a:pt x="145386" y="153594"/>
                    <a:pt x="145951" y="156981"/>
                    <a:pt x="145991" y="160369"/>
                  </a:cubicBezTo>
                  <a:cubicBezTo>
                    <a:pt x="145991" y="163636"/>
                    <a:pt x="145386" y="167023"/>
                    <a:pt x="143732" y="169403"/>
                  </a:cubicBezTo>
                  <a:cubicBezTo>
                    <a:pt x="143047" y="170492"/>
                    <a:pt x="141998" y="171379"/>
                    <a:pt x="140748" y="171822"/>
                  </a:cubicBezTo>
                  <a:cubicBezTo>
                    <a:pt x="140587" y="171903"/>
                    <a:pt x="140425" y="171943"/>
                    <a:pt x="140224" y="171943"/>
                  </a:cubicBezTo>
                  <a:cubicBezTo>
                    <a:pt x="140022" y="171943"/>
                    <a:pt x="139821" y="171903"/>
                    <a:pt x="139619" y="171822"/>
                  </a:cubicBezTo>
                  <a:cubicBezTo>
                    <a:pt x="138974" y="171621"/>
                    <a:pt x="138328" y="171339"/>
                    <a:pt x="137764" y="170935"/>
                  </a:cubicBezTo>
                  <a:cubicBezTo>
                    <a:pt x="135142" y="169241"/>
                    <a:pt x="132642" y="166701"/>
                    <a:pt x="130182" y="164200"/>
                  </a:cubicBezTo>
                  <a:cubicBezTo>
                    <a:pt x="125262" y="159119"/>
                    <a:pt x="120503" y="153715"/>
                    <a:pt x="115341" y="148593"/>
                  </a:cubicBezTo>
                  <a:cubicBezTo>
                    <a:pt x="112760" y="146012"/>
                    <a:pt x="110138" y="143471"/>
                    <a:pt x="107315" y="141092"/>
                  </a:cubicBezTo>
                  <a:cubicBezTo>
                    <a:pt x="105904" y="139882"/>
                    <a:pt x="104412" y="138753"/>
                    <a:pt x="102799" y="137704"/>
                  </a:cubicBezTo>
                  <a:cubicBezTo>
                    <a:pt x="101145" y="136575"/>
                    <a:pt x="99209" y="135809"/>
                    <a:pt x="97233" y="135446"/>
                  </a:cubicBezTo>
                  <a:cubicBezTo>
                    <a:pt x="96963" y="135408"/>
                    <a:pt x="96690" y="135390"/>
                    <a:pt x="96418" y="135390"/>
                  </a:cubicBezTo>
                  <a:cubicBezTo>
                    <a:pt x="95513" y="135390"/>
                    <a:pt x="94611" y="135588"/>
                    <a:pt x="93805" y="135930"/>
                  </a:cubicBezTo>
                  <a:cubicBezTo>
                    <a:pt x="92797" y="136414"/>
                    <a:pt x="91910" y="137018"/>
                    <a:pt x="91144" y="137785"/>
                  </a:cubicBezTo>
                  <a:cubicBezTo>
                    <a:pt x="89813" y="139156"/>
                    <a:pt x="88603" y="140688"/>
                    <a:pt x="87635" y="142342"/>
                  </a:cubicBezTo>
                  <a:cubicBezTo>
                    <a:pt x="85780" y="145528"/>
                    <a:pt x="84126" y="148795"/>
                    <a:pt x="82674" y="152182"/>
                  </a:cubicBezTo>
                  <a:cubicBezTo>
                    <a:pt x="79730" y="158796"/>
                    <a:pt x="77109" y="165491"/>
                    <a:pt x="74084" y="171943"/>
                  </a:cubicBezTo>
                  <a:cubicBezTo>
                    <a:pt x="72633" y="175129"/>
                    <a:pt x="70939" y="178235"/>
                    <a:pt x="69124" y="181259"/>
                  </a:cubicBezTo>
                  <a:cubicBezTo>
                    <a:pt x="67309" y="184163"/>
                    <a:pt x="65212" y="186946"/>
                    <a:pt x="62712" y="188720"/>
                  </a:cubicBezTo>
                  <a:cubicBezTo>
                    <a:pt x="61582" y="189567"/>
                    <a:pt x="60211" y="190092"/>
                    <a:pt x="58800" y="190253"/>
                  </a:cubicBezTo>
                  <a:cubicBezTo>
                    <a:pt x="58608" y="190275"/>
                    <a:pt x="58417" y="190285"/>
                    <a:pt x="58226" y="190285"/>
                  </a:cubicBezTo>
                  <a:cubicBezTo>
                    <a:pt x="57734" y="190285"/>
                    <a:pt x="57248" y="190219"/>
                    <a:pt x="56783" y="190132"/>
                  </a:cubicBezTo>
                  <a:cubicBezTo>
                    <a:pt x="56461" y="190051"/>
                    <a:pt x="56138" y="189971"/>
                    <a:pt x="55815" y="189850"/>
                  </a:cubicBezTo>
                  <a:cubicBezTo>
                    <a:pt x="55614" y="189769"/>
                    <a:pt x="55452" y="189688"/>
                    <a:pt x="55291" y="189527"/>
                  </a:cubicBezTo>
                  <a:cubicBezTo>
                    <a:pt x="54565" y="188962"/>
                    <a:pt x="53960" y="187551"/>
                    <a:pt x="53678" y="186059"/>
                  </a:cubicBezTo>
                  <a:cubicBezTo>
                    <a:pt x="53355" y="184405"/>
                    <a:pt x="53194" y="182752"/>
                    <a:pt x="53154" y="181098"/>
                  </a:cubicBezTo>
                  <a:cubicBezTo>
                    <a:pt x="53113" y="174242"/>
                    <a:pt x="54202" y="167144"/>
                    <a:pt x="55372" y="160127"/>
                  </a:cubicBezTo>
                  <a:cubicBezTo>
                    <a:pt x="56622" y="153069"/>
                    <a:pt x="58235" y="146092"/>
                    <a:pt x="59768" y="139035"/>
                  </a:cubicBezTo>
                  <a:cubicBezTo>
                    <a:pt x="61260" y="131977"/>
                    <a:pt x="62994" y="125041"/>
                    <a:pt x="63801" y="117580"/>
                  </a:cubicBezTo>
                  <a:cubicBezTo>
                    <a:pt x="63962" y="115644"/>
                    <a:pt x="64204" y="113829"/>
                    <a:pt x="63801" y="111369"/>
                  </a:cubicBezTo>
                  <a:cubicBezTo>
                    <a:pt x="63639" y="110522"/>
                    <a:pt x="63317" y="109716"/>
                    <a:pt x="62833" y="109030"/>
                  </a:cubicBezTo>
                  <a:cubicBezTo>
                    <a:pt x="62510" y="108546"/>
                    <a:pt x="62107" y="108102"/>
                    <a:pt x="61663" y="107659"/>
                  </a:cubicBezTo>
                  <a:cubicBezTo>
                    <a:pt x="60897" y="106893"/>
                    <a:pt x="60050" y="106247"/>
                    <a:pt x="59122" y="105642"/>
                  </a:cubicBezTo>
                  <a:cubicBezTo>
                    <a:pt x="55654" y="103465"/>
                    <a:pt x="52105" y="102214"/>
                    <a:pt x="48556" y="101166"/>
                  </a:cubicBezTo>
                  <a:cubicBezTo>
                    <a:pt x="41458" y="99109"/>
                    <a:pt x="34360" y="97778"/>
                    <a:pt x="27384" y="96205"/>
                  </a:cubicBezTo>
                  <a:cubicBezTo>
                    <a:pt x="23875" y="95358"/>
                    <a:pt x="20407" y="94471"/>
                    <a:pt x="17019" y="93463"/>
                  </a:cubicBezTo>
                  <a:cubicBezTo>
                    <a:pt x="13631" y="92414"/>
                    <a:pt x="10284" y="91205"/>
                    <a:pt x="7421" y="89430"/>
                  </a:cubicBezTo>
                  <a:cubicBezTo>
                    <a:pt x="6050" y="88664"/>
                    <a:pt x="4840" y="87575"/>
                    <a:pt x="3952" y="86284"/>
                  </a:cubicBezTo>
                  <a:cubicBezTo>
                    <a:pt x="3186" y="85155"/>
                    <a:pt x="3025" y="83663"/>
                    <a:pt x="3549" y="82373"/>
                  </a:cubicBezTo>
                  <a:cubicBezTo>
                    <a:pt x="4477" y="79469"/>
                    <a:pt x="7380" y="77573"/>
                    <a:pt x="10566" y="76484"/>
                  </a:cubicBezTo>
                  <a:cubicBezTo>
                    <a:pt x="17059" y="74387"/>
                    <a:pt x="24359" y="74347"/>
                    <a:pt x="31497" y="73984"/>
                  </a:cubicBezTo>
                  <a:cubicBezTo>
                    <a:pt x="35127" y="73823"/>
                    <a:pt x="38716" y="73702"/>
                    <a:pt x="42426" y="73218"/>
                  </a:cubicBezTo>
                  <a:cubicBezTo>
                    <a:pt x="44322" y="73016"/>
                    <a:pt x="46177" y="72613"/>
                    <a:pt x="47992" y="72008"/>
                  </a:cubicBezTo>
                  <a:cubicBezTo>
                    <a:pt x="49847" y="71403"/>
                    <a:pt x="51904" y="70475"/>
                    <a:pt x="53315" y="68419"/>
                  </a:cubicBezTo>
                  <a:cubicBezTo>
                    <a:pt x="53718" y="67854"/>
                    <a:pt x="53960" y="67209"/>
                    <a:pt x="54081" y="66523"/>
                  </a:cubicBezTo>
                  <a:cubicBezTo>
                    <a:pt x="54202" y="65918"/>
                    <a:pt x="54202" y="65273"/>
                    <a:pt x="54122" y="64668"/>
                  </a:cubicBezTo>
                  <a:cubicBezTo>
                    <a:pt x="54001" y="63619"/>
                    <a:pt x="53759" y="62652"/>
                    <a:pt x="53396" y="61684"/>
                  </a:cubicBezTo>
                  <a:cubicBezTo>
                    <a:pt x="52710" y="59909"/>
                    <a:pt x="51984" y="58215"/>
                    <a:pt x="51178" y="56522"/>
                  </a:cubicBezTo>
                  <a:cubicBezTo>
                    <a:pt x="49564" y="53255"/>
                    <a:pt x="47992" y="50109"/>
                    <a:pt x="46620" y="46843"/>
                  </a:cubicBezTo>
                  <a:cubicBezTo>
                    <a:pt x="43959" y="40390"/>
                    <a:pt x="42104" y="33494"/>
                    <a:pt x="43192" y="26839"/>
                  </a:cubicBezTo>
                  <a:cubicBezTo>
                    <a:pt x="44241" y="20145"/>
                    <a:pt x="48476" y="14378"/>
                    <a:pt x="53839" y="9941"/>
                  </a:cubicBezTo>
                  <a:cubicBezTo>
                    <a:pt x="59203" y="5425"/>
                    <a:pt x="65817" y="2763"/>
                    <a:pt x="72794" y="2319"/>
                  </a:cubicBezTo>
                  <a:cubicBezTo>
                    <a:pt x="73336" y="2291"/>
                    <a:pt x="73881" y="2276"/>
                    <a:pt x="74427" y="2276"/>
                  </a:cubicBezTo>
                  <a:close/>
                  <a:moveTo>
                    <a:pt x="73912" y="1"/>
                  </a:moveTo>
                  <a:cubicBezTo>
                    <a:pt x="73512" y="1"/>
                    <a:pt x="73112" y="7"/>
                    <a:pt x="72713" y="20"/>
                  </a:cubicBezTo>
                  <a:cubicBezTo>
                    <a:pt x="65212" y="222"/>
                    <a:pt x="57913" y="3086"/>
                    <a:pt x="52025" y="7683"/>
                  </a:cubicBezTo>
                  <a:cubicBezTo>
                    <a:pt x="49040" y="9941"/>
                    <a:pt x="46378" y="12644"/>
                    <a:pt x="44201" y="15709"/>
                  </a:cubicBezTo>
                  <a:cubicBezTo>
                    <a:pt x="41983" y="18854"/>
                    <a:pt x="40450" y="22443"/>
                    <a:pt x="39765" y="26234"/>
                  </a:cubicBezTo>
                  <a:cubicBezTo>
                    <a:pt x="39119" y="29985"/>
                    <a:pt x="39200" y="33857"/>
                    <a:pt x="39926" y="37607"/>
                  </a:cubicBezTo>
                  <a:cubicBezTo>
                    <a:pt x="40692" y="41277"/>
                    <a:pt x="41821" y="44826"/>
                    <a:pt x="43313" y="48254"/>
                  </a:cubicBezTo>
                  <a:cubicBezTo>
                    <a:pt x="44725" y="51642"/>
                    <a:pt x="46378" y="54908"/>
                    <a:pt x="47911" y="58094"/>
                  </a:cubicBezTo>
                  <a:cubicBezTo>
                    <a:pt x="48718" y="59708"/>
                    <a:pt x="49443" y="61280"/>
                    <a:pt x="50008" y="62853"/>
                  </a:cubicBezTo>
                  <a:cubicBezTo>
                    <a:pt x="50613" y="64426"/>
                    <a:pt x="50895" y="65959"/>
                    <a:pt x="50371" y="66483"/>
                  </a:cubicBezTo>
                  <a:cubicBezTo>
                    <a:pt x="49766" y="67491"/>
                    <a:pt x="48435" y="68298"/>
                    <a:pt x="46903" y="68782"/>
                  </a:cubicBezTo>
                  <a:cubicBezTo>
                    <a:pt x="45290" y="69346"/>
                    <a:pt x="43636" y="69709"/>
                    <a:pt x="41942" y="69911"/>
                  </a:cubicBezTo>
                  <a:cubicBezTo>
                    <a:pt x="38514" y="70435"/>
                    <a:pt x="34925" y="70637"/>
                    <a:pt x="31336" y="70838"/>
                  </a:cubicBezTo>
                  <a:cubicBezTo>
                    <a:pt x="24198" y="71282"/>
                    <a:pt x="16858" y="71363"/>
                    <a:pt x="9599" y="73742"/>
                  </a:cubicBezTo>
                  <a:cubicBezTo>
                    <a:pt x="7743" y="74387"/>
                    <a:pt x="6009" y="75275"/>
                    <a:pt x="4436" y="76484"/>
                  </a:cubicBezTo>
                  <a:cubicBezTo>
                    <a:pt x="2743" y="77735"/>
                    <a:pt x="1492" y="79469"/>
                    <a:pt x="807" y="81445"/>
                  </a:cubicBezTo>
                  <a:cubicBezTo>
                    <a:pt x="0" y="83542"/>
                    <a:pt x="242" y="85921"/>
                    <a:pt x="1452" y="87857"/>
                  </a:cubicBezTo>
                  <a:cubicBezTo>
                    <a:pt x="2622" y="89511"/>
                    <a:pt x="4114" y="90922"/>
                    <a:pt x="5888" y="91931"/>
                  </a:cubicBezTo>
                  <a:cubicBezTo>
                    <a:pt x="12502" y="95721"/>
                    <a:pt x="19560" y="97536"/>
                    <a:pt x="26496" y="99593"/>
                  </a:cubicBezTo>
                  <a:cubicBezTo>
                    <a:pt x="33433" y="101650"/>
                    <a:pt x="40410" y="103465"/>
                    <a:pt x="46983" y="105884"/>
                  </a:cubicBezTo>
                  <a:cubicBezTo>
                    <a:pt x="50250" y="107094"/>
                    <a:pt x="53557" y="108385"/>
                    <a:pt x="56098" y="110159"/>
                  </a:cubicBezTo>
                  <a:cubicBezTo>
                    <a:pt x="56662" y="110563"/>
                    <a:pt x="57227" y="111047"/>
                    <a:pt x="57711" y="111530"/>
                  </a:cubicBezTo>
                  <a:cubicBezTo>
                    <a:pt x="57913" y="111772"/>
                    <a:pt x="58114" y="112014"/>
                    <a:pt x="58275" y="112256"/>
                  </a:cubicBezTo>
                  <a:cubicBezTo>
                    <a:pt x="58242" y="112223"/>
                    <a:pt x="58223" y="112197"/>
                    <a:pt x="58217" y="112197"/>
                  </a:cubicBezTo>
                  <a:cubicBezTo>
                    <a:pt x="58208" y="112197"/>
                    <a:pt x="58228" y="112251"/>
                    <a:pt x="58275" y="112418"/>
                  </a:cubicBezTo>
                  <a:cubicBezTo>
                    <a:pt x="58396" y="113950"/>
                    <a:pt x="58356" y="115483"/>
                    <a:pt x="58155" y="116975"/>
                  </a:cubicBezTo>
                  <a:cubicBezTo>
                    <a:pt x="57308" y="123831"/>
                    <a:pt x="55896" y="130929"/>
                    <a:pt x="54565" y="137986"/>
                  </a:cubicBezTo>
                  <a:cubicBezTo>
                    <a:pt x="53234" y="145044"/>
                    <a:pt x="51904" y="152182"/>
                    <a:pt x="50734" y="159320"/>
                  </a:cubicBezTo>
                  <a:cubicBezTo>
                    <a:pt x="49605" y="166499"/>
                    <a:pt x="48476" y="173678"/>
                    <a:pt x="48597" y="181219"/>
                  </a:cubicBezTo>
                  <a:cubicBezTo>
                    <a:pt x="48637" y="183195"/>
                    <a:pt x="48879" y="185131"/>
                    <a:pt x="49242" y="187027"/>
                  </a:cubicBezTo>
                  <a:cubicBezTo>
                    <a:pt x="49726" y="188962"/>
                    <a:pt x="50371" y="191180"/>
                    <a:pt x="52468" y="192995"/>
                  </a:cubicBezTo>
                  <a:cubicBezTo>
                    <a:pt x="52992" y="193399"/>
                    <a:pt x="53597" y="193761"/>
                    <a:pt x="54243" y="194003"/>
                  </a:cubicBezTo>
                  <a:cubicBezTo>
                    <a:pt x="54767" y="194205"/>
                    <a:pt x="55331" y="194366"/>
                    <a:pt x="55856" y="194487"/>
                  </a:cubicBezTo>
                  <a:cubicBezTo>
                    <a:pt x="56623" y="194624"/>
                    <a:pt x="57390" y="194706"/>
                    <a:pt x="58145" y="194706"/>
                  </a:cubicBezTo>
                  <a:cubicBezTo>
                    <a:pt x="58501" y="194706"/>
                    <a:pt x="58854" y="194688"/>
                    <a:pt x="59203" y="194649"/>
                  </a:cubicBezTo>
                  <a:cubicBezTo>
                    <a:pt x="61381" y="194407"/>
                    <a:pt x="63478" y="193600"/>
                    <a:pt x="65212" y="192310"/>
                  </a:cubicBezTo>
                  <a:cubicBezTo>
                    <a:pt x="68600" y="189850"/>
                    <a:pt x="70818" y="186664"/>
                    <a:pt x="72754" y="183478"/>
                  </a:cubicBezTo>
                  <a:cubicBezTo>
                    <a:pt x="74568" y="180251"/>
                    <a:pt x="76222" y="176944"/>
                    <a:pt x="77674" y="173557"/>
                  </a:cubicBezTo>
                  <a:cubicBezTo>
                    <a:pt x="80577" y="166902"/>
                    <a:pt x="82957" y="160087"/>
                    <a:pt x="85699" y="153473"/>
                  </a:cubicBezTo>
                  <a:cubicBezTo>
                    <a:pt x="87070" y="150206"/>
                    <a:pt x="88442" y="146899"/>
                    <a:pt x="90256" y="143955"/>
                  </a:cubicBezTo>
                  <a:cubicBezTo>
                    <a:pt x="91878" y="141277"/>
                    <a:pt x="94029" y="138387"/>
                    <a:pt x="96379" y="138387"/>
                  </a:cubicBezTo>
                  <a:cubicBezTo>
                    <a:pt x="96542" y="138387"/>
                    <a:pt x="96706" y="138401"/>
                    <a:pt x="96870" y="138430"/>
                  </a:cubicBezTo>
                  <a:cubicBezTo>
                    <a:pt x="98241" y="138551"/>
                    <a:pt x="99734" y="139398"/>
                    <a:pt x="101105" y="140325"/>
                  </a:cubicBezTo>
                  <a:cubicBezTo>
                    <a:pt x="102516" y="141293"/>
                    <a:pt x="103887" y="142382"/>
                    <a:pt x="105138" y="143552"/>
                  </a:cubicBezTo>
                  <a:cubicBezTo>
                    <a:pt x="107678" y="146012"/>
                    <a:pt x="110098" y="148633"/>
                    <a:pt x="112397" y="151335"/>
                  </a:cubicBezTo>
                  <a:cubicBezTo>
                    <a:pt x="117035" y="156780"/>
                    <a:pt x="121511" y="162385"/>
                    <a:pt x="126593" y="167669"/>
                  </a:cubicBezTo>
                  <a:cubicBezTo>
                    <a:pt x="129174" y="170330"/>
                    <a:pt x="131795" y="172911"/>
                    <a:pt x="135223" y="175089"/>
                  </a:cubicBezTo>
                  <a:cubicBezTo>
                    <a:pt x="136191" y="175694"/>
                    <a:pt x="137199" y="176138"/>
                    <a:pt x="138288" y="176460"/>
                  </a:cubicBezTo>
                  <a:cubicBezTo>
                    <a:pt x="138933" y="176662"/>
                    <a:pt x="139619" y="176743"/>
                    <a:pt x="140304" y="176743"/>
                  </a:cubicBezTo>
                  <a:cubicBezTo>
                    <a:pt x="141030" y="176702"/>
                    <a:pt x="141756" y="176541"/>
                    <a:pt x="142402" y="176299"/>
                  </a:cubicBezTo>
                  <a:cubicBezTo>
                    <a:pt x="144579" y="175412"/>
                    <a:pt x="146354" y="173920"/>
                    <a:pt x="147604" y="171943"/>
                  </a:cubicBezTo>
                  <a:cubicBezTo>
                    <a:pt x="149943" y="168274"/>
                    <a:pt x="150427" y="164160"/>
                    <a:pt x="150387" y="160288"/>
                  </a:cubicBezTo>
                  <a:cubicBezTo>
                    <a:pt x="150266" y="156497"/>
                    <a:pt x="149580" y="152706"/>
                    <a:pt x="148370" y="149117"/>
                  </a:cubicBezTo>
                  <a:cubicBezTo>
                    <a:pt x="143410" y="135042"/>
                    <a:pt x="134699" y="122944"/>
                    <a:pt x="125867" y="111692"/>
                  </a:cubicBezTo>
                  <a:cubicBezTo>
                    <a:pt x="123729" y="108869"/>
                    <a:pt x="121632" y="106005"/>
                    <a:pt x="120342" y="102981"/>
                  </a:cubicBezTo>
                  <a:cubicBezTo>
                    <a:pt x="119656" y="101529"/>
                    <a:pt x="119293" y="99996"/>
                    <a:pt x="119253" y="98383"/>
                  </a:cubicBezTo>
                  <a:cubicBezTo>
                    <a:pt x="119212" y="98020"/>
                    <a:pt x="119253" y="97617"/>
                    <a:pt x="119293" y="97254"/>
                  </a:cubicBezTo>
                  <a:lnTo>
                    <a:pt x="119333" y="96689"/>
                  </a:lnTo>
                  <a:cubicBezTo>
                    <a:pt x="119374" y="96568"/>
                    <a:pt x="119414" y="96447"/>
                    <a:pt x="119454" y="96326"/>
                  </a:cubicBezTo>
                  <a:cubicBezTo>
                    <a:pt x="119737" y="95681"/>
                    <a:pt x="120100" y="95076"/>
                    <a:pt x="120543" y="94552"/>
                  </a:cubicBezTo>
                  <a:cubicBezTo>
                    <a:pt x="122600" y="92011"/>
                    <a:pt x="125383" y="89712"/>
                    <a:pt x="128125" y="87454"/>
                  </a:cubicBezTo>
                  <a:lnTo>
                    <a:pt x="136635" y="80840"/>
                  </a:lnTo>
                  <a:cubicBezTo>
                    <a:pt x="139498" y="78622"/>
                    <a:pt x="142361" y="76363"/>
                    <a:pt x="145104" y="73944"/>
                  </a:cubicBezTo>
                  <a:cubicBezTo>
                    <a:pt x="147886" y="71484"/>
                    <a:pt x="150548" y="68862"/>
                    <a:pt x="152806" y="65475"/>
                  </a:cubicBezTo>
                  <a:cubicBezTo>
                    <a:pt x="153855" y="63740"/>
                    <a:pt x="154984" y="61724"/>
                    <a:pt x="154904" y="58901"/>
                  </a:cubicBezTo>
                  <a:cubicBezTo>
                    <a:pt x="154823" y="57530"/>
                    <a:pt x="154299" y="56199"/>
                    <a:pt x="153492" y="55110"/>
                  </a:cubicBezTo>
                  <a:cubicBezTo>
                    <a:pt x="152847" y="54182"/>
                    <a:pt x="152081" y="53376"/>
                    <a:pt x="151274" y="52650"/>
                  </a:cubicBezTo>
                  <a:cubicBezTo>
                    <a:pt x="147895" y="49742"/>
                    <a:pt x="143558" y="48978"/>
                    <a:pt x="139794" y="48978"/>
                  </a:cubicBezTo>
                  <a:cubicBezTo>
                    <a:pt x="139695" y="48978"/>
                    <a:pt x="139596" y="48979"/>
                    <a:pt x="139498" y="48980"/>
                  </a:cubicBezTo>
                  <a:cubicBezTo>
                    <a:pt x="131714" y="49141"/>
                    <a:pt x="124738" y="51480"/>
                    <a:pt x="117841" y="53053"/>
                  </a:cubicBezTo>
                  <a:cubicBezTo>
                    <a:pt x="115169" y="53658"/>
                    <a:pt x="112396" y="54237"/>
                    <a:pt x="109880" y="54237"/>
                  </a:cubicBezTo>
                  <a:cubicBezTo>
                    <a:pt x="109206" y="54237"/>
                    <a:pt x="108551" y="54196"/>
                    <a:pt x="107920" y="54102"/>
                  </a:cubicBezTo>
                  <a:cubicBezTo>
                    <a:pt x="106590" y="53941"/>
                    <a:pt x="105420" y="53215"/>
                    <a:pt x="104734" y="52085"/>
                  </a:cubicBezTo>
                  <a:cubicBezTo>
                    <a:pt x="104008" y="50996"/>
                    <a:pt x="103686" y="49383"/>
                    <a:pt x="103605" y="47730"/>
                  </a:cubicBezTo>
                  <a:cubicBezTo>
                    <a:pt x="103444" y="44383"/>
                    <a:pt x="103887" y="40753"/>
                    <a:pt x="104049" y="37123"/>
                  </a:cubicBezTo>
                  <a:cubicBezTo>
                    <a:pt x="104331" y="33453"/>
                    <a:pt x="104250" y="29743"/>
                    <a:pt x="103847" y="26113"/>
                  </a:cubicBezTo>
                  <a:cubicBezTo>
                    <a:pt x="103404" y="22363"/>
                    <a:pt x="102274" y="18733"/>
                    <a:pt x="100540" y="15426"/>
                  </a:cubicBezTo>
                  <a:cubicBezTo>
                    <a:pt x="98766" y="12119"/>
                    <a:pt x="96386" y="9175"/>
                    <a:pt x="93563" y="6715"/>
                  </a:cubicBezTo>
                  <a:cubicBezTo>
                    <a:pt x="88108" y="2023"/>
                    <a:pt x="80920" y="1"/>
                    <a:pt x="73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3"/>
            <p:cNvSpPr/>
            <p:nvPr/>
          </p:nvSpPr>
          <p:spPr>
            <a:xfrm>
              <a:off x="3391575" y="1223775"/>
              <a:ext cx="546475" cy="172650"/>
            </a:xfrm>
            <a:custGeom>
              <a:rect b="b" l="l" r="r" t="t"/>
              <a:pathLst>
                <a:path extrusionOk="0" h="6906" w="21859">
                  <a:moveTo>
                    <a:pt x="21396" y="1"/>
                  </a:moveTo>
                  <a:cubicBezTo>
                    <a:pt x="20869" y="1"/>
                    <a:pt x="19977" y="724"/>
                    <a:pt x="18511" y="1387"/>
                  </a:cubicBezTo>
                  <a:cubicBezTo>
                    <a:pt x="17503" y="1831"/>
                    <a:pt x="16455" y="2194"/>
                    <a:pt x="15406" y="2436"/>
                  </a:cubicBezTo>
                  <a:cubicBezTo>
                    <a:pt x="14801" y="2597"/>
                    <a:pt x="14156" y="2678"/>
                    <a:pt x="13511" y="2799"/>
                  </a:cubicBezTo>
                  <a:cubicBezTo>
                    <a:pt x="12785" y="2879"/>
                    <a:pt x="12059" y="2960"/>
                    <a:pt x="11293" y="3081"/>
                  </a:cubicBezTo>
                  <a:cubicBezTo>
                    <a:pt x="9685" y="3314"/>
                    <a:pt x="8061" y="3431"/>
                    <a:pt x="6431" y="3431"/>
                  </a:cubicBezTo>
                  <a:cubicBezTo>
                    <a:pt x="5526" y="3431"/>
                    <a:pt x="4618" y="3395"/>
                    <a:pt x="3711" y="3323"/>
                  </a:cubicBezTo>
                  <a:cubicBezTo>
                    <a:pt x="2400" y="3180"/>
                    <a:pt x="1411" y="2917"/>
                    <a:pt x="830" y="2917"/>
                  </a:cubicBezTo>
                  <a:cubicBezTo>
                    <a:pt x="589" y="2917"/>
                    <a:pt x="418" y="2963"/>
                    <a:pt x="323" y="3081"/>
                  </a:cubicBezTo>
                  <a:cubicBezTo>
                    <a:pt x="1" y="3444"/>
                    <a:pt x="807" y="4815"/>
                    <a:pt x="2985" y="5823"/>
                  </a:cubicBezTo>
                  <a:cubicBezTo>
                    <a:pt x="4522" y="6535"/>
                    <a:pt x="6602" y="6905"/>
                    <a:pt x="8856" y="6905"/>
                  </a:cubicBezTo>
                  <a:cubicBezTo>
                    <a:pt x="9795" y="6905"/>
                    <a:pt x="10764" y="6841"/>
                    <a:pt x="11736" y="6710"/>
                  </a:cubicBezTo>
                  <a:cubicBezTo>
                    <a:pt x="12543" y="6630"/>
                    <a:pt x="13309" y="6469"/>
                    <a:pt x="14116" y="6348"/>
                  </a:cubicBezTo>
                  <a:cubicBezTo>
                    <a:pt x="14922" y="6186"/>
                    <a:pt x="15688" y="5944"/>
                    <a:pt x="16455" y="5662"/>
                  </a:cubicBezTo>
                  <a:cubicBezTo>
                    <a:pt x="17745" y="5178"/>
                    <a:pt x="18955" y="4452"/>
                    <a:pt x="19963" y="3524"/>
                  </a:cubicBezTo>
                  <a:cubicBezTo>
                    <a:pt x="20689" y="2920"/>
                    <a:pt x="21254" y="2113"/>
                    <a:pt x="21617" y="1226"/>
                  </a:cubicBezTo>
                  <a:cubicBezTo>
                    <a:pt x="21859" y="621"/>
                    <a:pt x="21818" y="177"/>
                    <a:pt x="21617" y="56"/>
                  </a:cubicBezTo>
                  <a:cubicBezTo>
                    <a:pt x="21552" y="18"/>
                    <a:pt x="21478" y="1"/>
                    <a:pt x="213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113"/>
          <p:cNvGrpSpPr/>
          <p:nvPr/>
        </p:nvGrpSpPr>
        <p:grpSpPr>
          <a:xfrm>
            <a:off x="4672675" y="2779477"/>
            <a:ext cx="884872" cy="220003"/>
            <a:chOff x="4672675" y="2721052"/>
            <a:chExt cx="884872" cy="220003"/>
          </a:xfrm>
        </p:grpSpPr>
        <p:sp>
          <p:nvSpPr>
            <p:cNvPr id="3508" name="Google Shape;3508;p113"/>
            <p:cNvSpPr/>
            <p:nvPr/>
          </p:nvSpPr>
          <p:spPr>
            <a:xfrm>
              <a:off x="5359690" y="2751987"/>
              <a:ext cx="197857" cy="188954"/>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09" name="Google Shape;3509;p113"/>
            <p:cNvSpPr/>
            <p:nvPr/>
          </p:nvSpPr>
          <p:spPr>
            <a:xfrm>
              <a:off x="4957353" y="2789245"/>
              <a:ext cx="219906" cy="151773"/>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3510" name="Google Shape;3510;p113"/>
            <p:cNvSpPr/>
            <p:nvPr/>
          </p:nvSpPr>
          <p:spPr>
            <a:xfrm>
              <a:off x="4672675" y="2721052"/>
              <a:ext cx="102258" cy="220003"/>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1" name="Google Shape;3511;p113"/>
          <p:cNvSpPr txBox="1"/>
          <p:nvPr>
            <p:ph idx="1" type="subTitle"/>
          </p:nvPr>
        </p:nvSpPr>
        <p:spPr>
          <a:xfrm>
            <a:off x="4572025" y="4211750"/>
            <a:ext cx="3852000" cy="3918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sz="900"/>
              <a:t>Please keep this slide for attribution</a:t>
            </a:r>
            <a:endParaRPr sz="900"/>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10" presetSubtype="0">
                                  <p:stCondLst>
                                    <p:cond delay="0"/>
                                  </p:stCondLst>
                                  <p:childTnLst>
                                    <p:set>
                                      <p:cBhvr>
                                        <p:cTn dur="1" fill="hold">
                                          <p:stCondLst>
                                            <p:cond delay="0"/>
                                          </p:stCondLst>
                                        </p:cTn>
                                        <p:tgtEl>
                                          <p:spTgt spid="3491"/>
                                        </p:tgtEl>
                                        <p:attrNameLst>
                                          <p:attrName>style.visibility</p:attrName>
                                        </p:attrNameLst>
                                      </p:cBhvr>
                                      <p:to>
                                        <p:strVal val="visible"/>
                                      </p:to>
                                    </p:set>
                                    <p:animEffect filter="fade" transition="in">
                                      <p:cBhvr>
                                        <p:cTn dur="1000"/>
                                        <p:tgtEl>
                                          <p:spTgt spid="349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89"/>
                                        </p:tgtEl>
                                        <p:attrNameLst>
                                          <p:attrName>style.visibility</p:attrName>
                                        </p:attrNameLst>
                                      </p:cBhvr>
                                      <p:to>
                                        <p:strVal val="visible"/>
                                      </p:to>
                                    </p:set>
                                    <p:animEffect filter="fade" transition="in">
                                      <p:cBhvr>
                                        <p:cTn dur="1000"/>
                                        <p:tgtEl>
                                          <p:spTgt spid="3489"/>
                                        </p:tgtEl>
                                      </p:cBhvr>
                                    </p:animEffect>
                                  </p:childTnLst>
                                </p:cTn>
                              </p:par>
                              <p:par>
                                <p:cTn fill="hold" nodeType="withEffect" presetClass="entr" presetID="10" presetSubtype="0">
                                  <p:stCondLst>
                                    <p:cond delay="0"/>
                                  </p:stCondLst>
                                  <p:childTnLst>
                                    <p:set>
                                      <p:cBhvr>
                                        <p:cTn dur="1" fill="hold">
                                          <p:stCondLst>
                                            <p:cond delay="0"/>
                                          </p:stCondLst>
                                        </p:cTn>
                                        <p:tgtEl>
                                          <p:spTgt spid="3490"/>
                                        </p:tgtEl>
                                        <p:attrNameLst>
                                          <p:attrName>style.visibility</p:attrName>
                                        </p:attrNameLst>
                                      </p:cBhvr>
                                      <p:to>
                                        <p:strVal val="visible"/>
                                      </p:to>
                                    </p:set>
                                    <p:animEffect filter="fade" transition="in">
                                      <p:cBhvr>
                                        <p:cTn dur="1000"/>
                                        <p:tgtEl>
                                          <p:spTgt spid="349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507"/>
                                        </p:tgtEl>
                                        <p:attrNameLst>
                                          <p:attrName>style.visibility</p:attrName>
                                        </p:attrNameLst>
                                      </p:cBhvr>
                                      <p:to>
                                        <p:strVal val="visible"/>
                                      </p:to>
                                    </p:set>
                                    <p:animEffect filter="fade" transition="in">
                                      <p:cBhvr>
                                        <p:cTn dur="1000"/>
                                        <p:tgtEl>
                                          <p:spTgt spid="350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5" name="Shape 3515"/>
        <p:cNvGrpSpPr/>
        <p:nvPr/>
      </p:nvGrpSpPr>
      <p:grpSpPr>
        <a:xfrm>
          <a:off x="0" y="0"/>
          <a:ext cx="0" cy="0"/>
          <a:chOff x="0" y="0"/>
          <a:chExt cx="0" cy="0"/>
        </a:xfrm>
      </p:grpSpPr>
      <p:sp>
        <p:nvSpPr>
          <p:cNvPr id="3516" name="Google Shape;3516;p114"/>
          <p:cNvSpPr/>
          <p:nvPr/>
        </p:nvSpPr>
        <p:spPr>
          <a:xfrm>
            <a:off x="6803091" y="783672"/>
            <a:ext cx="203005" cy="226401"/>
          </a:xfrm>
          <a:custGeom>
            <a:rect b="b" l="l" r="r" t="t"/>
            <a:pathLst>
              <a:path extrusionOk="0" h="7064" w="6334">
                <a:moveTo>
                  <a:pt x="4679" y="1"/>
                </a:moveTo>
                <a:cubicBezTo>
                  <a:pt x="4629" y="1"/>
                  <a:pt x="4590" y="31"/>
                  <a:pt x="4562" y="72"/>
                </a:cubicBezTo>
                <a:cubicBezTo>
                  <a:pt x="4495" y="155"/>
                  <a:pt x="4445" y="239"/>
                  <a:pt x="4395" y="322"/>
                </a:cubicBezTo>
                <a:cubicBezTo>
                  <a:pt x="4011" y="1074"/>
                  <a:pt x="3610" y="1826"/>
                  <a:pt x="3226" y="2595"/>
                </a:cubicBezTo>
                <a:cubicBezTo>
                  <a:pt x="3166" y="2700"/>
                  <a:pt x="3106" y="2764"/>
                  <a:pt x="2985" y="2764"/>
                </a:cubicBezTo>
                <a:cubicBezTo>
                  <a:pt x="2971" y="2764"/>
                  <a:pt x="2957" y="2764"/>
                  <a:pt x="2942" y="2762"/>
                </a:cubicBezTo>
                <a:cubicBezTo>
                  <a:pt x="2658" y="2728"/>
                  <a:pt x="2373" y="2695"/>
                  <a:pt x="2089" y="2678"/>
                </a:cubicBezTo>
                <a:cubicBezTo>
                  <a:pt x="1521" y="2628"/>
                  <a:pt x="937" y="2578"/>
                  <a:pt x="368" y="2528"/>
                </a:cubicBezTo>
                <a:cubicBezTo>
                  <a:pt x="333" y="2523"/>
                  <a:pt x="295" y="2518"/>
                  <a:pt x="257" y="2518"/>
                </a:cubicBezTo>
                <a:cubicBezTo>
                  <a:pt x="170" y="2518"/>
                  <a:pt x="86" y="2545"/>
                  <a:pt x="51" y="2662"/>
                </a:cubicBezTo>
                <a:cubicBezTo>
                  <a:pt x="1" y="2795"/>
                  <a:pt x="101" y="2895"/>
                  <a:pt x="201" y="2962"/>
                </a:cubicBezTo>
                <a:cubicBezTo>
                  <a:pt x="385" y="3096"/>
                  <a:pt x="552" y="3213"/>
                  <a:pt x="736" y="3330"/>
                </a:cubicBezTo>
                <a:cubicBezTo>
                  <a:pt x="1254" y="3631"/>
                  <a:pt x="1772" y="3898"/>
                  <a:pt x="2290" y="4182"/>
                </a:cubicBezTo>
                <a:cubicBezTo>
                  <a:pt x="2674" y="4399"/>
                  <a:pt x="2624" y="4316"/>
                  <a:pt x="2557" y="4717"/>
                </a:cubicBezTo>
                <a:cubicBezTo>
                  <a:pt x="2457" y="5251"/>
                  <a:pt x="2357" y="5769"/>
                  <a:pt x="2273" y="6304"/>
                </a:cubicBezTo>
                <a:cubicBezTo>
                  <a:pt x="2240" y="6471"/>
                  <a:pt x="2223" y="6638"/>
                  <a:pt x="2206" y="6805"/>
                </a:cubicBezTo>
                <a:cubicBezTo>
                  <a:pt x="2190" y="6889"/>
                  <a:pt x="2173" y="6989"/>
                  <a:pt x="2273" y="7039"/>
                </a:cubicBezTo>
                <a:cubicBezTo>
                  <a:pt x="2299" y="7057"/>
                  <a:pt x="2324" y="7064"/>
                  <a:pt x="2348" y="7064"/>
                </a:cubicBezTo>
                <a:cubicBezTo>
                  <a:pt x="2417" y="7064"/>
                  <a:pt x="2479" y="7005"/>
                  <a:pt x="2541" y="6956"/>
                </a:cubicBezTo>
                <a:cubicBezTo>
                  <a:pt x="2624" y="6855"/>
                  <a:pt x="2708" y="6755"/>
                  <a:pt x="2791" y="6638"/>
                </a:cubicBezTo>
                <a:cubicBezTo>
                  <a:pt x="3175" y="6120"/>
                  <a:pt x="3576" y="5602"/>
                  <a:pt x="3944" y="5084"/>
                </a:cubicBezTo>
                <a:cubicBezTo>
                  <a:pt x="4053" y="4898"/>
                  <a:pt x="4248" y="4798"/>
                  <a:pt x="4462" y="4798"/>
                </a:cubicBezTo>
                <a:cubicBezTo>
                  <a:pt x="4479" y="4798"/>
                  <a:pt x="4495" y="4799"/>
                  <a:pt x="4512" y="4800"/>
                </a:cubicBezTo>
                <a:cubicBezTo>
                  <a:pt x="4930" y="4800"/>
                  <a:pt x="5348" y="4767"/>
                  <a:pt x="5765" y="4750"/>
                </a:cubicBezTo>
                <a:cubicBezTo>
                  <a:pt x="5899" y="4733"/>
                  <a:pt x="6033" y="4717"/>
                  <a:pt x="6166" y="4700"/>
                </a:cubicBezTo>
                <a:cubicBezTo>
                  <a:pt x="6250" y="4683"/>
                  <a:pt x="6300" y="4633"/>
                  <a:pt x="6317" y="4566"/>
                </a:cubicBezTo>
                <a:cubicBezTo>
                  <a:pt x="6333" y="4449"/>
                  <a:pt x="6233" y="4399"/>
                  <a:pt x="6133" y="4349"/>
                </a:cubicBezTo>
                <a:cubicBezTo>
                  <a:pt x="5665" y="4132"/>
                  <a:pt x="5197" y="3898"/>
                  <a:pt x="4729" y="3664"/>
                </a:cubicBezTo>
                <a:cubicBezTo>
                  <a:pt x="4345" y="3480"/>
                  <a:pt x="4429" y="3497"/>
                  <a:pt x="4479" y="3180"/>
                </a:cubicBezTo>
                <a:cubicBezTo>
                  <a:pt x="4579" y="2244"/>
                  <a:pt x="4696" y="1325"/>
                  <a:pt x="4813" y="389"/>
                </a:cubicBezTo>
                <a:cubicBezTo>
                  <a:pt x="4830" y="306"/>
                  <a:pt x="4830" y="222"/>
                  <a:pt x="4830" y="155"/>
                </a:cubicBezTo>
                <a:cubicBezTo>
                  <a:pt x="4830" y="72"/>
                  <a:pt x="4780" y="22"/>
                  <a:pt x="4713" y="5"/>
                </a:cubicBezTo>
                <a:cubicBezTo>
                  <a:pt x="4701" y="2"/>
                  <a:pt x="4690" y="1"/>
                  <a:pt x="46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14"/>
          <p:cNvSpPr/>
          <p:nvPr/>
        </p:nvSpPr>
        <p:spPr>
          <a:xfrm>
            <a:off x="7134873" y="804152"/>
            <a:ext cx="96663" cy="85509"/>
          </a:xfrm>
          <a:custGeom>
            <a:rect b="b" l="l" r="r" t="t"/>
            <a:pathLst>
              <a:path extrusionOk="0" h="2668" w="3016">
                <a:moveTo>
                  <a:pt x="1659" y="0"/>
                </a:moveTo>
                <a:cubicBezTo>
                  <a:pt x="369" y="0"/>
                  <a:pt x="1" y="1729"/>
                  <a:pt x="977" y="2457"/>
                </a:cubicBezTo>
                <a:cubicBezTo>
                  <a:pt x="1165" y="2604"/>
                  <a:pt x="1377" y="2668"/>
                  <a:pt x="1591" y="2668"/>
                </a:cubicBezTo>
                <a:cubicBezTo>
                  <a:pt x="1985" y="2668"/>
                  <a:pt x="2382" y="2448"/>
                  <a:pt x="2631" y="2123"/>
                </a:cubicBezTo>
                <a:cubicBezTo>
                  <a:pt x="3016" y="1605"/>
                  <a:pt x="2882" y="820"/>
                  <a:pt x="2448" y="385"/>
                </a:cubicBezTo>
                <a:cubicBezTo>
                  <a:pt x="2378" y="316"/>
                  <a:pt x="2285" y="279"/>
                  <a:pt x="2190" y="279"/>
                </a:cubicBezTo>
                <a:cubicBezTo>
                  <a:pt x="2148" y="279"/>
                  <a:pt x="2105" y="286"/>
                  <a:pt x="2063" y="302"/>
                </a:cubicBezTo>
                <a:cubicBezTo>
                  <a:pt x="2030" y="118"/>
                  <a:pt x="1880" y="1"/>
                  <a:pt x="1696" y="1"/>
                </a:cubicBezTo>
                <a:cubicBezTo>
                  <a:pt x="1683"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8" name="Google Shape;3518;p114"/>
          <p:cNvGrpSpPr/>
          <p:nvPr/>
        </p:nvGrpSpPr>
        <p:grpSpPr>
          <a:xfrm>
            <a:off x="6057416" y="776813"/>
            <a:ext cx="2365194" cy="1824991"/>
            <a:chOff x="6057416" y="722000"/>
            <a:chExt cx="2365194" cy="1824991"/>
          </a:xfrm>
        </p:grpSpPr>
        <p:sp>
          <p:nvSpPr>
            <p:cNvPr id="3519" name="Google Shape;3519;p114"/>
            <p:cNvSpPr/>
            <p:nvPr/>
          </p:nvSpPr>
          <p:spPr>
            <a:xfrm>
              <a:off x="6188885" y="866577"/>
              <a:ext cx="1879124" cy="1629454"/>
            </a:xfrm>
            <a:custGeom>
              <a:rect b="b" l="l" r="r" t="t"/>
              <a:pathLst>
                <a:path extrusionOk="0" h="50841" w="58631">
                  <a:moveTo>
                    <a:pt x="38296" y="2909"/>
                  </a:moveTo>
                  <a:cubicBezTo>
                    <a:pt x="40000" y="2909"/>
                    <a:pt x="41621" y="3611"/>
                    <a:pt x="42791" y="4831"/>
                  </a:cubicBezTo>
                  <a:cubicBezTo>
                    <a:pt x="44194" y="6268"/>
                    <a:pt x="44913" y="8022"/>
                    <a:pt x="45163" y="9994"/>
                  </a:cubicBezTo>
                  <a:cubicBezTo>
                    <a:pt x="45330" y="11381"/>
                    <a:pt x="45046" y="12734"/>
                    <a:pt x="44679" y="14087"/>
                  </a:cubicBezTo>
                  <a:cubicBezTo>
                    <a:pt x="43960" y="16727"/>
                    <a:pt x="42390" y="18816"/>
                    <a:pt x="40335" y="20570"/>
                  </a:cubicBezTo>
                  <a:cubicBezTo>
                    <a:pt x="39883" y="20954"/>
                    <a:pt x="39399" y="21305"/>
                    <a:pt x="38898" y="21623"/>
                  </a:cubicBezTo>
                  <a:cubicBezTo>
                    <a:pt x="38820" y="21692"/>
                    <a:pt x="38724" y="21725"/>
                    <a:pt x="38629" y="21725"/>
                  </a:cubicBezTo>
                  <a:cubicBezTo>
                    <a:pt x="38541" y="21725"/>
                    <a:pt x="38452" y="21696"/>
                    <a:pt x="38380" y="21640"/>
                  </a:cubicBezTo>
                  <a:cubicBezTo>
                    <a:pt x="34954" y="19451"/>
                    <a:pt x="32649" y="16426"/>
                    <a:pt x="31680" y="12450"/>
                  </a:cubicBezTo>
                  <a:cubicBezTo>
                    <a:pt x="31212" y="10645"/>
                    <a:pt x="31279" y="8741"/>
                    <a:pt x="31897" y="6986"/>
                  </a:cubicBezTo>
                  <a:cubicBezTo>
                    <a:pt x="32615" y="4981"/>
                    <a:pt x="34035" y="3761"/>
                    <a:pt x="36041" y="3210"/>
                  </a:cubicBezTo>
                  <a:cubicBezTo>
                    <a:pt x="36408" y="3110"/>
                    <a:pt x="36776" y="3026"/>
                    <a:pt x="37143" y="2993"/>
                  </a:cubicBezTo>
                  <a:cubicBezTo>
                    <a:pt x="37528" y="2926"/>
                    <a:pt x="37912" y="2909"/>
                    <a:pt x="38296" y="2909"/>
                  </a:cubicBezTo>
                  <a:close/>
                  <a:moveTo>
                    <a:pt x="832" y="1"/>
                  </a:moveTo>
                  <a:cubicBezTo>
                    <a:pt x="737" y="1"/>
                    <a:pt x="642" y="18"/>
                    <a:pt x="552" y="52"/>
                  </a:cubicBezTo>
                  <a:cubicBezTo>
                    <a:pt x="201" y="203"/>
                    <a:pt x="0" y="570"/>
                    <a:pt x="50" y="938"/>
                  </a:cubicBezTo>
                  <a:cubicBezTo>
                    <a:pt x="67" y="1021"/>
                    <a:pt x="100" y="1121"/>
                    <a:pt x="134" y="1205"/>
                  </a:cubicBezTo>
                  <a:cubicBezTo>
                    <a:pt x="869" y="3678"/>
                    <a:pt x="1838" y="6067"/>
                    <a:pt x="2974" y="8373"/>
                  </a:cubicBezTo>
                  <a:cubicBezTo>
                    <a:pt x="5698" y="13853"/>
                    <a:pt x="9958" y="18432"/>
                    <a:pt x="15255" y="21506"/>
                  </a:cubicBezTo>
                  <a:cubicBezTo>
                    <a:pt x="16558" y="22274"/>
                    <a:pt x="17928" y="22926"/>
                    <a:pt x="19365" y="23444"/>
                  </a:cubicBezTo>
                  <a:cubicBezTo>
                    <a:pt x="20852" y="23979"/>
                    <a:pt x="22373" y="24430"/>
                    <a:pt x="23910" y="24781"/>
                  </a:cubicBezTo>
                  <a:cubicBezTo>
                    <a:pt x="25514" y="25165"/>
                    <a:pt x="27118" y="25499"/>
                    <a:pt x="28772" y="25533"/>
                  </a:cubicBezTo>
                  <a:cubicBezTo>
                    <a:pt x="29026" y="25539"/>
                    <a:pt x="29281" y="25543"/>
                    <a:pt x="29536" y="25543"/>
                  </a:cubicBezTo>
                  <a:cubicBezTo>
                    <a:pt x="30555" y="25543"/>
                    <a:pt x="31579" y="25489"/>
                    <a:pt x="32582" y="25382"/>
                  </a:cubicBezTo>
                  <a:cubicBezTo>
                    <a:pt x="34570" y="25198"/>
                    <a:pt x="36492" y="24664"/>
                    <a:pt x="38263" y="23795"/>
                  </a:cubicBezTo>
                  <a:cubicBezTo>
                    <a:pt x="38360" y="23738"/>
                    <a:pt x="38464" y="23709"/>
                    <a:pt x="38567" y="23709"/>
                  </a:cubicBezTo>
                  <a:cubicBezTo>
                    <a:pt x="38678" y="23709"/>
                    <a:pt x="38786" y="23743"/>
                    <a:pt x="38881" y="23812"/>
                  </a:cubicBezTo>
                  <a:cubicBezTo>
                    <a:pt x="39716" y="24279"/>
                    <a:pt x="40569" y="24714"/>
                    <a:pt x="41437" y="25081"/>
                  </a:cubicBezTo>
                  <a:cubicBezTo>
                    <a:pt x="42941" y="25750"/>
                    <a:pt x="44412" y="26518"/>
                    <a:pt x="45848" y="27287"/>
                  </a:cubicBezTo>
                  <a:cubicBezTo>
                    <a:pt x="48956" y="28958"/>
                    <a:pt x="51596" y="31147"/>
                    <a:pt x="53618" y="34037"/>
                  </a:cubicBezTo>
                  <a:cubicBezTo>
                    <a:pt x="54052" y="34622"/>
                    <a:pt x="54453" y="35240"/>
                    <a:pt x="54804" y="35892"/>
                  </a:cubicBezTo>
                  <a:cubicBezTo>
                    <a:pt x="56057" y="38265"/>
                    <a:pt x="56592" y="40821"/>
                    <a:pt x="56843" y="43444"/>
                  </a:cubicBezTo>
                  <a:cubicBezTo>
                    <a:pt x="56960" y="44647"/>
                    <a:pt x="56893" y="45833"/>
                    <a:pt x="56876" y="47020"/>
                  </a:cubicBezTo>
                  <a:cubicBezTo>
                    <a:pt x="56893" y="47939"/>
                    <a:pt x="56826" y="48841"/>
                    <a:pt x="56676" y="49743"/>
                  </a:cubicBezTo>
                  <a:cubicBezTo>
                    <a:pt x="56625" y="49944"/>
                    <a:pt x="56625" y="50144"/>
                    <a:pt x="56676" y="50328"/>
                  </a:cubicBezTo>
                  <a:cubicBezTo>
                    <a:pt x="56768" y="50661"/>
                    <a:pt x="57061" y="50841"/>
                    <a:pt x="57354" y="50841"/>
                  </a:cubicBezTo>
                  <a:cubicBezTo>
                    <a:pt x="57591" y="50841"/>
                    <a:pt x="57828" y="50724"/>
                    <a:pt x="57962" y="50478"/>
                  </a:cubicBezTo>
                  <a:cubicBezTo>
                    <a:pt x="58012" y="50378"/>
                    <a:pt x="58046" y="50278"/>
                    <a:pt x="58062" y="50161"/>
                  </a:cubicBezTo>
                  <a:cubicBezTo>
                    <a:pt x="58280" y="49275"/>
                    <a:pt x="58413" y="48373"/>
                    <a:pt x="58463" y="47454"/>
                  </a:cubicBezTo>
                  <a:cubicBezTo>
                    <a:pt x="58631" y="45065"/>
                    <a:pt x="58480" y="42659"/>
                    <a:pt x="58012" y="40320"/>
                  </a:cubicBezTo>
                  <a:cubicBezTo>
                    <a:pt x="57444" y="37613"/>
                    <a:pt x="56475" y="35107"/>
                    <a:pt x="54771" y="32884"/>
                  </a:cubicBezTo>
                  <a:cubicBezTo>
                    <a:pt x="53317" y="30996"/>
                    <a:pt x="51730" y="29225"/>
                    <a:pt x="49758" y="27838"/>
                  </a:cubicBezTo>
                  <a:cubicBezTo>
                    <a:pt x="47753" y="26468"/>
                    <a:pt x="45631" y="25265"/>
                    <a:pt x="43426" y="24229"/>
                  </a:cubicBezTo>
                  <a:cubicBezTo>
                    <a:pt x="42507" y="23795"/>
                    <a:pt x="41571" y="23361"/>
                    <a:pt x="40652" y="22926"/>
                  </a:cubicBezTo>
                  <a:cubicBezTo>
                    <a:pt x="40502" y="22876"/>
                    <a:pt x="40368" y="22809"/>
                    <a:pt x="40268" y="22692"/>
                  </a:cubicBezTo>
                  <a:cubicBezTo>
                    <a:pt x="40368" y="22575"/>
                    <a:pt x="40502" y="22475"/>
                    <a:pt x="40635" y="22391"/>
                  </a:cubicBezTo>
                  <a:cubicBezTo>
                    <a:pt x="43426" y="20253"/>
                    <a:pt x="45447" y="17596"/>
                    <a:pt x="46350" y="14121"/>
                  </a:cubicBezTo>
                  <a:cubicBezTo>
                    <a:pt x="47051" y="11431"/>
                    <a:pt x="46985" y="8807"/>
                    <a:pt x="45731" y="6268"/>
                  </a:cubicBezTo>
                  <a:cubicBezTo>
                    <a:pt x="44562" y="3878"/>
                    <a:pt x="42757" y="2124"/>
                    <a:pt x="40101" y="1522"/>
                  </a:cubicBezTo>
                  <a:cubicBezTo>
                    <a:pt x="39424" y="1362"/>
                    <a:pt x="38738" y="1282"/>
                    <a:pt x="38055" y="1282"/>
                  </a:cubicBezTo>
                  <a:cubicBezTo>
                    <a:pt x="36329" y="1282"/>
                    <a:pt x="34628" y="1789"/>
                    <a:pt x="33167" y="2759"/>
                  </a:cubicBezTo>
                  <a:cubicBezTo>
                    <a:pt x="32164" y="3411"/>
                    <a:pt x="31345" y="4346"/>
                    <a:pt x="30811" y="5432"/>
                  </a:cubicBezTo>
                  <a:cubicBezTo>
                    <a:pt x="29992" y="7070"/>
                    <a:pt x="29641" y="8891"/>
                    <a:pt x="29792" y="10712"/>
                  </a:cubicBezTo>
                  <a:cubicBezTo>
                    <a:pt x="29942" y="12700"/>
                    <a:pt x="30510" y="14639"/>
                    <a:pt x="31429" y="16410"/>
                  </a:cubicBezTo>
                  <a:cubicBezTo>
                    <a:pt x="32565" y="18682"/>
                    <a:pt x="34236" y="20637"/>
                    <a:pt x="36274" y="22124"/>
                  </a:cubicBezTo>
                  <a:lnTo>
                    <a:pt x="36909" y="22592"/>
                  </a:lnTo>
                  <a:cubicBezTo>
                    <a:pt x="36809" y="22742"/>
                    <a:pt x="36659" y="22759"/>
                    <a:pt x="36542" y="22809"/>
                  </a:cubicBezTo>
                  <a:cubicBezTo>
                    <a:pt x="35305" y="23294"/>
                    <a:pt x="34035" y="23594"/>
                    <a:pt x="32716" y="23745"/>
                  </a:cubicBezTo>
                  <a:cubicBezTo>
                    <a:pt x="31744" y="23878"/>
                    <a:pt x="30762" y="23946"/>
                    <a:pt x="29779" y="23946"/>
                  </a:cubicBezTo>
                  <a:cubicBezTo>
                    <a:pt x="29036" y="23946"/>
                    <a:pt x="28293" y="23907"/>
                    <a:pt x="27553" y="23828"/>
                  </a:cubicBezTo>
                  <a:cubicBezTo>
                    <a:pt x="26233" y="23661"/>
                    <a:pt x="24929" y="23411"/>
                    <a:pt x="23643" y="23060"/>
                  </a:cubicBezTo>
                  <a:cubicBezTo>
                    <a:pt x="21771" y="22575"/>
                    <a:pt x="19900" y="22041"/>
                    <a:pt x="18146" y="21205"/>
                  </a:cubicBezTo>
                  <a:cubicBezTo>
                    <a:pt x="12632" y="18582"/>
                    <a:pt x="8070" y="14288"/>
                    <a:pt x="5113" y="8941"/>
                  </a:cubicBezTo>
                  <a:cubicBezTo>
                    <a:pt x="3693" y="6368"/>
                    <a:pt x="2557" y="3661"/>
                    <a:pt x="1704" y="854"/>
                  </a:cubicBezTo>
                  <a:cubicBezTo>
                    <a:pt x="1654" y="687"/>
                    <a:pt x="1587" y="537"/>
                    <a:pt x="1521" y="386"/>
                  </a:cubicBezTo>
                  <a:cubicBezTo>
                    <a:pt x="1372" y="138"/>
                    <a:pt x="1104" y="1"/>
                    <a:pt x="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4"/>
            <p:cNvSpPr/>
            <p:nvPr/>
          </p:nvSpPr>
          <p:spPr>
            <a:xfrm>
              <a:off x="7235253" y="1022052"/>
              <a:ext cx="226561" cy="180089"/>
            </a:xfrm>
            <a:custGeom>
              <a:rect b="b" l="l" r="r" t="t"/>
              <a:pathLst>
                <a:path extrusionOk="0" h="5619" w="7069">
                  <a:moveTo>
                    <a:pt x="1709" y="1"/>
                  </a:moveTo>
                  <a:cubicBezTo>
                    <a:pt x="1246" y="1"/>
                    <a:pt x="790" y="42"/>
                    <a:pt x="335" y="130"/>
                  </a:cubicBezTo>
                  <a:cubicBezTo>
                    <a:pt x="134" y="130"/>
                    <a:pt x="1" y="297"/>
                    <a:pt x="17" y="498"/>
                  </a:cubicBezTo>
                  <a:cubicBezTo>
                    <a:pt x="34" y="1183"/>
                    <a:pt x="151" y="1868"/>
                    <a:pt x="418" y="2519"/>
                  </a:cubicBezTo>
                  <a:cubicBezTo>
                    <a:pt x="1090" y="4003"/>
                    <a:pt x="2783" y="5618"/>
                    <a:pt x="5185" y="5618"/>
                  </a:cubicBezTo>
                  <a:cubicBezTo>
                    <a:pt x="5352" y="5618"/>
                    <a:pt x="5524" y="5610"/>
                    <a:pt x="5698" y="5594"/>
                  </a:cubicBezTo>
                  <a:cubicBezTo>
                    <a:pt x="6049" y="5577"/>
                    <a:pt x="6417" y="5510"/>
                    <a:pt x="6768" y="5427"/>
                  </a:cubicBezTo>
                  <a:cubicBezTo>
                    <a:pt x="6968" y="5377"/>
                    <a:pt x="7068" y="5260"/>
                    <a:pt x="7035" y="5042"/>
                  </a:cubicBezTo>
                  <a:cubicBezTo>
                    <a:pt x="7018" y="4942"/>
                    <a:pt x="7002" y="4859"/>
                    <a:pt x="6985" y="4758"/>
                  </a:cubicBezTo>
                  <a:cubicBezTo>
                    <a:pt x="6801" y="3856"/>
                    <a:pt x="6450" y="3004"/>
                    <a:pt x="5982" y="2235"/>
                  </a:cubicBezTo>
                  <a:cubicBezTo>
                    <a:pt x="5381" y="1233"/>
                    <a:pt x="4412" y="498"/>
                    <a:pt x="3292" y="197"/>
                  </a:cubicBezTo>
                  <a:cubicBezTo>
                    <a:pt x="2925" y="97"/>
                    <a:pt x="2540" y="47"/>
                    <a:pt x="2156" y="13"/>
                  </a:cubicBezTo>
                  <a:cubicBezTo>
                    <a:pt x="2006" y="5"/>
                    <a:pt x="1857" y="1"/>
                    <a:pt x="1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4"/>
            <p:cNvSpPr/>
            <p:nvPr/>
          </p:nvSpPr>
          <p:spPr>
            <a:xfrm>
              <a:off x="8055124" y="2306071"/>
              <a:ext cx="267778" cy="151276"/>
            </a:xfrm>
            <a:custGeom>
              <a:rect b="b" l="l" r="r" t="t"/>
              <a:pathLst>
                <a:path extrusionOk="0" h="4720" w="8355">
                  <a:moveTo>
                    <a:pt x="3843" y="1"/>
                  </a:moveTo>
                  <a:cubicBezTo>
                    <a:pt x="2524" y="1"/>
                    <a:pt x="1337" y="468"/>
                    <a:pt x="201" y="1120"/>
                  </a:cubicBezTo>
                  <a:cubicBezTo>
                    <a:pt x="1" y="1237"/>
                    <a:pt x="17" y="1371"/>
                    <a:pt x="101" y="1571"/>
                  </a:cubicBezTo>
                  <a:cubicBezTo>
                    <a:pt x="402" y="2323"/>
                    <a:pt x="869" y="2991"/>
                    <a:pt x="1471" y="3526"/>
                  </a:cubicBezTo>
                  <a:cubicBezTo>
                    <a:pt x="2296" y="4280"/>
                    <a:pt x="3243" y="4719"/>
                    <a:pt x="4342" y="4719"/>
                  </a:cubicBezTo>
                  <a:cubicBezTo>
                    <a:pt x="4533" y="4719"/>
                    <a:pt x="4729" y="4706"/>
                    <a:pt x="4930" y="4679"/>
                  </a:cubicBezTo>
                  <a:cubicBezTo>
                    <a:pt x="6082" y="4529"/>
                    <a:pt x="7118" y="4011"/>
                    <a:pt x="8104" y="3442"/>
                  </a:cubicBezTo>
                  <a:cubicBezTo>
                    <a:pt x="8355" y="3309"/>
                    <a:pt x="8355" y="3192"/>
                    <a:pt x="8154" y="2891"/>
                  </a:cubicBezTo>
                  <a:cubicBezTo>
                    <a:pt x="7536" y="1905"/>
                    <a:pt x="6684" y="1087"/>
                    <a:pt x="5665" y="518"/>
                  </a:cubicBezTo>
                  <a:cubicBezTo>
                    <a:pt x="5113" y="201"/>
                    <a:pt x="4478" y="34"/>
                    <a:pt x="3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4"/>
            <p:cNvSpPr/>
            <p:nvPr/>
          </p:nvSpPr>
          <p:spPr>
            <a:xfrm>
              <a:off x="6237601" y="1373031"/>
              <a:ext cx="220664" cy="184063"/>
            </a:xfrm>
            <a:custGeom>
              <a:rect b="b" l="l" r="r" t="t"/>
              <a:pathLst>
                <a:path extrusionOk="0" h="5743" w="6885">
                  <a:moveTo>
                    <a:pt x="5573" y="0"/>
                  </a:moveTo>
                  <a:cubicBezTo>
                    <a:pt x="5481" y="0"/>
                    <a:pt x="5389" y="2"/>
                    <a:pt x="5297" y="6"/>
                  </a:cubicBezTo>
                  <a:cubicBezTo>
                    <a:pt x="3409" y="56"/>
                    <a:pt x="1939" y="842"/>
                    <a:pt x="953" y="2462"/>
                  </a:cubicBezTo>
                  <a:cubicBezTo>
                    <a:pt x="468" y="3281"/>
                    <a:pt x="151" y="4200"/>
                    <a:pt x="34" y="5152"/>
                  </a:cubicBezTo>
                  <a:cubicBezTo>
                    <a:pt x="1" y="5420"/>
                    <a:pt x="34" y="5487"/>
                    <a:pt x="301" y="5553"/>
                  </a:cubicBezTo>
                  <a:cubicBezTo>
                    <a:pt x="769" y="5654"/>
                    <a:pt x="1220" y="5704"/>
                    <a:pt x="1688" y="5737"/>
                  </a:cubicBezTo>
                  <a:cubicBezTo>
                    <a:pt x="1762" y="5741"/>
                    <a:pt x="1835" y="5743"/>
                    <a:pt x="1908" y="5743"/>
                  </a:cubicBezTo>
                  <a:cubicBezTo>
                    <a:pt x="3217" y="5743"/>
                    <a:pt x="4478" y="5181"/>
                    <a:pt x="5364" y="4200"/>
                  </a:cubicBezTo>
                  <a:cubicBezTo>
                    <a:pt x="6300" y="3198"/>
                    <a:pt x="6717" y="1978"/>
                    <a:pt x="6851" y="641"/>
                  </a:cubicBezTo>
                  <a:cubicBezTo>
                    <a:pt x="6885" y="207"/>
                    <a:pt x="6834" y="140"/>
                    <a:pt x="6400" y="56"/>
                  </a:cubicBezTo>
                  <a:cubicBezTo>
                    <a:pt x="6124" y="19"/>
                    <a:pt x="5849" y="0"/>
                    <a:pt x="5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4"/>
            <p:cNvSpPr/>
            <p:nvPr/>
          </p:nvSpPr>
          <p:spPr>
            <a:xfrm>
              <a:off x="6295451" y="895230"/>
              <a:ext cx="232427" cy="169032"/>
            </a:xfrm>
            <a:custGeom>
              <a:rect b="b" l="l" r="r" t="t"/>
              <a:pathLst>
                <a:path extrusionOk="0" h="5274" w="7252">
                  <a:moveTo>
                    <a:pt x="5038" y="1"/>
                  </a:moveTo>
                  <a:cubicBezTo>
                    <a:pt x="4896" y="1"/>
                    <a:pt x="4754" y="4"/>
                    <a:pt x="4612" y="10"/>
                  </a:cubicBezTo>
                  <a:cubicBezTo>
                    <a:pt x="3308" y="111"/>
                    <a:pt x="2206" y="645"/>
                    <a:pt x="1420" y="1698"/>
                  </a:cubicBezTo>
                  <a:cubicBezTo>
                    <a:pt x="785" y="2583"/>
                    <a:pt x="351" y="3586"/>
                    <a:pt x="84" y="4639"/>
                  </a:cubicBezTo>
                  <a:cubicBezTo>
                    <a:pt x="0" y="4956"/>
                    <a:pt x="84" y="5056"/>
                    <a:pt x="418" y="5123"/>
                  </a:cubicBezTo>
                  <a:cubicBezTo>
                    <a:pt x="886" y="5207"/>
                    <a:pt x="1370" y="5257"/>
                    <a:pt x="1855" y="5257"/>
                  </a:cubicBezTo>
                  <a:cubicBezTo>
                    <a:pt x="2105" y="5257"/>
                    <a:pt x="2356" y="5273"/>
                    <a:pt x="2607" y="5273"/>
                  </a:cubicBezTo>
                  <a:cubicBezTo>
                    <a:pt x="3860" y="5257"/>
                    <a:pt x="5029" y="4655"/>
                    <a:pt x="5765" y="3636"/>
                  </a:cubicBezTo>
                  <a:cubicBezTo>
                    <a:pt x="6416" y="2767"/>
                    <a:pt x="6884" y="1781"/>
                    <a:pt x="7151" y="729"/>
                  </a:cubicBezTo>
                  <a:cubicBezTo>
                    <a:pt x="7252" y="361"/>
                    <a:pt x="7202" y="294"/>
                    <a:pt x="6834" y="211"/>
                  </a:cubicBezTo>
                  <a:cubicBezTo>
                    <a:pt x="6251" y="62"/>
                    <a:pt x="5647" y="1"/>
                    <a:pt x="5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4"/>
            <p:cNvSpPr/>
            <p:nvPr/>
          </p:nvSpPr>
          <p:spPr>
            <a:xfrm>
              <a:off x="7614949" y="857315"/>
              <a:ext cx="217972" cy="174288"/>
            </a:xfrm>
            <a:custGeom>
              <a:rect b="b" l="l" r="r" t="t"/>
              <a:pathLst>
                <a:path extrusionOk="0" h="5438" w="6801">
                  <a:moveTo>
                    <a:pt x="5185" y="0"/>
                  </a:moveTo>
                  <a:cubicBezTo>
                    <a:pt x="5055" y="0"/>
                    <a:pt x="4925" y="2"/>
                    <a:pt x="4795" y="7"/>
                  </a:cubicBezTo>
                  <a:cubicBezTo>
                    <a:pt x="3292" y="91"/>
                    <a:pt x="2055" y="675"/>
                    <a:pt x="1170" y="1945"/>
                  </a:cubicBezTo>
                  <a:cubicBezTo>
                    <a:pt x="702" y="2647"/>
                    <a:pt x="351" y="3432"/>
                    <a:pt x="150" y="4234"/>
                  </a:cubicBezTo>
                  <a:cubicBezTo>
                    <a:pt x="84" y="4435"/>
                    <a:pt x="50" y="4652"/>
                    <a:pt x="33" y="4852"/>
                  </a:cubicBezTo>
                  <a:cubicBezTo>
                    <a:pt x="0" y="5136"/>
                    <a:pt x="67" y="5220"/>
                    <a:pt x="351" y="5287"/>
                  </a:cubicBezTo>
                  <a:cubicBezTo>
                    <a:pt x="672" y="5374"/>
                    <a:pt x="993" y="5424"/>
                    <a:pt x="1314" y="5424"/>
                  </a:cubicBezTo>
                  <a:cubicBezTo>
                    <a:pt x="1360" y="5424"/>
                    <a:pt x="1407" y="5423"/>
                    <a:pt x="1454" y="5421"/>
                  </a:cubicBezTo>
                  <a:cubicBezTo>
                    <a:pt x="1587" y="5421"/>
                    <a:pt x="1704" y="5437"/>
                    <a:pt x="1821" y="5437"/>
                  </a:cubicBezTo>
                  <a:cubicBezTo>
                    <a:pt x="3693" y="5337"/>
                    <a:pt x="5180" y="4568"/>
                    <a:pt x="6099" y="2881"/>
                  </a:cubicBezTo>
                  <a:cubicBezTo>
                    <a:pt x="6483" y="2196"/>
                    <a:pt x="6717" y="1427"/>
                    <a:pt x="6767" y="642"/>
                  </a:cubicBezTo>
                  <a:cubicBezTo>
                    <a:pt x="6800" y="174"/>
                    <a:pt x="6700" y="74"/>
                    <a:pt x="6249" y="40"/>
                  </a:cubicBezTo>
                  <a:cubicBezTo>
                    <a:pt x="5894" y="16"/>
                    <a:pt x="5540" y="0"/>
                    <a:pt x="5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4"/>
            <p:cNvSpPr/>
            <p:nvPr/>
          </p:nvSpPr>
          <p:spPr>
            <a:xfrm>
              <a:off x="7874651" y="1650007"/>
              <a:ext cx="184736" cy="201691"/>
            </a:xfrm>
            <a:custGeom>
              <a:rect b="b" l="l" r="r" t="t"/>
              <a:pathLst>
                <a:path extrusionOk="0" h="6293" w="5764">
                  <a:moveTo>
                    <a:pt x="5381" y="1"/>
                  </a:moveTo>
                  <a:cubicBezTo>
                    <a:pt x="5355" y="1"/>
                    <a:pt x="5327" y="1"/>
                    <a:pt x="5297" y="3"/>
                  </a:cubicBezTo>
                  <a:cubicBezTo>
                    <a:pt x="4562" y="36"/>
                    <a:pt x="3827" y="186"/>
                    <a:pt x="3159" y="454"/>
                  </a:cubicBezTo>
                  <a:cubicBezTo>
                    <a:pt x="2106" y="821"/>
                    <a:pt x="1254" y="1573"/>
                    <a:pt x="753" y="2559"/>
                  </a:cubicBezTo>
                  <a:cubicBezTo>
                    <a:pt x="318" y="3411"/>
                    <a:pt x="68" y="4330"/>
                    <a:pt x="17" y="5266"/>
                  </a:cubicBezTo>
                  <a:cubicBezTo>
                    <a:pt x="17" y="5416"/>
                    <a:pt x="1" y="5567"/>
                    <a:pt x="17" y="5717"/>
                  </a:cubicBezTo>
                  <a:cubicBezTo>
                    <a:pt x="34" y="6185"/>
                    <a:pt x="134" y="6268"/>
                    <a:pt x="586" y="6285"/>
                  </a:cubicBezTo>
                  <a:cubicBezTo>
                    <a:pt x="676" y="6290"/>
                    <a:pt x="766" y="6293"/>
                    <a:pt x="855" y="6293"/>
                  </a:cubicBezTo>
                  <a:cubicBezTo>
                    <a:pt x="2738" y="6293"/>
                    <a:pt x="4445" y="5132"/>
                    <a:pt x="5147" y="3378"/>
                  </a:cubicBezTo>
                  <a:cubicBezTo>
                    <a:pt x="5531" y="2442"/>
                    <a:pt x="5732" y="1456"/>
                    <a:pt x="5748" y="470"/>
                  </a:cubicBezTo>
                  <a:cubicBezTo>
                    <a:pt x="5764" y="100"/>
                    <a:pt x="5694" y="1"/>
                    <a:pt x="5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4"/>
            <p:cNvSpPr/>
            <p:nvPr/>
          </p:nvSpPr>
          <p:spPr>
            <a:xfrm>
              <a:off x="7443033" y="1690486"/>
              <a:ext cx="178358" cy="224895"/>
            </a:xfrm>
            <a:custGeom>
              <a:rect b="b" l="l" r="r" t="t"/>
              <a:pathLst>
                <a:path extrusionOk="0" h="7017" w="5565">
                  <a:moveTo>
                    <a:pt x="4179" y="1"/>
                  </a:moveTo>
                  <a:cubicBezTo>
                    <a:pt x="4109" y="1"/>
                    <a:pt x="4027" y="16"/>
                    <a:pt x="3927" y="43"/>
                  </a:cubicBezTo>
                  <a:cubicBezTo>
                    <a:pt x="3042" y="243"/>
                    <a:pt x="2206" y="661"/>
                    <a:pt x="1504" y="1246"/>
                  </a:cubicBezTo>
                  <a:cubicBezTo>
                    <a:pt x="619" y="2031"/>
                    <a:pt x="34" y="2967"/>
                    <a:pt x="17" y="4270"/>
                  </a:cubicBezTo>
                  <a:cubicBezTo>
                    <a:pt x="1" y="5106"/>
                    <a:pt x="184" y="5958"/>
                    <a:pt x="535" y="6710"/>
                  </a:cubicBezTo>
                  <a:cubicBezTo>
                    <a:pt x="644" y="6926"/>
                    <a:pt x="710" y="7017"/>
                    <a:pt x="839" y="7017"/>
                  </a:cubicBezTo>
                  <a:cubicBezTo>
                    <a:pt x="909" y="7017"/>
                    <a:pt x="997" y="6990"/>
                    <a:pt x="1120" y="6943"/>
                  </a:cubicBezTo>
                  <a:cubicBezTo>
                    <a:pt x="1471" y="6826"/>
                    <a:pt x="1822" y="6693"/>
                    <a:pt x="2156" y="6526"/>
                  </a:cubicBezTo>
                  <a:cubicBezTo>
                    <a:pt x="4495" y="5473"/>
                    <a:pt x="5565" y="2750"/>
                    <a:pt x="4579" y="377"/>
                  </a:cubicBezTo>
                  <a:cubicBezTo>
                    <a:pt x="4469" y="109"/>
                    <a:pt x="4368" y="1"/>
                    <a:pt x="41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4"/>
            <p:cNvSpPr/>
            <p:nvPr/>
          </p:nvSpPr>
          <p:spPr>
            <a:xfrm>
              <a:off x="7748822" y="2087586"/>
              <a:ext cx="249573" cy="136277"/>
            </a:xfrm>
            <a:custGeom>
              <a:rect b="b" l="l" r="r" t="t"/>
              <a:pathLst>
                <a:path extrusionOk="0" h="4252" w="7787">
                  <a:moveTo>
                    <a:pt x="4528" y="0"/>
                  </a:moveTo>
                  <a:cubicBezTo>
                    <a:pt x="4528" y="0"/>
                    <a:pt x="4528" y="0"/>
                    <a:pt x="4528" y="0"/>
                  </a:cubicBezTo>
                  <a:lnTo>
                    <a:pt x="4528" y="0"/>
                  </a:lnTo>
                  <a:cubicBezTo>
                    <a:pt x="4534" y="0"/>
                    <a:pt x="4539" y="0"/>
                    <a:pt x="4545" y="0"/>
                  </a:cubicBezTo>
                  <a:close/>
                  <a:moveTo>
                    <a:pt x="4528" y="0"/>
                  </a:moveTo>
                  <a:cubicBezTo>
                    <a:pt x="4284" y="0"/>
                    <a:pt x="4055" y="1"/>
                    <a:pt x="3826" y="34"/>
                  </a:cubicBezTo>
                  <a:cubicBezTo>
                    <a:pt x="3593" y="84"/>
                    <a:pt x="3342" y="151"/>
                    <a:pt x="3125" y="234"/>
                  </a:cubicBezTo>
                  <a:cubicBezTo>
                    <a:pt x="2005" y="702"/>
                    <a:pt x="1036" y="1471"/>
                    <a:pt x="318" y="2440"/>
                  </a:cubicBezTo>
                  <a:cubicBezTo>
                    <a:pt x="251" y="2523"/>
                    <a:pt x="201" y="2624"/>
                    <a:pt x="151" y="2724"/>
                  </a:cubicBezTo>
                  <a:cubicBezTo>
                    <a:pt x="0" y="3025"/>
                    <a:pt x="50" y="3175"/>
                    <a:pt x="351" y="3309"/>
                  </a:cubicBezTo>
                  <a:cubicBezTo>
                    <a:pt x="1019" y="3609"/>
                    <a:pt x="1721" y="3860"/>
                    <a:pt x="2423" y="4061"/>
                  </a:cubicBezTo>
                  <a:cubicBezTo>
                    <a:pt x="2865" y="4190"/>
                    <a:pt x="3291" y="4251"/>
                    <a:pt x="3701" y="4251"/>
                  </a:cubicBezTo>
                  <a:cubicBezTo>
                    <a:pt x="4781" y="4251"/>
                    <a:pt x="5759" y="3825"/>
                    <a:pt x="6667" y="3075"/>
                  </a:cubicBezTo>
                  <a:cubicBezTo>
                    <a:pt x="7101" y="2707"/>
                    <a:pt x="7452" y="2223"/>
                    <a:pt x="7669" y="1671"/>
                  </a:cubicBezTo>
                  <a:cubicBezTo>
                    <a:pt x="7786" y="1387"/>
                    <a:pt x="7753" y="1254"/>
                    <a:pt x="7536" y="1103"/>
                  </a:cubicBezTo>
                  <a:cubicBezTo>
                    <a:pt x="6617" y="518"/>
                    <a:pt x="5664" y="17"/>
                    <a:pt x="45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4"/>
            <p:cNvSpPr/>
            <p:nvPr/>
          </p:nvSpPr>
          <p:spPr>
            <a:xfrm>
              <a:off x="6737773" y="1327424"/>
              <a:ext cx="144610" cy="228420"/>
            </a:xfrm>
            <a:custGeom>
              <a:rect b="b" l="l" r="r" t="t"/>
              <a:pathLst>
                <a:path extrusionOk="0" h="7127" w="4512">
                  <a:moveTo>
                    <a:pt x="3219" y="1"/>
                  </a:moveTo>
                  <a:cubicBezTo>
                    <a:pt x="3145" y="1"/>
                    <a:pt x="3061" y="39"/>
                    <a:pt x="2941" y="109"/>
                  </a:cubicBezTo>
                  <a:cubicBezTo>
                    <a:pt x="2507" y="377"/>
                    <a:pt x="2089" y="644"/>
                    <a:pt x="1688" y="945"/>
                  </a:cubicBezTo>
                  <a:cubicBezTo>
                    <a:pt x="569" y="1780"/>
                    <a:pt x="67" y="2933"/>
                    <a:pt x="0" y="4370"/>
                  </a:cubicBezTo>
                  <a:cubicBezTo>
                    <a:pt x="17" y="5272"/>
                    <a:pt x="301" y="6124"/>
                    <a:pt x="802" y="6876"/>
                  </a:cubicBezTo>
                  <a:cubicBezTo>
                    <a:pt x="916" y="7047"/>
                    <a:pt x="992" y="7126"/>
                    <a:pt x="1095" y="7126"/>
                  </a:cubicBezTo>
                  <a:cubicBezTo>
                    <a:pt x="1173" y="7126"/>
                    <a:pt x="1267" y="7080"/>
                    <a:pt x="1404" y="6993"/>
                  </a:cubicBezTo>
                  <a:cubicBezTo>
                    <a:pt x="2056" y="6592"/>
                    <a:pt x="2657" y="6124"/>
                    <a:pt x="3192" y="5590"/>
                  </a:cubicBezTo>
                  <a:cubicBezTo>
                    <a:pt x="3726" y="5038"/>
                    <a:pt x="4127" y="4353"/>
                    <a:pt x="4345" y="3601"/>
                  </a:cubicBezTo>
                  <a:cubicBezTo>
                    <a:pt x="4462" y="3284"/>
                    <a:pt x="4512" y="2933"/>
                    <a:pt x="4478" y="2582"/>
                  </a:cubicBezTo>
                  <a:cubicBezTo>
                    <a:pt x="4378" y="1730"/>
                    <a:pt x="4061" y="911"/>
                    <a:pt x="3526" y="226"/>
                  </a:cubicBezTo>
                  <a:cubicBezTo>
                    <a:pt x="3400" y="72"/>
                    <a:pt x="3320" y="1"/>
                    <a:pt x="3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4"/>
            <p:cNvSpPr/>
            <p:nvPr/>
          </p:nvSpPr>
          <p:spPr>
            <a:xfrm>
              <a:off x="6909657" y="1193840"/>
              <a:ext cx="246913" cy="124931"/>
            </a:xfrm>
            <a:custGeom>
              <a:rect b="b" l="l" r="r" t="t"/>
              <a:pathLst>
                <a:path extrusionOk="0" h="3898" w="7704">
                  <a:moveTo>
                    <a:pt x="4230" y="0"/>
                  </a:moveTo>
                  <a:cubicBezTo>
                    <a:pt x="2765" y="0"/>
                    <a:pt x="1280" y="579"/>
                    <a:pt x="185" y="1972"/>
                  </a:cubicBezTo>
                  <a:cubicBezTo>
                    <a:pt x="1" y="2205"/>
                    <a:pt x="1" y="2306"/>
                    <a:pt x="251" y="2473"/>
                  </a:cubicBezTo>
                  <a:cubicBezTo>
                    <a:pt x="552" y="2690"/>
                    <a:pt x="870" y="2890"/>
                    <a:pt x="1204" y="3074"/>
                  </a:cubicBezTo>
                  <a:cubicBezTo>
                    <a:pt x="1989" y="3559"/>
                    <a:pt x="2891" y="3843"/>
                    <a:pt x="3810" y="3893"/>
                  </a:cubicBezTo>
                  <a:cubicBezTo>
                    <a:pt x="3868" y="3896"/>
                    <a:pt x="3925" y="3897"/>
                    <a:pt x="3982" y="3897"/>
                  </a:cubicBezTo>
                  <a:cubicBezTo>
                    <a:pt x="4259" y="3897"/>
                    <a:pt x="4536" y="3865"/>
                    <a:pt x="4813" y="3809"/>
                  </a:cubicBezTo>
                  <a:cubicBezTo>
                    <a:pt x="5983" y="3509"/>
                    <a:pt x="6918" y="2874"/>
                    <a:pt x="7536" y="1804"/>
                  </a:cubicBezTo>
                  <a:cubicBezTo>
                    <a:pt x="7620" y="1654"/>
                    <a:pt x="7704" y="1520"/>
                    <a:pt x="7553" y="1370"/>
                  </a:cubicBezTo>
                  <a:cubicBezTo>
                    <a:pt x="7085" y="902"/>
                    <a:pt x="6601" y="468"/>
                    <a:pt x="5966" y="267"/>
                  </a:cubicBezTo>
                  <a:cubicBezTo>
                    <a:pt x="5409" y="94"/>
                    <a:pt x="4821" y="0"/>
                    <a:pt x="4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4"/>
            <p:cNvSpPr/>
            <p:nvPr/>
          </p:nvSpPr>
          <p:spPr>
            <a:xfrm>
              <a:off x="7643859" y="1367326"/>
              <a:ext cx="219062" cy="125155"/>
            </a:xfrm>
            <a:custGeom>
              <a:rect b="b" l="l" r="r" t="t"/>
              <a:pathLst>
                <a:path extrusionOk="0" h="3905" w="6835">
                  <a:moveTo>
                    <a:pt x="2256" y="0"/>
                  </a:moveTo>
                  <a:cubicBezTo>
                    <a:pt x="1638" y="17"/>
                    <a:pt x="1020" y="117"/>
                    <a:pt x="418" y="318"/>
                  </a:cubicBezTo>
                  <a:cubicBezTo>
                    <a:pt x="17" y="468"/>
                    <a:pt x="0" y="552"/>
                    <a:pt x="184" y="919"/>
                  </a:cubicBezTo>
                  <a:cubicBezTo>
                    <a:pt x="385" y="1320"/>
                    <a:pt x="602" y="1705"/>
                    <a:pt x="852" y="2072"/>
                  </a:cubicBezTo>
                  <a:cubicBezTo>
                    <a:pt x="1657" y="3294"/>
                    <a:pt x="2766" y="3904"/>
                    <a:pt x="4145" y="3904"/>
                  </a:cubicBezTo>
                  <a:cubicBezTo>
                    <a:pt x="4314" y="3904"/>
                    <a:pt x="4486" y="3895"/>
                    <a:pt x="4662" y="3877"/>
                  </a:cubicBezTo>
                  <a:cubicBezTo>
                    <a:pt x="5280" y="3843"/>
                    <a:pt x="5882" y="3726"/>
                    <a:pt x="6450" y="3493"/>
                  </a:cubicBezTo>
                  <a:cubicBezTo>
                    <a:pt x="6801" y="3325"/>
                    <a:pt x="6834" y="3242"/>
                    <a:pt x="6617" y="2908"/>
                  </a:cubicBezTo>
                  <a:cubicBezTo>
                    <a:pt x="6216" y="2256"/>
                    <a:pt x="5715" y="1671"/>
                    <a:pt x="5163" y="1170"/>
                  </a:cubicBezTo>
                  <a:cubicBezTo>
                    <a:pt x="4345" y="401"/>
                    <a:pt x="3342" y="101"/>
                    <a:pt x="22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4"/>
            <p:cNvSpPr/>
            <p:nvPr/>
          </p:nvSpPr>
          <p:spPr>
            <a:xfrm>
              <a:off x="6404133" y="1336142"/>
              <a:ext cx="81984" cy="77273"/>
            </a:xfrm>
            <a:custGeom>
              <a:rect b="b" l="l" r="r" t="t"/>
              <a:pathLst>
                <a:path extrusionOk="0" h="2411" w="2558">
                  <a:moveTo>
                    <a:pt x="678" y="0"/>
                  </a:moveTo>
                  <a:cubicBezTo>
                    <a:pt x="515" y="0"/>
                    <a:pt x="352" y="63"/>
                    <a:pt x="235" y="188"/>
                  </a:cubicBezTo>
                  <a:cubicBezTo>
                    <a:pt x="1" y="456"/>
                    <a:pt x="18" y="857"/>
                    <a:pt x="285" y="1074"/>
                  </a:cubicBezTo>
                  <a:cubicBezTo>
                    <a:pt x="686" y="1475"/>
                    <a:pt x="1087" y="1842"/>
                    <a:pt x="1488" y="2227"/>
                  </a:cubicBezTo>
                  <a:cubicBezTo>
                    <a:pt x="1605" y="2344"/>
                    <a:pt x="1772" y="2410"/>
                    <a:pt x="1939" y="2410"/>
                  </a:cubicBezTo>
                  <a:cubicBezTo>
                    <a:pt x="2156" y="2410"/>
                    <a:pt x="2357" y="2293"/>
                    <a:pt x="2440" y="2093"/>
                  </a:cubicBezTo>
                  <a:cubicBezTo>
                    <a:pt x="2557" y="1876"/>
                    <a:pt x="2507" y="1608"/>
                    <a:pt x="2340" y="1441"/>
                  </a:cubicBezTo>
                  <a:cubicBezTo>
                    <a:pt x="1939" y="1024"/>
                    <a:pt x="1538" y="589"/>
                    <a:pt x="1120" y="188"/>
                  </a:cubicBezTo>
                  <a:cubicBezTo>
                    <a:pt x="1003" y="63"/>
                    <a:pt x="841" y="0"/>
                    <a:pt x="67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4"/>
            <p:cNvSpPr/>
            <p:nvPr/>
          </p:nvSpPr>
          <p:spPr>
            <a:xfrm>
              <a:off x="7611200" y="1341238"/>
              <a:ext cx="59998" cy="81503"/>
            </a:xfrm>
            <a:custGeom>
              <a:rect b="b" l="l" r="r" t="t"/>
              <a:pathLst>
                <a:path extrusionOk="0" h="2543" w="1872">
                  <a:moveTo>
                    <a:pt x="1298" y="0"/>
                  </a:moveTo>
                  <a:cubicBezTo>
                    <a:pt x="1126" y="0"/>
                    <a:pt x="957" y="79"/>
                    <a:pt x="852" y="230"/>
                  </a:cubicBezTo>
                  <a:cubicBezTo>
                    <a:pt x="518" y="714"/>
                    <a:pt x="251" y="1249"/>
                    <a:pt x="67" y="1817"/>
                  </a:cubicBezTo>
                  <a:cubicBezTo>
                    <a:pt x="0" y="2084"/>
                    <a:pt x="117" y="2368"/>
                    <a:pt x="384" y="2469"/>
                  </a:cubicBezTo>
                  <a:cubicBezTo>
                    <a:pt x="471" y="2518"/>
                    <a:pt x="567" y="2542"/>
                    <a:pt x="661" y="2542"/>
                  </a:cubicBezTo>
                  <a:cubicBezTo>
                    <a:pt x="822" y="2542"/>
                    <a:pt x="981" y="2472"/>
                    <a:pt x="1086" y="2335"/>
                  </a:cubicBezTo>
                  <a:cubicBezTo>
                    <a:pt x="1153" y="2268"/>
                    <a:pt x="1203" y="2185"/>
                    <a:pt x="1253" y="2084"/>
                  </a:cubicBezTo>
                  <a:cubicBezTo>
                    <a:pt x="1420" y="1667"/>
                    <a:pt x="1587" y="1249"/>
                    <a:pt x="1805" y="848"/>
                  </a:cubicBezTo>
                  <a:cubicBezTo>
                    <a:pt x="1838" y="764"/>
                    <a:pt x="1855" y="681"/>
                    <a:pt x="1871" y="614"/>
                  </a:cubicBezTo>
                  <a:cubicBezTo>
                    <a:pt x="1871" y="363"/>
                    <a:pt x="1738" y="146"/>
                    <a:pt x="1521" y="46"/>
                  </a:cubicBezTo>
                  <a:cubicBezTo>
                    <a:pt x="1449" y="15"/>
                    <a:pt x="1373"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4"/>
            <p:cNvSpPr/>
            <p:nvPr/>
          </p:nvSpPr>
          <p:spPr>
            <a:xfrm>
              <a:off x="7972115" y="2095855"/>
              <a:ext cx="47178" cy="85638"/>
            </a:xfrm>
            <a:custGeom>
              <a:rect b="b" l="l" r="r" t="t"/>
              <a:pathLst>
                <a:path extrusionOk="0" h="2672" w="1472">
                  <a:moveTo>
                    <a:pt x="580" y="1"/>
                  </a:moveTo>
                  <a:cubicBezTo>
                    <a:pt x="549" y="1"/>
                    <a:pt x="517" y="4"/>
                    <a:pt x="485" y="10"/>
                  </a:cubicBezTo>
                  <a:cubicBezTo>
                    <a:pt x="201" y="43"/>
                    <a:pt x="1" y="277"/>
                    <a:pt x="1" y="661"/>
                  </a:cubicBezTo>
                  <a:cubicBezTo>
                    <a:pt x="51" y="1029"/>
                    <a:pt x="134" y="1463"/>
                    <a:pt x="201" y="1881"/>
                  </a:cubicBezTo>
                  <a:cubicBezTo>
                    <a:pt x="218" y="2032"/>
                    <a:pt x="251" y="2165"/>
                    <a:pt x="301" y="2282"/>
                  </a:cubicBezTo>
                  <a:cubicBezTo>
                    <a:pt x="384" y="2517"/>
                    <a:pt x="615" y="2671"/>
                    <a:pt x="852" y="2671"/>
                  </a:cubicBezTo>
                  <a:cubicBezTo>
                    <a:pt x="903" y="2671"/>
                    <a:pt x="954" y="2664"/>
                    <a:pt x="1003" y="2650"/>
                  </a:cubicBezTo>
                  <a:cubicBezTo>
                    <a:pt x="1287" y="2583"/>
                    <a:pt x="1471" y="2316"/>
                    <a:pt x="1454" y="2032"/>
                  </a:cubicBezTo>
                  <a:cubicBezTo>
                    <a:pt x="1387" y="1480"/>
                    <a:pt x="1271" y="912"/>
                    <a:pt x="1087" y="377"/>
                  </a:cubicBezTo>
                  <a:cubicBezTo>
                    <a:pt x="1013" y="157"/>
                    <a:pt x="810" y="1"/>
                    <a:pt x="580"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4"/>
            <p:cNvSpPr/>
            <p:nvPr/>
          </p:nvSpPr>
          <p:spPr>
            <a:xfrm>
              <a:off x="7132982" y="1201275"/>
              <a:ext cx="40736" cy="86856"/>
            </a:xfrm>
            <a:custGeom>
              <a:rect b="b" l="l" r="r" t="t"/>
              <a:pathLst>
                <a:path extrusionOk="0" h="2710" w="1271">
                  <a:moveTo>
                    <a:pt x="621" y="1"/>
                  </a:moveTo>
                  <a:cubicBezTo>
                    <a:pt x="339" y="1"/>
                    <a:pt x="58" y="186"/>
                    <a:pt x="50" y="570"/>
                  </a:cubicBezTo>
                  <a:cubicBezTo>
                    <a:pt x="34" y="787"/>
                    <a:pt x="34" y="1021"/>
                    <a:pt x="34" y="1339"/>
                  </a:cubicBezTo>
                  <a:cubicBezTo>
                    <a:pt x="0" y="1656"/>
                    <a:pt x="17" y="1957"/>
                    <a:pt x="84" y="2257"/>
                  </a:cubicBezTo>
                  <a:cubicBezTo>
                    <a:pt x="164" y="2530"/>
                    <a:pt x="413" y="2710"/>
                    <a:pt x="683" y="2710"/>
                  </a:cubicBezTo>
                  <a:cubicBezTo>
                    <a:pt x="695" y="2710"/>
                    <a:pt x="707" y="2709"/>
                    <a:pt x="719" y="2709"/>
                  </a:cubicBezTo>
                  <a:cubicBezTo>
                    <a:pt x="1003" y="2675"/>
                    <a:pt x="1220" y="2458"/>
                    <a:pt x="1253" y="2157"/>
                  </a:cubicBezTo>
                  <a:cubicBezTo>
                    <a:pt x="1270" y="2090"/>
                    <a:pt x="1270" y="2024"/>
                    <a:pt x="1270" y="1957"/>
                  </a:cubicBezTo>
                  <a:cubicBezTo>
                    <a:pt x="1220" y="1522"/>
                    <a:pt x="1203" y="1071"/>
                    <a:pt x="1203" y="637"/>
                  </a:cubicBezTo>
                  <a:cubicBezTo>
                    <a:pt x="1238" y="219"/>
                    <a:pt x="929" y="1"/>
                    <a:pt x="621"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4"/>
            <p:cNvSpPr/>
            <p:nvPr/>
          </p:nvSpPr>
          <p:spPr>
            <a:xfrm>
              <a:off x="7540497" y="1663821"/>
              <a:ext cx="81439" cy="57658"/>
            </a:xfrm>
            <a:custGeom>
              <a:rect b="b" l="l" r="r" t="t"/>
              <a:pathLst>
                <a:path extrusionOk="0" h="1799" w="2541">
                  <a:moveTo>
                    <a:pt x="611" y="0"/>
                  </a:moveTo>
                  <a:cubicBezTo>
                    <a:pt x="435" y="0"/>
                    <a:pt x="265" y="93"/>
                    <a:pt x="168" y="240"/>
                  </a:cubicBezTo>
                  <a:cubicBezTo>
                    <a:pt x="34" y="424"/>
                    <a:pt x="1" y="658"/>
                    <a:pt x="118" y="875"/>
                  </a:cubicBezTo>
                  <a:cubicBezTo>
                    <a:pt x="168" y="975"/>
                    <a:pt x="251" y="1075"/>
                    <a:pt x="368" y="1142"/>
                  </a:cubicBezTo>
                  <a:cubicBezTo>
                    <a:pt x="803" y="1343"/>
                    <a:pt x="1237" y="1560"/>
                    <a:pt x="1671" y="1760"/>
                  </a:cubicBezTo>
                  <a:cubicBezTo>
                    <a:pt x="1722" y="1777"/>
                    <a:pt x="1788" y="1794"/>
                    <a:pt x="1839" y="1794"/>
                  </a:cubicBezTo>
                  <a:cubicBezTo>
                    <a:pt x="1862" y="1797"/>
                    <a:pt x="1885" y="1798"/>
                    <a:pt x="1909" y="1798"/>
                  </a:cubicBezTo>
                  <a:cubicBezTo>
                    <a:pt x="2134" y="1798"/>
                    <a:pt x="2348" y="1655"/>
                    <a:pt x="2423" y="1443"/>
                  </a:cubicBezTo>
                  <a:cubicBezTo>
                    <a:pt x="2540" y="1209"/>
                    <a:pt x="2457" y="942"/>
                    <a:pt x="2256" y="808"/>
                  </a:cubicBezTo>
                  <a:cubicBezTo>
                    <a:pt x="1805" y="491"/>
                    <a:pt x="1321" y="240"/>
                    <a:pt x="803" y="39"/>
                  </a:cubicBezTo>
                  <a:cubicBezTo>
                    <a:pt x="740" y="13"/>
                    <a:pt x="675" y="0"/>
                    <a:pt x="611"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4"/>
            <p:cNvSpPr/>
            <p:nvPr/>
          </p:nvSpPr>
          <p:spPr>
            <a:xfrm>
              <a:off x="6722774" y="1531294"/>
              <a:ext cx="85189" cy="49229"/>
            </a:xfrm>
            <a:custGeom>
              <a:rect b="b" l="l" r="r" t="t"/>
              <a:pathLst>
                <a:path extrusionOk="0" h="1536" w="2658">
                  <a:moveTo>
                    <a:pt x="629" y="0"/>
                  </a:moveTo>
                  <a:cubicBezTo>
                    <a:pt x="377" y="0"/>
                    <a:pt x="156" y="173"/>
                    <a:pt x="84" y="432"/>
                  </a:cubicBezTo>
                  <a:cubicBezTo>
                    <a:pt x="1" y="716"/>
                    <a:pt x="151" y="1033"/>
                    <a:pt x="435" y="1150"/>
                  </a:cubicBezTo>
                  <a:cubicBezTo>
                    <a:pt x="903" y="1317"/>
                    <a:pt x="1387" y="1451"/>
                    <a:pt x="1889" y="1534"/>
                  </a:cubicBezTo>
                  <a:cubicBezTo>
                    <a:pt x="1907" y="1535"/>
                    <a:pt x="1925" y="1536"/>
                    <a:pt x="1943" y="1536"/>
                  </a:cubicBezTo>
                  <a:cubicBezTo>
                    <a:pt x="2279" y="1536"/>
                    <a:pt x="2494" y="1387"/>
                    <a:pt x="2574" y="1117"/>
                  </a:cubicBezTo>
                  <a:cubicBezTo>
                    <a:pt x="2657" y="849"/>
                    <a:pt x="2507" y="565"/>
                    <a:pt x="2256" y="465"/>
                  </a:cubicBezTo>
                  <a:cubicBezTo>
                    <a:pt x="1772" y="298"/>
                    <a:pt x="1270" y="131"/>
                    <a:pt x="752" y="14"/>
                  </a:cubicBezTo>
                  <a:cubicBezTo>
                    <a:pt x="711" y="5"/>
                    <a:pt x="670" y="0"/>
                    <a:pt x="629"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4"/>
            <p:cNvSpPr/>
            <p:nvPr/>
          </p:nvSpPr>
          <p:spPr>
            <a:xfrm>
              <a:off x="7210639" y="993143"/>
              <a:ext cx="60542" cy="73074"/>
            </a:xfrm>
            <a:custGeom>
              <a:rect b="b" l="l" r="r" t="t"/>
              <a:pathLst>
                <a:path extrusionOk="0" h="2280" w="1889">
                  <a:moveTo>
                    <a:pt x="1298" y="0"/>
                  </a:moveTo>
                  <a:cubicBezTo>
                    <a:pt x="1110" y="0"/>
                    <a:pt x="921" y="98"/>
                    <a:pt x="819" y="264"/>
                  </a:cubicBezTo>
                  <a:cubicBezTo>
                    <a:pt x="585" y="614"/>
                    <a:pt x="368" y="982"/>
                    <a:pt x="134" y="1350"/>
                  </a:cubicBezTo>
                  <a:cubicBezTo>
                    <a:pt x="100" y="1400"/>
                    <a:pt x="84" y="1467"/>
                    <a:pt x="67" y="1533"/>
                  </a:cubicBezTo>
                  <a:cubicBezTo>
                    <a:pt x="0" y="1767"/>
                    <a:pt x="100" y="2018"/>
                    <a:pt x="284" y="2152"/>
                  </a:cubicBezTo>
                  <a:cubicBezTo>
                    <a:pt x="387" y="2237"/>
                    <a:pt x="508" y="2279"/>
                    <a:pt x="628" y="2279"/>
                  </a:cubicBezTo>
                  <a:cubicBezTo>
                    <a:pt x="741" y="2279"/>
                    <a:pt x="855" y="2242"/>
                    <a:pt x="952" y="2168"/>
                  </a:cubicBezTo>
                  <a:cubicBezTo>
                    <a:pt x="1353" y="1734"/>
                    <a:pt x="1654" y="1233"/>
                    <a:pt x="1855" y="681"/>
                  </a:cubicBezTo>
                  <a:cubicBezTo>
                    <a:pt x="1888" y="397"/>
                    <a:pt x="1738" y="147"/>
                    <a:pt x="1470" y="30"/>
                  </a:cubicBezTo>
                  <a:cubicBezTo>
                    <a:pt x="1415" y="10"/>
                    <a:pt x="1356"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4"/>
            <p:cNvSpPr/>
            <p:nvPr/>
          </p:nvSpPr>
          <p:spPr>
            <a:xfrm>
              <a:off x="6270260" y="1012982"/>
              <a:ext cx="63779" cy="73779"/>
            </a:xfrm>
            <a:custGeom>
              <a:rect b="b" l="l" r="r" t="t"/>
              <a:pathLst>
                <a:path extrusionOk="0" h="2302" w="1990">
                  <a:moveTo>
                    <a:pt x="639" y="1"/>
                  </a:moveTo>
                  <a:cubicBezTo>
                    <a:pt x="560" y="1"/>
                    <a:pt x="480" y="15"/>
                    <a:pt x="402" y="46"/>
                  </a:cubicBezTo>
                  <a:cubicBezTo>
                    <a:pt x="118" y="196"/>
                    <a:pt x="1" y="547"/>
                    <a:pt x="134" y="831"/>
                  </a:cubicBezTo>
                  <a:cubicBezTo>
                    <a:pt x="302" y="1249"/>
                    <a:pt x="502" y="1633"/>
                    <a:pt x="736" y="2017"/>
                  </a:cubicBezTo>
                  <a:cubicBezTo>
                    <a:pt x="836" y="2201"/>
                    <a:pt x="1037" y="2301"/>
                    <a:pt x="1254" y="2301"/>
                  </a:cubicBezTo>
                  <a:cubicBezTo>
                    <a:pt x="1722" y="2301"/>
                    <a:pt x="1989" y="1833"/>
                    <a:pt x="1772" y="1382"/>
                  </a:cubicBezTo>
                  <a:cubicBezTo>
                    <a:pt x="1588" y="1031"/>
                    <a:pt x="1388" y="680"/>
                    <a:pt x="1187" y="330"/>
                  </a:cubicBezTo>
                  <a:cubicBezTo>
                    <a:pt x="1076" y="119"/>
                    <a:pt x="864" y="1"/>
                    <a:pt x="639"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4"/>
            <p:cNvSpPr/>
            <p:nvPr/>
          </p:nvSpPr>
          <p:spPr>
            <a:xfrm>
              <a:off x="7584951" y="984585"/>
              <a:ext cx="57850" cy="74196"/>
            </a:xfrm>
            <a:custGeom>
              <a:rect b="b" l="l" r="r" t="t"/>
              <a:pathLst>
                <a:path extrusionOk="0" h="2315" w="1805">
                  <a:moveTo>
                    <a:pt x="646" y="0"/>
                  </a:moveTo>
                  <a:cubicBezTo>
                    <a:pt x="587" y="0"/>
                    <a:pt x="528" y="10"/>
                    <a:pt x="468" y="29"/>
                  </a:cubicBezTo>
                  <a:cubicBezTo>
                    <a:pt x="184" y="113"/>
                    <a:pt x="0" y="414"/>
                    <a:pt x="84" y="714"/>
                  </a:cubicBezTo>
                  <a:cubicBezTo>
                    <a:pt x="218" y="1232"/>
                    <a:pt x="452" y="1700"/>
                    <a:pt x="769" y="2118"/>
                  </a:cubicBezTo>
                  <a:cubicBezTo>
                    <a:pt x="872" y="2244"/>
                    <a:pt x="1030" y="2315"/>
                    <a:pt x="1189" y="2315"/>
                  </a:cubicBezTo>
                  <a:cubicBezTo>
                    <a:pt x="1262" y="2315"/>
                    <a:pt x="1335" y="2300"/>
                    <a:pt x="1404" y="2268"/>
                  </a:cubicBezTo>
                  <a:cubicBezTo>
                    <a:pt x="1604" y="2201"/>
                    <a:pt x="1755" y="2018"/>
                    <a:pt x="1788" y="1817"/>
                  </a:cubicBezTo>
                  <a:cubicBezTo>
                    <a:pt x="1805" y="1633"/>
                    <a:pt x="1755" y="1450"/>
                    <a:pt x="1655" y="1299"/>
                  </a:cubicBezTo>
                  <a:cubicBezTo>
                    <a:pt x="1471" y="1015"/>
                    <a:pt x="1320" y="698"/>
                    <a:pt x="1170" y="397"/>
                  </a:cubicBezTo>
                  <a:cubicBezTo>
                    <a:pt x="1103" y="155"/>
                    <a:pt x="885" y="0"/>
                    <a:pt x="646"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4"/>
            <p:cNvSpPr/>
            <p:nvPr/>
          </p:nvSpPr>
          <p:spPr>
            <a:xfrm>
              <a:off x="6134239" y="1409889"/>
              <a:ext cx="96438" cy="38909"/>
            </a:xfrm>
            <a:custGeom>
              <a:rect b="b" l="l" r="r" t="t"/>
              <a:pathLst>
                <a:path extrusionOk="0" h="1214" w="3009">
                  <a:moveTo>
                    <a:pt x="533" y="0"/>
                  </a:moveTo>
                  <a:cubicBezTo>
                    <a:pt x="249" y="0"/>
                    <a:pt x="64" y="160"/>
                    <a:pt x="34" y="410"/>
                  </a:cubicBezTo>
                  <a:cubicBezTo>
                    <a:pt x="1" y="677"/>
                    <a:pt x="151" y="878"/>
                    <a:pt x="485" y="945"/>
                  </a:cubicBezTo>
                  <a:cubicBezTo>
                    <a:pt x="1120" y="1045"/>
                    <a:pt x="1772" y="1129"/>
                    <a:pt x="2424" y="1212"/>
                  </a:cubicBezTo>
                  <a:cubicBezTo>
                    <a:pt x="2444" y="1213"/>
                    <a:pt x="2463" y="1214"/>
                    <a:pt x="2483" y="1214"/>
                  </a:cubicBezTo>
                  <a:cubicBezTo>
                    <a:pt x="2733" y="1214"/>
                    <a:pt x="2896" y="1112"/>
                    <a:pt x="2958" y="895"/>
                  </a:cubicBezTo>
                  <a:cubicBezTo>
                    <a:pt x="3008" y="661"/>
                    <a:pt x="2875" y="460"/>
                    <a:pt x="2591" y="360"/>
                  </a:cubicBezTo>
                  <a:cubicBezTo>
                    <a:pt x="2557" y="343"/>
                    <a:pt x="2524" y="343"/>
                    <a:pt x="2474" y="327"/>
                  </a:cubicBezTo>
                  <a:cubicBezTo>
                    <a:pt x="1872" y="210"/>
                    <a:pt x="1254" y="109"/>
                    <a:pt x="652" y="9"/>
                  </a:cubicBezTo>
                  <a:cubicBezTo>
                    <a:pt x="611" y="3"/>
                    <a:pt x="571" y="0"/>
                    <a:pt x="5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4"/>
            <p:cNvSpPr/>
            <p:nvPr/>
          </p:nvSpPr>
          <p:spPr>
            <a:xfrm>
              <a:off x="8030478" y="2313314"/>
              <a:ext cx="43428" cy="69965"/>
            </a:xfrm>
            <a:custGeom>
              <a:rect b="b" l="l" r="r" t="t"/>
              <a:pathLst>
                <a:path extrusionOk="0" h="2183" w="1355">
                  <a:moveTo>
                    <a:pt x="760" y="0"/>
                  </a:moveTo>
                  <a:cubicBezTo>
                    <a:pt x="512" y="0"/>
                    <a:pt x="294" y="174"/>
                    <a:pt x="235" y="426"/>
                  </a:cubicBezTo>
                  <a:cubicBezTo>
                    <a:pt x="135" y="777"/>
                    <a:pt x="84" y="1128"/>
                    <a:pt x="34" y="1395"/>
                  </a:cubicBezTo>
                  <a:cubicBezTo>
                    <a:pt x="1" y="1863"/>
                    <a:pt x="168" y="2114"/>
                    <a:pt x="485" y="2164"/>
                  </a:cubicBezTo>
                  <a:cubicBezTo>
                    <a:pt x="535" y="2177"/>
                    <a:pt x="584" y="2183"/>
                    <a:pt x="632" y="2183"/>
                  </a:cubicBezTo>
                  <a:cubicBezTo>
                    <a:pt x="895" y="2183"/>
                    <a:pt x="1131" y="2000"/>
                    <a:pt x="1187" y="1746"/>
                  </a:cubicBezTo>
                  <a:cubicBezTo>
                    <a:pt x="1287" y="1362"/>
                    <a:pt x="1338" y="978"/>
                    <a:pt x="1338" y="593"/>
                  </a:cubicBezTo>
                  <a:cubicBezTo>
                    <a:pt x="1354" y="292"/>
                    <a:pt x="1137" y="42"/>
                    <a:pt x="853" y="8"/>
                  </a:cubicBezTo>
                  <a:cubicBezTo>
                    <a:pt x="822" y="3"/>
                    <a:pt x="790" y="0"/>
                    <a:pt x="760"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4"/>
            <p:cNvSpPr/>
            <p:nvPr/>
          </p:nvSpPr>
          <p:spPr>
            <a:xfrm>
              <a:off x="7895547" y="1461778"/>
              <a:ext cx="83042" cy="42819"/>
            </a:xfrm>
            <a:custGeom>
              <a:rect b="b" l="l" r="r" t="t"/>
              <a:pathLst>
                <a:path extrusionOk="0" h="1336" w="2591">
                  <a:moveTo>
                    <a:pt x="515" y="0"/>
                  </a:moveTo>
                  <a:cubicBezTo>
                    <a:pt x="306" y="0"/>
                    <a:pt x="125" y="129"/>
                    <a:pt x="67" y="345"/>
                  </a:cubicBezTo>
                  <a:cubicBezTo>
                    <a:pt x="0" y="562"/>
                    <a:pt x="134" y="796"/>
                    <a:pt x="351" y="880"/>
                  </a:cubicBezTo>
                  <a:cubicBezTo>
                    <a:pt x="903" y="1064"/>
                    <a:pt x="1454" y="1197"/>
                    <a:pt x="1888" y="1331"/>
                  </a:cubicBezTo>
                  <a:cubicBezTo>
                    <a:pt x="1933" y="1334"/>
                    <a:pt x="1974" y="1336"/>
                    <a:pt x="2014" y="1336"/>
                  </a:cubicBezTo>
                  <a:cubicBezTo>
                    <a:pt x="2359" y="1336"/>
                    <a:pt x="2512" y="1207"/>
                    <a:pt x="2557" y="997"/>
                  </a:cubicBezTo>
                  <a:cubicBezTo>
                    <a:pt x="2590" y="763"/>
                    <a:pt x="2473" y="579"/>
                    <a:pt x="2189" y="479"/>
                  </a:cubicBezTo>
                  <a:cubicBezTo>
                    <a:pt x="1838" y="362"/>
                    <a:pt x="1487" y="262"/>
                    <a:pt x="1137" y="145"/>
                  </a:cubicBezTo>
                  <a:cubicBezTo>
                    <a:pt x="969" y="94"/>
                    <a:pt x="786" y="44"/>
                    <a:pt x="619" y="11"/>
                  </a:cubicBezTo>
                  <a:cubicBezTo>
                    <a:pt x="583" y="4"/>
                    <a:pt x="549" y="0"/>
                    <a:pt x="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4"/>
            <p:cNvSpPr/>
            <p:nvPr/>
          </p:nvSpPr>
          <p:spPr>
            <a:xfrm>
              <a:off x="7859138" y="1828975"/>
              <a:ext cx="62145" cy="56793"/>
            </a:xfrm>
            <a:custGeom>
              <a:rect b="b" l="l" r="r" t="t"/>
              <a:pathLst>
                <a:path extrusionOk="0" h="1772" w="1939">
                  <a:moveTo>
                    <a:pt x="627" y="0"/>
                  </a:moveTo>
                  <a:cubicBezTo>
                    <a:pt x="493" y="0"/>
                    <a:pt x="358" y="52"/>
                    <a:pt x="251" y="150"/>
                  </a:cubicBezTo>
                  <a:cubicBezTo>
                    <a:pt x="67" y="300"/>
                    <a:pt x="0" y="534"/>
                    <a:pt x="67" y="751"/>
                  </a:cubicBezTo>
                  <a:cubicBezTo>
                    <a:pt x="134" y="1052"/>
                    <a:pt x="1019" y="1754"/>
                    <a:pt x="1320" y="1770"/>
                  </a:cubicBezTo>
                  <a:cubicBezTo>
                    <a:pt x="1333" y="1771"/>
                    <a:pt x="1346" y="1772"/>
                    <a:pt x="1358" y="1772"/>
                  </a:cubicBezTo>
                  <a:cubicBezTo>
                    <a:pt x="1546" y="1772"/>
                    <a:pt x="1727" y="1657"/>
                    <a:pt x="1821" y="1470"/>
                  </a:cubicBezTo>
                  <a:cubicBezTo>
                    <a:pt x="1938" y="1286"/>
                    <a:pt x="1922" y="1052"/>
                    <a:pt x="1788" y="885"/>
                  </a:cubicBezTo>
                  <a:cubicBezTo>
                    <a:pt x="1554" y="567"/>
                    <a:pt x="1253" y="300"/>
                    <a:pt x="902" y="83"/>
                  </a:cubicBezTo>
                  <a:cubicBezTo>
                    <a:pt x="819" y="27"/>
                    <a:pt x="723" y="0"/>
                    <a:pt x="627"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4"/>
            <p:cNvSpPr/>
            <p:nvPr/>
          </p:nvSpPr>
          <p:spPr>
            <a:xfrm>
              <a:off x="7851094" y="1320085"/>
              <a:ext cx="79837" cy="45126"/>
            </a:xfrm>
            <a:custGeom>
              <a:rect b="b" l="l" r="r" t="t"/>
              <a:pathLst>
                <a:path extrusionOk="0" h="1408" w="2491">
                  <a:moveTo>
                    <a:pt x="1987" y="1"/>
                  </a:moveTo>
                  <a:cubicBezTo>
                    <a:pt x="1931" y="1"/>
                    <a:pt x="1870" y="7"/>
                    <a:pt x="1805" y="21"/>
                  </a:cubicBezTo>
                  <a:cubicBezTo>
                    <a:pt x="1354" y="138"/>
                    <a:pt x="903" y="288"/>
                    <a:pt x="468" y="455"/>
                  </a:cubicBezTo>
                  <a:cubicBezTo>
                    <a:pt x="385" y="489"/>
                    <a:pt x="301" y="539"/>
                    <a:pt x="218" y="589"/>
                  </a:cubicBezTo>
                  <a:cubicBezTo>
                    <a:pt x="67" y="723"/>
                    <a:pt x="1" y="940"/>
                    <a:pt x="84" y="1124"/>
                  </a:cubicBezTo>
                  <a:cubicBezTo>
                    <a:pt x="168" y="1291"/>
                    <a:pt x="335" y="1408"/>
                    <a:pt x="518" y="1408"/>
                  </a:cubicBezTo>
                  <a:cubicBezTo>
                    <a:pt x="569" y="1391"/>
                    <a:pt x="619" y="1391"/>
                    <a:pt x="669" y="1374"/>
                  </a:cubicBezTo>
                  <a:cubicBezTo>
                    <a:pt x="1153" y="1190"/>
                    <a:pt x="1638" y="1040"/>
                    <a:pt x="2106" y="856"/>
                  </a:cubicBezTo>
                  <a:cubicBezTo>
                    <a:pt x="2356" y="789"/>
                    <a:pt x="2490" y="539"/>
                    <a:pt x="2423" y="288"/>
                  </a:cubicBezTo>
                  <a:cubicBezTo>
                    <a:pt x="2357" y="102"/>
                    <a:pt x="2206" y="1"/>
                    <a:pt x="19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4"/>
            <p:cNvSpPr/>
            <p:nvPr/>
          </p:nvSpPr>
          <p:spPr>
            <a:xfrm>
              <a:off x="6538775" y="907120"/>
              <a:ext cx="75317" cy="54357"/>
            </a:xfrm>
            <a:custGeom>
              <a:rect b="b" l="l" r="r" t="t"/>
              <a:pathLst>
                <a:path extrusionOk="0" h="1696" w="2350">
                  <a:moveTo>
                    <a:pt x="1859" y="0"/>
                  </a:moveTo>
                  <a:cubicBezTo>
                    <a:pt x="1787" y="0"/>
                    <a:pt x="1714" y="19"/>
                    <a:pt x="1648" y="57"/>
                  </a:cubicBezTo>
                  <a:cubicBezTo>
                    <a:pt x="1180" y="308"/>
                    <a:pt x="729" y="575"/>
                    <a:pt x="278" y="826"/>
                  </a:cubicBezTo>
                  <a:cubicBezTo>
                    <a:pt x="127" y="909"/>
                    <a:pt x="44" y="1043"/>
                    <a:pt x="27" y="1193"/>
                  </a:cubicBezTo>
                  <a:cubicBezTo>
                    <a:pt x="1" y="1470"/>
                    <a:pt x="225" y="1695"/>
                    <a:pt x="476" y="1695"/>
                  </a:cubicBezTo>
                  <a:cubicBezTo>
                    <a:pt x="543" y="1695"/>
                    <a:pt x="612" y="1679"/>
                    <a:pt x="679" y="1644"/>
                  </a:cubicBezTo>
                  <a:cubicBezTo>
                    <a:pt x="930" y="1527"/>
                    <a:pt x="1180" y="1377"/>
                    <a:pt x="1431" y="1227"/>
                  </a:cubicBezTo>
                  <a:cubicBezTo>
                    <a:pt x="1665" y="1093"/>
                    <a:pt x="1882" y="959"/>
                    <a:pt x="2099" y="809"/>
                  </a:cubicBezTo>
                  <a:cubicBezTo>
                    <a:pt x="2300" y="675"/>
                    <a:pt x="2350" y="408"/>
                    <a:pt x="2233" y="224"/>
                  </a:cubicBezTo>
                  <a:cubicBezTo>
                    <a:pt x="2154" y="78"/>
                    <a:pt x="2008" y="0"/>
                    <a:pt x="18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4"/>
            <p:cNvSpPr/>
            <p:nvPr/>
          </p:nvSpPr>
          <p:spPr>
            <a:xfrm>
              <a:off x="7319865" y="1799328"/>
              <a:ext cx="80349" cy="29839"/>
            </a:xfrm>
            <a:custGeom>
              <a:rect b="b" l="l" r="r" t="t"/>
              <a:pathLst>
                <a:path extrusionOk="0" h="931" w="2507">
                  <a:moveTo>
                    <a:pt x="622" y="1"/>
                  </a:moveTo>
                  <a:cubicBezTo>
                    <a:pt x="565" y="1"/>
                    <a:pt x="509" y="2"/>
                    <a:pt x="452" y="5"/>
                  </a:cubicBezTo>
                  <a:cubicBezTo>
                    <a:pt x="201" y="5"/>
                    <a:pt x="1" y="222"/>
                    <a:pt x="1" y="456"/>
                  </a:cubicBezTo>
                  <a:cubicBezTo>
                    <a:pt x="1" y="690"/>
                    <a:pt x="184" y="891"/>
                    <a:pt x="418" y="908"/>
                  </a:cubicBezTo>
                  <a:cubicBezTo>
                    <a:pt x="666" y="923"/>
                    <a:pt x="914" y="931"/>
                    <a:pt x="1162" y="931"/>
                  </a:cubicBezTo>
                  <a:cubicBezTo>
                    <a:pt x="1465" y="931"/>
                    <a:pt x="1769" y="918"/>
                    <a:pt x="2072" y="891"/>
                  </a:cubicBezTo>
                  <a:cubicBezTo>
                    <a:pt x="2323" y="874"/>
                    <a:pt x="2507" y="657"/>
                    <a:pt x="2473" y="406"/>
                  </a:cubicBezTo>
                  <a:cubicBezTo>
                    <a:pt x="2457" y="189"/>
                    <a:pt x="2290" y="55"/>
                    <a:pt x="2022" y="22"/>
                  </a:cubicBezTo>
                  <a:cubicBezTo>
                    <a:pt x="1788" y="22"/>
                    <a:pt x="1538" y="22"/>
                    <a:pt x="1304" y="5"/>
                  </a:cubicBezTo>
                  <a:lnTo>
                    <a:pt x="1304" y="22"/>
                  </a:lnTo>
                  <a:cubicBezTo>
                    <a:pt x="1077" y="22"/>
                    <a:pt x="849" y="1"/>
                    <a:pt x="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14"/>
            <p:cNvSpPr/>
            <p:nvPr/>
          </p:nvSpPr>
          <p:spPr>
            <a:xfrm>
              <a:off x="8338959" y="2389048"/>
              <a:ext cx="83651" cy="39582"/>
            </a:xfrm>
            <a:custGeom>
              <a:rect b="b" l="l" r="r" t="t"/>
              <a:pathLst>
                <a:path extrusionOk="0" h="1235" w="2610">
                  <a:moveTo>
                    <a:pt x="436" y="0"/>
                  </a:moveTo>
                  <a:cubicBezTo>
                    <a:pt x="201" y="0"/>
                    <a:pt x="16" y="179"/>
                    <a:pt x="0" y="419"/>
                  </a:cubicBezTo>
                  <a:cubicBezTo>
                    <a:pt x="0" y="686"/>
                    <a:pt x="184" y="904"/>
                    <a:pt x="451" y="937"/>
                  </a:cubicBezTo>
                  <a:cubicBezTo>
                    <a:pt x="902" y="1037"/>
                    <a:pt x="1370" y="1138"/>
                    <a:pt x="1821" y="1204"/>
                  </a:cubicBezTo>
                  <a:cubicBezTo>
                    <a:pt x="1884" y="1225"/>
                    <a:pt x="1942" y="1235"/>
                    <a:pt x="1996" y="1235"/>
                  </a:cubicBezTo>
                  <a:cubicBezTo>
                    <a:pt x="2503" y="1235"/>
                    <a:pt x="2609" y="396"/>
                    <a:pt x="2005" y="336"/>
                  </a:cubicBezTo>
                  <a:cubicBezTo>
                    <a:pt x="1604" y="235"/>
                    <a:pt x="1203" y="152"/>
                    <a:pt x="802" y="51"/>
                  </a:cubicBezTo>
                  <a:cubicBezTo>
                    <a:pt x="685" y="18"/>
                    <a:pt x="585" y="1"/>
                    <a:pt x="468" y="1"/>
                  </a:cubicBezTo>
                  <a:cubicBezTo>
                    <a:pt x="457" y="1"/>
                    <a:pt x="447"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4"/>
            <p:cNvSpPr/>
            <p:nvPr/>
          </p:nvSpPr>
          <p:spPr>
            <a:xfrm>
              <a:off x="7745072" y="722000"/>
              <a:ext cx="30544" cy="79324"/>
            </a:xfrm>
            <a:custGeom>
              <a:rect b="b" l="l" r="r" t="t"/>
              <a:pathLst>
                <a:path extrusionOk="0" h="2475" w="953">
                  <a:moveTo>
                    <a:pt x="452" y="0"/>
                  </a:moveTo>
                  <a:cubicBezTo>
                    <a:pt x="249" y="0"/>
                    <a:pt x="82" y="146"/>
                    <a:pt x="50" y="353"/>
                  </a:cubicBezTo>
                  <a:cubicBezTo>
                    <a:pt x="34" y="403"/>
                    <a:pt x="17" y="470"/>
                    <a:pt x="17" y="520"/>
                  </a:cubicBezTo>
                  <a:cubicBezTo>
                    <a:pt x="17" y="1004"/>
                    <a:pt x="0" y="1489"/>
                    <a:pt x="17" y="1957"/>
                  </a:cubicBezTo>
                  <a:cubicBezTo>
                    <a:pt x="0" y="2241"/>
                    <a:pt x="217" y="2475"/>
                    <a:pt x="501" y="2475"/>
                  </a:cubicBezTo>
                  <a:cubicBezTo>
                    <a:pt x="769" y="2458"/>
                    <a:pt x="953" y="2224"/>
                    <a:pt x="936" y="1957"/>
                  </a:cubicBezTo>
                  <a:cubicBezTo>
                    <a:pt x="953" y="1723"/>
                    <a:pt x="936" y="1489"/>
                    <a:pt x="919" y="1255"/>
                  </a:cubicBezTo>
                  <a:lnTo>
                    <a:pt x="886" y="1255"/>
                  </a:lnTo>
                  <a:cubicBezTo>
                    <a:pt x="886" y="988"/>
                    <a:pt x="902" y="703"/>
                    <a:pt x="902" y="436"/>
                  </a:cubicBezTo>
                  <a:cubicBezTo>
                    <a:pt x="902" y="202"/>
                    <a:pt x="719" y="2"/>
                    <a:pt x="485" y="2"/>
                  </a:cubicBezTo>
                  <a:cubicBezTo>
                    <a:pt x="474" y="1"/>
                    <a:pt x="463" y="0"/>
                    <a:pt x="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4"/>
            <p:cNvSpPr/>
            <p:nvPr/>
          </p:nvSpPr>
          <p:spPr>
            <a:xfrm>
              <a:off x="8289153" y="2485711"/>
              <a:ext cx="64292" cy="61280"/>
            </a:xfrm>
            <a:custGeom>
              <a:rect b="b" l="l" r="r" t="t"/>
              <a:pathLst>
                <a:path extrusionOk="0" h="1912" w="2006">
                  <a:moveTo>
                    <a:pt x="451" y="0"/>
                  </a:moveTo>
                  <a:cubicBezTo>
                    <a:pt x="220" y="0"/>
                    <a:pt x="14" y="180"/>
                    <a:pt x="0" y="427"/>
                  </a:cubicBezTo>
                  <a:lnTo>
                    <a:pt x="17" y="427"/>
                  </a:lnTo>
                  <a:cubicBezTo>
                    <a:pt x="0" y="594"/>
                    <a:pt x="84" y="745"/>
                    <a:pt x="217" y="862"/>
                  </a:cubicBezTo>
                  <a:cubicBezTo>
                    <a:pt x="468" y="1112"/>
                    <a:pt x="735" y="1346"/>
                    <a:pt x="1003" y="1597"/>
                  </a:cubicBezTo>
                  <a:cubicBezTo>
                    <a:pt x="1103" y="1697"/>
                    <a:pt x="1203" y="1781"/>
                    <a:pt x="1320" y="1848"/>
                  </a:cubicBezTo>
                  <a:cubicBezTo>
                    <a:pt x="1385" y="1890"/>
                    <a:pt x="1461" y="1912"/>
                    <a:pt x="1538" y="1912"/>
                  </a:cubicBezTo>
                  <a:cubicBezTo>
                    <a:pt x="1641" y="1912"/>
                    <a:pt x="1745" y="1874"/>
                    <a:pt x="1821" y="1797"/>
                  </a:cubicBezTo>
                  <a:cubicBezTo>
                    <a:pt x="1972" y="1664"/>
                    <a:pt x="2005" y="1447"/>
                    <a:pt x="1905" y="1279"/>
                  </a:cubicBezTo>
                  <a:cubicBezTo>
                    <a:pt x="1872" y="1213"/>
                    <a:pt x="1838" y="1162"/>
                    <a:pt x="1788" y="1112"/>
                  </a:cubicBezTo>
                  <a:cubicBezTo>
                    <a:pt x="1471" y="795"/>
                    <a:pt x="1153" y="477"/>
                    <a:pt x="836" y="177"/>
                  </a:cubicBezTo>
                  <a:cubicBezTo>
                    <a:pt x="769" y="110"/>
                    <a:pt x="685" y="43"/>
                    <a:pt x="602" y="26"/>
                  </a:cubicBezTo>
                  <a:cubicBezTo>
                    <a:pt x="551" y="9"/>
                    <a:pt x="501"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4"/>
            <p:cNvSpPr/>
            <p:nvPr/>
          </p:nvSpPr>
          <p:spPr>
            <a:xfrm>
              <a:off x="6940810" y="1365724"/>
              <a:ext cx="60991" cy="65382"/>
            </a:xfrm>
            <a:custGeom>
              <a:rect b="b" l="l" r="r" t="t"/>
              <a:pathLst>
                <a:path extrusionOk="0" h="2040" w="1903">
                  <a:moveTo>
                    <a:pt x="1433" y="1"/>
                  </a:moveTo>
                  <a:cubicBezTo>
                    <a:pt x="1293" y="1"/>
                    <a:pt x="1157" y="79"/>
                    <a:pt x="1084" y="201"/>
                  </a:cubicBezTo>
                  <a:cubicBezTo>
                    <a:pt x="833" y="535"/>
                    <a:pt x="583" y="852"/>
                    <a:pt x="299" y="1170"/>
                  </a:cubicBezTo>
                  <a:cubicBezTo>
                    <a:pt x="232" y="1253"/>
                    <a:pt x="165" y="1337"/>
                    <a:pt x="115" y="1437"/>
                  </a:cubicBezTo>
                  <a:cubicBezTo>
                    <a:pt x="1" y="1730"/>
                    <a:pt x="204" y="2039"/>
                    <a:pt x="509" y="2039"/>
                  </a:cubicBezTo>
                  <a:cubicBezTo>
                    <a:pt x="517" y="2039"/>
                    <a:pt x="525" y="2039"/>
                    <a:pt x="533" y="2039"/>
                  </a:cubicBezTo>
                  <a:cubicBezTo>
                    <a:pt x="683" y="2039"/>
                    <a:pt x="833" y="1972"/>
                    <a:pt x="934" y="1855"/>
                  </a:cubicBezTo>
                  <a:cubicBezTo>
                    <a:pt x="1201" y="1521"/>
                    <a:pt x="1452" y="1203"/>
                    <a:pt x="1719" y="886"/>
                  </a:cubicBezTo>
                  <a:cubicBezTo>
                    <a:pt x="1786" y="786"/>
                    <a:pt x="1836" y="669"/>
                    <a:pt x="1853" y="535"/>
                  </a:cubicBezTo>
                  <a:cubicBezTo>
                    <a:pt x="1903" y="335"/>
                    <a:pt x="1802" y="117"/>
                    <a:pt x="1585" y="34"/>
                  </a:cubicBezTo>
                  <a:cubicBezTo>
                    <a:pt x="1536" y="11"/>
                    <a:pt x="1484" y="1"/>
                    <a:pt x="14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4"/>
            <p:cNvSpPr/>
            <p:nvPr/>
          </p:nvSpPr>
          <p:spPr>
            <a:xfrm>
              <a:off x="6127829" y="1559114"/>
              <a:ext cx="68042" cy="53876"/>
            </a:xfrm>
            <a:custGeom>
              <a:rect b="b" l="l" r="r" t="t"/>
              <a:pathLst>
                <a:path extrusionOk="0" h="1681" w="2123">
                  <a:moveTo>
                    <a:pt x="1631" y="1"/>
                  </a:moveTo>
                  <a:cubicBezTo>
                    <a:pt x="1554" y="1"/>
                    <a:pt x="1475" y="21"/>
                    <a:pt x="1404" y="65"/>
                  </a:cubicBezTo>
                  <a:cubicBezTo>
                    <a:pt x="1003" y="265"/>
                    <a:pt x="602" y="483"/>
                    <a:pt x="234" y="750"/>
                  </a:cubicBezTo>
                  <a:cubicBezTo>
                    <a:pt x="84" y="850"/>
                    <a:pt x="0" y="1017"/>
                    <a:pt x="0" y="1184"/>
                  </a:cubicBezTo>
                  <a:cubicBezTo>
                    <a:pt x="0" y="1385"/>
                    <a:pt x="117" y="1552"/>
                    <a:pt x="301" y="1636"/>
                  </a:cubicBezTo>
                  <a:cubicBezTo>
                    <a:pt x="361" y="1665"/>
                    <a:pt x="425" y="1680"/>
                    <a:pt x="488" y="1680"/>
                  </a:cubicBezTo>
                  <a:cubicBezTo>
                    <a:pt x="601" y="1680"/>
                    <a:pt x="710" y="1632"/>
                    <a:pt x="786" y="1535"/>
                  </a:cubicBezTo>
                  <a:cubicBezTo>
                    <a:pt x="1020" y="1335"/>
                    <a:pt x="1270" y="1151"/>
                    <a:pt x="1538" y="1017"/>
                  </a:cubicBezTo>
                  <a:cubicBezTo>
                    <a:pt x="1638" y="951"/>
                    <a:pt x="1755" y="884"/>
                    <a:pt x="1855" y="817"/>
                  </a:cubicBezTo>
                  <a:cubicBezTo>
                    <a:pt x="2039" y="700"/>
                    <a:pt x="2122" y="449"/>
                    <a:pt x="2022" y="232"/>
                  </a:cubicBezTo>
                  <a:cubicBezTo>
                    <a:pt x="1944" y="86"/>
                    <a:pt x="1790" y="1"/>
                    <a:pt x="16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4"/>
            <p:cNvSpPr/>
            <p:nvPr/>
          </p:nvSpPr>
          <p:spPr>
            <a:xfrm>
              <a:off x="6518198" y="999392"/>
              <a:ext cx="74420" cy="40255"/>
            </a:xfrm>
            <a:custGeom>
              <a:rect b="b" l="l" r="r" t="t"/>
              <a:pathLst>
                <a:path extrusionOk="0" h="1256" w="2322">
                  <a:moveTo>
                    <a:pt x="495" y="0"/>
                  </a:moveTo>
                  <a:cubicBezTo>
                    <a:pt x="296" y="0"/>
                    <a:pt x="129" y="115"/>
                    <a:pt x="51" y="302"/>
                  </a:cubicBezTo>
                  <a:cubicBezTo>
                    <a:pt x="1" y="486"/>
                    <a:pt x="84" y="703"/>
                    <a:pt x="252" y="804"/>
                  </a:cubicBezTo>
                  <a:cubicBezTo>
                    <a:pt x="736" y="1038"/>
                    <a:pt x="1254" y="1188"/>
                    <a:pt x="1789" y="1255"/>
                  </a:cubicBezTo>
                  <a:cubicBezTo>
                    <a:pt x="1798" y="1255"/>
                    <a:pt x="1807" y="1256"/>
                    <a:pt x="1815" y="1256"/>
                  </a:cubicBezTo>
                  <a:cubicBezTo>
                    <a:pt x="2103" y="1256"/>
                    <a:pt x="2321" y="996"/>
                    <a:pt x="2257" y="720"/>
                  </a:cubicBezTo>
                  <a:cubicBezTo>
                    <a:pt x="2206" y="520"/>
                    <a:pt x="2056" y="369"/>
                    <a:pt x="1856" y="336"/>
                  </a:cubicBezTo>
                  <a:cubicBezTo>
                    <a:pt x="1538" y="269"/>
                    <a:pt x="1221" y="186"/>
                    <a:pt x="903" y="102"/>
                  </a:cubicBezTo>
                  <a:cubicBezTo>
                    <a:pt x="769" y="69"/>
                    <a:pt x="636" y="18"/>
                    <a:pt x="536" y="2"/>
                  </a:cubicBezTo>
                  <a:cubicBezTo>
                    <a:pt x="522" y="1"/>
                    <a:pt x="508" y="0"/>
                    <a:pt x="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4"/>
            <p:cNvSpPr/>
            <p:nvPr/>
          </p:nvSpPr>
          <p:spPr>
            <a:xfrm>
              <a:off x="7798628" y="1540653"/>
              <a:ext cx="61985" cy="65542"/>
            </a:xfrm>
            <a:custGeom>
              <a:rect b="b" l="l" r="r" t="t"/>
              <a:pathLst>
                <a:path extrusionOk="0" h="2045" w="1934">
                  <a:moveTo>
                    <a:pt x="582" y="0"/>
                  </a:moveTo>
                  <a:cubicBezTo>
                    <a:pt x="289" y="0"/>
                    <a:pt x="1" y="317"/>
                    <a:pt x="201" y="658"/>
                  </a:cubicBezTo>
                  <a:cubicBezTo>
                    <a:pt x="418" y="1092"/>
                    <a:pt x="668" y="1493"/>
                    <a:pt x="986" y="1861"/>
                  </a:cubicBezTo>
                  <a:cubicBezTo>
                    <a:pt x="1069" y="1978"/>
                    <a:pt x="1186" y="2028"/>
                    <a:pt x="1320" y="2044"/>
                  </a:cubicBezTo>
                  <a:cubicBezTo>
                    <a:pt x="1328" y="2045"/>
                    <a:pt x="1336" y="2045"/>
                    <a:pt x="1343" y="2045"/>
                  </a:cubicBezTo>
                  <a:cubicBezTo>
                    <a:pt x="1714" y="2045"/>
                    <a:pt x="1934" y="1654"/>
                    <a:pt x="1721" y="1343"/>
                  </a:cubicBezTo>
                  <a:cubicBezTo>
                    <a:pt x="1487" y="958"/>
                    <a:pt x="1203" y="574"/>
                    <a:pt x="919" y="190"/>
                  </a:cubicBezTo>
                  <a:cubicBezTo>
                    <a:pt x="830" y="56"/>
                    <a:pt x="706" y="0"/>
                    <a:pt x="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14"/>
            <p:cNvSpPr/>
            <p:nvPr/>
          </p:nvSpPr>
          <p:spPr>
            <a:xfrm>
              <a:off x="7656711" y="2201588"/>
              <a:ext cx="71792" cy="38075"/>
            </a:xfrm>
            <a:custGeom>
              <a:rect b="b" l="l" r="r" t="t"/>
              <a:pathLst>
                <a:path extrusionOk="0" h="1188" w="2240">
                  <a:moveTo>
                    <a:pt x="1741" y="1"/>
                  </a:moveTo>
                  <a:cubicBezTo>
                    <a:pt x="1729" y="1"/>
                    <a:pt x="1717" y="1"/>
                    <a:pt x="1705" y="2"/>
                  </a:cubicBezTo>
                  <a:cubicBezTo>
                    <a:pt x="1320" y="86"/>
                    <a:pt x="869" y="169"/>
                    <a:pt x="435" y="270"/>
                  </a:cubicBezTo>
                  <a:cubicBezTo>
                    <a:pt x="167" y="320"/>
                    <a:pt x="0" y="587"/>
                    <a:pt x="84" y="838"/>
                  </a:cubicBezTo>
                  <a:cubicBezTo>
                    <a:pt x="140" y="1048"/>
                    <a:pt x="337" y="1188"/>
                    <a:pt x="547" y="1188"/>
                  </a:cubicBezTo>
                  <a:cubicBezTo>
                    <a:pt x="588" y="1188"/>
                    <a:pt x="628" y="1183"/>
                    <a:pt x="669" y="1172"/>
                  </a:cubicBezTo>
                  <a:cubicBezTo>
                    <a:pt x="1036" y="1088"/>
                    <a:pt x="1421" y="988"/>
                    <a:pt x="1788" y="888"/>
                  </a:cubicBezTo>
                  <a:cubicBezTo>
                    <a:pt x="1855" y="871"/>
                    <a:pt x="1922" y="854"/>
                    <a:pt x="1972" y="821"/>
                  </a:cubicBezTo>
                  <a:cubicBezTo>
                    <a:pt x="2156" y="738"/>
                    <a:pt x="2239" y="520"/>
                    <a:pt x="2189" y="337"/>
                  </a:cubicBezTo>
                  <a:cubicBezTo>
                    <a:pt x="2126" y="132"/>
                    <a:pt x="1944" y="1"/>
                    <a:pt x="17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14"/>
            <p:cNvSpPr/>
            <p:nvPr/>
          </p:nvSpPr>
          <p:spPr>
            <a:xfrm>
              <a:off x="7501941" y="1949386"/>
              <a:ext cx="30544" cy="67017"/>
            </a:xfrm>
            <a:custGeom>
              <a:rect b="b" l="l" r="r" t="t"/>
              <a:pathLst>
                <a:path extrusionOk="0" h="2091" w="953">
                  <a:moveTo>
                    <a:pt x="481" y="1"/>
                  </a:moveTo>
                  <a:cubicBezTo>
                    <a:pt x="471" y="1"/>
                    <a:pt x="461" y="1"/>
                    <a:pt x="452" y="2"/>
                  </a:cubicBezTo>
                  <a:cubicBezTo>
                    <a:pt x="218" y="2"/>
                    <a:pt x="34" y="202"/>
                    <a:pt x="34" y="436"/>
                  </a:cubicBezTo>
                  <a:cubicBezTo>
                    <a:pt x="17" y="603"/>
                    <a:pt x="17" y="787"/>
                    <a:pt x="17" y="971"/>
                  </a:cubicBezTo>
                  <a:cubicBezTo>
                    <a:pt x="17" y="1071"/>
                    <a:pt x="1" y="1188"/>
                    <a:pt x="17" y="1305"/>
                  </a:cubicBezTo>
                  <a:cubicBezTo>
                    <a:pt x="1" y="1405"/>
                    <a:pt x="17" y="1522"/>
                    <a:pt x="34" y="1622"/>
                  </a:cubicBezTo>
                  <a:cubicBezTo>
                    <a:pt x="34" y="1873"/>
                    <a:pt x="234" y="2073"/>
                    <a:pt x="485" y="2090"/>
                  </a:cubicBezTo>
                  <a:cubicBezTo>
                    <a:pt x="736" y="2090"/>
                    <a:pt x="953" y="1856"/>
                    <a:pt x="936" y="1606"/>
                  </a:cubicBezTo>
                  <a:cubicBezTo>
                    <a:pt x="953" y="1221"/>
                    <a:pt x="936" y="820"/>
                    <a:pt x="903" y="436"/>
                  </a:cubicBezTo>
                  <a:cubicBezTo>
                    <a:pt x="903" y="195"/>
                    <a:pt x="718" y="1"/>
                    <a:pt x="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14"/>
            <p:cNvSpPr/>
            <p:nvPr/>
          </p:nvSpPr>
          <p:spPr>
            <a:xfrm>
              <a:off x="7425374" y="1240569"/>
              <a:ext cx="41248" cy="65318"/>
            </a:xfrm>
            <a:custGeom>
              <a:rect b="b" l="l" r="r" t="t"/>
              <a:pathLst>
                <a:path extrusionOk="0" h="2038" w="1287">
                  <a:moveTo>
                    <a:pt x="469" y="1"/>
                  </a:moveTo>
                  <a:cubicBezTo>
                    <a:pt x="436" y="1"/>
                    <a:pt x="402" y="4"/>
                    <a:pt x="368" y="12"/>
                  </a:cubicBezTo>
                  <a:cubicBezTo>
                    <a:pt x="151" y="79"/>
                    <a:pt x="0" y="296"/>
                    <a:pt x="34" y="530"/>
                  </a:cubicBezTo>
                  <a:cubicBezTo>
                    <a:pt x="117" y="965"/>
                    <a:pt x="234" y="1382"/>
                    <a:pt x="385" y="1783"/>
                  </a:cubicBezTo>
                  <a:cubicBezTo>
                    <a:pt x="451" y="1942"/>
                    <a:pt x="611" y="2038"/>
                    <a:pt x="774" y="2038"/>
                  </a:cubicBezTo>
                  <a:cubicBezTo>
                    <a:pt x="817" y="2038"/>
                    <a:pt x="861" y="2031"/>
                    <a:pt x="902" y="2017"/>
                  </a:cubicBezTo>
                  <a:cubicBezTo>
                    <a:pt x="1136" y="1967"/>
                    <a:pt x="1287" y="1733"/>
                    <a:pt x="1237" y="1516"/>
                  </a:cubicBezTo>
                  <a:cubicBezTo>
                    <a:pt x="1136" y="1098"/>
                    <a:pt x="1003" y="681"/>
                    <a:pt x="869" y="280"/>
                  </a:cubicBezTo>
                  <a:cubicBezTo>
                    <a:pt x="813" y="110"/>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4"/>
            <p:cNvSpPr/>
            <p:nvPr/>
          </p:nvSpPr>
          <p:spPr>
            <a:xfrm>
              <a:off x="6666013" y="1307329"/>
              <a:ext cx="60542" cy="52979"/>
            </a:xfrm>
            <a:custGeom>
              <a:rect b="b" l="l" r="r" t="t"/>
              <a:pathLst>
                <a:path extrusionOk="0" h="1653" w="1889">
                  <a:moveTo>
                    <a:pt x="457" y="1"/>
                  </a:moveTo>
                  <a:cubicBezTo>
                    <a:pt x="339" y="1"/>
                    <a:pt x="220" y="49"/>
                    <a:pt x="134" y="135"/>
                  </a:cubicBezTo>
                  <a:cubicBezTo>
                    <a:pt x="0" y="335"/>
                    <a:pt x="0" y="586"/>
                    <a:pt x="168" y="770"/>
                  </a:cubicBezTo>
                  <a:lnTo>
                    <a:pt x="168" y="753"/>
                  </a:lnTo>
                  <a:cubicBezTo>
                    <a:pt x="468" y="1070"/>
                    <a:pt x="819" y="1338"/>
                    <a:pt x="1170" y="1588"/>
                  </a:cubicBezTo>
                  <a:cubicBezTo>
                    <a:pt x="1238" y="1632"/>
                    <a:pt x="1315" y="1652"/>
                    <a:pt x="1393" y="1652"/>
                  </a:cubicBezTo>
                  <a:cubicBezTo>
                    <a:pt x="1524" y="1652"/>
                    <a:pt x="1654" y="1593"/>
                    <a:pt x="1738" y="1488"/>
                  </a:cubicBezTo>
                  <a:cubicBezTo>
                    <a:pt x="1889" y="1304"/>
                    <a:pt x="1889" y="1037"/>
                    <a:pt x="1705" y="887"/>
                  </a:cubicBezTo>
                  <a:cubicBezTo>
                    <a:pt x="1387" y="603"/>
                    <a:pt x="1053" y="335"/>
                    <a:pt x="702" y="85"/>
                  </a:cubicBezTo>
                  <a:cubicBezTo>
                    <a:pt x="631" y="28"/>
                    <a:pt x="544" y="1"/>
                    <a:pt x="4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4"/>
            <p:cNvSpPr/>
            <p:nvPr/>
          </p:nvSpPr>
          <p:spPr>
            <a:xfrm>
              <a:off x="6742581" y="1260375"/>
              <a:ext cx="41280" cy="65863"/>
            </a:xfrm>
            <a:custGeom>
              <a:rect b="b" l="l" r="r" t="t"/>
              <a:pathLst>
                <a:path extrusionOk="0" h="2055" w="1288">
                  <a:moveTo>
                    <a:pt x="469" y="1"/>
                  </a:moveTo>
                  <a:cubicBezTo>
                    <a:pt x="436" y="1"/>
                    <a:pt x="402" y="5"/>
                    <a:pt x="368" y="12"/>
                  </a:cubicBezTo>
                  <a:cubicBezTo>
                    <a:pt x="151" y="79"/>
                    <a:pt x="1" y="313"/>
                    <a:pt x="34" y="530"/>
                  </a:cubicBezTo>
                  <a:cubicBezTo>
                    <a:pt x="118" y="965"/>
                    <a:pt x="235" y="1383"/>
                    <a:pt x="385" y="1800"/>
                  </a:cubicBezTo>
                  <a:cubicBezTo>
                    <a:pt x="451" y="1959"/>
                    <a:pt x="611" y="2055"/>
                    <a:pt x="775" y="2055"/>
                  </a:cubicBezTo>
                  <a:cubicBezTo>
                    <a:pt x="818" y="2055"/>
                    <a:pt x="861" y="2048"/>
                    <a:pt x="903" y="2034"/>
                  </a:cubicBezTo>
                  <a:cubicBezTo>
                    <a:pt x="1137" y="1967"/>
                    <a:pt x="1287" y="1750"/>
                    <a:pt x="1237" y="1516"/>
                  </a:cubicBezTo>
                  <a:cubicBezTo>
                    <a:pt x="1137" y="1099"/>
                    <a:pt x="1003" y="698"/>
                    <a:pt x="870" y="297"/>
                  </a:cubicBezTo>
                  <a:cubicBezTo>
                    <a:pt x="813" y="113"/>
                    <a:pt x="64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4"/>
            <p:cNvSpPr/>
            <p:nvPr/>
          </p:nvSpPr>
          <p:spPr>
            <a:xfrm>
              <a:off x="7355216" y="1902113"/>
              <a:ext cx="55190" cy="58267"/>
            </a:xfrm>
            <a:custGeom>
              <a:rect b="b" l="l" r="r" t="t"/>
              <a:pathLst>
                <a:path extrusionOk="0" h="1818" w="1722">
                  <a:moveTo>
                    <a:pt x="1229" y="1"/>
                  </a:moveTo>
                  <a:cubicBezTo>
                    <a:pt x="1095" y="1"/>
                    <a:pt x="963" y="65"/>
                    <a:pt x="886" y="190"/>
                  </a:cubicBezTo>
                  <a:cubicBezTo>
                    <a:pt x="619" y="457"/>
                    <a:pt x="385" y="741"/>
                    <a:pt x="134" y="1026"/>
                  </a:cubicBezTo>
                  <a:cubicBezTo>
                    <a:pt x="67" y="1109"/>
                    <a:pt x="17" y="1209"/>
                    <a:pt x="17" y="1326"/>
                  </a:cubicBezTo>
                  <a:cubicBezTo>
                    <a:pt x="0" y="1527"/>
                    <a:pt x="117" y="1711"/>
                    <a:pt x="301" y="1777"/>
                  </a:cubicBezTo>
                  <a:cubicBezTo>
                    <a:pt x="356" y="1805"/>
                    <a:pt x="414" y="1818"/>
                    <a:pt x="471" y="1818"/>
                  </a:cubicBezTo>
                  <a:cubicBezTo>
                    <a:pt x="590" y="1818"/>
                    <a:pt x="707" y="1762"/>
                    <a:pt x="786" y="1660"/>
                  </a:cubicBezTo>
                  <a:cubicBezTo>
                    <a:pt x="1053" y="1376"/>
                    <a:pt x="1287" y="1076"/>
                    <a:pt x="1538" y="775"/>
                  </a:cubicBezTo>
                  <a:cubicBezTo>
                    <a:pt x="1721" y="524"/>
                    <a:pt x="1705" y="274"/>
                    <a:pt x="1504" y="107"/>
                  </a:cubicBezTo>
                  <a:cubicBezTo>
                    <a:pt x="1426" y="36"/>
                    <a:pt x="1327" y="1"/>
                    <a:pt x="1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4"/>
            <p:cNvSpPr/>
            <p:nvPr/>
          </p:nvSpPr>
          <p:spPr>
            <a:xfrm>
              <a:off x="7502999" y="1129131"/>
              <a:ext cx="72177" cy="29903"/>
            </a:xfrm>
            <a:custGeom>
              <a:rect b="b" l="l" r="r" t="t"/>
              <a:pathLst>
                <a:path extrusionOk="0" h="933" w="2252">
                  <a:moveTo>
                    <a:pt x="616" y="1"/>
                  </a:moveTo>
                  <a:cubicBezTo>
                    <a:pt x="534" y="1"/>
                    <a:pt x="452" y="8"/>
                    <a:pt x="369" y="31"/>
                  </a:cubicBezTo>
                  <a:cubicBezTo>
                    <a:pt x="168" y="64"/>
                    <a:pt x="18" y="231"/>
                    <a:pt x="18" y="432"/>
                  </a:cubicBezTo>
                  <a:cubicBezTo>
                    <a:pt x="1" y="632"/>
                    <a:pt x="118" y="816"/>
                    <a:pt x="318" y="883"/>
                  </a:cubicBezTo>
                  <a:cubicBezTo>
                    <a:pt x="402" y="916"/>
                    <a:pt x="486" y="933"/>
                    <a:pt x="552" y="933"/>
                  </a:cubicBezTo>
                  <a:cubicBezTo>
                    <a:pt x="920" y="933"/>
                    <a:pt x="1271" y="933"/>
                    <a:pt x="1638" y="916"/>
                  </a:cubicBezTo>
                  <a:cubicBezTo>
                    <a:pt x="1649" y="917"/>
                    <a:pt x="1660" y="917"/>
                    <a:pt x="1670" y="917"/>
                  </a:cubicBezTo>
                  <a:cubicBezTo>
                    <a:pt x="2251" y="917"/>
                    <a:pt x="2246" y="30"/>
                    <a:pt x="1655" y="30"/>
                  </a:cubicBezTo>
                  <a:cubicBezTo>
                    <a:pt x="1649" y="30"/>
                    <a:pt x="1644" y="30"/>
                    <a:pt x="1638" y="31"/>
                  </a:cubicBezTo>
                  <a:cubicBezTo>
                    <a:pt x="1583" y="25"/>
                    <a:pt x="1525" y="23"/>
                    <a:pt x="1468" y="23"/>
                  </a:cubicBezTo>
                  <a:cubicBezTo>
                    <a:pt x="1352" y="23"/>
                    <a:pt x="1237" y="31"/>
                    <a:pt x="1137" y="31"/>
                  </a:cubicBezTo>
                  <a:cubicBezTo>
                    <a:pt x="948" y="31"/>
                    <a:pt x="781" y="1"/>
                    <a:pt x="6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4"/>
            <p:cNvSpPr/>
            <p:nvPr/>
          </p:nvSpPr>
          <p:spPr>
            <a:xfrm>
              <a:off x="7879490" y="773696"/>
              <a:ext cx="63427" cy="48652"/>
            </a:xfrm>
            <a:custGeom>
              <a:rect b="b" l="l" r="r" t="t"/>
              <a:pathLst>
                <a:path extrusionOk="0" h="1518" w="1979">
                  <a:moveTo>
                    <a:pt x="1377" y="0"/>
                  </a:moveTo>
                  <a:cubicBezTo>
                    <a:pt x="1300" y="0"/>
                    <a:pt x="1219" y="23"/>
                    <a:pt x="1136" y="76"/>
                  </a:cubicBezTo>
                  <a:cubicBezTo>
                    <a:pt x="802" y="243"/>
                    <a:pt x="485" y="461"/>
                    <a:pt x="201" y="694"/>
                  </a:cubicBezTo>
                  <a:cubicBezTo>
                    <a:pt x="84" y="778"/>
                    <a:pt x="17" y="912"/>
                    <a:pt x="17" y="1045"/>
                  </a:cubicBezTo>
                  <a:cubicBezTo>
                    <a:pt x="0" y="1196"/>
                    <a:pt x="67" y="1346"/>
                    <a:pt x="201" y="1430"/>
                  </a:cubicBezTo>
                  <a:cubicBezTo>
                    <a:pt x="276" y="1488"/>
                    <a:pt x="368" y="1517"/>
                    <a:pt x="460" y="1517"/>
                  </a:cubicBezTo>
                  <a:cubicBezTo>
                    <a:pt x="551" y="1517"/>
                    <a:pt x="643" y="1488"/>
                    <a:pt x="719" y="1430"/>
                  </a:cubicBezTo>
                  <a:cubicBezTo>
                    <a:pt x="1019" y="1229"/>
                    <a:pt x="1337" y="1012"/>
                    <a:pt x="1621" y="778"/>
                  </a:cubicBezTo>
                  <a:cubicBezTo>
                    <a:pt x="1979" y="503"/>
                    <a:pt x="1735" y="0"/>
                    <a:pt x="13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4"/>
            <p:cNvSpPr/>
            <p:nvPr/>
          </p:nvSpPr>
          <p:spPr>
            <a:xfrm>
              <a:off x="7664723" y="2104797"/>
              <a:ext cx="67561" cy="43973"/>
            </a:xfrm>
            <a:custGeom>
              <a:rect b="b" l="l" r="r" t="t"/>
              <a:pathLst>
                <a:path extrusionOk="0" h="1372" w="2108">
                  <a:moveTo>
                    <a:pt x="530" y="1"/>
                  </a:moveTo>
                  <a:cubicBezTo>
                    <a:pt x="365" y="1"/>
                    <a:pt x="208" y="86"/>
                    <a:pt x="118" y="232"/>
                  </a:cubicBezTo>
                  <a:cubicBezTo>
                    <a:pt x="1" y="499"/>
                    <a:pt x="135" y="800"/>
                    <a:pt x="385" y="884"/>
                  </a:cubicBezTo>
                  <a:cubicBezTo>
                    <a:pt x="686" y="1034"/>
                    <a:pt x="987" y="1168"/>
                    <a:pt x="1288" y="1318"/>
                  </a:cubicBezTo>
                  <a:cubicBezTo>
                    <a:pt x="1354" y="1335"/>
                    <a:pt x="1404" y="1351"/>
                    <a:pt x="1471" y="1368"/>
                  </a:cubicBezTo>
                  <a:cubicBezTo>
                    <a:pt x="1490" y="1370"/>
                    <a:pt x="1508" y="1371"/>
                    <a:pt x="1525" y="1371"/>
                  </a:cubicBezTo>
                  <a:cubicBezTo>
                    <a:pt x="1938" y="1371"/>
                    <a:pt x="2108" y="823"/>
                    <a:pt x="1755" y="583"/>
                  </a:cubicBezTo>
                  <a:cubicBezTo>
                    <a:pt x="1438" y="366"/>
                    <a:pt x="1120" y="199"/>
                    <a:pt x="770" y="65"/>
                  </a:cubicBezTo>
                  <a:cubicBezTo>
                    <a:pt x="693" y="21"/>
                    <a:pt x="610" y="1"/>
                    <a:pt x="5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4"/>
            <p:cNvSpPr/>
            <p:nvPr/>
          </p:nvSpPr>
          <p:spPr>
            <a:xfrm>
              <a:off x="6825590" y="1217396"/>
              <a:ext cx="63747" cy="31890"/>
            </a:xfrm>
            <a:custGeom>
              <a:rect b="b" l="l" r="r" t="t"/>
              <a:pathLst>
                <a:path extrusionOk="0" h="995" w="1989">
                  <a:moveTo>
                    <a:pt x="452" y="0"/>
                  </a:moveTo>
                  <a:cubicBezTo>
                    <a:pt x="201" y="0"/>
                    <a:pt x="1" y="201"/>
                    <a:pt x="1" y="451"/>
                  </a:cubicBezTo>
                  <a:cubicBezTo>
                    <a:pt x="1" y="702"/>
                    <a:pt x="201" y="902"/>
                    <a:pt x="452" y="902"/>
                  </a:cubicBezTo>
                  <a:cubicBezTo>
                    <a:pt x="769" y="936"/>
                    <a:pt x="1103" y="969"/>
                    <a:pt x="1438" y="986"/>
                  </a:cubicBezTo>
                  <a:cubicBezTo>
                    <a:pt x="1467" y="991"/>
                    <a:pt x="1497" y="994"/>
                    <a:pt x="1525" y="994"/>
                  </a:cubicBezTo>
                  <a:cubicBezTo>
                    <a:pt x="1754" y="994"/>
                    <a:pt x="1943" y="823"/>
                    <a:pt x="1972" y="585"/>
                  </a:cubicBezTo>
                  <a:cubicBezTo>
                    <a:pt x="1989" y="334"/>
                    <a:pt x="1805" y="134"/>
                    <a:pt x="1555" y="100"/>
                  </a:cubicBezTo>
                  <a:cubicBezTo>
                    <a:pt x="1287" y="50"/>
                    <a:pt x="1020" y="34"/>
                    <a:pt x="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4"/>
            <p:cNvSpPr/>
            <p:nvPr/>
          </p:nvSpPr>
          <p:spPr>
            <a:xfrm>
              <a:off x="7490147" y="1204288"/>
              <a:ext cx="51889" cy="56408"/>
            </a:xfrm>
            <a:custGeom>
              <a:rect b="b" l="l" r="r" t="t"/>
              <a:pathLst>
                <a:path extrusionOk="0" h="1760" w="1619">
                  <a:moveTo>
                    <a:pt x="494" y="0"/>
                  </a:moveTo>
                  <a:cubicBezTo>
                    <a:pt x="404" y="0"/>
                    <a:pt x="315" y="31"/>
                    <a:pt x="235" y="92"/>
                  </a:cubicBezTo>
                  <a:cubicBezTo>
                    <a:pt x="34" y="242"/>
                    <a:pt x="1" y="526"/>
                    <a:pt x="168" y="727"/>
                  </a:cubicBezTo>
                  <a:cubicBezTo>
                    <a:pt x="352" y="1011"/>
                    <a:pt x="552" y="1261"/>
                    <a:pt x="736" y="1529"/>
                  </a:cubicBezTo>
                  <a:cubicBezTo>
                    <a:pt x="803" y="1629"/>
                    <a:pt x="903" y="1696"/>
                    <a:pt x="1003" y="1729"/>
                  </a:cubicBezTo>
                  <a:cubicBezTo>
                    <a:pt x="1057" y="1750"/>
                    <a:pt x="1112" y="1760"/>
                    <a:pt x="1164" y="1760"/>
                  </a:cubicBezTo>
                  <a:cubicBezTo>
                    <a:pt x="1407" y="1760"/>
                    <a:pt x="1619" y="1555"/>
                    <a:pt x="1605" y="1295"/>
                  </a:cubicBezTo>
                  <a:cubicBezTo>
                    <a:pt x="1605" y="1194"/>
                    <a:pt x="1572" y="1111"/>
                    <a:pt x="1505" y="1044"/>
                  </a:cubicBezTo>
                  <a:cubicBezTo>
                    <a:pt x="1304" y="760"/>
                    <a:pt x="1104" y="476"/>
                    <a:pt x="887" y="209"/>
                  </a:cubicBezTo>
                  <a:cubicBezTo>
                    <a:pt x="767" y="69"/>
                    <a:pt x="629" y="0"/>
                    <a:pt x="4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4"/>
            <p:cNvSpPr/>
            <p:nvPr/>
          </p:nvSpPr>
          <p:spPr>
            <a:xfrm>
              <a:off x="6900042" y="1155380"/>
              <a:ext cx="59421" cy="43396"/>
            </a:xfrm>
            <a:custGeom>
              <a:rect b="b" l="l" r="r" t="t"/>
              <a:pathLst>
                <a:path extrusionOk="0" h="1354" w="1854">
                  <a:moveTo>
                    <a:pt x="499" y="1"/>
                  </a:moveTo>
                  <a:cubicBezTo>
                    <a:pt x="338" y="1"/>
                    <a:pt x="203" y="86"/>
                    <a:pt x="117" y="248"/>
                  </a:cubicBezTo>
                  <a:cubicBezTo>
                    <a:pt x="0" y="465"/>
                    <a:pt x="84" y="715"/>
                    <a:pt x="351" y="866"/>
                  </a:cubicBezTo>
                  <a:cubicBezTo>
                    <a:pt x="618" y="1033"/>
                    <a:pt x="902" y="1166"/>
                    <a:pt x="1186" y="1300"/>
                  </a:cubicBezTo>
                  <a:cubicBezTo>
                    <a:pt x="1237" y="1334"/>
                    <a:pt x="1303" y="1350"/>
                    <a:pt x="1354" y="1350"/>
                  </a:cubicBezTo>
                  <a:cubicBezTo>
                    <a:pt x="1372" y="1352"/>
                    <a:pt x="1390" y="1353"/>
                    <a:pt x="1407" y="1353"/>
                  </a:cubicBezTo>
                  <a:cubicBezTo>
                    <a:pt x="1665" y="1353"/>
                    <a:pt x="1854" y="1133"/>
                    <a:pt x="1838" y="882"/>
                  </a:cubicBezTo>
                  <a:cubicBezTo>
                    <a:pt x="1805" y="715"/>
                    <a:pt x="1704" y="565"/>
                    <a:pt x="1537" y="498"/>
                  </a:cubicBezTo>
                  <a:cubicBezTo>
                    <a:pt x="1287" y="348"/>
                    <a:pt x="1053" y="214"/>
                    <a:pt x="785" y="80"/>
                  </a:cubicBezTo>
                  <a:cubicBezTo>
                    <a:pt x="684" y="27"/>
                    <a:pt x="587" y="1"/>
                    <a:pt x="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4"/>
            <p:cNvSpPr/>
            <p:nvPr/>
          </p:nvSpPr>
          <p:spPr>
            <a:xfrm>
              <a:off x="7742380" y="2251586"/>
              <a:ext cx="44485" cy="57850"/>
            </a:xfrm>
            <a:custGeom>
              <a:rect b="b" l="l" r="r" t="t"/>
              <a:pathLst>
                <a:path extrusionOk="0" h="1805" w="1388">
                  <a:moveTo>
                    <a:pt x="895" y="1"/>
                  </a:moveTo>
                  <a:cubicBezTo>
                    <a:pt x="715" y="1"/>
                    <a:pt x="542" y="113"/>
                    <a:pt x="469" y="297"/>
                  </a:cubicBezTo>
                  <a:cubicBezTo>
                    <a:pt x="335" y="548"/>
                    <a:pt x="201" y="832"/>
                    <a:pt x="84" y="1099"/>
                  </a:cubicBezTo>
                  <a:cubicBezTo>
                    <a:pt x="51" y="1166"/>
                    <a:pt x="34" y="1233"/>
                    <a:pt x="34" y="1300"/>
                  </a:cubicBezTo>
                  <a:cubicBezTo>
                    <a:pt x="1" y="1517"/>
                    <a:pt x="134" y="1717"/>
                    <a:pt x="335" y="1784"/>
                  </a:cubicBezTo>
                  <a:cubicBezTo>
                    <a:pt x="377" y="1798"/>
                    <a:pt x="420" y="1805"/>
                    <a:pt x="463" y="1805"/>
                  </a:cubicBezTo>
                  <a:cubicBezTo>
                    <a:pt x="627" y="1805"/>
                    <a:pt x="790" y="1709"/>
                    <a:pt x="870" y="1550"/>
                  </a:cubicBezTo>
                  <a:cubicBezTo>
                    <a:pt x="1020" y="1266"/>
                    <a:pt x="1154" y="965"/>
                    <a:pt x="1271" y="665"/>
                  </a:cubicBezTo>
                  <a:cubicBezTo>
                    <a:pt x="1388" y="447"/>
                    <a:pt x="1304" y="163"/>
                    <a:pt x="1087" y="46"/>
                  </a:cubicBezTo>
                  <a:cubicBezTo>
                    <a:pt x="1025" y="15"/>
                    <a:pt x="959" y="1"/>
                    <a:pt x="8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4"/>
            <p:cNvSpPr/>
            <p:nvPr/>
          </p:nvSpPr>
          <p:spPr>
            <a:xfrm>
              <a:off x="8317518" y="2278764"/>
              <a:ext cx="59485" cy="35896"/>
            </a:xfrm>
            <a:custGeom>
              <a:rect b="b" l="l" r="r" t="t"/>
              <a:pathLst>
                <a:path extrusionOk="0" h="1120" w="1856">
                  <a:moveTo>
                    <a:pt x="1421" y="0"/>
                  </a:moveTo>
                  <a:cubicBezTo>
                    <a:pt x="1003" y="0"/>
                    <a:pt x="602" y="117"/>
                    <a:pt x="235" y="301"/>
                  </a:cubicBezTo>
                  <a:cubicBezTo>
                    <a:pt x="84" y="401"/>
                    <a:pt x="1" y="602"/>
                    <a:pt x="68" y="769"/>
                  </a:cubicBezTo>
                  <a:cubicBezTo>
                    <a:pt x="134" y="986"/>
                    <a:pt x="318" y="1120"/>
                    <a:pt x="552" y="1120"/>
                  </a:cubicBezTo>
                  <a:cubicBezTo>
                    <a:pt x="870" y="1003"/>
                    <a:pt x="1271" y="953"/>
                    <a:pt x="1621" y="752"/>
                  </a:cubicBezTo>
                  <a:cubicBezTo>
                    <a:pt x="1789" y="669"/>
                    <a:pt x="1855" y="468"/>
                    <a:pt x="1789" y="284"/>
                  </a:cubicBezTo>
                  <a:cubicBezTo>
                    <a:pt x="1755" y="117"/>
                    <a:pt x="1605" y="0"/>
                    <a:pt x="14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4"/>
            <p:cNvSpPr/>
            <p:nvPr/>
          </p:nvSpPr>
          <p:spPr>
            <a:xfrm>
              <a:off x="6426632" y="809817"/>
              <a:ext cx="45767" cy="53844"/>
            </a:xfrm>
            <a:custGeom>
              <a:rect b="b" l="l" r="r" t="t"/>
              <a:pathLst>
                <a:path extrusionOk="0" h="1680" w="1428">
                  <a:moveTo>
                    <a:pt x="939" y="1"/>
                  </a:moveTo>
                  <a:cubicBezTo>
                    <a:pt x="847" y="1"/>
                    <a:pt x="753" y="32"/>
                    <a:pt x="669" y="102"/>
                  </a:cubicBezTo>
                  <a:cubicBezTo>
                    <a:pt x="368" y="386"/>
                    <a:pt x="235" y="787"/>
                    <a:pt x="51" y="1088"/>
                  </a:cubicBezTo>
                  <a:cubicBezTo>
                    <a:pt x="1" y="1305"/>
                    <a:pt x="101" y="1539"/>
                    <a:pt x="301" y="1639"/>
                  </a:cubicBezTo>
                  <a:cubicBezTo>
                    <a:pt x="361" y="1667"/>
                    <a:pt x="425" y="1680"/>
                    <a:pt x="487" y="1680"/>
                  </a:cubicBezTo>
                  <a:cubicBezTo>
                    <a:pt x="616" y="1680"/>
                    <a:pt x="741" y="1624"/>
                    <a:pt x="819" y="1522"/>
                  </a:cubicBezTo>
                  <a:cubicBezTo>
                    <a:pt x="1037" y="1222"/>
                    <a:pt x="1220" y="887"/>
                    <a:pt x="1354" y="537"/>
                  </a:cubicBezTo>
                  <a:cubicBezTo>
                    <a:pt x="1428" y="241"/>
                    <a:pt x="1194" y="1"/>
                    <a:pt x="9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4"/>
            <p:cNvSpPr/>
            <p:nvPr/>
          </p:nvSpPr>
          <p:spPr>
            <a:xfrm>
              <a:off x="7895547" y="966060"/>
              <a:ext cx="62145" cy="29742"/>
            </a:xfrm>
            <a:custGeom>
              <a:rect b="b" l="l" r="r" t="t"/>
              <a:pathLst>
                <a:path extrusionOk="0" h="928" w="1939">
                  <a:moveTo>
                    <a:pt x="840" y="1"/>
                  </a:moveTo>
                  <a:cubicBezTo>
                    <a:pt x="698" y="1"/>
                    <a:pt x="556" y="9"/>
                    <a:pt x="418" y="23"/>
                  </a:cubicBezTo>
                  <a:cubicBezTo>
                    <a:pt x="201" y="39"/>
                    <a:pt x="34" y="223"/>
                    <a:pt x="17" y="440"/>
                  </a:cubicBezTo>
                  <a:cubicBezTo>
                    <a:pt x="0" y="657"/>
                    <a:pt x="167" y="875"/>
                    <a:pt x="385" y="908"/>
                  </a:cubicBezTo>
                  <a:cubicBezTo>
                    <a:pt x="481" y="918"/>
                    <a:pt x="578" y="927"/>
                    <a:pt x="674" y="927"/>
                  </a:cubicBezTo>
                  <a:cubicBezTo>
                    <a:pt x="745" y="927"/>
                    <a:pt x="815" y="922"/>
                    <a:pt x="886" y="908"/>
                  </a:cubicBezTo>
                  <a:cubicBezTo>
                    <a:pt x="942" y="914"/>
                    <a:pt x="999" y="915"/>
                    <a:pt x="1058" y="915"/>
                  </a:cubicBezTo>
                  <a:cubicBezTo>
                    <a:pt x="1176" y="915"/>
                    <a:pt x="1298" y="908"/>
                    <a:pt x="1421" y="908"/>
                  </a:cubicBezTo>
                  <a:cubicBezTo>
                    <a:pt x="1905" y="858"/>
                    <a:pt x="1939" y="139"/>
                    <a:pt x="1437" y="56"/>
                  </a:cubicBezTo>
                  <a:cubicBezTo>
                    <a:pt x="1242" y="17"/>
                    <a:pt x="1040" y="1"/>
                    <a:pt x="8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4"/>
            <p:cNvSpPr/>
            <p:nvPr/>
          </p:nvSpPr>
          <p:spPr>
            <a:xfrm>
              <a:off x="6276702" y="1597221"/>
              <a:ext cx="36441" cy="53940"/>
            </a:xfrm>
            <a:custGeom>
              <a:rect b="b" l="l" r="r" t="t"/>
              <a:pathLst>
                <a:path extrusionOk="0" h="1683" w="1137">
                  <a:moveTo>
                    <a:pt x="684" y="1"/>
                  </a:moveTo>
                  <a:cubicBezTo>
                    <a:pt x="504" y="1"/>
                    <a:pt x="341" y="110"/>
                    <a:pt x="284" y="279"/>
                  </a:cubicBezTo>
                  <a:cubicBezTo>
                    <a:pt x="167" y="547"/>
                    <a:pt x="101" y="831"/>
                    <a:pt x="34" y="1132"/>
                  </a:cubicBezTo>
                  <a:cubicBezTo>
                    <a:pt x="0" y="1366"/>
                    <a:pt x="151" y="1599"/>
                    <a:pt x="368" y="1666"/>
                  </a:cubicBezTo>
                  <a:cubicBezTo>
                    <a:pt x="408" y="1677"/>
                    <a:pt x="449" y="1682"/>
                    <a:pt x="488" y="1682"/>
                  </a:cubicBezTo>
                  <a:cubicBezTo>
                    <a:pt x="694" y="1682"/>
                    <a:pt x="877" y="1542"/>
                    <a:pt x="919" y="1332"/>
                  </a:cubicBezTo>
                  <a:cubicBezTo>
                    <a:pt x="1003" y="1065"/>
                    <a:pt x="1070" y="781"/>
                    <a:pt x="1103" y="497"/>
                  </a:cubicBezTo>
                  <a:cubicBezTo>
                    <a:pt x="1137" y="279"/>
                    <a:pt x="1003" y="62"/>
                    <a:pt x="786" y="12"/>
                  </a:cubicBezTo>
                  <a:cubicBezTo>
                    <a:pt x="752" y="4"/>
                    <a:pt x="718" y="1"/>
                    <a:pt x="6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4"/>
            <p:cNvSpPr/>
            <p:nvPr/>
          </p:nvSpPr>
          <p:spPr>
            <a:xfrm>
              <a:off x="6057416" y="2162006"/>
              <a:ext cx="96695" cy="85157"/>
            </a:xfrm>
            <a:custGeom>
              <a:rect b="b" l="l" r="r" t="t"/>
              <a:pathLst>
                <a:path extrusionOk="0" h="2657" w="3017">
                  <a:moveTo>
                    <a:pt x="1659" y="0"/>
                  </a:moveTo>
                  <a:cubicBezTo>
                    <a:pt x="369" y="0"/>
                    <a:pt x="1" y="1729"/>
                    <a:pt x="961" y="2457"/>
                  </a:cubicBezTo>
                  <a:cubicBezTo>
                    <a:pt x="1152" y="2596"/>
                    <a:pt x="1365" y="2657"/>
                    <a:pt x="1577" y="2657"/>
                  </a:cubicBezTo>
                  <a:cubicBezTo>
                    <a:pt x="1977" y="2657"/>
                    <a:pt x="2375" y="2440"/>
                    <a:pt x="2615" y="2123"/>
                  </a:cubicBezTo>
                  <a:cubicBezTo>
                    <a:pt x="3016" y="1605"/>
                    <a:pt x="2866" y="803"/>
                    <a:pt x="2431" y="369"/>
                  </a:cubicBezTo>
                  <a:cubicBezTo>
                    <a:pt x="2362" y="299"/>
                    <a:pt x="2269" y="262"/>
                    <a:pt x="2179" y="262"/>
                  </a:cubicBezTo>
                  <a:cubicBezTo>
                    <a:pt x="2139" y="262"/>
                    <a:pt x="2100" y="269"/>
                    <a:pt x="2064" y="285"/>
                  </a:cubicBezTo>
                  <a:lnTo>
                    <a:pt x="2047" y="285"/>
                  </a:lnTo>
                  <a:cubicBezTo>
                    <a:pt x="2014" y="118"/>
                    <a:pt x="1863" y="1"/>
                    <a:pt x="1696" y="1"/>
                  </a:cubicBezTo>
                  <a:cubicBezTo>
                    <a:pt x="1684"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114"/>
          <p:cNvGrpSpPr/>
          <p:nvPr/>
        </p:nvGrpSpPr>
        <p:grpSpPr>
          <a:xfrm>
            <a:off x="4444536" y="3540613"/>
            <a:ext cx="418253" cy="1004767"/>
            <a:chOff x="4444536" y="3485799"/>
            <a:chExt cx="418253" cy="1004767"/>
          </a:xfrm>
        </p:grpSpPr>
        <p:sp>
          <p:nvSpPr>
            <p:cNvPr id="3573" name="Google Shape;3573;p114"/>
            <p:cNvSpPr/>
            <p:nvPr/>
          </p:nvSpPr>
          <p:spPr>
            <a:xfrm>
              <a:off x="4627669" y="3485799"/>
              <a:ext cx="23044" cy="111951"/>
            </a:xfrm>
            <a:custGeom>
              <a:rect b="b" l="l" r="r" t="t"/>
              <a:pathLst>
                <a:path extrusionOk="0" h="3493" w="719">
                  <a:moveTo>
                    <a:pt x="17" y="0"/>
                  </a:moveTo>
                  <a:lnTo>
                    <a:pt x="0" y="3492"/>
                  </a:lnTo>
                  <a:lnTo>
                    <a:pt x="702" y="3492"/>
                  </a:lnTo>
                  <a:lnTo>
                    <a:pt x="7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4"/>
            <p:cNvSpPr/>
            <p:nvPr/>
          </p:nvSpPr>
          <p:spPr>
            <a:xfrm>
              <a:off x="4445048" y="3592878"/>
              <a:ext cx="417740" cy="875157"/>
            </a:xfrm>
            <a:custGeom>
              <a:rect b="b" l="l" r="r" t="t"/>
              <a:pathLst>
                <a:path extrusionOk="0" h="27306" w="13034">
                  <a:moveTo>
                    <a:pt x="5658" y="1"/>
                  </a:moveTo>
                  <a:cubicBezTo>
                    <a:pt x="5550" y="1"/>
                    <a:pt x="5441" y="49"/>
                    <a:pt x="5364" y="135"/>
                  </a:cubicBezTo>
                  <a:cubicBezTo>
                    <a:pt x="4696" y="803"/>
                    <a:pt x="3994" y="1438"/>
                    <a:pt x="3459" y="2223"/>
                  </a:cubicBezTo>
                  <a:cubicBezTo>
                    <a:pt x="2240" y="4028"/>
                    <a:pt x="1271" y="5983"/>
                    <a:pt x="586" y="8055"/>
                  </a:cubicBezTo>
                  <a:cubicBezTo>
                    <a:pt x="185" y="9308"/>
                    <a:pt x="1" y="10611"/>
                    <a:pt x="17" y="11914"/>
                  </a:cubicBezTo>
                  <a:cubicBezTo>
                    <a:pt x="34" y="14705"/>
                    <a:pt x="619" y="17445"/>
                    <a:pt x="1755" y="19984"/>
                  </a:cubicBezTo>
                  <a:cubicBezTo>
                    <a:pt x="2307" y="21238"/>
                    <a:pt x="3008" y="22441"/>
                    <a:pt x="3810" y="23560"/>
                  </a:cubicBezTo>
                  <a:cubicBezTo>
                    <a:pt x="4378" y="24329"/>
                    <a:pt x="4946" y="25097"/>
                    <a:pt x="5565" y="25816"/>
                  </a:cubicBezTo>
                  <a:cubicBezTo>
                    <a:pt x="5916" y="26200"/>
                    <a:pt x="6266" y="26568"/>
                    <a:pt x="6651" y="26935"/>
                  </a:cubicBezTo>
                  <a:cubicBezTo>
                    <a:pt x="6768" y="27052"/>
                    <a:pt x="6901" y="27152"/>
                    <a:pt x="7052" y="27236"/>
                  </a:cubicBezTo>
                  <a:cubicBezTo>
                    <a:pt x="7131" y="27282"/>
                    <a:pt x="7219" y="27305"/>
                    <a:pt x="7305" y="27305"/>
                  </a:cubicBezTo>
                  <a:cubicBezTo>
                    <a:pt x="7436" y="27305"/>
                    <a:pt x="7563" y="27253"/>
                    <a:pt x="7653" y="27152"/>
                  </a:cubicBezTo>
                  <a:cubicBezTo>
                    <a:pt x="7703" y="27102"/>
                    <a:pt x="7754" y="27035"/>
                    <a:pt x="7804" y="26969"/>
                  </a:cubicBezTo>
                  <a:cubicBezTo>
                    <a:pt x="9591" y="24329"/>
                    <a:pt x="11179" y="21588"/>
                    <a:pt x="12165" y="18531"/>
                  </a:cubicBezTo>
                  <a:cubicBezTo>
                    <a:pt x="12599" y="17211"/>
                    <a:pt x="12866" y="15824"/>
                    <a:pt x="12950" y="14421"/>
                  </a:cubicBezTo>
                  <a:cubicBezTo>
                    <a:pt x="13033" y="13502"/>
                    <a:pt x="13033" y="12566"/>
                    <a:pt x="12967" y="11630"/>
                  </a:cubicBezTo>
                  <a:cubicBezTo>
                    <a:pt x="12716" y="8940"/>
                    <a:pt x="11830" y="6501"/>
                    <a:pt x="10109" y="4412"/>
                  </a:cubicBezTo>
                  <a:cubicBezTo>
                    <a:pt x="8906" y="2942"/>
                    <a:pt x="7603" y="1572"/>
                    <a:pt x="6183" y="335"/>
                  </a:cubicBezTo>
                  <a:cubicBezTo>
                    <a:pt x="6099" y="235"/>
                    <a:pt x="5982" y="168"/>
                    <a:pt x="5882" y="85"/>
                  </a:cubicBezTo>
                  <a:cubicBezTo>
                    <a:pt x="5818" y="27"/>
                    <a:pt x="5738" y="1"/>
                    <a:pt x="56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14"/>
            <p:cNvSpPr/>
            <p:nvPr/>
          </p:nvSpPr>
          <p:spPr>
            <a:xfrm>
              <a:off x="4444536" y="3890783"/>
              <a:ext cx="351300" cy="300853"/>
            </a:xfrm>
            <a:custGeom>
              <a:rect b="b" l="l" r="r" t="t"/>
              <a:pathLst>
                <a:path extrusionOk="0" h="9387" w="10961">
                  <a:moveTo>
                    <a:pt x="6298" y="720"/>
                  </a:moveTo>
                  <a:cubicBezTo>
                    <a:pt x="6516" y="720"/>
                    <a:pt x="6734" y="740"/>
                    <a:pt x="6951" y="781"/>
                  </a:cubicBezTo>
                  <a:cubicBezTo>
                    <a:pt x="7051" y="815"/>
                    <a:pt x="7101" y="848"/>
                    <a:pt x="7068" y="948"/>
                  </a:cubicBezTo>
                  <a:cubicBezTo>
                    <a:pt x="7051" y="999"/>
                    <a:pt x="7051" y="1049"/>
                    <a:pt x="7034" y="1099"/>
                  </a:cubicBezTo>
                  <a:cubicBezTo>
                    <a:pt x="6784" y="1968"/>
                    <a:pt x="6533" y="2836"/>
                    <a:pt x="6282" y="3689"/>
                  </a:cubicBezTo>
                  <a:cubicBezTo>
                    <a:pt x="6266" y="3755"/>
                    <a:pt x="6266" y="3839"/>
                    <a:pt x="6165" y="3856"/>
                  </a:cubicBezTo>
                  <a:cubicBezTo>
                    <a:pt x="5798" y="2887"/>
                    <a:pt x="5430" y="1918"/>
                    <a:pt x="5113" y="932"/>
                  </a:cubicBezTo>
                  <a:cubicBezTo>
                    <a:pt x="5493" y="791"/>
                    <a:pt x="5894" y="720"/>
                    <a:pt x="6298" y="720"/>
                  </a:cubicBezTo>
                  <a:close/>
                  <a:moveTo>
                    <a:pt x="7736" y="999"/>
                  </a:moveTo>
                  <a:cubicBezTo>
                    <a:pt x="8588" y="1349"/>
                    <a:pt x="9290" y="1968"/>
                    <a:pt x="9741" y="2770"/>
                  </a:cubicBezTo>
                  <a:cubicBezTo>
                    <a:pt x="8839" y="3237"/>
                    <a:pt x="7886" y="3572"/>
                    <a:pt x="6968" y="3989"/>
                  </a:cubicBezTo>
                  <a:cubicBezTo>
                    <a:pt x="7235" y="3004"/>
                    <a:pt x="7469" y="2001"/>
                    <a:pt x="7736" y="999"/>
                  </a:cubicBezTo>
                  <a:close/>
                  <a:moveTo>
                    <a:pt x="4428" y="1182"/>
                  </a:moveTo>
                  <a:cubicBezTo>
                    <a:pt x="4779" y="2168"/>
                    <a:pt x="5113" y="3121"/>
                    <a:pt x="5514" y="4123"/>
                  </a:cubicBezTo>
                  <a:lnTo>
                    <a:pt x="2523" y="3371"/>
                  </a:lnTo>
                  <a:cubicBezTo>
                    <a:pt x="2874" y="2435"/>
                    <a:pt x="3542" y="1650"/>
                    <a:pt x="4428" y="1182"/>
                  </a:cubicBezTo>
                  <a:close/>
                  <a:moveTo>
                    <a:pt x="9982" y="3461"/>
                  </a:moveTo>
                  <a:cubicBezTo>
                    <a:pt x="10034" y="3461"/>
                    <a:pt x="10063" y="3512"/>
                    <a:pt x="10075" y="3572"/>
                  </a:cubicBezTo>
                  <a:cubicBezTo>
                    <a:pt x="10159" y="3856"/>
                    <a:pt x="10209" y="4156"/>
                    <a:pt x="10226" y="4457"/>
                  </a:cubicBezTo>
                  <a:cubicBezTo>
                    <a:pt x="10242" y="4608"/>
                    <a:pt x="10176" y="4641"/>
                    <a:pt x="10042" y="4641"/>
                  </a:cubicBezTo>
                  <a:cubicBezTo>
                    <a:pt x="9624" y="4608"/>
                    <a:pt x="9190" y="4591"/>
                    <a:pt x="8772" y="4557"/>
                  </a:cubicBezTo>
                  <a:cubicBezTo>
                    <a:pt x="8421" y="4541"/>
                    <a:pt x="8087" y="4507"/>
                    <a:pt x="7753" y="4457"/>
                  </a:cubicBezTo>
                  <a:cubicBezTo>
                    <a:pt x="7770" y="4440"/>
                    <a:pt x="7770" y="4407"/>
                    <a:pt x="7786" y="4407"/>
                  </a:cubicBezTo>
                  <a:cubicBezTo>
                    <a:pt x="8488" y="4090"/>
                    <a:pt x="9223" y="3839"/>
                    <a:pt x="9908" y="3488"/>
                  </a:cubicBezTo>
                  <a:cubicBezTo>
                    <a:pt x="9937" y="3469"/>
                    <a:pt x="9961" y="3461"/>
                    <a:pt x="9982" y="3461"/>
                  </a:cubicBezTo>
                  <a:close/>
                  <a:moveTo>
                    <a:pt x="2424" y="4096"/>
                  </a:moveTo>
                  <a:cubicBezTo>
                    <a:pt x="2457" y="4096"/>
                    <a:pt x="2504" y="4107"/>
                    <a:pt x="2573" y="4123"/>
                  </a:cubicBezTo>
                  <a:cubicBezTo>
                    <a:pt x="3175" y="4273"/>
                    <a:pt x="3776" y="4407"/>
                    <a:pt x="4361" y="4557"/>
                  </a:cubicBezTo>
                  <a:cubicBezTo>
                    <a:pt x="4612" y="4608"/>
                    <a:pt x="4862" y="4674"/>
                    <a:pt x="5146" y="4741"/>
                  </a:cubicBezTo>
                  <a:cubicBezTo>
                    <a:pt x="4946" y="4925"/>
                    <a:pt x="2774" y="6178"/>
                    <a:pt x="2607" y="6228"/>
                  </a:cubicBezTo>
                  <a:cubicBezTo>
                    <a:pt x="2339" y="5627"/>
                    <a:pt x="2256" y="4958"/>
                    <a:pt x="2323" y="4307"/>
                  </a:cubicBezTo>
                  <a:cubicBezTo>
                    <a:pt x="2345" y="4147"/>
                    <a:pt x="2353" y="4096"/>
                    <a:pt x="2424" y="4096"/>
                  </a:cubicBezTo>
                  <a:close/>
                  <a:moveTo>
                    <a:pt x="7419" y="5176"/>
                  </a:moveTo>
                  <a:lnTo>
                    <a:pt x="7419" y="5176"/>
                  </a:lnTo>
                  <a:cubicBezTo>
                    <a:pt x="8338" y="5259"/>
                    <a:pt x="9257" y="5293"/>
                    <a:pt x="10176" y="5359"/>
                  </a:cubicBezTo>
                  <a:cubicBezTo>
                    <a:pt x="10125" y="5811"/>
                    <a:pt x="9975" y="6228"/>
                    <a:pt x="9741" y="6613"/>
                  </a:cubicBezTo>
                  <a:cubicBezTo>
                    <a:pt x="8989" y="6095"/>
                    <a:pt x="8187" y="5677"/>
                    <a:pt x="7419" y="5176"/>
                  </a:cubicBezTo>
                  <a:close/>
                  <a:moveTo>
                    <a:pt x="5397" y="5410"/>
                  </a:moveTo>
                  <a:cubicBezTo>
                    <a:pt x="5430" y="5460"/>
                    <a:pt x="5430" y="5460"/>
                    <a:pt x="5430" y="5476"/>
                  </a:cubicBezTo>
                  <a:cubicBezTo>
                    <a:pt x="5079" y="6329"/>
                    <a:pt x="4745" y="7181"/>
                    <a:pt x="4361" y="8016"/>
                  </a:cubicBezTo>
                  <a:cubicBezTo>
                    <a:pt x="4332" y="8083"/>
                    <a:pt x="4304" y="8111"/>
                    <a:pt x="4266" y="8111"/>
                  </a:cubicBezTo>
                  <a:cubicBezTo>
                    <a:pt x="4237" y="8111"/>
                    <a:pt x="4204" y="8095"/>
                    <a:pt x="4160" y="8066"/>
                  </a:cubicBezTo>
                  <a:cubicBezTo>
                    <a:pt x="3793" y="7832"/>
                    <a:pt x="3459" y="7548"/>
                    <a:pt x="3191" y="7197"/>
                  </a:cubicBezTo>
                  <a:cubicBezTo>
                    <a:pt x="2941" y="6897"/>
                    <a:pt x="2941" y="6897"/>
                    <a:pt x="3275" y="6696"/>
                  </a:cubicBezTo>
                  <a:cubicBezTo>
                    <a:pt x="3977" y="6262"/>
                    <a:pt x="4712" y="5894"/>
                    <a:pt x="5397" y="5410"/>
                  </a:cubicBezTo>
                  <a:close/>
                  <a:moveTo>
                    <a:pt x="6717" y="5644"/>
                  </a:moveTo>
                  <a:cubicBezTo>
                    <a:pt x="7602" y="6178"/>
                    <a:pt x="8521" y="6596"/>
                    <a:pt x="9390" y="7164"/>
                  </a:cubicBezTo>
                  <a:cubicBezTo>
                    <a:pt x="8839" y="7866"/>
                    <a:pt x="8070" y="8350"/>
                    <a:pt x="7201" y="8551"/>
                  </a:cubicBezTo>
                  <a:cubicBezTo>
                    <a:pt x="7034" y="7582"/>
                    <a:pt x="6901" y="6613"/>
                    <a:pt x="6717" y="5644"/>
                  </a:cubicBezTo>
                  <a:close/>
                  <a:moveTo>
                    <a:pt x="5998" y="5911"/>
                  </a:moveTo>
                  <a:cubicBezTo>
                    <a:pt x="6049" y="5978"/>
                    <a:pt x="6082" y="6061"/>
                    <a:pt x="6099" y="6145"/>
                  </a:cubicBezTo>
                  <a:cubicBezTo>
                    <a:pt x="6149" y="6462"/>
                    <a:pt x="6199" y="6780"/>
                    <a:pt x="6249" y="7114"/>
                  </a:cubicBezTo>
                  <a:cubicBezTo>
                    <a:pt x="6333" y="7582"/>
                    <a:pt x="6399" y="8050"/>
                    <a:pt x="6466" y="8517"/>
                  </a:cubicBezTo>
                  <a:cubicBezTo>
                    <a:pt x="6500" y="8634"/>
                    <a:pt x="6450" y="8684"/>
                    <a:pt x="6333" y="8684"/>
                  </a:cubicBezTo>
                  <a:cubicBezTo>
                    <a:pt x="5865" y="8684"/>
                    <a:pt x="5397" y="8601"/>
                    <a:pt x="4946" y="8434"/>
                  </a:cubicBezTo>
                  <a:cubicBezTo>
                    <a:pt x="5347" y="7615"/>
                    <a:pt x="5664" y="6780"/>
                    <a:pt x="5998" y="5911"/>
                  </a:cubicBezTo>
                  <a:close/>
                  <a:moveTo>
                    <a:pt x="6248" y="1"/>
                  </a:moveTo>
                  <a:cubicBezTo>
                    <a:pt x="5100" y="1"/>
                    <a:pt x="3929" y="428"/>
                    <a:pt x="2974" y="1383"/>
                  </a:cubicBezTo>
                  <a:cubicBezTo>
                    <a:pt x="0" y="4324"/>
                    <a:pt x="2089" y="9370"/>
                    <a:pt x="6266" y="9386"/>
                  </a:cubicBezTo>
                  <a:cubicBezTo>
                    <a:pt x="8856" y="9386"/>
                    <a:pt x="10944" y="7298"/>
                    <a:pt x="10961" y="4708"/>
                  </a:cubicBezTo>
                  <a:cubicBezTo>
                    <a:pt x="10961" y="1879"/>
                    <a:pt x="8655" y="1"/>
                    <a:pt x="62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14"/>
            <p:cNvSpPr/>
            <p:nvPr/>
          </p:nvSpPr>
          <p:spPr>
            <a:xfrm>
              <a:off x="4487579" y="3585090"/>
              <a:ext cx="309891" cy="233420"/>
            </a:xfrm>
            <a:custGeom>
              <a:rect b="b" l="l" r="r" t="t"/>
              <a:pathLst>
                <a:path extrusionOk="0" h="7283" w="9669">
                  <a:moveTo>
                    <a:pt x="4413" y="1"/>
                  </a:moveTo>
                  <a:cubicBezTo>
                    <a:pt x="4322" y="1"/>
                    <a:pt x="4238" y="60"/>
                    <a:pt x="4121" y="177"/>
                  </a:cubicBezTo>
                  <a:cubicBezTo>
                    <a:pt x="3035" y="1247"/>
                    <a:pt x="1999" y="2366"/>
                    <a:pt x="1030" y="3569"/>
                  </a:cubicBezTo>
                  <a:cubicBezTo>
                    <a:pt x="729" y="3953"/>
                    <a:pt x="512" y="4388"/>
                    <a:pt x="345" y="4839"/>
                  </a:cubicBezTo>
                  <a:cubicBezTo>
                    <a:pt x="1" y="5885"/>
                    <a:pt x="900" y="6677"/>
                    <a:pt x="1740" y="6677"/>
                  </a:cubicBezTo>
                  <a:cubicBezTo>
                    <a:pt x="1839" y="6677"/>
                    <a:pt x="1937" y="6666"/>
                    <a:pt x="2032" y="6643"/>
                  </a:cubicBezTo>
                  <a:cubicBezTo>
                    <a:pt x="2600" y="6510"/>
                    <a:pt x="3102" y="6176"/>
                    <a:pt x="3452" y="5691"/>
                  </a:cubicBezTo>
                  <a:cubicBezTo>
                    <a:pt x="3503" y="5608"/>
                    <a:pt x="3569" y="5524"/>
                    <a:pt x="3653" y="5474"/>
                  </a:cubicBezTo>
                  <a:cubicBezTo>
                    <a:pt x="3753" y="5691"/>
                    <a:pt x="3837" y="5875"/>
                    <a:pt x="3937" y="6075"/>
                  </a:cubicBezTo>
                  <a:cubicBezTo>
                    <a:pt x="4104" y="6443"/>
                    <a:pt x="4355" y="6760"/>
                    <a:pt x="4655" y="7011"/>
                  </a:cubicBezTo>
                  <a:cubicBezTo>
                    <a:pt x="4880" y="7192"/>
                    <a:pt x="5096" y="7282"/>
                    <a:pt x="5301" y="7282"/>
                  </a:cubicBezTo>
                  <a:cubicBezTo>
                    <a:pt x="5567" y="7282"/>
                    <a:pt x="5815" y="7130"/>
                    <a:pt x="6042" y="6827"/>
                  </a:cubicBezTo>
                  <a:cubicBezTo>
                    <a:pt x="6226" y="6560"/>
                    <a:pt x="6360" y="6259"/>
                    <a:pt x="6443" y="5942"/>
                  </a:cubicBezTo>
                  <a:cubicBezTo>
                    <a:pt x="6460" y="5841"/>
                    <a:pt x="6493" y="5724"/>
                    <a:pt x="6510" y="5624"/>
                  </a:cubicBezTo>
                  <a:cubicBezTo>
                    <a:pt x="6526" y="5619"/>
                    <a:pt x="6540" y="5617"/>
                    <a:pt x="6553" y="5617"/>
                  </a:cubicBezTo>
                  <a:cubicBezTo>
                    <a:pt x="6621" y="5617"/>
                    <a:pt x="6649" y="5682"/>
                    <a:pt x="6677" y="5724"/>
                  </a:cubicBezTo>
                  <a:cubicBezTo>
                    <a:pt x="6911" y="6009"/>
                    <a:pt x="7162" y="6259"/>
                    <a:pt x="7429" y="6493"/>
                  </a:cubicBezTo>
                  <a:cubicBezTo>
                    <a:pt x="7663" y="6694"/>
                    <a:pt x="7930" y="6844"/>
                    <a:pt x="8231" y="6927"/>
                  </a:cubicBezTo>
                  <a:cubicBezTo>
                    <a:pt x="8344" y="6967"/>
                    <a:pt x="8457" y="6985"/>
                    <a:pt x="8567" y="6985"/>
                  </a:cubicBezTo>
                  <a:cubicBezTo>
                    <a:pt x="9160" y="6985"/>
                    <a:pt x="9669" y="6456"/>
                    <a:pt x="9584" y="5808"/>
                  </a:cubicBezTo>
                  <a:cubicBezTo>
                    <a:pt x="9551" y="5541"/>
                    <a:pt x="9484" y="5290"/>
                    <a:pt x="9384" y="5039"/>
                  </a:cubicBezTo>
                  <a:cubicBezTo>
                    <a:pt x="9033" y="4237"/>
                    <a:pt x="8549" y="3502"/>
                    <a:pt x="7947" y="2867"/>
                  </a:cubicBezTo>
                  <a:cubicBezTo>
                    <a:pt x="6995" y="1798"/>
                    <a:pt x="5842" y="963"/>
                    <a:pt x="4689" y="127"/>
                  </a:cubicBezTo>
                  <a:cubicBezTo>
                    <a:pt x="4574" y="43"/>
                    <a:pt x="4491" y="1"/>
                    <a:pt x="4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4"/>
            <p:cNvSpPr/>
            <p:nvPr/>
          </p:nvSpPr>
          <p:spPr>
            <a:xfrm>
              <a:off x="4528859" y="4253237"/>
              <a:ext cx="261624" cy="237330"/>
            </a:xfrm>
            <a:custGeom>
              <a:rect b="b" l="l" r="r" t="t"/>
              <a:pathLst>
                <a:path extrusionOk="0" h="7405" w="8163">
                  <a:moveTo>
                    <a:pt x="3897" y="0"/>
                  </a:moveTo>
                  <a:cubicBezTo>
                    <a:pt x="3449" y="0"/>
                    <a:pt x="3009" y="267"/>
                    <a:pt x="2833" y="734"/>
                  </a:cubicBezTo>
                  <a:cubicBezTo>
                    <a:pt x="2749" y="934"/>
                    <a:pt x="2682" y="1152"/>
                    <a:pt x="2666" y="1352"/>
                  </a:cubicBezTo>
                  <a:cubicBezTo>
                    <a:pt x="2640" y="1363"/>
                    <a:pt x="2619" y="1368"/>
                    <a:pt x="2600" y="1368"/>
                  </a:cubicBezTo>
                  <a:cubicBezTo>
                    <a:pt x="2534" y="1368"/>
                    <a:pt x="2508" y="1308"/>
                    <a:pt x="2482" y="1269"/>
                  </a:cubicBezTo>
                  <a:cubicBezTo>
                    <a:pt x="2315" y="1101"/>
                    <a:pt x="2131" y="934"/>
                    <a:pt x="1947" y="801"/>
                  </a:cubicBezTo>
                  <a:cubicBezTo>
                    <a:pt x="1646" y="567"/>
                    <a:pt x="1296" y="400"/>
                    <a:pt x="928" y="333"/>
                  </a:cubicBezTo>
                  <a:cubicBezTo>
                    <a:pt x="877" y="323"/>
                    <a:pt x="827" y="318"/>
                    <a:pt x="778" y="318"/>
                  </a:cubicBezTo>
                  <a:cubicBezTo>
                    <a:pt x="344" y="318"/>
                    <a:pt x="1" y="699"/>
                    <a:pt x="76" y="1135"/>
                  </a:cubicBezTo>
                  <a:cubicBezTo>
                    <a:pt x="93" y="1369"/>
                    <a:pt x="159" y="1603"/>
                    <a:pt x="276" y="1820"/>
                  </a:cubicBezTo>
                  <a:cubicBezTo>
                    <a:pt x="393" y="2121"/>
                    <a:pt x="544" y="2388"/>
                    <a:pt x="727" y="2655"/>
                  </a:cubicBezTo>
                  <a:cubicBezTo>
                    <a:pt x="1463" y="3808"/>
                    <a:pt x="2198" y="4944"/>
                    <a:pt x="3017" y="6030"/>
                  </a:cubicBezTo>
                  <a:cubicBezTo>
                    <a:pt x="3284" y="6398"/>
                    <a:pt x="3568" y="6732"/>
                    <a:pt x="3869" y="7066"/>
                  </a:cubicBezTo>
                  <a:cubicBezTo>
                    <a:pt x="4101" y="7291"/>
                    <a:pt x="4287" y="7405"/>
                    <a:pt x="4461" y="7405"/>
                  </a:cubicBezTo>
                  <a:cubicBezTo>
                    <a:pt x="4662" y="7405"/>
                    <a:pt x="4848" y="7254"/>
                    <a:pt x="5072" y="6949"/>
                  </a:cubicBezTo>
                  <a:cubicBezTo>
                    <a:pt x="6158" y="5429"/>
                    <a:pt x="7027" y="3775"/>
                    <a:pt x="7879" y="2121"/>
                  </a:cubicBezTo>
                  <a:cubicBezTo>
                    <a:pt x="8163" y="1586"/>
                    <a:pt x="7996" y="918"/>
                    <a:pt x="7494" y="567"/>
                  </a:cubicBezTo>
                  <a:cubicBezTo>
                    <a:pt x="7311" y="427"/>
                    <a:pt x="7090" y="355"/>
                    <a:pt x="6871" y="355"/>
                  </a:cubicBezTo>
                  <a:cubicBezTo>
                    <a:pt x="6672" y="355"/>
                    <a:pt x="6475" y="414"/>
                    <a:pt x="6308" y="533"/>
                  </a:cubicBezTo>
                  <a:cubicBezTo>
                    <a:pt x="6007" y="734"/>
                    <a:pt x="5773" y="984"/>
                    <a:pt x="5590" y="1285"/>
                  </a:cubicBezTo>
                  <a:cubicBezTo>
                    <a:pt x="5540" y="1369"/>
                    <a:pt x="5506" y="1436"/>
                    <a:pt x="5423" y="1553"/>
                  </a:cubicBezTo>
                  <a:cubicBezTo>
                    <a:pt x="5356" y="1385"/>
                    <a:pt x="5306" y="1252"/>
                    <a:pt x="5255" y="1118"/>
                  </a:cubicBezTo>
                  <a:cubicBezTo>
                    <a:pt x="5122" y="817"/>
                    <a:pt x="4938" y="533"/>
                    <a:pt x="4671" y="316"/>
                  </a:cubicBezTo>
                  <a:cubicBezTo>
                    <a:pt x="4449" y="100"/>
                    <a:pt x="4171" y="0"/>
                    <a:pt x="3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4"/>
            <p:cNvSpPr/>
            <p:nvPr/>
          </p:nvSpPr>
          <p:spPr>
            <a:xfrm>
              <a:off x="4560717" y="3573616"/>
              <a:ext cx="146757" cy="93618"/>
            </a:xfrm>
            <a:custGeom>
              <a:rect b="b" l="l" r="r" t="t"/>
              <a:pathLst>
                <a:path extrusionOk="0" h="2921" w="4579">
                  <a:moveTo>
                    <a:pt x="3927" y="1"/>
                  </a:moveTo>
                  <a:cubicBezTo>
                    <a:pt x="3008" y="1"/>
                    <a:pt x="2089" y="1"/>
                    <a:pt x="1170" y="34"/>
                  </a:cubicBezTo>
                  <a:cubicBezTo>
                    <a:pt x="953" y="34"/>
                    <a:pt x="753" y="34"/>
                    <a:pt x="535" y="51"/>
                  </a:cubicBezTo>
                  <a:cubicBezTo>
                    <a:pt x="302" y="67"/>
                    <a:pt x="201" y="118"/>
                    <a:pt x="168" y="351"/>
                  </a:cubicBezTo>
                  <a:cubicBezTo>
                    <a:pt x="17" y="953"/>
                    <a:pt x="1" y="1571"/>
                    <a:pt x="101" y="2189"/>
                  </a:cubicBezTo>
                  <a:cubicBezTo>
                    <a:pt x="134" y="2306"/>
                    <a:pt x="168" y="2423"/>
                    <a:pt x="235" y="2540"/>
                  </a:cubicBezTo>
                  <a:cubicBezTo>
                    <a:pt x="309" y="2690"/>
                    <a:pt x="459" y="2771"/>
                    <a:pt x="610" y="2771"/>
                  </a:cubicBezTo>
                  <a:cubicBezTo>
                    <a:pt x="695" y="2771"/>
                    <a:pt x="781" y="2745"/>
                    <a:pt x="853" y="2691"/>
                  </a:cubicBezTo>
                  <a:cubicBezTo>
                    <a:pt x="1053" y="2574"/>
                    <a:pt x="1187" y="2407"/>
                    <a:pt x="1271" y="2189"/>
                  </a:cubicBezTo>
                  <a:cubicBezTo>
                    <a:pt x="1321" y="2056"/>
                    <a:pt x="1388" y="1905"/>
                    <a:pt x="1454" y="1722"/>
                  </a:cubicBezTo>
                  <a:cubicBezTo>
                    <a:pt x="1555" y="1905"/>
                    <a:pt x="1638" y="2056"/>
                    <a:pt x="1722" y="2206"/>
                  </a:cubicBezTo>
                  <a:cubicBezTo>
                    <a:pt x="1839" y="2440"/>
                    <a:pt x="2006" y="2641"/>
                    <a:pt x="2223" y="2791"/>
                  </a:cubicBezTo>
                  <a:cubicBezTo>
                    <a:pt x="2318" y="2879"/>
                    <a:pt x="2432" y="2920"/>
                    <a:pt x="2544" y="2920"/>
                  </a:cubicBezTo>
                  <a:cubicBezTo>
                    <a:pt x="2729" y="2920"/>
                    <a:pt x="2909" y="2811"/>
                    <a:pt x="2992" y="2624"/>
                  </a:cubicBezTo>
                  <a:cubicBezTo>
                    <a:pt x="3058" y="2524"/>
                    <a:pt x="3109" y="2407"/>
                    <a:pt x="3142" y="2290"/>
                  </a:cubicBezTo>
                  <a:cubicBezTo>
                    <a:pt x="3159" y="2189"/>
                    <a:pt x="3192" y="2072"/>
                    <a:pt x="3242" y="1972"/>
                  </a:cubicBezTo>
                  <a:cubicBezTo>
                    <a:pt x="3326" y="2106"/>
                    <a:pt x="3409" y="2206"/>
                    <a:pt x="3493" y="2323"/>
                  </a:cubicBezTo>
                  <a:cubicBezTo>
                    <a:pt x="3593" y="2457"/>
                    <a:pt x="3710" y="2574"/>
                    <a:pt x="3844" y="2674"/>
                  </a:cubicBezTo>
                  <a:cubicBezTo>
                    <a:pt x="3922" y="2747"/>
                    <a:pt x="4018" y="2780"/>
                    <a:pt x="4113" y="2780"/>
                  </a:cubicBezTo>
                  <a:cubicBezTo>
                    <a:pt x="4300" y="2780"/>
                    <a:pt x="4484" y="2651"/>
                    <a:pt x="4529" y="2440"/>
                  </a:cubicBezTo>
                  <a:cubicBezTo>
                    <a:pt x="4562" y="2323"/>
                    <a:pt x="4579" y="2189"/>
                    <a:pt x="4579" y="2056"/>
                  </a:cubicBezTo>
                  <a:cubicBezTo>
                    <a:pt x="4562" y="1471"/>
                    <a:pt x="4479" y="886"/>
                    <a:pt x="4345" y="318"/>
                  </a:cubicBezTo>
                  <a:cubicBezTo>
                    <a:pt x="4295" y="67"/>
                    <a:pt x="4211" y="1"/>
                    <a:pt x="3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4"/>
            <p:cNvSpPr/>
            <p:nvPr/>
          </p:nvSpPr>
          <p:spPr>
            <a:xfrm>
              <a:off x="4638374" y="3827933"/>
              <a:ext cx="20384" cy="59004"/>
            </a:xfrm>
            <a:custGeom>
              <a:rect b="b" l="l" r="r" t="t"/>
              <a:pathLst>
                <a:path extrusionOk="0" h="1841" w="636">
                  <a:moveTo>
                    <a:pt x="297" y="0"/>
                  </a:moveTo>
                  <a:cubicBezTo>
                    <a:pt x="287" y="0"/>
                    <a:pt x="278" y="1"/>
                    <a:pt x="268" y="2"/>
                  </a:cubicBezTo>
                  <a:cubicBezTo>
                    <a:pt x="134" y="19"/>
                    <a:pt x="17" y="119"/>
                    <a:pt x="1" y="253"/>
                  </a:cubicBezTo>
                  <a:cubicBezTo>
                    <a:pt x="1" y="303"/>
                    <a:pt x="1" y="353"/>
                    <a:pt x="1" y="403"/>
                  </a:cubicBezTo>
                  <a:cubicBezTo>
                    <a:pt x="1" y="737"/>
                    <a:pt x="1" y="1071"/>
                    <a:pt x="1" y="1406"/>
                  </a:cubicBezTo>
                  <a:cubicBezTo>
                    <a:pt x="1" y="1456"/>
                    <a:pt x="1" y="1506"/>
                    <a:pt x="17" y="1556"/>
                  </a:cubicBezTo>
                  <a:cubicBezTo>
                    <a:pt x="34" y="1723"/>
                    <a:pt x="184" y="1840"/>
                    <a:pt x="351" y="1840"/>
                  </a:cubicBezTo>
                  <a:cubicBezTo>
                    <a:pt x="502" y="1823"/>
                    <a:pt x="619" y="1690"/>
                    <a:pt x="619" y="1523"/>
                  </a:cubicBezTo>
                  <a:cubicBezTo>
                    <a:pt x="635" y="1339"/>
                    <a:pt x="619" y="1138"/>
                    <a:pt x="619" y="938"/>
                  </a:cubicBezTo>
                  <a:lnTo>
                    <a:pt x="585" y="938"/>
                  </a:lnTo>
                  <a:cubicBezTo>
                    <a:pt x="585" y="771"/>
                    <a:pt x="602" y="604"/>
                    <a:pt x="585" y="437"/>
                  </a:cubicBezTo>
                  <a:cubicBezTo>
                    <a:pt x="585" y="370"/>
                    <a:pt x="585" y="286"/>
                    <a:pt x="569" y="219"/>
                  </a:cubicBezTo>
                  <a:cubicBezTo>
                    <a:pt x="538" y="95"/>
                    <a:pt x="42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4"/>
            <p:cNvSpPr/>
            <p:nvPr/>
          </p:nvSpPr>
          <p:spPr>
            <a:xfrm>
              <a:off x="4752440" y="3885815"/>
              <a:ext cx="49838" cy="48684"/>
            </a:xfrm>
            <a:custGeom>
              <a:rect b="b" l="l" r="r" t="t"/>
              <a:pathLst>
                <a:path extrusionOk="0" h="1519" w="1555">
                  <a:moveTo>
                    <a:pt x="1153" y="1"/>
                  </a:moveTo>
                  <a:cubicBezTo>
                    <a:pt x="1053" y="1"/>
                    <a:pt x="970" y="51"/>
                    <a:pt x="903" y="134"/>
                  </a:cubicBezTo>
                  <a:cubicBezTo>
                    <a:pt x="619" y="418"/>
                    <a:pt x="368" y="719"/>
                    <a:pt x="117" y="1020"/>
                  </a:cubicBezTo>
                  <a:cubicBezTo>
                    <a:pt x="0" y="1137"/>
                    <a:pt x="0" y="1337"/>
                    <a:pt x="134" y="1454"/>
                  </a:cubicBezTo>
                  <a:cubicBezTo>
                    <a:pt x="191" y="1497"/>
                    <a:pt x="261" y="1519"/>
                    <a:pt x="328" y="1519"/>
                  </a:cubicBezTo>
                  <a:cubicBezTo>
                    <a:pt x="418" y="1519"/>
                    <a:pt x="504" y="1481"/>
                    <a:pt x="552" y="1404"/>
                  </a:cubicBezTo>
                  <a:cubicBezTo>
                    <a:pt x="836" y="1120"/>
                    <a:pt x="1103" y="819"/>
                    <a:pt x="1354" y="519"/>
                  </a:cubicBezTo>
                  <a:cubicBezTo>
                    <a:pt x="1554" y="335"/>
                    <a:pt x="1421" y="17"/>
                    <a:pt x="1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4"/>
            <p:cNvSpPr/>
            <p:nvPr/>
          </p:nvSpPr>
          <p:spPr>
            <a:xfrm>
              <a:off x="4693532" y="3847163"/>
              <a:ext cx="29486" cy="51024"/>
            </a:xfrm>
            <a:custGeom>
              <a:rect b="b" l="l" r="r" t="t"/>
              <a:pathLst>
                <a:path extrusionOk="0" h="1592" w="920">
                  <a:moveTo>
                    <a:pt x="657" y="0"/>
                  </a:moveTo>
                  <a:cubicBezTo>
                    <a:pt x="553" y="0"/>
                    <a:pt x="445" y="50"/>
                    <a:pt x="402" y="137"/>
                  </a:cubicBezTo>
                  <a:cubicBezTo>
                    <a:pt x="368" y="171"/>
                    <a:pt x="351" y="204"/>
                    <a:pt x="351" y="254"/>
                  </a:cubicBezTo>
                  <a:cubicBezTo>
                    <a:pt x="251" y="555"/>
                    <a:pt x="151" y="839"/>
                    <a:pt x="51" y="1140"/>
                  </a:cubicBezTo>
                  <a:cubicBezTo>
                    <a:pt x="34" y="1190"/>
                    <a:pt x="17" y="1223"/>
                    <a:pt x="17" y="1240"/>
                  </a:cubicBezTo>
                  <a:cubicBezTo>
                    <a:pt x="1" y="1390"/>
                    <a:pt x="101" y="1524"/>
                    <a:pt x="234" y="1574"/>
                  </a:cubicBezTo>
                  <a:cubicBezTo>
                    <a:pt x="265" y="1586"/>
                    <a:pt x="296" y="1591"/>
                    <a:pt x="326" y="1591"/>
                  </a:cubicBezTo>
                  <a:cubicBezTo>
                    <a:pt x="426" y="1591"/>
                    <a:pt x="517" y="1531"/>
                    <a:pt x="569" y="1441"/>
                  </a:cubicBezTo>
                  <a:cubicBezTo>
                    <a:pt x="602" y="1374"/>
                    <a:pt x="635" y="1307"/>
                    <a:pt x="652" y="1223"/>
                  </a:cubicBezTo>
                  <a:cubicBezTo>
                    <a:pt x="736" y="989"/>
                    <a:pt x="803" y="756"/>
                    <a:pt x="869" y="522"/>
                  </a:cubicBezTo>
                  <a:cubicBezTo>
                    <a:pt x="903" y="455"/>
                    <a:pt x="903" y="371"/>
                    <a:pt x="919" y="288"/>
                  </a:cubicBezTo>
                  <a:cubicBezTo>
                    <a:pt x="919" y="154"/>
                    <a:pt x="836" y="37"/>
                    <a:pt x="702" y="4"/>
                  </a:cubicBezTo>
                  <a:cubicBezTo>
                    <a:pt x="687" y="2"/>
                    <a:pt x="672" y="0"/>
                    <a:pt x="6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4"/>
            <p:cNvSpPr/>
            <p:nvPr/>
          </p:nvSpPr>
          <p:spPr>
            <a:xfrm>
              <a:off x="4637829" y="4194265"/>
              <a:ext cx="21441" cy="50415"/>
            </a:xfrm>
            <a:custGeom>
              <a:rect b="b" l="l" r="r" t="t"/>
              <a:pathLst>
                <a:path extrusionOk="0" h="1573" w="669">
                  <a:moveTo>
                    <a:pt x="285" y="1"/>
                  </a:moveTo>
                  <a:cubicBezTo>
                    <a:pt x="118" y="17"/>
                    <a:pt x="18" y="134"/>
                    <a:pt x="1" y="335"/>
                  </a:cubicBezTo>
                  <a:cubicBezTo>
                    <a:pt x="1" y="485"/>
                    <a:pt x="1" y="636"/>
                    <a:pt x="1" y="769"/>
                  </a:cubicBezTo>
                  <a:lnTo>
                    <a:pt x="51" y="769"/>
                  </a:lnTo>
                  <a:cubicBezTo>
                    <a:pt x="51" y="936"/>
                    <a:pt x="34" y="1087"/>
                    <a:pt x="51" y="1254"/>
                  </a:cubicBezTo>
                  <a:cubicBezTo>
                    <a:pt x="68" y="1454"/>
                    <a:pt x="168" y="1571"/>
                    <a:pt x="335" y="1571"/>
                  </a:cubicBezTo>
                  <a:cubicBezTo>
                    <a:pt x="344" y="1572"/>
                    <a:pt x="354" y="1573"/>
                    <a:pt x="363" y="1573"/>
                  </a:cubicBezTo>
                  <a:cubicBezTo>
                    <a:pt x="534" y="1573"/>
                    <a:pt x="668" y="1428"/>
                    <a:pt x="652" y="1254"/>
                  </a:cubicBezTo>
                  <a:cubicBezTo>
                    <a:pt x="652" y="920"/>
                    <a:pt x="636" y="602"/>
                    <a:pt x="586" y="268"/>
                  </a:cubicBezTo>
                  <a:cubicBezTo>
                    <a:pt x="569" y="118"/>
                    <a:pt x="435"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4"/>
            <p:cNvSpPr/>
            <p:nvPr/>
          </p:nvSpPr>
          <p:spPr>
            <a:xfrm>
              <a:off x="4799041" y="4049687"/>
              <a:ext cx="49293" cy="20768"/>
            </a:xfrm>
            <a:custGeom>
              <a:rect b="b" l="l" r="r" t="t"/>
              <a:pathLst>
                <a:path extrusionOk="0" h="648" w="1538">
                  <a:moveTo>
                    <a:pt x="318" y="0"/>
                  </a:moveTo>
                  <a:cubicBezTo>
                    <a:pt x="150" y="0"/>
                    <a:pt x="17" y="117"/>
                    <a:pt x="17" y="284"/>
                  </a:cubicBezTo>
                  <a:cubicBezTo>
                    <a:pt x="0" y="435"/>
                    <a:pt x="134" y="569"/>
                    <a:pt x="284" y="585"/>
                  </a:cubicBezTo>
                  <a:cubicBezTo>
                    <a:pt x="485" y="619"/>
                    <a:pt x="702" y="619"/>
                    <a:pt x="952" y="635"/>
                  </a:cubicBezTo>
                  <a:cubicBezTo>
                    <a:pt x="994" y="644"/>
                    <a:pt x="1040" y="648"/>
                    <a:pt x="1088" y="648"/>
                  </a:cubicBezTo>
                  <a:cubicBezTo>
                    <a:pt x="1136" y="648"/>
                    <a:pt x="1186" y="644"/>
                    <a:pt x="1237" y="635"/>
                  </a:cubicBezTo>
                  <a:cubicBezTo>
                    <a:pt x="1387" y="635"/>
                    <a:pt x="1521" y="502"/>
                    <a:pt x="1521" y="351"/>
                  </a:cubicBezTo>
                  <a:cubicBezTo>
                    <a:pt x="1537" y="201"/>
                    <a:pt x="1420" y="67"/>
                    <a:pt x="1253" y="51"/>
                  </a:cubicBezTo>
                  <a:cubicBezTo>
                    <a:pt x="936" y="17"/>
                    <a:pt x="618" y="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4"/>
            <p:cNvSpPr/>
            <p:nvPr/>
          </p:nvSpPr>
          <p:spPr>
            <a:xfrm>
              <a:off x="4505046" y="3881745"/>
              <a:ext cx="40704" cy="36825"/>
            </a:xfrm>
            <a:custGeom>
              <a:rect b="b" l="l" r="r" t="t"/>
              <a:pathLst>
                <a:path extrusionOk="0" h="1149" w="1270">
                  <a:moveTo>
                    <a:pt x="272" y="1"/>
                  </a:moveTo>
                  <a:cubicBezTo>
                    <a:pt x="130" y="1"/>
                    <a:pt x="0" y="116"/>
                    <a:pt x="0" y="278"/>
                  </a:cubicBezTo>
                  <a:cubicBezTo>
                    <a:pt x="0" y="345"/>
                    <a:pt x="17" y="412"/>
                    <a:pt x="67" y="462"/>
                  </a:cubicBezTo>
                  <a:cubicBezTo>
                    <a:pt x="284" y="696"/>
                    <a:pt x="535" y="896"/>
                    <a:pt x="785" y="1097"/>
                  </a:cubicBezTo>
                  <a:cubicBezTo>
                    <a:pt x="834" y="1132"/>
                    <a:pt x="892" y="1149"/>
                    <a:pt x="948" y="1149"/>
                  </a:cubicBezTo>
                  <a:cubicBezTo>
                    <a:pt x="1027" y="1149"/>
                    <a:pt x="1104" y="1115"/>
                    <a:pt x="1153" y="1047"/>
                  </a:cubicBezTo>
                  <a:cubicBezTo>
                    <a:pt x="1270" y="946"/>
                    <a:pt x="1270" y="779"/>
                    <a:pt x="1170" y="662"/>
                  </a:cubicBezTo>
                  <a:cubicBezTo>
                    <a:pt x="952" y="428"/>
                    <a:pt x="702" y="211"/>
                    <a:pt x="418" y="44"/>
                  </a:cubicBezTo>
                  <a:cubicBezTo>
                    <a:pt x="371" y="14"/>
                    <a:pt x="321"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4"/>
            <p:cNvSpPr/>
            <p:nvPr/>
          </p:nvSpPr>
          <p:spPr>
            <a:xfrm>
              <a:off x="4789394" y="3969081"/>
              <a:ext cx="44998" cy="27082"/>
            </a:xfrm>
            <a:custGeom>
              <a:rect b="b" l="l" r="r" t="t"/>
              <a:pathLst>
                <a:path extrusionOk="0" h="845" w="1404">
                  <a:moveTo>
                    <a:pt x="1088" y="1"/>
                  </a:moveTo>
                  <a:cubicBezTo>
                    <a:pt x="1065" y="1"/>
                    <a:pt x="1043" y="3"/>
                    <a:pt x="1020" y="9"/>
                  </a:cubicBezTo>
                  <a:cubicBezTo>
                    <a:pt x="736" y="76"/>
                    <a:pt x="435" y="193"/>
                    <a:pt x="167" y="327"/>
                  </a:cubicBezTo>
                  <a:cubicBezTo>
                    <a:pt x="50" y="393"/>
                    <a:pt x="0" y="544"/>
                    <a:pt x="50" y="661"/>
                  </a:cubicBezTo>
                  <a:cubicBezTo>
                    <a:pt x="101" y="778"/>
                    <a:pt x="201" y="845"/>
                    <a:pt x="385" y="845"/>
                  </a:cubicBezTo>
                  <a:cubicBezTo>
                    <a:pt x="669" y="778"/>
                    <a:pt x="953" y="678"/>
                    <a:pt x="1220" y="544"/>
                  </a:cubicBezTo>
                  <a:cubicBezTo>
                    <a:pt x="1354" y="477"/>
                    <a:pt x="1404" y="310"/>
                    <a:pt x="1337" y="176"/>
                  </a:cubicBezTo>
                  <a:cubicBezTo>
                    <a:pt x="1296" y="66"/>
                    <a:pt x="1197" y="1"/>
                    <a:pt x="1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4"/>
            <p:cNvSpPr/>
            <p:nvPr/>
          </p:nvSpPr>
          <p:spPr>
            <a:xfrm>
              <a:off x="4460048" y="3946262"/>
              <a:ext cx="42883" cy="31153"/>
            </a:xfrm>
            <a:custGeom>
              <a:rect b="b" l="l" r="r" t="t"/>
              <a:pathLst>
                <a:path extrusionOk="0" h="972" w="1338">
                  <a:moveTo>
                    <a:pt x="291" y="0"/>
                  </a:moveTo>
                  <a:cubicBezTo>
                    <a:pt x="203" y="0"/>
                    <a:pt x="117" y="50"/>
                    <a:pt x="67" y="136"/>
                  </a:cubicBezTo>
                  <a:cubicBezTo>
                    <a:pt x="1" y="220"/>
                    <a:pt x="1" y="337"/>
                    <a:pt x="67" y="437"/>
                  </a:cubicBezTo>
                  <a:cubicBezTo>
                    <a:pt x="318" y="688"/>
                    <a:pt x="636" y="872"/>
                    <a:pt x="970" y="972"/>
                  </a:cubicBezTo>
                  <a:cubicBezTo>
                    <a:pt x="1137" y="955"/>
                    <a:pt x="1237" y="905"/>
                    <a:pt x="1287" y="771"/>
                  </a:cubicBezTo>
                  <a:cubicBezTo>
                    <a:pt x="1337" y="654"/>
                    <a:pt x="1304" y="521"/>
                    <a:pt x="1187" y="454"/>
                  </a:cubicBezTo>
                  <a:cubicBezTo>
                    <a:pt x="936" y="303"/>
                    <a:pt x="652" y="153"/>
                    <a:pt x="385" y="19"/>
                  </a:cubicBezTo>
                  <a:cubicBezTo>
                    <a:pt x="354" y="6"/>
                    <a:pt x="323" y="0"/>
                    <a:pt x="2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4"/>
            <p:cNvSpPr/>
            <p:nvPr/>
          </p:nvSpPr>
          <p:spPr>
            <a:xfrm>
              <a:off x="4489502" y="4136959"/>
              <a:ext cx="41120" cy="33685"/>
            </a:xfrm>
            <a:custGeom>
              <a:rect b="b" l="l" r="r" t="t"/>
              <a:pathLst>
                <a:path extrusionOk="0" h="1051" w="1283">
                  <a:moveTo>
                    <a:pt x="889" y="0"/>
                  </a:moveTo>
                  <a:cubicBezTo>
                    <a:pt x="882" y="0"/>
                    <a:pt x="876" y="1"/>
                    <a:pt x="869" y="1"/>
                  </a:cubicBezTo>
                  <a:cubicBezTo>
                    <a:pt x="819" y="18"/>
                    <a:pt x="786" y="18"/>
                    <a:pt x="736" y="51"/>
                  </a:cubicBezTo>
                  <a:cubicBezTo>
                    <a:pt x="519" y="201"/>
                    <a:pt x="301" y="385"/>
                    <a:pt x="118" y="569"/>
                  </a:cubicBezTo>
                  <a:cubicBezTo>
                    <a:pt x="1" y="686"/>
                    <a:pt x="17" y="853"/>
                    <a:pt x="118" y="953"/>
                  </a:cubicBezTo>
                  <a:cubicBezTo>
                    <a:pt x="168" y="1015"/>
                    <a:pt x="244" y="1051"/>
                    <a:pt x="322" y="1051"/>
                  </a:cubicBezTo>
                  <a:cubicBezTo>
                    <a:pt x="372" y="1051"/>
                    <a:pt x="423" y="1036"/>
                    <a:pt x="468" y="1003"/>
                  </a:cubicBezTo>
                  <a:cubicBezTo>
                    <a:pt x="686" y="870"/>
                    <a:pt x="903" y="703"/>
                    <a:pt x="1087" y="519"/>
                  </a:cubicBezTo>
                  <a:cubicBezTo>
                    <a:pt x="1282" y="323"/>
                    <a:pt x="1144" y="0"/>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4"/>
            <p:cNvSpPr/>
            <p:nvPr/>
          </p:nvSpPr>
          <p:spPr>
            <a:xfrm>
              <a:off x="4744940" y="4156958"/>
              <a:ext cx="34838" cy="36954"/>
            </a:xfrm>
            <a:custGeom>
              <a:rect b="b" l="l" r="r" t="t"/>
              <a:pathLst>
                <a:path extrusionOk="0" h="1153" w="1087">
                  <a:moveTo>
                    <a:pt x="302" y="0"/>
                  </a:moveTo>
                  <a:cubicBezTo>
                    <a:pt x="262" y="0"/>
                    <a:pt x="222" y="10"/>
                    <a:pt x="184" y="29"/>
                  </a:cubicBezTo>
                  <a:cubicBezTo>
                    <a:pt x="67" y="62"/>
                    <a:pt x="1" y="162"/>
                    <a:pt x="1" y="279"/>
                  </a:cubicBezTo>
                  <a:cubicBezTo>
                    <a:pt x="1" y="363"/>
                    <a:pt x="34" y="430"/>
                    <a:pt x="84" y="496"/>
                  </a:cubicBezTo>
                  <a:cubicBezTo>
                    <a:pt x="218" y="680"/>
                    <a:pt x="368" y="847"/>
                    <a:pt x="519" y="1031"/>
                  </a:cubicBezTo>
                  <a:cubicBezTo>
                    <a:pt x="567" y="1109"/>
                    <a:pt x="655" y="1153"/>
                    <a:pt x="747" y="1153"/>
                  </a:cubicBezTo>
                  <a:cubicBezTo>
                    <a:pt x="813" y="1153"/>
                    <a:pt x="880" y="1130"/>
                    <a:pt x="936" y="1081"/>
                  </a:cubicBezTo>
                  <a:cubicBezTo>
                    <a:pt x="1070" y="981"/>
                    <a:pt x="1087" y="797"/>
                    <a:pt x="986" y="663"/>
                  </a:cubicBezTo>
                  <a:cubicBezTo>
                    <a:pt x="836" y="446"/>
                    <a:pt x="669" y="246"/>
                    <a:pt x="485" y="79"/>
                  </a:cubicBezTo>
                  <a:cubicBezTo>
                    <a:pt x="433" y="26"/>
                    <a:pt x="368" y="0"/>
                    <a:pt x="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4"/>
            <p:cNvSpPr/>
            <p:nvPr/>
          </p:nvSpPr>
          <p:spPr>
            <a:xfrm>
              <a:off x="4569819" y="3843862"/>
              <a:ext cx="26281" cy="41441"/>
            </a:xfrm>
            <a:custGeom>
              <a:rect b="b" l="l" r="r" t="t"/>
              <a:pathLst>
                <a:path extrusionOk="0" h="1293" w="820">
                  <a:moveTo>
                    <a:pt x="309" y="1"/>
                  </a:moveTo>
                  <a:cubicBezTo>
                    <a:pt x="273" y="1"/>
                    <a:pt x="236" y="8"/>
                    <a:pt x="201" y="23"/>
                  </a:cubicBezTo>
                  <a:cubicBezTo>
                    <a:pt x="68" y="57"/>
                    <a:pt x="1" y="190"/>
                    <a:pt x="18" y="324"/>
                  </a:cubicBezTo>
                  <a:cubicBezTo>
                    <a:pt x="84" y="591"/>
                    <a:pt x="168" y="859"/>
                    <a:pt x="268" y="1126"/>
                  </a:cubicBezTo>
                  <a:cubicBezTo>
                    <a:pt x="307" y="1229"/>
                    <a:pt x="406" y="1293"/>
                    <a:pt x="511" y="1293"/>
                  </a:cubicBezTo>
                  <a:cubicBezTo>
                    <a:pt x="541" y="1293"/>
                    <a:pt x="572" y="1288"/>
                    <a:pt x="602" y="1276"/>
                  </a:cubicBezTo>
                  <a:cubicBezTo>
                    <a:pt x="736" y="1226"/>
                    <a:pt x="820" y="1092"/>
                    <a:pt x="820" y="959"/>
                  </a:cubicBezTo>
                  <a:cubicBezTo>
                    <a:pt x="769" y="658"/>
                    <a:pt x="669" y="374"/>
                    <a:pt x="519" y="123"/>
                  </a:cubicBezTo>
                  <a:cubicBezTo>
                    <a:pt x="472" y="41"/>
                    <a:pt x="392" y="1"/>
                    <a:pt x="3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4"/>
            <p:cNvSpPr/>
            <p:nvPr/>
          </p:nvSpPr>
          <p:spPr>
            <a:xfrm>
              <a:off x="4782439" y="4108274"/>
              <a:ext cx="39646" cy="30768"/>
            </a:xfrm>
            <a:custGeom>
              <a:rect b="b" l="l" r="r" t="t"/>
              <a:pathLst>
                <a:path extrusionOk="0" h="960" w="1237">
                  <a:moveTo>
                    <a:pt x="289" y="0"/>
                  </a:moveTo>
                  <a:cubicBezTo>
                    <a:pt x="146" y="0"/>
                    <a:pt x="13" y="116"/>
                    <a:pt x="0" y="278"/>
                  </a:cubicBezTo>
                  <a:cubicBezTo>
                    <a:pt x="0" y="378"/>
                    <a:pt x="50" y="478"/>
                    <a:pt x="134" y="528"/>
                  </a:cubicBezTo>
                  <a:cubicBezTo>
                    <a:pt x="351" y="662"/>
                    <a:pt x="568" y="796"/>
                    <a:pt x="802" y="929"/>
                  </a:cubicBezTo>
                  <a:cubicBezTo>
                    <a:pt x="838" y="950"/>
                    <a:pt x="878" y="959"/>
                    <a:pt x="920" y="959"/>
                  </a:cubicBezTo>
                  <a:cubicBezTo>
                    <a:pt x="1013" y="959"/>
                    <a:pt x="1112" y="910"/>
                    <a:pt x="1170" y="829"/>
                  </a:cubicBezTo>
                  <a:cubicBezTo>
                    <a:pt x="1237" y="712"/>
                    <a:pt x="1237" y="562"/>
                    <a:pt x="1136" y="462"/>
                  </a:cubicBezTo>
                  <a:cubicBezTo>
                    <a:pt x="1103" y="428"/>
                    <a:pt x="1053" y="378"/>
                    <a:pt x="1003" y="361"/>
                  </a:cubicBezTo>
                  <a:cubicBezTo>
                    <a:pt x="819" y="244"/>
                    <a:pt x="635" y="127"/>
                    <a:pt x="435" y="44"/>
                  </a:cubicBezTo>
                  <a:cubicBezTo>
                    <a:pt x="388" y="14"/>
                    <a:pt x="338"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4"/>
            <p:cNvSpPr/>
            <p:nvPr/>
          </p:nvSpPr>
          <p:spPr>
            <a:xfrm>
              <a:off x="4556454" y="4182278"/>
              <a:ext cx="29486" cy="40607"/>
            </a:xfrm>
            <a:custGeom>
              <a:rect b="b" l="l" r="r" t="t"/>
              <a:pathLst>
                <a:path extrusionOk="0" h="1267" w="920">
                  <a:moveTo>
                    <a:pt x="576" y="0"/>
                  </a:moveTo>
                  <a:cubicBezTo>
                    <a:pt x="505" y="0"/>
                    <a:pt x="441" y="31"/>
                    <a:pt x="401" y="91"/>
                  </a:cubicBezTo>
                  <a:cubicBezTo>
                    <a:pt x="234" y="358"/>
                    <a:pt x="100" y="642"/>
                    <a:pt x="0" y="926"/>
                  </a:cubicBezTo>
                  <a:cubicBezTo>
                    <a:pt x="0" y="1060"/>
                    <a:pt x="67" y="1177"/>
                    <a:pt x="184" y="1244"/>
                  </a:cubicBezTo>
                  <a:cubicBezTo>
                    <a:pt x="220" y="1259"/>
                    <a:pt x="258" y="1267"/>
                    <a:pt x="295" y="1267"/>
                  </a:cubicBezTo>
                  <a:cubicBezTo>
                    <a:pt x="377" y="1267"/>
                    <a:pt x="455" y="1229"/>
                    <a:pt x="501" y="1160"/>
                  </a:cubicBezTo>
                  <a:cubicBezTo>
                    <a:pt x="668" y="909"/>
                    <a:pt x="802" y="642"/>
                    <a:pt x="869" y="358"/>
                  </a:cubicBezTo>
                  <a:cubicBezTo>
                    <a:pt x="919" y="224"/>
                    <a:pt x="852" y="91"/>
                    <a:pt x="719" y="41"/>
                  </a:cubicBezTo>
                  <a:cubicBezTo>
                    <a:pt x="672" y="14"/>
                    <a:pt x="622" y="0"/>
                    <a:pt x="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4"/>
            <p:cNvSpPr/>
            <p:nvPr/>
          </p:nvSpPr>
          <p:spPr>
            <a:xfrm>
              <a:off x="4450401" y="4013599"/>
              <a:ext cx="38588" cy="20063"/>
            </a:xfrm>
            <a:custGeom>
              <a:rect b="b" l="l" r="r" t="t"/>
              <a:pathLst>
                <a:path extrusionOk="0" h="626" w="1204">
                  <a:moveTo>
                    <a:pt x="462" y="0"/>
                  </a:moveTo>
                  <a:cubicBezTo>
                    <a:pt x="402" y="0"/>
                    <a:pt x="343" y="3"/>
                    <a:pt x="285" y="7"/>
                  </a:cubicBezTo>
                  <a:cubicBezTo>
                    <a:pt x="134" y="7"/>
                    <a:pt x="1" y="124"/>
                    <a:pt x="18" y="274"/>
                  </a:cubicBezTo>
                  <a:cubicBezTo>
                    <a:pt x="1" y="425"/>
                    <a:pt x="118" y="542"/>
                    <a:pt x="251" y="558"/>
                  </a:cubicBezTo>
                  <a:cubicBezTo>
                    <a:pt x="402" y="592"/>
                    <a:pt x="552" y="608"/>
                    <a:pt x="703" y="625"/>
                  </a:cubicBezTo>
                  <a:cubicBezTo>
                    <a:pt x="786" y="625"/>
                    <a:pt x="886" y="608"/>
                    <a:pt x="970" y="608"/>
                  </a:cubicBezTo>
                  <a:cubicBezTo>
                    <a:pt x="1104" y="575"/>
                    <a:pt x="1187" y="458"/>
                    <a:pt x="1204" y="324"/>
                  </a:cubicBezTo>
                  <a:cubicBezTo>
                    <a:pt x="1204" y="191"/>
                    <a:pt x="1104" y="57"/>
                    <a:pt x="953" y="40"/>
                  </a:cubicBezTo>
                  <a:cubicBezTo>
                    <a:pt x="794" y="16"/>
                    <a:pt x="626" y="0"/>
                    <a:pt x="4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4"/>
            <p:cNvSpPr/>
            <p:nvPr/>
          </p:nvSpPr>
          <p:spPr>
            <a:xfrm>
              <a:off x="4690840" y="4188175"/>
              <a:ext cx="26281" cy="36825"/>
            </a:xfrm>
            <a:custGeom>
              <a:rect b="b" l="l" r="r" t="t"/>
              <a:pathLst>
                <a:path extrusionOk="0" h="1149" w="820">
                  <a:moveTo>
                    <a:pt x="288" y="1"/>
                  </a:moveTo>
                  <a:cubicBezTo>
                    <a:pt x="252" y="1"/>
                    <a:pt x="216" y="8"/>
                    <a:pt x="185" y="24"/>
                  </a:cubicBezTo>
                  <a:cubicBezTo>
                    <a:pt x="51" y="74"/>
                    <a:pt x="1" y="174"/>
                    <a:pt x="18" y="358"/>
                  </a:cubicBezTo>
                  <a:cubicBezTo>
                    <a:pt x="68" y="592"/>
                    <a:pt x="151" y="826"/>
                    <a:pt x="285" y="1026"/>
                  </a:cubicBezTo>
                  <a:cubicBezTo>
                    <a:pt x="332" y="1108"/>
                    <a:pt x="420" y="1149"/>
                    <a:pt x="508" y="1149"/>
                  </a:cubicBezTo>
                  <a:cubicBezTo>
                    <a:pt x="546" y="1149"/>
                    <a:pt x="584" y="1141"/>
                    <a:pt x="619" y="1126"/>
                  </a:cubicBezTo>
                  <a:cubicBezTo>
                    <a:pt x="736" y="1076"/>
                    <a:pt x="820" y="959"/>
                    <a:pt x="786" y="842"/>
                  </a:cubicBezTo>
                  <a:cubicBezTo>
                    <a:pt x="736" y="575"/>
                    <a:pt x="636" y="324"/>
                    <a:pt x="502" y="107"/>
                  </a:cubicBezTo>
                  <a:cubicBezTo>
                    <a:pt x="456" y="38"/>
                    <a:pt x="370"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4"/>
            <p:cNvSpPr/>
            <p:nvPr/>
          </p:nvSpPr>
          <p:spPr>
            <a:xfrm>
              <a:off x="4458990" y="4075936"/>
              <a:ext cx="38043" cy="26890"/>
            </a:xfrm>
            <a:custGeom>
              <a:rect b="b" l="l" r="r" t="t"/>
              <a:pathLst>
                <a:path extrusionOk="0" h="839" w="1187">
                  <a:moveTo>
                    <a:pt x="885" y="0"/>
                  </a:moveTo>
                  <a:cubicBezTo>
                    <a:pt x="857" y="0"/>
                    <a:pt x="829" y="6"/>
                    <a:pt x="802" y="17"/>
                  </a:cubicBezTo>
                  <a:cubicBezTo>
                    <a:pt x="585" y="100"/>
                    <a:pt x="368" y="201"/>
                    <a:pt x="151" y="318"/>
                  </a:cubicBezTo>
                  <a:cubicBezTo>
                    <a:pt x="34" y="384"/>
                    <a:pt x="0" y="535"/>
                    <a:pt x="50" y="669"/>
                  </a:cubicBezTo>
                  <a:cubicBezTo>
                    <a:pt x="95" y="774"/>
                    <a:pt x="208" y="838"/>
                    <a:pt x="327" y="838"/>
                  </a:cubicBezTo>
                  <a:cubicBezTo>
                    <a:pt x="340" y="838"/>
                    <a:pt x="354" y="837"/>
                    <a:pt x="368" y="836"/>
                  </a:cubicBezTo>
                  <a:cubicBezTo>
                    <a:pt x="618" y="769"/>
                    <a:pt x="852" y="669"/>
                    <a:pt x="1053" y="518"/>
                  </a:cubicBezTo>
                  <a:cubicBezTo>
                    <a:pt x="1170" y="435"/>
                    <a:pt x="1186" y="284"/>
                    <a:pt x="1120" y="167"/>
                  </a:cubicBezTo>
                  <a:cubicBezTo>
                    <a:pt x="1081" y="64"/>
                    <a:pt x="982" y="0"/>
                    <a:pt x="8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5" name="Google Shape;3595;p114"/>
          <p:cNvGrpSpPr/>
          <p:nvPr/>
        </p:nvGrpSpPr>
        <p:grpSpPr>
          <a:xfrm>
            <a:off x="3006676" y="2502994"/>
            <a:ext cx="1383791" cy="2048636"/>
            <a:chOff x="3006676" y="2448181"/>
            <a:chExt cx="1383791" cy="2048636"/>
          </a:xfrm>
        </p:grpSpPr>
        <p:sp>
          <p:nvSpPr>
            <p:cNvPr id="3596" name="Google Shape;3596;p114"/>
            <p:cNvSpPr/>
            <p:nvPr/>
          </p:nvSpPr>
          <p:spPr>
            <a:xfrm>
              <a:off x="3170548" y="3652684"/>
              <a:ext cx="325083" cy="383062"/>
            </a:xfrm>
            <a:custGeom>
              <a:rect b="b" l="l" r="r" t="t"/>
              <a:pathLst>
                <a:path extrusionOk="0" h="11952" w="10143">
                  <a:moveTo>
                    <a:pt x="622" y="1"/>
                  </a:moveTo>
                  <a:cubicBezTo>
                    <a:pt x="518" y="1"/>
                    <a:pt x="417" y="35"/>
                    <a:pt x="335" y="107"/>
                  </a:cubicBezTo>
                  <a:cubicBezTo>
                    <a:pt x="184" y="224"/>
                    <a:pt x="151" y="407"/>
                    <a:pt x="218" y="575"/>
                  </a:cubicBezTo>
                  <a:cubicBezTo>
                    <a:pt x="301" y="792"/>
                    <a:pt x="385" y="1009"/>
                    <a:pt x="502" y="1226"/>
                  </a:cubicBezTo>
                  <a:cubicBezTo>
                    <a:pt x="769" y="1811"/>
                    <a:pt x="986" y="2412"/>
                    <a:pt x="1137" y="3031"/>
                  </a:cubicBezTo>
                  <a:cubicBezTo>
                    <a:pt x="1320" y="3732"/>
                    <a:pt x="1220" y="4484"/>
                    <a:pt x="836" y="5103"/>
                  </a:cubicBezTo>
                  <a:cubicBezTo>
                    <a:pt x="685" y="5336"/>
                    <a:pt x="518" y="5554"/>
                    <a:pt x="335" y="5737"/>
                  </a:cubicBezTo>
                  <a:cubicBezTo>
                    <a:pt x="268" y="5821"/>
                    <a:pt x="201" y="5888"/>
                    <a:pt x="134" y="5971"/>
                  </a:cubicBezTo>
                  <a:cubicBezTo>
                    <a:pt x="17" y="6105"/>
                    <a:pt x="0" y="6289"/>
                    <a:pt x="84" y="6456"/>
                  </a:cubicBezTo>
                  <a:cubicBezTo>
                    <a:pt x="145" y="6609"/>
                    <a:pt x="304" y="6692"/>
                    <a:pt x="472" y="6692"/>
                  </a:cubicBezTo>
                  <a:cubicBezTo>
                    <a:pt x="487" y="6692"/>
                    <a:pt x="503" y="6691"/>
                    <a:pt x="518" y="6690"/>
                  </a:cubicBezTo>
                  <a:cubicBezTo>
                    <a:pt x="786" y="6640"/>
                    <a:pt x="1070" y="6606"/>
                    <a:pt x="1354" y="6606"/>
                  </a:cubicBezTo>
                  <a:cubicBezTo>
                    <a:pt x="1395" y="6605"/>
                    <a:pt x="1437" y="6604"/>
                    <a:pt x="1478" y="6604"/>
                  </a:cubicBezTo>
                  <a:cubicBezTo>
                    <a:pt x="1940" y="6604"/>
                    <a:pt x="2412" y="6690"/>
                    <a:pt x="2841" y="6874"/>
                  </a:cubicBezTo>
                  <a:cubicBezTo>
                    <a:pt x="3576" y="7191"/>
                    <a:pt x="3893" y="7759"/>
                    <a:pt x="3860" y="8544"/>
                  </a:cubicBezTo>
                  <a:cubicBezTo>
                    <a:pt x="3810" y="8996"/>
                    <a:pt x="3676" y="9447"/>
                    <a:pt x="3476" y="9848"/>
                  </a:cubicBezTo>
                  <a:cubicBezTo>
                    <a:pt x="3359" y="10098"/>
                    <a:pt x="3275" y="10366"/>
                    <a:pt x="3509" y="10583"/>
                  </a:cubicBezTo>
                  <a:cubicBezTo>
                    <a:pt x="3602" y="10676"/>
                    <a:pt x="3705" y="10711"/>
                    <a:pt x="3810" y="10711"/>
                  </a:cubicBezTo>
                  <a:cubicBezTo>
                    <a:pt x="3950" y="10711"/>
                    <a:pt x="4094" y="10650"/>
                    <a:pt x="4228" y="10583"/>
                  </a:cubicBezTo>
                  <a:cubicBezTo>
                    <a:pt x="4615" y="10397"/>
                    <a:pt x="5046" y="10297"/>
                    <a:pt x="5494" y="10297"/>
                  </a:cubicBezTo>
                  <a:cubicBezTo>
                    <a:pt x="5528" y="10297"/>
                    <a:pt x="5563" y="10298"/>
                    <a:pt x="5598" y="10299"/>
                  </a:cubicBezTo>
                  <a:cubicBezTo>
                    <a:pt x="6767" y="10332"/>
                    <a:pt x="7803" y="10666"/>
                    <a:pt x="8572" y="11619"/>
                  </a:cubicBezTo>
                  <a:cubicBezTo>
                    <a:pt x="8655" y="11736"/>
                    <a:pt x="8772" y="11836"/>
                    <a:pt x="8906" y="11903"/>
                  </a:cubicBezTo>
                  <a:cubicBezTo>
                    <a:pt x="8966" y="11936"/>
                    <a:pt x="9028" y="11952"/>
                    <a:pt x="9090" y="11952"/>
                  </a:cubicBezTo>
                  <a:cubicBezTo>
                    <a:pt x="9304" y="11952"/>
                    <a:pt x="9500" y="11765"/>
                    <a:pt x="9474" y="11519"/>
                  </a:cubicBezTo>
                  <a:cubicBezTo>
                    <a:pt x="9474" y="11452"/>
                    <a:pt x="9457" y="11368"/>
                    <a:pt x="9441" y="11301"/>
                  </a:cubicBezTo>
                  <a:cubicBezTo>
                    <a:pt x="9240" y="10683"/>
                    <a:pt x="9123" y="10065"/>
                    <a:pt x="8990" y="9430"/>
                  </a:cubicBezTo>
                  <a:cubicBezTo>
                    <a:pt x="8806" y="8628"/>
                    <a:pt x="8806" y="7776"/>
                    <a:pt x="8990" y="6974"/>
                  </a:cubicBezTo>
                  <a:cubicBezTo>
                    <a:pt x="9190" y="6072"/>
                    <a:pt x="9508" y="5203"/>
                    <a:pt x="9909" y="4367"/>
                  </a:cubicBezTo>
                  <a:cubicBezTo>
                    <a:pt x="10025" y="4117"/>
                    <a:pt x="10142" y="3849"/>
                    <a:pt x="9925" y="3599"/>
                  </a:cubicBezTo>
                  <a:cubicBezTo>
                    <a:pt x="9817" y="3473"/>
                    <a:pt x="9691" y="3432"/>
                    <a:pt x="9562" y="3432"/>
                  </a:cubicBezTo>
                  <a:cubicBezTo>
                    <a:pt x="9432" y="3432"/>
                    <a:pt x="9299" y="3473"/>
                    <a:pt x="9173" y="3515"/>
                  </a:cubicBezTo>
                  <a:cubicBezTo>
                    <a:pt x="8854" y="3608"/>
                    <a:pt x="8535" y="3659"/>
                    <a:pt x="8208" y="3659"/>
                  </a:cubicBezTo>
                  <a:cubicBezTo>
                    <a:pt x="8123" y="3659"/>
                    <a:pt x="8039" y="3656"/>
                    <a:pt x="7954" y="3649"/>
                  </a:cubicBezTo>
                  <a:cubicBezTo>
                    <a:pt x="6834" y="3582"/>
                    <a:pt x="6049" y="2529"/>
                    <a:pt x="6266" y="1427"/>
                  </a:cubicBezTo>
                  <a:cubicBezTo>
                    <a:pt x="6316" y="1226"/>
                    <a:pt x="6366" y="1026"/>
                    <a:pt x="6400" y="808"/>
                  </a:cubicBezTo>
                  <a:cubicBezTo>
                    <a:pt x="6450" y="608"/>
                    <a:pt x="6366" y="407"/>
                    <a:pt x="6183" y="290"/>
                  </a:cubicBezTo>
                  <a:cubicBezTo>
                    <a:pt x="6110" y="242"/>
                    <a:pt x="6022" y="217"/>
                    <a:pt x="5934" y="217"/>
                  </a:cubicBezTo>
                  <a:cubicBezTo>
                    <a:pt x="5839" y="217"/>
                    <a:pt x="5743" y="246"/>
                    <a:pt x="5665" y="307"/>
                  </a:cubicBezTo>
                  <a:cubicBezTo>
                    <a:pt x="5548" y="374"/>
                    <a:pt x="5431" y="441"/>
                    <a:pt x="5314" y="524"/>
                  </a:cubicBezTo>
                  <a:cubicBezTo>
                    <a:pt x="5030" y="725"/>
                    <a:pt x="4695" y="892"/>
                    <a:pt x="4361" y="1009"/>
                  </a:cubicBezTo>
                  <a:cubicBezTo>
                    <a:pt x="3998" y="1137"/>
                    <a:pt x="3641" y="1208"/>
                    <a:pt x="3292" y="1208"/>
                  </a:cubicBezTo>
                  <a:cubicBezTo>
                    <a:pt x="2821" y="1208"/>
                    <a:pt x="2363" y="1079"/>
                    <a:pt x="1922" y="792"/>
                  </a:cubicBezTo>
                  <a:cubicBezTo>
                    <a:pt x="1671" y="625"/>
                    <a:pt x="1437" y="441"/>
                    <a:pt x="1187" y="274"/>
                  </a:cubicBezTo>
                  <a:cubicBezTo>
                    <a:pt x="1070" y="190"/>
                    <a:pt x="953" y="107"/>
                    <a:pt x="819" y="40"/>
                  </a:cubicBezTo>
                  <a:cubicBezTo>
                    <a:pt x="755" y="14"/>
                    <a:pt x="688" y="1"/>
                    <a:pt x="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4"/>
            <p:cNvSpPr/>
            <p:nvPr/>
          </p:nvSpPr>
          <p:spPr>
            <a:xfrm>
              <a:off x="3206412" y="3678965"/>
              <a:ext cx="235119" cy="312712"/>
            </a:xfrm>
            <a:custGeom>
              <a:rect b="b" l="l" r="r" t="t"/>
              <a:pathLst>
                <a:path extrusionOk="0" h="9757" w="7336">
                  <a:moveTo>
                    <a:pt x="268" y="0"/>
                  </a:moveTo>
                  <a:cubicBezTo>
                    <a:pt x="208" y="0"/>
                    <a:pt x="147" y="26"/>
                    <a:pt x="101" y="72"/>
                  </a:cubicBezTo>
                  <a:cubicBezTo>
                    <a:pt x="18" y="139"/>
                    <a:pt x="1" y="256"/>
                    <a:pt x="51" y="339"/>
                  </a:cubicBezTo>
                  <a:cubicBezTo>
                    <a:pt x="118" y="440"/>
                    <a:pt x="185" y="540"/>
                    <a:pt x="268" y="640"/>
                  </a:cubicBezTo>
                  <a:cubicBezTo>
                    <a:pt x="1538" y="2177"/>
                    <a:pt x="2657" y="3848"/>
                    <a:pt x="3844" y="5452"/>
                  </a:cubicBezTo>
                  <a:cubicBezTo>
                    <a:pt x="3860" y="5469"/>
                    <a:pt x="3860" y="5502"/>
                    <a:pt x="3877" y="5536"/>
                  </a:cubicBezTo>
                  <a:cubicBezTo>
                    <a:pt x="3856" y="5543"/>
                    <a:pt x="3833" y="5547"/>
                    <a:pt x="3809" y="5547"/>
                  </a:cubicBezTo>
                  <a:cubicBezTo>
                    <a:pt x="3775" y="5547"/>
                    <a:pt x="3739" y="5539"/>
                    <a:pt x="3710" y="5519"/>
                  </a:cubicBezTo>
                  <a:cubicBezTo>
                    <a:pt x="2992" y="5118"/>
                    <a:pt x="2256" y="4801"/>
                    <a:pt x="1521" y="4450"/>
                  </a:cubicBezTo>
                  <a:cubicBezTo>
                    <a:pt x="1438" y="4416"/>
                    <a:pt x="1354" y="4383"/>
                    <a:pt x="1271" y="4366"/>
                  </a:cubicBezTo>
                  <a:cubicBezTo>
                    <a:pt x="1239" y="4348"/>
                    <a:pt x="1204" y="4340"/>
                    <a:pt x="1169" y="4340"/>
                  </a:cubicBezTo>
                  <a:cubicBezTo>
                    <a:pt x="1073" y="4340"/>
                    <a:pt x="973" y="4402"/>
                    <a:pt x="936" y="4500"/>
                  </a:cubicBezTo>
                  <a:cubicBezTo>
                    <a:pt x="886" y="4617"/>
                    <a:pt x="953" y="4750"/>
                    <a:pt x="1070" y="4801"/>
                  </a:cubicBezTo>
                  <a:cubicBezTo>
                    <a:pt x="1154" y="4851"/>
                    <a:pt x="1237" y="4884"/>
                    <a:pt x="1304" y="4917"/>
                  </a:cubicBezTo>
                  <a:cubicBezTo>
                    <a:pt x="2290" y="5369"/>
                    <a:pt x="3226" y="5870"/>
                    <a:pt x="4161" y="6405"/>
                  </a:cubicBezTo>
                  <a:cubicBezTo>
                    <a:pt x="4261" y="6488"/>
                    <a:pt x="4362" y="6538"/>
                    <a:pt x="4479" y="6572"/>
                  </a:cubicBezTo>
                  <a:cubicBezTo>
                    <a:pt x="4662" y="6622"/>
                    <a:pt x="4796" y="6722"/>
                    <a:pt x="4880" y="6872"/>
                  </a:cubicBezTo>
                  <a:cubicBezTo>
                    <a:pt x="5465" y="7724"/>
                    <a:pt x="6066" y="8577"/>
                    <a:pt x="6668" y="9429"/>
                  </a:cubicBezTo>
                  <a:cubicBezTo>
                    <a:pt x="6718" y="9529"/>
                    <a:pt x="6784" y="9613"/>
                    <a:pt x="6868" y="9679"/>
                  </a:cubicBezTo>
                  <a:cubicBezTo>
                    <a:pt x="6920" y="9732"/>
                    <a:pt x="6987" y="9757"/>
                    <a:pt x="7052" y="9757"/>
                  </a:cubicBezTo>
                  <a:cubicBezTo>
                    <a:pt x="7112" y="9757"/>
                    <a:pt x="7171" y="9736"/>
                    <a:pt x="7219" y="9696"/>
                  </a:cubicBezTo>
                  <a:cubicBezTo>
                    <a:pt x="7302" y="9629"/>
                    <a:pt x="7336" y="9496"/>
                    <a:pt x="7286" y="9395"/>
                  </a:cubicBezTo>
                  <a:cubicBezTo>
                    <a:pt x="7236" y="9295"/>
                    <a:pt x="7185" y="9195"/>
                    <a:pt x="7119" y="9111"/>
                  </a:cubicBezTo>
                  <a:cubicBezTo>
                    <a:pt x="6500" y="8242"/>
                    <a:pt x="5899" y="7374"/>
                    <a:pt x="5297" y="6505"/>
                  </a:cubicBezTo>
                  <a:cubicBezTo>
                    <a:pt x="5214" y="6405"/>
                    <a:pt x="5147" y="6304"/>
                    <a:pt x="5147" y="6171"/>
                  </a:cubicBezTo>
                  <a:cubicBezTo>
                    <a:pt x="5130" y="5586"/>
                    <a:pt x="5064" y="4984"/>
                    <a:pt x="4930" y="4416"/>
                  </a:cubicBezTo>
                  <a:cubicBezTo>
                    <a:pt x="4763" y="3481"/>
                    <a:pt x="4596" y="2545"/>
                    <a:pt x="4412" y="1609"/>
                  </a:cubicBezTo>
                  <a:cubicBezTo>
                    <a:pt x="4351" y="1336"/>
                    <a:pt x="4208" y="1187"/>
                    <a:pt x="4044" y="1187"/>
                  </a:cubicBezTo>
                  <a:cubicBezTo>
                    <a:pt x="4028" y="1187"/>
                    <a:pt x="4011" y="1188"/>
                    <a:pt x="3994" y="1191"/>
                  </a:cubicBezTo>
                  <a:cubicBezTo>
                    <a:pt x="3810" y="1242"/>
                    <a:pt x="3794" y="1359"/>
                    <a:pt x="3860" y="1726"/>
                  </a:cubicBezTo>
                  <a:cubicBezTo>
                    <a:pt x="4094" y="2829"/>
                    <a:pt x="4312" y="3932"/>
                    <a:pt x="4479" y="5051"/>
                  </a:cubicBezTo>
                  <a:cubicBezTo>
                    <a:pt x="4495" y="5118"/>
                    <a:pt x="4529" y="5202"/>
                    <a:pt x="4429" y="5302"/>
                  </a:cubicBezTo>
                  <a:cubicBezTo>
                    <a:pt x="4378" y="5218"/>
                    <a:pt x="4312" y="5135"/>
                    <a:pt x="4261" y="5068"/>
                  </a:cubicBezTo>
                  <a:cubicBezTo>
                    <a:pt x="3744" y="4349"/>
                    <a:pt x="3226" y="3648"/>
                    <a:pt x="2708" y="2946"/>
                  </a:cubicBezTo>
                  <a:cubicBezTo>
                    <a:pt x="2056" y="2027"/>
                    <a:pt x="1371" y="1141"/>
                    <a:pt x="636" y="289"/>
                  </a:cubicBezTo>
                  <a:cubicBezTo>
                    <a:pt x="569" y="206"/>
                    <a:pt x="485" y="122"/>
                    <a:pt x="402" y="55"/>
                  </a:cubicBezTo>
                  <a:cubicBezTo>
                    <a:pt x="364" y="18"/>
                    <a:pt x="316"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4"/>
            <p:cNvSpPr/>
            <p:nvPr/>
          </p:nvSpPr>
          <p:spPr>
            <a:xfrm>
              <a:off x="3431884" y="2990947"/>
              <a:ext cx="671544" cy="1279981"/>
            </a:xfrm>
            <a:custGeom>
              <a:rect b="b" l="l" r="r" t="t"/>
              <a:pathLst>
                <a:path extrusionOk="0" h="39937" w="20953">
                  <a:moveTo>
                    <a:pt x="10534" y="0"/>
                  </a:moveTo>
                  <a:cubicBezTo>
                    <a:pt x="10385" y="0"/>
                    <a:pt x="10235" y="23"/>
                    <a:pt x="10092" y="69"/>
                  </a:cubicBezTo>
                  <a:cubicBezTo>
                    <a:pt x="9674" y="186"/>
                    <a:pt x="9257" y="369"/>
                    <a:pt x="8906" y="637"/>
                  </a:cubicBezTo>
                  <a:cubicBezTo>
                    <a:pt x="8004" y="1238"/>
                    <a:pt x="7085" y="1823"/>
                    <a:pt x="6166" y="2408"/>
                  </a:cubicBezTo>
                  <a:cubicBezTo>
                    <a:pt x="4929" y="3193"/>
                    <a:pt x="3709" y="4012"/>
                    <a:pt x="2540" y="4914"/>
                  </a:cubicBezTo>
                  <a:cubicBezTo>
                    <a:pt x="1972" y="5332"/>
                    <a:pt x="1470" y="5833"/>
                    <a:pt x="1053" y="6401"/>
                  </a:cubicBezTo>
                  <a:cubicBezTo>
                    <a:pt x="468" y="7203"/>
                    <a:pt x="267" y="8122"/>
                    <a:pt x="201" y="9074"/>
                  </a:cubicBezTo>
                  <a:cubicBezTo>
                    <a:pt x="50" y="11079"/>
                    <a:pt x="0" y="13068"/>
                    <a:pt x="17" y="15073"/>
                  </a:cubicBezTo>
                  <a:cubicBezTo>
                    <a:pt x="34" y="17445"/>
                    <a:pt x="50" y="19818"/>
                    <a:pt x="167" y="22191"/>
                  </a:cubicBezTo>
                  <a:cubicBezTo>
                    <a:pt x="184" y="22842"/>
                    <a:pt x="201" y="23494"/>
                    <a:pt x="234" y="24146"/>
                  </a:cubicBezTo>
                  <a:cubicBezTo>
                    <a:pt x="318" y="26050"/>
                    <a:pt x="401" y="27955"/>
                    <a:pt x="468" y="29843"/>
                  </a:cubicBezTo>
                  <a:cubicBezTo>
                    <a:pt x="535" y="31731"/>
                    <a:pt x="585" y="33636"/>
                    <a:pt x="719" y="35507"/>
                  </a:cubicBezTo>
                  <a:cubicBezTo>
                    <a:pt x="769" y="36209"/>
                    <a:pt x="852" y="36894"/>
                    <a:pt x="1019" y="37562"/>
                  </a:cubicBezTo>
                  <a:cubicBezTo>
                    <a:pt x="1153" y="38181"/>
                    <a:pt x="1504" y="38715"/>
                    <a:pt x="2022" y="39066"/>
                  </a:cubicBezTo>
                  <a:cubicBezTo>
                    <a:pt x="2306" y="39250"/>
                    <a:pt x="2623" y="39400"/>
                    <a:pt x="2958" y="39501"/>
                  </a:cubicBezTo>
                  <a:cubicBezTo>
                    <a:pt x="3894" y="39786"/>
                    <a:pt x="4860" y="39936"/>
                    <a:pt x="5829" y="39936"/>
                  </a:cubicBezTo>
                  <a:cubicBezTo>
                    <a:pt x="5880" y="39936"/>
                    <a:pt x="5931" y="39936"/>
                    <a:pt x="5982" y="39935"/>
                  </a:cubicBezTo>
                  <a:lnTo>
                    <a:pt x="16692" y="39935"/>
                  </a:lnTo>
                  <a:cubicBezTo>
                    <a:pt x="17845" y="39852"/>
                    <a:pt x="18680" y="39350"/>
                    <a:pt x="19131" y="38248"/>
                  </a:cubicBezTo>
                  <a:cubicBezTo>
                    <a:pt x="19349" y="37713"/>
                    <a:pt x="19499" y="37145"/>
                    <a:pt x="19616" y="36577"/>
                  </a:cubicBezTo>
                  <a:cubicBezTo>
                    <a:pt x="19850" y="35173"/>
                    <a:pt x="20000" y="33736"/>
                    <a:pt x="20050" y="32316"/>
                  </a:cubicBezTo>
                  <a:cubicBezTo>
                    <a:pt x="20184" y="29860"/>
                    <a:pt x="20301" y="27404"/>
                    <a:pt x="20418" y="24948"/>
                  </a:cubicBezTo>
                  <a:cubicBezTo>
                    <a:pt x="20468" y="23912"/>
                    <a:pt x="20485" y="22876"/>
                    <a:pt x="20518" y="21840"/>
                  </a:cubicBezTo>
                  <a:cubicBezTo>
                    <a:pt x="20602" y="19651"/>
                    <a:pt x="20702" y="17462"/>
                    <a:pt x="20786" y="15290"/>
                  </a:cubicBezTo>
                  <a:cubicBezTo>
                    <a:pt x="20836" y="14003"/>
                    <a:pt x="20869" y="12717"/>
                    <a:pt x="20919" y="11430"/>
                  </a:cubicBezTo>
                  <a:cubicBezTo>
                    <a:pt x="20953" y="10628"/>
                    <a:pt x="20936" y="9810"/>
                    <a:pt x="20869" y="8991"/>
                  </a:cubicBezTo>
                  <a:cubicBezTo>
                    <a:pt x="20786" y="7871"/>
                    <a:pt x="20301" y="6819"/>
                    <a:pt x="19516" y="6017"/>
                  </a:cubicBezTo>
                  <a:cubicBezTo>
                    <a:pt x="18831" y="5348"/>
                    <a:pt x="18096" y="4714"/>
                    <a:pt x="17310" y="4145"/>
                  </a:cubicBezTo>
                  <a:cubicBezTo>
                    <a:pt x="16258" y="3360"/>
                    <a:pt x="15121" y="2675"/>
                    <a:pt x="14052" y="1906"/>
                  </a:cubicBezTo>
                  <a:cubicBezTo>
                    <a:pt x="13183" y="1288"/>
                    <a:pt x="12231" y="820"/>
                    <a:pt x="11345" y="236"/>
                  </a:cubicBezTo>
                  <a:cubicBezTo>
                    <a:pt x="11104" y="82"/>
                    <a:pt x="10819" y="0"/>
                    <a:pt x="10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4"/>
            <p:cNvSpPr/>
            <p:nvPr/>
          </p:nvSpPr>
          <p:spPr>
            <a:xfrm>
              <a:off x="3766037" y="4067218"/>
              <a:ext cx="624430" cy="403349"/>
            </a:xfrm>
            <a:custGeom>
              <a:rect b="b" l="l" r="r" t="t"/>
              <a:pathLst>
                <a:path extrusionOk="0" h="12585" w="19483">
                  <a:moveTo>
                    <a:pt x="3206" y="1"/>
                  </a:moveTo>
                  <a:cubicBezTo>
                    <a:pt x="3121" y="1"/>
                    <a:pt x="3033" y="30"/>
                    <a:pt x="2958" y="88"/>
                  </a:cubicBezTo>
                  <a:cubicBezTo>
                    <a:pt x="2874" y="155"/>
                    <a:pt x="2807" y="239"/>
                    <a:pt x="2740" y="322"/>
                  </a:cubicBezTo>
                  <a:cubicBezTo>
                    <a:pt x="2022" y="1158"/>
                    <a:pt x="1387" y="2060"/>
                    <a:pt x="735" y="2946"/>
                  </a:cubicBezTo>
                  <a:cubicBezTo>
                    <a:pt x="568" y="3179"/>
                    <a:pt x="401" y="3413"/>
                    <a:pt x="234" y="3631"/>
                  </a:cubicBezTo>
                  <a:cubicBezTo>
                    <a:pt x="17" y="3865"/>
                    <a:pt x="0" y="4115"/>
                    <a:pt x="184" y="4249"/>
                  </a:cubicBezTo>
                  <a:cubicBezTo>
                    <a:pt x="351" y="4382"/>
                    <a:pt x="468" y="4583"/>
                    <a:pt x="518" y="4800"/>
                  </a:cubicBezTo>
                  <a:cubicBezTo>
                    <a:pt x="1036" y="6120"/>
                    <a:pt x="1554" y="7440"/>
                    <a:pt x="2055" y="8777"/>
                  </a:cubicBezTo>
                  <a:cubicBezTo>
                    <a:pt x="2089" y="8894"/>
                    <a:pt x="2156" y="8994"/>
                    <a:pt x="2223" y="9094"/>
                  </a:cubicBezTo>
                  <a:cubicBezTo>
                    <a:pt x="2289" y="9183"/>
                    <a:pt x="2386" y="9228"/>
                    <a:pt x="2482" y="9228"/>
                  </a:cubicBezTo>
                  <a:cubicBezTo>
                    <a:pt x="2531" y="9228"/>
                    <a:pt x="2579" y="9217"/>
                    <a:pt x="2624" y="9195"/>
                  </a:cubicBezTo>
                  <a:cubicBezTo>
                    <a:pt x="2757" y="9128"/>
                    <a:pt x="2841" y="8994"/>
                    <a:pt x="2807" y="8860"/>
                  </a:cubicBezTo>
                  <a:cubicBezTo>
                    <a:pt x="2807" y="8760"/>
                    <a:pt x="2774" y="8660"/>
                    <a:pt x="2740" y="8576"/>
                  </a:cubicBezTo>
                  <a:cubicBezTo>
                    <a:pt x="2306" y="7290"/>
                    <a:pt x="1838" y="6020"/>
                    <a:pt x="1354" y="4750"/>
                  </a:cubicBezTo>
                  <a:cubicBezTo>
                    <a:pt x="1304" y="4633"/>
                    <a:pt x="1220" y="4533"/>
                    <a:pt x="1270" y="4399"/>
                  </a:cubicBezTo>
                  <a:cubicBezTo>
                    <a:pt x="1385" y="4385"/>
                    <a:pt x="1468" y="4375"/>
                    <a:pt x="1531" y="4375"/>
                  </a:cubicBezTo>
                  <a:cubicBezTo>
                    <a:pt x="1699" y="4375"/>
                    <a:pt x="1729" y="4445"/>
                    <a:pt x="1838" y="4700"/>
                  </a:cubicBezTo>
                  <a:cubicBezTo>
                    <a:pt x="1905" y="4834"/>
                    <a:pt x="1972" y="4967"/>
                    <a:pt x="2039" y="5101"/>
                  </a:cubicBezTo>
                  <a:cubicBezTo>
                    <a:pt x="2674" y="6454"/>
                    <a:pt x="3342" y="7791"/>
                    <a:pt x="3843" y="9195"/>
                  </a:cubicBezTo>
                  <a:cubicBezTo>
                    <a:pt x="3860" y="9261"/>
                    <a:pt x="3893" y="9311"/>
                    <a:pt x="3927" y="9362"/>
                  </a:cubicBezTo>
                  <a:cubicBezTo>
                    <a:pt x="3988" y="9472"/>
                    <a:pt x="4095" y="9538"/>
                    <a:pt x="4208" y="9538"/>
                  </a:cubicBezTo>
                  <a:cubicBezTo>
                    <a:pt x="4248" y="9538"/>
                    <a:pt x="4288" y="9530"/>
                    <a:pt x="4328" y="9512"/>
                  </a:cubicBezTo>
                  <a:cubicBezTo>
                    <a:pt x="4478" y="9479"/>
                    <a:pt x="4578" y="9328"/>
                    <a:pt x="4545" y="9161"/>
                  </a:cubicBezTo>
                  <a:cubicBezTo>
                    <a:pt x="4512" y="9011"/>
                    <a:pt x="4478" y="8860"/>
                    <a:pt x="4411" y="8710"/>
                  </a:cubicBezTo>
                  <a:cubicBezTo>
                    <a:pt x="4027" y="7591"/>
                    <a:pt x="3576" y="6488"/>
                    <a:pt x="3041" y="5435"/>
                  </a:cubicBezTo>
                  <a:cubicBezTo>
                    <a:pt x="2891" y="5118"/>
                    <a:pt x="2757" y="4800"/>
                    <a:pt x="2607" y="4483"/>
                  </a:cubicBezTo>
                  <a:cubicBezTo>
                    <a:pt x="2669" y="4462"/>
                    <a:pt x="2724" y="4451"/>
                    <a:pt x="2774" y="4451"/>
                  </a:cubicBezTo>
                  <a:cubicBezTo>
                    <a:pt x="2884" y="4451"/>
                    <a:pt x="2962" y="4506"/>
                    <a:pt x="3008" y="4633"/>
                  </a:cubicBezTo>
                  <a:cubicBezTo>
                    <a:pt x="3041" y="4717"/>
                    <a:pt x="3091" y="4800"/>
                    <a:pt x="3141" y="4867"/>
                  </a:cubicBezTo>
                  <a:cubicBezTo>
                    <a:pt x="4127" y="6287"/>
                    <a:pt x="5096" y="7724"/>
                    <a:pt x="6015" y="9178"/>
                  </a:cubicBezTo>
                  <a:cubicBezTo>
                    <a:pt x="6099" y="9345"/>
                    <a:pt x="6216" y="9479"/>
                    <a:pt x="6366" y="9612"/>
                  </a:cubicBezTo>
                  <a:cubicBezTo>
                    <a:pt x="6436" y="9682"/>
                    <a:pt x="6516" y="9711"/>
                    <a:pt x="6595" y="9711"/>
                  </a:cubicBezTo>
                  <a:cubicBezTo>
                    <a:pt x="6836" y="9711"/>
                    <a:pt x="7057" y="9430"/>
                    <a:pt x="6867" y="9178"/>
                  </a:cubicBezTo>
                  <a:cubicBezTo>
                    <a:pt x="6784" y="9044"/>
                    <a:pt x="6684" y="8910"/>
                    <a:pt x="6600" y="8777"/>
                  </a:cubicBezTo>
                  <a:cubicBezTo>
                    <a:pt x="5832" y="7423"/>
                    <a:pt x="4963" y="6137"/>
                    <a:pt x="4094" y="4850"/>
                  </a:cubicBezTo>
                  <a:cubicBezTo>
                    <a:pt x="4044" y="4783"/>
                    <a:pt x="3960" y="4733"/>
                    <a:pt x="4027" y="4616"/>
                  </a:cubicBezTo>
                  <a:lnTo>
                    <a:pt x="4027" y="4616"/>
                  </a:lnTo>
                  <a:cubicBezTo>
                    <a:pt x="4244" y="4633"/>
                    <a:pt x="4461" y="4683"/>
                    <a:pt x="4679" y="4700"/>
                  </a:cubicBezTo>
                  <a:cubicBezTo>
                    <a:pt x="4896" y="4733"/>
                    <a:pt x="5096" y="4850"/>
                    <a:pt x="5230" y="5017"/>
                  </a:cubicBezTo>
                  <a:cubicBezTo>
                    <a:pt x="5865" y="5786"/>
                    <a:pt x="6416" y="6605"/>
                    <a:pt x="7001" y="7390"/>
                  </a:cubicBezTo>
                  <a:cubicBezTo>
                    <a:pt x="7770" y="8359"/>
                    <a:pt x="8455" y="9395"/>
                    <a:pt x="9056" y="10481"/>
                  </a:cubicBezTo>
                  <a:cubicBezTo>
                    <a:pt x="9073" y="10531"/>
                    <a:pt x="9106" y="10581"/>
                    <a:pt x="9157" y="10631"/>
                  </a:cubicBezTo>
                  <a:cubicBezTo>
                    <a:pt x="9223" y="10708"/>
                    <a:pt x="9318" y="10756"/>
                    <a:pt x="9413" y="10756"/>
                  </a:cubicBezTo>
                  <a:cubicBezTo>
                    <a:pt x="9462" y="10756"/>
                    <a:pt x="9512" y="10744"/>
                    <a:pt x="9558" y="10715"/>
                  </a:cubicBezTo>
                  <a:cubicBezTo>
                    <a:pt x="9691" y="10648"/>
                    <a:pt x="9775" y="10498"/>
                    <a:pt x="9741" y="10347"/>
                  </a:cubicBezTo>
                  <a:cubicBezTo>
                    <a:pt x="9708" y="10214"/>
                    <a:pt x="9658" y="10097"/>
                    <a:pt x="9591" y="9980"/>
                  </a:cubicBezTo>
                  <a:cubicBezTo>
                    <a:pt x="9157" y="9144"/>
                    <a:pt x="8672" y="8342"/>
                    <a:pt x="8104" y="7574"/>
                  </a:cubicBezTo>
                  <a:cubicBezTo>
                    <a:pt x="7586" y="6855"/>
                    <a:pt x="7051" y="6120"/>
                    <a:pt x="6517" y="5402"/>
                  </a:cubicBezTo>
                  <a:cubicBezTo>
                    <a:pt x="6433" y="5318"/>
                    <a:pt x="6366" y="5201"/>
                    <a:pt x="6333" y="5084"/>
                  </a:cubicBezTo>
                  <a:cubicBezTo>
                    <a:pt x="6354" y="5074"/>
                    <a:pt x="6374" y="5070"/>
                    <a:pt x="6395" y="5070"/>
                  </a:cubicBezTo>
                  <a:cubicBezTo>
                    <a:pt x="6441" y="5070"/>
                    <a:pt x="6487" y="5089"/>
                    <a:pt x="6533" y="5101"/>
                  </a:cubicBezTo>
                  <a:cubicBezTo>
                    <a:pt x="7068" y="5235"/>
                    <a:pt x="7603" y="5352"/>
                    <a:pt x="8121" y="5502"/>
                  </a:cubicBezTo>
                  <a:cubicBezTo>
                    <a:pt x="8956" y="5719"/>
                    <a:pt x="8973" y="5702"/>
                    <a:pt x="9324" y="6504"/>
                  </a:cubicBezTo>
                  <a:cubicBezTo>
                    <a:pt x="9741" y="7490"/>
                    <a:pt x="10142" y="8476"/>
                    <a:pt x="10543" y="9445"/>
                  </a:cubicBezTo>
                  <a:cubicBezTo>
                    <a:pt x="10811" y="10080"/>
                    <a:pt x="11028" y="10748"/>
                    <a:pt x="11162" y="11417"/>
                  </a:cubicBezTo>
                  <a:cubicBezTo>
                    <a:pt x="11162" y="11500"/>
                    <a:pt x="11178" y="11567"/>
                    <a:pt x="11212" y="11634"/>
                  </a:cubicBezTo>
                  <a:cubicBezTo>
                    <a:pt x="11258" y="11773"/>
                    <a:pt x="11376" y="11870"/>
                    <a:pt x="11527" y="11870"/>
                  </a:cubicBezTo>
                  <a:cubicBezTo>
                    <a:pt x="11538" y="11870"/>
                    <a:pt x="11550" y="11869"/>
                    <a:pt x="11563" y="11868"/>
                  </a:cubicBezTo>
                  <a:cubicBezTo>
                    <a:pt x="11713" y="11851"/>
                    <a:pt x="11847" y="11734"/>
                    <a:pt x="11847" y="11584"/>
                  </a:cubicBezTo>
                  <a:cubicBezTo>
                    <a:pt x="11863" y="11450"/>
                    <a:pt x="11863" y="11333"/>
                    <a:pt x="11847" y="11216"/>
                  </a:cubicBezTo>
                  <a:cubicBezTo>
                    <a:pt x="11780" y="10832"/>
                    <a:pt x="11680" y="10464"/>
                    <a:pt x="11579" y="10097"/>
                  </a:cubicBezTo>
                  <a:cubicBezTo>
                    <a:pt x="11178" y="8827"/>
                    <a:pt x="10627" y="7624"/>
                    <a:pt x="10126" y="6404"/>
                  </a:cubicBezTo>
                  <a:cubicBezTo>
                    <a:pt x="10092" y="6321"/>
                    <a:pt x="10009" y="6220"/>
                    <a:pt x="10059" y="6087"/>
                  </a:cubicBezTo>
                  <a:lnTo>
                    <a:pt x="10059" y="6087"/>
                  </a:lnTo>
                  <a:cubicBezTo>
                    <a:pt x="10192" y="6137"/>
                    <a:pt x="10309" y="6170"/>
                    <a:pt x="10426" y="6204"/>
                  </a:cubicBezTo>
                  <a:cubicBezTo>
                    <a:pt x="10761" y="6321"/>
                    <a:pt x="11162" y="6371"/>
                    <a:pt x="11212" y="6839"/>
                  </a:cubicBezTo>
                  <a:cubicBezTo>
                    <a:pt x="11212" y="6872"/>
                    <a:pt x="11245" y="6889"/>
                    <a:pt x="11262" y="6905"/>
                  </a:cubicBezTo>
                  <a:cubicBezTo>
                    <a:pt x="12248" y="8526"/>
                    <a:pt x="13100" y="10230"/>
                    <a:pt x="13935" y="11935"/>
                  </a:cubicBezTo>
                  <a:cubicBezTo>
                    <a:pt x="14002" y="12102"/>
                    <a:pt x="14102" y="12269"/>
                    <a:pt x="14203" y="12419"/>
                  </a:cubicBezTo>
                  <a:cubicBezTo>
                    <a:pt x="14262" y="12528"/>
                    <a:pt x="14374" y="12584"/>
                    <a:pt x="14487" y="12584"/>
                  </a:cubicBezTo>
                  <a:cubicBezTo>
                    <a:pt x="14564" y="12584"/>
                    <a:pt x="14642" y="12557"/>
                    <a:pt x="14704" y="12503"/>
                  </a:cubicBezTo>
                  <a:cubicBezTo>
                    <a:pt x="14837" y="12369"/>
                    <a:pt x="14854" y="12169"/>
                    <a:pt x="14754" y="12018"/>
                  </a:cubicBezTo>
                  <a:cubicBezTo>
                    <a:pt x="14386" y="11116"/>
                    <a:pt x="13952" y="10247"/>
                    <a:pt x="13518" y="9378"/>
                  </a:cubicBezTo>
                  <a:cubicBezTo>
                    <a:pt x="13116" y="8560"/>
                    <a:pt x="12682" y="7758"/>
                    <a:pt x="12214" y="6972"/>
                  </a:cubicBezTo>
                  <a:cubicBezTo>
                    <a:pt x="12231" y="6939"/>
                    <a:pt x="12248" y="6922"/>
                    <a:pt x="12264" y="6889"/>
                  </a:cubicBezTo>
                  <a:cubicBezTo>
                    <a:pt x="12599" y="7022"/>
                    <a:pt x="12916" y="7156"/>
                    <a:pt x="13250" y="7290"/>
                  </a:cubicBezTo>
                  <a:cubicBezTo>
                    <a:pt x="13284" y="7306"/>
                    <a:pt x="13300" y="7340"/>
                    <a:pt x="13317" y="7373"/>
                  </a:cubicBezTo>
                  <a:cubicBezTo>
                    <a:pt x="13451" y="7657"/>
                    <a:pt x="13701" y="7841"/>
                    <a:pt x="13919" y="8075"/>
                  </a:cubicBezTo>
                  <a:cubicBezTo>
                    <a:pt x="14854" y="9111"/>
                    <a:pt x="15807" y="10130"/>
                    <a:pt x="16776" y="11116"/>
                  </a:cubicBezTo>
                  <a:cubicBezTo>
                    <a:pt x="16859" y="11216"/>
                    <a:pt x="16959" y="11300"/>
                    <a:pt x="17060" y="11367"/>
                  </a:cubicBezTo>
                  <a:cubicBezTo>
                    <a:pt x="17116" y="11415"/>
                    <a:pt x="17188" y="11440"/>
                    <a:pt x="17260" y="11440"/>
                  </a:cubicBezTo>
                  <a:cubicBezTo>
                    <a:pt x="17338" y="11440"/>
                    <a:pt x="17417" y="11411"/>
                    <a:pt x="17477" y="11350"/>
                  </a:cubicBezTo>
                  <a:cubicBezTo>
                    <a:pt x="17594" y="11250"/>
                    <a:pt x="17628" y="11066"/>
                    <a:pt x="17544" y="10915"/>
                  </a:cubicBezTo>
                  <a:cubicBezTo>
                    <a:pt x="17477" y="10832"/>
                    <a:pt x="17427" y="10765"/>
                    <a:pt x="17344" y="10698"/>
                  </a:cubicBezTo>
                  <a:cubicBezTo>
                    <a:pt x="16659" y="9930"/>
                    <a:pt x="15974" y="9178"/>
                    <a:pt x="15289" y="8409"/>
                  </a:cubicBezTo>
                  <a:cubicBezTo>
                    <a:pt x="15205" y="8359"/>
                    <a:pt x="15155" y="8276"/>
                    <a:pt x="15138" y="8175"/>
                  </a:cubicBezTo>
                  <a:cubicBezTo>
                    <a:pt x="15172" y="8175"/>
                    <a:pt x="15222" y="8175"/>
                    <a:pt x="15255" y="8192"/>
                  </a:cubicBezTo>
                  <a:cubicBezTo>
                    <a:pt x="16191" y="8610"/>
                    <a:pt x="17143" y="9011"/>
                    <a:pt x="18029" y="9495"/>
                  </a:cubicBezTo>
                  <a:cubicBezTo>
                    <a:pt x="18112" y="9545"/>
                    <a:pt x="18213" y="9596"/>
                    <a:pt x="18296" y="9629"/>
                  </a:cubicBezTo>
                  <a:cubicBezTo>
                    <a:pt x="18344" y="9646"/>
                    <a:pt x="18392" y="9655"/>
                    <a:pt x="18440" y="9655"/>
                  </a:cubicBezTo>
                  <a:cubicBezTo>
                    <a:pt x="18577" y="9655"/>
                    <a:pt x="18706" y="9586"/>
                    <a:pt x="18781" y="9462"/>
                  </a:cubicBezTo>
                  <a:cubicBezTo>
                    <a:pt x="18864" y="9295"/>
                    <a:pt x="18831" y="9094"/>
                    <a:pt x="18680" y="8994"/>
                  </a:cubicBezTo>
                  <a:cubicBezTo>
                    <a:pt x="18530" y="8877"/>
                    <a:pt x="18363" y="8777"/>
                    <a:pt x="18196" y="8693"/>
                  </a:cubicBezTo>
                  <a:cubicBezTo>
                    <a:pt x="17411" y="8292"/>
                    <a:pt x="16592" y="7925"/>
                    <a:pt x="15790" y="7557"/>
                  </a:cubicBezTo>
                  <a:cubicBezTo>
                    <a:pt x="15690" y="7524"/>
                    <a:pt x="15556" y="7507"/>
                    <a:pt x="15472" y="7390"/>
                  </a:cubicBezTo>
                  <a:cubicBezTo>
                    <a:pt x="15523" y="7323"/>
                    <a:pt x="15589" y="7340"/>
                    <a:pt x="15639" y="7323"/>
                  </a:cubicBezTo>
                  <a:cubicBezTo>
                    <a:pt x="16492" y="7223"/>
                    <a:pt x="17344" y="7173"/>
                    <a:pt x="18196" y="7123"/>
                  </a:cubicBezTo>
                  <a:cubicBezTo>
                    <a:pt x="18480" y="7106"/>
                    <a:pt x="18764" y="7089"/>
                    <a:pt x="19048" y="7039"/>
                  </a:cubicBezTo>
                  <a:cubicBezTo>
                    <a:pt x="19482" y="6972"/>
                    <a:pt x="19449" y="6304"/>
                    <a:pt x="18998" y="6287"/>
                  </a:cubicBezTo>
                  <a:lnTo>
                    <a:pt x="18848" y="6287"/>
                  </a:lnTo>
                  <a:cubicBezTo>
                    <a:pt x="18112" y="6337"/>
                    <a:pt x="17394" y="6371"/>
                    <a:pt x="16659" y="6438"/>
                  </a:cubicBezTo>
                  <a:cubicBezTo>
                    <a:pt x="15857" y="6521"/>
                    <a:pt x="15055" y="6638"/>
                    <a:pt x="14236" y="6738"/>
                  </a:cubicBezTo>
                  <a:cubicBezTo>
                    <a:pt x="14194" y="6747"/>
                    <a:pt x="14152" y="6751"/>
                    <a:pt x="14111" y="6751"/>
                  </a:cubicBezTo>
                  <a:cubicBezTo>
                    <a:pt x="14069" y="6751"/>
                    <a:pt x="14027" y="6747"/>
                    <a:pt x="13985" y="6738"/>
                  </a:cubicBezTo>
                  <a:cubicBezTo>
                    <a:pt x="13601" y="6605"/>
                    <a:pt x="13233" y="6454"/>
                    <a:pt x="12883" y="6271"/>
                  </a:cubicBezTo>
                  <a:cubicBezTo>
                    <a:pt x="12966" y="6187"/>
                    <a:pt x="13083" y="6137"/>
                    <a:pt x="13200" y="6120"/>
                  </a:cubicBezTo>
                  <a:cubicBezTo>
                    <a:pt x="14420" y="5769"/>
                    <a:pt x="15623" y="5352"/>
                    <a:pt x="16792" y="4834"/>
                  </a:cubicBezTo>
                  <a:cubicBezTo>
                    <a:pt x="16893" y="4800"/>
                    <a:pt x="16993" y="4750"/>
                    <a:pt x="17076" y="4683"/>
                  </a:cubicBezTo>
                  <a:cubicBezTo>
                    <a:pt x="17210" y="4583"/>
                    <a:pt x="17260" y="4399"/>
                    <a:pt x="17193" y="4249"/>
                  </a:cubicBezTo>
                  <a:cubicBezTo>
                    <a:pt x="17131" y="4109"/>
                    <a:pt x="16983" y="4013"/>
                    <a:pt x="16842" y="4013"/>
                  </a:cubicBezTo>
                  <a:cubicBezTo>
                    <a:pt x="16831" y="4013"/>
                    <a:pt x="16820" y="4014"/>
                    <a:pt x="16809" y="4015"/>
                  </a:cubicBezTo>
                  <a:cubicBezTo>
                    <a:pt x="16692" y="4048"/>
                    <a:pt x="16592" y="4082"/>
                    <a:pt x="16492" y="4115"/>
                  </a:cubicBezTo>
                  <a:cubicBezTo>
                    <a:pt x="15205" y="4667"/>
                    <a:pt x="13885" y="5101"/>
                    <a:pt x="12565" y="5552"/>
                  </a:cubicBezTo>
                  <a:cubicBezTo>
                    <a:pt x="12245" y="5659"/>
                    <a:pt x="11943" y="5733"/>
                    <a:pt x="11645" y="5733"/>
                  </a:cubicBezTo>
                  <a:cubicBezTo>
                    <a:pt x="11384" y="5733"/>
                    <a:pt x="11126" y="5676"/>
                    <a:pt x="10861" y="5535"/>
                  </a:cubicBezTo>
                  <a:cubicBezTo>
                    <a:pt x="10710" y="5469"/>
                    <a:pt x="10543" y="5402"/>
                    <a:pt x="10376" y="5352"/>
                  </a:cubicBezTo>
                  <a:cubicBezTo>
                    <a:pt x="10293" y="5335"/>
                    <a:pt x="10192" y="5318"/>
                    <a:pt x="10126" y="5218"/>
                  </a:cubicBezTo>
                  <a:cubicBezTo>
                    <a:pt x="10159" y="5201"/>
                    <a:pt x="10209" y="5184"/>
                    <a:pt x="10243" y="5168"/>
                  </a:cubicBezTo>
                  <a:cubicBezTo>
                    <a:pt x="11446" y="4800"/>
                    <a:pt x="12599" y="4299"/>
                    <a:pt x="13718" y="3714"/>
                  </a:cubicBezTo>
                  <a:cubicBezTo>
                    <a:pt x="13835" y="3664"/>
                    <a:pt x="13935" y="3597"/>
                    <a:pt x="14035" y="3530"/>
                  </a:cubicBezTo>
                  <a:cubicBezTo>
                    <a:pt x="14203" y="3380"/>
                    <a:pt x="14203" y="3113"/>
                    <a:pt x="14019" y="2979"/>
                  </a:cubicBezTo>
                  <a:cubicBezTo>
                    <a:pt x="13944" y="2914"/>
                    <a:pt x="13849" y="2880"/>
                    <a:pt x="13753" y="2880"/>
                  </a:cubicBezTo>
                  <a:cubicBezTo>
                    <a:pt x="13677" y="2880"/>
                    <a:pt x="13601" y="2901"/>
                    <a:pt x="13534" y="2946"/>
                  </a:cubicBezTo>
                  <a:cubicBezTo>
                    <a:pt x="13334" y="3029"/>
                    <a:pt x="13133" y="3129"/>
                    <a:pt x="12933" y="3230"/>
                  </a:cubicBezTo>
                  <a:cubicBezTo>
                    <a:pt x="11680" y="3865"/>
                    <a:pt x="10376" y="4382"/>
                    <a:pt x="9023" y="4767"/>
                  </a:cubicBezTo>
                  <a:cubicBezTo>
                    <a:pt x="8921" y="4801"/>
                    <a:pt x="8815" y="4818"/>
                    <a:pt x="8709" y="4818"/>
                  </a:cubicBezTo>
                  <a:cubicBezTo>
                    <a:pt x="8505" y="4818"/>
                    <a:pt x="8303" y="4754"/>
                    <a:pt x="8137" y="4633"/>
                  </a:cubicBezTo>
                  <a:cubicBezTo>
                    <a:pt x="8238" y="4566"/>
                    <a:pt x="8355" y="4516"/>
                    <a:pt x="8472" y="4483"/>
                  </a:cubicBezTo>
                  <a:cubicBezTo>
                    <a:pt x="9457" y="4165"/>
                    <a:pt x="10410" y="3814"/>
                    <a:pt x="11362" y="3430"/>
                  </a:cubicBezTo>
                  <a:cubicBezTo>
                    <a:pt x="11462" y="3380"/>
                    <a:pt x="11563" y="3347"/>
                    <a:pt x="11663" y="3280"/>
                  </a:cubicBezTo>
                  <a:cubicBezTo>
                    <a:pt x="12013" y="3082"/>
                    <a:pt x="11836" y="2579"/>
                    <a:pt x="11487" y="2579"/>
                  </a:cubicBezTo>
                  <a:cubicBezTo>
                    <a:pt x="11452" y="2579"/>
                    <a:pt x="11416" y="2584"/>
                    <a:pt x="11379" y="2595"/>
                  </a:cubicBezTo>
                  <a:cubicBezTo>
                    <a:pt x="11262" y="2628"/>
                    <a:pt x="11145" y="2661"/>
                    <a:pt x="11028" y="2712"/>
                  </a:cubicBezTo>
                  <a:cubicBezTo>
                    <a:pt x="9675" y="3230"/>
                    <a:pt x="8338" y="3781"/>
                    <a:pt x="6968" y="4215"/>
                  </a:cubicBezTo>
                  <a:cubicBezTo>
                    <a:pt x="6848" y="4254"/>
                    <a:pt x="6735" y="4269"/>
                    <a:pt x="6625" y="4269"/>
                  </a:cubicBezTo>
                  <a:cubicBezTo>
                    <a:pt x="6400" y="4269"/>
                    <a:pt x="6190" y="4205"/>
                    <a:pt x="5965" y="4149"/>
                  </a:cubicBezTo>
                  <a:cubicBezTo>
                    <a:pt x="5999" y="4115"/>
                    <a:pt x="6015" y="4082"/>
                    <a:pt x="6032" y="4065"/>
                  </a:cubicBezTo>
                  <a:cubicBezTo>
                    <a:pt x="6132" y="4015"/>
                    <a:pt x="6233" y="3981"/>
                    <a:pt x="6333" y="3931"/>
                  </a:cubicBezTo>
                  <a:cubicBezTo>
                    <a:pt x="7820" y="3296"/>
                    <a:pt x="9240" y="2511"/>
                    <a:pt x="10577" y="1609"/>
                  </a:cubicBezTo>
                  <a:cubicBezTo>
                    <a:pt x="10694" y="1542"/>
                    <a:pt x="10777" y="1475"/>
                    <a:pt x="10878" y="1392"/>
                  </a:cubicBezTo>
                  <a:cubicBezTo>
                    <a:pt x="11120" y="1134"/>
                    <a:pt x="10911" y="755"/>
                    <a:pt x="10605" y="755"/>
                  </a:cubicBezTo>
                  <a:cubicBezTo>
                    <a:pt x="10553" y="755"/>
                    <a:pt x="10499" y="766"/>
                    <a:pt x="10443" y="790"/>
                  </a:cubicBezTo>
                  <a:cubicBezTo>
                    <a:pt x="10343" y="824"/>
                    <a:pt x="10259" y="890"/>
                    <a:pt x="10159" y="957"/>
                  </a:cubicBezTo>
                  <a:cubicBezTo>
                    <a:pt x="8488" y="2127"/>
                    <a:pt x="6634" y="2929"/>
                    <a:pt x="4829" y="3831"/>
                  </a:cubicBezTo>
                  <a:cubicBezTo>
                    <a:pt x="4737" y="3874"/>
                    <a:pt x="4647" y="3892"/>
                    <a:pt x="4557" y="3892"/>
                  </a:cubicBezTo>
                  <a:cubicBezTo>
                    <a:pt x="4402" y="3892"/>
                    <a:pt x="4246" y="3838"/>
                    <a:pt x="4077" y="3764"/>
                  </a:cubicBezTo>
                  <a:cubicBezTo>
                    <a:pt x="4211" y="3664"/>
                    <a:pt x="4311" y="3597"/>
                    <a:pt x="4411" y="3530"/>
                  </a:cubicBezTo>
                  <a:cubicBezTo>
                    <a:pt x="5397" y="2845"/>
                    <a:pt x="6366" y="2144"/>
                    <a:pt x="7285" y="1375"/>
                  </a:cubicBezTo>
                  <a:cubicBezTo>
                    <a:pt x="7385" y="1308"/>
                    <a:pt x="7486" y="1225"/>
                    <a:pt x="7553" y="1124"/>
                  </a:cubicBezTo>
                  <a:cubicBezTo>
                    <a:pt x="7653" y="991"/>
                    <a:pt x="7636" y="807"/>
                    <a:pt x="7519" y="673"/>
                  </a:cubicBezTo>
                  <a:cubicBezTo>
                    <a:pt x="7452" y="584"/>
                    <a:pt x="7348" y="532"/>
                    <a:pt x="7242" y="532"/>
                  </a:cubicBezTo>
                  <a:cubicBezTo>
                    <a:pt x="7189" y="532"/>
                    <a:pt x="7135" y="545"/>
                    <a:pt x="7085" y="573"/>
                  </a:cubicBezTo>
                  <a:cubicBezTo>
                    <a:pt x="6984" y="623"/>
                    <a:pt x="6901" y="690"/>
                    <a:pt x="6817" y="757"/>
                  </a:cubicBezTo>
                  <a:cubicBezTo>
                    <a:pt x="5715" y="1659"/>
                    <a:pt x="4545" y="2461"/>
                    <a:pt x="3426" y="3347"/>
                  </a:cubicBezTo>
                  <a:cubicBezTo>
                    <a:pt x="3138" y="3577"/>
                    <a:pt x="2842" y="3656"/>
                    <a:pt x="2528" y="3656"/>
                  </a:cubicBezTo>
                  <a:cubicBezTo>
                    <a:pt x="2386" y="3656"/>
                    <a:pt x="2240" y="3640"/>
                    <a:pt x="2089" y="3614"/>
                  </a:cubicBezTo>
                  <a:cubicBezTo>
                    <a:pt x="2139" y="3497"/>
                    <a:pt x="2239" y="3463"/>
                    <a:pt x="2323" y="3413"/>
                  </a:cubicBezTo>
                  <a:cubicBezTo>
                    <a:pt x="3192" y="2862"/>
                    <a:pt x="4010" y="2260"/>
                    <a:pt x="4796" y="1592"/>
                  </a:cubicBezTo>
                  <a:cubicBezTo>
                    <a:pt x="4879" y="1525"/>
                    <a:pt x="4963" y="1442"/>
                    <a:pt x="5030" y="1358"/>
                  </a:cubicBezTo>
                  <a:cubicBezTo>
                    <a:pt x="5130" y="1225"/>
                    <a:pt x="5130" y="1041"/>
                    <a:pt x="5013" y="907"/>
                  </a:cubicBezTo>
                  <a:cubicBezTo>
                    <a:pt x="4948" y="810"/>
                    <a:pt x="4842" y="755"/>
                    <a:pt x="4734" y="755"/>
                  </a:cubicBezTo>
                  <a:cubicBezTo>
                    <a:pt x="4675" y="755"/>
                    <a:pt x="4615" y="771"/>
                    <a:pt x="4562" y="807"/>
                  </a:cubicBezTo>
                  <a:cubicBezTo>
                    <a:pt x="4445" y="874"/>
                    <a:pt x="4328" y="957"/>
                    <a:pt x="4228" y="1041"/>
                  </a:cubicBezTo>
                  <a:cubicBezTo>
                    <a:pt x="3542" y="1626"/>
                    <a:pt x="2807" y="2160"/>
                    <a:pt x="2072" y="2678"/>
                  </a:cubicBezTo>
                  <a:cubicBezTo>
                    <a:pt x="2005" y="2762"/>
                    <a:pt x="1888" y="2795"/>
                    <a:pt x="1788" y="2795"/>
                  </a:cubicBezTo>
                  <a:cubicBezTo>
                    <a:pt x="2306" y="2127"/>
                    <a:pt x="2791" y="1509"/>
                    <a:pt x="3292" y="874"/>
                  </a:cubicBezTo>
                  <a:cubicBezTo>
                    <a:pt x="3375" y="773"/>
                    <a:pt x="3459" y="673"/>
                    <a:pt x="3526" y="556"/>
                  </a:cubicBezTo>
                  <a:cubicBezTo>
                    <a:pt x="3626" y="389"/>
                    <a:pt x="3576" y="189"/>
                    <a:pt x="3442" y="88"/>
                  </a:cubicBezTo>
                  <a:cubicBezTo>
                    <a:pt x="3375" y="30"/>
                    <a:pt x="3292" y="1"/>
                    <a:pt x="3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4"/>
            <p:cNvSpPr/>
            <p:nvPr/>
          </p:nvSpPr>
          <p:spPr>
            <a:xfrm>
              <a:off x="3442044" y="3260616"/>
              <a:ext cx="659781" cy="110412"/>
            </a:xfrm>
            <a:custGeom>
              <a:rect b="b" l="l" r="r" t="t"/>
              <a:pathLst>
                <a:path extrusionOk="0" h="3445" w="20586">
                  <a:moveTo>
                    <a:pt x="5660" y="0"/>
                  </a:moveTo>
                  <a:cubicBezTo>
                    <a:pt x="5507" y="0"/>
                    <a:pt x="5353" y="88"/>
                    <a:pt x="5230" y="259"/>
                  </a:cubicBezTo>
                  <a:cubicBezTo>
                    <a:pt x="5113" y="427"/>
                    <a:pt x="5013" y="594"/>
                    <a:pt x="4913" y="761"/>
                  </a:cubicBezTo>
                  <a:cubicBezTo>
                    <a:pt x="4679" y="1112"/>
                    <a:pt x="4412" y="1429"/>
                    <a:pt x="4077" y="1713"/>
                  </a:cubicBezTo>
                  <a:cubicBezTo>
                    <a:pt x="3710" y="2031"/>
                    <a:pt x="3242" y="2231"/>
                    <a:pt x="2741" y="2281"/>
                  </a:cubicBezTo>
                  <a:cubicBezTo>
                    <a:pt x="2649" y="2289"/>
                    <a:pt x="2560" y="2292"/>
                    <a:pt x="2475" y="2292"/>
                  </a:cubicBezTo>
                  <a:cubicBezTo>
                    <a:pt x="1600" y="2292"/>
                    <a:pt x="1075" y="1900"/>
                    <a:pt x="786" y="1078"/>
                  </a:cubicBezTo>
                  <a:cubicBezTo>
                    <a:pt x="769" y="1011"/>
                    <a:pt x="752" y="961"/>
                    <a:pt x="736" y="894"/>
                  </a:cubicBezTo>
                  <a:cubicBezTo>
                    <a:pt x="650" y="708"/>
                    <a:pt x="527" y="620"/>
                    <a:pt x="377" y="620"/>
                  </a:cubicBezTo>
                  <a:cubicBezTo>
                    <a:pt x="353" y="620"/>
                    <a:pt x="327" y="622"/>
                    <a:pt x="301" y="627"/>
                  </a:cubicBezTo>
                  <a:cubicBezTo>
                    <a:pt x="118" y="694"/>
                    <a:pt x="1" y="894"/>
                    <a:pt x="67" y="1078"/>
                  </a:cubicBezTo>
                  <a:cubicBezTo>
                    <a:pt x="251" y="1863"/>
                    <a:pt x="636" y="2498"/>
                    <a:pt x="1404" y="2833"/>
                  </a:cubicBezTo>
                  <a:cubicBezTo>
                    <a:pt x="1775" y="3002"/>
                    <a:pt x="2169" y="3086"/>
                    <a:pt x="2564" y="3086"/>
                  </a:cubicBezTo>
                  <a:cubicBezTo>
                    <a:pt x="2988" y="3086"/>
                    <a:pt x="3412" y="2989"/>
                    <a:pt x="3810" y="2799"/>
                  </a:cubicBezTo>
                  <a:cubicBezTo>
                    <a:pt x="4445" y="2482"/>
                    <a:pt x="4980" y="2014"/>
                    <a:pt x="5397" y="1446"/>
                  </a:cubicBezTo>
                  <a:cubicBezTo>
                    <a:pt x="5464" y="1345"/>
                    <a:pt x="5498" y="1229"/>
                    <a:pt x="5615" y="1162"/>
                  </a:cubicBezTo>
                  <a:cubicBezTo>
                    <a:pt x="5715" y="1229"/>
                    <a:pt x="5748" y="1345"/>
                    <a:pt x="5798" y="1446"/>
                  </a:cubicBezTo>
                  <a:cubicBezTo>
                    <a:pt x="6149" y="2097"/>
                    <a:pt x="6667" y="2649"/>
                    <a:pt x="7302" y="3033"/>
                  </a:cubicBezTo>
                  <a:cubicBezTo>
                    <a:pt x="7740" y="3309"/>
                    <a:pt x="8178" y="3443"/>
                    <a:pt x="8612" y="3443"/>
                  </a:cubicBezTo>
                  <a:cubicBezTo>
                    <a:pt x="9072" y="3443"/>
                    <a:pt x="9528" y="3292"/>
                    <a:pt x="9976" y="3000"/>
                  </a:cubicBezTo>
                  <a:cubicBezTo>
                    <a:pt x="10560" y="2615"/>
                    <a:pt x="11078" y="2147"/>
                    <a:pt x="11529" y="1613"/>
                  </a:cubicBezTo>
                  <a:cubicBezTo>
                    <a:pt x="11596" y="1546"/>
                    <a:pt x="11630" y="1429"/>
                    <a:pt x="11763" y="1412"/>
                  </a:cubicBezTo>
                  <a:cubicBezTo>
                    <a:pt x="12428" y="2732"/>
                    <a:pt x="13517" y="3444"/>
                    <a:pt x="14663" y="3444"/>
                  </a:cubicBezTo>
                  <a:cubicBezTo>
                    <a:pt x="15649" y="3444"/>
                    <a:pt x="16677" y="2917"/>
                    <a:pt x="17511" y="1797"/>
                  </a:cubicBezTo>
                  <a:cubicBezTo>
                    <a:pt x="17595" y="1897"/>
                    <a:pt x="17645" y="1980"/>
                    <a:pt x="17712" y="2064"/>
                  </a:cubicBezTo>
                  <a:cubicBezTo>
                    <a:pt x="18296" y="2799"/>
                    <a:pt x="19182" y="3217"/>
                    <a:pt x="20118" y="3234"/>
                  </a:cubicBezTo>
                  <a:cubicBezTo>
                    <a:pt x="20402" y="3234"/>
                    <a:pt x="20569" y="3083"/>
                    <a:pt x="20586" y="2866"/>
                  </a:cubicBezTo>
                  <a:cubicBezTo>
                    <a:pt x="20586" y="2649"/>
                    <a:pt x="20435" y="2498"/>
                    <a:pt x="20185" y="2465"/>
                  </a:cubicBezTo>
                  <a:cubicBezTo>
                    <a:pt x="20051" y="2448"/>
                    <a:pt x="19917" y="2448"/>
                    <a:pt x="19784" y="2415"/>
                  </a:cubicBezTo>
                  <a:cubicBezTo>
                    <a:pt x="19299" y="2331"/>
                    <a:pt x="18865" y="2114"/>
                    <a:pt x="18497" y="1780"/>
                  </a:cubicBezTo>
                  <a:cubicBezTo>
                    <a:pt x="18196" y="1513"/>
                    <a:pt x="18146" y="1162"/>
                    <a:pt x="18113" y="777"/>
                  </a:cubicBezTo>
                  <a:cubicBezTo>
                    <a:pt x="18096" y="560"/>
                    <a:pt x="17929" y="376"/>
                    <a:pt x="17712" y="360"/>
                  </a:cubicBezTo>
                  <a:cubicBezTo>
                    <a:pt x="17686" y="355"/>
                    <a:pt x="17661" y="353"/>
                    <a:pt x="17636" y="353"/>
                  </a:cubicBezTo>
                  <a:cubicBezTo>
                    <a:pt x="17466" y="353"/>
                    <a:pt x="17319" y="450"/>
                    <a:pt x="17261" y="610"/>
                  </a:cubicBezTo>
                  <a:cubicBezTo>
                    <a:pt x="17144" y="828"/>
                    <a:pt x="17027" y="1045"/>
                    <a:pt x="16893" y="1262"/>
                  </a:cubicBezTo>
                  <a:cubicBezTo>
                    <a:pt x="16525" y="1897"/>
                    <a:pt x="15924" y="2365"/>
                    <a:pt x="15222" y="2582"/>
                  </a:cubicBezTo>
                  <a:cubicBezTo>
                    <a:pt x="15036" y="2641"/>
                    <a:pt x="14844" y="2671"/>
                    <a:pt x="14653" y="2671"/>
                  </a:cubicBezTo>
                  <a:cubicBezTo>
                    <a:pt x="14413" y="2671"/>
                    <a:pt x="14175" y="2625"/>
                    <a:pt x="13952" y="2532"/>
                  </a:cubicBezTo>
                  <a:cubicBezTo>
                    <a:pt x="13217" y="2231"/>
                    <a:pt x="12649" y="1596"/>
                    <a:pt x="12415" y="828"/>
                  </a:cubicBezTo>
                  <a:cubicBezTo>
                    <a:pt x="12382" y="727"/>
                    <a:pt x="12348" y="627"/>
                    <a:pt x="12298" y="527"/>
                  </a:cubicBezTo>
                  <a:cubicBezTo>
                    <a:pt x="12229" y="319"/>
                    <a:pt x="12049" y="205"/>
                    <a:pt x="11865" y="205"/>
                  </a:cubicBezTo>
                  <a:cubicBezTo>
                    <a:pt x="11738" y="205"/>
                    <a:pt x="11609" y="260"/>
                    <a:pt x="11513" y="376"/>
                  </a:cubicBezTo>
                  <a:cubicBezTo>
                    <a:pt x="11379" y="527"/>
                    <a:pt x="11262" y="677"/>
                    <a:pt x="11145" y="844"/>
                  </a:cubicBezTo>
                  <a:cubicBezTo>
                    <a:pt x="10761" y="1345"/>
                    <a:pt x="10310" y="1797"/>
                    <a:pt x="9809" y="2164"/>
                  </a:cubicBezTo>
                  <a:cubicBezTo>
                    <a:pt x="9357" y="2501"/>
                    <a:pt x="8975" y="2668"/>
                    <a:pt x="8597" y="2668"/>
                  </a:cubicBezTo>
                  <a:cubicBezTo>
                    <a:pt x="8206" y="2668"/>
                    <a:pt x="7820" y="2488"/>
                    <a:pt x="7369" y="2131"/>
                  </a:cubicBezTo>
                  <a:cubicBezTo>
                    <a:pt x="6951" y="1797"/>
                    <a:pt x="6617" y="1379"/>
                    <a:pt x="6400" y="894"/>
                  </a:cubicBezTo>
                  <a:cubicBezTo>
                    <a:pt x="6316" y="677"/>
                    <a:pt x="6216" y="477"/>
                    <a:pt x="6099" y="293"/>
                  </a:cubicBezTo>
                  <a:cubicBezTo>
                    <a:pt x="5980" y="96"/>
                    <a:pt x="5821" y="0"/>
                    <a:pt x="56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4"/>
            <p:cNvSpPr/>
            <p:nvPr/>
          </p:nvSpPr>
          <p:spPr>
            <a:xfrm>
              <a:off x="3422237" y="3214208"/>
              <a:ext cx="683338" cy="35896"/>
            </a:xfrm>
            <a:custGeom>
              <a:rect b="b" l="l" r="r" t="t"/>
              <a:pathLst>
                <a:path extrusionOk="0" h="1120" w="21321">
                  <a:moveTo>
                    <a:pt x="5863" y="0"/>
                  </a:moveTo>
                  <a:cubicBezTo>
                    <a:pt x="4153" y="0"/>
                    <a:pt x="2441" y="33"/>
                    <a:pt x="736" y="53"/>
                  </a:cubicBezTo>
                  <a:cubicBezTo>
                    <a:pt x="635" y="53"/>
                    <a:pt x="535" y="53"/>
                    <a:pt x="435" y="70"/>
                  </a:cubicBezTo>
                  <a:cubicBezTo>
                    <a:pt x="0" y="137"/>
                    <a:pt x="17" y="772"/>
                    <a:pt x="468" y="822"/>
                  </a:cubicBezTo>
                  <a:lnTo>
                    <a:pt x="719" y="822"/>
                  </a:lnTo>
                  <a:cubicBezTo>
                    <a:pt x="2619" y="822"/>
                    <a:pt x="4519" y="789"/>
                    <a:pt x="6394" y="789"/>
                  </a:cubicBezTo>
                  <a:cubicBezTo>
                    <a:pt x="7800" y="789"/>
                    <a:pt x="9192" y="808"/>
                    <a:pt x="10560" y="872"/>
                  </a:cubicBezTo>
                  <a:cubicBezTo>
                    <a:pt x="12448" y="939"/>
                    <a:pt x="14203" y="972"/>
                    <a:pt x="15974" y="1056"/>
                  </a:cubicBezTo>
                  <a:cubicBezTo>
                    <a:pt x="16913" y="1105"/>
                    <a:pt x="17858" y="1120"/>
                    <a:pt x="18802" y="1120"/>
                  </a:cubicBezTo>
                  <a:cubicBezTo>
                    <a:pt x="19454" y="1120"/>
                    <a:pt x="20104" y="1113"/>
                    <a:pt x="20752" y="1106"/>
                  </a:cubicBezTo>
                  <a:cubicBezTo>
                    <a:pt x="20836" y="1106"/>
                    <a:pt x="20919" y="1089"/>
                    <a:pt x="21003" y="1073"/>
                  </a:cubicBezTo>
                  <a:cubicBezTo>
                    <a:pt x="21187" y="1056"/>
                    <a:pt x="21321" y="905"/>
                    <a:pt x="21321" y="722"/>
                  </a:cubicBezTo>
                  <a:cubicBezTo>
                    <a:pt x="21321" y="555"/>
                    <a:pt x="21204" y="438"/>
                    <a:pt x="20986" y="404"/>
                  </a:cubicBezTo>
                  <a:cubicBezTo>
                    <a:pt x="20886" y="387"/>
                    <a:pt x="20786" y="387"/>
                    <a:pt x="20686" y="387"/>
                  </a:cubicBezTo>
                  <a:cubicBezTo>
                    <a:pt x="19716" y="371"/>
                    <a:pt x="18731" y="371"/>
                    <a:pt x="17762" y="337"/>
                  </a:cubicBezTo>
                  <a:cubicBezTo>
                    <a:pt x="14904" y="237"/>
                    <a:pt x="12031" y="154"/>
                    <a:pt x="9173" y="53"/>
                  </a:cubicBezTo>
                  <a:cubicBezTo>
                    <a:pt x="8072" y="14"/>
                    <a:pt x="6968" y="0"/>
                    <a:pt x="58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4"/>
            <p:cNvSpPr/>
            <p:nvPr/>
          </p:nvSpPr>
          <p:spPr>
            <a:xfrm>
              <a:off x="3694277" y="2594072"/>
              <a:ext cx="136052" cy="404311"/>
            </a:xfrm>
            <a:custGeom>
              <a:rect b="b" l="l" r="r" t="t"/>
              <a:pathLst>
                <a:path extrusionOk="0" h="12615" w="4245">
                  <a:moveTo>
                    <a:pt x="2255" y="1"/>
                  </a:moveTo>
                  <a:cubicBezTo>
                    <a:pt x="2106" y="1"/>
                    <a:pt x="1958" y="72"/>
                    <a:pt x="1872" y="221"/>
                  </a:cubicBezTo>
                  <a:cubicBezTo>
                    <a:pt x="1805" y="304"/>
                    <a:pt x="1771" y="388"/>
                    <a:pt x="1738" y="472"/>
                  </a:cubicBezTo>
                  <a:cubicBezTo>
                    <a:pt x="1354" y="1641"/>
                    <a:pt x="903" y="2794"/>
                    <a:pt x="568" y="3980"/>
                  </a:cubicBezTo>
                  <a:cubicBezTo>
                    <a:pt x="17" y="5751"/>
                    <a:pt x="0" y="7656"/>
                    <a:pt x="518" y="9444"/>
                  </a:cubicBezTo>
                  <a:cubicBezTo>
                    <a:pt x="836" y="10480"/>
                    <a:pt x="1304" y="11466"/>
                    <a:pt x="1922" y="12368"/>
                  </a:cubicBezTo>
                  <a:cubicBezTo>
                    <a:pt x="2024" y="12535"/>
                    <a:pt x="2132" y="12615"/>
                    <a:pt x="2253" y="12615"/>
                  </a:cubicBezTo>
                  <a:cubicBezTo>
                    <a:pt x="2350" y="12615"/>
                    <a:pt x="2455" y="12565"/>
                    <a:pt x="2573" y="12468"/>
                  </a:cubicBezTo>
                  <a:cubicBezTo>
                    <a:pt x="2724" y="12368"/>
                    <a:pt x="2824" y="12234"/>
                    <a:pt x="2908" y="12084"/>
                  </a:cubicBezTo>
                  <a:cubicBezTo>
                    <a:pt x="3125" y="11716"/>
                    <a:pt x="3292" y="11315"/>
                    <a:pt x="3426" y="10914"/>
                  </a:cubicBezTo>
                  <a:cubicBezTo>
                    <a:pt x="3860" y="9695"/>
                    <a:pt x="4244" y="8441"/>
                    <a:pt x="4211" y="7188"/>
                  </a:cubicBezTo>
                  <a:cubicBezTo>
                    <a:pt x="4211" y="6136"/>
                    <a:pt x="4061" y="5100"/>
                    <a:pt x="3760" y="4097"/>
                  </a:cubicBezTo>
                  <a:cubicBezTo>
                    <a:pt x="3459" y="2894"/>
                    <a:pt x="2991" y="1725"/>
                    <a:pt x="2757" y="488"/>
                  </a:cubicBezTo>
                  <a:cubicBezTo>
                    <a:pt x="2741" y="421"/>
                    <a:pt x="2707" y="338"/>
                    <a:pt x="2674" y="271"/>
                  </a:cubicBezTo>
                  <a:cubicBezTo>
                    <a:pt x="2594" y="93"/>
                    <a:pt x="2424" y="1"/>
                    <a:pt x="22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4"/>
            <p:cNvSpPr/>
            <p:nvPr/>
          </p:nvSpPr>
          <p:spPr>
            <a:xfrm>
              <a:off x="3556110" y="2670704"/>
              <a:ext cx="92080" cy="59100"/>
            </a:xfrm>
            <a:custGeom>
              <a:rect b="b" l="l" r="r" t="t"/>
              <a:pathLst>
                <a:path extrusionOk="0" h="1844" w="2873">
                  <a:moveTo>
                    <a:pt x="419" y="0"/>
                  </a:moveTo>
                  <a:cubicBezTo>
                    <a:pt x="277" y="0"/>
                    <a:pt x="129" y="97"/>
                    <a:pt x="67" y="236"/>
                  </a:cubicBezTo>
                  <a:cubicBezTo>
                    <a:pt x="1" y="370"/>
                    <a:pt x="34" y="537"/>
                    <a:pt x="151" y="637"/>
                  </a:cubicBezTo>
                  <a:cubicBezTo>
                    <a:pt x="218" y="704"/>
                    <a:pt x="301" y="771"/>
                    <a:pt x="402" y="821"/>
                  </a:cubicBezTo>
                  <a:cubicBezTo>
                    <a:pt x="936" y="1121"/>
                    <a:pt x="1471" y="1406"/>
                    <a:pt x="2006" y="1690"/>
                  </a:cubicBezTo>
                  <a:cubicBezTo>
                    <a:pt x="2122" y="1756"/>
                    <a:pt x="2239" y="1807"/>
                    <a:pt x="2373" y="1840"/>
                  </a:cubicBezTo>
                  <a:cubicBezTo>
                    <a:pt x="2391" y="1842"/>
                    <a:pt x="2410" y="1843"/>
                    <a:pt x="2428" y="1843"/>
                  </a:cubicBezTo>
                  <a:cubicBezTo>
                    <a:pt x="2671" y="1843"/>
                    <a:pt x="2872" y="1638"/>
                    <a:pt x="2841" y="1389"/>
                  </a:cubicBezTo>
                  <a:cubicBezTo>
                    <a:pt x="2824" y="1222"/>
                    <a:pt x="2707" y="1088"/>
                    <a:pt x="2557" y="1021"/>
                  </a:cubicBezTo>
                  <a:cubicBezTo>
                    <a:pt x="1939" y="704"/>
                    <a:pt x="1304" y="386"/>
                    <a:pt x="686" y="86"/>
                  </a:cubicBezTo>
                  <a:cubicBezTo>
                    <a:pt x="602" y="52"/>
                    <a:pt x="535" y="19"/>
                    <a:pt x="452" y="2"/>
                  </a:cubicBezTo>
                  <a:cubicBezTo>
                    <a:pt x="441" y="1"/>
                    <a:pt x="430" y="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4"/>
            <p:cNvSpPr/>
            <p:nvPr/>
          </p:nvSpPr>
          <p:spPr>
            <a:xfrm>
              <a:off x="3615017" y="2550035"/>
              <a:ext cx="64645" cy="84804"/>
            </a:xfrm>
            <a:custGeom>
              <a:rect b="b" l="l" r="r" t="t"/>
              <a:pathLst>
                <a:path extrusionOk="0" h="2646" w="2017">
                  <a:moveTo>
                    <a:pt x="404" y="1"/>
                  </a:moveTo>
                  <a:cubicBezTo>
                    <a:pt x="347" y="1"/>
                    <a:pt x="288" y="14"/>
                    <a:pt x="234" y="41"/>
                  </a:cubicBezTo>
                  <a:cubicBezTo>
                    <a:pt x="84" y="125"/>
                    <a:pt x="0" y="292"/>
                    <a:pt x="34" y="459"/>
                  </a:cubicBezTo>
                  <a:cubicBezTo>
                    <a:pt x="51" y="542"/>
                    <a:pt x="67" y="609"/>
                    <a:pt x="117" y="659"/>
                  </a:cubicBezTo>
                  <a:cubicBezTo>
                    <a:pt x="418" y="1277"/>
                    <a:pt x="802" y="1846"/>
                    <a:pt x="1153" y="2447"/>
                  </a:cubicBezTo>
                  <a:cubicBezTo>
                    <a:pt x="1237" y="2586"/>
                    <a:pt x="1367" y="2646"/>
                    <a:pt x="1497" y="2646"/>
                  </a:cubicBezTo>
                  <a:cubicBezTo>
                    <a:pt x="1757" y="2646"/>
                    <a:pt x="2017" y="2408"/>
                    <a:pt x="1905" y="2096"/>
                  </a:cubicBezTo>
                  <a:cubicBezTo>
                    <a:pt x="1855" y="1979"/>
                    <a:pt x="1788" y="1862"/>
                    <a:pt x="1721" y="1745"/>
                  </a:cubicBezTo>
                  <a:cubicBezTo>
                    <a:pt x="1404" y="1277"/>
                    <a:pt x="1087" y="810"/>
                    <a:pt x="802" y="308"/>
                  </a:cubicBezTo>
                  <a:cubicBezTo>
                    <a:pt x="769" y="225"/>
                    <a:pt x="702" y="158"/>
                    <a:pt x="635" y="91"/>
                  </a:cubicBezTo>
                  <a:cubicBezTo>
                    <a:pt x="575" y="31"/>
                    <a:pt x="491" y="1"/>
                    <a:pt x="4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14"/>
            <p:cNvSpPr/>
            <p:nvPr/>
          </p:nvSpPr>
          <p:spPr>
            <a:xfrm>
              <a:off x="3845393" y="2612373"/>
              <a:ext cx="90958" cy="62177"/>
            </a:xfrm>
            <a:custGeom>
              <a:rect b="b" l="l" r="r" t="t"/>
              <a:pathLst>
                <a:path extrusionOk="0" h="1940" w="2838">
                  <a:moveTo>
                    <a:pt x="2320" y="1"/>
                  </a:moveTo>
                  <a:cubicBezTo>
                    <a:pt x="2186" y="17"/>
                    <a:pt x="2086" y="51"/>
                    <a:pt x="1985" y="118"/>
                  </a:cubicBezTo>
                  <a:cubicBezTo>
                    <a:pt x="1434" y="519"/>
                    <a:pt x="866" y="903"/>
                    <a:pt x="281" y="1237"/>
                  </a:cubicBezTo>
                  <a:cubicBezTo>
                    <a:pt x="231" y="1271"/>
                    <a:pt x="181" y="1321"/>
                    <a:pt x="148" y="1371"/>
                  </a:cubicBezTo>
                  <a:cubicBezTo>
                    <a:pt x="1" y="1615"/>
                    <a:pt x="172" y="1940"/>
                    <a:pt x="460" y="1940"/>
                  </a:cubicBezTo>
                  <a:cubicBezTo>
                    <a:pt x="467" y="1940"/>
                    <a:pt x="474" y="1939"/>
                    <a:pt x="482" y="1939"/>
                  </a:cubicBezTo>
                  <a:cubicBezTo>
                    <a:pt x="582" y="1939"/>
                    <a:pt x="682" y="1922"/>
                    <a:pt x="766" y="1855"/>
                  </a:cubicBezTo>
                  <a:cubicBezTo>
                    <a:pt x="1367" y="1538"/>
                    <a:pt x="1952" y="1170"/>
                    <a:pt x="2520" y="769"/>
                  </a:cubicBezTo>
                  <a:cubicBezTo>
                    <a:pt x="2570" y="736"/>
                    <a:pt x="2620" y="686"/>
                    <a:pt x="2654" y="636"/>
                  </a:cubicBezTo>
                  <a:cubicBezTo>
                    <a:pt x="2838" y="352"/>
                    <a:pt x="2637" y="1"/>
                    <a:pt x="2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4"/>
            <p:cNvSpPr/>
            <p:nvPr/>
          </p:nvSpPr>
          <p:spPr>
            <a:xfrm>
              <a:off x="3571654" y="2955115"/>
              <a:ext cx="88362" cy="35672"/>
            </a:xfrm>
            <a:custGeom>
              <a:rect b="b" l="l" r="r" t="t"/>
              <a:pathLst>
                <a:path extrusionOk="0" h="1113" w="2757">
                  <a:moveTo>
                    <a:pt x="568" y="0"/>
                  </a:moveTo>
                  <a:lnTo>
                    <a:pt x="568" y="17"/>
                  </a:lnTo>
                  <a:cubicBezTo>
                    <a:pt x="545" y="16"/>
                    <a:pt x="523" y="15"/>
                    <a:pt x="502" y="15"/>
                  </a:cubicBezTo>
                  <a:cubicBezTo>
                    <a:pt x="227" y="15"/>
                    <a:pt x="81" y="115"/>
                    <a:pt x="50" y="301"/>
                  </a:cubicBezTo>
                  <a:cubicBezTo>
                    <a:pt x="0" y="518"/>
                    <a:pt x="150" y="735"/>
                    <a:pt x="384" y="752"/>
                  </a:cubicBezTo>
                  <a:cubicBezTo>
                    <a:pt x="986" y="886"/>
                    <a:pt x="1604" y="1003"/>
                    <a:pt x="2222" y="1103"/>
                  </a:cubicBezTo>
                  <a:cubicBezTo>
                    <a:pt x="2253" y="1109"/>
                    <a:pt x="2283" y="1113"/>
                    <a:pt x="2313" y="1113"/>
                  </a:cubicBezTo>
                  <a:cubicBezTo>
                    <a:pt x="2513" y="1113"/>
                    <a:pt x="2694" y="970"/>
                    <a:pt x="2724" y="752"/>
                  </a:cubicBezTo>
                  <a:cubicBezTo>
                    <a:pt x="2757" y="518"/>
                    <a:pt x="2573" y="301"/>
                    <a:pt x="2339" y="284"/>
                  </a:cubicBezTo>
                  <a:cubicBezTo>
                    <a:pt x="1738" y="167"/>
                    <a:pt x="1136" y="100"/>
                    <a:pt x="5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4"/>
            <p:cNvSpPr/>
            <p:nvPr/>
          </p:nvSpPr>
          <p:spPr>
            <a:xfrm>
              <a:off x="3843790" y="2882009"/>
              <a:ext cx="90958" cy="41697"/>
            </a:xfrm>
            <a:custGeom>
              <a:rect b="b" l="l" r="r" t="t"/>
              <a:pathLst>
                <a:path extrusionOk="0" h="1301" w="2838">
                  <a:moveTo>
                    <a:pt x="2387" y="1"/>
                  </a:moveTo>
                  <a:cubicBezTo>
                    <a:pt x="2342" y="1"/>
                    <a:pt x="2297" y="9"/>
                    <a:pt x="2253" y="26"/>
                  </a:cubicBezTo>
                  <a:cubicBezTo>
                    <a:pt x="1668" y="176"/>
                    <a:pt x="1083" y="360"/>
                    <a:pt x="498" y="527"/>
                  </a:cubicBezTo>
                  <a:cubicBezTo>
                    <a:pt x="448" y="544"/>
                    <a:pt x="398" y="560"/>
                    <a:pt x="348" y="594"/>
                  </a:cubicBezTo>
                  <a:cubicBezTo>
                    <a:pt x="1" y="783"/>
                    <a:pt x="160" y="1301"/>
                    <a:pt x="517" y="1301"/>
                  </a:cubicBezTo>
                  <a:cubicBezTo>
                    <a:pt x="538" y="1301"/>
                    <a:pt x="560" y="1299"/>
                    <a:pt x="582" y="1295"/>
                  </a:cubicBezTo>
                  <a:cubicBezTo>
                    <a:pt x="615" y="1279"/>
                    <a:pt x="682" y="1279"/>
                    <a:pt x="732" y="1262"/>
                  </a:cubicBezTo>
                  <a:cubicBezTo>
                    <a:pt x="1300" y="1112"/>
                    <a:pt x="1885" y="978"/>
                    <a:pt x="2453" y="811"/>
                  </a:cubicBezTo>
                  <a:cubicBezTo>
                    <a:pt x="2687" y="777"/>
                    <a:pt x="2837" y="544"/>
                    <a:pt x="2771" y="310"/>
                  </a:cubicBezTo>
                  <a:cubicBezTo>
                    <a:pt x="2731" y="123"/>
                    <a:pt x="2564" y="1"/>
                    <a:pt x="23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4"/>
            <p:cNvSpPr/>
            <p:nvPr/>
          </p:nvSpPr>
          <p:spPr>
            <a:xfrm>
              <a:off x="3829752" y="2983223"/>
              <a:ext cx="86791" cy="27819"/>
            </a:xfrm>
            <a:custGeom>
              <a:rect b="b" l="l" r="r" t="t"/>
              <a:pathLst>
                <a:path extrusionOk="0" h="868" w="2708">
                  <a:moveTo>
                    <a:pt x="2317" y="0"/>
                  </a:moveTo>
                  <a:cubicBezTo>
                    <a:pt x="2292" y="0"/>
                    <a:pt x="2266" y="3"/>
                    <a:pt x="2240" y="9"/>
                  </a:cubicBezTo>
                  <a:cubicBezTo>
                    <a:pt x="2136" y="6"/>
                    <a:pt x="2032" y="4"/>
                    <a:pt x="1929" y="4"/>
                  </a:cubicBezTo>
                  <a:cubicBezTo>
                    <a:pt x="1448" y="4"/>
                    <a:pt x="966" y="34"/>
                    <a:pt x="485" y="76"/>
                  </a:cubicBezTo>
                  <a:cubicBezTo>
                    <a:pt x="418" y="92"/>
                    <a:pt x="335" y="109"/>
                    <a:pt x="251" y="126"/>
                  </a:cubicBezTo>
                  <a:cubicBezTo>
                    <a:pt x="101" y="176"/>
                    <a:pt x="1" y="326"/>
                    <a:pt x="1" y="493"/>
                  </a:cubicBezTo>
                  <a:cubicBezTo>
                    <a:pt x="1" y="660"/>
                    <a:pt x="118" y="828"/>
                    <a:pt x="301" y="844"/>
                  </a:cubicBezTo>
                  <a:cubicBezTo>
                    <a:pt x="372" y="856"/>
                    <a:pt x="451" y="868"/>
                    <a:pt x="527" y="868"/>
                  </a:cubicBezTo>
                  <a:cubicBezTo>
                    <a:pt x="559" y="868"/>
                    <a:pt x="589" y="866"/>
                    <a:pt x="619" y="861"/>
                  </a:cubicBezTo>
                  <a:cubicBezTo>
                    <a:pt x="853" y="861"/>
                    <a:pt x="1087" y="844"/>
                    <a:pt x="1371" y="828"/>
                  </a:cubicBezTo>
                  <a:cubicBezTo>
                    <a:pt x="1549" y="828"/>
                    <a:pt x="1742" y="835"/>
                    <a:pt x="1940" y="835"/>
                  </a:cubicBezTo>
                  <a:cubicBezTo>
                    <a:pt x="2039" y="835"/>
                    <a:pt x="2139" y="833"/>
                    <a:pt x="2240" y="828"/>
                  </a:cubicBezTo>
                  <a:cubicBezTo>
                    <a:pt x="2540" y="811"/>
                    <a:pt x="2707" y="627"/>
                    <a:pt x="2707" y="376"/>
                  </a:cubicBezTo>
                  <a:cubicBezTo>
                    <a:pt x="2693" y="169"/>
                    <a:pt x="2520" y="0"/>
                    <a:pt x="23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4"/>
            <p:cNvSpPr/>
            <p:nvPr/>
          </p:nvSpPr>
          <p:spPr>
            <a:xfrm>
              <a:off x="3872603" y="2754643"/>
              <a:ext cx="82497" cy="47947"/>
            </a:xfrm>
            <a:custGeom>
              <a:rect b="b" l="l" r="r" t="t"/>
              <a:pathLst>
                <a:path extrusionOk="0" h="1496" w="2574">
                  <a:moveTo>
                    <a:pt x="2106" y="0"/>
                  </a:moveTo>
                  <a:cubicBezTo>
                    <a:pt x="2050" y="0"/>
                    <a:pt x="1992" y="13"/>
                    <a:pt x="1938" y="40"/>
                  </a:cubicBezTo>
                  <a:cubicBezTo>
                    <a:pt x="1387" y="257"/>
                    <a:pt x="819" y="508"/>
                    <a:pt x="268" y="758"/>
                  </a:cubicBezTo>
                  <a:cubicBezTo>
                    <a:pt x="217" y="775"/>
                    <a:pt x="184" y="808"/>
                    <a:pt x="151" y="858"/>
                  </a:cubicBezTo>
                  <a:cubicBezTo>
                    <a:pt x="34" y="959"/>
                    <a:pt x="0" y="1109"/>
                    <a:pt x="50" y="1243"/>
                  </a:cubicBezTo>
                  <a:cubicBezTo>
                    <a:pt x="112" y="1398"/>
                    <a:pt x="246" y="1495"/>
                    <a:pt x="399" y="1495"/>
                  </a:cubicBezTo>
                  <a:cubicBezTo>
                    <a:pt x="411" y="1495"/>
                    <a:pt x="423" y="1495"/>
                    <a:pt x="435" y="1493"/>
                  </a:cubicBezTo>
                  <a:cubicBezTo>
                    <a:pt x="468" y="1493"/>
                    <a:pt x="502" y="1493"/>
                    <a:pt x="535" y="1477"/>
                  </a:cubicBezTo>
                  <a:cubicBezTo>
                    <a:pt x="1120" y="1243"/>
                    <a:pt x="1688" y="1025"/>
                    <a:pt x="2256" y="775"/>
                  </a:cubicBezTo>
                  <a:cubicBezTo>
                    <a:pt x="2473" y="691"/>
                    <a:pt x="2573" y="441"/>
                    <a:pt x="2473" y="240"/>
                  </a:cubicBezTo>
                  <a:cubicBezTo>
                    <a:pt x="2412" y="93"/>
                    <a:pt x="2261" y="0"/>
                    <a:pt x="21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4"/>
            <p:cNvSpPr/>
            <p:nvPr/>
          </p:nvSpPr>
          <p:spPr>
            <a:xfrm>
              <a:off x="3537360" y="2819608"/>
              <a:ext cx="84644" cy="41665"/>
            </a:xfrm>
            <a:custGeom>
              <a:rect b="b" l="l" r="r" t="t"/>
              <a:pathLst>
                <a:path extrusionOk="0" h="1300" w="2641">
                  <a:moveTo>
                    <a:pt x="469" y="1"/>
                  </a:moveTo>
                  <a:cubicBezTo>
                    <a:pt x="235" y="1"/>
                    <a:pt x="101" y="101"/>
                    <a:pt x="51" y="268"/>
                  </a:cubicBezTo>
                  <a:cubicBezTo>
                    <a:pt x="1" y="452"/>
                    <a:pt x="84" y="636"/>
                    <a:pt x="251" y="703"/>
                  </a:cubicBezTo>
                  <a:cubicBezTo>
                    <a:pt x="368" y="753"/>
                    <a:pt x="469" y="803"/>
                    <a:pt x="586" y="836"/>
                  </a:cubicBezTo>
                  <a:cubicBezTo>
                    <a:pt x="1053" y="970"/>
                    <a:pt x="1521" y="1087"/>
                    <a:pt x="1956" y="1254"/>
                  </a:cubicBezTo>
                  <a:cubicBezTo>
                    <a:pt x="2006" y="1271"/>
                    <a:pt x="2039" y="1271"/>
                    <a:pt x="2073" y="1288"/>
                  </a:cubicBezTo>
                  <a:cubicBezTo>
                    <a:pt x="2104" y="1295"/>
                    <a:pt x="2136" y="1299"/>
                    <a:pt x="2168" y="1299"/>
                  </a:cubicBezTo>
                  <a:cubicBezTo>
                    <a:pt x="2338" y="1299"/>
                    <a:pt x="2501" y="1192"/>
                    <a:pt x="2557" y="1037"/>
                  </a:cubicBezTo>
                  <a:cubicBezTo>
                    <a:pt x="2641" y="836"/>
                    <a:pt x="2557" y="619"/>
                    <a:pt x="2357" y="519"/>
                  </a:cubicBezTo>
                  <a:cubicBezTo>
                    <a:pt x="2273" y="469"/>
                    <a:pt x="2173" y="435"/>
                    <a:pt x="2073" y="402"/>
                  </a:cubicBezTo>
                  <a:cubicBezTo>
                    <a:pt x="1588" y="285"/>
                    <a:pt x="1120" y="151"/>
                    <a:pt x="636" y="18"/>
                  </a:cubicBezTo>
                  <a:cubicBezTo>
                    <a:pt x="586" y="18"/>
                    <a:pt x="51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4"/>
            <p:cNvSpPr/>
            <p:nvPr/>
          </p:nvSpPr>
          <p:spPr>
            <a:xfrm>
              <a:off x="3719436" y="2448181"/>
              <a:ext cx="37531" cy="80478"/>
            </a:xfrm>
            <a:custGeom>
              <a:rect b="b" l="l" r="r" t="t"/>
              <a:pathLst>
                <a:path extrusionOk="0" h="2511" w="1171">
                  <a:moveTo>
                    <a:pt x="426" y="0"/>
                  </a:moveTo>
                  <a:cubicBezTo>
                    <a:pt x="397" y="0"/>
                    <a:pt x="366" y="4"/>
                    <a:pt x="335" y="11"/>
                  </a:cubicBezTo>
                  <a:cubicBezTo>
                    <a:pt x="134" y="61"/>
                    <a:pt x="1" y="262"/>
                    <a:pt x="51" y="462"/>
                  </a:cubicBezTo>
                  <a:cubicBezTo>
                    <a:pt x="67" y="663"/>
                    <a:pt x="118" y="863"/>
                    <a:pt x="151" y="1064"/>
                  </a:cubicBezTo>
                  <a:cubicBezTo>
                    <a:pt x="218" y="1431"/>
                    <a:pt x="268" y="1815"/>
                    <a:pt x="368" y="2183"/>
                  </a:cubicBezTo>
                  <a:cubicBezTo>
                    <a:pt x="397" y="2372"/>
                    <a:pt x="565" y="2510"/>
                    <a:pt x="751" y="2510"/>
                  </a:cubicBezTo>
                  <a:cubicBezTo>
                    <a:pt x="779" y="2510"/>
                    <a:pt x="808" y="2507"/>
                    <a:pt x="836" y="2501"/>
                  </a:cubicBezTo>
                  <a:cubicBezTo>
                    <a:pt x="1037" y="2450"/>
                    <a:pt x="1170" y="2267"/>
                    <a:pt x="1170" y="1966"/>
                  </a:cubicBezTo>
                  <a:lnTo>
                    <a:pt x="1154" y="1966"/>
                  </a:lnTo>
                  <a:cubicBezTo>
                    <a:pt x="1053" y="1465"/>
                    <a:pt x="936" y="880"/>
                    <a:pt x="786" y="295"/>
                  </a:cubicBezTo>
                  <a:cubicBezTo>
                    <a:pt x="757" y="123"/>
                    <a:pt x="606" y="0"/>
                    <a:pt x="4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14"/>
            <p:cNvSpPr/>
            <p:nvPr/>
          </p:nvSpPr>
          <p:spPr>
            <a:xfrm>
              <a:off x="3806741" y="2501255"/>
              <a:ext cx="64324" cy="63555"/>
            </a:xfrm>
            <a:custGeom>
              <a:rect b="b" l="l" r="r" t="t"/>
              <a:pathLst>
                <a:path extrusionOk="0" h="1983" w="2007">
                  <a:moveTo>
                    <a:pt x="1570" y="0"/>
                  </a:moveTo>
                  <a:cubicBezTo>
                    <a:pt x="1470" y="0"/>
                    <a:pt x="1369" y="39"/>
                    <a:pt x="1287" y="126"/>
                  </a:cubicBezTo>
                  <a:cubicBezTo>
                    <a:pt x="886" y="510"/>
                    <a:pt x="485" y="928"/>
                    <a:pt x="134" y="1379"/>
                  </a:cubicBezTo>
                  <a:cubicBezTo>
                    <a:pt x="0" y="1513"/>
                    <a:pt x="17" y="1747"/>
                    <a:pt x="167" y="1880"/>
                  </a:cubicBezTo>
                  <a:cubicBezTo>
                    <a:pt x="236" y="1950"/>
                    <a:pt x="328" y="1983"/>
                    <a:pt x="421" y="1983"/>
                  </a:cubicBezTo>
                  <a:cubicBezTo>
                    <a:pt x="507" y="1983"/>
                    <a:pt x="596" y="1954"/>
                    <a:pt x="668" y="1897"/>
                  </a:cubicBezTo>
                  <a:cubicBezTo>
                    <a:pt x="719" y="1864"/>
                    <a:pt x="752" y="1830"/>
                    <a:pt x="785" y="1797"/>
                  </a:cubicBezTo>
                  <a:cubicBezTo>
                    <a:pt x="1136" y="1446"/>
                    <a:pt x="1470" y="1095"/>
                    <a:pt x="1821" y="744"/>
                  </a:cubicBezTo>
                  <a:cubicBezTo>
                    <a:pt x="1905" y="677"/>
                    <a:pt x="1955" y="577"/>
                    <a:pt x="1972" y="460"/>
                  </a:cubicBezTo>
                  <a:cubicBezTo>
                    <a:pt x="2006" y="194"/>
                    <a:pt x="1793" y="0"/>
                    <a:pt x="1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14"/>
            <p:cNvSpPr/>
            <p:nvPr/>
          </p:nvSpPr>
          <p:spPr>
            <a:xfrm>
              <a:off x="3722641" y="2692241"/>
              <a:ext cx="68042" cy="225440"/>
            </a:xfrm>
            <a:custGeom>
              <a:rect b="b" l="l" r="r" t="t"/>
              <a:pathLst>
                <a:path extrusionOk="0" h="7034" w="2123">
                  <a:moveTo>
                    <a:pt x="1330" y="1"/>
                  </a:moveTo>
                  <a:cubicBezTo>
                    <a:pt x="1157" y="1"/>
                    <a:pt x="994" y="84"/>
                    <a:pt x="886" y="232"/>
                  </a:cubicBezTo>
                  <a:cubicBezTo>
                    <a:pt x="803" y="366"/>
                    <a:pt x="736" y="500"/>
                    <a:pt x="686" y="650"/>
                  </a:cubicBezTo>
                  <a:cubicBezTo>
                    <a:pt x="168" y="1987"/>
                    <a:pt x="1" y="3424"/>
                    <a:pt x="235" y="4844"/>
                  </a:cubicBezTo>
                  <a:cubicBezTo>
                    <a:pt x="318" y="5462"/>
                    <a:pt x="469" y="6064"/>
                    <a:pt x="669" y="6665"/>
                  </a:cubicBezTo>
                  <a:cubicBezTo>
                    <a:pt x="703" y="6866"/>
                    <a:pt x="870" y="7016"/>
                    <a:pt x="1070" y="7033"/>
                  </a:cubicBezTo>
                  <a:cubicBezTo>
                    <a:pt x="1081" y="7033"/>
                    <a:pt x="1092" y="7034"/>
                    <a:pt x="1103" y="7034"/>
                  </a:cubicBezTo>
                  <a:cubicBezTo>
                    <a:pt x="1307" y="7034"/>
                    <a:pt x="1491" y="6888"/>
                    <a:pt x="1555" y="6682"/>
                  </a:cubicBezTo>
                  <a:cubicBezTo>
                    <a:pt x="1622" y="6531"/>
                    <a:pt x="1672" y="6364"/>
                    <a:pt x="1705" y="6197"/>
                  </a:cubicBezTo>
                  <a:cubicBezTo>
                    <a:pt x="1939" y="5178"/>
                    <a:pt x="2089" y="4142"/>
                    <a:pt x="2106" y="3089"/>
                  </a:cubicBezTo>
                  <a:cubicBezTo>
                    <a:pt x="2123" y="2187"/>
                    <a:pt x="2023" y="1285"/>
                    <a:pt x="1805" y="399"/>
                  </a:cubicBezTo>
                  <a:cubicBezTo>
                    <a:pt x="1755" y="216"/>
                    <a:pt x="1672" y="48"/>
                    <a:pt x="1455" y="15"/>
                  </a:cubicBezTo>
                  <a:cubicBezTo>
                    <a:pt x="1413" y="5"/>
                    <a:pt x="1371" y="1"/>
                    <a:pt x="1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4"/>
            <p:cNvSpPr/>
            <p:nvPr/>
          </p:nvSpPr>
          <p:spPr>
            <a:xfrm>
              <a:off x="3006676" y="4156285"/>
              <a:ext cx="414503" cy="295277"/>
            </a:xfrm>
            <a:custGeom>
              <a:rect b="b" l="l" r="r" t="t"/>
              <a:pathLst>
                <a:path extrusionOk="0" h="9213" w="12933">
                  <a:moveTo>
                    <a:pt x="11628" y="0"/>
                  </a:moveTo>
                  <a:cubicBezTo>
                    <a:pt x="10062" y="0"/>
                    <a:pt x="8519" y="374"/>
                    <a:pt x="7135" y="1102"/>
                  </a:cubicBezTo>
                  <a:cubicBezTo>
                    <a:pt x="5615" y="1904"/>
                    <a:pt x="4261" y="3007"/>
                    <a:pt x="3158" y="4327"/>
                  </a:cubicBezTo>
                  <a:cubicBezTo>
                    <a:pt x="2122" y="5630"/>
                    <a:pt x="1137" y="6984"/>
                    <a:pt x="251" y="8387"/>
                  </a:cubicBezTo>
                  <a:cubicBezTo>
                    <a:pt x="201" y="8454"/>
                    <a:pt x="151" y="8521"/>
                    <a:pt x="117" y="8604"/>
                  </a:cubicBezTo>
                  <a:cubicBezTo>
                    <a:pt x="1" y="8838"/>
                    <a:pt x="134" y="9106"/>
                    <a:pt x="385" y="9156"/>
                  </a:cubicBezTo>
                  <a:cubicBezTo>
                    <a:pt x="498" y="9193"/>
                    <a:pt x="610" y="9212"/>
                    <a:pt x="730" y="9212"/>
                  </a:cubicBezTo>
                  <a:cubicBezTo>
                    <a:pt x="770" y="9212"/>
                    <a:pt x="811" y="9210"/>
                    <a:pt x="853" y="9206"/>
                  </a:cubicBezTo>
                  <a:cubicBezTo>
                    <a:pt x="1153" y="9189"/>
                    <a:pt x="1488" y="9156"/>
                    <a:pt x="1822" y="9139"/>
                  </a:cubicBezTo>
                  <a:cubicBezTo>
                    <a:pt x="3025" y="9072"/>
                    <a:pt x="4228" y="8872"/>
                    <a:pt x="5381" y="8538"/>
                  </a:cubicBezTo>
                  <a:cubicBezTo>
                    <a:pt x="6884" y="8153"/>
                    <a:pt x="8255" y="7368"/>
                    <a:pt x="9374" y="6299"/>
                  </a:cubicBezTo>
                  <a:cubicBezTo>
                    <a:pt x="9959" y="5714"/>
                    <a:pt x="10477" y="5079"/>
                    <a:pt x="10928" y="4377"/>
                  </a:cubicBezTo>
                  <a:cubicBezTo>
                    <a:pt x="11613" y="3241"/>
                    <a:pt x="12231" y="2055"/>
                    <a:pt x="12783" y="835"/>
                  </a:cubicBezTo>
                  <a:cubicBezTo>
                    <a:pt x="12799" y="785"/>
                    <a:pt x="12833" y="718"/>
                    <a:pt x="12849" y="668"/>
                  </a:cubicBezTo>
                  <a:cubicBezTo>
                    <a:pt x="12933" y="367"/>
                    <a:pt x="12732" y="66"/>
                    <a:pt x="12432" y="33"/>
                  </a:cubicBezTo>
                  <a:cubicBezTo>
                    <a:pt x="12164" y="11"/>
                    <a:pt x="11896" y="0"/>
                    <a:pt x="1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4"/>
            <p:cNvSpPr/>
            <p:nvPr/>
          </p:nvSpPr>
          <p:spPr>
            <a:xfrm>
              <a:off x="3216059" y="3829824"/>
              <a:ext cx="686543" cy="666993"/>
            </a:xfrm>
            <a:custGeom>
              <a:rect b="b" l="l" r="r" t="t"/>
              <a:pathLst>
                <a:path extrusionOk="0" h="20811" w="21421">
                  <a:moveTo>
                    <a:pt x="8438" y="1"/>
                  </a:moveTo>
                  <a:cubicBezTo>
                    <a:pt x="8185" y="1"/>
                    <a:pt x="7965" y="147"/>
                    <a:pt x="7770" y="411"/>
                  </a:cubicBezTo>
                  <a:cubicBezTo>
                    <a:pt x="7570" y="695"/>
                    <a:pt x="7436" y="1012"/>
                    <a:pt x="7369" y="1363"/>
                  </a:cubicBezTo>
                  <a:cubicBezTo>
                    <a:pt x="7152" y="2433"/>
                    <a:pt x="7135" y="3552"/>
                    <a:pt x="7336" y="4638"/>
                  </a:cubicBezTo>
                  <a:cubicBezTo>
                    <a:pt x="7402" y="5006"/>
                    <a:pt x="7469" y="5373"/>
                    <a:pt x="7553" y="5758"/>
                  </a:cubicBezTo>
                  <a:cubicBezTo>
                    <a:pt x="7503" y="5758"/>
                    <a:pt x="7453" y="5741"/>
                    <a:pt x="7402" y="5724"/>
                  </a:cubicBezTo>
                  <a:cubicBezTo>
                    <a:pt x="6516" y="5305"/>
                    <a:pt x="5553" y="5088"/>
                    <a:pt x="4571" y="5088"/>
                  </a:cubicBezTo>
                  <a:cubicBezTo>
                    <a:pt x="4535" y="5088"/>
                    <a:pt x="4498" y="5089"/>
                    <a:pt x="4462" y="5089"/>
                  </a:cubicBezTo>
                  <a:cubicBezTo>
                    <a:pt x="4313" y="5087"/>
                    <a:pt x="4165" y="5086"/>
                    <a:pt x="4017" y="5086"/>
                  </a:cubicBezTo>
                  <a:cubicBezTo>
                    <a:pt x="2979" y="5086"/>
                    <a:pt x="1943" y="5137"/>
                    <a:pt x="920" y="5240"/>
                  </a:cubicBezTo>
                  <a:cubicBezTo>
                    <a:pt x="285" y="5290"/>
                    <a:pt x="1" y="5691"/>
                    <a:pt x="134" y="6309"/>
                  </a:cubicBezTo>
                  <a:cubicBezTo>
                    <a:pt x="218" y="6610"/>
                    <a:pt x="335" y="6911"/>
                    <a:pt x="502" y="7195"/>
                  </a:cubicBezTo>
                  <a:cubicBezTo>
                    <a:pt x="920" y="7913"/>
                    <a:pt x="1421" y="8581"/>
                    <a:pt x="2006" y="9166"/>
                  </a:cubicBezTo>
                  <a:cubicBezTo>
                    <a:pt x="2908" y="10102"/>
                    <a:pt x="4061" y="10754"/>
                    <a:pt x="5331" y="11054"/>
                  </a:cubicBezTo>
                  <a:cubicBezTo>
                    <a:pt x="5631" y="11121"/>
                    <a:pt x="5915" y="11155"/>
                    <a:pt x="6266" y="11221"/>
                  </a:cubicBezTo>
                  <a:lnTo>
                    <a:pt x="6250" y="11221"/>
                  </a:lnTo>
                  <a:cubicBezTo>
                    <a:pt x="6233" y="11272"/>
                    <a:pt x="6199" y="11322"/>
                    <a:pt x="6166" y="11372"/>
                  </a:cubicBezTo>
                  <a:cubicBezTo>
                    <a:pt x="5113" y="12608"/>
                    <a:pt x="4595" y="14079"/>
                    <a:pt x="4395" y="15666"/>
                  </a:cubicBezTo>
                  <a:cubicBezTo>
                    <a:pt x="4278" y="16685"/>
                    <a:pt x="4328" y="17704"/>
                    <a:pt x="4512" y="18724"/>
                  </a:cubicBezTo>
                  <a:cubicBezTo>
                    <a:pt x="4595" y="19208"/>
                    <a:pt x="4712" y="19693"/>
                    <a:pt x="4846" y="20160"/>
                  </a:cubicBezTo>
                  <a:cubicBezTo>
                    <a:pt x="4934" y="20556"/>
                    <a:pt x="5292" y="20811"/>
                    <a:pt x="5683" y="20811"/>
                  </a:cubicBezTo>
                  <a:cubicBezTo>
                    <a:pt x="5738" y="20811"/>
                    <a:pt x="5793" y="20806"/>
                    <a:pt x="5849" y="20795"/>
                  </a:cubicBezTo>
                  <a:cubicBezTo>
                    <a:pt x="5932" y="20779"/>
                    <a:pt x="6032" y="20762"/>
                    <a:pt x="6133" y="20729"/>
                  </a:cubicBezTo>
                  <a:cubicBezTo>
                    <a:pt x="7653" y="20227"/>
                    <a:pt x="9040" y="19526"/>
                    <a:pt x="10193" y="18389"/>
                  </a:cubicBezTo>
                  <a:cubicBezTo>
                    <a:pt x="10961" y="17604"/>
                    <a:pt x="11613" y="16702"/>
                    <a:pt x="12098" y="15716"/>
                  </a:cubicBezTo>
                  <a:cubicBezTo>
                    <a:pt x="12148" y="15599"/>
                    <a:pt x="12164" y="15482"/>
                    <a:pt x="12298" y="15415"/>
                  </a:cubicBezTo>
                  <a:cubicBezTo>
                    <a:pt x="12732" y="16167"/>
                    <a:pt x="13267" y="16835"/>
                    <a:pt x="13902" y="17420"/>
                  </a:cubicBezTo>
                  <a:cubicBezTo>
                    <a:pt x="14921" y="18322"/>
                    <a:pt x="16108" y="18907"/>
                    <a:pt x="17344" y="19392"/>
                  </a:cubicBezTo>
                  <a:cubicBezTo>
                    <a:pt x="17895" y="19609"/>
                    <a:pt x="18430" y="19793"/>
                    <a:pt x="18998" y="19960"/>
                  </a:cubicBezTo>
                  <a:cubicBezTo>
                    <a:pt x="19115" y="19991"/>
                    <a:pt x="19224" y="20006"/>
                    <a:pt x="19325" y="20006"/>
                  </a:cubicBezTo>
                  <a:cubicBezTo>
                    <a:pt x="19716" y="20006"/>
                    <a:pt x="19988" y="19776"/>
                    <a:pt x="20134" y="19325"/>
                  </a:cubicBezTo>
                  <a:cubicBezTo>
                    <a:pt x="20151" y="19275"/>
                    <a:pt x="20168" y="19208"/>
                    <a:pt x="20185" y="19158"/>
                  </a:cubicBezTo>
                  <a:cubicBezTo>
                    <a:pt x="20368" y="18439"/>
                    <a:pt x="20485" y="17721"/>
                    <a:pt x="20552" y="17003"/>
                  </a:cubicBezTo>
                  <a:cubicBezTo>
                    <a:pt x="20619" y="16535"/>
                    <a:pt x="20602" y="16067"/>
                    <a:pt x="20519" y="15599"/>
                  </a:cubicBezTo>
                  <a:cubicBezTo>
                    <a:pt x="20101" y="13811"/>
                    <a:pt x="19132" y="12207"/>
                    <a:pt x="17745" y="11021"/>
                  </a:cubicBezTo>
                  <a:cubicBezTo>
                    <a:pt x="17428" y="10737"/>
                    <a:pt x="17077" y="10486"/>
                    <a:pt x="16743" y="10219"/>
                  </a:cubicBezTo>
                  <a:cubicBezTo>
                    <a:pt x="16776" y="10135"/>
                    <a:pt x="16843" y="10135"/>
                    <a:pt x="16893" y="10102"/>
                  </a:cubicBezTo>
                  <a:cubicBezTo>
                    <a:pt x="18363" y="9400"/>
                    <a:pt x="19566" y="8247"/>
                    <a:pt x="20335" y="6794"/>
                  </a:cubicBezTo>
                  <a:cubicBezTo>
                    <a:pt x="21053" y="5440"/>
                    <a:pt x="21421" y="3920"/>
                    <a:pt x="21404" y="2383"/>
                  </a:cubicBezTo>
                  <a:cubicBezTo>
                    <a:pt x="21404" y="1681"/>
                    <a:pt x="20936" y="1347"/>
                    <a:pt x="20368" y="1330"/>
                  </a:cubicBezTo>
                  <a:cubicBezTo>
                    <a:pt x="20260" y="1323"/>
                    <a:pt x="20152" y="1320"/>
                    <a:pt x="20044" y="1320"/>
                  </a:cubicBezTo>
                  <a:cubicBezTo>
                    <a:pt x="19635" y="1320"/>
                    <a:pt x="19228" y="1368"/>
                    <a:pt x="18831" y="1447"/>
                  </a:cubicBezTo>
                  <a:cubicBezTo>
                    <a:pt x="17545" y="1731"/>
                    <a:pt x="16342" y="2316"/>
                    <a:pt x="15322" y="3151"/>
                  </a:cubicBezTo>
                  <a:cubicBezTo>
                    <a:pt x="14788" y="3552"/>
                    <a:pt x="14270" y="3987"/>
                    <a:pt x="13785" y="4471"/>
                  </a:cubicBezTo>
                  <a:cubicBezTo>
                    <a:pt x="13702" y="4371"/>
                    <a:pt x="13635" y="4254"/>
                    <a:pt x="13585" y="4120"/>
                  </a:cubicBezTo>
                  <a:cubicBezTo>
                    <a:pt x="13384" y="3669"/>
                    <a:pt x="13117" y="3251"/>
                    <a:pt x="12816" y="2867"/>
                  </a:cubicBezTo>
                  <a:cubicBezTo>
                    <a:pt x="11763" y="1530"/>
                    <a:pt x="10293" y="779"/>
                    <a:pt x="8806" y="94"/>
                  </a:cubicBezTo>
                  <a:cubicBezTo>
                    <a:pt x="8676" y="31"/>
                    <a:pt x="8553" y="1"/>
                    <a:pt x="84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4"/>
            <p:cNvSpPr/>
            <p:nvPr/>
          </p:nvSpPr>
          <p:spPr>
            <a:xfrm>
              <a:off x="3365476" y="3907770"/>
              <a:ext cx="488410" cy="457065"/>
            </a:xfrm>
            <a:custGeom>
              <a:rect b="b" l="l" r="r" t="t"/>
              <a:pathLst>
                <a:path extrusionOk="0" h="14261" w="15239">
                  <a:moveTo>
                    <a:pt x="8970" y="1"/>
                  </a:moveTo>
                  <a:cubicBezTo>
                    <a:pt x="8826" y="1"/>
                    <a:pt x="8668" y="72"/>
                    <a:pt x="8522" y="218"/>
                  </a:cubicBezTo>
                  <a:cubicBezTo>
                    <a:pt x="7536" y="1120"/>
                    <a:pt x="6817" y="2290"/>
                    <a:pt x="6483" y="3593"/>
                  </a:cubicBezTo>
                  <a:cubicBezTo>
                    <a:pt x="6383" y="4011"/>
                    <a:pt x="6299" y="4445"/>
                    <a:pt x="6249" y="4896"/>
                  </a:cubicBezTo>
                  <a:cubicBezTo>
                    <a:pt x="6166" y="4896"/>
                    <a:pt x="6065" y="4880"/>
                    <a:pt x="5999" y="4846"/>
                  </a:cubicBezTo>
                  <a:cubicBezTo>
                    <a:pt x="5522" y="4696"/>
                    <a:pt x="5037" y="4621"/>
                    <a:pt x="4549" y="4621"/>
                  </a:cubicBezTo>
                  <a:cubicBezTo>
                    <a:pt x="4386" y="4621"/>
                    <a:pt x="4223" y="4629"/>
                    <a:pt x="4060" y="4646"/>
                  </a:cubicBezTo>
                  <a:cubicBezTo>
                    <a:pt x="2824" y="4813"/>
                    <a:pt x="1654" y="5247"/>
                    <a:pt x="618" y="5932"/>
                  </a:cubicBezTo>
                  <a:cubicBezTo>
                    <a:pt x="84" y="6266"/>
                    <a:pt x="0" y="6684"/>
                    <a:pt x="351" y="7219"/>
                  </a:cubicBezTo>
                  <a:cubicBezTo>
                    <a:pt x="602" y="7603"/>
                    <a:pt x="953" y="7921"/>
                    <a:pt x="1337" y="8154"/>
                  </a:cubicBezTo>
                  <a:cubicBezTo>
                    <a:pt x="1671" y="8355"/>
                    <a:pt x="2039" y="8522"/>
                    <a:pt x="2390" y="8689"/>
                  </a:cubicBezTo>
                  <a:cubicBezTo>
                    <a:pt x="3216" y="9083"/>
                    <a:pt x="4119" y="9284"/>
                    <a:pt x="5033" y="9284"/>
                  </a:cubicBezTo>
                  <a:cubicBezTo>
                    <a:pt x="5321" y="9284"/>
                    <a:pt x="5610" y="9264"/>
                    <a:pt x="5898" y="9224"/>
                  </a:cubicBezTo>
                  <a:cubicBezTo>
                    <a:pt x="5945" y="9216"/>
                    <a:pt x="5981" y="9211"/>
                    <a:pt x="6008" y="9211"/>
                  </a:cubicBezTo>
                  <a:cubicBezTo>
                    <a:pt x="6098" y="9211"/>
                    <a:pt x="6095" y="9266"/>
                    <a:pt x="6082" y="9458"/>
                  </a:cubicBezTo>
                  <a:cubicBezTo>
                    <a:pt x="5949" y="11312"/>
                    <a:pt x="6583" y="12833"/>
                    <a:pt x="8087" y="13969"/>
                  </a:cubicBezTo>
                  <a:cubicBezTo>
                    <a:pt x="8337" y="14160"/>
                    <a:pt x="8526" y="14261"/>
                    <a:pt x="8688" y="14261"/>
                  </a:cubicBezTo>
                  <a:cubicBezTo>
                    <a:pt x="8895" y="14261"/>
                    <a:pt x="9060" y="14098"/>
                    <a:pt x="9257" y="13752"/>
                  </a:cubicBezTo>
                  <a:cubicBezTo>
                    <a:pt x="9641" y="13083"/>
                    <a:pt x="9908" y="12348"/>
                    <a:pt x="10042" y="11580"/>
                  </a:cubicBezTo>
                  <a:cubicBezTo>
                    <a:pt x="10142" y="10995"/>
                    <a:pt x="10142" y="10410"/>
                    <a:pt x="10059" y="9842"/>
                  </a:cubicBezTo>
                  <a:cubicBezTo>
                    <a:pt x="10025" y="9575"/>
                    <a:pt x="10025" y="9575"/>
                    <a:pt x="10276" y="9558"/>
                  </a:cubicBezTo>
                  <a:cubicBezTo>
                    <a:pt x="11763" y="9508"/>
                    <a:pt x="13150" y="8840"/>
                    <a:pt x="14102" y="7720"/>
                  </a:cubicBezTo>
                  <a:cubicBezTo>
                    <a:pt x="14470" y="7269"/>
                    <a:pt x="14787" y="6784"/>
                    <a:pt x="15055" y="6266"/>
                  </a:cubicBezTo>
                  <a:cubicBezTo>
                    <a:pt x="15238" y="5999"/>
                    <a:pt x="15172" y="5615"/>
                    <a:pt x="14904" y="5431"/>
                  </a:cubicBezTo>
                  <a:cubicBezTo>
                    <a:pt x="14654" y="5214"/>
                    <a:pt x="14353" y="5047"/>
                    <a:pt x="14035" y="4963"/>
                  </a:cubicBezTo>
                  <a:cubicBezTo>
                    <a:pt x="13467" y="4779"/>
                    <a:pt x="12883" y="4662"/>
                    <a:pt x="12298" y="4596"/>
                  </a:cubicBezTo>
                  <a:cubicBezTo>
                    <a:pt x="11978" y="4536"/>
                    <a:pt x="11656" y="4506"/>
                    <a:pt x="11333" y="4506"/>
                  </a:cubicBezTo>
                  <a:cubicBezTo>
                    <a:pt x="10929" y="4506"/>
                    <a:pt x="10525" y="4553"/>
                    <a:pt x="10126" y="4646"/>
                  </a:cubicBezTo>
                  <a:cubicBezTo>
                    <a:pt x="10122" y="4649"/>
                    <a:pt x="10119" y="4650"/>
                    <a:pt x="10116" y="4650"/>
                  </a:cubicBezTo>
                  <a:cubicBezTo>
                    <a:pt x="10103" y="4650"/>
                    <a:pt x="10089" y="4626"/>
                    <a:pt x="10076" y="4612"/>
                  </a:cubicBezTo>
                  <a:cubicBezTo>
                    <a:pt x="10042" y="4562"/>
                    <a:pt x="10042" y="4495"/>
                    <a:pt x="10059" y="4445"/>
                  </a:cubicBezTo>
                  <a:cubicBezTo>
                    <a:pt x="10176" y="3844"/>
                    <a:pt x="10159" y="3225"/>
                    <a:pt x="10059" y="2641"/>
                  </a:cubicBezTo>
                  <a:cubicBezTo>
                    <a:pt x="9892" y="1872"/>
                    <a:pt x="9675" y="1137"/>
                    <a:pt x="9424" y="402"/>
                  </a:cubicBezTo>
                  <a:cubicBezTo>
                    <a:pt x="9346" y="139"/>
                    <a:pt x="9172" y="1"/>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4"/>
            <p:cNvSpPr/>
            <p:nvPr/>
          </p:nvSpPr>
          <p:spPr>
            <a:xfrm>
              <a:off x="3582871" y="4087698"/>
              <a:ext cx="39678" cy="42883"/>
            </a:xfrm>
            <a:custGeom>
              <a:rect b="b" l="l" r="r" t="t"/>
              <a:pathLst>
                <a:path extrusionOk="0" h="1338" w="1238">
                  <a:moveTo>
                    <a:pt x="320" y="1"/>
                  </a:moveTo>
                  <a:cubicBezTo>
                    <a:pt x="239" y="1"/>
                    <a:pt x="160" y="34"/>
                    <a:pt x="101" y="101"/>
                  </a:cubicBezTo>
                  <a:cubicBezTo>
                    <a:pt x="34" y="151"/>
                    <a:pt x="1" y="235"/>
                    <a:pt x="1" y="318"/>
                  </a:cubicBezTo>
                  <a:lnTo>
                    <a:pt x="18" y="402"/>
                  </a:lnTo>
                  <a:cubicBezTo>
                    <a:pt x="34" y="469"/>
                    <a:pt x="51" y="519"/>
                    <a:pt x="101" y="552"/>
                  </a:cubicBezTo>
                  <a:cubicBezTo>
                    <a:pt x="285" y="786"/>
                    <a:pt x="485" y="1020"/>
                    <a:pt x="686" y="1254"/>
                  </a:cubicBezTo>
                  <a:cubicBezTo>
                    <a:pt x="736" y="1304"/>
                    <a:pt x="820" y="1337"/>
                    <a:pt x="903" y="1337"/>
                  </a:cubicBezTo>
                  <a:cubicBezTo>
                    <a:pt x="1003" y="1337"/>
                    <a:pt x="1070" y="1304"/>
                    <a:pt x="1137" y="1254"/>
                  </a:cubicBezTo>
                  <a:cubicBezTo>
                    <a:pt x="1204" y="1187"/>
                    <a:pt x="1237" y="1104"/>
                    <a:pt x="1237" y="1020"/>
                  </a:cubicBezTo>
                  <a:cubicBezTo>
                    <a:pt x="1221" y="987"/>
                    <a:pt x="1221" y="970"/>
                    <a:pt x="1221" y="936"/>
                  </a:cubicBezTo>
                  <a:cubicBezTo>
                    <a:pt x="1204" y="886"/>
                    <a:pt x="1171" y="836"/>
                    <a:pt x="1137" y="803"/>
                  </a:cubicBezTo>
                  <a:cubicBezTo>
                    <a:pt x="937" y="569"/>
                    <a:pt x="753" y="335"/>
                    <a:pt x="552" y="101"/>
                  </a:cubicBezTo>
                  <a:cubicBezTo>
                    <a:pt x="485" y="34"/>
                    <a:pt x="402"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4"/>
            <p:cNvSpPr/>
            <p:nvPr/>
          </p:nvSpPr>
          <p:spPr>
            <a:xfrm>
              <a:off x="3631619" y="4055456"/>
              <a:ext cx="21986" cy="47146"/>
            </a:xfrm>
            <a:custGeom>
              <a:rect b="b" l="l" r="r" t="t"/>
              <a:pathLst>
                <a:path extrusionOk="0" h="1471" w="686">
                  <a:moveTo>
                    <a:pt x="318" y="0"/>
                  </a:moveTo>
                  <a:cubicBezTo>
                    <a:pt x="234" y="0"/>
                    <a:pt x="151" y="29"/>
                    <a:pt x="84" y="88"/>
                  </a:cubicBezTo>
                  <a:cubicBezTo>
                    <a:pt x="34" y="155"/>
                    <a:pt x="0" y="238"/>
                    <a:pt x="0" y="322"/>
                  </a:cubicBezTo>
                  <a:cubicBezTo>
                    <a:pt x="17" y="589"/>
                    <a:pt x="34" y="873"/>
                    <a:pt x="51" y="1157"/>
                  </a:cubicBezTo>
                  <a:cubicBezTo>
                    <a:pt x="51" y="1241"/>
                    <a:pt x="84" y="1308"/>
                    <a:pt x="134" y="1374"/>
                  </a:cubicBezTo>
                  <a:cubicBezTo>
                    <a:pt x="200" y="1440"/>
                    <a:pt x="283" y="1470"/>
                    <a:pt x="364" y="1470"/>
                  </a:cubicBezTo>
                  <a:cubicBezTo>
                    <a:pt x="528" y="1470"/>
                    <a:pt x="685" y="1347"/>
                    <a:pt x="685" y="1157"/>
                  </a:cubicBezTo>
                  <a:cubicBezTo>
                    <a:pt x="669" y="873"/>
                    <a:pt x="652" y="589"/>
                    <a:pt x="635" y="322"/>
                  </a:cubicBezTo>
                  <a:cubicBezTo>
                    <a:pt x="635" y="238"/>
                    <a:pt x="602" y="155"/>
                    <a:pt x="552" y="88"/>
                  </a:cubicBezTo>
                  <a:cubicBezTo>
                    <a:pt x="485" y="29"/>
                    <a:pt x="401" y="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4"/>
            <p:cNvSpPr/>
            <p:nvPr/>
          </p:nvSpPr>
          <p:spPr>
            <a:xfrm>
              <a:off x="3581269" y="4026964"/>
              <a:ext cx="29486" cy="43332"/>
            </a:xfrm>
            <a:custGeom>
              <a:rect b="b" l="l" r="r" t="t"/>
              <a:pathLst>
                <a:path extrusionOk="0" h="1352" w="920">
                  <a:moveTo>
                    <a:pt x="345" y="1"/>
                  </a:moveTo>
                  <a:cubicBezTo>
                    <a:pt x="233" y="1"/>
                    <a:pt x="124" y="57"/>
                    <a:pt x="68" y="158"/>
                  </a:cubicBezTo>
                  <a:cubicBezTo>
                    <a:pt x="18" y="225"/>
                    <a:pt x="1" y="325"/>
                    <a:pt x="34" y="409"/>
                  </a:cubicBezTo>
                  <a:cubicBezTo>
                    <a:pt x="118" y="643"/>
                    <a:pt x="201" y="877"/>
                    <a:pt x="285" y="1110"/>
                  </a:cubicBezTo>
                  <a:cubicBezTo>
                    <a:pt x="302" y="1194"/>
                    <a:pt x="352" y="1261"/>
                    <a:pt x="435" y="1311"/>
                  </a:cubicBezTo>
                  <a:cubicBezTo>
                    <a:pt x="484" y="1338"/>
                    <a:pt x="537" y="1351"/>
                    <a:pt x="589" y="1351"/>
                  </a:cubicBezTo>
                  <a:cubicBezTo>
                    <a:pt x="696" y="1351"/>
                    <a:pt x="802" y="1295"/>
                    <a:pt x="870" y="1194"/>
                  </a:cubicBezTo>
                  <a:cubicBezTo>
                    <a:pt x="903" y="1110"/>
                    <a:pt x="920" y="1027"/>
                    <a:pt x="903" y="943"/>
                  </a:cubicBezTo>
                  <a:cubicBezTo>
                    <a:pt x="820" y="709"/>
                    <a:pt x="736" y="476"/>
                    <a:pt x="652" y="242"/>
                  </a:cubicBezTo>
                  <a:cubicBezTo>
                    <a:pt x="619" y="158"/>
                    <a:pt x="569" y="91"/>
                    <a:pt x="502" y="41"/>
                  </a:cubicBezTo>
                  <a:cubicBezTo>
                    <a:pt x="453" y="14"/>
                    <a:pt x="399"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4"/>
            <p:cNvSpPr/>
            <p:nvPr/>
          </p:nvSpPr>
          <p:spPr>
            <a:xfrm>
              <a:off x="3518355" y="4059879"/>
              <a:ext cx="53043" cy="35864"/>
            </a:xfrm>
            <a:custGeom>
              <a:rect b="b" l="l" r="r" t="t"/>
              <a:pathLst>
                <a:path extrusionOk="0" h="1119" w="1655">
                  <a:moveTo>
                    <a:pt x="458" y="0"/>
                  </a:moveTo>
                  <a:cubicBezTo>
                    <a:pt x="176" y="0"/>
                    <a:pt x="1" y="419"/>
                    <a:pt x="310" y="601"/>
                  </a:cubicBezTo>
                  <a:lnTo>
                    <a:pt x="1011" y="1069"/>
                  </a:lnTo>
                  <a:cubicBezTo>
                    <a:pt x="1070" y="1104"/>
                    <a:pt x="1128" y="1119"/>
                    <a:pt x="1182" y="1119"/>
                  </a:cubicBezTo>
                  <a:cubicBezTo>
                    <a:pt x="1468" y="1119"/>
                    <a:pt x="1655" y="700"/>
                    <a:pt x="1346" y="518"/>
                  </a:cubicBezTo>
                  <a:lnTo>
                    <a:pt x="627" y="50"/>
                  </a:lnTo>
                  <a:cubicBezTo>
                    <a:pt x="568" y="15"/>
                    <a:pt x="511" y="0"/>
                    <a:pt x="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4"/>
            <p:cNvSpPr/>
            <p:nvPr/>
          </p:nvSpPr>
          <p:spPr>
            <a:xfrm>
              <a:off x="3515406" y="4111800"/>
              <a:ext cx="55190" cy="20929"/>
            </a:xfrm>
            <a:custGeom>
              <a:rect b="b" l="l" r="r" t="t"/>
              <a:pathLst>
                <a:path extrusionOk="0" h="653" w="1722">
                  <a:moveTo>
                    <a:pt x="435" y="1"/>
                  </a:moveTo>
                  <a:cubicBezTo>
                    <a:pt x="1" y="1"/>
                    <a:pt x="1" y="652"/>
                    <a:pt x="435" y="652"/>
                  </a:cubicBezTo>
                  <a:lnTo>
                    <a:pt x="1287" y="652"/>
                  </a:lnTo>
                  <a:cubicBezTo>
                    <a:pt x="1722" y="652"/>
                    <a:pt x="1722" y="17"/>
                    <a:pt x="1287" y="17"/>
                  </a:cubicBezTo>
                  <a:lnTo>
                    <a:pt x="4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4"/>
            <p:cNvSpPr/>
            <p:nvPr/>
          </p:nvSpPr>
          <p:spPr>
            <a:xfrm>
              <a:off x="3542200" y="4136222"/>
              <a:ext cx="51440" cy="34293"/>
            </a:xfrm>
            <a:custGeom>
              <a:rect b="b" l="l" r="r" t="t"/>
              <a:pathLst>
                <a:path extrusionOk="0" h="1070" w="1605">
                  <a:moveTo>
                    <a:pt x="1286" y="1"/>
                  </a:moveTo>
                  <a:cubicBezTo>
                    <a:pt x="1225" y="1"/>
                    <a:pt x="1164" y="16"/>
                    <a:pt x="1103" y="41"/>
                  </a:cubicBezTo>
                  <a:lnTo>
                    <a:pt x="167" y="475"/>
                  </a:lnTo>
                  <a:cubicBezTo>
                    <a:pt x="100" y="525"/>
                    <a:pt x="50" y="592"/>
                    <a:pt x="17" y="676"/>
                  </a:cubicBezTo>
                  <a:cubicBezTo>
                    <a:pt x="0" y="759"/>
                    <a:pt x="17" y="843"/>
                    <a:pt x="50" y="909"/>
                  </a:cubicBezTo>
                  <a:cubicBezTo>
                    <a:pt x="100" y="993"/>
                    <a:pt x="167" y="1043"/>
                    <a:pt x="251" y="1060"/>
                  </a:cubicBezTo>
                  <a:cubicBezTo>
                    <a:pt x="281" y="1066"/>
                    <a:pt x="312" y="1070"/>
                    <a:pt x="342" y="1070"/>
                  </a:cubicBezTo>
                  <a:cubicBezTo>
                    <a:pt x="393" y="1070"/>
                    <a:pt x="442" y="1058"/>
                    <a:pt x="485" y="1026"/>
                  </a:cubicBezTo>
                  <a:lnTo>
                    <a:pt x="1437" y="592"/>
                  </a:lnTo>
                  <a:cubicBezTo>
                    <a:pt x="1504" y="559"/>
                    <a:pt x="1554" y="492"/>
                    <a:pt x="1587" y="408"/>
                  </a:cubicBezTo>
                  <a:cubicBezTo>
                    <a:pt x="1604" y="325"/>
                    <a:pt x="1587" y="224"/>
                    <a:pt x="1554" y="158"/>
                  </a:cubicBezTo>
                  <a:lnTo>
                    <a:pt x="1537" y="158"/>
                  </a:lnTo>
                  <a:cubicBezTo>
                    <a:pt x="1504" y="91"/>
                    <a:pt x="1437" y="24"/>
                    <a:pt x="1353" y="7"/>
                  </a:cubicBezTo>
                  <a:cubicBezTo>
                    <a:pt x="1331" y="3"/>
                    <a:pt x="1309" y="1"/>
                    <a:pt x="1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14"/>
            <p:cNvSpPr/>
            <p:nvPr/>
          </p:nvSpPr>
          <p:spPr>
            <a:xfrm>
              <a:off x="3580756" y="4171765"/>
              <a:ext cx="30544" cy="42562"/>
            </a:xfrm>
            <a:custGeom>
              <a:rect b="b" l="l" r="r" t="t"/>
              <a:pathLst>
                <a:path extrusionOk="0" h="1328" w="953">
                  <a:moveTo>
                    <a:pt x="626" y="0"/>
                  </a:moveTo>
                  <a:cubicBezTo>
                    <a:pt x="568" y="0"/>
                    <a:pt x="511" y="19"/>
                    <a:pt x="468" y="51"/>
                  </a:cubicBezTo>
                  <a:lnTo>
                    <a:pt x="401" y="85"/>
                  </a:lnTo>
                  <a:cubicBezTo>
                    <a:pt x="368" y="135"/>
                    <a:pt x="334" y="185"/>
                    <a:pt x="318" y="235"/>
                  </a:cubicBezTo>
                  <a:lnTo>
                    <a:pt x="34" y="920"/>
                  </a:lnTo>
                  <a:cubicBezTo>
                    <a:pt x="0" y="1004"/>
                    <a:pt x="17" y="1087"/>
                    <a:pt x="67" y="1171"/>
                  </a:cubicBezTo>
                  <a:cubicBezTo>
                    <a:pt x="100" y="1237"/>
                    <a:pt x="167" y="1288"/>
                    <a:pt x="251" y="1321"/>
                  </a:cubicBezTo>
                  <a:cubicBezTo>
                    <a:pt x="273" y="1325"/>
                    <a:pt x="295" y="1328"/>
                    <a:pt x="318" y="1328"/>
                  </a:cubicBezTo>
                  <a:cubicBezTo>
                    <a:pt x="379" y="1328"/>
                    <a:pt x="440" y="1312"/>
                    <a:pt x="501" y="1288"/>
                  </a:cubicBezTo>
                  <a:lnTo>
                    <a:pt x="568" y="1237"/>
                  </a:lnTo>
                  <a:cubicBezTo>
                    <a:pt x="602" y="1187"/>
                    <a:pt x="635" y="1154"/>
                    <a:pt x="652" y="1087"/>
                  </a:cubicBezTo>
                  <a:lnTo>
                    <a:pt x="936" y="402"/>
                  </a:lnTo>
                  <a:cubicBezTo>
                    <a:pt x="952" y="318"/>
                    <a:pt x="952" y="235"/>
                    <a:pt x="902" y="151"/>
                  </a:cubicBezTo>
                  <a:cubicBezTo>
                    <a:pt x="852" y="85"/>
                    <a:pt x="785" y="34"/>
                    <a:pt x="719" y="18"/>
                  </a:cubicBezTo>
                  <a:cubicBezTo>
                    <a:pt x="689" y="6"/>
                    <a:pt x="657" y="0"/>
                    <a:pt x="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14"/>
            <p:cNvSpPr/>
            <p:nvPr/>
          </p:nvSpPr>
          <p:spPr>
            <a:xfrm>
              <a:off x="3617678" y="4182887"/>
              <a:ext cx="22531" cy="44614"/>
            </a:xfrm>
            <a:custGeom>
              <a:rect b="b" l="l" r="r" t="t"/>
              <a:pathLst>
                <a:path extrusionOk="0" h="1392" w="703">
                  <a:moveTo>
                    <a:pt x="321" y="1"/>
                  </a:moveTo>
                  <a:cubicBezTo>
                    <a:pt x="239" y="1"/>
                    <a:pt x="160" y="30"/>
                    <a:pt x="101" y="88"/>
                  </a:cubicBezTo>
                  <a:cubicBezTo>
                    <a:pt x="34" y="155"/>
                    <a:pt x="1" y="239"/>
                    <a:pt x="1" y="322"/>
                  </a:cubicBezTo>
                  <a:lnTo>
                    <a:pt x="51" y="1074"/>
                  </a:lnTo>
                  <a:cubicBezTo>
                    <a:pt x="51" y="1158"/>
                    <a:pt x="85" y="1241"/>
                    <a:pt x="151" y="1308"/>
                  </a:cubicBezTo>
                  <a:cubicBezTo>
                    <a:pt x="218" y="1358"/>
                    <a:pt x="285" y="1392"/>
                    <a:pt x="385" y="1392"/>
                  </a:cubicBezTo>
                  <a:cubicBezTo>
                    <a:pt x="469" y="1392"/>
                    <a:pt x="536" y="1358"/>
                    <a:pt x="602" y="1308"/>
                  </a:cubicBezTo>
                  <a:cubicBezTo>
                    <a:pt x="669" y="1241"/>
                    <a:pt x="703" y="1158"/>
                    <a:pt x="703" y="1074"/>
                  </a:cubicBezTo>
                  <a:lnTo>
                    <a:pt x="636" y="322"/>
                  </a:lnTo>
                  <a:cubicBezTo>
                    <a:pt x="636" y="239"/>
                    <a:pt x="602" y="155"/>
                    <a:pt x="552" y="88"/>
                  </a:cubicBezTo>
                  <a:cubicBezTo>
                    <a:pt x="486" y="30"/>
                    <a:pt x="402"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4"/>
            <p:cNvSpPr/>
            <p:nvPr/>
          </p:nvSpPr>
          <p:spPr>
            <a:xfrm>
              <a:off x="3663733" y="4174778"/>
              <a:ext cx="35928" cy="40607"/>
            </a:xfrm>
            <a:custGeom>
              <a:rect b="b" l="l" r="r" t="t"/>
              <a:pathLst>
                <a:path extrusionOk="0" h="1267" w="1121">
                  <a:moveTo>
                    <a:pt x="353" y="1"/>
                  </a:moveTo>
                  <a:cubicBezTo>
                    <a:pt x="206" y="1"/>
                    <a:pt x="61" y="96"/>
                    <a:pt x="18" y="241"/>
                  </a:cubicBezTo>
                  <a:cubicBezTo>
                    <a:pt x="1" y="325"/>
                    <a:pt x="18" y="408"/>
                    <a:pt x="51" y="492"/>
                  </a:cubicBezTo>
                  <a:cubicBezTo>
                    <a:pt x="201" y="692"/>
                    <a:pt x="352" y="910"/>
                    <a:pt x="502" y="1110"/>
                  </a:cubicBezTo>
                  <a:cubicBezTo>
                    <a:pt x="552" y="1177"/>
                    <a:pt x="619" y="1227"/>
                    <a:pt x="703" y="1260"/>
                  </a:cubicBezTo>
                  <a:cubicBezTo>
                    <a:pt x="725" y="1265"/>
                    <a:pt x="747" y="1267"/>
                    <a:pt x="770" y="1267"/>
                  </a:cubicBezTo>
                  <a:cubicBezTo>
                    <a:pt x="830" y="1267"/>
                    <a:pt x="888" y="1251"/>
                    <a:pt x="937" y="1227"/>
                  </a:cubicBezTo>
                  <a:cubicBezTo>
                    <a:pt x="1020" y="1177"/>
                    <a:pt x="1070" y="1110"/>
                    <a:pt x="1087" y="1026"/>
                  </a:cubicBezTo>
                  <a:cubicBezTo>
                    <a:pt x="1120" y="943"/>
                    <a:pt x="1104" y="859"/>
                    <a:pt x="1054" y="793"/>
                  </a:cubicBezTo>
                  <a:cubicBezTo>
                    <a:pt x="903" y="575"/>
                    <a:pt x="753" y="375"/>
                    <a:pt x="619" y="158"/>
                  </a:cubicBezTo>
                  <a:cubicBezTo>
                    <a:pt x="569" y="91"/>
                    <a:pt x="502" y="41"/>
                    <a:pt x="419" y="7"/>
                  </a:cubicBezTo>
                  <a:cubicBezTo>
                    <a:pt x="397" y="3"/>
                    <a:pt x="375" y="1"/>
                    <a:pt x="3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4"/>
            <p:cNvSpPr/>
            <p:nvPr/>
          </p:nvSpPr>
          <p:spPr>
            <a:xfrm>
              <a:off x="3676585" y="4148209"/>
              <a:ext cx="56280" cy="21474"/>
            </a:xfrm>
            <a:custGeom>
              <a:rect b="b" l="l" r="r" t="t"/>
              <a:pathLst>
                <a:path extrusionOk="0" h="670" w="1756">
                  <a:moveTo>
                    <a:pt x="318" y="1"/>
                  </a:moveTo>
                  <a:cubicBezTo>
                    <a:pt x="135" y="1"/>
                    <a:pt x="1" y="151"/>
                    <a:pt x="1" y="318"/>
                  </a:cubicBezTo>
                  <a:cubicBezTo>
                    <a:pt x="1" y="502"/>
                    <a:pt x="135" y="636"/>
                    <a:pt x="318" y="636"/>
                  </a:cubicBezTo>
                  <a:cubicBezTo>
                    <a:pt x="653" y="652"/>
                    <a:pt x="987" y="652"/>
                    <a:pt x="1338" y="669"/>
                  </a:cubicBezTo>
                  <a:cubicBezTo>
                    <a:pt x="1755" y="669"/>
                    <a:pt x="1755" y="34"/>
                    <a:pt x="1338" y="34"/>
                  </a:cubicBezTo>
                  <a:cubicBezTo>
                    <a:pt x="987" y="18"/>
                    <a:pt x="653" y="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4"/>
            <p:cNvSpPr/>
            <p:nvPr/>
          </p:nvSpPr>
          <p:spPr>
            <a:xfrm>
              <a:off x="3689982" y="4100134"/>
              <a:ext cx="50383" cy="30319"/>
            </a:xfrm>
            <a:custGeom>
              <a:rect b="b" l="l" r="r" t="t"/>
              <a:pathLst>
                <a:path extrusionOk="0" h="946" w="1572">
                  <a:moveTo>
                    <a:pt x="1247" y="1"/>
                  </a:moveTo>
                  <a:cubicBezTo>
                    <a:pt x="1217" y="1"/>
                    <a:pt x="1185" y="5"/>
                    <a:pt x="1154" y="14"/>
                  </a:cubicBezTo>
                  <a:cubicBezTo>
                    <a:pt x="853" y="114"/>
                    <a:pt x="552" y="214"/>
                    <a:pt x="235" y="315"/>
                  </a:cubicBezTo>
                  <a:cubicBezTo>
                    <a:pt x="168" y="331"/>
                    <a:pt x="101" y="398"/>
                    <a:pt x="51" y="465"/>
                  </a:cubicBezTo>
                  <a:cubicBezTo>
                    <a:pt x="1" y="532"/>
                    <a:pt x="1" y="632"/>
                    <a:pt x="17" y="716"/>
                  </a:cubicBezTo>
                  <a:cubicBezTo>
                    <a:pt x="59" y="853"/>
                    <a:pt x="180" y="946"/>
                    <a:pt x="324" y="946"/>
                  </a:cubicBezTo>
                  <a:cubicBezTo>
                    <a:pt x="354" y="946"/>
                    <a:pt x="386" y="942"/>
                    <a:pt x="418" y="933"/>
                  </a:cubicBezTo>
                  <a:lnTo>
                    <a:pt x="1337" y="632"/>
                  </a:lnTo>
                  <a:cubicBezTo>
                    <a:pt x="1404" y="615"/>
                    <a:pt x="1471" y="565"/>
                    <a:pt x="1521" y="482"/>
                  </a:cubicBezTo>
                  <a:cubicBezTo>
                    <a:pt x="1571" y="415"/>
                    <a:pt x="1571" y="331"/>
                    <a:pt x="1555" y="248"/>
                  </a:cubicBezTo>
                  <a:cubicBezTo>
                    <a:pt x="1513" y="96"/>
                    <a:pt x="1392" y="1"/>
                    <a:pt x="12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4"/>
            <p:cNvSpPr/>
            <p:nvPr/>
          </p:nvSpPr>
          <p:spPr>
            <a:xfrm>
              <a:off x="3675528" y="4054462"/>
              <a:ext cx="33236" cy="36890"/>
            </a:xfrm>
            <a:custGeom>
              <a:rect b="b" l="l" r="r" t="t"/>
              <a:pathLst>
                <a:path extrusionOk="0" h="1151" w="1037">
                  <a:moveTo>
                    <a:pt x="719" y="0"/>
                  </a:moveTo>
                  <a:cubicBezTo>
                    <a:pt x="685" y="0"/>
                    <a:pt x="651" y="6"/>
                    <a:pt x="619" y="19"/>
                  </a:cubicBezTo>
                  <a:lnTo>
                    <a:pt x="552" y="35"/>
                  </a:lnTo>
                  <a:cubicBezTo>
                    <a:pt x="502" y="69"/>
                    <a:pt x="468" y="102"/>
                    <a:pt x="435" y="152"/>
                  </a:cubicBezTo>
                  <a:cubicBezTo>
                    <a:pt x="301" y="319"/>
                    <a:pt x="184" y="503"/>
                    <a:pt x="51" y="670"/>
                  </a:cubicBezTo>
                  <a:cubicBezTo>
                    <a:pt x="34" y="704"/>
                    <a:pt x="17" y="737"/>
                    <a:pt x="17" y="787"/>
                  </a:cubicBezTo>
                  <a:cubicBezTo>
                    <a:pt x="1" y="821"/>
                    <a:pt x="1" y="871"/>
                    <a:pt x="17" y="904"/>
                  </a:cubicBezTo>
                  <a:cubicBezTo>
                    <a:pt x="59" y="1056"/>
                    <a:pt x="180" y="1151"/>
                    <a:pt x="325" y="1151"/>
                  </a:cubicBezTo>
                  <a:cubicBezTo>
                    <a:pt x="355" y="1151"/>
                    <a:pt x="386" y="1147"/>
                    <a:pt x="418" y="1138"/>
                  </a:cubicBezTo>
                  <a:cubicBezTo>
                    <a:pt x="435" y="1121"/>
                    <a:pt x="468" y="1121"/>
                    <a:pt x="485" y="1105"/>
                  </a:cubicBezTo>
                  <a:cubicBezTo>
                    <a:pt x="535" y="1071"/>
                    <a:pt x="585" y="1038"/>
                    <a:pt x="602" y="988"/>
                  </a:cubicBezTo>
                  <a:cubicBezTo>
                    <a:pt x="736" y="821"/>
                    <a:pt x="853" y="653"/>
                    <a:pt x="986" y="486"/>
                  </a:cubicBezTo>
                  <a:cubicBezTo>
                    <a:pt x="1003" y="453"/>
                    <a:pt x="1020" y="403"/>
                    <a:pt x="1020" y="369"/>
                  </a:cubicBezTo>
                  <a:cubicBezTo>
                    <a:pt x="1036" y="319"/>
                    <a:pt x="1036" y="269"/>
                    <a:pt x="1020" y="236"/>
                  </a:cubicBezTo>
                  <a:cubicBezTo>
                    <a:pt x="1003" y="152"/>
                    <a:pt x="953" y="85"/>
                    <a:pt x="869" y="35"/>
                  </a:cubicBezTo>
                  <a:cubicBezTo>
                    <a:pt x="828" y="15"/>
                    <a:pt x="774" y="0"/>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4"/>
            <p:cNvSpPr/>
            <p:nvPr/>
          </p:nvSpPr>
          <p:spPr>
            <a:xfrm>
              <a:off x="3628414" y="4139235"/>
              <a:ext cx="28396" cy="34486"/>
            </a:xfrm>
            <a:custGeom>
              <a:rect b="b" l="l" r="r" t="t"/>
              <a:pathLst>
                <a:path extrusionOk="0" h="1076" w="886">
                  <a:moveTo>
                    <a:pt x="343" y="1"/>
                  </a:moveTo>
                  <a:cubicBezTo>
                    <a:pt x="322" y="1"/>
                    <a:pt x="301" y="5"/>
                    <a:pt x="284" y="13"/>
                  </a:cubicBezTo>
                  <a:cubicBezTo>
                    <a:pt x="234" y="13"/>
                    <a:pt x="201" y="13"/>
                    <a:pt x="167" y="47"/>
                  </a:cubicBezTo>
                  <a:cubicBezTo>
                    <a:pt x="84" y="80"/>
                    <a:pt x="34" y="147"/>
                    <a:pt x="17" y="231"/>
                  </a:cubicBezTo>
                  <a:cubicBezTo>
                    <a:pt x="0" y="314"/>
                    <a:pt x="0" y="414"/>
                    <a:pt x="50" y="481"/>
                  </a:cubicBezTo>
                  <a:cubicBezTo>
                    <a:pt x="117" y="632"/>
                    <a:pt x="201" y="782"/>
                    <a:pt x="284" y="916"/>
                  </a:cubicBezTo>
                  <a:cubicBezTo>
                    <a:pt x="301" y="949"/>
                    <a:pt x="318" y="983"/>
                    <a:pt x="351" y="1016"/>
                  </a:cubicBezTo>
                  <a:cubicBezTo>
                    <a:pt x="417" y="1054"/>
                    <a:pt x="488" y="1075"/>
                    <a:pt x="558" y="1075"/>
                  </a:cubicBezTo>
                  <a:cubicBezTo>
                    <a:pt x="613" y="1075"/>
                    <a:pt x="667" y="1062"/>
                    <a:pt x="719" y="1033"/>
                  </a:cubicBezTo>
                  <a:cubicBezTo>
                    <a:pt x="785" y="999"/>
                    <a:pt x="836" y="916"/>
                    <a:pt x="869" y="849"/>
                  </a:cubicBezTo>
                  <a:cubicBezTo>
                    <a:pt x="886" y="765"/>
                    <a:pt x="869" y="665"/>
                    <a:pt x="836" y="598"/>
                  </a:cubicBezTo>
                  <a:cubicBezTo>
                    <a:pt x="752" y="448"/>
                    <a:pt x="685" y="298"/>
                    <a:pt x="602" y="164"/>
                  </a:cubicBezTo>
                  <a:cubicBezTo>
                    <a:pt x="585" y="130"/>
                    <a:pt x="552" y="97"/>
                    <a:pt x="518" y="64"/>
                  </a:cubicBezTo>
                  <a:cubicBezTo>
                    <a:pt x="485" y="47"/>
                    <a:pt x="451" y="13"/>
                    <a:pt x="401" y="13"/>
                  </a:cubicBezTo>
                  <a:cubicBezTo>
                    <a:pt x="384" y="5"/>
                    <a:pt x="364"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4"/>
            <p:cNvSpPr/>
            <p:nvPr/>
          </p:nvSpPr>
          <p:spPr>
            <a:xfrm>
              <a:off x="3644471" y="4111800"/>
              <a:ext cx="32691" cy="26826"/>
            </a:xfrm>
            <a:custGeom>
              <a:rect b="b" l="l" r="r" t="t"/>
              <a:pathLst>
                <a:path extrusionOk="0" h="837" w="1020">
                  <a:moveTo>
                    <a:pt x="685" y="1"/>
                  </a:moveTo>
                  <a:cubicBezTo>
                    <a:pt x="619" y="1"/>
                    <a:pt x="569" y="17"/>
                    <a:pt x="518" y="51"/>
                  </a:cubicBezTo>
                  <a:cubicBezTo>
                    <a:pt x="401" y="118"/>
                    <a:pt x="284" y="184"/>
                    <a:pt x="168" y="251"/>
                  </a:cubicBezTo>
                  <a:cubicBezTo>
                    <a:pt x="101" y="285"/>
                    <a:pt x="51" y="352"/>
                    <a:pt x="17" y="435"/>
                  </a:cubicBezTo>
                  <a:cubicBezTo>
                    <a:pt x="17" y="468"/>
                    <a:pt x="0" y="519"/>
                    <a:pt x="17" y="569"/>
                  </a:cubicBezTo>
                  <a:cubicBezTo>
                    <a:pt x="17" y="602"/>
                    <a:pt x="34" y="652"/>
                    <a:pt x="51" y="686"/>
                  </a:cubicBezTo>
                  <a:cubicBezTo>
                    <a:pt x="101" y="753"/>
                    <a:pt x="168" y="803"/>
                    <a:pt x="251" y="836"/>
                  </a:cubicBezTo>
                  <a:lnTo>
                    <a:pt x="335" y="836"/>
                  </a:lnTo>
                  <a:cubicBezTo>
                    <a:pt x="385" y="836"/>
                    <a:pt x="452" y="819"/>
                    <a:pt x="502" y="803"/>
                  </a:cubicBezTo>
                  <a:lnTo>
                    <a:pt x="853" y="602"/>
                  </a:lnTo>
                  <a:cubicBezTo>
                    <a:pt x="886" y="585"/>
                    <a:pt x="919" y="552"/>
                    <a:pt x="936" y="519"/>
                  </a:cubicBezTo>
                  <a:cubicBezTo>
                    <a:pt x="1003" y="418"/>
                    <a:pt x="1020" y="285"/>
                    <a:pt x="953" y="168"/>
                  </a:cubicBezTo>
                  <a:cubicBezTo>
                    <a:pt x="919" y="101"/>
                    <a:pt x="853" y="34"/>
                    <a:pt x="769" y="17"/>
                  </a:cubicBezTo>
                  <a:cubicBezTo>
                    <a:pt x="736" y="17"/>
                    <a:pt x="719" y="17"/>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4"/>
            <p:cNvSpPr/>
            <p:nvPr/>
          </p:nvSpPr>
          <p:spPr>
            <a:xfrm>
              <a:off x="3657868" y="4020874"/>
              <a:ext cx="24646" cy="34614"/>
            </a:xfrm>
            <a:custGeom>
              <a:rect b="b" l="l" r="r" t="t"/>
              <a:pathLst>
                <a:path extrusionOk="0" h="1080" w="769">
                  <a:moveTo>
                    <a:pt x="430" y="1"/>
                  </a:moveTo>
                  <a:cubicBezTo>
                    <a:pt x="291" y="1"/>
                    <a:pt x="158" y="93"/>
                    <a:pt x="117" y="231"/>
                  </a:cubicBezTo>
                  <a:lnTo>
                    <a:pt x="17" y="682"/>
                  </a:lnTo>
                  <a:cubicBezTo>
                    <a:pt x="0" y="766"/>
                    <a:pt x="17" y="849"/>
                    <a:pt x="50" y="916"/>
                  </a:cubicBezTo>
                  <a:cubicBezTo>
                    <a:pt x="100" y="1000"/>
                    <a:pt x="167" y="1050"/>
                    <a:pt x="251" y="1067"/>
                  </a:cubicBezTo>
                  <a:cubicBezTo>
                    <a:pt x="280" y="1075"/>
                    <a:pt x="309" y="1079"/>
                    <a:pt x="338" y="1079"/>
                  </a:cubicBezTo>
                  <a:cubicBezTo>
                    <a:pt x="473" y="1079"/>
                    <a:pt x="594" y="987"/>
                    <a:pt x="635" y="849"/>
                  </a:cubicBezTo>
                  <a:cubicBezTo>
                    <a:pt x="668" y="699"/>
                    <a:pt x="702" y="549"/>
                    <a:pt x="735" y="415"/>
                  </a:cubicBezTo>
                  <a:cubicBezTo>
                    <a:pt x="769" y="331"/>
                    <a:pt x="752" y="231"/>
                    <a:pt x="719" y="164"/>
                  </a:cubicBezTo>
                  <a:cubicBezTo>
                    <a:pt x="685" y="131"/>
                    <a:pt x="668" y="97"/>
                    <a:pt x="635" y="64"/>
                  </a:cubicBezTo>
                  <a:cubicBezTo>
                    <a:pt x="602" y="47"/>
                    <a:pt x="552" y="14"/>
                    <a:pt x="518" y="14"/>
                  </a:cubicBezTo>
                  <a:cubicBezTo>
                    <a:pt x="489" y="5"/>
                    <a:pt x="459" y="1"/>
                    <a:pt x="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4"/>
            <p:cNvSpPr/>
            <p:nvPr/>
          </p:nvSpPr>
          <p:spPr>
            <a:xfrm>
              <a:off x="3538450" y="4183015"/>
              <a:ext cx="39101" cy="33460"/>
            </a:xfrm>
            <a:custGeom>
              <a:rect b="b" l="l" r="r" t="t"/>
              <a:pathLst>
                <a:path extrusionOk="0" h="1044" w="1220">
                  <a:moveTo>
                    <a:pt x="880" y="0"/>
                  </a:moveTo>
                  <a:cubicBezTo>
                    <a:pt x="826" y="0"/>
                    <a:pt x="773" y="19"/>
                    <a:pt x="719" y="51"/>
                  </a:cubicBezTo>
                  <a:cubicBezTo>
                    <a:pt x="535" y="185"/>
                    <a:pt x="351" y="318"/>
                    <a:pt x="167" y="452"/>
                  </a:cubicBezTo>
                  <a:cubicBezTo>
                    <a:pt x="134" y="469"/>
                    <a:pt x="100" y="502"/>
                    <a:pt x="67" y="536"/>
                  </a:cubicBezTo>
                  <a:cubicBezTo>
                    <a:pt x="50" y="552"/>
                    <a:pt x="34" y="602"/>
                    <a:pt x="17" y="636"/>
                  </a:cubicBezTo>
                  <a:cubicBezTo>
                    <a:pt x="0" y="719"/>
                    <a:pt x="0" y="803"/>
                    <a:pt x="50" y="886"/>
                  </a:cubicBezTo>
                  <a:cubicBezTo>
                    <a:pt x="100" y="953"/>
                    <a:pt x="167" y="1003"/>
                    <a:pt x="234" y="1037"/>
                  </a:cubicBezTo>
                  <a:cubicBezTo>
                    <a:pt x="256" y="1041"/>
                    <a:pt x="280" y="1043"/>
                    <a:pt x="304" y="1043"/>
                  </a:cubicBezTo>
                  <a:cubicBezTo>
                    <a:pt x="369" y="1043"/>
                    <a:pt x="436" y="1028"/>
                    <a:pt x="485" y="1003"/>
                  </a:cubicBezTo>
                  <a:cubicBezTo>
                    <a:pt x="668" y="870"/>
                    <a:pt x="852" y="736"/>
                    <a:pt x="1036" y="602"/>
                  </a:cubicBezTo>
                  <a:cubicBezTo>
                    <a:pt x="1086" y="586"/>
                    <a:pt x="1103" y="552"/>
                    <a:pt x="1136" y="519"/>
                  </a:cubicBezTo>
                  <a:cubicBezTo>
                    <a:pt x="1170" y="485"/>
                    <a:pt x="1186" y="452"/>
                    <a:pt x="1186" y="402"/>
                  </a:cubicBezTo>
                  <a:cubicBezTo>
                    <a:pt x="1220" y="318"/>
                    <a:pt x="1203" y="235"/>
                    <a:pt x="1153" y="168"/>
                  </a:cubicBezTo>
                  <a:cubicBezTo>
                    <a:pt x="1120" y="84"/>
                    <a:pt x="1053" y="34"/>
                    <a:pt x="969" y="18"/>
                  </a:cubicBezTo>
                  <a:cubicBezTo>
                    <a:pt x="940" y="6"/>
                    <a:pt x="910"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4"/>
            <p:cNvSpPr/>
            <p:nvPr/>
          </p:nvSpPr>
          <p:spPr>
            <a:xfrm>
              <a:off x="3649279" y="4214744"/>
              <a:ext cx="24134" cy="29582"/>
            </a:xfrm>
            <a:custGeom>
              <a:rect b="b" l="l" r="r" t="t"/>
              <a:pathLst>
                <a:path extrusionOk="0" h="923" w="753">
                  <a:moveTo>
                    <a:pt x="302" y="1"/>
                  </a:moveTo>
                  <a:cubicBezTo>
                    <a:pt x="281" y="1"/>
                    <a:pt x="260" y="5"/>
                    <a:pt x="235" y="13"/>
                  </a:cubicBezTo>
                  <a:lnTo>
                    <a:pt x="168" y="47"/>
                  </a:lnTo>
                  <a:cubicBezTo>
                    <a:pt x="118" y="80"/>
                    <a:pt x="68" y="114"/>
                    <a:pt x="51" y="164"/>
                  </a:cubicBezTo>
                  <a:cubicBezTo>
                    <a:pt x="34" y="197"/>
                    <a:pt x="18" y="214"/>
                    <a:pt x="18" y="247"/>
                  </a:cubicBezTo>
                  <a:cubicBezTo>
                    <a:pt x="1" y="297"/>
                    <a:pt x="1" y="364"/>
                    <a:pt x="18" y="414"/>
                  </a:cubicBezTo>
                  <a:cubicBezTo>
                    <a:pt x="51" y="498"/>
                    <a:pt x="84" y="598"/>
                    <a:pt x="118" y="682"/>
                  </a:cubicBezTo>
                  <a:cubicBezTo>
                    <a:pt x="161" y="827"/>
                    <a:pt x="294" y="922"/>
                    <a:pt x="449" y="922"/>
                  </a:cubicBezTo>
                  <a:cubicBezTo>
                    <a:pt x="472" y="922"/>
                    <a:pt x="495" y="920"/>
                    <a:pt x="519" y="916"/>
                  </a:cubicBezTo>
                  <a:lnTo>
                    <a:pt x="586" y="882"/>
                  </a:lnTo>
                  <a:cubicBezTo>
                    <a:pt x="636" y="849"/>
                    <a:pt x="669" y="815"/>
                    <a:pt x="703" y="765"/>
                  </a:cubicBezTo>
                  <a:cubicBezTo>
                    <a:pt x="719" y="732"/>
                    <a:pt x="719" y="715"/>
                    <a:pt x="736" y="682"/>
                  </a:cubicBezTo>
                  <a:cubicBezTo>
                    <a:pt x="753" y="632"/>
                    <a:pt x="753" y="565"/>
                    <a:pt x="736" y="515"/>
                  </a:cubicBezTo>
                  <a:cubicBezTo>
                    <a:pt x="703" y="431"/>
                    <a:pt x="669" y="331"/>
                    <a:pt x="636" y="247"/>
                  </a:cubicBezTo>
                  <a:cubicBezTo>
                    <a:pt x="602" y="164"/>
                    <a:pt x="552" y="97"/>
                    <a:pt x="485" y="47"/>
                  </a:cubicBezTo>
                  <a:cubicBezTo>
                    <a:pt x="452" y="30"/>
                    <a:pt x="402" y="13"/>
                    <a:pt x="368" y="13"/>
                  </a:cubicBezTo>
                  <a:cubicBezTo>
                    <a:pt x="343" y="5"/>
                    <a:pt x="322"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4" name="Google Shape;3634;p114"/>
          <p:cNvSpPr/>
          <p:nvPr/>
        </p:nvSpPr>
        <p:spPr>
          <a:xfrm>
            <a:off x="5716344" y="2386749"/>
            <a:ext cx="295661" cy="277713"/>
          </a:xfrm>
          <a:custGeom>
            <a:rect b="b" l="l" r="r" t="t"/>
            <a:pathLst>
              <a:path extrusionOk="0" h="8665" w="9225">
                <a:moveTo>
                  <a:pt x="6851" y="1783"/>
                </a:moveTo>
                <a:cubicBezTo>
                  <a:pt x="6768" y="2234"/>
                  <a:pt x="6617" y="2652"/>
                  <a:pt x="6417" y="3053"/>
                </a:cubicBezTo>
                <a:cubicBezTo>
                  <a:pt x="6381" y="3134"/>
                  <a:pt x="6340" y="3166"/>
                  <a:pt x="6295" y="3166"/>
                </a:cubicBezTo>
                <a:cubicBezTo>
                  <a:pt x="6256" y="3166"/>
                  <a:pt x="6213" y="3142"/>
                  <a:pt x="6166" y="3103"/>
                </a:cubicBezTo>
                <a:cubicBezTo>
                  <a:pt x="5983" y="2986"/>
                  <a:pt x="5815" y="2853"/>
                  <a:pt x="5648" y="2686"/>
                </a:cubicBezTo>
                <a:lnTo>
                  <a:pt x="6851" y="1783"/>
                </a:lnTo>
                <a:close/>
                <a:moveTo>
                  <a:pt x="2123" y="1499"/>
                </a:moveTo>
                <a:cubicBezTo>
                  <a:pt x="2775" y="1850"/>
                  <a:pt x="3409" y="2234"/>
                  <a:pt x="4011" y="2669"/>
                </a:cubicBezTo>
                <a:cubicBezTo>
                  <a:pt x="3643" y="2970"/>
                  <a:pt x="3259" y="3254"/>
                  <a:pt x="2858" y="3504"/>
                </a:cubicBezTo>
                <a:cubicBezTo>
                  <a:pt x="2574" y="2819"/>
                  <a:pt x="2273" y="2201"/>
                  <a:pt x="2123" y="1499"/>
                </a:cubicBezTo>
                <a:close/>
                <a:moveTo>
                  <a:pt x="6734" y="4734"/>
                </a:moveTo>
                <a:cubicBezTo>
                  <a:pt x="6762" y="4734"/>
                  <a:pt x="6791" y="4747"/>
                  <a:pt x="6818" y="4774"/>
                </a:cubicBezTo>
                <a:cubicBezTo>
                  <a:pt x="7152" y="4991"/>
                  <a:pt x="7470" y="5259"/>
                  <a:pt x="7754" y="5526"/>
                </a:cubicBezTo>
                <a:cubicBezTo>
                  <a:pt x="7286" y="5593"/>
                  <a:pt x="6801" y="5626"/>
                  <a:pt x="6333" y="5626"/>
                </a:cubicBezTo>
                <a:cubicBezTo>
                  <a:pt x="6400" y="5342"/>
                  <a:pt x="6501" y="5075"/>
                  <a:pt x="6634" y="4824"/>
                </a:cubicBezTo>
                <a:cubicBezTo>
                  <a:pt x="6654" y="4764"/>
                  <a:pt x="6692" y="4734"/>
                  <a:pt x="6734" y="4734"/>
                </a:cubicBezTo>
                <a:close/>
                <a:moveTo>
                  <a:pt x="2457" y="4991"/>
                </a:moveTo>
                <a:cubicBezTo>
                  <a:pt x="2574" y="5192"/>
                  <a:pt x="2674" y="5392"/>
                  <a:pt x="2758" y="5610"/>
                </a:cubicBezTo>
                <a:cubicBezTo>
                  <a:pt x="2611" y="5622"/>
                  <a:pt x="2467" y="5628"/>
                  <a:pt x="2324" y="5628"/>
                </a:cubicBezTo>
                <a:cubicBezTo>
                  <a:pt x="2093" y="5628"/>
                  <a:pt x="1866" y="5614"/>
                  <a:pt x="1638" y="5593"/>
                </a:cubicBezTo>
                <a:cubicBezTo>
                  <a:pt x="1872" y="5359"/>
                  <a:pt x="2156" y="5158"/>
                  <a:pt x="2457" y="4991"/>
                </a:cubicBezTo>
                <a:close/>
                <a:moveTo>
                  <a:pt x="4815" y="3312"/>
                </a:moveTo>
                <a:cubicBezTo>
                  <a:pt x="4880" y="3312"/>
                  <a:pt x="4947" y="3337"/>
                  <a:pt x="4997" y="3387"/>
                </a:cubicBezTo>
                <a:cubicBezTo>
                  <a:pt x="5247" y="3588"/>
                  <a:pt x="5498" y="3772"/>
                  <a:pt x="5765" y="3955"/>
                </a:cubicBezTo>
                <a:cubicBezTo>
                  <a:pt x="5882" y="4006"/>
                  <a:pt x="5932" y="4173"/>
                  <a:pt x="5866" y="4290"/>
                </a:cubicBezTo>
                <a:cubicBezTo>
                  <a:pt x="5682" y="4657"/>
                  <a:pt x="5515" y="5041"/>
                  <a:pt x="5364" y="5409"/>
                </a:cubicBezTo>
                <a:cubicBezTo>
                  <a:pt x="5318" y="5580"/>
                  <a:pt x="5171" y="5678"/>
                  <a:pt x="5016" y="5678"/>
                </a:cubicBezTo>
                <a:cubicBezTo>
                  <a:pt x="5004" y="5678"/>
                  <a:pt x="4992" y="5678"/>
                  <a:pt x="4980" y="5676"/>
                </a:cubicBezTo>
                <a:cubicBezTo>
                  <a:pt x="4813" y="5660"/>
                  <a:pt x="4663" y="5660"/>
                  <a:pt x="4429" y="5660"/>
                </a:cubicBezTo>
                <a:cubicBezTo>
                  <a:pt x="4341" y="5686"/>
                  <a:pt x="4259" y="5698"/>
                  <a:pt x="4183" y="5698"/>
                </a:cubicBezTo>
                <a:cubicBezTo>
                  <a:pt x="3866" y="5698"/>
                  <a:pt x="3648" y="5479"/>
                  <a:pt x="3526" y="5075"/>
                </a:cubicBezTo>
                <a:cubicBezTo>
                  <a:pt x="3476" y="4908"/>
                  <a:pt x="3409" y="4757"/>
                  <a:pt x="3309" y="4607"/>
                </a:cubicBezTo>
                <a:cubicBezTo>
                  <a:pt x="3242" y="4490"/>
                  <a:pt x="3276" y="4323"/>
                  <a:pt x="3409" y="4273"/>
                </a:cubicBezTo>
                <a:cubicBezTo>
                  <a:pt x="3827" y="3972"/>
                  <a:pt x="4228" y="3688"/>
                  <a:pt x="4646" y="3387"/>
                </a:cubicBezTo>
                <a:cubicBezTo>
                  <a:pt x="4688" y="3337"/>
                  <a:pt x="4750" y="3312"/>
                  <a:pt x="4815" y="3312"/>
                </a:cubicBezTo>
                <a:close/>
                <a:moveTo>
                  <a:pt x="4813" y="6579"/>
                </a:moveTo>
                <a:cubicBezTo>
                  <a:pt x="4746" y="6813"/>
                  <a:pt x="4663" y="7030"/>
                  <a:pt x="4529" y="7230"/>
                </a:cubicBezTo>
                <a:cubicBezTo>
                  <a:pt x="4412" y="7047"/>
                  <a:pt x="4312" y="6846"/>
                  <a:pt x="4245" y="6629"/>
                </a:cubicBezTo>
                <a:cubicBezTo>
                  <a:pt x="4429" y="6595"/>
                  <a:pt x="4629" y="6579"/>
                  <a:pt x="4813" y="6579"/>
                </a:cubicBezTo>
                <a:close/>
                <a:moveTo>
                  <a:pt x="1363" y="0"/>
                </a:moveTo>
                <a:cubicBezTo>
                  <a:pt x="1034" y="0"/>
                  <a:pt x="763" y="308"/>
                  <a:pt x="820" y="664"/>
                </a:cubicBezTo>
                <a:cubicBezTo>
                  <a:pt x="853" y="814"/>
                  <a:pt x="886" y="981"/>
                  <a:pt x="937" y="1115"/>
                </a:cubicBezTo>
                <a:cubicBezTo>
                  <a:pt x="1237" y="2051"/>
                  <a:pt x="1605" y="2936"/>
                  <a:pt x="1989" y="3822"/>
                </a:cubicBezTo>
                <a:cubicBezTo>
                  <a:pt x="2106" y="3989"/>
                  <a:pt x="2039" y="4206"/>
                  <a:pt x="1872" y="4290"/>
                </a:cubicBezTo>
                <a:cubicBezTo>
                  <a:pt x="1438" y="4590"/>
                  <a:pt x="1037" y="4908"/>
                  <a:pt x="619" y="5209"/>
                </a:cubicBezTo>
                <a:cubicBezTo>
                  <a:pt x="469" y="5326"/>
                  <a:pt x="335" y="5442"/>
                  <a:pt x="201" y="5576"/>
                </a:cubicBezTo>
                <a:cubicBezTo>
                  <a:pt x="1" y="5727"/>
                  <a:pt x="1" y="6011"/>
                  <a:pt x="185" y="6178"/>
                </a:cubicBezTo>
                <a:cubicBezTo>
                  <a:pt x="352" y="6378"/>
                  <a:pt x="602" y="6495"/>
                  <a:pt x="870" y="6495"/>
                </a:cubicBezTo>
                <a:cubicBezTo>
                  <a:pt x="1555" y="6512"/>
                  <a:pt x="2223" y="6562"/>
                  <a:pt x="2908" y="6562"/>
                </a:cubicBezTo>
                <a:cubicBezTo>
                  <a:pt x="2920" y="6561"/>
                  <a:pt x="2932" y="6560"/>
                  <a:pt x="2943" y="6560"/>
                </a:cubicBezTo>
                <a:cubicBezTo>
                  <a:pt x="3115" y="6560"/>
                  <a:pt x="3279" y="6673"/>
                  <a:pt x="3326" y="6829"/>
                </a:cubicBezTo>
                <a:cubicBezTo>
                  <a:pt x="3460" y="7214"/>
                  <a:pt x="3627" y="7564"/>
                  <a:pt x="3777" y="7932"/>
                </a:cubicBezTo>
                <a:cubicBezTo>
                  <a:pt x="3827" y="8116"/>
                  <a:pt x="3927" y="8283"/>
                  <a:pt x="4044" y="8433"/>
                </a:cubicBezTo>
                <a:cubicBezTo>
                  <a:pt x="4161" y="8588"/>
                  <a:pt x="4338" y="8664"/>
                  <a:pt x="4517" y="8664"/>
                </a:cubicBezTo>
                <a:cubicBezTo>
                  <a:pt x="4723" y="8664"/>
                  <a:pt x="4931" y="8563"/>
                  <a:pt x="5047" y="8366"/>
                </a:cubicBezTo>
                <a:cubicBezTo>
                  <a:pt x="5114" y="8266"/>
                  <a:pt x="5164" y="8149"/>
                  <a:pt x="5214" y="8049"/>
                </a:cubicBezTo>
                <a:cubicBezTo>
                  <a:pt x="5381" y="7648"/>
                  <a:pt x="5565" y="7247"/>
                  <a:pt x="5732" y="6846"/>
                </a:cubicBezTo>
                <a:cubicBezTo>
                  <a:pt x="5779" y="6674"/>
                  <a:pt x="5928" y="6560"/>
                  <a:pt x="6112" y="6560"/>
                </a:cubicBezTo>
                <a:cubicBezTo>
                  <a:pt x="6124" y="6560"/>
                  <a:pt x="6137" y="6561"/>
                  <a:pt x="6150" y="6562"/>
                </a:cubicBezTo>
                <a:cubicBezTo>
                  <a:pt x="6651" y="6545"/>
                  <a:pt x="7152" y="6529"/>
                  <a:pt x="7653" y="6478"/>
                </a:cubicBezTo>
                <a:cubicBezTo>
                  <a:pt x="8021" y="6478"/>
                  <a:pt x="8389" y="6412"/>
                  <a:pt x="8739" y="6261"/>
                </a:cubicBezTo>
                <a:cubicBezTo>
                  <a:pt x="9090" y="6094"/>
                  <a:pt x="9224" y="5793"/>
                  <a:pt x="9074" y="5493"/>
                </a:cubicBezTo>
                <a:cubicBezTo>
                  <a:pt x="9007" y="5359"/>
                  <a:pt x="8907" y="5242"/>
                  <a:pt x="8790" y="5158"/>
                </a:cubicBezTo>
                <a:cubicBezTo>
                  <a:pt x="8305" y="4757"/>
                  <a:pt x="7837" y="4356"/>
                  <a:pt x="7319" y="3989"/>
                </a:cubicBezTo>
                <a:cubicBezTo>
                  <a:pt x="7085" y="3822"/>
                  <a:pt x="7085" y="3805"/>
                  <a:pt x="7219" y="3538"/>
                </a:cubicBezTo>
                <a:cubicBezTo>
                  <a:pt x="7553" y="2786"/>
                  <a:pt x="7854" y="2017"/>
                  <a:pt x="8105" y="1249"/>
                </a:cubicBezTo>
                <a:cubicBezTo>
                  <a:pt x="8171" y="1082"/>
                  <a:pt x="8205" y="914"/>
                  <a:pt x="8222" y="798"/>
                </a:cubicBezTo>
                <a:cubicBezTo>
                  <a:pt x="8235" y="404"/>
                  <a:pt x="8001" y="155"/>
                  <a:pt x="7705" y="155"/>
                </a:cubicBezTo>
                <a:cubicBezTo>
                  <a:pt x="7624" y="155"/>
                  <a:pt x="7539" y="173"/>
                  <a:pt x="7453" y="213"/>
                </a:cubicBezTo>
                <a:cubicBezTo>
                  <a:pt x="7303" y="296"/>
                  <a:pt x="7152" y="380"/>
                  <a:pt x="7018" y="497"/>
                </a:cubicBezTo>
                <a:cubicBezTo>
                  <a:pt x="6384" y="965"/>
                  <a:pt x="5765" y="1432"/>
                  <a:pt x="5147" y="1900"/>
                </a:cubicBezTo>
                <a:cubicBezTo>
                  <a:pt x="4978" y="2030"/>
                  <a:pt x="4909" y="2088"/>
                  <a:pt x="4845" y="2088"/>
                </a:cubicBezTo>
                <a:cubicBezTo>
                  <a:pt x="4776" y="2088"/>
                  <a:pt x="4710" y="2021"/>
                  <a:pt x="4529" y="1900"/>
                </a:cubicBezTo>
                <a:cubicBezTo>
                  <a:pt x="3710" y="1349"/>
                  <a:pt x="2875" y="814"/>
                  <a:pt x="2039" y="263"/>
                </a:cubicBezTo>
                <a:cubicBezTo>
                  <a:pt x="1889" y="146"/>
                  <a:pt x="1722" y="62"/>
                  <a:pt x="1538" y="29"/>
                </a:cubicBezTo>
                <a:cubicBezTo>
                  <a:pt x="1479" y="9"/>
                  <a:pt x="1420" y="0"/>
                  <a:pt x="13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5" name="Google Shape;3635;p114"/>
          <p:cNvGrpSpPr/>
          <p:nvPr/>
        </p:nvGrpSpPr>
        <p:grpSpPr>
          <a:xfrm>
            <a:off x="2311595" y="941273"/>
            <a:ext cx="855767" cy="704203"/>
            <a:chOff x="2311595" y="886459"/>
            <a:chExt cx="855767" cy="704203"/>
          </a:xfrm>
        </p:grpSpPr>
        <p:sp>
          <p:nvSpPr>
            <p:cNvPr id="3636" name="Google Shape;3636;p114"/>
            <p:cNvSpPr/>
            <p:nvPr/>
          </p:nvSpPr>
          <p:spPr>
            <a:xfrm>
              <a:off x="2417071" y="886459"/>
              <a:ext cx="694075" cy="578567"/>
            </a:xfrm>
            <a:custGeom>
              <a:rect b="b" l="l" r="r" t="t"/>
              <a:pathLst>
                <a:path extrusionOk="0" h="18052" w="21656">
                  <a:moveTo>
                    <a:pt x="9240" y="0"/>
                  </a:moveTo>
                  <a:cubicBezTo>
                    <a:pt x="8483" y="0"/>
                    <a:pt x="7720" y="100"/>
                    <a:pt x="6952" y="319"/>
                  </a:cubicBezTo>
                  <a:cubicBezTo>
                    <a:pt x="5648" y="720"/>
                    <a:pt x="4479" y="1405"/>
                    <a:pt x="3493" y="2324"/>
                  </a:cubicBezTo>
                  <a:cubicBezTo>
                    <a:pt x="2557" y="3176"/>
                    <a:pt x="1705" y="4112"/>
                    <a:pt x="953" y="5148"/>
                  </a:cubicBezTo>
                  <a:cubicBezTo>
                    <a:pt x="586" y="5649"/>
                    <a:pt x="285" y="6217"/>
                    <a:pt x="68" y="6819"/>
                  </a:cubicBezTo>
                  <a:cubicBezTo>
                    <a:pt x="34" y="6885"/>
                    <a:pt x="1" y="6952"/>
                    <a:pt x="68" y="7002"/>
                  </a:cubicBezTo>
                  <a:cubicBezTo>
                    <a:pt x="86" y="7021"/>
                    <a:pt x="107" y="7028"/>
                    <a:pt x="129" y="7028"/>
                  </a:cubicBezTo>
                  <a:cubicBezTo>
                    <a:pt x="167" y="7028"/>
                    <a:pt x="209" y="7007"/>
                    <a:pt x="251" y="6986"/>
                  </a:cubicBezTo>
                  <a:cubicBezTo>
                    <a:pt x="368" y="6919"/>
                    <a:pt x="502" y="6835"/>
                    <a:pt x="636" y="6752"/>
                  </a:cubicBezTo>
                  <a:cubicBezTo>
                    <a:pt x="1104" y="6418"/>
                    <a:pt x="1622" y="6184"/>
                    <a:pt x="2173" y="6033"/>
                  </a:cubicBezTo>
                  <a:cubicBezTo>
                    <a:pt x="2808" y="5833"/>
                    <a:pt x="3459" y="5699"/>
                    <a:pt x="4128" y="5632"/>
                  </a:cubicBezTo>
                  <a:cubicBezTo>
                    <a:pt x="4233" y="5619"/>
                    <a:pt x="4339" y="5613"/>
                    <a:pt x="4445" y="5613"/>
                  </a:cubicBezTo>
                  <a:cubicBezTo>
                    <a:pt x="4746" y="5613"/>
                    <a:pt x="5051" y="5663"/>
                    <a:pt x="5348" y="5749"/>
                  </a:cubicBezTo>
                  <a:cubicBezTo>
                    <a:pt x="6116" y="6017"/>
                    <a:pt x="6534" y="6585"/>
                    <a:pt x="6668" y="7353"/>
                  </a:cubicBezTo>
                  <a:cubicBezTo>
                    <a:pt x="6784" y="8055"/>
                    <a:pt x="6718" y="8757"/>
                    <a:pt x="6517" y="9425"/>
                  </a:cubicBezTo>
                  <a:cubicBezTo>
                    <a:pt x="6317" y="10194"/>
                    <a:pt x="6033" y="10946"/>
                    <a:pt x="5682" y="11664"/>
                  </a:cubicBezTo>
                  <a:cubicBezTo>
                    <a:pt x="5080" y="12967"/>
                    <a:pt x="4328" y="14221"/>
                    <a:pt x="3459" y="15390"/>
                  </a:cubicBezTo>
                  <a:cubicBezTo>
                    <a:pt x="3192" y="15741"/>
                    <a:pt x="3192" y="15741"/>
                    <a:pt x="3576" y="15891"/>
                  </a:cubicBezTo>
                  <a:cubicBezTo>
                    <a:pt x="4729" y="16326"/>
                    <a:pt x="5916" y="16660"/>
                    <a:pt x="7119" y="16927"/>
                  </a:cubicBezTo>
                  <a:cubicBezTo>
                    <a:pt x="8322" y="17195"/>
                    <a:pt x="9541" y="17412"/>
                    <a:pt x="10761" y="17562"/>
                  </a:cubicBezTo>
                  <a:cubicBezTo>
                    <a:pt x="12399" y="17763"/>
                    <a:pt x="14053" y="17947"/>
                    <a:pt x="15690" y="18013"/>
                  </a:cubicBezTo>
                  <a:cubicBezTo>
                    <a:pt x="16262" y="18038"/>
                    <a:pt x="16835" y="18052"/>
                    <a:pt x="17407" y="18052"/>
                  </a:cubicBezTo>
                  <a:cubicBezTo>
                    <a:pt x="18372" y="18052"/>
                    <a:pt x="19337" y="18014"/>
                    <a:pt x="20302" y="17930"/>
                  </a:cubicBezTo>
                  <a:cubicBezTo>
                    <a:pt x="20669" y="17913"/>
                    <a:pt x="21037" y="17830"/>
                    <a:pt x="21421" y="17779"/>
                  </a:cubicBezTo>
                  <a:cubicBezTo>
                    <a:pt x="21638" y="17746"/>
                    <a:pt x="21655" y="17713"/>
                    <a:pt x="21655" y="17479"/>
                  </a:cubicBezTo>
                  <a:cubicBezTo>
                    <a:pt x="21521" y="14855"/>
                    <a:pt x="21187" y="12266"/>
                    <a:pt x="20318" y="9776"/>
                  </a:cubicBezTo>
                  <a:cubicBezTo>
                    <a:pt x="19483" y="7286"/>
                    <a:pt x="18113" y="4997"/>
                    <a:pt x="16292" y="3076"/>
                  </a:cubicBezTo>
                  <a:cubicBezTo>
                    <a:pt x="15289" y="1990"/>
                    <a:pt x="14036" y="1154"/>
                    <a:pt x="12666" y="636"/>
                  </a:cubicBezTo>
                  <a:cubicBezTo>
                    <a:pt x="11536" y="233"/>
                    <a:pt x="10394" y="0"/>
                    <a:pt x="9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14"/>
            <p:cNvSpPr/>
            <p:nvPr/>
          </p:nvSpPr>
          <p:spPr>
            <a:xfrm>
              <a:off x="2467967" y="1340063"/>
              <a:ext cx="699395" cy="250599"/>
            </a:xfrm>
            <a:custGeom>
              <a:rect b="b" l="l" r="r" t="t"/>
              <a:pathLst>
                <a:path extrusionOk="0" h="7819" w="21822">
                  <a:moveTo>
                    <a:pt x="11226" y="0"/>
                  </a:moveTo>
                  <a:cubicBezTo>
                    <a:pt x="10875" y="0"/>
                    <a:pt x="10525" y="93"/>
                    <a:pt x="10209" y="285"/>
                  </a:cubicBezTo>
                  <a:cubicBezTo>
                    <a:pt x="9691" y="585"/>
                    <a:pt x="9257" y="1003"/>
                    <a:pt x="8939" y="1504"/>
                  </a:cubicBezTo>
                  <a:cubicBezTo>
                    <a:pt x="8555" y="1120"/>
                    <a:pt x="8104" y="803"/>
                    <a:pt x="7603" y="585"/>
                  </a:cubicBezTo>
                  <a:cubicBezTo>
                    <a:pt x="7185" y="418"/>
                    <a:pt x="6750" y="318"/>
                    <a:pt x="6299" y="318"/>
                  </a:cubicBezTo>
                  <a:cubicBezTo>
                    <a:pt x="5681" y="335"/>
                    <a:pt x="5096" y="569"/>
                    <a:pt x="4662" y="986"/>
                  </a:cubicBezTo>
                  <a:cubicBezTo>
                    <a:pt x="4528" y="1103"/>
                    <a:pt x="4411" y="1237"/>
                    <a:pt x="4294" y="1371"/>
                  </a:cubicBezTo>
                  <a:cubicBezTo>
                    <a:pt x="4195" y="1470"/>
                    <a:pt x="4149" y="1516"/>
                    <a:pt x="4092" y="1516"/>
                  </a:cubicBezTo>
                  <a:cubicBezTo>
                    <a:pt x="4042" y="1516"/>
                    <a:pt x="3984" y="1482"/>
                    <a:pt x="3877" y="1421"/>
                  </a:cubicBezTo>
                  <a:cubicBezTo>
                    <a:pt x="3659" y="1271"/>
                    <a:pt x="3442" y="1154"/>
                    <a:pt x="3208" y="1053"/>
                  </a:cubicBezTo>
                  <a:cubicBezTo>
                    <a:pt x="2922" y="938"/>
                    <a:pt x="2629" y="884"/>
                    <a:pt x="2343" y="884"/>
                  </a:cubicBezTo>
                  <a:cubicBezTo>
                    <a:pt x="1259" y="884"/>
                    <a:pt x="269" y="1658"/>
                    <a:pt x="84" y="2808"/>
                  </a:cubicBezTo>
                  <a:cubicBezTo>
                    <a:pt x="0" y="3276"/>
                    <a:pt x="34" y="3743"/>
                    <a:pt x="184" y="4195"/>
                  </a:cubicBezTo>
                  <a:cubicBezTo>
                    <a:pt x="482" y="5076"/>
                    <a:pt x="1314" y="5592"/>
                    <a:pt x="2143" y="5592"/>
                  </a:cubicBezTo>
                  <a:cubicBezTo>
                    <a:pt x="2477" y="5592"/>
                    <a:pt x="2810" y="5508"/>
                    <a:pt x="3108" y="5331"/>
                  </a:cubicBezTo>
                  <a:cubicBezTo>
                    <a:pt x="3208" y="5264"/>
                    <a:pt x="3325" y="5197"/>
                    <a:pt x="3442" y="5130"/>
                  </a:cubicBezTo>
                  <a:cubicBezTo>
                    <a:pt x="3486" y="5099"/>
                    <a:pt x="3526" y="5084"/>
                    <a:pt x="3562" y="5084"/>
                  </a:cubicBezTo>
                  <a:cubicBezTo>
                    <a:pt x="3622" y="5084"/>
                    <a:pt x="3674" y="5124"/>
                    <a:pt x="3726" y="5197"/>
                  </a:cubicBezTo>
                  <a:cubicBezTo>
                    <a:pt x="3843" y="5364"/>
                    <a:pt x="3960" y="5548"/>
                    <a:pt x="4077" y="5698"/>
                  </a:cubicBezTo>
                  <a:cubicBezTo>
                    <a:pt x="4428" y="6149"/>
                    <a:pt x="4896" y="6467"/>
                    <a:pt x="5414" y="6634"/>
                  </a:cubicBezTo>
                  <a:cubicBezTo>
                    <a:pt x="5647" y="6703"/>
                    <a:pt x="5869" y="6739"/>
                    <a:pt x="6082" y="6739"/>
                  </a:cubicBezTo>
                  <a:cubicBezTo>
                    <a:pt x="6585" y="6739"/>
                    <a:pt x="7031" y="6539"/>
                    <a:pt x="7419" y="6116"/>
                  </a:cubicBezTo>
                  <a:cubicBezTo>
                    <a:pt x="7586" y="5882"/>
                    <a:pt x="7786" y="5665"/>
                    <a:pt x="7987" y="5464"/>
                  </a:cubicBezTo>
                  <a:cubicBezTo>
                    <a:pt x="8087" y="5581"/>
                    <a:pt x="8171" y="5698"/>
                    <a:pt x="8254" y="5832"/>
                  </a:cubicBezTo>
                  <a:cubicBezTo>
                    <a:pt x="8555" y="6283"/>
                    <a:pt x="8939" y="6684"/>
                    <a:pt x="9390" y="6985"/>
                  </a:cubicBezTo>
                  <a:cubicBezTo>
                    <a:pt x="9658" y="7169"/>
                    <a:pt x="9942" y="7286"/>
                    <a:pt x="10259" y="7369"/>
                  </a:cubicBezTo>
                  <a:cubicBezTo>
                    <a:pt x="10423" y="7414"/>
                    <a:pt x="10592" y="7436"/>
                    <a:pt x="10759" y="7436"/>
                  </a:cubicBezTo>
                  <a:cubicBezTo>
                    <a:pt x="11274" y="7436"/>
                    <a:pt x="11782" y="7229"/>
                    <a:pt x="12147" y="6851"/>
                  </a:cubicBezTo>
                  <a:cubicBezTo>
                    <a:pt x="12298" y="6701"/>
                    <a:pt x="12448" y="6534"/>
                    <a:pt x="12598" y="6383"/>
                  </a:cubicBezTo>
                  <a:cubicBezTo>
                    <a:pt x="12686" y="6304"/>
                    <a:pt x="12732" y="6262"/>
                    <a:pt x="12769" y="6262"/>
                  </a:cubicBezTo>
                  <a:cubicBezTo>
                    <a:pt x="12809" y="6262"/>
                    <a:pt x="12838" y="6312"/>
                    <a:pt x="12899" y="6417"/>
                  </a:cubicBezTo>
                  <a:cubicBezTo>
                    <a:pt x="13250" y="7035"/>
                    <a:pt x="13818" y="7486"/>
                    <a:pt x="14486" y="7687"/>
                  </a:cubicBezTo>
                  <a:cubicBezTo>
                    <a:pt x="14733" y="7776"/>
                    <a:pt x="14985" y="7818"/>
                    <a:pt x="15234" y="7818"/>
                  </a:cubicBezTo>
                  <a:cubicBezTo>
                    <a:pt x="15965" y="7818"/>
                    <a:pt x="16665" y="7449"/>
                    <a:pt x="17076" y="6801"/>
                  </a:cubicBezTo>
                  <a:cubicBezTo>
                    <a:pt x="17160" y="6667"/>
                    <a:pt x="17227" y="6517"/>
                    <a:pt x="17310" y="6383"/>
                  </a:cubicBezTo>
                  <a:cubicBezTo>
                    <a:pt x="17363" y="6303"/>
                    <a:pt x="17393" y="6266"/>
                    <a:pt x="17427" y="6266"/>
                  </a:cubicBezTo>
                  <a:cubicBezTo>
                    <a:pt x="17457" y="6266"/>
                    <a:pt x="17489" y="6295"/>
                    <a:pt x="17544" y="6350"/>
                  </a:cubicBezTo>
                  <a:cubicBezTo>
                    <a:pt x="17828" y="6634"/>
                    <a:pt x="18196" y="6801"/>
                    <a:pt x="18597" y="6851"/>
                  </a:cubicBezTo>
                  <a:cubicBezTo>
                    <a:pt x="18807" y="6883"/>
                    <a:pt x="19012" y="6901"/>
                    <a:pt x="19212" y="6901"/>
                  </a:cubicBezTo>
                  <a:cubicBezTo>
                    <a:pt x="19950" y="6901"/>
                    <a:pt x="20610" y="6660"/>
                    <a:pt x="21136" y="6016"/>
                  </a:cubicBezTo>
                  <a:cubicBezTo>
                    <a:pt x="21822" y="5164"/>
                    <a:pt x="21437" y="3877"/>
                    <a:pt x="20385" y="3543"/>
                  </a:cubicBezTo>
                  <a:cubicBezTo>
                    <a:pt x="20232" y="3495"/>
                    <a:pt x="20072" y="3470"/>
                    <a:pt x="19909" y="3470"/>
                  </a:cubicBezTo>
                  <a:cubicBezTo>
                    <a:pt x="19734" y="3470"/>
                    <a:pt x="19556" y="3499"/>
                    <a:pt x="19382" y="3560"/>
                  </a:cubicBezTo>
                  <a:cubicBezTo>
                    <a:pt x="19315" y="3576"/>
                    <a:pt x="19248" y="3593"/>
                    <a:pt x="19182" y="3626"/>
                  </a:cubicBezTo>
                  <a:cubicBezTo>
                    <a:pt x="19110" y="3646"/>
                    <a:pt x="19064" y="3665"/>
                    <a:pt x="19030" y="3665"/>
                  </a:cubicBezTo>
                  <a:cubicBezTo>
                    <a:pt x="18975" y="3665"/>
                    <a:pt x="18949" y="3617"/>
                    <a:pt x="18898" y="3443"/>
                  </a:cubicBezTo>
                  <a:cubicBezTo>
                    <a:pt x="18647" y="2407"/>
                    <a:pt x="17912" y="1555"/>
                    <a:pt x="16926" y="1137"/>
                  </a:cubicBezTo>
                  <a:cubicBezTo>
                    <a:pt x="16595" y="993"/>
                    <a:pt x="16246" y="922"/>
                    <a:pt x="15901" y="922"/>
                  </a:cubicBezTo>
                  <a:cubicBezTo>
                    <a:pt x="15321" y="922"/>
                    <a:pt x="14753" y="1123"/>
                    <a:pt x="14303" y="1521"/>
                  </a:cubicBezTo>
                  <a:cubicBezTo>
                    <a:pt x="14253" y="1555"/>
                    <a:pt x="14202" y="1605"/>
                    <a:pt x="14152" y="1655"/>
                  </a:cubicBezTo>
                  <a:cubicBezTo>
                    <a:pt x="14102" y="1688"/>
                    <a:pt x="14069" y="1722"/>
                    <a:pt x="14002" y="1772"/>
                  </a:cubicBezTo>
                  <a:cubicBezTo>
                    <a:pt x="13952" y="1705"/>
                    <a:pt x="13885" y="1638"/>
                    <a:pt x="13835" y="1571"/>
                  </a:cubicBezTo>
                  <a:cubicBezTo>
                    <a:pt x="13350" y="953"/>
                    <a:pt x="12715" y="469"/>
                    <a:pt x="11997" y="151"/>
                  </a:cubicBezTo>
                  <a:cubicBezTo>
                    <a:pt x="11748" y="51"/>
                    <a:pt x="11486" y="0"/>
                    <a:pt x="11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14"/>
            <p:cNvSpPr/>
            <p:nvPr/>
          </p:nvSpPr>
          <p:spPr>
            <a:xfrm>
              <a:off x="2311595" y="1085554"/>
              <a:ext cx="148904" cy="139546"/>
            </a:xfrm>
            <a:custGeom>
              <a:rect b="b" l="l" r="r" t="t"/>
              <a:pathLst>
                <a:path extrusionOk="0" h="4354" w="4646">
                  <a:moveTo>
                    <a:pt x="2316" y="0"/>
                  </a:moveTo>
                  <a:cubicBezTo>
                    <a:pt x="1255" y="0"/>
                    <a:pt x="337" y="777"/>
                    <a:pt x="184" y="1860"/>
                  </a:cubicBezTo>
                  <a:cubicBezTo>
                    <a:pt x="0" y="3046"/>
                    <a:pt x="819" y="4166"/>
                    <a:pt x="2022" y="4333"/>
                  </a:cubicBezTo>
                  <a:cubicBezTo>
                    <a:pt x="2124" y="4347"/>
                    <a:pt x="2225" y="4354"/>
                    <a:pt x="2325" y="4354"/>
                  </a:cubicBezTo>
                  <a:cubicBezTo>
                    <a:pt x="3390" y="4354"/>
                    <a:pt x="4325" y="3563"/>
                    <a:pt x="4478" y="2478"/>
                  </a:cubicBezTo>
                  <a:cubicBezTo>
                    <a:pt x="4645" y="1292"/>
                    <a:pt x="3810" y="189"/>
                    <a:pt x="2623" y="22"/>
                  </a:cubicBezTo>
                  <a:cubicBezTo>
                    <a:pt x="2520" y="7"/>
                    <a:pt x="2418" y="0"/>
                    <a:pt x="2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9" name="Google Shape;3639;p114"/>
          <p:cNvSpPr/>
          <p:nvPr/>
        </p:nvSpPr>
        <p:spPr>
          <a:xfrm>
            <a:off x="4050385" y="1238012"/>
            <a:ext cx="283322" cy="460078"/>
          </a:xfrm>
          <a:custGeom>
            <a:rect b="b" l="l" r="r" t="t"/>
            <a:pathLst>
              <a:path extrusionOk="0" h="14355" w="8840">
                <a:moveTo>
                  <a:pt x="4127" y="1"/>
                </a:moveTo>
                <a:cubicBezTo>
                  <a:pt x="3829" y="1"/>
                  <a:pt x="3527" y="32"/>
                  <a:pt x="3225" y="98"/>
                </a:cubicBezTo>
                <a:cubicBezTo>
                  <a:pt x="1772" y="415"/>
                  <a:pt x="786" y="1268"/>
                  <a:pt x="368" y="2705"/>
                </a:cubicBezTo>
                <a:cubicBezTo>
                  <a:pt x="1" y="3958"/>
                  <a:pt x="635" y="5278"/>
                  <a:pt x="1838" y="5779"/>
                </a:cubicBezTo>
                <a:cubicBezTo>
                  <a:pt x="2112" y="5909"/>
                  <a:pt x="2409" y="5974"/>
                  <a:pt x="2705" y="5974"/>
                </a:cubicBezTo>
                <a:cubicBezTo>
                  <a:pt x="3167" y="5974"/>
                  <a:pt x="3627" y="5817"/>
                  <a:pt x="3994" y="5512"/>
                </a:cubicBezTo>
                <a:cubicBezTo>
                  <a:pt x="4829" y="4827"/>
                  <a:pt x="4913" y="3440"/>
                  <a:pt x="3693" y="2705"/>
                </a:cubicBezTo>
                <a:cubicBezTo>
                  <a:pt x="3596" y="2621"/>
                  <a:pt x="3480" y="2582"/>
                  <a:pt x="3363" y="2582"/>
                </a:cubicBezTo>
                <a:cubicBezTo>
                  <a:pt x="3178" y="2582"/>
                  <a:pt x="2994" y="2680"/>
                  <a:pt x="2891" y="2855"/>
                </a:cubicBezTo>
                <a:cubicBezTo>
                  <a:pt x="2757" y="3106"/>
                  <a:pt x="2858" y="3306"/>
                  <a:pt x="3209" y="3507"/>
                </a:cubicBezTo>
                <a:cubicBezTo>
                  <a:pt x="3225" y="3523"/>
                  <a:pt x="3242" y="3523"/>
                  <a:pt x="3259" y="3523"/>
                </a:cubicBezTo>
                <a:cubicBezTo>
                  <a:pt x="3743" y="3791"/>
                  <a:pt x="3743" y="4509"/>
                  <a:pt x="3242" y="4776"/>
                </a:cubicBezTo>
                <a:cubicBezTo>
                  <a:pt x="3081" y="4875"/>
                  <a:pt x="2891" y="4925"/>
                  <a:pt x="2698" y="4925"/>
                </a:cubicBezTo>
                <a:cubicBezTo>
                  <a:pt x="2531" y="4925"/>
                  <a:pt x="2361" y="4887"/>
                  <a:pt x="2206" y="4810"/>
                </a:cubicBezTo>
                <a:cubicBezTo>
                  <a:pt x="1488" y="4476"/>
                  <a:pt x="1137" y="3674"/>
                  <a:pt x="1371" y="2922"/>
                </a:cubicBezTo>
                <a:cubicBezTo>
                  <a:pt x="1638" y="2070"/>
                  <a:pt x="2306" y="1418"/>
                  <a:pt x="3158" y="1184"/>
                </a:cubicBezTo>
                <a:cubicBezTo>
                  <a:pt x="3477" y="1092"/>
                  <a:pt x="3800" y="1047"/>
                  <a:pt x="4120" y="1047"/>
                </a:cubicBezTo>
                <a:cubicBezTo>
                  <a:pt x="5194" y="1047"/>
                  <a:pt x="6228" y="1549"/>
                  <a:pt x="6884" y="2437"/>
                </a:cubicBezTo>
                <a:cubicBezTo>
                  <a:pt x="7486" y="3239"/>
                  <a:pt x="7670" y="4141"/>
                  <a:pt x="7670" y="5194"/>
                </a:cubicBezTo>
                <a:cubicBezTo>
                  <a:pt x="7653" y="5395"/>
                  <a:pt x="7636" y="5695"/>
                  <a:pt x="7586" y="5996"/>
                </a:cubicBezTo>
                <a:cubicBezTo>
                  <a:pt x="7269" y="7884"/>
                  <a:pt x="6500" y="9672"/>
                  <a:pt x="5364" y="11226"/>
                </a:cubicBezTo>
                <a:cubicBezTo>
                  <a:pt x="4829" y="11961"/>
                  <a:pt x="4244" y="12646"/>
                  <a:pt x="3610" y="13298"/>
                </a:cubicBezTo>
                <a:cubicBezTo>
                  <a:pt x="3493" y="13398"/>
                  <a:pt x="3409" y="13532"/>
                  <a:pt x="3326" y="13665"/>
                </a:cubicBezTo>
                <a:cubicBezTo>
                  <a:pt x="3170" y="14004"/>
                  <a:pt x="3432" y="14355"/>
                  <a:pt x="3759" y="14355"/>
                </a:cubicBezTo>
                <a:cubicBezTo>
                  <a:pt x="3819" y="14355"/>
                  <a:pt x="3881" y="14343"/>
                  <a:pt x="3944" y="14317"/>
                </a:cubicBezTo>
                <a:cubicBezTo>
                  <a:pt x="4077" y="14267"/>
                  <a:pt x="4194" y="14183"/>
                  <a:pt x="4295" y="14083"/>
                </a:cubicBezTo>
                <a:cubicBezTo>
                  <a:pt x="4478" y="13883"/>
                  <a:pt x="4662" y="13682"/>
                  <a:pt x="4863" y="13482"/>
                </a:cubicBezTo>
                <a:cubicBezTo>
                  <a:pt x="6517" y="11710"/>
                  <a:pt x="7737" y="9689"/>
                  <a:pt x="8372" y="7316"/>
                </a:cubicBezTo>
                <a:cubicBezTo>
                  <a:pt x="8689" y="6080"/>
                  <a:pt x="8839" y="4860"/>
                  <a:pt x="8555" y="3590"/>
                </a:cubicBezTo>
                <a:cubicBezTo>
                  <a:pt x="8059" y="1490"/>
                  <a:pt x="6176" y="1"/>
                  <a:pt x="41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14"/>
          <p:cNvSpPr/>
          <p:nvPr/>
        </p:nvSpPr>
        <p:spPr>
          <a:xfrm>
            <a:off x="4020386" y="2291207"/>
            <a:ext cx="360979" cy="409182"/>
          </a:xfrm>
          <a:custGeom>
            <a:rect b="b" l="l" r="r" t="t"/>
            <a:pathLst>
              <a:path extrusionOk="0" h="12767" w="11263">
                <a:moveTo>
                  <a:pt x="6751" y="0"/>
                </a:moveTo>
                <a:cubicBezTo>
                  <a:pt x="6740" y="0"/>
                  <a:pt x="6729" y="1"/>
                  <a:pt x="6718" y="2"/>
                </a:cubicBezTo>
                <a:cubicBezTo>
                  <a:pt x="6617" y="2"/>
                  <a:pt x="6534" y="69"/>
                  <a:pt x="6500" y="153"/>
                </a:cubicBezTo>
                <a:cubicBezTo>
                  <a:pt x="6450" y="320"/>
                  <a:pt x="6400" y="487"/>
                  <a:pt x="6350" y="654"/>
                </a:cubicBezTo>
                <a:cubicBezTo>
                  <a:pt x="5999" y="2074"/>
                  <a:pt x="5632" y="3494"/>
                  <a:pt x="5281" y="4915"/>
                </a:cubicBezTo>
                <a:cubicBezTo>
                  <a:pt x="5231" y="5149"/>
                  <a:pt x="5164" y="5299"/>
                  <a:pt x="4880" y="5316"/>
                </a:cubicBezTo>
                <a:cubicBezTo>
                  <a:pt x="4395" y="5366"/>
                  <a:pt x="3911" y="5449"/>
                  <a:pt x="3443" y="5516"/>
                </a:cubicBezTo>
                <a:cubicBezTo>
                  <a:pt x="2457" y="5667"/>
                  <a:pt x="1471" y="5817"/>
                  <a:pt x="485" y="5967"/>
                </a:cubicBezTo>
                <a:cubicBezTo>
                  <a:pt x="268" y="6001"/>
                  <a:pt x="34" y="6034"/>
                  <a:pt x="18" y="6302"/>
                </a:cubicBezTo>
                <a:cubicBezTo>
                  <a:pt x="1" y="6569"/>
                  <a:pt x="201" y="6686"/>
                  <a:pt x="402" y="6769"/>
                </a:cubicBezTo>
                <a:cubicBezTo>
                  <a:pt x="736" y="6920"/>
                  <a:pt x="1087" y="7053"/>
                  <a:pt x="1438" y="7154"/>
                </a:cubicBezTo>
                <a:cubicBezTo>
                  <a:pt x="2407" y="7438"/>
                  <a:pt x="3393" y="7705"/>
                  <a:pt x="4362" y="7972"/>
                </a:cubicBezTo>
                <a:cubicBezTo>
                  <a:pt x="5114" y="8173"/>
                  <a:pt x="4980" y="8039"/>
                  <a:pt x="5030" y="8758"/>
                </a:cubicBezTo>
                <a:cubicBezTo>
                  <a:pt x="5080" y="9677"/>
                  <a:pt x="5130" y="10596"/>
                  <a:pt x="5180" y="11498"/>
                </a:cubicBezTo>
                <a:cubicBezTo>
                  <a:pt x="5197" y="11799"/>
                  <a:pt x="5247" y="12083"/>
                  <a:pt x="5281" y="12383"/>
                </a:cubicBezTo>
                <a:cubicBezTo>
                  <a:pt x="5297" y="12534"/>
                  <a:pt x="5297" y="12718"/>
                  <a:pt x="5481" y="12751"/>
                </a:cubicBezTo>
                <a:cubicBezTo>
                  <a:pt x="5515" y="12761"/>
                  <a:pt x="5546" y="12766"/>
                  <a:pt x="5575" y="12766"/>
                </a:cubicBezTo>
                <a:cubicBezTo>
                  <a:pt x="5730" y="12766"/>
                  <a:pt x="5814" y="12627"/>
                  <a:pt x="5899" y="12500"/>
                </a:cubicBezTo>
                <a:cubicBezTo>
                  <a:pt x="5999" y="12300"/>
                  <a:pt x="6116" y="12083"/>
                  <a:pt x="6200" y="11865"/>
                </a:cubicBezTo>
                <a:cubicBezTo>
                  <a:pt x="6634" y="10846"/>
                  <a:pt x="7085" y="9827"/>
                  <a:pt x="7503" y="8791"/>
                </a:cubicBezTo>
                <a:cubicBezTo>
                  <a:pt x="7620" y="8423"/>
                  <a:pt x="7937" y="8156"/>
                  <a:pt x="8322" y="8089"/>
                </a:cubicBezTo>
                <a:cubicBezTo>
                  <a:pt x="9023" y="7922"/>
                  <a:pt x="9725" y="7705"/>
                  <a:pt x="10410" y="7505"/>
                </a:cubicBezTo>
                <a:cubicBezTo>
                  <a:pt x="10627" y="7438"/>
                  <a:pt x="10845" y="7354"/>
                  <a:pt x="11062" y="7254"/>
                </a:cubicBezTo>
                <a:cubicBezTo>
                  <a:pt x="11175" y="7222"/>
                  <a:pt x="11256" y="7112"/>
                  <a:pt x="11262" y="6984"/>
                </a:cubicBezTo>
                <a:lnTo>
                  <a:pt x="11262" y="6984"/>
                </a:lnTo>
                <a:cubicBezTo>
                  <a:pt x="11262" y="6985"/>
                  <a:pt x="11262" y="6986"/>
                  <a:pt x="11262" y="6987"/>
                </a:cubicBezTo>
                <a:lnTo>
                  <a:pt x="11262" y="6970"/>
                </a:lnTo>
                <a:cubicBezTo>
                  <a:pt x="11262" y="6975"/>
                  <a:pt x="11262" y="6980"/>
                  <a:pt x="11262" y="6984"/>
                </a:cubicBezTo>
                <a:lnTo>
                  <a:pt x="11262" y="6984"/>
                </a:lnTo>
                <a:cubicBezTo>
                  <a:pt x="11228" y="6769"/>
                  <a:pt x="11045" y="6736"/>
                  <a:pt x="10878" y="6703"/>
                </a:cubicBezTo>
                <a:cubicBezTo>
                  <a:pt x="9993" y="6502"/>
                  <a:pt x="9124" y="6318"/>
                  <a:pt x="8255" y="6118"/>
                </a:cubicBezTo>
                <a:cubicBezTo>
                  <a:pt x="7536" y="5967"/>
                  <a:pt x="7670" y="5934"/>
                  <a:pt x="7620" y="5416"/>
                </a:cubicBezTo>
                <a:cubicBezTo>
                  <a:pt x="7436" y="3812"/>
                  <a:pt x="7252" y="2191"/>
                  <a:pt x="7052" y="587"/>
                </a:cubicBezTo>
                <a:cubicBezTo>
                  <a:pt x="7052" y="454"/>
                  <a:pt x="7018" y="320"/>
                  <a:pt x="6985" y="186"/>
                </a:cubicBezTo>
                <a:cubicBezTo>
                  <a:pt x="6954" y="79"/>
                  <a:pt x="6868" y="0"/>
                  <a:pt x="6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1" name="Google Shape;3641;p114"/>
          <p:cNvGrpSpPr/>
          <p:nvPr/>
        </p:nvGrpSpPr>
        <p:grpSpPr>
          <a:xfrm>
            <a:off x="721672" y="588519"/>
            <a:ext cx="1544425" cy="902977"/>
            <a:chOff x="721672" y="533706"/>
            <a:chExt cx="1544425" cy="902977"/>
          </a:xfrm>
        </p:grpSpPr>
        <p:sp>
          <p:nvSpPr>
            <p:cNvPr id="3642" name="Google Shape;3642;p114"/>
            <p:cNvSpPr/>
            <p:nvPr/>
          </p:nvSpPr>
          <p:spPr>
            <a:xfrm>
              <a:off x="721672" y="533706"/>
              <a:ext cx="1544425" cy="902977"/>
            </a:xfrm>
            <a:custGeom>
              <a:rect b="b" l="l" r="r" t="t"/>
              <a:pathLst>
                <a:path extrusionOk="0" h="28174" w="48188">
                  <a:moveTo>
                    <a:pt x="18130" y="1"/>
                  </a:moveTo>
                  <a:cubicBezTo>
                    <a:pt x="17870" y="1"/>
                    <a:pt x="17623" y="177"/>
                    <a:pt x="17460" y="530"/>
                  </a:cubicBezTo>
                  <a:cubicBezTo>
                    <a:pt x="17243" y="981"/>
                    <a:pt x="17093" y="1466"/>
                    <a:pt x="17043" y="1967"/>
                  </a:cubicBezTo>
                  <a:cubicBezTo>
                    <a:pt x="16926" y="3320"/>
                    <a:pt x="16909" y="4690"/>
                    <a:pt x="17210" y="6027"/>
                  </a:cubicBezTo>
                  <a:cubicBezTo>
                    <a:pt x="17594" y="7698"/>
                    <a:pt x="18129" y="9319"/>
                    <a:pt x="19081" y="10756"/>
                  </a:cubicBezTo>
                  <a:cubicBezTo>
                    <a:pt x="19115" y="10822"/>
                    <a:pt x="19131" y="10889"/>
                    <a:pt x="19165" y="10956"/>
                  </a:cubicBezTo>
                  <a:cubicBezTo>
                    <a:pt x="18597" y="10572"/>
                    <a:pt x="18079" y="10221"/>
                    <a:pt x="17577" y="9853"/>
                  </a:cubicBezTo>
                  <a:cubicBezTo>
                    <a:pt x="15038" y="8116"/>
                    <a:pt x="12097" y="7046"/>
                    <a:pt x="9023" y="6779"/>
                  </a:cubicBezTo>
                  <a:cubicBezTo>
                    <a:pt x="8455" y="6729"/>
                    <a:pt x="7886" y="6645"/>
                    <a:pt x="7318" y="6578"/>
                  </a:cubicBezTo>
                  <a:cubicBezTo>
                    <a:pt x="7218" y="6570"/>
                    <a:pt x="7122" y="6566"/>
                    <a:pt x="7026" y="6566"/>
                  </a:cubicBezTo>
                  <a:cubicBezTo>
                    <a:pt x="6930" y="6566"/>
                    <a:pt x="6834" y="6570"/>
                    <a:pt x="6734" y="6578"/>
                  </a:cubicBezTo>
                  <a:cubicBezTo>
                    <a:pt x="6299" y="6629"/>
                    <a:pt x="6032" y="7063"/>
                    <a:pt x="6165" y="7481"/>
                  </a:cubicBezTo>
                  <a:cubicBezTo>
                    <a:pt x="6232" y="7681"/>
                    <a:pt x="6333" y="7865"/>
                    <a:pt x="6450" y="8032"/>
                  </a:cubicBezTo>
                  <a:cubicBezTo>
                    <a:pt x="7084" y="9018"/>
                    <a:pt x="7987" y="9753"/>
                    <a:pt x="8939" y="10405"/>
                  </a:cubicBezTo>
                  <a:cubicBezTo>
                    <a:pt x="11262" y="11992"/>
                    <a:pt x="13835" y="12878"/>
                    <a:pt x="16592" y="13228"/>
                  </a:cubicBezTo>
                  <a:cubicBezTo>
                    <a:pt x="17494" y="13345"/>
                    <a:pt x="18396" y="13412"/>
                    <a:pt x="19332" y="13479"/>
                  </a:cubicBezTo>
                  <a:cubicBezTo>
                    <a:pt x="19265" y="13563"/>
                    <a:pt x="19165" y="13629"/>
                    <a:pt x="19048" y="13646"/>
                  </a:cubicBezTo>
                  <a:cubicBezTo>
                    <a:pt x="17728" y="14147"/>
                    <a:pt x="16441" y="14749"/>
                    <a:pt x="15222" y="15434"/>
                  </a:cubicBezTo>
                  <a:cubicBezTo>
                    <a:pt x="15127" y="15491"/>
                    <a:pt x="15021" y="15521"/>
                    <a:pt x="14914" y="15521"/>
                  </a:cubicBezTo>
                  <a:cubicBezTo>
                    <a:pt x="14832" y="15521"/>
                    <a:pt x="14750" y="15504"/>
                    <a:pt x="14670" y="15467"/>
                  </a:cubicBezTo>
                  <a:cubicBezTo>
                    <a:pt x="12910" y="14814"/>
                    <a:pt x="11167" y="14487"/>
                    <a:pt x="9440" y="14487"/>
                  </a:cubicBezTo>
                  <a:cubicBezTo>
                    <a:pt x="7281" y="14487"/>
                    <a:pt x="5148" y="14998"/>
                    <a:pt x="3041" y="16019"/>
                  </a:cubicBezTo>
                  <a:cubicBezTo>
                    <a:pt x="2206" y="16420"/>
                    <a:pt x="1420" y="16871"/>
                    <a:pt x="618" y="17322"/>
                  </a:cubicBezTo>
                  <a:cubicBezTo>
                    <a:pt x="0" y="17673"/>
                    <a:pt x="234" y="18274"/>
                    <a:pt x="652" y="18475"/>
                  </a:cubicBezTo>
                  <a:cubicBezTo>
                    <a:pt x="718" y="18492"/>
                    <a:pt x="785" y="18525"/>
                    <a:pt x="852" y="18542"/>
                  </a:cubicBezTo>
                  <a:cubicBezTo>
                    <a:pt x="2594" y="19185"/>
                    <a:pt x="4351" y="19494"/>
                    <a:pt x="6117" y="19494"/>
                  </a:cubicBezTo>
                  <a:cubicBezTo>
                    <a:pt x="7653" y="19494"/>
                    <a:pt x="9197" y="19260"/>
                    <a:pt x="10744" y="18809"/>
                  </a:cubicBezTo>
                  <a:cubicBezTo>
                    <a:pt x="10844" y="18776"/>
                    <a:pt x="10944" y="18742"/>
                    <a:pt x="11078" y="18709"/>
                  </a:cubicBezTo>
                  <a:lnTo>
                    <a:pt x="11078" y="18709"/>
                  </a:lnTo>
                  <a:cubicBezTo>
                    <a:pt x="11095" y="18876"/>
                    <a:pt x="10961" y="18943"/>
                    <a:pt x="10894" y="19010"/>
                  </a:cubicBezTo>
                  <a:cubicBezTo>
                    <a:pt x="10125" y="19845"/>
                    <a:pt x="9424" y="20731"/>
                    <a:pt x="8822" y="21683"/>
                  </a:cubicBezTo>
                  <a:cubicBezTo>
                    <a:pt x="8020" y="22986"/>
                    <a:pt x="7502" y="24457"/>
                    <a:pt x="7285" y="25977"/>
                  </a:cubicBezTo>
                  <a:cubicBezTo>
                    <a:pt x="7218" y="26445"/>
                    <a:pt x="7168" y="26913"/>
                    <a:pt x="7118" y="27397"/>
                  </a:cubicBezTo>
                  <a:cubicBezTo>
                    <a:pt x="7068" y="27564"/>
                    <a:pt x="7118" y="27748"/>
                    <a:pt x="7218" y="27915"/>
                  </a:cubicBezTo>
                  <a:cubicBezTo>
                    <a:pt x="7313" y="28085"/>
                    <a:pt x="7489" y="28173"/>
                    <a:pt x="7673" y="28173"/>
                  </a:cubicBezTo>
                  <a:cubicBezTo>
                    <a:pt x="7779" y="28173"/>
                    <a:pt x="7889" y="28144"/>
                    <a:pt x="7987" y="28082"/>
                  </a:cubicBezTo>
                  <a:cubicBezTo>
                    <a:pt x="8054" y="28049"/>
                    <a:pt x="8120" y="27999"/>
                    <a:pt x="8187" y="27932"/>
                  </a:cubicBezTo>
                  <a:cubicBezTo>
                    <a:pt x="9357" y="26796"/>
                    <a:pt x="10493" y="25643"/>
                    <a:pt x="11412" y="24273"/>
                  </a:cubicBezTo>
                  <a:cubicBezTo>
                    <a:pt x="12130" y="23220"/>
                    <a:pt x="12699" y="22067"/>
                    <a:pt x="13116" y="20848"/>
                  </a:cubicBezTo>
                  <a:cubicBezTo>
                    <a:pt x="13484" y="19761"/>
                    <a:pt x="13768" y="18659"/>
                    <a:pt x="13935" y="17523"/>
                  </a:cubicBezTo>
                  <a:cubicBezTo>
                    <a:pt x="13952" y="17339"/>
                    <a:pt x="14069" y="17155"/>
                    <a:pt x="14236" y="17071"/>
                  </a:cubicBezTo>
                  <a:cubicBezTo>
                    <a:pt x="15188" y="16520"/>
                    <a:pt x="16174" y="16019"/>
                    <a:pt x="17176" y="15584"/>
                  </a:cubicBezTo>
                  <a:cubicBezTo>
                    <a:pt x="18964" y="14766"/>
                    <a:pt x="20769" y="14064"/>
                    <a:pt x="22707" y="13730"/>
                  </a:cubicBezTo>
                  <a:cubicBezTo>
                    <a:pt x="22813" y="13698"/>
                    <a:pt x="22912" y="13686"/>
                    <a:pt x="23013" y="13686"/>
                  </a:cubicBezTo>
                  <a:cubicBezTo>
                    <a:pt x="23071" y="13686"/>
                    <a:pt x="23130" y="13690"/>
                    <a:pt x="23192" y="13696"/>
                  </a:cubicBezTo>
                  <a:cubicBezTo>
                    <a:pt x="23108" y="13813"/>
                    <a:pt x="23008" y="13930"/>
                    <a:pt x="22891" y="13997"/>
                  </a:cubicBezTo>
                  <a:cubicBezTo>
                    <a:pt x="21187" y="15534"/>
                    <a:pt x="19766" y="17339"/>
                    <a:pt x="18697" y="19360"/>
                  </a:cubicBezTo>
                  <a:cubicBezTo>
                    <a:pt x="17962" y="20781"/>
                    <a:pt x="17427" y="22284"/>
                    <a:pt x="17110" y="23838"/>
                  </a:cubicBezTo>
                  <a:cubicBezTo>
                    <a:pt x="17093" y="23905"/>
                    <a:pt x="17076" y="23972"/>
                    <a:pt x="17059" y="24056"/>
                  </a:cubicBezTo>
                  <a:cubicBezTo>
                    <a:pt x="16993" y="24563"/>
                    <a:pt x="17235" y="24889"/>
                    <a:pt x="17650" y="24889"/>
                  </a:cubicBezTo>
                  <a:cubicBezTo>
                    <a:pt x="17755" y="24889"/>
                    <a:pt x="17871" y="24868"/>
                    <a:pt x="17995" y="24824"/>
                  </a:cubicBezTo>
                  <a:cubicBezTo>
                    <a:pt x="18430" y="24691"/>
                    <a:pt x="18831" y="24490"/>
                    <a:pt x="19198" y="24256"/>
                  </a:cubicBezTo>
                  <a:cubicBezTo>
                    <a:pt x="20485" y="23437"/>
                    <a:pt x="21454" y="22318"/>
                    <a:pt x="22273" y="21048"/>
                  </a:cubicBezTo>
                  <a:cubicBezTo>
                    <a:pt x="22573" y="20580"/>
                    <a:pt x="22841" y="20079"/>
                    <a:pt x="23091" y="19578"/>
                  </a:cubicBezTo>
                  <a:cubicBezTo>
                    <a:pt x="23192" y="19695"/>
                    <a:pt x="23242" y="19862"/>
                    <a:pt x="23242" y="20012"/>
                  </a:cubicBezTo>
                  <a:cubicBezTo>
                    <a:pt x="23425" y="21232"/>
                    <a:pt x="23893" y="22385"/>
                    <a:pt x="24578" y="23421"/>
                  </a:cubicBezTo>
                  <a:cubicBezTo>
                    <a:pt x="25180" y="24273"/>
                    <a:pt x="25882" y="25058"/>
                    <a:pt x="26650" y="25760"/>
                  </a:cubicBezTo>
                  <a:cubicBezTo>
                    <a:pt x="26829" y="25932"/>
                    <a:pt x="27033" y="26015"/>
                    <a:pt x="27228" y="26015"/>
                  </a:cubicBezTo>
                  <a:cubicBezTo>
                    <a:pt x="27543" y="26015"/>
                    <a:pt x="27836" y="25801"/>
                    <a:pt x="27970" y="25409"/>
                  </a:cubicBezTo>
                  <a:cubicBezTo>
                    <a:pt x="28087" y="25058"/>
                    <a:pt x="28154" y="24691"/>
                    <a:pt x="28204" y="24306"/>
                  </a:cubicBezTo>
                  <a:cubicBezTo>
                    <a:pt x="28522" y="22134"/>
                    <a:pt x="28121" y="20046"/>
                    <a:pt x="27436" y="17974"/>
                  </a:cubicBezTo>
                  <a:cubicBezTo>
                    <a:pt x="26951" y="16503"/>
                    <a:pt x="26232" y="15133"/>
                    <a:pt x="25280" y="13897"/>
                  </a:cubicBezTo>
                  <a:cubicBezTo>
                    <a:pt x="25197" y="13780"/>
                    <a:pt x="25046" y="13680"/>
                    <a:pt x="25096" y="13546"/>
                  </a:cubicBezTo>
                  <a:cubicBezTo>
                    <a:pt x="25144" y="13427"/>
                    <a:pt x="25251" y="13410"/>
                    <a:pt x="25364" y="13410"/>
                  </a:cubicBezTo>
                  <a:cubicBezTo>
                    <a:pt x="25409" y="13410"/>
                    <a:pt x="25454" y="13412"/>
                    <a:pt x="25497" y="13412"/>
                  </a:cubicBezTo>
                  <a:cubicBezTo>
                    <a:pt x="26216" y="13357"/>
                    <a:pt x="26936" y="13329"/>
                    <a:pt x="27656" y="13329"/>
                  </a:cubicBezTo>
                  <a:cubicBezTo>
                    <a:pt x="29097" y="13329"/>
                    <a:pt x="30538" y="13440"/>
                    <a:pt x="31964" y="13663"/>
                  </a:cubicBezTo>
                  <a:cubicBezTo>
                    <a:pt x="34603" y="14097"/>
                    <a:pt x="37160" y="14899"/>
                    <a:pt x="39599" y="16035"/>
                  </a:cubicBezTo>
                  <a:lnTo>
                    <a:pt x="40351" y="16386"/>
                  </a:lnTo>
                  <a:cubicBezTo>
                    <a:pt x="40251" y="16475"/>
                    <a:pt x="40158" y="16483"/>
                    <a:pt x="40073" y="16483"/>
                  </a:cubicBezTo>
                  <a:cubicBezTo>
                    <a:pt x="40056" y="16483"/>
                    <a:pt x="40039" y="16483"/>
                    <a:pt x="40022" y="16483"/>
                  </a:cubicBezTo>
                  <a:cubicBezTo>
                    <a:pt x="39998" y="16483"/>
                    <a:pt x="39974" y="16483"/>
                    <a:pt x="39950" y="16487"/>
                  </a:cubicBezTo>
                  <a:cubicBezTo>
                    <a:pt x="37761" y="16553"/>
                    <a:pt x="35639" y="17222"/>
                    <a:pt x="33801" y="18408"/>
                  </a:cubicBezTo>
                  <a:cubicBezTo>
                    <a:pt x="32899" y="19026"/>
                    <a:pt x="32047" y="19711"/>
                    <a:pt x="31262" y="20463"/>
                  </a:cubicBezTo>
                  <a:cubicBezTo>
                    <a:pt x="31061" y="20647"/>
                    <a:pt x="30861" y="20831"/>
                    <a:pt x="30660" y="21031"/>
                  </a:cubicBezTo>
                  <a:cubicBezTo>
                    <a:pt x="30243" y="21466"/>
                    <a:pt x="30343" y="21984"/>
                    <a:pt x="30928" y="22168"/>
                  </a:cubicBezTo>
                  <a:cubicBezTo>
                    <a:pt x="31880" y="22481"/>
                    <a:pt x="32839" y="22677"/>
                    <a:pt x="33812" y="22677"/>
                  </a:cubicBezTo>
                  <a:cubicBezTo>
                    <a:pt x="34393" y="22677"/>
                    <a:pt x="34979" y="22608"/>
                    <a:pt x="35573" y="22452"/>
                  </a:cubicBezTo>
                  <a:cubicBezTo>
                    <a:pt x="37010" y="22084"/>
                    <a:pt x="38329" y="21382"/>
                    <a:pt x="39449" y="20396"/>
                  </a:cubicBezTo>
                  <a:cubicBezTo>
                    <a:pt x="39533" y="20330"/>
                    <a:pt x="39616" y="20263"/>
                    <a:pt x="39700" y="20179"/>
                  </a:cubicBezTo>
                  <a:cubicBezTo>
                    <a:pt x="39733" y="20179"/>
                    <a:pt x="39750" y="20162"/>
                    <a:pt x="39783" y="20162"/>
                  </a:cubicBezTo>
                  <a:cubicBezTo>
                    <a:pt x="39817" y="20196"/>
                    <a:pt x="39833" y="20229"/>
                    <a:pt x="39817" y="20279"/>
                  </a:cubicBezTo>
                  <a:cubicBezTo>
                    <a:pt x="39416" y="21549"/>
                    <a:pt x="39432" y="22853"/>
                    <a:pt x="39549" y="24173"/>
                  </a:cubicBezTo>
                  <a:cubicBezTo>
                    <a:pt x="39649" y="25192"/>
                    <a:pt x="39850" y="26211"/>
                    <a:pt x="40151" y="27197"/>
                  </a:cubicBezTo>
                  <a:cubicBezTo>
                    <a:pt x="40167" y="27247"/>
                    <a:pt x="40184" y="27297"/>
                    <a:pt x="40201" y="27347"/>
                  </a:cubicBezTo>
                  <a:cubicBezTo>
                    <a:pt x="40285" y="27661"/>
                    <a:pt x="40562" y="27853"/>
                    <a:pt x="40848" y="27853"/>
                  </a:cubicBezTo>
                  <a:cubicBezTo>
                    <a:pt x="40957" y="27853"/>
                    <a:pt x="41068" y="27825"/>
                    <a:pt x="41170" y="27765"/>
                  </a:cubicBezTo>
                  <a:cubicBezTo>
                    <a:pt x="41521" y="27598"/>
                    <a:pt x="41805" y="27347"/>
                    <a:pt x="42039" y="27046"/>
                  </a:cubicBezTo>
                  <a:cubicBezTo>
                    <a:pt x="42323" y="26679"/>
                    <a:pt x="42557" y="26278"/>
                    <a:pt x="42741" y="25860"/>
                  </a:cubicBezTo>
                  <a:cubicBezTo>
                    <a:pt x="43342" y="24640"/>
                    <a:pt x="43676" y="23320"/>
                    <a:pt x="43760" y="21967"/>
                  </a:cubicBezTo>
                  <a:cubicBezTo>
                    <a:pt x="43793" y="21065"/>
                    <a:pt x="43643" y="20146"/>
                    <a:pt x="43292" y="19310"/>
                  </a:cubicBezTo>
                  <a:cubicBezTo>
                    <a:pt x="43125" y="18876"/>
                    <a:pt x="42924" y="18475"/>
                    <a:pt x="42741" y="18057"/>
                  </a:cubicBezTo>
                  <a:cubicBezTo>
                    <a:pt x="42690" y="17957"/>
                    <a:pt x="42607" y="17873"/>
                    <a:pt x="42640" y="17723"/>
                  </a:cubicBezTo>
                  <a:cubicBezTo>
                    <a:pt x="42659" y="17721"/>
                    <a:pt x="42678" y="17721"/>
                    <a:pt x="42696" y="17721"/>
                  </a:cubicBezTo>
                  <a:cubicBezTo>
                    <a:pt x="42858" y="17721"/>
                    <a:pt x="43005" y="17785"/>
                    <a:pt x="43125" y="17890"/>
                  </a:cubicBezTo>
                  <a:cubicBezTo>
                    <a:pt x="44462" y="18742"/>
                    <a:pt x="45765" y="19661"/>
                    <a:pt x="47001" y="20664"/>
                  </a:cubicBezTo>
                  <a:cubicBezTo>
                    <a:pt x="47101" y="20747"/>
                    <a:pt x="47218" y="20831"/>
                    <a:pt x="47335" y="20914"/>
                  </a:cubicBezTo>
                  <a:cubicBezTo>
                    <a:pt x="47422" y="20968"/>
                    <a:pt x="47523" y="20995"/>
                    <a:pt x="47622" y="20995"/>
                  </a:cubicBezTo>
                  <a:cubicBezTo>
                    <a:pt x="47772" y="20995"/>
                    <a:pt x="47920" y="20934"/>
                    <a:pt x="48020" y="20814"/>
                  </a:cubicBezTo>
                  <a:cubicBezTo>
                    <a:pt x="48188" y="20614"/>
                    <a:pt x="48171" y="20313"/>
                    <a:pt x="48004" y="20112"/>
                  </a:cubicBezTo>
                  <a:cubicBezTo>
                    <a:pt x="47937" y="20062"/>
                    <a:pt x="47887" y="19995"/>
                    <a:pt x="47820" y="19945"/>
                  </a:cubicBezTo>
                  <a:cubicBezTo>
                    <a:pt x="46299" y="18776"/>
                    <a:pt x="44762" y="17606"/>
                    <a:pt x="43091" y="16637"/>
                  </a:cubicBezTo>
                  <a:cubicBezTo>
                    <a:pt x="41604" y="15785"/>
                    <a:pt x="40034" y="15033"/>
                    <a:pt x="38430" y="14381"/>
                  </a:cubicBezTo>
                  <a:cubicBezTo>
                    <a:pt x="38196" y="14298"/>
                    <a:pt x="37979" y="14181"/>
                    <a:pt x="37728" y="14114"/>
                  </a:cubicBezTo>
                  <a:cubicBezTo>
                    <a:pt x="37544" y="14064"/>
                    <a:pt x="37394" y="13897"/>
                    <a:pt x="37394" y="13696"/>
                  </a:cubicBezTo>
                  <a:cubicBezTo>
                    <a:pt x="37344" y="13362"/>
                    <a:pt x="37260" y="13045"/>
                    <a:pt x="37227" y="12710"/>
                  </a:cubicBezTo>
                  <a:cubicBezTo>
                    <a:pt x="36959" y="10555"/>
                    <a:pt x="36291" y="8450"/>
                    <a:pt x="35272" y="6528"/>
                  </a:cubicBezTo>
                  <a:cubicBezTo>
                    <a:pt x="34587" y="5258"/>
                    <a:pt x="33735" y="4106"/>
                    <a:pt x="32732" y="3053"/>
                  </a:cubicBezTo>
                  <a:cubicBezTo>
                    <a:pt x="32498" y="2802"/>
                    <a:pt x="32248" y="2568"/>
                    <a:pt x="31997" y="2318"/>
                  </a:cubicBezTo>
                  <a:cubicBezTo>
                    <a:pt x="31863" y="2167"/>
                    <a:pt x="31713" y="2067"/>
                    <a:pt x="31529" y="1984"/>
                  </a:cubicBezTo>
                  <a:cubicBezTo>
                    <a:pt x="31432" y="1937"/>
                    <a:pt x="31329" y="1915"/>
                    <a:pt x="31229" y="1915"/>
                  </a:cubicBezTo>
                  <a:cubicBezTo>
                    <a:pt x="30967" y="1915"/>
                    <a:pt x="30719" y="2064"/>
                    <a:pt x="30610" y="2318"/>
                  </a:cubicBezTo>
                  <a:cubicBezTo>
                    <a:pt x="30493" y="2518"/>
                    <a:pt x="30426" y="2752"/>
                    <a:pt x="30393" y="2986"/>
                  </a:cubicBezTo>
                  <a:cubicBezTo>
                    <a:pt x="30142" y="5492"/>
                    <a:pt x="30660" y="7815"/>
                    <a:pt x="32181" y="9853"/>
                  </a:cubicBezTo>
                  <a:cubicBezTo>
                    <a:pt x="33050" y="11006"/>
                    <a:pt x="34035" y="12059"/>
                    <a:pt x="35121" y="12995"/>
                  </a:cubicBezTo>
                  <a:cubicBezTo>
                    <a:pt x="35205" y="13061"/>
                    <a:pt x="35272" y="13111"/>
                    <a:pt x="35339" y="13195"/>
                  </a:cubicBezTo>
                  <a:cubicBezTo>
                    <a:pt x="35355" y="13212"/>
                    <a:pt x="35355" y="13245"/>
                    <a:pt x="35389" y="13295"/>
                  </a:cubicBezTo>
                  <a:cubicBezTo>
                    <a:pt x="35021" y="13245"/>
                    <a:pt x="34654" y="13162"/>
                    <a:pt x="34303" y="13045"/>
                  </a:cubicBezTo>
                  <a:cubicBezTo>
                    <a:pt x="32133" y="12525"/>
                    <a:pt x="29906" y="12264"/>
                    <a:pt x="27680" y="12264"/>
                  </a:cubicBezTo>
                  <a:cubicBezTo>
                    <a:pt x="26974" y="12264"/>
                    <a:pt x="26268" y="12291"/>
                    <a:pt x="25564" y="12343"/>
                  </a:cubicBezTo>
                  <a:cubicBezTo>
                    <a:pt x="24445" y="12410"/>
                    <a:pt x="23342" y="12543"/>
                    <a:pt x="22239" y="12744"/>
                  </a:cubicBezTo>
                  <a:cubicBezTo>
                    <a:pt x="22176" y="12756"/>
                    <a:pt x="22120" y="12762"/>
                    <a:pt x="22071" y="12762"/>
                  </a:cubicBezTo>
                  <a:cubicBezTo>
                    <a:pt x="21848" y="12762"/>
                    <a:pt x="21773" y="12637"/>
                    <a:pt x="21855" y="12376"/>
                  </a:cubicBezTo>
                  <a:cubicBezTo>
                    <a:pt x="22473" y="10405"/>
                    <a:pt x="22206" y="8433"/>
                    <a:pt x="21788" y="6478"/>
                  </a:cubicBezTo>
                  <a:cubicBezTo>
                    <a:pt x="21471" y="4974"/>
                    <a:pt x="20869" y="3538"/>
                    <a:pt x="20017" y="2251"/>
                  </a:cubicBezTo>
                  <a:cubicBezTo>
                    <a:pt x="19683" y="1750"/>
                    <a:pt x="19349" y="1232"/>
                    <a:pt x="19014" y="714"/>
                  </a:cubicBezTo>
                  <a:cubicBezTo>
                    <a:pt x="18948" y="597"/>
                    <a:pt x="18864" y="480"/>
                    <a:pt x="18780" y="380"/>
                  </a:cubicBezTo>
                  <a:cubicBezTo>
                    <a:pt x="18581" y="127"/>
                    <a:pt x="18351" y="1"/>
                    <a:pt x="18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14"/>
            <p:cNvSpPr/>
            <p:nvPr/>
          </p:nvSpPr>
          <p:spPr>
            <a:xfrm>
              <a:off x="1097586" y="1022500"/>
              <a:ext cx="182108" cy="175634"/>
            </a:xfrm>
            <a:custGeom>
              <a:rect b="b" l="l" r="r" t="t"/>
              <a:pathLst>
                <a:path extrusionOk="0" h="5480" w="5682">
                  <a:moveTo>
                    <a:pt x="2804" y="0"/>
                  </a:moveTo>
                  <a:cubicBezTo>
                    <a:pt x="1773" y="0"/>
                    <a:pt x="773" y="614"/>
                    <a:pt x="368" y="1687"/>
                  </a:cubicBezTo>
                  <a:cubicBezTo>
                    <a:pt x="0" y="2606"/>
                    <a:pt x="117" y="4343"/>
                    <a:pt x="1354" y="5112"/>
                  </a:cubicBezTo>
                  <a:cubicBezTo>
                    <a:pt x="1721" y="5346"/>
                    <a:pt x="2173" y="5480"/>
                    <a:pt x="2607" y="5480"/>
                  </a:cubicBezTo>
                  <a:cubicBezTo>
                    <a:pt x="2619" y="5480"/>
                    <a:pt x="2631" y="5480"/>
                    <a:pt x="2643" y="5480"/>
                  </a:cubicBezTo>
                  <a:cubicBezTo>
                    <a:pt x="3965" y="5480"/>
                    <a:pt x="5116" y="4582"/>
                    <a:pt x="5431" y="3307"/>
                  </a:cubicBezTo>
                  <a:cubicBezTo>
                    <a:pt x="5681" y="2338"/>
                    <a:pt x="5230" y="1185"/>
                    <a:pt x="4378" y="534"/>
                  </a:cubicBezTo>
                  <a:cubicBezTo>
                    <a:pt x="3900" y="171"/>
                    <a:pt x="3348" y="0"/>
                    <a:pt x="28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14"/>
            <p:cNvSpPr/>
            <p:nvPr/>
          </p:nvSpPr>
          <p:spPr>
            <a:xfrm>
              <a:off x="1618623" y="935196"/>
              <a:ext cx="186948" cy="167333"/>
            </a:xfrm>
            <a:custGeom>
              <a:rect b="b" l="l" r="r" t="t"/>
              <a:pathLst>
                <a:path extrusionOk="0" h="5221" w="5833">
                  <a:moveTo>
                    <a:pt x="3000" y="0"/>
                  </a:moveTo>
                  <a:cubicBezTo>
                    <a:pt x="1950" y="0"/>
                    <a:pt x="898" y="675"/>
                    <a:pt x="502" y="1704"/>
                  </a:cubicBezTo>
                  <a:cubicBezTo>
                    <a:pt x="1" y="3057"/>
                    <a:pt x="619" y="4561"/>
                    <a:pt x="1906" y="5046"/>
                  </a:cubicBezTo>
                  <a:cubicBezTo>
                    <a:pt x="2225" y="5164"/>
                    <a:pt x="2553" y="5221"/>
                    <a:pt x="2875" y="5221"/>
                  </a:cubicBezTo>
                  <a:cubicBezTo>
                    <a:pt x="3918" y="5221"/>
                    <a:pt x="4894" y="4623"/>
                    <a:pt x="5264" y="3575"/>
                  </a:cubicBezTo>
                  <a:cubicBezTo>
                    <a:pt x="5832" y="2239"/>
                    <a:pt x="5181" y="685"/>
                    <a:pt x="3827" y="150"/>
                  </a:cubicBezTo>
                  <a:cubicBezTo>
                    <a:pt x="3560" y="48"/>
                    <a:pt x="3280" y="0"/>
                    <a:pt x="3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14"/>
            <p:cNvSpPr/>
            <p:nvPr/>
          </p:nvSpPr>
          <p:spPr>
            <a:xfrm>
              <a:off x="1457988" y="797926"/>
              <a:ext cx="167109" cy="163519"/>
            </a:xfrm>
            <a:custGeom>
              <a:rect b="b" l="l" r="r" t="t"/>
              <a:pathLst>
                <a:path extrusionOk="0" h="5102" w="5214">
                  <a:moveTo>
                    <a:pt x="2424" y="0"/>
                  </a:moveTo>
                  <a:cubicBezTo>
                    <a:pt x="1780" y="0"/>
                    <a:pt x="1263" y="252"/>
                    <a:pt x="852" y="724"/>
                  </a:cubicBezTo>
                  <a:cubicBezTo>
                    <a:pt x="134" y="1626"/>
                    <a:pt x="0" y="2862"/>
                    <a:pt x="502" y="3898"/>
                  </a:cubicBezTo>
                  <a:cubicBezTo>
                    <a:pt x="910" y="4672"/>
                    <a:pt x="1720" y="5102"/>
                    <a:pt x="2565" y="5102"/>
                  </a:cubicBezTo>
                  <a:cubicBezTo>
                    <a:pt x="2999" y="5102"/>
                    <a:pt x="3441" y="4988"/>
                    <a:pt x="3843" y="4751"/>
                  </a:cubicBezTo>
                  <a:cubicBezTo>
                    <a:pt x="4712" y="4266"/>
                    <a:pt x="5213" y="3297"/>
                    <a:pt x="5113" y="2294"/>
                  </a:cubicBezTo>
                  <a:cubicBezTo>
                    <a:pt x="5096" y="1442"/>
                    <a:pt x="4578" y="674"/>
                    <a:pt x="3793" y="306"/>
                  </a:cubicBezTo>
                  <a:cubicBezTo>
                    <a:pt x="3284" y="100"/>
                    <a:pt x="2829" y="0"/>
                    <a:pt x="24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14"/>
            <p:cNvSpPr/>
            <p:nvPr/>
          </p:nvSpPr>
          <p:spPr>
            <a:xfrm>
              <a:off x="1905118" y="848597"/>
              <a:ext cx="178358" cy="162045"/>
            </a:xfrm>
            <a:custGeom>
              <a:rect b="b" l="l" r="r" t="t"/>
              <a:pathLst>
                <a:path extrusionOk="0" h="5056" w="5565">
                  <a:moveTo>
                    <a:pt x="2531" y="1"/>
                  </a:moveTo>
                  <a:cubicBezTo>
                    <a:pt x="1717" y="1"/>
                    <a:pt x="937" y="445"/>
                    <a:pt x="536" y="1198"/>
                  </a:cubicBezTo>
                  <a:cubicBezTo>
                    <a:pt x="285" y="1582"/>
                    <a:pt x="135" y="2033"/>
                    <a:pt x="85" y="2484"/>
                  </a:cubicBezTo>
                  <a:cubicBezTo>
                    <a:pt x="1" y="3153"/>
                    <a:pt x="268" y="3821"/>
                    <a:pt x="786" y="4222"/>
                  </a:cubicBezTo>
                  <a:cubicBezTo>
                    <a:pt x="987" y="4406"/>
                    <a:pt x="1187" y="4573"/>
                    <a:pt x="1421" y="4723"/>
                  </a:cubicBezTo>
                  <a:cubicBezTo>
                    <a:pt x="1801" y="4948"/>
                    <a:pt x="2221" y="5055"/>
                    <a:pt x="2636" y="5055"/>
                  </a:cubicBezTo>
                  <a:cubicBezTo>
                    <a:pt x="3425" y="5055"/>
                    <a:pt x="4197" y="4667"/>
                    <a:pt x="4646" y="3955"/>
                  </a:cubicBezTo>
                  <a:cubicBezTo>
                    <a:pt x="5565" y="2568"/>
                    <a:pt x="5014" y="814"/>
                    <a:pt x="3443" y="195"/>
                  </a:cubicBezTo>
                  <a:cubicBezTo>
                    <a:pt x="3147" y="63"/>
                    <a:pt x="2837" y="1"/>
                    <a:pt x="25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14"/>
            <p:cNvSpPr/>
            <p:nvPr/>
          </p:nvSpPr>
          <p:spPr>
            <a:xfrm>
              <a:off x="2044952" y="980355"/>
              <a:ext cx="158487" cy="125732"/>
            </a:xfrm>
            <a:custGeom>
              <a:rect b="b" l="l" r="r" t="t"/>
              <a:pathLst>
                <a:path extrusionOk="0" h="3923" w="4945">
                  <a:moveTo>
                    <a:pt x="2254" y="1"/>
                  </a:moveTo>
                  <a:cubicBezTo>
                    <a:pt x="850" y="1"/>
                    <a:pt x="0" y="1225"/>
                    <a:pt x="216" y="2534"/>
                  </a:cubicBezTo>
                  <a:cubicBezTo>
                    <a:pt x="300" y="3069"/>
                    <a:pt x="667" y="3520"/>
                    <a:pt x="1202" y="3670"/>
                  </a:cubicBezTo>
                  <a:cubicBezTo>
                    <a:pt x="1581" y="3841"/>
                    <a:pt x="1965" y="3923"/>
                    <a:pt x="2328" y="3923"/>
                  </a:cubicBezTo>
                  <a:cubicBezTo>
                    <a:pt x="2924" y="3923"/>
                    <a:pt x="3462" y="3701"/>
                    <a:pt x="3825" y="3286"/>
                  </a:cubicBezTo>
                  <a:cubicBezTo>
                    <a:pt x="4945" y="2133"/>
                    <a:pt x="4226" y="195"/>
                    <a:pt x="2622" y="28"/>
                  </a:cubicBezTo>
                  <a:cubicBezTo>
                    <a:pt x="2496" y="9"/>
                    <a:pt x="2373" y="1"/>
                    <a:pt x="2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14"/>
            <p:cNvSpPr/>
            <p:nvPr/>
          </p:nvSpPr>
          <p:spPr>
            <a:xfrm>
              <a:off x="1500294" y="1000578"/>
              <a:ext cx="118906" cy="348832"/>
            </a:xfrm>
            <a:custGeom>
              <a:rect b="b" l="l" r="r" t="t"/>
              <a:pathLst>
                <a:path extrusionOk="0" h="10884" w="3710">
                  <a:moveTo>
                    <a:pt x="676" y="1"/>
                  </a:moveTo>
                  <a:cubicBezTo>
                    <a:pt x="647" y="1"/>
                    <a:pt x="617" y="5"/>
                    <a:pt x="585" y="15"/>
                  </a:cubicBezTo>
                  <a:cubicBezTo>
                    <a:pt x="418" y="65"/>
                    <a:pt x="368" y="182"/>
                    <a:pt x="418" y="416"/>
                  </a:cubicBezTo>
                  <a:cubicBezTo>
                    <a:pt x="585" y="1101"/>
                    <a:pt x="719" y="1803"/>
                    <a:pt x="903" y="2488"/>
                  </a:cubicBezTo>
                  <a:cubicBezTo>
                    <a:pt x="1053" y="2989"/>
                    <a:pt x="1053" y="3540"/>
                    <a:pt x="903" y="4042"/>
                  </a:cubicBezTo>
                  <a:cubicBezTo>
                    <a:pt x="652" y="4977"/>
                    <a:pt x="451" y="5930"/>
                    <a:pt x="101" y="6849"/>
                  </a:cubicBezTo>
                  <a:cubicBezTo>
                    <a:pt x="0" y="7149"/>
                    <a:pt x="34" y="7300"/>
                    <a:pt x="184" y="7367"/>
                  </a:cubicBezTo>
                  <a:cubicBezTo>
                    <a:pt x="220" y="7381"/>
                    <a:pt x="252" y="7388"/>
                    <a:pt x="282" y="7388"/>
                  </a:cubicBezTo>
                  <a:cubicBezTo>
                    <a:pt x="395" y="7388"/>
                    <a:pt x="480" y="7286"/>
                    <a:pt x="585" y="7049"/>
                  </a:cubicBezTo>
                  <a:cubicBezTo>
                    <a:pt x="836" y="6398"/>
                    <a:pt x="1053" y="5729"/>
                    <a:pt x="1220" y="5061"/>
                  </a:cubicBezTo>
                  <a:cubicBezTo>
                    <a:pt x="1253" y="4944"/>
                    <a:pt x="1287" y="4844"/>
                    <a:pt x="1304" y="4743"/>
                  </a:cubicBezTo>
                  <a:lnTo>
                    <a:pt x="1404" y="4727"/>
                  </a:lnTo>
                  <a:cubicBezTo>
                    <a:pt x="1471" y="5061"/>
                    <a:pt x="1554" y="5395"/>
                    <a:pt x="1621" y="5729"/>
                  </a:cubicBezTo>
                  <a:cubicBezTo>
                    <a:pt x="1905" y="7300"/>
                    <a:pt x="2339" y="8820"/>
                    <a:pt x="2690" y="10374"/>
                  </a:cubicBezTo>
                  <a:cubicBezTo>
                    <a:pt x="2707" y="10491"/>
                    <a:pt x="2741" y="10608"/>
                    <a:pt x="2791" y="10725"/>
                  </a:cubicBezTo>
                  <a:cubicBezTo>
                    <a:pt x="2832" y="10822"/>
                    <a:pt x="2919" y="10884"/>
                    <a:pt x="3004" y="10884"/>
                  </a:cubicBezTo>
                  <a:cubicBezTo>
                    <a:pt x="3023" y="10884"/>
                    <a:pt x="3040" y="10881"/>
                    <a:pt x="3058" y="10875"/>
                  </a:cubicBezTo>
                  <a:cubicBezTo>
                    <a:pt x="3192" y="10859"/>
                    <a:pt x="3275" y="10725"/>
                    <a:pt x="3258" y="10591"/>
                  </a:cubicBezTo>
                  <a:cubicBezTo>
                    <a:pt x="3242" y="10491"/>
                    <a:pt x="3225" y="10408"/>
                    <a:pt x="3192" y="10307"/>
                  </a:cubicBezTo>
                  <a:cubicBezTo>
                    <a:pt x="2824" y="8570"/>
                    <a:pt x="2440" y="6832"/>
                    <a:pt x="2055" y="5094"/>
                  </a:cubicBezTo>
                  <a:cubicBezTo>
                    <a:pt x="2039" y="4977"/>
                    <a:pt x="2022" y="4877"/>
                    <a:pt x="2005" y="4760"/>
                  </a:cubicBezTo>
                  <a:cubicBezTo>
                    <a:pt x="2156" y="4760"/>
                    <a:pt x="2189" y="4877"/>
                    <a:pt x="2223" y="4944"/>
                  </a:cubicBezTo>
                  <a:cubicBezTo>
                    <a:pt x="2507" y="5362"/>
                    <a:pt x="2774" y="5779"/>
                    <a:pt x="3058" y="6197"/>
                  </a:cubicBezTo>
                  <a:cubicBezTo>
                    <a:pt x="3108" y="6297"/>
                    <a:pt x="3175" y="6381"/>
                    <a:pt x="3258" y="6464"/>
                  </a:cubicBezTo>
                  <a:cubicBezTo>
                    <a:pt x="3307" y="6513"/>
                    <a:pt x="3367" y="6539"/>
                    <a:pt x="3429" y="6539"/>
                  </a:cubicBezTo>
                  <a:cubicBezTo>
                    <a:pt x="3473" y="6539"/>
                    <a:pt x="3517" y="6526"/>
                    <a:pt x="3559" y="6498"/>
                  </a:cubicBezTo>
                  <a:cubicBezTo>
                    <a:pt x="3659" y="6448"/>
                    <a:pt x="3710" y="6331"/>
                    <a:pt x="3693" y="6214"/>
                  </a:cubicBezTo>
                  <a:cubicBezTo>
                    <a:pt x="3659" y="6080"/>
                    <a:pt x="3593" y="5963"/>
                    <a:pt x="3492" y="5846"/>
                  </a:cubicBezTo>
                  <a:cubicBezTo>
                    <a:pt x="2924" y="4994"/>
                    <a:pt x="2406" y="4108"/>
                    <a:pt x="1721" y="3323"/>
                  </a:cubicBezTo>
                  <a:cubicBezTo>
                    <a:pt x="1654" y="3206"/>
                    <a:pt x="1604" y="3073"/>
                    <a:pt x="1588" y="2939"/>
                  </a:cubicBezTo>
                  <a:cubicBezTo>
                    <a:pt x="1404" y="2137"/>
                    <a:pt x="1220" y="1335"/>
                    <a:pt x="1036" y="533"/>
                  </a:cubicBezTo>
                  <a:cubicBezTo>
                    <a:pt x="1020" y="433"/>
                    <a:pt x="986" y="349"/>
                    <a:pt x="969" y="249"/>
                  </a:cubicBezTo>
                  <a:cubicBezTo>
                    <a:pt x="902" y="86"/>
                    <a:pt x="801" y="1"/>
                    <a:pt x="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14"/>
            <p:cNvSpPr/>
            <p:nvPr/>
          </p:nvSpPr>
          <p:spPr>
            <a:xfrm>
              <a:off x="954611" y="777414"/>
              <a:ext cx="350242" cy="149000"/>
            </a:xfrm>
            <a:custGeom>
              <a:rect b="b" l="l" r="r" t="t"/>
              <a:pathLst>
                <a:path extrusionOk="0" h="4649" w="10928">
                  <a:moveTo>
                    <a:pt x="253" y="0"/>
                  </a:moveTo>
                  <a:cubicBezTo>
                    <a:pt x="167" y="0"/>
                    <a:pt x="77" y="51"/>
                    <a:pt x="50" y="144"/>
                  </a:cubicBezTo>
                  <a:cubicBezTo>
                    <a:pt x="0" y="244"/>
                    <a:pt x="34" y="378"/>
                    <a:pt x="134" y="445"/>
                  </a:cubicBezTo>
                  <a:cubicBezTo>
                    <a:pt x="251" y="495"/>
                    <a:pt x="368" y="562"/>
                    <a:pt x="485" y="595"/>
                  </a:cubicBezTo>
                  <a:cubicBezTo>
                    <a:pt x="2206" y="1330"/>
                    <a:pt x="3960" y="1949"/>
                    <a:pt x="5664" y="2717"/>
                  </a:cubicBezTo>
                  <a:cubicBezTo>
                    <a:pt x="5815" y="2751"/>
                    <a:pt x="5949" y="2834"/>
                    <a:pt x="6049" y="2934"/>
                  </a:cubicBezTo>
                  <a:cubicBezTo>
                    <a:pt x="5848" y="3001"/>
                    <a:pt x="5648" y="3035"/>
                    <a:pt x="5447" y="3051"/>
                  </a:cubicBezTo>
                  <a:cubicBezTo>
                    <a:pt x="5080" y="3101"/>
                    <a:pt x="4729" y="3118"/>
                    <a:pt x="4361" y="3168"/>
                  </a:cubicBezTo>
                  <a:cubicBezTo>
                    <a:pt x="4261" y="3168"/>
                    <a:pt x="4177" y="3185"/>
                    <a:pt x="4077" y="3218"/>
                  </a:cubicBezTo>
                  <a:cubicBezTo>
                    <a:pt x="3843" y="3319"/>
                    <a:pt x="3877" y="3670"/>
                    <a:pt x="4127" y="3720"/>
                  </a:cubicBezTo>
                  <a:cubicBezTo>
                    <a:pt x="4177" y="3728"/>
                    <a:pt x="4223" y="3732"/>
                    <a:pt x="4269" y="3732"/>
                  </a:cubicBezTo>
                  <a:cubicBezTo>
                    <a:pt x="4315" y="3732"/>
                    <a:pt x="4361" y="3728"/>
                    <a:pt x="4411" y="3720"/>
                  </a:cubicBezTo>
                  <a:cubicBezTo>
                    <a:pt x="5263" y="3670"/>
                    <a:pt x="6099" y="3553"/>
                    <a:pt x="6934" y="3369"/>
                  </a:cubicBezTo>
                  <a:cubicBezTo>
                    <a:pt x="6979" y="3360"/>
                    <a:pt x="7024" y="3356"/>
                    <a:pt x="7068" y="3356"/>
                  </a:cubicBezTo>
                  <a:cubicBezTo>
                    <a:pt x="7190" y="3356"/>
                    <a:pt x="7309" y="3387"/>
                    <a:pt x="7419" y="3436"/>
                  </a:cubicBezTo>
                  <a:cubicBezTo>
                    <a:pt x="8371" y="3803"/>
                    <a:pt x="9307" y="4171"/>
                    <a:pt x="10259" y="4538"/>
                  </a:cubicBezTo>
                  <a:cubicBezTo>
                    <a:pt x="10343" y="4572"/>
                    <a:pt x="10410" y="4605"/>
                    <a:pt x="10493" y="4622"/>
                  </a:cubicBezTo>
                  <a:cubicBezTo>
                    <a:pt x="10529" y="4640"/>
                    <a:pt x="10567" y="4648"/>
                    <a:pt x="10605" y="4648"/>
                  </a:cubicBezTo>
                  <a:cubicBezTo>
                    <a:pt x="10708" y="4648"/>
                    <a:pt x="10807" y="4586"/>
                    <a:pt x="10844" y="4488"/>
                  </a:cubicBezTo>
                  <a:cubicBezTo>
                    <a:pt x="10928" y="4338"/>
                    <a:pt x="10844" y="4171"/>
                    <a:pt x="10677" y="4121"/>
                  </a:cubicBezTo>
                  <a:cubicBezTo>
                    <a:pt x="10593" y="4071"/>
                    <a:pt x="10510" y="4037"/>
                    <a:pt x="10410" y="4004"/>
                  </a:cubicBezTo>
                  <a:cubicBezTo>
                    <a:pt x="9558" y="3670"/>
                    <a:pt x="8705" y="3319"/>
                    <a:pt x="7853" y="2985"/>
                  </a:cubicBezTo>
                  <a:cubicBezTo>
                    <a:pt x="7653" y="2934"/>
                    <a:pt x="7502" y="2817"/>
                    <a:pt x="7402" y="2634"/>
                  </a:cubicBezTo>
                  <a:cubicBezTo>
                    <a:pt x="7352" y="2550"/>
                    <a:pt x="7285" y="2467"/>
                    <a:pt x="7185" y="2383"/>
                  </a:cubicBezTo>
                  <a:cubicBezTo>
                    <a:pt x="6533" y="1748"/>
                    <a:pt x="5915" y="1080"/>
                    <a:pt x="5280" y="411"/>
                  </a:cubicBezTo>
                  <a:cubicBezTo>
                    <a:pt x="5163" y="278"/>
                    <a:pt x="5046" y="177"/>
                    <a:pt x="4913" y="77"/>
                  </a:cubicBezTo>
                  <a:cubicBezTo>
                    <a:pt x="4862" y="37"/>
                    <a:pt x="4809" y="20"/>
                    <a:pt x="4758" y="20"/>
                  </a:cubicBezTo>
                  <a:cubicBezTo>
                    <a:pt x="4577" y="20"/>
                    <a:pt x="4435" y="241"/>
                    <a:pt x="4578" y="411"/>
                  </a:cubicBezTo>
                  <a:cubicBezTo>
                    <a:pt x="4645" y="495"/>
                    <a:pt x="4712" y="562"/>
                    <a:pt x="4779" y="629"/>
                  </a:cubicBezTo>
                  <a:cubicBezTo>
                    <a:pt x="5230" y="1130"/>
                    <a:pt x="5681" y="1614"/>
                    <a:pt x="6132" y="2116"/>
                  </a:cubicBezTo>
                  <a:cubicBezTo>
                    <a:pt x="6182" y="2149"/>
                    <a:pt x="6216" y="2216"/>
                    <a:pt x="6249" y="2266"/>
                  </a:cubicBezTo>
                  <a:lnTo>
                    <a:pt x="6216" y="2316"/>
                  </a:lnTo>
                  <a:cubicBezTo>
                    <a:pt x="6099" y="2266"/>
                    <a:pt x="5965" y="2216"/>
                    <a:pt x="5848" y="2166"/>
                  </a:cubicBezTo>
                  <a:cubicBezTo>
                    <a:pt x="4144" y="1431"/>
                    <a:pt x="2406" y="779"/>
                    <a:pt x="685" y="127"/>
                  </a:cubicBezTo>
                  <a:cubicBezTo>
                    <a:pt x="568" y="77"/>
                    <a:pt x="451" y="27"/>
                    <a:pt x="318" y="10"/>
                  </a:cubicBezTo>
                  <a:cubicBezTo>
                    <a:pt x="297" y="4"/>
                    <a:pt x="275"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14"/>
            <p:cNvSpPr/>
            <p:nvPr/>
          </p:nvSpPr>
          <p:spPr>
            <a:xfrm>
              <a:off x="1280207" y="997726"/>
              <a:ext cx="212075" cy="321013"/>
            </a:xfrm>
            <a:custGeom>
              <a:rect b="b" l="l" r="r" t="t"/>
              <a:pathLst>
                <a:path extrusionOk="0" h="10016" w="6617">
                  <a:moveTo>
                    <a:pt x="6321" y="0"/>
                  </a:moveTo>
                  <a:cubicBezTo>
                    <a:pt x="6249" y="0"/>
                    <a:pt x="6180" y="30"/>
                    <a:pt x="6132" y="87"/>
                  </a:cubicBezTo>
                  <a:cubicBezTo>
                    <a:pt x="6065" y="154"/>
                    <a:pt x="6015" y="238"/>
                    <a:pt x="5965" y="321"/>
                  </a:cubicBezTo>
                  <a:cubicBezTo>
                    <a:pt x="5514" y="1006"/>
                    <a:pt x="5079" y="1708"/>
                    <a:pt x="4645" y="2410"/>
                  </a:cubicBezTo>
                  <a:cubicBezTo>
                    <a:pt x="4562" y="2543"/>
                    <a:pt x="4478" y="2660"/>
                    <a:pt x="4294" y="2660"/>
                  </a:cubicBezTo>
                  <a:cubicBezTo>
                    <a:pt x="4144" y="2677"/>
                    <a:pt x="4010" y="2761"/>
                    <a:pt x="3893" y="2877"/>
                  </a:cubicBezTo>
                  <a:cubicBezTo>
                    <a:pt x="3225" y="3462"/>
                    <a:pt x="2490" y="3964"/>
                    <a:pt x="1771" y="4498"/>
                  </a:cubicBezTo>
                  <a:cubicBezTo>
                    <a:pt x="1688" y="4548"/>
                    <a:pt x="1621" y="4615"/>
                    <a:pt x="1554" y="4682"/>
                  </a:cubicBezTo>
                  <a:cubicBezTo>
                    <a:pt x="1454" y="4766"/>
                    <a:pt x="1454" y="4916"/>
                    <a:pt x="1537" y="5016"/>
                  </a:cubicBezTo>
                  <a:cubicBezTo>
                    <a:pt x="1587" y="5076"/>
                    <a:pt x="1650" y="5106"/>
                    <a:pt x="1713" y="5106"/>
                  </a:cubicBezTo>
                  <a:cubicBezTo>
                    <a:pt x="1755" y="5106"/>
                    <a:pt x="1798" y="5093"/>
                    <a:pt x="1838" y="5066"/>
                  </a:cubicBezTo>
                  <a:cubicBezTo>
                    <a:pt x="1922" y="5016"/>
                    <a:pt x="2005" y="4949"/>
                    <a:pt x="2089" y="4899"/>
                  </a:cubicBezTo>
                  <a:cubicBezTo>
                    <a:pt x="2556" y="4565"/>
                    <a:pt x="3041" y="4231"/>
                    <a:pt x="3526" y="3880"/>
                  </a:cubicBezTo>
                  <a:cubicBezTo>
                    <a:pt x="3551" y="3867"/>
                    <a:pt x="3576" y="3835"/>
                    <a:pt x="3624" y="3835"/>
                  </a:cubicBezTo>
                  <a:cubicBezTo>
                    <a:pt x="3639" y="3835"/>
                    <a:pt x="3656" y="3839"/>
                    <a:pt x="3676" y="3847"/>
                  </a:cubicBezTo>
                  <a:cubicBezTo>
                    <a:pt x="3693" y="3947"/>
                    <a:pt x="3609" y="4047"/>
                    <a:pt x="3559" y="4131"/>
                  </a:cubicBezTo>
                  <a:cubicBezTo>
                    <a:pt x="2440" y="5885"/>
                    <a:pt x="1370" y="7673"/>
                    <a:pt x="201" y="9410"/>
                  </a:cubicBezTo>
                  <a:cubicBezTo>
                    <a:pt x="150" y="9494"/>
                    <a:pt x="100" y="9578"/>
                    <a:pt x="50" y="9661"/>
                  </a:cubicBezTo>
                  <a:cubicBezTo>
                    <a:pt x="0" y="9761"/>
                    <a:pt x="33" y="9895"/>
                    <a:pt x="117" y="9962"/>
                  </a:cubicBezTo>
                  <a:cubicBezTo>
                    <a:pt x="160" y="9998"/>
                    <a:pt x="216" y="10015"/>
                    <a:pt x="271" y="10015"/>
                  </a:cubicBezTo>
                  <a:cubicBezTo>
                    <a:pt x="343" y="10015"/>
                    <a:pt x="413" y="9985"/>
                    <a:pt x="451" y="9928"/>
                  </a:cubicBezTo>
                  <a:cubicBezTo>
                    <a:pt x="535" y="9845"/>
                    <a:pt x="602" y="9745"/>
                    <a:pt x="668" y="9661"/>
                  </a:cubicBezTo>
                  <a:cubicBezTo>
                    <a:pt x="1521" y="8391"/>
                    <a:pt x="2373" y="7121"/>
                    <a:pt x="3175" y="5818"/>
                  </a:cubicBezTo>
                  <a:cubicBezTo>
                    <a:pt x="3409" y="5400"/>
                    <a:pt x="3659" y="4999"/>
                    <a:pt x="3960" y="4632"/>
                  </a:cubicBezTo>
                  <a:lnTo>
                    <a:pt x="3960" y="4632"/>
                  </a:lnTo>
                  <a:cubicBezTo>
                    <a:pt x="3943" y="4999"/>
                    <a:pt x="3893" y="5384"/>
                    <a:pt x="3843" y="5751"/>
                  </a:cubicBezTo>
                  <a:cubicBezTo>
                    <a:pt x="3793" y="6085"/>
                    <a:pt x="3860" y="6236"/>
                    <a:pt x="4044" y="6269"/>
                  </a:cubicBezTo>
                  <a:cubicBezTo>
                    <a:pt x="4062" y="6273"/>
                    <a:pt x="4079" y="6274"/>
                    <a:pt x="4096" y="6274"/>
                  </a:cubicBezTo>
                  <a:cubicBezTo>
                    <a:pt x="4253" y="6274"/>
                    <a:pt x="4364" y="6133"/>
                    <a:pt x="4394" y="5801"/>
                  </a:cubicBezTo>
                  <a:cubicBezTo>
                    <a:pt x="4495" y="5100"/>
                    <a:pt x="4578" y="4398"/>
                    <a:pt x="4645" y="3696"/>
                  </a:cubicBezTo>
                  <a:cubicBezTo>
                    <a:pt x="4662" y="3496"/>
                    <a:pt x="4729" y="3312"/>
                    <a:pt x="4829" y="3145"/>
                  </a:cubicBezTo>
                  <a:cubicBezTo>
                    <a:pt x="5364" y="2343"/>
                    <a:pt x="5865" y="1524"/>
                    <a:pt x="6383" y="722"/>
                  </a:cubicBezTo>
                  <a:cubicBezTo>
                    <a:pt x="6450" y="605"/>
                    <a:pt x="6516" y="471"/>
                    <a:pt x="6567" y="354"/>
                  </a:cubicBezTo>
                  <a:cubicBezTo>
                    <a:pt x="6617" y="238"/>
                    <a:pt x="6583" y="121"/>
                    <a:pt x="6483" y="54"/>
                  </a:cubicBezTo>
                  <a:cubicBezTo>
                    <a:pt x="6432" y="18"/>
                    <a:pt x="6376" y="0"/>
                    <a:pt x="6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14"/>
            <p:cNvSpPr/>
            <p:nvPr/>
          </p:nvSpPr>
          <p:spPr>
            <a:xfrm>
              <a:off x="1709132" y="617549"/>
              <a:ext cx="163904" cy="310020"/>
            </a:xfrm>
            <a:custGeom>
              <a:rect b="b" l="l" r="r" t="t"/>
              <a:pathLst>
                <a:path extrusionOk="0" h="9673" w="5114">
                  <a:moveTo>
                    <a:pt x="422" y="0"/>
                  </a:moveTo>
                  <a:cubicBezTo>
                    <a:pt x="387" y="0"/>
                    <a:pt x="352" y="6"/>
                    <a:pt x="318" y="19"/>
                  </a:cubicBezTo>
                  <a:cubicBezTo>
                    <a:pt x="168" y="86"/>
                    <a:pt x="118" y="236"/>
                    <a:pt x="168" y="370"/>
                  </a:cubicBezTo>
                  <a:cubicBezTo>
                    <a:pt x="218" y="487"/>
                    <a:pt x="268" y="604"/>
                    <a:pt x="318" y="721"/>
                  </a:cubicBezTo>
                  <a:cubicBezTo>
                    <a:pt x="920" y="2175"/>
                    <a:pt x="1638" y="3578"/>
                    <a:pt x="2306" y="4998"/>
                  </a:cubicBezTo>
                  <a:cubicBezTo>
                    <a:pt x="2373" y="5165"/>
                    <a:pt x="2457" y="5333"/>
                    <a:pt x="2524" y="5500"/>
                  </a:cubicBezTo>
                  <a:cubicBezTo>
                    <a:pt x="2512" y="5501"/>
                    <a:pt x="2500" y="5501"/>
                    <a:pt x="2489" y="5501"/>
                  </a:cubicBezTo>
                  <a:cubicBezTo>
                    <a:pt x="2331" y="5501"/>
                    <a:pt x="2266" y="5394"/>
                    <a:pt x="2173" y="5316"/>
                  </a:cubicBezTo>
                  <a:cubicBezTo>
                    <a:pt x="1655" y="4965"/>
                    <a:pt x="1154" y="4597"/>
                    <a:pt x="636" y="4230"/>
                  </a:cubicBezTo>
                  <a:cubicBezTo>
                    <a:pt x="552" y="4180"/>
                    <a:pt x="485" y="4130"/>
                    <a:pt x="385" y="4079"/>
                  </a:cubicBezTo>
                  <a:cubicBezTo>
                    <a:pt x="350" y="4050"/>
                    <a:pt x="308" y="4037"/>
                    <a:pt x="267" y="4037"/>
                  </a:cubicBezTo>
                  <a:cubicBezTo>
                    <a:pt x="189" y="4037"/>
                    <a:pt x="111" y="4081"/>
                    <a:pt x="67" y="4146"/>
                  </a:cubicBezTo>
                  <a:cubicBezTo>
                    <a:pt x="1" y="4247"/>
                    <a:pt x="1" y="4380"/>
                    <a:pt x="101" y="4464"/>
                  </a:cubicBezTo>
                  <a:cubicBezTo>
                    <a:pt x="184" y="4531"/>
                    <a:pt x="268" y="4597"/>
                    <a:pt x="352" y="4664"/>
                  </a:cubicBezTo>
                  <a:cubicBezTo>
                    <a:pt x="1237" y="5299"/>
                    <a:pt x="2106" y="5967"/>
                    <a:pt x="2941" y="6636"/>
                  </a:cubicBezTo>
                  <a:cubicBezTo>
                    <a:pt x="3108" y="6769"/>
                    <a:pt x="3242" y="6937"/>
                    <a:pt x="3342" y="7120"/>
                  </a:cubicBezTo>
                  <a:cubicBezTo>
                    <a:pt x="3727" y="7839"/>
                    <a:pt x="4111" y="8574"/>
                    <a:pt x="4495" y="9292"/>
                  </a:cubicBezTo>
                  <a:cubicBezTo>
                    <a:pt x="4562" y="9409"/>
                    <a:pt x="4629" y="9510"/>
                    <a:pt x="4712" y="9610"/>
                  </a:cubicBezTo>
                  <a:cubicBezTo>
                    <a:pt x="4753" y="9650"/>
                    <a:pt x="4812" y="9673"/>
                    <a:pt x="4870" y="9673"/>
                  </a:cubicBezTo>
                  <a:cubicBezTo>
                    <a:pt x="4909" y="9673"/>
                    <a:pt x="4947" y="9663"/>
                    <a:pt x="4980" y="9643"/>
                  </a:cubicBezTo>
                  <a:cubicBezTo>
                    <a:pt x="5080" y="9593"/>
                    <a:pt x="5113" y="9493"/>
                    <a:pt x="5097" y="9393"/>
                  </a:cubicBezTo>
                  <a:cubicBezTo>
                    <a:pt x="5047" y="9259"/>
                    <a:pt x="4997" y="9125"/>
                    <a:pt x="4930" y="9008"/>
                  </a:cubicBezTo>
                  <a:cubicBezTo>
                    <a:pt x="4579" y="8307"/>
                    <a:pt x="4211" y="7588"/>
                    <a:pt x="3844" y="6886"/>
                  </a:cubicBezTo>
                  <a:cubicBezTo>
                    <a:pt x="3760" y="6719"/>
                    <a:pt x="3710" y="6519"/>
                    <a:pt x="3727" y="6335"/>
                  </a:cubicBezTo>
                  <a:cubicBezTo>
                    <a:pt x="3777" y="5333"/>
                    <a:pt x="3743" y="4347"/>
                    <a:pt x="3743" y="3361"/>
                  </a:cubicBezTo>
                  <a:cubicBezTo>
                    <a:pt x="3743" y="3311"/>
                    <a:pt x="3743" y="3244"/>
                    <a:pt x="3727" y="3194"/>
                  </a:cubicBezTo>
                  <a:cubicBezTo>
                    <a:pt x="3727" y="3043"/>
                    <a:pt x="3593" y="2943"/>
                    <a:pt x="3443" y="2943"/>
                  </a:cubicBezTo>
                  <a:cubicBezTo>
                    <a:pt x="3276" y="2943"/>
                    <a:pt x="3209" y="3060"/>
                    <a:pt x="3192" y="3211"/>
                  </a:cubicBezTo>
                  <a:cubicBezTo>
                    <a:pt x="3175" y="3328"/>
                    <a:pt x="3175" y="3445"/>
                    <a:pt x="3175" y="3545"/>
                  </a:cubicBezTo>
                  <a:cubicBezTo>
                    <a:pt x="3192" y="4146"/>
                    <a:pt x="3192" y="4748"/>
                    <a:pt x="3192" y="5383"/>
                  </a:cubicBezTo>
                  <a:cubicBezTo>
                    <a:pt x="3092" y="5349"/>
                    <a:pt x="3025" y="5266"/>
                    <a:pt x="3008" y="5165"/>
                  </a:cubicBezTo>
                  <a:cubicBezTo>
                    <a:pt x="2256" y="3578"/>
                    <a:pt x="1471" y="2024"/>
                    <a:pt x="803" y="420"/>
                  </a:cubicBezTo>
                  <a:cubicBezTo>
                    <a:pt x="769" y="337"/>
                    <a:pt x="719" y="236"/>
                    <a:pt x="669" y="153"/>
                  </a:cubicBezTo>
                  <a:cubicBezTo>
                    <a:pt x="619" y="53"/>
                    <a:pt x="523"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14"/>
            <p:cNvSpPr/>
            <p:nvPr/>
          </p:nvSpPr>
          <p:spPr>
            <a:xfrm>
              <a:off x="1278572" y="589954"/>
              <a:ext cx="121566" cy="334442"/>
            </a:xfrm>
            <a:custGeom>
              <a:rect b="b" l="l" r="r" t="t"/>
              <a:pathLst>
                <a:path extrusionOk="0" h="10435" w="3793">
                  <a:moveTo>
                    <a:pt x="1277" y="0"/>
                  </a:moveTo>
                  <a:cubicBezTo>
                    <a:pt x="1254" y="0"/>
                    <a:pt x="1229" y="4"/>
                    <a:pt x="1204" y="11"/>
                  </a:cubicBezTo>
                  <a:cubicBezTo>
                    <a:pt x="1037" y="62"/>
                    <a:pt x="970" y="195"/>
                    <a:pt x="1020" y="463"/>
                  </a:cubicBezTo>
                  <a:cubicBezTo>
                    <a:pt x="1254" y="1565"/>
                    <a:pt x="1505" y="2668"/>
                    <a:pt x="1739" y="3771"/>
                  </a:cubicBezTo>
                  <a:cubicBezTo>
                    <a:pt x="1872" y="4372"/>
                    <a:pt x="2023" y="4991"/>
                    <a:pt x="2156" y="5609"/>
                  </a:cubicBezTo>
                  <a:cubicBezTo>
                    <a:pt x="2131" y="5617"/>
                    <a:pt x="2109" y="5621"/>
                    <a:pt x="2090" y="5621"/>
                  </a:cubicBezTo>
                  <a:cubicBezTo>
                    <a:pt x="1994" y="5621"/>
                    <a:pt x="1964" y="5531"/>
                    <a:pt x="1922" y="5475"/>
                  </a:cubicBezTo>
                  <a:cubicBezTo>
                    <a:pt x="1471" y="4957"/>
                    <a:pt x="1037" y="4422"/>
                    <a:pt x="602" y="3904"/>
                  </a:cubicBezTo>
                  <a:cubicBezTo>
                    <a:pt x="552" y="3804"/>
                    <a:pt x="469" y="3737"/>
                    <a:pt x="369" y="3671"/>
                  </a:cubicBezTo>
                  <a:cubicBezTo>
                    <a:pt x="330" y="3647"/>
                    <a:pt x="287" y="3635"/>
                    <a:pt x="245" y="3635"/>
                  </a:cubicBezTo>
                  <a:cubicBezTo>
                    <a:pt x="196" y="3635"/>
                    <a:pt x="146" y="3651"/>
                    <a:pt x="101" y="3687"/>
                  </a:cubicBezTo>
                  <a:cubicBezTo>
                    <a:pt x="18" y="3754"/>
                    <a:pt x="1" y="3854"/>
                    <a:pt x="34" y="3955"/>
                  </a:cubicBezTo>
                  <a:cubicBezTo>
                    <a:pt x="84" y="4038"/>
                    <a:pt x="135" y="4122"/>
                    <a:pt x="185" y="4205"/>
                  </a:cubicBezTo>
                  <a:cubicBezTo>
                    <a:pt x="903" y="5091"/>
                    <a:pt x="1588" y="6010"/>
                    <a:pt x="2374" y="6828"/>
                  </a:cubicBezTo>
                  <a:cubicBezTo>
                    <a:pt x="2474" y="6945"/>
                    <a:pt x="2541" y="7096"/>
                    <a:pt x="2557" y="7246"/>
                  </a:cubicBezTo>
                  <a:cubicBezTo>
                    <a:pt x="2758" y="8132"/>
                    <a:pt x="2975" y="9017"/>
                    <a:pt x="3176" y="9886"/>
                  </a:cubicBezTo>
                  <a:cubicBezTo>
                    <a:pt x="3209" y="10020"/>
                    <a:pt x="3242" y="10137"/>
                    <a:pt x="3276" y="10254"/>
                  </a:cubicBezTo>
                  <a:cubicBezTo>
                    <a:pt x="3310" y="10378"/>
                    <a:pt x="3411" y="10434"/>
                    <a:pt x="3511" y="10434"/>
                  </a:cubicBezTo>
                  <a:cubicBezTo>
                    <a:pt x="3652" y="10434"/>
                    <a:pt x="3793" y="10323"/>
                    <a:pt x="3744" y="10137"/>
                  </a:cubicBezTo>
                  <a:cubicBezTo>
                    <a:pt x="3744" y="10070"/>
                    <a:pt x="3727" y="10003"/>
                    <a:pt x="3710" y="9936"/>
                  </a:cubicBezTo>
                  <a:cubicBezTo>
                    <a:pt x="3493" y="8900"/>
                    <a:pt x="3259" y="7864"/>
                    <a:pt x="3025" y="6828"/>
                  </a:cubicBezTo>
                  <a:cubicBezTo>
                    <a:pt x="2975" y="6645"/>
                    <a:pt x="2992" y="6444"/>
                    <a:pt x="3042" y="6260"/>
                  </a:cubicBezTo>
                  <a:cubicBezTo>
                    <a:pt x="3293" y="5392"/>
                    <a:pt x="3460" y="4506"/>
                    <a:pt x="3560" y="3604"/>
                  </a:cubicBezTo>
                  <a:cubicBezTo>
                    <a:pt x="3577" y="3537"/>
                    <a:pt x="3577" y="3470"/>
                    <a:pt x="3577" y="3387"/>
                  </a:cubicBezTo>
                  <a:cubicBezTo>
                    <a:pt x="3560" y="3270"/>
                    <a:pt x="3460" y="3153"/>
                    <a:pt x="3326" y="3153"/>
                  </a:cubicBezTo>
                  <a:cubicBezTo>
                    <a:pt x="3314" y="3151"/>
                    <a:pt x="3302" y="3150"/>
                    <a:pt x="3290" y="3150"/>
                  </a:cubicBezTo>
                  <a:cubicBezTo>
                    <a:pt x="3186" y="3150"/>
                    <a:pt x="3089" y="3215"/>
                    <a:pt x="3059" y="3320"/>
                  </a:cubicBezTo>
                  <a:cubicBezTo>
                    <a:pt x="3025" y="3437"/>
                    <a:pt x="2992" y="3587"/>
                    <a:pt x="2975" y="3721"/>
                  </a:cubicBezTo>
                  <a:cubicBezTo>
                    <a:pt x="2925" y="4222"/>
                    <a:pt x="2808" y="4723"/>
                    <a:pt x="2641" y="5208"/>
                  </a:cubicBezTo>
                  <a:cubicBezTo>
                    <a:pt x="2457" y="4406"/>
                    <a:pt x="2290" y="3620"/>
                    <a:pt x="2106" y="2818"/>
                  </a:cubicBezTo>
                  <a:cubicBezTo>
                    <a:pt x="1939" y="2033"/>
                    <a:pt x="1755" y="1231"/>
                    <a:pt x="1588" y="446"/>
                  </a:cubicBezTo>
                  <a:cubicBezTo>
                    <a:pt x="1572" y="412"/>
                    <a:pt x="1572" y="362"/>
                    <a:pt x="1555" y="329"/>
                  </a:cubicBezTo>
                  <a:cubicBezTo>
                    <a:pt x="1498" y="116"/>
                    <a:pt x="1406"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14"/>
            <p:cNvSpPr/>
            <p:nvPr/>
          </p:nvSpPr>
          <p:spPr>
            <a:xfrm>
              <a:off x="1724132" y="1081024"/>
              <a:ext cx="319731" cy="151052"/>
            </a:xfrm>
            <a:custGeom>
              <a:rect b="b" l="l" r="r" t="t"/>
              <a:pathLst>
                <a:path extrusionOk="0" h="4713" w="9976">
                  <a:moveTo>
                    <a:pt x="9712" y="1"/>
                  </a:moveTo>
                  <a:cubicBezTo>
                    <a:pt x="9689" y="1"/>
                    <a:pt x="9665" y="4"/>
                    <a:pt x="9641" y="11"/>
                  </a:cubicBezTo>
                  <a:cubicBezTo>
                    <a:pt x="9508" y="45"/>
                    <a:pt x="9374" y="95"/>
                    <a:pt x="9257" y="162"/>
                  </a:cubicBezTo>
                  <a:cubicBezTo>
                    <a:pt x="8472" y="546"/>
                    <a:pt x="7703" y="930"/>
                    <a:pt x="6935" y="1314"/>
                  </a:cubicBezTo>
                  <a:cubicBezTo>
                    <a:pt x="6767" y="1398"/>
                    <a:pt x="6600" y="1431"/>
                    <a:pt x="6417" y="1431"/>
                  </a:cubicBezTo>
                  <a:lnTo>
                    <a:pt x="3192" y="1431"/>
                  </a:lnTo>
                  <a:cubicBezTo>
                    <a:pt x="3160" y="1427"/>
                    <a:pt x="3128" y="1425"/>
                    <a:pt x="3095" y="1425"/>
                  </a:cubicBezTo>
                  <a:cubicBezTo>
                    <a:pt x="3004" y="1425"/>
                    <a:pt x="2910" y="1440"/>
                    <a:pt x="2824" y="1465"/>
                  </a:cubicBezTo>
                  <a:cubicBezTo>
                    <a:pt x="2707" y="1481"/>
                    <a:pt x="2640" y="1598"/>
                    <a:pt x="2657" y="1715"/>
                  </a:cubicBezTo>
                  <a:cubicBezTo>
                    <a:pt x="2657" y="1816"/>
                    <a:pt x="2741" y="1899"/>
                    <a:pt x="2841" y="1916"/>
                  </a:cubicBezTo>
                  <a:cubicBezTo>
                    <a:pt x="2924" y="1933"/>
                    <a:pt x="3025" y="1933"/>
                    <a:pt x="3125" y="1933"/>
                  </a:cubicBezTo>
                  <a:cubicBezTo>
                    <a:pt x="3726" y="1949"/>
                    <a:pt x="4328" y="1966"/>
                    <a:pt x="4930" y="1983"/>
                  </a:cubicBezTo>
                  <a:cubicBezTo>
                    <a:pt x="4970" y="1974"/>
                    <a:pt x="5011" y="1970"/>
                    <a:pt x="5053" y="1970"/>
                  </a:cubicBezTo>
                  <a:cubicBezTo>
                    <a:pt x="5168" y="1970"/>
                    <a:pt x="5287" y="2001"/>
                    <a:pt x="5397" y="2050"/>
                  </a:cubicBezTo>
                  <a:cubicBezTo>
                    <a:pt x="4645" y="2384"/>
                    <a:pt x="3944" y="2701"/>
                    <a:pt x="3242" y="3019"/>
                  </a:cubicBezTo>
                  <a:cubicBezTo>
                    <a:pt x="2290" y="3420"/>
                    <a:pt x="1354" y="3821"/>
                    <a:pt x="368" y="4155"/>
                  </a:cubicBezTo>
                  <a:cubicBezTo>
                    <a:pt x="335" y="4172"/>
                    <a:pt x="285" y="4188"/>
                    <a:pt x="251" y="4205"/>
                  </a:cubicBezTo>
                  <a:cubicBezTo>
                    <a:pt x="117" y="4272"/>
                    <a:pt x="0" y="4339"/>
                    <a:pt x="51" y="4522"/>
                  </a:cubicBezTo>
                  <a:cubicBezTo>
                    <a:pt x="76" y="4637"/>
                    <a:pt x="189" y="4713"/>
                    <a:pt x="308" y="4713"/>
                  </a:cubicBezTo>
                  <a:cubicBezTo>
                    <a:pt x="345" y="4713"/>
                    <a:pt x="382" y="4705"/>
                    <a:pt x="418" y="4690"/>
                  </a:cubicBezTo>
                  <a:cubicBezTo>
                    <a:pt x="970" y="4489"/>
                    <a:pt x="1521" y="4305"/>
                    <a:pt x="2072" y="4088"/>
                  </a:cubicBezTo>
                  <a:cubicBezTo>
                    <a:pt x="3075" y="3720"/>
                    <a:pt x="4061" y="3286"/>
                    <a:pt x="5030" y="2835"/>
                  </a:cubicBezTo>
                  <a:cubicBezTo>
                    <a:pt x="5113" y="2780"/>
                    <a:pt x="5207" y="2747"/>
                    <a:pt x="5294" y="2747"/>
                  </a:cubicBezTo>
                  <a:cubicBezTo>
                    <a:pt x="5312" y="2747"/>
                    <a:pt x="5330" y="2748"/>
                    <a:pt x="5347" y="2751"/>
                  </a:cubicBezTo>
                  <a:cubicBezTo>
                    <a:pt x="5063" y="3069"/>
                    <a:pt x="4796" y="3370"/>
                    <a:pt x="4545" y="3670"/>
                  </a:cubicBezTo>
                  <a:cubicBezTo>
                    <a:pt x="4445" y="3754"/>
                    <a:pt x="4361" y="3854"/>
                    <a:pt x="4295" y="3954"/>
                  </a:cubicBezTo>
                  <a:cubicBezTo>
                    <a:pt x="4194" y="4055"/>
                    <a:pt x="4211" y="4238"/>
                    <a:pt x="4328" y="4322"/>
                  </a:cubicBezTo>
                  <a:cubicBezTo>
                    <a:pt x="4378" y="4372"/>
                    <a:pt x="4441" y="4397"/>
                    <a:pt x="4503" y="4397"/>
                  </a:cubicBezTo>
                  <a:cubicBezTo>
                    <a:pt x="4566" y="4397"/>
                    <a:pt x="4629" y="4372"/>
                    <a:pt x="4679" y="4322"/>
                  </a:cubicBezTo>
                  <a:cubicBezTo>
                    <a:pt x="4762" y="4238"/>
                    <a:pt x="4863" y="4155"/>
                    <a:pt x="4946" y="4055"/>
                  </a:cubicBezTo>
                  <a:cubicBezTo>
                    <a:pt x="5481" y="3470"/>
                    <a:pt x="6032" y="2868"/>
                    <a:pt x="6567" y="2267"/>
                  </a:cubicBezTo>
                  <a:cubicBezTo>
                    <a:pt x="6701" y="2100"/>
                    <a:pt x="6884" y="1966"/>
                    <a:pt x="7085" y="1866"/>
                  </a:cubicBezTo>
                  <a:cubicBezTo>
                    <a:pt x="7920" y="1465"/>
                    <a:pt x="8739" y="1047"/>
                    <a:pt x="9558" y="646"/>
                  </a:cubicBezTo>
                  <a:cubicBezTo>
                    <a:pt x="9675" y="596"/>
                    <a:pt x="9792" y="529"/>
                    <a:pt x="9875" y="446"/>
                  </a:cubicBezTo>
                  <a:cubicBezTo>
                    <a:pt x="9959" y="362"/>
                    <a:pt x="9975" y="245"/>
                    <a:pt x="9925" y="145"/>
                  </a:cubicBezTo>
                  <a:cubicBezTo>
                    <a:pt x="9885" y="52"/>
                    <a:pt x="9803" y="1"/>
                    <a:pt x="9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14"/>
            <p:cNvSpPr/>
            <p:nvPr/>
          </p:nvSpPr>
          <p:spPr>
            <a:xfrm>
              <a:off x="1994569" y="1103266"/>
              <a:ext cx="108746" cy="300020"/>
            </a:xfrm>
            <a:custGeom>
              <a:rect b="b" l="l" r="r" t="t"/>
              <a:pathLst>
                <a:path extrusionOk="0" h="9361" w="3393">
                  <a:moveTo>
                    <a:pt x="2023" y="1"/>
                  </a:moveTo>
                  <a:cubicBezTo>
                    <a:pt x="1844" y="1"/>
                    <a:pt x="1754" y="138"/>
                    <a:pt x="1738" y="453"/>
                  </a:cubicBezTo>
                  <a:cubicBezTo>
                    <a:pt x="1688" y="1122"/>
                    <a:pt x="1654" y="1773"/>
                    <a:pt x="1621" y="2442"/>
                  </a:cubicBezTo>
                  <a:cubicBezTo>
                    <a:pt x="1621" y="2592"/>
                    <a:pt x="1571" y="2742"/>
                    <a:pt x="1504" y="2893"/>
                  </a:cubicBezTo>
                  <a:cubicBezTo>
                    <a:pt x="1036" y="3879"/>
                    <a:pt x="568" y="4881"/>
                    <a:pt x="101" y="5867"/>
                  </a:cubicBezTo>
                  <a:cubicBezTo>
                    <a:pt x="67" y="5934"/>
                    <a:pt x="50" y="6001"/>
                    <a:pt x="34" y="6067"/>
                  </a:cubicBezTo>
                  <a:cubicBezTo>
                    <a:pt x="0" y="6168"/>
                    <a:pt x="34" y="6268"/>
                    <a:pt x="134" y="6318"/>
                  </a:cubicBezTo>
                  <a:cubicBezTo>
                    <a:pt x="167" y="6345"/>
                    <a:pt x="209" y="6358"/>
                    <a:pt x="252" y="6358"/>
                  </a:cubicBezTo>
                  <a:cubicBezTo>
                    <a:pt x="316" y="6358"/>
                    <a:pt x="385" y="6328"/>
                    <a:pt x="435" y="6268"/>
                  </a:cubicBezTo>
                  <a:cubicBezTo>
                    <a:pt x="502" y="6184"/>
                    <a:pt x="552" y="6101"/>
                    <a:pt x="602" y="6001"/>
                  </a:cubicBezTo>
                  <a:cubicBezTo>
                    <a:pt x="869" y="5466"/>
                    <a:pt x="1136" y="4948"/>
                    <a:pt x="1404" y="4430"/>
                  </a:cubicBezTo>
                  <a:cubicBezTo>
                    <a:pt x="1471" y="4647"/>
                    <a:pt x="1471" y="4864"/>
                    <a:pt x="1421" y="5098"/>
                  </a:cubicBezTo>
                  <a:cubicBezTo>
                    <a:pt x="1354" y="6368"/>
                    <a:pt x="1237" y="7638"/>
                    <a:pt x="1086" y="8925"/>
                  </a:cubicBezTo>
                  <a:cubicBezTo>
                    <a:pt x="1086" y="8958"/>
                    <a:pt x="1070" y="9008"/>
                    <a:pt x="1070" y="9041"/>
                  </a:cubicBezTo>
                  <a:cubicBezTo>
                    <a:pt x="1053" y="9192"/>
                    <a:pt x="1103" y="9326"/>
                    <a:pt x="1270" y="9359"/>
                  </a:cubicBezTo>
                  <a:cubicBezTo>
                    <a:pt x="1282" y="9360"/>
                    <a:pt x="1294" y="9361"/>
                    <a:pt x="1305" y="9361"/>
                  </a:cubicBezTo>
                  <a:cubicBezTo>
                    <a:pt x="1449" y="9361"/>
                    <a:pt x="1524" y="9264"/>
                    <a:pt x="1571" y="9125"/>
                  </a:cubicBezTo>
                  <a:cubicBezTo>
                    <a:pt x="1604" y="8975"/>
                    <a:pt x="1621" y="8824"/>
                    <a:pt x="1638" y="8674"/>
                  </a:cubicBezTo>
                  <a:cubicBezTo>
                    <a:pt x="1788" y="7471"/>
                    <a:pt x="1922" y="6268"/>
                    <a:pt x="2005" y="5065"/>
                  </a:cubicBezTo>
                  <a:cubicBezTo>
                    <a:pt x="1989" y="4898"/>
                    <a:pt x="2005" y="4747"/>
                    <a:pt x="2089" y="4614"/>
                  </a:cubicBezTo>
                  <a:cubicBezTo>
                    <a:pt x="2206" y="4781"/>
                    <a:pt x="2273" y="4965"/>
                    <a:pt x="2323" y="5148"/>
                  </a:cubicBezTo>
                  <a:cubicBezTo>
                    <a:pt x="2490" y="5666"/>
                    <a:pt x="2640" y="6184"/>
                    <a:pt x="2807" y="6702"/>
                  </a:cubicBezTo>
                  <a:cubicBezTo>
                    <a:pt x="2824" y="6786"/>
                    <a:pt x="2857" y="6869"/>
                    <a:pt x="2891" y="6936"/>
                  </a:cubicBezTo>
                  <a:cubicBezTo>
                    <a:pt x="2931" y="7029"/>
                    <a:pt x="3013" y="7080"/>
                    <a:pt x="3104" y="7080"/>
                  </a:cubicBezTo>
                  <a:cubicBezTo>
                    <a:pt x="3127" y="7080"/>
                    <a:pt x="3151" y="7077"/>
                    <a:pt x="3175" y="7070"/>
                  </a:cubicBezTo>
                  <a:cubicBezTo>
                    <a:pt x="3292" y="7053"/>
                    <a:pt x="3375" y="6970"/>
                    <a:pt x="3392" y="6853"/>
                  </a:cubicBezTo>
                  <a:cubicBezTo>
                    <a:pt x="3392" y="6719"/>
                    <a:pt x="3375" y="6602"/>
                    <a:pt x="3325" y="6485"/>
                  </a:cubicBezTo>
                  <a:cubicBezTo>
                    <a:pt x="2991" y="5416"/>
                    <a:pt x="2690" y="4346"/>
                    <a:pt x="2256" y="3310"/>
                  </a:cubicBezTo>
                  <a:cubicBezTo>
                    <a:pt x="2189" y="3143"/>
                    <a:pt x="2156" y="2943"/>
                    <a:pt x="2172" y="2742"/>
                  </a:cubicBezTo>
                  <a:cubicBezTo>
                    <a:pt x="2223" y="1990"/>
                    <a:pt x="2256" y="1239"/>
                    <a:pt x="2289" y="487"/>
                  </a:cubicBezTo>
                  <a:cubicBezTo>
                    <a:pt x="2306" y="153"/>
                    <a:pt x="2239" y="19"/>
                    <a:pt x="2055" y="2"/>
                  </a:cubicBezTo>
                  <a:cubicBezTo>
                    <a:pt x="2044" y="1"/>
                    <a:pt x="2034" y="1"/>
                    <a:pt x="2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14"/>
            <p:cNvSpPr/>
            <p:nvPr/>
          </p:nvSpPr>
          <p:spPr>
            <a:xfrm>
              <a:off x="761285" y="1034776"/>
              <a:ext cx="320276" cy="106662"/>
            </a:xfrm>
            <a:custGeom>
              <a:rect b="b" l="l" r="r" t="t"/>
              <a:pathLst>
                <a:path extrusionOk="0" h="3328" w="9993">
                  <a:moveTo>
                    <a:pt x="3769" y="0"/>
                  </a:moveTo>
                  <a:cubicBezTo>
                    <a:pt x="3678" y="0"/>
                    <a:pt x="3594" y="37"/>
                    <a:pt x="3543" y="151"/>
                  </a:cubicBezTo>
                  <a:cubicBezTo>
                    <a:pt x="3476" y="335"/>
                    <a:pt x="3593" y="435"/>
                    <a:pt x="3743" y="502"/>
                  </a:cubicBezTo>
                  <a:cubicBezTo>
                    <a:pt x="4244" y="736"/>
                    <a:pt x="4762" y="970"/>
                    <a:pt x="5264" y="1203"/>
                  </a:cubicBezTo>
                  <a:cubicBezTo>
                    <a:pt x="5347" y="1237"/>
                    <a:pt x="5447" y="1254"/>
                    <a:pt x="5514" y="1371"/>
                  </a:cubicBezTo>
                  <a:lnTo>
                    <a:pt x="5531" y="1371"/>
                  </a:lnTo>
                  <a:cubicBezTo>
                    <a:pt x="5394" y="1412"/>
                    <a:pt x="5256" y="1442"/>
                    <a:pt x="5128" y="1442"/>
                  </a:cubicBezTo>
                  <a:cubicBezTo>
                    <a:pt x="5100" y="1442"/>
                    <a:pt x="5073" y="1440"/>
                    <a:pt x="5046" y="1437"/>
                  </a:cubicBezTo>
                  <a:cubicBezTo>
                    <a:pt x="3576" y="1571"/>
                    <a:pt x="2106" y="1705"/>
                    <a:pt x="635" y="1838"/>
                  </a:cubicBezTo>
                  <a:cubicBezTo>
                    <a:pt x="485" y="1855"/>
                    <a:pt x="335" y="1872"/>
                    <a:pt x="184" y="1905"/>
                  </a:cubicBezTo>
                  <a:cubicBezTo>
                    <a:pt x="67" y="1939"/>
                    <a:pt x="0" y="2056"/>
                    <a:pt x="17" y="2173"/>
                  </a:cubicBezTo>
                  <a:cubicBezTo>
                    <a:pt x="34" y="2290"/>
                    <a:pt x="134" y="2373"/>
                    <a:pt x="251" y="2373"/>
                  </a:cubicBezTo>
                  <a:cubicBezTo>
                    <a:pt x="351" y="2373"/>
                    <a:pt x="435" y="2373"/>
                    <a:pt x="535" y="2356"/>
                  </a:cubicBezTo>
                  <a:cubicBezTo>
                    <a:pt x="2039" y="2239"/>
                    <a:pt x="3526" y="2122"/>
                    <a:pt x="5030" y="2006"/>
                  </a:cubicBezTo>
                  <a:cubicBezTo>
                    <a:pt x="5080" y="2006"/>
                    <a:pt x="5126" y="1997"/>
                    <a:pt x="5174" y="1997"/>
                  </a:cubicBezTo>
                  <a:cubicBezTo>
                    <a:pt x="5222" y="1997"/>
                    <a:pt x="5272" y="2006"/>
                    <a:pt x="5331" y="2039"/>
                  </a:cubicBezTo>
                  <a:cubicBezTo>
                    <a:pt x="5314" y="2156"/>
                    <a:pt x="5214" y="2173"/>
                    <a:pt x="5147" y="2223"/>
                  </a:cubicBezTo>
                  <a:cubicBezTo>
                    <a:pt x="4879" y="2356"/>
                    <a:pt x="4629" y="2507"/>
                    <a:pt x="4361" y="2640"/>
                  </a:cubicBezTo>
                  <a:cubicBezTo>
                    <a:pt x="4261" y="2691"/>
                    <a:pt x="4178" y="2741"/>
                    <a:pt x="4077" y="2808"/>
                  </a:cubicBezTo>
                  <a:cubicBezTo>
                    <a:pt x="3944" y="2874"/>
                    <a:pt x="3894" y="3041"/>
                    <a:pt x="3960" y="3175"/>
                  </a:cubicBezTo>
                  <a:cubicBezTo>
                    <a:pt x="4004" y="3272"/>
                    <a:pt x="4095" y="3328"/>
                    <a:pt x="4196" y="3328"/>
                  </a:cubicBezTo>
                  <a:cubicBezTo>
                    <a:pt x="4251" y="3328"/>
                    <a:pt x="4308" y="3311"/>
                    <a:pt x="4361" y="3275"/>
                  </a:cubicBezTo>
                  <a:cubicBezTo>
                    <a:pt x="4662" y="3142"/>
                    <a:pt x="4946" y="2975"/>
                    <a:pt x="5247" y="2808"/>
                  </a:cubicBezTo>
                  <a:cubicBezTo>
                    <a:pt x="5498" y="2691"/>
                    <a:pt x="5748" y="2540"/>
                    <a:pt x="5999" y="2373"/>
                  </a:cubicBezTo>
                  <a:cubicBezTo>
                    <a:pt x="6534" y="1972"/>
                    <a:pt x="7185" y="1772"/>
                    <a:pt x="7870" y="1772"/>
                  </a:cubicBezTo>
                  <a:cubicBezTo>
                    <a:pt x="8388" y="1772"/>
                    <a:pt x="8923" y="1688"/>
                    <a:pt x="9441" y="1655"/>
                  </a:cubicBezTo>
                  <a:cubicBezTo>
                    <a:pt x="9508" y="1638"/>
                    <a:pt x="9591" y="1638"/>
                    <a:pt x="9658" y="1621"/>
                  </a:cubicBezTo>
                  <a:cubicBezTo>
                    <a:pt x="9859" y="1588"/>
                    <a:pt x="9992" y="1454"/>
                    <a:pt x="9959" y="1304"/>
                  </a:cubicBezTo>
                  <a:cubicBezTo>
                    <a:pt x="9930" y="1158"/>
                    <a:pt x="9812" y="1063"/>
                    <a:pt x="9672" y="1063"/>
                  </a:cubicBezTo>
                  <a:cubicBezTo>
                    <a:pt x="9651" y="1063"/>
                    <a:pt x="9629" y="1066"/>
                    <a:pt x="9608" y="1070"/>
                  </a:cubicBezTo>
                  <a:cubicBezTo>
                    <a:pt x="9107" y="1103"/>
                    <a:pt x="8605" y="1137"/>
                    <a:pt x="8121" y="1203"/>
                  </a:cubicBezTo>
                  <a:cubicBezTo>
                    <a:pt x="7919" y="1238"/>
                    <a:pt x="7716" y="1255"/>
                    <a:pt x="7516" y="1255"/>
                  </a:cubicBezTo>
                  <a:cubicBezTo>
                    <a:pt x="7037" y="1255"/>
                    <a:pt x="6568" y="1158"/>
                    <a:pt x="6133" y="970"/>
                  </a:cubicBezTo>
                  <a:cubicBezTo>
                    <a:pt x="5598" y="736"/>
                    <a:pt x="5046" y="535"/>
                    <a:pt x="4512" y="285"/>
                  </a:cubicBezTo>
                  <a:cubicBezTo>
                    <a:pt x="4328" y="184"/>
                    <a:pt x="4127" y="117"/>
                    <a:pt x="3944" y="34"/>
                  </a:cubicBezTo>
                  <a:cubicBezTo>
                    <a:pt x="3886" y="15"/>
                    <a:pt x="3826" y="0"/>
                    <a:pt x="3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14"/>
            <p:cNvSpPr/>
            <p:nvPr/>
          </p:nvSpPr>
          <p:spPr>
            <a:xfrm>
              <a:off x="964771" y="1164290"/>
              <a:ext cx="153744" cy="243644"/>
            </a:xfrm>
            <a:custGeom>
              <a:rect b="b" l="l" r="r" t="t"/>
              <a:pathLst>
                <a:path extrusionOk="0" h="7602" w="4797">
                  <a:moveTo>
                    <a:pt x="4491" y="1"/>
                  </a:moveTo>
                  <a:cubicBezTo>
                    <a:pt x="4394" y="1"/>
                    <a:pt x="4299" y="56"/>
                    <a:pt x="4245" y="153"/>
                  </a:cubicBezTo>
                  <a:cubicBezTo>
                    <a:pt x="4094" y="387"/>
                    <a:pt x="3944" y="621"/>
                    <a:pt x="3810" y="872"/>
                  </a:cubicBezTo>
                  <a:cubicBezTo>
                    <a:pt x="3510" y="1457"/>
                    <a:pt x="3075" y="1975"/>
                    <a:pt x="2540" y="2376"/>
                  </a:cubicBezTo>
                  <a:cubicBezTo>
                    <a:pt x="1922" y="2827"/>
                    <a:pt x="1354" y="3345"/>
                    <a:pt x="769" y="3829"/>
                  </a:cubicBezTo>
                  <a:cubicBezTo>
                    <a:pt x="686" y="3896"/>
                    <a:pt x="602" y="3980"/>
                    <a:pt x="519" y="4046"/>
                  </a:cubicBezTo>
                  <a:cubicBezTo>
                    <a:pt x="418" y="4180"/>
                    <a:pt x="352" y="4330"/>
                    <a:pt x="502" y="4464"/>
                  </a:cubicBezTo>
                  <a:cubicBezTo>
                    <a:pt x="552" y="4508"/>
                    <a:pt x="600" y="4526"/>
                    <a:pt x="647" y="4526"/>
                  </a:cubicBezTo>
                  <a:cubicBezTo>
                    <a:pt x="724" y="4526"/>
                    <a:pt x="797" y="4477"/>
                    <a:pt x="870" y="4414"/>
                  </a:cubicBezTo>
                  <a:cubicBezTo>
                    <a:pt x="1237" y="4113"/>
                    <a:pt x="1605" y="3829"/>
                    <a:pt x="1989" y="3528"/>
                  </a:cubicBezTo>
                  <a:cubicBezTo>
                    <a:pt x="2051" y="3482"/>
                    <a:pt x="2098" y="3393"/>
                    <a:pt x="2224" y="3393"/>
                  </a:cubicBezTo>
                  <a:cubicBezTo>
                    <a:pt x="2234" y="3393"/>
                    <a:pt x="2245" y="3394"/>
                    <a:pt x="2256" y="3395"/>
                  </a:cubicBezTo>
                  <a:cubicBezTo>
                    <a:pt x="1972" y="3896"/>
                    <a:pt x="1688" y="4381"/>
                    <a:pt x="1404" y="4865"/>
                  </a:cubicBezTo>
                  <a:cubicBezTo>
                    <a:pt x="970" y="5617"/>
                    <a:pt x="535" y="6352"/>
                    <a:pt x="118" y="7104"/>
                  </a:cubicBezTo>
                  <a:cubicBezTo>
                    <a:pt x="84" y="7154"/>
                    <a:pt x="51" y="7204"/>
                    <a:pt x="34" y="7254"/>
                  </a:cubicBezTo>
                  <a:cubicBezTo>
                    <a:pt x="1" y="7355"/>
                    <a:pt x="34" y="7488"/>
                    <a:pt x="118" y="7555"/>
                  </a:cubicBezTo>
                  <a:cubicBezTo>
                    <a:pt x="162" y="7587"/>
                    <a:pt x="211" y="7602"/>
                    <a:pt x="258" y="7602"/>
                  </a:cubicBezTo>
                  <a:cubicBezTo>
                    <a:pt x="336" y="7602"/>
                    <a:pt x="410" y="7561"/>
                    <a:pt x="452" y="7488"/>
                  </a:cubicBezTo>
                  <a:cubicBezTo>
                    <a:pt x="619" y="7254"/>
                    <a:pt x="769" y="7037"/>
                    <a:pt x="903" y="6787"/>
                  </a:cubicBezTo>
                  <a:cubicBezTo>
                    <a:pt x="1421" y="5934"/>
                    <a:pt x="1922" y="5066"/>
                    <a:pt x="2440" y="4197"/>
                  </a:cubicBezTo>
                  <a:cubicBezTo>
                    <a:pt x="2490" y="4130"/>
                    <a:pt x="2557" y="4046"/>
                    <a:pt x="2607" y="3980"/>
                  </a:cubicBezTo>
                  <a:lnTo>
                    <a:pt x="2674" y="3996"/>
                  </a:lnTo>
                  <a:cubicBezTo>
                    <a:pt x="2607" y="4381"/>
                    <a:pt x="2557" y="4765"/>
                    <a:pt x="2490" y="5149"/>
                  </a:cubicBezTo>
                  <a:cubicBezTo>
                    <a:pt x="2423" y="5550"/>
                    <a:pt x="2457" y="5717"/>
                    <a:pt x="2657" y="5751"/>
                  </a:cubicBezTo>
                  <a:cubicBezTo>
                    <a:pt x="2682" y="5757"/>
                    <a:pt x="2705" y="5760"/>
                    <a:pt x="2727" y="5760"/>
                  </a:cubicBezTo>
                  <a:cubicBezTo>
                    <a:pt x="2886" y="5760"/>
                    <a:pt x="2983" y="5597"/>
                    <a:pt x="3042" y="5216"/>
                  </a:cubicBezTo>
                  <a:cubicBezTo>
                    <a:pt x="3175" y="4431"/>
                    <a:pt x="3326" y="3629"/>
                    <a:pt x="3443" y="2843"/>
                  </a:cubicBezTo>
                  <a:cubicBezTo>
                    <a:pt x="3510" y="2493"/>
                    <a:pt x="3660" y="2175"/>
                    <a:pt x="3860" y="1891"/>
                  </a:cubicBezTo>
                  <a:cubicBezTo>
                    <a:pt x="4111" y="1473"/>
                    <a:pt x="4362" y="1056"/>
                    <a:pt x="4612" y="638"/>
                  </a:cubicBezTo>
                  <a:cubicBezTo>
                    <a:pt x="4646" y="571"/>
                    <a:pt x="4679" y="521"/>
                    <a:pt x="4713" y="454"/>
                  </a:cubicBezTo>
                  <a:cubicBezTo>
                    <a:pt x="4796" y="304"/>
                    <a:pt x="4796" y="153"/>
                    <a:pt x="4646" y="53"/>
                  </a:cubicBezTo>
                  <a:cubicBezTo>
                    <a:pt x="4598" y="18"/>
                    <a:pt x="4545" y="1"/>
                    <a:pt x="4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7" name="Google Shape;3657;p114"/>
          <p:cNvSpPr/>
          <p:nvPr/>
        </p:nvSpPr>
        <p:spPr>
          <a:xfrm>
            <a:off x="4994481" y="1085839"/>
            <a:ext cx="358832" cy="318673"/>
          </a:xfrm>
          <a:custGeom>
            <a:rect b="b" l="l" r="r" t="t"/>
            <a:pathLst>
              <a:path extrusionOk="0" h="9943" w="11196">
                <a:moveTo>
                  <a:pt x="2641" y="1"/>
                </a:moveTo>
                <a:lnTo>
                  <a:pt x="3693" y="3960"/>
                </a:lnTo>
                <a:lnTo>
                  <a:pt x="1" y="5514"/>
                </a:lnTo>
                <a:lnTo>
                  <a:pt x="4044" y="6316"/>
                </a:lnTo>
                <a:lnTo>
                  <a:pt x="3660" y="9942"/>
                </a:lnTo>
                <a:lnTo>
                  <a:pt x="5665" y="7035"/>
                </a:lnTo>
                <a:lnTo>
                  <a:pt x="8589" y="9808"/>
                </a:lnTo>
                <a:lnTo>
                  <a:pt x="7386" y="5815"/>
                </a:lnTo>
                <a:lnTo>
                  <a:pt x="11195" y="4328"/>
                </a:lnTo>
                <a:lnTo>
                  <a:pt x="7002" y="3777"/>
                </a:lnTo>
                <a:lnTo>
                  <a:pt x="8171" y="803"/>
                </a:lnTo>
                <a:lnTo>
                  <a:pt x="8171" y="803"/>
                </a:lnTo>
                <a:lnTo>
                  <a:pt x="5565" y="2858"/>
                </a:lnTo>
                <a:lnTo>
                  <a:pt x="26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8" name="Google Shape;3658;p114"/>
          <p:cNvGrpSpPr/>
          <p:nvPr/>
        </p:nvGrpSpPr>
        <p:grpSpPr>
          <a:xfrm>
            <a:off x="6186549" y="1869301"/>
            <a:ext cx="424150" cy="423829"/>
            <a:chOff x="6186549" y="1814488"/>
            <a:chExt cx="424150" cy="423829"/>
          </a:xfrm>
        </p:grpSpPr>
        <p:sp>
          <p:nvSpPr>
            <p:cNvPr id="3659" name="Google Shape;3659;p114"/>
            <p:cNvSpPr/>
            <p:nvPr/>
          </p:nvSpPr>
          <p:spPr>
            <a:xfrm>
              <a:off x="6186549" y="1814488"/>
              <a:ext cx="424150" cy="311654"/>
            </a:xfrm>
            <a:custGeom>
              <a:rect b="b" l="l" r="r" t="t"/>
              <a:pathLst>
                <a:path extrusionOk="0" h="9724" w="13234">
                  <a:moveTo>
                    <a:pt x="10023" y="1198"/>
                  </a:moveTo>
                  <a:cubicBezTo>
                    <a:pt x="10231" y="1198"/>
                    <a:pt x="10439" y="1217"/>
                    <a:pt x="10643" y="1253"/>
                  </a:cubicBezTo>
                  <a:cubicBezTo>
                    <a:pt x="10961" y="1320"/>
                    <a:pt x="11228" y="1470"/>
                    <a:pt x="11462" y="1671"/>
                  </a:cubicBezTo>
                  <a:cubicBezTo>
                    <a:pt x="11679" y="1888"/>
                    <a:pt x="11830" y="2155"/>
                    <a:pt x="11897" y="2456"/>
                  </a:cubicBezTo>
                  <a:cubicBezTo>
                    <a:pt x="12247" y="3609"/>
                    <a:pt x="10209" y="4127"/>
                    <a:pt x="8922" y="4344"/>
                  </a:cubicBezTo>
                  <a:cubicBezTo>
                    <a:pt x="8435" y="4422"/>
                    <a:pt x="7944" y="4460"/>
                    <a:pt x="7455" y="4460"/>
                  </a:cubicBezTo>
                  <a:cubicBezTo>
                    <a:pt x="6686" y="4460"/>
                    <a:pt x="5918" y="4367"/>
                    <a:pt x="5163" y="4194"/>
                  </a:cubicBezTo>
                  <a:cubicBezTo>
                    <a:pt x="4578" y="4060"/>
                    <a:pt x="4027" y="3876"/>
                    <a:pt x="3475" y="3659"/>
                  </a:cubicBezTo>
                  <a:cubicBezTo>
                    <a:pt x="3492" y="3643"/>
                    <a:pt x="3526" y="3643"/>
                    <a:pt x="3542" y="3643"/>
                  </a:cubicBezTo>
                  <a:cubicBezTo>
                    <a:pt x="4077" y="3576"/>
                    <a:pt x="4612" y="3425"/>
                    <a:pt x="5113" y="3191"/>
                  </a:cubicBezTo>
                  <a:cubicBezTo>
                    <a:pt x="5698" y="2941"/>
                    <a:pt x="6282" y="2673"/>
                    <a:pt x="6851" y="2373"/>
                  </a:cubicBezTo>
                  <a:cubicBezTo>
                    <a:pt x="7435" y="2039"/>
                    <a:pt x="8054" y="1721"/>
                    <a:pt x="8688" y="1470"/>
                  </a:cubicBezTo>
                  <a:cubicBezTo>
                    <a:pt x="9113" y="1287"/>
                    <a:pt x="9569" y="1198"/>
                    <a:pt x="10023" y="1198"/>
                  </a:cubicBezTo>
                  <a:close/>
                  <a:moveTo>
                    <a:pt x="10113" y="0"/>
                  </a:moveTo>
                  <a:cubicBezTo>
                    <a:pt x="9475" y="0"/>
                    <a:pt x="8844" y="130"/>
                    <a:pt x="8254" y="401"/>
                  </a:cubicBezTo>
                  <a:cubicBezTo>
                    <a:pt x="7586" y="702"/>
                    <a:pt x="6934" y="1069"/>
                    <a:pt x="6316" y="1487"/>
                  </a:cubicBezTo>
                  <a:cubicBezTo>
                    <a:pt x="5764" y="1855"/>
                    <a:pt x="5230" y="2105"/>
                    <a:pt x="4745" y="2389"/>
                  </a:cubicBezTo>
                  <a:cubicBezTo>
                    <a:pt x="4328" y="2640"/>
                    <a:pt x="3893" y="2824"/>
                    <a:pt x="3425" y="2957"/>
                  </a:cubicBezTo>
                  <a:cubicBezTo>
                    <a:pt x="3260" y="2999"/>
                    <a:pt x="3095" y="3029"/>
                    <a:pt x="2921" y="3029"/>
                  </a:cubicBezTo>
                  <a:cubicBezTo>
                    <a:pt x="2883" y="3029"/>
                    <a:pt x="2846" y="3027"/>
                    <a:pt x="2807" y="3024"/>
                  </a:cubicBezTo>
                  <a:cubicBezTo>
                    <a:pt x="1474" y="1534"/>
                    <a:pt x="479" y="471"/>
                    <a:pt x="183" y="471"/>
                  </a:cubicBezTo>
                  <a:cubicBezTo>
                    <a:pt x="163" y="471"/>
                    <a:pt x="147" y="475"/>
                    <a:pt x="134" y="485"/>
                  </a:cubicBezTo>
                  <a:cubicBezTo>
                    <a:pt x="0" y="585"/>
                    <a:pt x="284" y="1253"/>
                    <a:pt x="902" y="2239"/>
                  </a:cubicBezTo>
                  <a:cubicBezTo>
                    <a:pt x="1721" y="3509"/>
                    <a:pt x="2623" y="4712"/>
                    <a:pt x="3642" y="5831"/>
                  </a:cubicBezTo>
                  <a:cubicBezTo>
                    <a:pt x="4662" y="6968"/>
                    <a:pt x="5781" y="7987"/>
                    <a:pt x="7018" y="8872"/>
                  </a:cubicBezTo>
                  <a:cubicBezTo>
                    <a:pt x="7831" y="9433"/>
                    <a:pt x="8444" y="9723"/>
                    <a:pt x="8669" y="9723"/>
                  </a:cubicBezTo>
                  <a:cubicBezTo>
                    <a:pt x="8713" y="9723"/>
                    <a:pt x="8742" y="9713"/>
                    <a:pt x="8755" y="9691"/>
                  </a:cubicBezTo>
                  <a:cubicBezTo>
                    <a:pt x="8872" y="9541"/>
                    <a:pt x="8388" y="9023"/>
                    <a:pt x="7586" y="8204"/>
                  </a:cubicBezTo>
                  <a:cubicBezTo>
                    <a:pt x="6800" y="7385"/>
                    <a:pt x="5714" y="6282"/>
                    <a:pt x="4561" y="4996"/>
                  </a:cubicBezTo>
                  <a:lnTo>
                    <a:pt x="4444" y="4862"/>
                  </a:lnTo>
                  <a:lnTo>
                    <a:pt x="4444" y="4862"/>
                  </a:lnTo>
                  <a:cubicBezTo>
                    <a:pt x="4595" y="4929"/>
                    <a:pt x="4745" y="4979"/>
                    <a:pt x="4912" y="5046"/>
                  </a:cubicBezTo>
                  <a:cubicBezTo>
                    <a:pt x="5895" y="5378"/>
                    <a:pt x="6922" y="5547"/>
                    <a:pt x="7955" y="5547"/>
                  </a:cubicBezTo>
                  <a:cubicBezTo>
                    <a:pt x="8328" y="5547"/>
                    <a:pt x="8701" y="5525"/>
                    <a:pt x="9073" y="5480"/>
                  </a:cubicBezTo>
                  <a:cubicBezTo>
                    <a:pt x="9925" y="5380"/>
                    <a:pt x="10744" y="5180"/>
                    <a:pt x="11529" y="4862"/>
                  </a:cubicBezTo>
                  <a:cubicBezTo>
                    <a:pt x="12013" y="4662"/>
                    <a:pt x="12448" y="4344"/>
                    <a:pt x="12765" y="3927"/>
                  </a:cubicBezTo>
                  <a:cubicBezTo>
                    <a:pt x="13116" y="3425"/>
                    <a:pt x="13233" y="2807"/>
                    <a:pt x="13116" y="2206"/>
                  </a:cubicBezTo>
                  <a:cubicBezTo>
                    <a:pt x="12999" y="1671"/>
                    <a:pt x="12715" y="1170"/>
                    <a:pt x="12314" y="785"/>
                  </a:cubicBezTo>
                  <a:cubicBezTo>
                    <a:pt x="11913" y="418"/>
                    <a:pt x="11429" y="167"/>
                    <a:pt x="10911" y="67"/>
                  </a:cubicBezTo>
                  <a:cubicBezTo>
                    <a:pt x="10645" y="23"/>
                    <a:pt x="10378" y="0"/>
                    <a:pt x="101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14"/>
            <p:cNvSpPr/>
            <p:nvPr/>
          </p:nvSpPr>
          <p:spPr>
            <a:xfrm>
              <a:off x="6379330" y="2056914"/>
              <a:ext cx="202973" cy="181403"/>
            </a:xfrm>
            <a:custGeom>
              <a:rect b="b" l="l" r="r" t="t"/>
              <a:pathLst>
                <a:path extrusionOk="0" h="5660" w="6333">
                  <a:moveTo>
                    <a:pt x="3165" y="1"/>
                  </a:moveTo>
                  <a:cubicBezTo>
                    <a:pt x="2698" y="1"/>
                    <a:pt x="2233" y="99"/>
                    <a:pt x="1805" y="289"/>
                  </a:cubicBezTo>
                  <a:cubicBezTo>
                    <a:pt x="1387" y="456"/>
                    <a:pt x="1019" y="724"/>
                    <a:pt x="735" y="1058"/>
                  </a:cubicBezTo>
                  <a:cubicBezTo>
                    <a:pt x="418" y="1425"/>
                    <a:pt x="201" y="1860"/>
                    <a:pt x="100" y="2328"/>
                  </a:cubicBezTo>
                  <a:cubicBezTo>
                    <a:pt x="0" y="2795"/>
                    <a:pt x="34" y="3297"/>
                    <a:pt x="201" y="3748"/>
                  </a:cubicBezTo>
                  <a:cubicBezTo>
                    <a:pt x="368" y="4199"/>
                    <a:pt x="652" y="4583"/>
                    <a:pt x="1036" y="4867"/>
                  </a:cubicBezTo>
                  <a:cubicBezTo>
                    <a:pt x="1370" y="5118"/>
                    <a:pt x="1738" y="5302"/>
                    <a:pt x="2139" y="5419"/>
                  </a:cubicBezTo>
                  <a:cubicBezTo>
                    <a:pt x="2490" y="5536"/>
                    <a:pt x="2857" y="5602"/>
                    <a:pt x="3242" y="5636"/>
                  </a:cubicBezTo>
                  <a:cubicBezTo>
                    <a:pt x="3359" y="5652"/>
                    <a:pt x="3479" y="5659"/>
                    <a:pt x="3599" y="5659"/>
                  </a:cubicBezTo>
                  <a:cubicBezTo>
                    <a:pt x="3854" y="5659"/>
                    <a:pt x="4111" y="5626"/>
                    <a:pt x="4361" y="5569"/>
                  </a:cubicBezTo>
                  <a:cubicBezTo>
                    <a:pt x="4745" y="5485"/>
                    <a:pt x="5096" y="5285"/>
                    <a:pt x="5380" y="5001"/>
                  </a:cubicBezTo>
                  <a:cubicBezTo>
                    <a:pt x="5564" y="4800"/>
                    <a:pt x="5698" y="4566"/>
                    <a:pt x="5798" y="4316"/>
                  </a:cubicBezTo>
                  <a:cubicBezTo>
                    <a:pt x="5998" y="4049"/>
                    <a:pt x="6132" y="3748"/>
                    <a:pt x="6199" y="3414"/>
                  </a:cubicBezTo>
                  <a:cubicBezTo>
                    <a:pt x="6333" y="2779"/>
                    <a:pt x="6216" y="2110"/>
                    <a:pt x="5898" y="1542"/>
                  </a:cubicBezTo>
                  <a:cubicBezTo>
                    <a:pt x="5531" y="891"/>
                    <a:pt x="4929" y="406"/>
                    <a:pt x="4211" y="172"/>
                  </a:cubicBezTo>
                  <a:cubicBezTo>
                    <a:pt x="3872" y="57"/>
                    <a:pt x="3519" y="1"/>
                    <a:pt x="31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114"/>
          <p:cNvGrpSpPr/>
          <p:nvPr/>
        </p:nvGrpSpPr>
        <p:grpSpPr>
          <a:xfrm>
            <a:off x="4321367" y="2563408"/>
            <a:ext cx="657089" cy="859966"/>
            <a:chOff x="4321367" y="2508595"/>
            <a:chExt cx="657089" cy="859966"/>
          </a:xfrm>
        </p:grpSpPr>
        <p:sp>
          <p:nvSpPr>
            <p:cNvPr id="3662" name="Google Shape;3662;p114"/>
            <p:cNvSpPr/>
            <p:nvPr/>
          </p:nvSpPr>
          <p:spPr>
            <a:xfrm>
              <a:off x="4321367" y="2736182"/>
              <a:ext cx="657089" cy="632379"/>
            </a:xfrm>
            <a:custGeom>
              <a:rect b="b" l="l" r="r" t="t"/>
              <a:pathLst>
                <a:path extrusionOk="0" h="19731" w="20502">
                  <a:moveTo>
                    <a:pt x="10640" y="1"/>
                  </a:moveTo>
                  <a:cubicBezTo>
                    <a:pt x="8071" y="1"/>
                    <a:pt x="5548" y="1000"/>
                    <a:pt x="3659" y="2888"/>
                  </a:cubicBezTo>
                  <a:cubicBezTo>
                    <a:pt x="835" y="5712"/>
                    <a:pt x="0" y="9956"/>
                    <a:pt x="1521" y="13648"/>
                  </a:cubicBezTo>
                  <a:cubicBezTo>
                    <a:pt x="3058" y="17324"/>
                    <a:pt x="6650" y="19730"/>
                    <a:pt x="10643" y="19730"/>
                  </a:cubicBezTo>
                  <a:cubicBezTo>
                    <a:pt x="16090" y="19730"/>
                    <a:pt x="20501" y="15319"/>
                    <a:pt x="20501" y="9889"/>
                  </a:cubicBezTo>
                  <a:cubicBezTo>
                    <a:pt x="20501" y="5896"/>
                    <a:pt x="18112" y="2287"/>
                    <a:pt x="14420" y="749"/>
                  </a:cubicBezTo>
                  <a:cubicBezTo>
                    <a:pt x="13196" y="246"/>
                    <a:pt x="11913" y="1"/>
                    <a:pt x="106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14"/>
            <p:cNvSpPr/>
            <p:nvPr/>
          </p:nvSpPr>
          <p:spPr>
            <a:xfrm>
              <a:off x="4636771" y="2508595"/>
              <a:ext cx="74997" cy="178454"/>
            </a:xfrm>
            <a:custGeom>
              <a:rect b="b" l="l" r="r" t="t"/>
              <a:pathLst>
                <a:path extrusionOk="0" h="5568" w="2340">
                  <a:moveTo>
                    <a:pt x="1076" y="717"/>
                  </a:moveTo>
                  <a:cubicBezTo>
                    <a:pt x="1124" y="717"/>
                    <a:pt x="1175" y="755"/>
                    <a:pt x="1237" y="833"/>
                  </a:cubicBezTo>
                  <a:cubicBezTo>
                    <a:pt x="1421" y="1083"/>
                    <a:pt x="1538" y="1384"/>
                    <a:pt x="1554" y="1685"/>
                  </a:cubicBezTo>
                  <a:cubicBezTo>
                    <a:pt x="1604" y="2387"/>
                    <a:pt x="1521" y="3088"/>
                    <a:pt x="1304" y="3757"/>
                  </a:cubicBezTo>
                  <a:cubicBezTo>
                    <a:pt x="1270" y="3890"/>
                    <a:pt x="1220" y="4041"/>
                    <a:pt x="1187" y="4174"/>
                  </a:cubicBezTo>
                  <a:cubicBezTo>
                    <a:pt x="1003" y="3840"/>
                    <a:pt x="886" y="3489"/>
                    <a:pt x="836" y="3122"/>
                  </a:cubicBezTo>
                  <a:cubicBezTo>
                    <a:pt x="702" y="2554"/>
                    <a:pt x="669" y="1969"/>
                    <a:pt x="752" y="1384"/>
                  </a:cubicBezTo>
                  <a:cubicBezTo>
                    <a:pt x="786" y="1200"/>
                    <a:pt x="836" y="1017"/>
                    <a:pt x="919" y="866"/>
                  </a:cubicBezTo>
                  <a:cubicBezTo>
                    <a:pt x="973" y="768"/>
                    <a:pt x="1022" y="717"/>
                    <a:pt x="1076" y="717"/>
                  </a:cubicBezTo>
                  <a:close/>
                  <a:moveTo>
                    <a:pt x="1070" y="0"/>
                  </a:moveTo>
                  <a:cubicBezTo>
                    <a:pt x="783" y="0"/>
                    <a:pt x="497" y="149"/>
                    <a:pt x="351" y="432"/>
                  </a:cubicBezTo>
                  <a:cubicBezTo>
                    <a:pt x="251" y="599"/>
                    <a:pt x="167" y="783"/>
                    <a:pt x="117" y="966"/>
                  </a:cubicBezTo>
                  <a:cubicBezTo>
                    <a:pt x="34" y="1301"/>
                    <a:pt x="0" y="1651"/>
                    <a:pt x="0" y="2002"/>
                  </a:cubicBezTo>
                  <a:cubicBezTo>
                    <a:pt x="0" y="2353"/>
                    <a:pt x="34" y="2704"/>
                    <a:pt x="101" y="3038"/>
                  </a:cubicBezTo>
                  <a:cubicBezTo>
                    <a:pt x="218" y="3840"/>
                    <a:pt x="568" y="4575"/>
                    <a:pt x="853" y="5327"/>
                  </a:cubicBezTo>
                  <a:cubicBezTo>
                    <a:pt x="869" y="5361"/>
                    <a:pt x="903" y="5411"/>
                    <a:pt x="919" y="5444"/>
                  </a:cubicBezTo>
                  <a:cubicBezTo>
                    <a:pt x="976" y="5526"/>
                    <a:pt x="1069" y="5568"/>
                    <a:pt x="1163" y="5568"/>
                  </a:cubicBezTo>
                  <a:cubicBezTo>
                    <a:pt x="1261" y="5568"/>
                    <a:pt x="1361" y="5522"/>
                    <a:pt x="1421" y="5428"/>
                  </a:cubicBezTo>
                  <a:cubicBezTo>
                    <a:pt x="1504" y="5327"/>
                    <a:pt x="1571" y="5210"/>
                    <a:pt x="1621" y="5093"/>
                  </a:cubicBezTo>
                  <a:cubicBezTo>
                    <a:pt x="1772" y="4626"/>
                    <a:pt x="1939" y="4158"/>
                    <a:pt x="2056" y="3673"/>
                  </a:cubicBezTo>
                  <a:cubicBezTo>
                    <a:pt x="2273" y="2971"/>
                    <a:pt x="2340" y="2220"/>
                    <a:pt x="2239" y="1468"/>
                  </a:cubicBezTo>
                  <a:cubicBezTo>
                    <a:pt x="2189" y="1050"/>
                    <a:pt x="2005" y="632"/>
                    <a:pt x="1705" y="315"/>
                  </a:cubicBezTo>
                  <a:cubicBezTo>
                    <a:pt x="1546" y="103"/>
                    <a:pt x="1307" y="0"/>
                    <a:pt x="10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14"/>
            <p:cNvSpPr/>
            <p:nvPr/>
          </p:nvSpPr>
          <p:spPr>
            <a:xfrm>
              <a:off x="4447196" y="2897361"/>
              <a:ext cx="372806" cy="317487"/>
            </a:xfrm>
            <a:custGeom>
              <a:rect b="b" l="l" r="r" t="t"/>
              <a:pathLst>
                <a:path extrusionOk="0" h="9906" w="11632">
                  <a:moveTo>
                    <a:pt x="9448" y="1708"/>
                  </a:moveTo>
                  <a:cubicBezTo>
                    <a:pt x="9481" y="1708"/>
                    <a:pt x="9518" y="1746"/>
                    <a:pt x="9591" y="1819"/>
                  </a:cubicBezTo>
                  <a:cubicBezTo>
                    <a:pt x="9809" y="2019"/>
                    <a:pt x="10009" y="2237"/>
                    <a:pt x="10159" y="2487"/>
                  </a:cubicBezTo>
                  <a:cubicBezTo>
                    <a:pt x="9474" y="2955"/>
                    <a:pt x="8773" y="3373"/>
                    <a:pt x="8054" y="3857"/>
                  </a:cubicBezTo>
                  <a:cubicBezTo>
                    <a:pt x="8054" y="3757"/>
                    <a:pt x="8088" y="3674"/>
                    <a:pt x="8154" y="3607"/>
                  </a:cubicBezTo>
                  <a:cubicBezTo>
                    <a:pt x="8539" y="3022"/>
                    <a:pt x="8940" y="2420"/>
                    <a:pt x="9324" y="1836"/>
                  </a:cubicBezTo>
                  <a:cubicBezTo>
                    <a:pt x="9384" y="1750"/>
                    <a:pt x="9413" y="1708"/>
                    <a:pt x="9448" y="1708"/>
                  </a:cubicBezTo>
                  <a:close/>
                  <a:moveTo>
                    <a:pt x="6956" y="643"/>
                  </a:moveTo>
                  <a:cubicBezTo>
                    <a:pt x="7015" y="643"/>
                    <a:pt x="7075" y="651"/>
                    <a:pt x="7135" y="666"/>
                  </a:cubicBezTo>
                  <a:cubicBezTo>
                    <a:pt x="7703" y="733"/>
                    <a:pt x="8238" y="900"/>
                    <a:pt x="8739" y="1184"/>
                  </a:cubicBezTo>
                  <a:cubicBezTo>
                    <a:pt x="8923" y="1284"/>
                    <a:pt x="8940" y="1301"/>
                    <a:pt x="8823" y="1468"/>
                  </a:cubicBezTo>
                  <a:cubicBezTo>
                    <a:pt x="8489" y="1969"/>
                    <a:pt x="8154" y="2454"/>
                    <a:pt x="7837" y="2955"/>
                  </a:cubicBezTo>
                  <a:cubicBezTo>
                    <a:pt x="7670" y="3206"/>
                    <a:pt x="7503" y="3473"/>
                    <a:pt x="7336" y="3740"/>
                  </a:cubicBezTo>
                  <a:cubicBezTo>
                    <a:pt x="7286" y="3824"/>
                    <a:pt x="7219" y="3891"/>
                    <a:pt x="7152" y="3958"/>
                  </a:cubicBezTo>
                  <a:cubicBezTo>
                    <a:pt x="6935" y="2855"/>
                    <a:pt x="6885" y="1769"/>
                    <a:pt x="6751" y="683"/>
                  </a:cubicBezTo>
                  <a:cubicBezTo>
                    <a:pt x="6815" y="655"/>
                    <a:pt x="6885" y="643"/>
                    <a:pt x="6956" y="643"/>
                  </a:cubicBezTo>
                  <a:close/>
                  <a:moveTo>
                    <a:pt x="6057" y="663"/>
                  </a:moveTo>
                  <a:cubicBezTo>
                    <a:pt x="6145" y="663"/>
                    <a:pt x="6183" y="712"/>
                    <a:pt x="6183" y="800"/>
                  </a:cubicBezTo>
                  <a:cubicBezTo>
                    <a:pt x="6199" y="1034"/>
                    <a:pt x="6233" y="1268"/>
                    <a:pt x="6250" y="1485"/>
                  </a:cubicBezTo>
                  <a:cubicBezTo>
                    <a:pt x="6283" y="2303"/>
                    <a:pt x="6367" y="3122"/>
                    <a:pt x="6500" y="3941"/>
                  </a:cubicBezTo>
                  <a:cubicBezTo>
                    <a:pt x="6500" y="3991"/>
                    <a:pt x="6500" y="4041"/>
                    <a:pt x="6500" y="4091"/>
                  </a:cubicBezTo>
                  <a:cubicBezTo>
                    <a:pt x="5565" y="3306"/>
                    <a:pt x="4729" y="2471"/>
                    <a:pt x="3793" y="1685"/>
                  </a:cubicBezTo>
                  <a:cubicBezTo>
                    <a:pt x="4428" y="1151"/>
                    <a:pt x="5197" y="800"/>
                    <a:pt x="6016" y="666"/>
                  </a:cubicBezTo>
                  <a:cubicBezTo>
                    <a:pt x="6031" y="664"/>
                    <a:pt x="6044" y="663"/>
                    <a:pt x="6057" y="663"/>
                  </a:cubicBezTo>
                  <a:close/>
                  <a:moveTo>
                    <a:pt x="3359" y="2120"/>
                  </a:moveTo>
                  <a:cubicBezTo>
                    <a:pt x="4278" y="2905"/>
                    <a:pt x="5130" y="3757"/>
                    <a:pt x="6066" y="4542"/>
                  </a:cubicBezTo>
                  <a:cubicBezTo>
                    <a:pt x="4813" y="4710"/>
                    <a:pt x="3576" y="4893"/>
                    <a:pt x="2306" y="5077"/>
                  </a:cubicBezTo>
                  <a:cubicBezTo>
                    <a:pt x="2273" y="3991"/>
                    <a:pt x="2641" y="2938"/>
                    <a:pt x="3359" y="2120"/>
                  </a:cubicBezTo>
                  <a:close/>
                  <a:moveTo>
                    <a:pt x="10443" y="3055"/>
                  </a:moveTo>
                  <a:cubicBezTo>
                    <a:pt x="10527" y="3072"/>
                    <a:pt x="10544" y="3139"/>
                    <a:pt x="10560" y="3189"/>
                  </a:cubicBezTo>
                  <a:cubicBezTo>
                    <a:pt x="10811" y="3740"/>
                    <a:pt x="10945" y="4342"/>
                    <a:pt x="10945" y="4943"/>
                  </a:cubicBezTo>
                  <a:cubicBezTo>
                    <a:pt x="10945" y="5085"/>
                    <a:pt x="10945" y="5117"/>
                    <a:pt x="10869" y="5117"/>
                  </a:cubicBezTo>
                  <a:cubicBezTo>
                    <a:pt x="10846" y="5117"/>
                    <a:pt x="10816" y="5114"/>
                    <a:pt x="10778" y="5111"/>
                  </a:cubicBezTo>
                  <a:cubicBezTo>
                    <a:pt x="9859" y="4977"/>
                    <a:pt x="8940" y="4843"/>
                    <a:pt x="8021" y="4760"/>
                  </a:cubicBezTo>
                  <a:cubicBezTo>
                    <a:pt x="8005" y="4763"/>
                    <a:pt x="7991" y="4764"/>
                    <a:pt x="7976" y="4764"/>
                  </a:cubicBezTo>
                  <a:cubicBezTo>
                    <a:pt x="7913" y="4764"/>
                    <a:pt x="7858" y="4737"/>
                    <a:pt x="7803" y="4710"/>
                  </a:cubicBezTo>
                  <a:cubicBezTo>
                    <a:pt x="8706" y="4175"/>
                    <a:pt x="9591" y="3623"/>
                    <a:pt x="10443" y="3055"/>
                  </a:cubicBezTo>
                  <a:close/>
                  <a:moveTo>
                    <a:pt x="6199" y="5161"/>
                  </a:moveTo>
                  <a:lnTo>
                    <a:pt x="6233" y="5211"/>
                  </a:lnTo>
                  <a:cubicBezTo>
                    <a:pt x="5297" y="6080"/>
                    <a:pt x="4245" y="6815"/>
                    <a:pt x="3326" y="7717"/>
                  </a:cubicBezTo>
                  <a:cubicBezTo>
                    <a:pt x="3259" y="7700"/>
                    <a:pt x="3225" y="7634"/>
                    <a:pt x="3192" y="7583"/>
                  </a:cubicBezTo>
                  <a:cubicBezTo>
                    <a:pt x="2808" y="7082"/>
                    <a:pt x="2540" y="6514"/>
                    <a:pt x="2407" y="5913"/>
                  </a:cubicBezTo>
                  <a:cubicBezTo>
                    <a:pt x="2356" y="5712"/>
                    <a:pt x="2356" y="5712"/>
                    <a:pt x="2574" y="5679"/>
                  </a:cubicBezTo>
                  <a:cubicBezTo>
                    <a:pt x="3275" y="5578"/>
                    <a:pt x="3961" y="5478"/>
                    <a:pt x="4646" y="5378"/>
                  </a:cubicBezTo>
                  <a:cubicBezTo>
                    <a:pt x="5113" y="5311"/>
                    <a:pt x="5581" y="5244"/>
                    <a:pt x="6049" y="5177"/>
                  </a:cubicBezTo>
                  <a:cubicBezTo>
                    <a:pt x="6099" y="5161"/>
                    <a:pt x="6149" y="5161"/>
                    <a:pt x="6199" y="5161"/>
                  </a:cubicBezTo>
                  <a:close/>
                  <a:moveTo>
                    <a:pt x="7687" y="5328"/>
                  </a:moveTo>
                  <a:lnTo>
                    <a:pt x="7687" y="5328"/>
                  </a:lnTo>
                  <a:cubicBezTo>
                    <a:pt x="8004" y="5361"/>
                    <a:pt x="8305" y="5395"/>
                    <a:pt x="8605" y="5445"/>
                  </a:cubicBezTo>
                  <a:cubicBezTo>
                    <a:pt x="9224" y="5528"/>
                    <a:pt x="9842" y="5595"/>
                    <a:pt x="10443" y="5695"/>
                  </a:cubicBezTo>
                  <a:cubicBezTo>
                    <a:pt x="10978" y="5779"/>
                    <a:pt x="10878" y="5745"/>
                    <a:pt x="10761" y="6180"/>
                  </a:cubicBezTo>
                  <a:cubicBezTo>
                    <a:pt x="10611" y="6748"/>
                    <a:pt x="10326" y="7283"/>
                    <a:pt x="9942" y="7734"/>
                  </a:cubicBezTo>
                  <a:cubicBezTo>
                    <a:pt x="9884" y="7801"/>
                    <a:pt x="9854" y="7834"/>
                    <a:pt x="9827" y="7834"/>
                  </a:cubicBezTo>
                  <a:cubicBezTo>
                    <a:pt x="9800" y="7834"/>
                    <a:pt x="9775" y="7801"/>
                    <a:pt x="9725" y="7734"/>
                  </a:cubicBezTo>
                  <a:cubicBezTo>
                    <a:pt x="9524" y="7500"/>
                    <a:pt x="9324" y="7266"/>
                    <a:pt x="9107" y="7049"/>
                  </a:cubicBezTo>
                  <a:cubicBezTo>
                    <a:pt x="8639" y="6598"/>
                    <a:pt x="8221" y="6113"/>
                    <a:pt x="7837" y="5595"/>
                  </a:cubicBezTo>
                  <a:cubicBezTo>
                    <a:pt x="7753" y="5528"/>
                    <a:pt x="7703" y="5428"/>
                    <a:pt x="7687" y="5328"/>
                  </a:cubicBezTo>
                  <a:close/>
                  <a:moveTo>
                    <a:pt x="6066" y="6180"/>
                  </a:moveTo>
                  <a:lnTo>
                    <a:pt x="6066" y="6180"/>
                  </a:lnTo>
                  <a:cubicBezTo>
                    <a:pt x="6082" y="6213"/>
                    <a:pt x="6082" y="6280"/>
                    <a:pt x="6049" y="6314"/>
                  </a:cubicBezTo>
                  <a:cubicBezTo>
                    <a:pt x="5698" y="7099"/>
                    <a:pt x="5397" y="7901"/>
                    <a:pt x="5097" y="8686"/>
                  </a:cubicBezTo>
                  <a:cubicBezTo>
                    <a:pt x="5027" y="8855"/>
                    <a:pt x="4999" y="8923"/>
                    <a:pt x="4935" y="8923"/>
                  </a:cubicBezTo>
                  <a:cubicBezTo>
                    <a:pt x="4892" y="8923"/>
                    <a:pt x="4831" y="8891"/>
                    <a:pt x="4729" y="8837"/>
                  </a:cubicBezTo>
                  <a:cubicBezTo>
                    <a:pt x="4512" y="8736"/>
                    <a:pt x="4311" y="8619"/>
                    <a:pt x="4111" y="8469"/>
                  </a:cubicBezTo>
                  <a:cubicBezTo>
                    <a:pt x="3977" y="8385"/>
                    <a:pt x="3860" y="8285"/>
                    <a:pt x="3743" y="8168"/>
                  </a:cubicBezTo>
                  <a:cubicBezTo>
                    <a:pt x="4495" y="7466"/>
                    <a:pt x="5297" y="6848"/>
                    <a:pt x="6066" y="6180"/>
                  </a:cubicBezTo>
                  <a:close/>
                  <a:moveTo>
                    <a:pt x="7319" y="5979"/>
                  </a:moveTo>
                  <a:lnTo>
                    <a:pt x="7319" y="5979"/>
                  </a:lnTo>
                  <a:cubicBezTo>
                    <a:pt x="7402" y="6013"/>
                    <a:pt x="7453" y="6063"/>
                    <a:pt x="7486" y="6130"/>
                  </a:cubicBezTo>
                  <a:cubicBezTo>
                    <a:pt x="7870" y="6648"/>
                    <a:pt x="8305" y="7149"/>
                    <a:pt x="8773" y="7600"/>
                  </a:cubicBezTo>
                  <a:cubicBezTo>
                    <a:pt x="8940" y="7767"/>
                    <a:pt x="9090" y="7934"/>
                    <a:pt x="9224" y="8118"/>
                  </a:cubicBezTo>
                  <a:cubicBezTo>
                    <a:pt x="9374" y="8302"/>
                    <a:pt x="9374" y="8302"/>
                    <a:pt x="9190" y="8436"/>
                  </a:cubicBezTo>
                  <a:cubicBezTo>
                    <a:pt x="8756" y="8753"/>
                    <a:pt x="8271" y="8987"/>
                    <a:pt x="7770" y="9121"/>
                  </a:cubicBezTo>
                  <a:cubicBezTo>
                    <a:pt x="7703" y="9137"/>
                    <a:pt x="7653" y="9154"/>
                    <a:pt x="7586" y="9171"/>
                  </a:cubicBezTo>
                  <a:cubicBezTo>
                    <a:pt x="7570" y="9171"/>
                    <a:pt x="7553" y="9154"/>
                    <a:pt x="7519" y="9154"/>
                  </a:cubicBezTo>
                  <a:cubicBezTo>
                    <a:pt x="7453" y="8101"/>
                    <a:pt x="7386" y="7049"/>
                    <a:pt x="7319" y="5979"/>
                  </a:cubicBezTo>
                  <a:close/>
                  <a:moveTo>
                    <a:pt x="6734" y="6464"/>
                  </a:moveTo>
                  <a:cubicBezTo>
                    <a:pt x="6784" y="7366"/>
                    <a:pt x="6834" y="8235"/>
                    <a:pt x="6885" y="9104"/>
                  </a:cubicBezTo>
                  <a:cubicBezTo>
                    <a:pt x="6901" y="9238"/>
                    <a:pt x="6868" y="9288"/>
                    <a:pt x="6734" y="9288"/>
                  </a:cubicBezTo>
                  <a:cubicBezTo>
                    <a:pt x="6400" y="9288"/>
                    <a:pt x="6049" y="9254"/>
                    <a:pt x="5715" y="9187"/>
                  </a:cubicBezTo>
                  <a:cubicBezTo>
                    <a:pt x="5631" y="9171"/>
                    <a:pt x="5581" y="9121"/>
                    <a:pt x="5631" y="9037"/>
                  </a:cubicBezTo>
                  <a:cubicBezTo>
                    <a:pt x="5966" y="8185"/>
                    <a:pt x="6266" y="7333"/>
                    <a:pt x="6651" y="6514"/>
                  </a:cubicBezTo>
                  <a:cubicBezTo>
                    <a:pt x="6667" y="6497"/>
                    <a:pt x="6684" y="6497"/>
                    <a:pt x="6734" y="6464"/>
                  </a:cubicBezTo>
                  <a:close/>
                  <a:moveTo>
                    <a:pt x="6586" y="0"/>
                  </a:moveTo>
                  <a:cubicBezTo>
                    <a:pt x="5388" y="0"/>
                    <a:pt x="4165" y="438"/>
                    <a:pt x="3158" y="1418"/>
                  </a:cubicBezTo>
                  <a:cubicBezTo>
                    <a:pt x="1" y="4526"/>
                    <a:pt x="2189" y="9889"/>
                    <a:pt x="6617" y="9906"/>
                  </a:cubicBezTo>
                  <a:cubicBezTo>
                    <a:pt x="9307" y="9906"/>
                    <a:pt x="11513" y="7750"/>
                    <a:pt x="11563" y="5044"/>
                  </a:cubicBezTo>
                  <a:cubicBezTo>
                    <a:pt x="11631" y="2031"/>
                    <a:pt x="9167" y="0"/>
                    <a:pt x="6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14"/>
            <p:cNvSpPr/>
            <p:nvPr/>
          </p:nvSpPr>
          <p:spPr>
            <a:xfrm>
              <a:off x="4582158" y="2673428"/>
              <a:ext cx="195473" cy="105124"/>
            </a:xfrm>
            <a:custGeom>
              <a:rect b="b" l="l" r="r" t="t"/>
              <a:pathLst>
                <a:path extrusionOk="0" h="3280" w="6099">
                  <a:moveTo>
                    <a:pt x="1153" y="1"/>
                  </a:moveTo>
                  <a:cubicBezTo>
                    <a:pt x="1069" y="1"/>
                    <a:pt x="1003" y="1"/>
                    <a:pt x="936" y="17"/>
                  </a:cubicBezTo>
                  <a:cubicBezTo>
                    <a:pt x="785" y="17"/>
                    <a:pt x="635" y="118"/>
                    <a:pt x="602" y="268"/>
                  </a:cubicBezTo>
                  <a:cubicBezTo>
                    <a:pt x="552" y="402"/>
                    <a:pt x="485" y="535"/>
                    <a:pt x="451" y="669"/>
                  </a:cubicBezTo>
                  <a:cubicBezTo>
                    <a:pt x="267" y="1237"/>
                    <a:pt x="167" y="1838"/>
                    <a:pt x="17" y="2423"/>
                  </a:cubicBezTo>
                  <a:cubicBezTo>
                    <a:pt x="0" y="2507"/>
                    <a:pt x="0" y="2590"/>
                    <a:pt x="0" y="2674"/>
                  </a:cubicBezTo>
                  <a:cubicBezTo>
                    <a:pt x="0" y="2831"/>
                    <a:pt x="123" y="2952"/>
                    <a:pt x="273" y="2952"/>
                  </a:cubicBezTo>
                  <a:cubicBezTo>
                    <a:pt x="298" y="2952"/>
                    <a:pt x="325" y="2948"/>
                    <a:pt x="351" y="2941"/>
                  </a:cubicBezTo>
                  <a:cubicBezTo>
                    <a:pt x="451" y="2925"/>
                    <a:pt x="552" y="2874"/>
                    <a:pt x="635" y="2808"/>
                  </a:cubicBezTo>
                  <a:cubicBezTo>
                    <a:pt x="785" y="2707"/>
                    <a:pt x="919" y="2590"/>
                    <a:pt x="1069" y="2473"/>
                  </a:cubicBezTo>
                  <a:cubicBezTo>
                    <a:pt x="1115" y="2443"/>
                    <a:pt x="1161" y="2371"/>
                    <a:pt x="1232" y="2371"/>
                  </a:cubicBezTo>
                  <a:cubicBezTo>
                    <a:pt x="1239" y="2371"/>
                    <a:pt x="1246" y="2372"/>
                    <a:pt x="1253" y="2373"/>
                  </a:cubicBezTo>
                  <a:cubicBezTo>
                    <a:pt x="1337" y="2574"/>
                    <a:pt x="1437" y="2774"/>
                    <a:pt x="1571" y="2941"/>
                  </a:cubicBezTo>
                  <a:cubicBezTo>
                    <a:pt x="1696" y="3092"/>
                    <a:pt x="1868" y="3167"/>
                    <a:pt x="2045" y="3167"/>
                  </a:cubicBezTo>
                  <a:cubicBezTo>
                    <a:pt x="2104" y="3167"/>
                    <a:pt x="2164" y="3158"/>
                    <a:pt x="2222" y="3142"/>
                  </a:cubicBezTo>
                  <a:cubicBezTo>
                    <a:pt x="2506" y="3058"/>
                    <a:pt x="2757" y="2908"/>
                    <a:pt x="2958" y="2691"/>
                  </a:cubicBezTo>
                  <a:cubicBezTo>
                    <a:pt x="3024" y="2624"/>
                    <a:pt x="3075" y="2540"/>
                    <a:pt x="3158" y="2490"/>
                  </a:cubicBezTo>
                  <a:cubicBezTo>
                    <a:pt x="3305" y="2940"/>
                    <a:pt x="3563" y="3183"/>
                    <a:pt x="3863" y="3183"/>
                  </a:cubicBezTo>
                  <a:cubicBezTo>
                    <a:pt x="4108" y="3183"/>
                    <a:pt x="4382" y="3020"/>
                    <a:pt x="4645" y="2674"/>
                  </a:cubicBezTo>
                  <a:cubicBezTo>
                    <a:pt x="4695" y="2858"/>
                    <a:pt x="4812" y="3008"/>
                    <a:pt x="4946" y="3108"/>
                  </a:cubicBezTo>
                  <a:cubicBezTo>
                    <a:pt x="5098" y="3224"/>
                    <a:pt x="5252" y="3280"/>
                    <a:pt x="5393" y="3280"/>
                  </a:cubicBezTo>
                  <a:cubicBezTo>
                    <a:pt x="5638" y="3280"/>
                    <a:pt x="5841" y="3110"/>
                    <a:pt x="5915" y="2791"/>
                  </a:cubicBezTo>
                  <a:cubicBezTo>
                    <a:pt x="6065" y="2189"/>
                    <a:pt x="6099" y="1554"/>
                    <a:pt x="6032" y="953"/>
                  </a:cubicBezTo>
                  <a:cubicBezTo>
                    <a:pt x="6015" y="719"/>
                    <a:pt x="5865" y="519"/>
                    <a:pt x="5648" y="452"/>
                  </a:cubicBezTo>
                  <a:cubicBezTo>
                    <a:pt x="5464" y="385"/>
                    <a:pt x="5280" y="335"/>
                    <a:pt x="5080" y="301"/>
                  </a:cubicBezTo>
                  <a:cubicBezTo>
                    <a:pt x="3776" y="118"/>
                    <a:pt x="2456" y="17"/>
                    <a:pt x="1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14"/>
            <p:cNvSpPr/>
            <p:nvPr/>
          </p:nvSpPr>
          <p:spPr>
            <a:xfrm>
              <a:off x="4830898" y="3153216"/>
              <a:ext cx="40447" cy="40095"/>
            </a:xfrm>
            <a:custGeom>
              <a:rect b="b" l="l" r="r" t="t"/>
              <a:pathLst>
                <a:path extrusionOk="0" h="1251" w="1262">
                  <a:moveTo>
                    <a:pt x="655" y="1"/>
                  </a:moveTo>
                  <a:cubicBezTo>
                    <a:pt x="646" y="1"/>
                    <a:pt x="636" y="1"/>
                    <a:pt x="627" y="1"/>
                  </a:cubicBezTo>
                  <a:cubicBezTo>
                    <a:pt x="276" y="1"/>
                    <a:pt x="9" y="285"/>
                    <a:pt x="9" y="620"/>
                  </a:cubicBezTo>
                  <a:cubicBezTo>
                    <a:pt x="0" y="1041"/>
                    <a:pt x="312" y="1250"/>
                    <a:pt x="624" y="1250"/>
                  </a:cubicBezTo>
                  <a:cubicBezTo>
                    <a:pt x="942" y="1250"/>
                    <a:pt x="1262" y="1033"/>
                    <a:pt x="1245" y="603"/>
                  </a:cubicBezTo>
                  <a:cubicBezTo>
                    <a:pt x="1245" y="278"/>
                    <a:pt x="977" y="1"/>
                    <a:pt x="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14"/>
            <p:cNvSpPr/>
            <p:nvPr/>
          </p:nvSpPr>
          <p:spPr>
            <a:xfrm>
              <a:off x="4553377" y="3239976"/>
              <a:ext cx="46472" cy="39934"/>
            </a:xfrm>
            <a:custGeom>
              <a:rect b="b" l="l" r="r" t="t"/>
              <a:pathLst>
                <a:path extrusionOk="0" h="1246" w="1450">
                  <a:moveTo>
                    <a:pt x="827" y="1"/>
                  </a:moveTo>
                  <a:cubicBezTo>
                    <a:pt x="273" y="1"/>
                    <a:pt x="1" y="658"/>
                    <a:pt x="380" y="1054"/>
                  </a:cubicBezTo>
                  <a:cubicBezTo>
                    <a:pt x="507" y="1186"/>
                    <a:pt x="666" y="1246"/>
                    <a:pt x="823" y="1246"/>
                  </a:cubicBezTo>
                  <a:cubicBezTo>
                    <a:pt x="1142" y="1246"/>
                    <a:pt x="1450" y="1000"/>
                    <a:pt x="1450" y="619"/>
                  </a:cubicBezTo>
                  <a:cubicBezTo>
                    <a:pt x="1450" y="285"/>
                    <a:pt x="1182" y="1"/>
                    <a:pt x="848" y="1"/>
                  </a:cubicBezTo>
                  <a:cubicBezTo>
                    <a:pt x="841" y="1"/>
                    <a:pt x="834" y="1"/>
                    <a:pt x="8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14"/>
            <p:cNvSpPr/>
            <p:nvPr/>
          </p:nvSpPr>
          <p:spPr>
            <a:xfrm>
              <a:off x="4414537" y="3020433"/>
              <a:ext cx="47146" cy="40383"/>
            </a:xfrm>
            <a:custGeom>
              <a:rect b="b" l="l" r="r" t="t"/>
              <a:pathLst>
                <a:path extrusionOk="0" h="1260" w="1471">
                  <a:moveTo>
                    <a:pt x="652" y="1"/>
                  </a:moveTo>
                  <a:cubicBezTo>
                    <a:pt x="301" y="1"/>
                    <a:pt x="17" y="268"/>
                    <a:pt x="0" y="619"/>
                  </a:cubicBezTo>
                  <a:cubicBezTo>
                    <a:pt x="0" y="999"/>
                    <a:pt x="317" y="1260"/>
                    <a:pt x="646" y="1260"/>
                  </a:cubicBezTo>
                  <a:cubicBezTo>
                    <a:pt x="794" y="1260"/>
                    <a:pt x="945" y="1206"/>
                    <a:pt x="1070" y="1087"/>
                  </a:cubicBezTo>
                  <a:cubicBezTo>
                    <a:pt x="1471" y="702"/>
                    <a:pt x="1203" y="17"/>
                    <a:pt x="6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14"/>
            <p:cNvSpPr/>
            <p:nvPr/>
          </p:nvSpPr>
          <p:spPr>
            <a:xfrm>
              <a:off x="4785644" y="2887618"/>
              <a:ext cx="47146" cy="40479"/>
            </a:xfrm>
            <a:custGeom>
              <a:rect b="b" l="l" r="r" t="t"/>
              <a:pathLst>
                <a:path extrusionOk="0" h="1263" w="1471">
                  <a:moveTo>
                    <a:pt x="853" y="1"/>
                  </a:moveTo>
                  <a:cubicBezTo>
                    <a:pt x="284" y="1"/>
                    <a:pt x="0" y="669"/>
                    <a:pt x="401" y="1070"/>
                  </a:cubicBezTo>
                  <a:cubicBezTo>
                    <a:pt x="528" y="1203"/>
                    <a:pt x="688" y="1262"/>
                    <a:pt x="845" y="1262"/>
                  </a:cubicBezTo>
                  <a:cubicBezTo>
                    <a:pt x="1163" y="1262"/>
                    <a:pt x="1471" y="1017"/>
                    <a:pt x="1471" y="636"/>
                  </a:cubicBezTo>
                  <a:cubicBezTo>
                    <a:pt x="1471" y="302"/>
                    <a:pt x="1187" y="18"/>
                    <a:pt x="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14"/>
            <p:cNvSpPr/>
            <p:nvPr/>
          </p:nvSpPr>
          <p:spPr>
            <a:xfrm>
              <a:off x="4418287" y="2930854"/>
              <a:ext cx="47146" cy="40351"/>
            </a:xfrm>
            <a:custGeom>
              <a:rect b="b" l="l" r="r" t="t"/>
              <a:pathLst>
                <a:path extrusionOk="0" h="1259" w="1471">
                  <a:moveTo>
                    <a:pt x="845" y="1"/>
                  </a:moveTo>
                  <a:cubicBezTo>
                    <a:pt x="690" y="1"/>
                    <a:pt x="532" y="59"/>
                    <a:pt x="401" y="189"/>
                  </a:cubicBezTo>
                  <a:cubicBezTo>
                    <a:pt x="0" y="573"/>
                    <a:pt x="284" y="1258"/>
                    <a:pt x="852" y="1258"/>
                  </a:cubicBezTo>
                  <a:cubicBezTo>
                    <a:pt x="1187" y="1242"/>
                    <a:pt x="1471" y="974"/>
                    <a:pt x="1471" y="624"/>
                  </a:cubicBezTo>
                  <a:cubicBezTo>
                    <a:pt x="1471" y="251"/>
                    <a:pt x="1166" y="1"/>
                    <a:pt x="8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14"/>
            <p:cNvSpPr/>
            <p:nvPr/>
          </p:nvSpPr>
          <p:spPr>
            <a:xfrm>
              <a:off x="4652284" y="3248020"/>
              <a:ext cx="47178" cy="40447"/>
            </a:xfrm>
            <a:custGeom>
              <a:rect b="b" l="l" r="r" t="t"/>
              <a:pathLst>
                <a:path extrusionOk="0" h="1262" w="1472">
                  <a:moveTo>
                    <a:pt x="853" y="1"/>
                  </a:moveTo>
                  <a:cubicBezTo>
                    <a:pt x="302" y="1"/>
                    <a:pt x="1" y="669"/>
                    <a:pt x="385" y="1070"/>
                  </a:cubicBezTo>
                  <a:cubicBezTo>
                    <a:pt x="518" y="1202"/>
                    <a:pt x="679" y="1262"/>
                    <a:pt x="836" y="1262"/>
                  </a:cubicBezTo>
                  <a:cubicBezTo>
                    <a:pt x="1156" y="1262"/>
                    <a:pt x="1460" y="1016"/>
                    <a:pt x="1471" y="636"/>
                  </a:cubicBezTo>
                  <a:cubicBezTo>
                    <a:pt x="1471" y="302"/>
                    <a:pt x="1204" y="18"/>
                    <a:pt x="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14"/>
            <p:cNvSpPr/>
            <p:nvPr/>
          </p:nvSpPr>
          <p:spPr>
            <a:xfrm>
              <a:off x="4725678" y="2835216"/>
              <a:ext cx="40447" cy="40191"/>
            </a:xfrm>
            <a:custGeom>
              <a:rect b="b" l="l" r="r" t="t"/>
              <a:pathLst>
                <a:path extrusionOk="0" h="1254" w="1262">
                  <a:moveTo>
                    <a:pt x="619" y="0"/>
                  </a:moveTo>
                  <a:cubicBezTo>
                    <a:pt x="308" y="0"/>
                    <a:pt x="0" y="205"/>
                    <a:pt x="0" y="617"/>
                  </a:cubicBezTo>
                  <a:cubicBezTo>
                    <a:pt x="0" y="1041"/>
                    <a:pt x="319" y="1254"/>
                    <a:pt x="634" y="1254"/>
                  </a:cubicBezTo>
                  <a:cubicBezTo>
                    <a:pt x="941" y="1254"/>
                    <a:pt x="1245" y="1053"/>
                    <a:pt x="1253" y="650"/>
                  </a:cubicBezTo>
                  <a:cubicBezTo>
                    <a:pt x="1262" y="218"/>
                    <a:pt x="939" y="0"/>
                    <a:pt x="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14"/>
            <p:cNvSpPr/>
            <p:nvPr/>
          </p:nvSpPr>
          <p:spPr>
            <a:xfrm>
              <a:off x="4543602" y="2844254"/>
              <a:ext cx="46985" cy="39966"/>
            </a:xfrm>
            <a:custGeom>
              <a:rect b="b" l="l" r="r" t="t"/>
              <a:pathLst>
                <a:path extrusionOk="0" h="1247" w="1466">
                  <a:moveTo>
                    <a:pt x="836" y="1"/>
                  </a:moveTo>
                  <a:cubicBezTo>
                    <a:pt x="284" y="1"/>
                    <a:pt x="0" y="669"/>
                    <a:pt x="401" y="1070"/>
                  </a:cubicBezTo>
                  <a:cubicBezTo>
                    <a:pt x="529" y="1192"/>
                    <a:pt x="683" y="1247"/>
                    <a:pt x="834" y="1247"/>
                  </a:cubicBezTo>
                  <a:cubicBezTo>
                    <a:pt x="1158" y="1247"/>
                    <a:pt x="1465" y="995"/>
                    <a:pt x="1454" y="619"/>
                  </a:cubicBezTo>
                  <a:cubicBezTo>
                    <a:pt x="1454" y="268"/>
                    <a:pt x="1186" y="1"/>
                    <a:pt x="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14"/>
            <p:cNvSpPr/>
            <p:nvPr/>
          </p:nvSpPr>
          <p:spPr>
            <a:xfrm>
              <a:off x="4432485" y="3102513"/>
              <a:ext cx="40704" cy="40191"/>
            </a:xfrm>
            <a:custGeom>
              <a:rect b="b" l="l" r="r" t="t"/>
              <a:pathLst>
                <a:path extrusionOk="0" h="1254" w="1270">
                  <a:moveTo>
                    <a:pt x="635" y="0"/>
                  </a:moveTo>
                  <a:cubicBezTo>
                    <a:pt x="322" y="0"/>
                    <a:pt x="8" y="205"/>
                    <a:pt x="8" y="614"/>
                  </a:cubicBezTo>
                  <a:cubicBezTo>
                    <a:pt x="0" y="1040"/>
                    <a:pt x="318" y="1253"/>
                    <a:pt x="635" y="1253"/>
                  </a:cubicBezTo>
                  <a:cubicBezTo>
                    <a:pt x="952" y="1253"/>
                    <a:pt x="1270" y="1040"/>
                    <a:pt x="1262" y="614"/>
                  </a:cubicBezTo>
                  <a:cubicBezTo>
                    <a:pt x="1262" y="205"/>
                    <a:pt x="948" y="0"/>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14"/>
            <p:cNvSpPr/>
            <p:nvPr/>
          </p:nvSpPr>
          <p:spPr>
            <a:xfrm>
              <a:off x="4755805" y="3222316"/>
              <a:ext cx="47017" cy="39934"/>
            </a:xfrm>
            <a:custGeom>
              <a:rect b="b" l="l" r="r" t="t"/>
              <a:pathLst>
                <a:path extrusionOk="0" h="1246" w="1467">
                  <a:moveTo>
                    <a:pt x="828" y="0"/>
                  </a:moveTo>
                  <a:cubicBezTo>
                    <a:pt x="289" y="0"/>
                    <a:pt x="1" y="657"/>
                    <a:pt x="397" y="1053"/>
                  </a:cubicBezTo>
                  <a:cubicBezTo>
                    <a:pt x="524" y="1186"/>
                    <a:pt x="683" y="1246"/>
                    <a:pt x="839" y="1246"/>
                  </a:cubicBezTo>
                  <a:cubicBezTo>
                    <a:pt x="1153" y="1246"/>
                    <a:pt x="1455" y="1004"/>
                    <a:pt x="1466" y="636"/>
                  </a:cubicBezTo>
                  <a:cubicBezTo>
                    <a:pt x="1466" y="285"/>
                    <a:pt x="1199" y="1"/>
                    <a:pt x="848" y="1"/>
                  </a:cubicBezTo>
                  <a:cubicBezTo>
                    <a:pt x="841" y="1"/>
                    <a:pt x="834" y="0"/>
                    <a:pt x="8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14"/>
            <p:cNvSpPr/>
            <p:nvPr/>
          </p:nvSpPr>
          <p:spPr>
            <a:xfrm>
              <a:off x="4844552" y="2960436"/>
              <a:ext cx="46601" cy="39870"/>
            </a:xfrm>
            <a:custGeom>
              <a:rect b="b" l="l" r="r" t="t"/>
              <a:pathLst>
                <a:path extrusionOk="0" h="1244" w="1454">
                  <a:moveTo>
                    <a:pt x="606" y="1"/>
                  </a:moveTo>
                  <a:cubicBezTo>
                    <a:pt x="270" y="1"/>
                    <a:pt x="17" y="278"/>
                    <a:pt x="0" y="603"/>
                  </a:cubicBezTo>
                  <a:cubicBezTo>
                    <a:pt x="0" y="983"/>
                    <a:pt x="310" y="1244"/>
                    <a:pt x="633" y="1244"/>
                  </a:cubicBezTo>
                  <a:cubicBezTo>
                    <a:pt x="779" y="1244"/>
                    <a:pt x="928" y="1190"/>
                    <a:pt x="1053" y="1071"/>
                  </a:cubicBezTo>
                  <a:cubicBezTo>
                    <a:pt x="1454" y="686"/>
                    <a:pt x="1187" y="1"/>
                    <a:pt x="635" y="1"/>
                  </a:cubicBezTo>
                  <a:cubicBezTo>
                    <a:pt x="625" y="1"/>
                    <a:pt x="616" y="1"/>
                    <a:pt x="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14"/>
            <p:cNvSpPr/>
            <p:nvPr/>
          </p:nvSpPr>
          <p:spPr>
            <a:xfrm>
              <a:off x="4481297" y="2884381"/>
              <a:ext cx="42498" cy="35447"/>
            </a:xfrm>
            <a:custGeom>
              <a:rect b="b" l="l" r="r" t="t"/>
              <a:pathLst>
                <a:path extrusionOk="0" h="1106" w="1326">
                  <a:moveTo>
                    <a:pt x="759" y="1"/>
                  </a:moveTo>
                  <a:cubicBezTo>
                    <a:pt x="38" y="1"/>
                    <a:pt x="0" y="1088"/>
                    <a:pt x="741" y="1104"/>
                  </a:cubicBezTo>
                  <a:cubicBezTo>
                    <a:pt x="751" y="1105"/>
                    <a:pt x="761" y="1105"/>
                    <a:pt x="771" y="1105"/>
                  </a:cubicBezTo>
                  <a:cubicBezTo>
                    <a:pt x="1060" y="1105"/>
                    <a:pt x="1309" y="877"/>
                    <a:pt x="1309" y="570"/>
                  </a:cubicBezTo>
                  <a:cubicBezTo>
                    <a:pt x="1326" y="269"/>
                    <a:pt x="1092" y="18"/>
                    <a:pt x="791" y="2"/>
                  </a:cubicBezTo>
                  <a:cubicBezTo>
                    <a:pt x="780" y="1"/>
                    <a:pt x="769" y="1"/>
                    <a:pt x="7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14"/>
            <p:cNvSpPr/>
            <p:nvPr/>
          </p:nvSpPr>
          <p:spPr>
            <a:xfrm>
              <a:off x="4480399" y="3176773"/>
              <a:ext cx="35896" cy="35415"/>
            </a:xfrm>
            <a:custGeom>
              <a:rect b="b" l="l" r="r" t="t"/>
              <a:pathLst>
                <a:path extrusionOk="0" h="1105" w="1120">
                  <a:moveTo>
                    <a:pt x="582" y="1"/>
                  </a:moveTo>
                  <a:cubicBezTo>
                    <a:pt x="572" y="1"/>
                    <a:pt x="562" y="1"/>
                    <a:pt x="552" y="2"/>
                  </a:cubicBezTo>
                  <a:cubicBezTo>
                    <a:pt x="251" y="2"/>
                    <a:pt x="1" y="252"/>
                    <a:pt x="17" y="553"/>
                  </a:cubicBezTo>
                  <a:cubicBezTo>
                    <a:pt x="17" y="854"/>
                    <a:pt x="268" y="1104"/>
                    <a:pt x="569" y="1104"/>
                  </a:cubicBezTo>
                  <a:cubicBezTo>
                    <a:pt x="869" y="1088"/>
                    <a:pt x="1120" y="837"/>
                    <a:pt x="1120" y="536"/>
                  </a:cubicBezTo>
                  <a:cubicBezTo>
                    <a:pt x="1120" y="245"/>
                    <a:pt x="885" y="1"/>
                    <a:pt x="5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14"/>
            <p:cNvSpPr/>
            <p:nvPr/>
          </p:nvSpPr>
          <p:spPr>
            <a:xfrm>
              <a:off x="4860865" y="3054695"/>
              <a:ext cx="35672" cy="35415"/>
            </a:xfrm>
            <a:custGeom>
              <a:rect b="b" l="l" r="r" t="t"/>
              <a:pathLst>
                <a:path extrusionOk="0" h="1105" w="1113">
                  <a:moveTo>
                    <a:pt x="532" y="0"/>
                  </a:moveTo>
                  <a:cubicBezTo>
                    <a:pt x="244" y="0"/>
                    <a:pt x="9" y="244"/>
                    <a:pt x="9" y="536"/>
                  </a:cubicBezTo>
                  <a:cubicBezTo>
                    <a:pt x="1" y="912"/>
                    <a:pt x="285" y="1104"/>
                    <a:pt x="567" y="1104"/>
                  </a:cubicBezTo>
                  <a:cubicBezTo>
                    <a:pt x="836" y="1104"/>
                    <a:pt x="1104" y="928"/>
                    <a:pt x="1112" y="569"/>
                  </a:cubicBezTo>
                  <a:cubicBezTo>
                    <a:pt x="1112" y="252"/>
                    <a:pt x="878" y="1"/>
                    <a:pt x="561" y="1"/>
                  </a:cubicBezTo>
                  <a:cubicBezTo>
                    <a:pt x="551" y="0"/>
                    <a:pt x="542" y="0"/>
                    <a:pt x="5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14"/>
            <p:cNvSpPr/>
            <p:nvPr/>
          </p:nvSpPr>
          <p:spPr>
            <a:xfrm>
              <a:off x="4642669" y="2821499"/>
              <a:ext cx="36184" cy="35640"/>
            </a:xfrm>
            <a:custGeom>
              <a:rect b="b" l="l" r="r" t="t"/>
              <a:pathLst>
                <a:path extrusionOk="0" h="1112" w="1129">
                  <a:moveTo>
                    <a:pt x="565" y="0"/>
                  </a:moveTo>
                  <a:cubicBezTo>
                    <a:pt x="290" y="0"/>
                    <a:pt x="17" y="180"/>
                    <a:pt x="17" y="543"/>
                  </a:cubicBezTo>
                  <a:cubicBezTo>
                    <a:pt x="0" y="861"/>
                    <a:pt x="251" y="1112"/>
                    <a:pt x="552" y="1112"/>
                  </a:cubicBezTo>
                  <a:cubicBezTo>
                    <a:pt x="869" y="1112"/>
                    <a:pt x="1120" y="878"/>
                    <a:pt x="1120" y="560"/>
                  </a:cubicBezTo>
                  <a:cubicBezTo>
                    <a:pt x="1128" y="188"/>
                    <a:pt x="846" y="0"/>
                    <a:pt x="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1" name="Google Shape;3681;p114"/>
          <p:cNvGrpSpPr/>
          <p:nvPr/>
        </p:nvGrpSpPr>
        <p:grpSpPr>
          <a:xfrm>
            <a:off x="5162103" y="2547031"/>
            <a:ext cx="450399" cy="340563"/>
            <a:chOff x="5162103" y="2492217"/>
            <a:chExt cx="450399" cy="340563"/>
          </a:xfrm>
        </p:grpSpPr>
        <p:sp>
          <p:nvSpPr>
            <p:cNvPr id="3682" name="Google Shape;3682;p114"/>
            <p:cNvSpPr/>
            <p:nvPr/>
          </p:nvSpPr>
          <p:spPr>
            <a:xfrm>
              <a:off x="5162103" y="2492217"/>
              <a:ext cx="450399" cy="340563"/>
            </a:xfrm>
            <a:custGeom>
              <a:rect b="b" l="l" r="r" t="t"/>
              <a:pathLst>
                <a:path extrusionOk="0" h="10626" w="14053">
                  <a:moveTo>
                    <a:pt x="8873" y="0"/>
                  </a:moveTo>
                  <a:cubicBezTo>
                    <a:pt x="8749" y="0"/>
                    <a:pt x="8626" y="59"/>
                    <a:pt x="8555" y="174"/>
                  </a:cubicBezTo>
                  <a:cubicBezTo>
                    <a:pt x="8455" y="308"/>
                    <a:pt x="8388" y="441"/>
                    <a:pt x="8355" y="609"/>
                  </a:cubicBezTo>
                  <a:cubicBezTo>
                    <a:pt x="8204" y="1210"/>
                    <a:pt x="7937" y="1761"/>
                    <a:pt x="7553" y="2246"/>
                  </a:cubicBezTo>
                  <a:cubicBezTo>
                    <a:pt x="6934" y="3056"/>
                    <a:pt x="6160" y="3489"/>
                    <a:pt x="5184" y="3489"/>
                  </a:cubicBezTo>
                  <a:cubicBezTo>
                    <a:pt x="5053" y="3489"/>
                    <a:pt x="4918" y="3482"/>
                    <a:pt x="4779" y="3466"/>
                  </a:cubicBezTo>
                  <a:cubicBezTo>
                    <a:pt x="4311" y="3399"/>
                    <a:pt x="3877" y="3282"/>
                    <a:pt x="3459" y="3098"/>
                  </a:cubicBezTo>
                  <a:cubicBezTo>
                    <a:pt x="3309" y="3015"/>
                    <a:pt x="3142" y="2964"/>
                    <a:pt x="2975" y="2914"/>
                  </a:cubicBezTo>
                  <a:cubicBezTo>
                    <a:pt x="2910" y="2885"/>
                    <a:pt x="2843" y="2872"/>
                    <a:pt x="2779" y="2872"/>
                  </a:cubicBezTo>
                  <a:cubicBezTo>
                    <a:pt x="2513" y="2872"/>
                    <a:pt x="2279" y="3103"/>
                    <a:pt x="2306" y="3399"/>
                  </a:cubicBezTo>
                  <a:cubicBezTo>
                    <a:pt x="2306" y="3482"/>
                    <a:pt x="2306" y="3583"/>
                    <a:pt x="2306" y="3666"/>
                  </a:cubicBezTo>
                  <a:cubicBezTo>
                    <a:pt x="2306" y="4485"/>
                    <a:pt x="2056" y="5270"/>
                    <a:pt x="1554" y="5905"/>
                  </a:cubicBezTo>
                  <a:cubicBezTo>
                    <a:pt x="1270" y="6256"/>
                    <a:pt x="936" y="6574"/>
                    <a:pt x="569" y="6858"/>
                  </a:cubicBezTo>
                  <a:cubicBezTo>
                    <a:pt x="435" y="6958"/>
                    <a:pt x="285" y="7075"/>
                    <a:pt x="168" y="7192"/>
                  </a:cubicBezTo>
                  <a:cubicBezTo>
                    <a:pt x="1" y="7325"/>
                    <a:pt x="1" y="7576"/>
                    <a:pt x="151" y="7726"/>
                  </a:cubicBezTo>
                  <a:cubicBezTo>
                    <a:pt x="251" y="7827"/>
                    <a:pt x="385" y="7893"/>
                    <a:pt x="518" y="7893"/>
                  </a:cubicBezTo>
                  <a:cubicBezTo>
                    <a:pt x="752" y="7910"/>
                    <a:pt x="986" y="7910"/>
                    <a:pt x="1237" y="7927"/>
                  </a:cubicBezTo>
                  <a:cubicBezTo>
                    <a:pt x="2306" y="8027"/>
                    <a:pt x="3342" y="8411"/>
                    <a:pt x="4211" y="9046"/>
                  </a:cubicBezTo>
                  <a:cubicBezTo>
                    <a:pt x="4679" y="9397"/>
                    <a:pt x="5080" y="9815"/>
                    <a:pt x="5397" y="10283"/>
                  </a:cubicBezTo>
                  <a:cubicBezTo>
                    <a:pt x="5448" y="10383"/>
                    <a:pt x="5531" y="10467"/>
                    <a:pt x="5631" y="10550"/>
                  </a:cubicBezTo>
                  <a:cubicBezTo>
                    <a:pt x="5695" y="10601"/>
                    <a:pt x="5772" y="10626"/>
                    <a:pt x="5848" y="10626"/>
                  </a:cubicBezTo>
                  <a:cubicBezTo>
                    <a:pt x="5971" y="10626"/>
                    <a:pt x="6094" y="10563"/>
                    <a:pt x="6166" y="10450"/>
                  </a:cubicBezTo>
                  <a:cubicBezTo>
                    <a:pt x="6266" y="10333"/>
                    <a:pt x="6316" y="10183"/>
                    <a:pt x="6333" y="10032"/>
                  </a:cubicBezTo>
                  <a:cubicBezTo>
                    <a:pt x="6383" y="9815"/>
                    <a:pt x="6467" y="9614"/>
                    <a:pt x="6584" y="9447"/>
                  </a:cubicBezTo>
                  <a:cubicBezTo>
                    <a:pt x="7114" y="8577"/>
                    <a:pt x="8054" y="8061"/>
                    <a:pt x="9043" y="8061"/>
                  </a:cubicBezTo>
                  <a:cubicBezTo>
                    <a:pt x="9269" y="8061"/>
                    <a:pt x="9498" y="8088"/>
                    <a:pt x="9725" y="8144"/>
                  </a:cubicBezTo>
                  <a:cubicBezTo>
                    <a:pt x="10126" y="8228"/>
                    <a:pt x="10527" y="8378"/>
                    <a:pt x="10895" y="8579"/>
                  </a:cubicBezTo>
                  <a:cubicBezTo>
                    <a:pt x="10978" y="8629"/>
                    <a:pt x="11095" y="8679"/>
                    <a:pt x="11212" y="8712"/>
                  </a:cubicBezTo>
                  <a:cubicBezTo>
                    <a:pt x="11256" y="8725"/>
                    <a:pt x="11300" y="8731"/>
                    <a:pt x="11344" y="8731"/>
                  </a:cubicBezTo>
                  <a:cubicBezTo>
                    <a:pt x="11578" y="8731"/>
                    <a:pt x="11785" y="8551"/>
                    <a:pt x="11813" y="8311"/>
                  </a:cubicBezTo>
                  <a:cubicBezTo>
                    <a:pt x="11830" y="8228"/>
                    <a:pt x="11830" y="8127"/>
                    <a:pt x="11830" y="8044"/>
                  </a:cubicBezTo>
                  <a:cubicBezTo>
                    <a:pt x="11830" y="7275"/>
                    <a:pt x="11947" y="6507"/>
                    <a:pt x="12181" y="5772"/>
                  </a:cubicBezTo>
                  <a:cubicBezTo>
                    <a:pt x="12315" y="5287"/>
                    <a:pt x="12549" y="4836"/>
                    <a:pt x="12883" y="4452"/>
                  </a:cubicBezTo>
                  <a:cubicBezTo>
                    <a:pt x="13100" y="4234"/>
                    <a:pt x="13317" y="4034"/>
                    <a:pt x="13568" y="3833"/>
                  </a:cubicBezTo>
                  <a:cubicBezTo>
                    <a:pt x="13668" y="3750"/>
                    <a:pt x="13768" y="3683"/>
                    <a:pt x="13869" y="3583"/>
                  </a:cubicBezTo>
                  <a:cubicBezTo>
                    <a:pt x="14036" y="3432"/>
                    <a:pt x="14052" y="3165"/>
                    <a:pt x="13885" y="2998"/>
                  </a:cubicBezTo>
                  <a:cubicBezTo>
                    <a:pt x="13768" y="2898"/>
                    <a:pt x="13635" y="2831"/>
                    <a:pt x="13484" y="2831"/>
                  </a:cubicBezTo>
                  <a:cubicBezTo>
                    <a:pt x="13133" y="2814"/>
                    <a:pt x="12799" y="2764"/>
                    <a:pt x="12465" y="2664"/>
                  </a:cubicBezTo>
                  <a:cubicBezTo>
                    <a:pt x="11245" y="2263"/>
                    <a:pt x="10176" y="1494"/>
                    <a:pt x="9424" y="458"/>
                  </a:cubicBezTo>
                  <a:cubicBezTo>
                    <a:pt x="9341" y="358"/>
                    <a:pt x="9257" y="241"/>
                    <a:pt x="9174" y="141"/>
                  </a:cubicBezTo>
                  <a:cubicBezTo>
                    <a:pt x="9095" y="47"/>
                    <a:pt x="8983" y="0"/>
                    <a:pt x="88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14"/>
            <p:cNvSpPr/>
            <p:nvPr/>
          </p:nvSpPr>
          <p:spPr>
            <a:xfrm>
              <a:off x="5225818" y="2561061"/>
              <a:ext cx="342230" cy="178551"/>
            </a:xfrm>
            <a:custGeom>
              <a:rect b="b" l="l" r="r" t="t"/>
              <a:pathLst>
                <a:path extrusionOk="0" h="5571" w="10678">
                  <a:moveTo>
                    <a:pt x="7592" y="1"/>
                  </a:moveTo>
                  <a:cubicBezTo>
                    <a:pt x="7511" y="1"/>
                    <a:pt x="7437" y="46"/>
                    <a:pt x="7403" y="115"/>
                  </a:cubicBezTo>
                  <a:cubicBezTo>
                    <a:pt x="7219" y="432"/>
                    <a:pt x="6968" y="700"/>
                    <a:pt x="6785" y="1000"/>
                  </a:cubicBezTo>
                  <a:cubicBezTo>
                    <a:pt x="6450" y="1535"/>
                    <a:pt x="6083" y="2053"/>
                    <a:pt x="5749" y="2571"/>
                  </a:cubicBezTo>
                  <a:cubicBezTo>
                    <a:pt x="5698" y="2654"/>
                    <a:pt x="5632" y="2705"/>
                    <a:pt x="5565" y="2738"/>
                  </a:cubicBezTo>
                  <a:cubicBezTo>
                    <a:pt x="4629" y="3055"/>
                    <a:pt x="3693" y="3373"/>
                    <a:pt x="2774" y="3690"/>
                  </a:cubicBezTo>
                  <a:cubicBezTo>
                    <a:pt x="2756" y="3699"/>
                    <a:pt x="2733" y="3714"/>
                    <a:pt x="2707" y="3714"/>
                  </a:cubicBezTo>
                  <a:cubicBezTo>
                    <a:pt x="2686" y="3714"/>
                    <a:pt x="2664" y="3704"/>
                    <a:pt x="2641" y="3674"/>
                  </a:cubicBezTo>
                  <a:cubicBezTo>
                    <a:pt x="2691" y="3590"/>
                    <a:pt x="2741" y="3490"/>
                    <a:pt x="2808" y="3390"/>
                  </a:cubicBezTo>
                  <a:cubicBezTo>
                    <a:pt x="2992" y="3089"/>
                    <a:pt x="3192" y="2805"/>
                    <a:pt x="3343" y="2487"/>
                  </a:cubicBezTo>
                  <a:cubicBezTo>
                    <a:pt x="3376" y="2421"/>
                    <a:pt x="3409" y="2337"/>
                    <a:pt x="3426" y="2270"/>
                  </a:cubicBezTo>
                  <a:cubicBezTo>
                    <a:pt x="3460" y="2170"/>
                    <a:pt x="3409" y="2070"/>
                    <a:pt x="3326" y="2036"/>
                  </a:cubicBezTo>
                  <a:cubicBezTo>
                    <a:pt x="3295" y="2017"/>
                    <a:pt x="3258" y="2008"/>
                    <a:pt x="3222" y="2008"/>
                  </a:cubicBezTo>
                  <a:cubicBezTo>
                    <a:pt x="3162" y="2008"/>
                    <a:pt x="3100" y="2034"/>
                    <a:pt x="3059" y="2086"/>
                  </a:cubicBezTo>
                  <a:cubicBezTo>
                    <a:pt x="3025" y="2136"/>
                    <a:pt x="2992" y="2187"/>
                    <a:pt x="2958" y="2253"/>
                  </a:cubicBezTo>
                  <a:cubicBezTo>
                    <a:pt x="2875" y="2421"/>
                    <a:pt x="2774" y="2588"/>
                    <a:pt x="2674" y="2738"/>
                  </a:cubicBezTo>
                  <a:cubicBezTo>
                    <a:pt x="2424" y="3122"/>
                    <a:pt x="2173" y="3490"/>
                    <a:pt x="1889" y="3857"/>
                  </a:cubicBezTo>
                  <a:cubicBezTo>
                    <a:pt x="1839" y="3958"/>
                    <a:pt x="1739" y="4025"/>
                    <a:pt x="1622" y="4058"/>
                  </a:cubicBezTo>
                  <a:cubicBezTo>
                    <a:pt x="1204" y="4175"/>
                    <a:pt x="786" y="4292"/>
                    <a:pt x="368" y="4426"/>
                  </a:cubicBezTo>
                  <a:cubicBezTo>
                    <a:pt x="285" y="4442"/>
                    <a:pt x="218" y="4459"/>
                    <a:pt x="151" y="4492"/>
                  </a:cubicBezTo>
                  <a:cubicBezTo>
                    <a:pt x="51" y="4542"/>
                    <a:pt x="1" y="4659"/>
                    <a:pt x="34" y="4776"/>
                  </a:cubicBezTo>
                  <a:cubicBezTo>
                    <a:pt x="68" y="4877"/>
                    <a:pt x="168" y="4943"/>
                    <a:pt x="285" y="4943"/>
                  </a:cubicBezTo>
                  <a:cubicBezTo>
                    <a:pt x="352" y="4927"/>
                    <a:pt x="419" y="4910"/>
                    <a:pt x="485" y="4893"/>
                  </a:cubicBezTo>
                  <a:cubicBezTo>
                    <a:pt x="920" y="4760"/>
                    <a:pt x="1371" y="4626"/>
                    <a:pt x="1805" y="4492"/>
                  </a:cubicBezTo>
                  <a:cubicBezTo>
                    <a:pt x="1844" y="4480"/>
                    <a:pt x="1884" y="4474"/>
                    <a:pt x="1926" y="4474"/>
                  </a:cubicBezTo>
                  <a:cubicBezTo>
                    <a:pt x="1993" y="4474"/>
                    <a:pt x="2061" y="4488"/>
                    <a:pt x="2123" y="4509"/>
                  </a:cubicBezTo>
                  <a:cubicBezTo>
                    <a:pt x="2674" y="4776"/>
                    <a:pt x="3242" y="5010"/>
                    <a:pt x="3794" y="5261"/>
                  </a:cubicBezTo>
                  <a:cubicBezTo>
                    <a:pt x="3961" y="5344"/>
                    <a:pt x="4111" y="5411"/>
                    <a:pt x="4278" y="5478"/>
                  </a:cubicBezTo>
                  <a:cubicBezTo>
                    <a:pt x="4345" y="5512"/>
                    <a:pt x="4412" y="5545"/>
                    <a:pt x="4479" y="5562"/>
                  </a:cubicBezTo>
                  <a:cubicBezTo>
                    <a:pt x="4499" y="5568"/>
                    <a:pt x="4520" y="5570"/>
                    <a:pt x="4541" y="5570"/>
                  </a:cubicBezTo>
                  <a:cubicBezTo>
                    <a:pt x="4640" y="5570"/>
                    <a:pt x="4738" y="5508"/>
                    <a:pt x="4779" y="5411"/>
                  </a:cubicBezTo>
                  <a:cubicBezTo>
                    <a:pt x="4813" y="5294"/>
                    <a:pt x="4763" y="5161"/>
                    <a:pt x="4646" y="5127"/>
                  </a:cubicBezTo>
                  <a:cubicBezTo>
                    <a:pt x="4445" y="5027"/>
                    <a:pt x="4228" y="4927"/>
                    <a:pt x="4028" y="4843"/>
                  </a:cubicBezTo>
                  <a:cubicBezTo>
                    <a:pt x="3593" y="4643"/>
                    <a:pt x="3159" y="4459"/>
                    <a:pt x="2741" y="4275"/>
                  </a:cubicBezTo>
                  <a:cubicBezTo>
                    <a:pt x="2741" y="4258"/>
                    <a:pt x="2741" y="4242"/>
                    <a:pt x="2741" y="4225"/>
                  </a:cubicBezTo>
                  <a:cubicBezTo>
                    <a:pt x="2858" y="4175"/>
                    <a:pt x="2992" y="4125"/>
                    <a:pt x="3125" y="4091"/>
                  </a:cubicBezTo>
                  <a:cubicBezTo>
                    <a:pt x="3977" y="3791"/>
                    <a:pt x="4846" y="3490"/>
                    <a:pt x="5715" y="3189"/>
                  </a:cubicBezTo>
                  <a:cubicBezTo>
                    <a:pt x="5777" y="3168"/>
                    <a:pt x="5839" y="3154"/>
                    <a:pt x="5901" y="3154"/>
                  </a:cubicBezTo>
                  <a:cubicBezTo>
                    <a:pt x="5939" y="3154"/>
                    <a:pt x="5978" y="3160"/>
                    <a:pt x="6016" y="3172"/>
                  </a:cubicBezTo>
                  <a:cubicBezTo>
                    <a:pt x="6868" y="3507"/>
                    <a:pt x="7720" y="3824"/>
                    <a:pt x="8589" y="4141"/>
                  </a:cubicBezTo>
                  <a:cubicBezTo>
                    <a:pt x="8656" y="4175"/>
                    <a:pt x="8723" y="4192"/>
                    <a:pt x="8806" y="4208"/>
                  </a:cubicBezTo>
                  <a:cubicBezTo>
                    <a:pt x="8817" y="4210"/>
                    <a:pt x="8827" y="4211"/>
                    <a:pt x="8837" y="4211"/>
                  </a:cubicBezTo>
                  <a:cubicBezTo>
                    <a:pt x="8926" y="4211"/>
                    <a:pt x="9010" y="4148"/>
                    <a:pt x="9040" y="4058"/>
                  </a:cubicBezTo>
                  <a:cubicBezTo>
                    <a:pt x="9090" y="3958"/>
                    <a:pt x="9057" y="3841"/>
                    <a:pt x="8957" y="3774"/>
                  </a:cubicBezTo>
                  <a:cubicBezTo>
                    <a:pt x="8907" y="3740"/>
                    <a:pt x="8840" y="3724"/>
                    <a:pt x="8773" y="3690"/>
                  </a:cubicBezTo>
                  <a:cubicBezTo>
                    <a:pt x="8188" y="3473"/>
                    <a:pt x="7603" y="3273"/>
                    <a:pt x="7018" y="3039"/>
                  </a:cubicBezTo>
                  <a:cubicBezTo>
                    <a:pt x="6918" y="3022"/>
                    <a:pt x="6801" y="2972"/>
                    <a:pt x="6701" y="2905"/>
                  </a:cubicBezTo>
                  <a:cubicBezTo>
                    <a:pt x="6751" y="2838"/>
                    <a:pt x="6801" y="2838"/>
                    <a:pt x="6851" y="2822"/>
                  </a:cubicBezTo>
                  <a:cubicBezTo>
                    <a:pt x="7269" y="2705"/>
                    <a:pt x="7670" y="2571"/>
                    <a:pt x="8088" y="2454"/>
                  </a:cubicBezTo>
                  <a:cubicBezTo>
                    <a:pt x="8890" y="2237"/>
                    <a:pt x="9658" y="1903"/>
                    <a:pt x="10460" y="1719"/>
                  </a:cubicBezTo>
                  <a:cubicBezTo>
                    <a:pt x="10494" y="1702"/>
                    <a:pt x="10527" y="1685"/>
                    <a:pt x="10561" y="1669"/>
                  </a:cubicBezTo>
                  <a:cubicBezTo>
                    <a:pt x="10644" y="1618"/>
                    <a:pt x="10678" y="1535"/>
                    <a:pt x="10661" y="1451"/>
                  </a:cubicBezTo>
                  <a:cubicBezTo>
                    <a:pt x="10644" y="1351"/>
                    <a:pt x="10561" y="1284"/>
                    <a:pt x="10460" y="1284"/>
                  </a:cubicBezTo>
                  <a:cubicBezTo>
                    <a:pt x="10394" y="1284"/>
                    <a:pt x="10327" y="1301"/>
                    <a:pt x="10260" y="1318"/>
                  </a:cubicBezTo>
                  <a:cubicBezTo>
                    <a:pt x="10009" y="1385"/>
                    <a:pt x="9742" y="1435"/>
                    <a:pt x="9491" y="1518"/>
                  </a:cubicBezTo>
                  <a:cubicBezTo>
                    <a:pt x="8556" y="1802"/>
                    <a:pt x="7620" y="2086"/>
                    <a:pt x="6684" y="2370"/>
                  </a:cubicBezTo>
                  <a:cubicBezTo>
                    <a:pt x="6634" y="2383"/>
                    <a:pt x="6583" y="2415"/>
                    <a:pt x="6517" y="2415"/>
                  </a:cubicBezTo>
                  <a:cubicBezTo>
                    <a:pt x="6497" y="2415"/>
                    <a:pt x="6474" y="2412"/>
                    <a:pt x="6450" y="2404"/>
                  </a:cubicBezTo>
                  <a:cubicBezTo>
                    <a:pt x="6651" y="2086"/>
                    <a:pt x="6851" y="1769"/>
                    <a:pt x="7052" y="1468"/>
                  </a:cubicBezTo>
                  <a:cubicBezTo>
                    <a:pt x="7219" y="1184"/>
                    <a:pt x="7403" y="900"/>
                    <a:pt x="7603" y="633"/>
                  </a:cubicBezTo>
                  <a:cubicBezTo>
                    <a:pt x="7670" y="549"/>
                    <a:pt x="7720" y="449"/>
                    <a:pt x="7770" y="349"/>
                  </a:cubicBezTo>
                  <a:cubicBezTo>
                    <a:pt x="7837" y="198"/>
                    <a:pt x="7820" y="81"/>
                    <a:pt x="7703" y="31"/>
                  </a:cubicBezTo>
                  <a:cubicBezTo>
                    <a:pt x="7667" y="10"/>
                    <a:pt x="7628" y="1"/>
                    <a:pt x="7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4" name="Google Shape;3684;p114"/>
          <p:cNvSpPr/>
          <p:nvPr/>
        </p:nvSpPr>
        <p:spPr>
          <a:xfrm>
            <a:off x="5594265" y="3584521"/>
            <a:ext cx="213165" cy="202973"/>
          </a:xfrm>
          <a:custGeom>
            <a:rect b="b" l="l" r="r" t="t"/>
            <a:pathLst>
              <a:path extrusionOk="0" h="6333" w="6651">
                <a:moveTo>
                  <a:pt x="3325" y="0"/>
                </a:moveTo>
                <a:lnTo>
                  <a:pt x="2306" y="2089"/>
                </a:lnTo>
                <a:lnTo>
                  <a:pt x="0" y="2423"/>
                </a:lnTo>
                <a:lnTo>
                  <a:pt x="1671" y="4044"/>
                </a:lnTo>
                <a:lnTo>
                  <a:pt x="1270" y="6333"/>
                </a:lnTo>
                <a:lnTo>
                  <a:pt x="3325" y="5247"/>
                </a:lnTo>
                <a:lnTo>
                  <a:pt x="5380" y="6333"/>
                </a:lnTo>
                <a:lnTo>
                  <a:pt x="4996" y="4044"/>
                </a:lnTo>
                <a:lnTo>
                  <a:pt x="6650" y="2423"/>
                </a:lnTo>
                <a:lnTo>
                  <a:pt x="4361" y="2089"/>
                </a:lnTo>
                <a:lnTo>
                  <a:pt x="3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5" name="Google Shape;3685;p114"/>
          <p:cNvGrpSpPr/>
          <p:nvPr/>
        </p:nvGrpSpPr>
        <p:grpSpPr>
          <a:xfrm>
            <a:off x="5189954" y="1282818"/>
            <a:ext cx="798462" cy="980762"/>
            <a:chOff x="5189954" y="1228005"/>
            <a:chExt cx="798462" cy="980762"/>
          </a:xfrm>
        </p:grpSpPr>
        <p:sp>
          <p:nvSpPr>
            <p:cNvPr id="3686" name="Google Shape;3686;p114"/>
            <p:cNvSpPr/>
            <p:nvPr/>
          </p:nvSpPr>
          <p:spPr>
            <a:xfrm>
              <a:off x="5189954" y="1228005"/>
              <a:ext cx="771155" cy="889099"/>
            </a:xfrm>
            <a:custGeom>
              <a:rect b="b" l="l" r="r" t="t"/>
              <a:pathLst>
                <a:path extrusionOk="0" h="27741" w="24061">
                  <a:moveTo>
                    <a:pt x="12580" y="0"/>
                  </a:moveTo>
                  <a:cubicBezTo>
                    <a:pt x="11947" y="0"/>
                    <a:pt x="11285" y="134"/>
                    <a:pt x="10594" y="421"/>
                  </a:cubicBezTo>
                  <a:cubicBezTo>
                    <a:pt x="936" y="4431"/>
                    <a:pt x="8990" y="17230"/>
                    <a:pt x="8990" y="17230"/>
                  </a:cubicBezTo>
                  <a:cubicBezTo>
                    <a:pt x="8990" y="17230"/>
                    <a:pt x="6553" y="14699"/>
                    <a:pt x="4355" y="14699"/>
                  </a:cubicBezTo>
                  <a:cubicBezTo>
                    <a:pt x="3624" y="14699"/>
                    <a:pt x="2919" y="14979"/>
                    <a:pt x="2340" y="15726"/>
                  </a:cubicBezTo>
                  <a:cubicBezTo>
                    <a:pt x="0" y="18734"/>
                    <a:pt x="10711" y="27739"/>
                    <a:pt x="10711" y="27739"/>
                  </a:cubicBezTo>
                  <a:cubicBezTo>
                    <a:pt x="10711" y="27739"/>
                    <a:pt x="10733" y="27740"/>
                    <a:pt x="10777" y="27740"/>
                  </a:cubicBezTo>
                  <a:cubicBezTo>
                    <a:pt x="11434" y="27740"/>
                    <a:pt x="16932" y="27579"/>
                    <a:pt x="24061" y="22393"/>
                  </a:cubicBezTo>
                  <a:cubicBezTo>
                    <a:pt x="24061" y="22393"/>
                    <a:pt x="20777" y="0"/>
                    <a:pt x="125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14"/>
            <p:cNvSpPr/>
            <p:nvPr/>
          </p:nvSpPr>
          <p:spPr>
            <a:xfrm>
              <a:off x="5471642" y="1555684"/>
              <a:ext cx="328737" cy="315596"/>
            </a:xfrm>
            <a:custGeom>
              <a:rect b="b" l="l" r="r" t="t"/>
              <a:pathLst>
                <a:path extrusionOk="0" h="9847" w="10257">
                  <a:moveTo>
                    <a:pt x="8058" y="0"/>
                  </a:moveTo>
                  <a:cubicBezTo>
                    <a:pt x="8023" y="0"/>
                    <a:pt x="7989" y="2"/>
                    <a:pt x="7953" y="5"/>
                  </a:cubicBezTo>
                  <a:cubicBezTo>
                    <a:pt x="5698" y="205"/>
                    <a:pt x="6182" y="5051"/>
                    <a:pt x="6182" y="5051"/>
                  </a:cubicBezTo>
                  <a:cubicBezTo>
                    <a:pt x="6182" y="5051"/>
                    <a:pt x="3974" y="1879"/>
                    <a:pt x="2364" y="1879"/>
                  </a:cubicBezTo>
                  <a:cubicBezTo>
                    <a:pt x="2054" y="1879"/>
                    <a:pt x="1766" y="1997"/>
                    <a:pt x="1521" y="2277"/>
                  </a:cubicBezTo>
                  <a:cubicBezTo>
                    <a:pt x="0" y="4015"/>
                    <a:pt x="3893" y="9312"/>
                    <a:pt x="8003" y="9846"/>
                  </a:cubicBezTo>
                  <a:cubicBezTo>
                    <a:pt x="10256" y="6097"/>
                    <a:pt x="10195" y="0"/>
                    <a:pt x="80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14"/>
            <p:cNvSpPr/>
            <p:nvPr/>
          </p:nvSpPr>
          <p:spPr>
            <a:xfrm>
              <a:off x="5533210" y="1945669"/>
              <a:ext cx="455206" cy="263098"/>
            </a:xfrm>
            <a:custGeom>
              <a:rect b="b" l="l" r="r" t="t"/>
              <a:pathLst>
                <a:path extrusionOk="0" h="8209" w="14203">
                  <a:moveTo>
                    <a:pt x="13351" y="1"/>
                  </a:moveTo>
                  <a:cubicBezTo>
                    <a:pt x="13351" y="1"/>
                    <a:pt x="6584" y="4378"/>
                    <a:pt x="1" y="5347"/>
                  </a:cubicBezTo>
                  <a:cubicBezTo>
                    <a:pt x="1" y="5347"/>
                    <a:pt x="385" y="7687"/>
                    <a:pt x="652" y="8054"/>
                  </a:cubicBezTo>
                  <a:cubicBezTo>
                    <a:pt x="712" y="8140"/>
                    <a:pt x="1109" y="8209"/>
                    <a:pt x="1756" y="8209"/>
                  </a:cubicBezTo>
                  <a:cubicBezTo>
                    <a:pt x="3993" y="8209"/>
                    <a:pt x="9221" y="7389"/>
                    <a:pt x="13835" y="3643"/>
                  </a:cubicBezTo>
                  <a:cubicBezTo>
                    <a:pt x="14203" y="3042"/>
                    <a:pt x="13351" y="1"/>
                    <a:pt x="13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9" name="Google Shape;3689;p114"/>
          <p:cNvGrpSpPr/>
          <p:nvPr/>
        </p:nvGrpSpPr>
        <p:grpSpPr>
          <a:xfrm>
            <a:off x="5626379" y="2000482"/>
            <a:ext cx="2541565" cy="2416570"/>
            <a:chOff x="5626379" y="1945669"/>
            <a:chExt cx="2541565" cy="2416570"/>
          </a:xfrm>
        </p:grpSpPr>
        <p:sp>
          <p:nvSpPr>
            <p:cNvPr id="3690" name="Google Shape;3690;p114"/>
            <p:cNvSpPr/>
            <p:nvPr/>
          </p:nvSpPr>
          <p:spPr>
            <a:xfrm>
              <a:off x="6650169" y="2213863"/>
              <a:ext cx="929129" cy="981595"/>
            </a:xfrm>
            <a:custGeom>
              <a:rect b="b" l="l" r="r" t="t"/>
              <a:pathLst>
                <a:path extrusionOk="0" h="30627" w="28990">
                  <a:moveTo>
                    <a:pt x="27526" y="1"/>
                  </a:moveTo>
                  <a:cubicBezTo>
                    <a:pt x="27197" y="1"/>
                    <a:pt x="26968" y="259"/>
                    <a:pt x="26751" y="505"/>
                  </a:cubicBezTo>
                  <a:cubicBezTo>
                    <a:pt x="25431" y="2109"/>
                    <a:pt x="24111" y="3730"/>
                    <a:pt x="22774" y="5334"/>
                  </a:cubicBezTo>
                  <a:cubicBezTo>
                    <a:pt x="19433" y="9394"/>
                    <a:pt x="15857" y="13254"/>
                    <a:pt x="12064" y="16896"/>
                  </a:cubicBezTo>
                  <a:cubicBezTo>
                    <a:pt x="8572" y="20221"/>
                    <a:pt x="4913" y="23362"/>
                    <a:pt x="886" y="26036"/>
                  </a:cubicBezTo>
                  <a:cubicBezTo>
                    <a:pt x="719" y="26152"/>
                    <a:pt x="535" y="26253"/>
                    <a:pt x="368" y="26386"/>
                  </a:cubicBezTo>
                  <a:cubicBezTo>
                    <a:pt x="1" y="26687"/>
                    <a:pt x="34" y="26988"/>
                    <a:pt x="452" y="27205"/>
                  </a:cubicBezTo>
                  <a:cubicBezTo>
                    <a:pt x="1254" y="27606"/>
                    <a:pt x="2089" y="27974"/>
                    <a:pt x="2925" y="28291"/>
                  </a:cubicBezTo>
                  <a:cubicBezTo>
                    <a:pt x="5397" y="29260"/>
                    <a:pt x="7954" y="29945"/>
                    <a:pt x="10577" y="30346"/>
                  </a:cubicBezTo>
                  <a:cubicBezTo>
                    <a:pt x="11778" y="30517"/>
                    <a:pt x="12980" y="30626"/>
                    <a:pt x="14179" y="30626"/>
                  </a:cubicBezTo>
                  <a:cubicBezTo>
                    <a:pt x="15331" y="30626"/>
                    <a:pt x="16482" y="30525"/>
                    <a:pt x="17628" y="30279"/>
                  </a:cubicBezTo>
                  <a:cubicBezTo>
                    <a:pt x="18380" y="30129"/>
                    <a:pt x="19115" y="29878"/>
                    <a:pt x="19800" y="29528"/>
                  </a:cubicBezTo>
                  <a:cubicBezTo>
                    <a:pt x="19967" y="29444"/>
                    <a:pt x="20134" y="29344"/>
                    <a:pt x="20301" y="29227"/>
                  </a:cubicBezTo>
                  <a:cubicBezTo>
                    <a:pt x="20986" y="28742"/>
                    <a:pt x="21103" y="28041"/>
                    <a:pt x="20619" y="27339"/>
                  </a:cubicBezTo>
                  <a:cubicBezTo>
                    <a:pt x="20385" y="27038"/>
                    <a:pt x="20118" y="26771"/>
                    <a:pt x="19817" y="26537"/>
                  </a:cubicBezTo>
                  <a:cubicBezTo>
                    <a:pt x="20235" y="26386"/>
                    <a:pt x="20585" y="26253"/>
                    <a:pt x="20920" y="26136"/>
                  </a:cubicBezTo>
                  <a:cubicBezTo>
                    <a:pt x="22039" y="25718"/>
                    <a:pt x="23125" y="25234"/>
                    <a:pt x="24178" y="24682"/>
                  </a:cubicBezTo>
                  <a:cubicBezTo>
                    <a:pt x="24896" y="24331"/>
                    <a:pt x="25548" y="23830"/>
                    <a:pt x="26083" y="23245"/>
                  </a:cubicBezTo>
                  <a:cubicBezTo>
                    <a:pt x="26968" y="22209"/>
                    <a:pt x="26801" y="21157"/>
                    <a:pt x="25615" y="20472"/>
                  </a:cubicBezTo>
                  <a:cubicBezTo>
                    <a:pt x="25214" y="20238"/>
                    <a:pt x="24763" y="20104"/>
                    <a:pt x="24295" y="20054"/>
                  </a:cubicBezTo>
                  <a:cubicBezTo>
                    <a:pt x="24078" y="20037"/>
                    <a:pt x="23860" y="20004"/>
                    <a:pt x="23593" y="19987"/>
                  </a:cubicBezTo>
                  <a:cubicBezTo>
                    <a:pt x="23677" y="19770"/>
                    <a:pt x="23844" y="19720"/>
                    <a:pt x="23977" y="19619"/>
                  </a:cubicBezTo>
                  <a:cubicBezTo>
                    <a:pt x="25347" y="18550"/>
                    <a:pt x="26667" y="17414"/>
                    <a:pt x="27720" y="16027"/>
                  </a:cubicBezTo>
                  <a:cubicBezTo>
                    <a:pt x="28138" y="15492"/>
                    <a:pt x="28505" y="14924"/>
                    <a:pt x="28656" y="14256"/>
                  </a:cubicBezTo>
                  <a:cubicBezTo>
                    <a:pt x="28990" y="12719"/>
                    <a:pt x="28038" y="11466"/>
                    <a:pt x="26484" y="11382"/>
                  </a:cubicBezTo>
                  <a:cubicBezTo>
                    <a:pt x="26357" y="11372"/>
                    <a:pt x="26228" y="11366"/>
                    <a:pt x="26099" y="11366"/>
                  </a:cubicBezTo>
                  <a:cubicBezTo>
                    <a:pt x="25820" y="11366"/>
                    <a:pt x="25538" y="11392"/>
                    <a:pt x="25264" y="11449"/>
                  </a:cubicBezTo>
                  <a:cubicBezTo>
                    <a:pt x="25281" y="11265"/>
                    <a:pt x="25364" y="11098"/>
                    <a:pt x="25498" y="10981"/>
                  </a:cubicBezTo>
                  <a:cubicBezTo>
                    <a:pt x="26333" y="9812"/>
                    <a:pt x="27052" y="8575"/>
                    <a:pt x="27636" y="7272"/>
                  </a:cubicBezTo>
                  <a:cubicBezTo>
                    <a:pt x="28205" y="6002"/>
                    <a:pt x="28539" y="4649"/>
                    <a:pt x="28622" y="3262"/>
                  </a:cubicBezTo>
                  <a:cubicBezTo>
                    <a:pt x="28672" y="2443"/>
                    <a:pt x="28589" y="1624"/>
                    <a:pt x="28355" y="839"/>
                  </a:cubicBezTo>
                  <a:cubicBezTo>
                    <a:pt x="28238" y="488"/>
                    <a:pt x="28104" y="121"/>
                    <a:pt x="27687" y="20"/>
                  </a:cubicBezTo>
                  <a:cubicBezTo>
                    <a:pt x="27630" y="7"/>
                    <a:pt x="27577" y="1"/>
                    <a:pt x="27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14"/>
            <p:cNvSpPr/>
            <p:nvPr/>
          </p:nvSpPr>
          <p:spPr>
            <a:xfrm>
              <a:off x="5626379" y="2926879"/>
              <a:ext cx="647474" cy="280534"/>
            </a:xfrm>
            <a:custGeom>
              <a:rect b="b" l="l" r="r" t="t"/>
              <a:pathLst>
                <a:path extrusionOk="0" h="8753" w="20202">
                  <a:moveTo>
                    <a:pt x="351" y="0"/>
                  </a:moveTo>
                  <a:cubicBezTo>
                    <a:pt x="112" y="0"/>
                    <a:pt x="18" y="118"/>
                    <a:pt x="18" y="413"/>
                  </a:cubicBezTo>
                  <a:cubicBezTo>
                    <a:pt x="1" y="697"/>
                    <a:pt x="18" y="998"/>
                    <a:pt x="34" y="1282"/>
                  </a:cubicBezTo>
                  <a:cubicBezTo>
                    <a:pt x="218" y="3204"/>
                    <a:pt x="318" y="5125"/>
                    <a:pt x="619" y="7030"/>
                  </a:cubicBezTo>
                  <a:cubicBezTo>
                    <a:pt x="686" y="7464"/>
                    <a:pt x="736" y="7882"/>
                    <a:pt x="836" y="8317"/>
                  </a:cubicBezTo>
                  <a:cubicBezTo>
                    <a:pt x="899" y="8620"/>
                    <a:pt x="968" y="8753"/>
                    <a:pt x="1118" y="8753"/>
                  </a:cubicBezTo>
                  <a:cubicBezTo>
                    <a:pt x="1207" y="8753"/>
                    <a:pt x="1325" y="8705"/>
                    <a:pt x="1488" y="8617"/>
                  </a:cubicBezTo>
                  <a:cubicBezTo>
                    <a:pt x="2992" y="7782"/>
                    <a:pt x="4546" y="7047"/>
                    <a:pt x="6116" y="6362"/>
                  </a:cubicBezTo>
                  <a:cubicBezTo>
                    <a:pt x="9942" y="4691"/>
                    <a:pt x="13919" y="3388"/>
                    <a:pt x="17996" y="2502"/>
                  </a:cubicBezTo>
                  <a:cubicBezTo>
                    <a:pt x="18564" y="2368"/>
                    <a:pt x="19132" y="2268"/>
                    <a:pt x="19700" y="2168"/>
                  </a:cubicBezTo>
                  <a:cubicBezTo>
                    <a:pt x="19784" y="2151"/>
                    <a:pt x="19884" y="2118"/>
                    <a:pt x="19968" y="2101"/>
                  </a:cubicBezTo>
                  <a:cubicBezTo>
                    <a:pt x="20085" y="2068"/>
                    <a:pt x="20202" y="2017"/>
                    <a:pt x="20168" y="1867"/>
                  </a:cubicBezTo>
                  <a:cubicBezTo>
                    <a:pt x="20151" y="1750"/>
                    <a:pt x="20034" y="1750"/>
                    <a:pt x="19934" y="1750"/>
                  </a:cubicBezTo>
                  <a:cubicBezTo>
                    <a:pt x="19867" y="1745"/>
                    <a:pt x="19799" y="1743"/>
                    <a:pt x="19729" y="1743"/>
                  </a:cubicBezTo>
                  <a:cubicBezTo>
                    <a:pt x="19591" y="1743"/>
                    <a:pt x="19450" y="1750"/>
                    <a:pt x="19316" y="1750"/>
                  </a:cubicBezTo>
                  <a:cubicBezTo>
                    <a:pt x="17784" y="1889"/>
                    <a:pt x="16241" y="1959"/>
                    <a:pt x="14706" y="1959"/>
                  </a:cubicBezTo>
                  <a:cubicBezTo>
                    <a:pt x="14399" y="1959"/>
                    <a:pt x="14092" y="1956"/>
                    <a:pt x="13785" y="1951"/>
                  </a:cubicBezTo>
                  <a:cubicBezTo>
                    <a:pt x="11162" y="1900"/>
                    <a:pt x="8539" y="1817"/>
                    <a:pt x="5949" y="1382"/>
                  </a:cubicBezTo>
                  <a:cubicBezTo>
                    <a:pt x="4278" y="1098"/>
                    <a:pt x="2624" y="681"/>
                    <a:pt x="1003" y="146"/>
                  </a:cubicBezTo>
                  <a:cubicBezTo>
                    <a:pt x="853" y="96"/>
                    <a:pt x="669" y="46"/>
                    <a:pt x="502" y="12"/>
                  </a:cubicBezTo>
                  <a:cubicBezTo>
                    <a:pt x="447" y="4"/>
                    <a:pt x="396" y="0"/>
                    <a:pt x="35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692" name="Google Shape;3692;p114"/>
            <p:cNvSpPr/>
            <p:nvPr/>
          </p:nvSpPr>
          <p:spPr>
            <a:xfrm>
              <a:off x="5770989" y="2965243"/>
              <a:ext cx="241529" cy="447771"/>
            </a:xfrm>
            <a:custGeom>
              <a:rect b="b" l="l" r="r" t="t"/>
              <a:pathLst>
                <a:path extrusionOk="0" h="13971" w="7536">
                  <a:moveTo>
                    <a:pt x="2818" y="1"/>
                  </a:moveTo>
                  <a:cubicBezTo>
                    <a:pt x="2809" y="1"/>
                    <a:pt x="2800" y="1"/>
                    <a:pt x="2790" y="2"/>
                  </a:cubicBezTo>
                  <a:cubicBezTo>
                    <a:pt x="2590" y="18"/>
                    <a:pt x="2473" y="219"/>
                    <a:pt x="2473" y="620"/>
                  </a:cubicBezTo>
                  <a:cubicBezTo>
                    <a:pt x="2440" y="1104"/>
                    <a:pt x="2456" y="1589"/>
                    <a:pt x="2523" y="2074"/>
                  </a:cubicBezTo>
                  <a:cubicBezTo>
                    <a:pt x="2339" y="2040"/>
                    <a:pt x="2373" y="1906"/>
                    <a:pt x="2339" y="1806"/>
                  </a:cubicBezTo>
                  <a:cubicBezTo>
                    <a:pt x="2189" y="1439"/>
                    <a:pt x="2055" y="1054"/>
                    <a:pt x="1905" y="687"/>
                  </a:cubicBezTo>
                  <a:cubicBezTo>
                    <a:pt x="1828" y="503"/>
                    <a:pt x="1766" y="263"/>
                    <a:pt x="1537" y="263"/>
                  </a:cubicBezTo>
                  <a:cubicBezTo>
                    <a:pt x="1516" y="263"/>
                    <a:pt x="1494" y="265"/>
                    <a:pt x="1471" y="269"/>
                  </a:cubicBezTo>
                  <a:cubicBezTo>
                    <a:pt x="1170" y="319"/>
                    <a:pt x="1220" y="586"/>
                    <a:pt x="1203" y="804"/>
                  </a:cubicBezTo>
                  <a:cubicBezTo>
                    <a:pt x="1186" y="1288"/>
                    <a:pt x="1270" y="1773"/>
                    <a:pt x="1287" y="2274"/>
                  </a:cubicBezTo>
                  <a:cubicBezTo>
                    <a:pt x="1120" y="2174"/>
                    <a:pt x="1120" y="2023"/>
                    <a:pt x="1053" y="1906"/>
                  </a:cubicBezTo>
                  <a:cubicBezTo>
                    <a:pt x="936" y="1706"/>
                    <a:pt x="852" y="1505"/>
                    <a:pt x="735" y="1305"/>
                  </a:cubicBezTo>
                  <a:cubicBezTo>
                    <a:pt x="647" y="1158"/>
                    <a:pt x="534" y="1012"/>
                    <a:pt x="361" y="1012"/>
                  </a:cubicBezTo>
                  <a:cubicBezTo>
                    <a:pt x="336" y="1012"/>
                    <a:pt x="311" y="1015"/>
                    <a:pt x="284" y="1021"/>
                  </a:cubicBezTo>
                  <a:cubicBezTo>
                    <a:pt x="50" y="1088"/>
                    <a:pt x="34" y="1288"/>
                    <a:pt x="17" y="1489"/>
                  </a:cubicBezTo>
                  <a:cubicBezTo>
                    <a:pt x="0" y="2224"/>
                    <a:pt x="50" y="2976"/>
                    <a:pt x="184" y="3694"/>
                  </a:cubicBezTo>
                  <a:cubicBezTo>
                    <a:pt x="702" y="6769"/>
                    <a:pt x="1922" y="9592"/>
                    <a:pt x="3409" y="12316"/>
                  </a:cubicBezTo>
                  <a:cubicBezTo>
                    <a:pt x="3643" y="12734"/>
                    <a:pt x="3877" y="13151"/>
                    <a:pt x="4127" y="13569"/>
                  </a:cubicBezTo>
                  <a:cubicBezTo>
                    <a:pt x="4240" y="13731"/>
                    <a:pt x="4291" y="13971"/>
                    <a:pt x="4537" y="13971"/>
                  </a:cubicBezTo>
                  <a:cubicBezTo>
                    <a:pt x="4545" y="13971"/>
                    <a:pt x="4553" y="13971"/>
                    <a:pt x="4562" y="13970"/>
                  </a:cubicBezTo>
                  <a:cubicBezTo>
                    <a:pt x="4812" y="13953"/>
                    <a:pt x="4862" y="13719"/>
                    <a:pt x="4963" y="13536"/>
                  </a:cubicBezTo>
                  <a:cubicBezTo>
                    <a:pt x="5247" y="12968"/>
                    <a:pt x="5531" y="12383"/>
                    <a:pt x="5815" y="11798"/>
                  </a:cubicBezTo>
                  <a:cubicBezTo>
                    <a:pt x="6333" y="10695"/>
                    <a:pt x="6750" y="9559"/>
                    <a:pt x="7335" y="8473"/>
                  </a:cubicBezTo>
                  <a:cubicBezTo>
                    <a:pt x="7536" y="8089"/>
                    <a:pt x="7536" y="8072"/>
                    <a:pt x="7218" y="7738"/>
                  </a:cubicBezTo>
                  <a:cubicBezTo>
                    <a:pt x="6550" y="7019"/>
                    <a:pt x="6049" y="6150"/>
                    <a:pt x="5731" y="5231"/>
                  </a:cubicBezTo>
                  <a:cubicBezTo>
                    <a:pt x="5280" y="3945"/>
                    <a:pt x="5080" y="2608"/>
                    <a:pt x="4862" y="1272"/>
                  </a:cubicBezTo>
                  <a:cubicBezTo>
                    <a:pt x="4812" y="954"/>
                    <a:pt x="4745" y="653"/>
                    <a:pt x="4662" y="336"/>
                  </a:cubicBezTo>
                  <a:cubicBezTo>
                    <a:pt x="4628" y="185"/>
                    <a:pt x="4562" y="52"/>
                    <a:pt x="4378" y="52"/>
                  </a:cubicBezTo>
                  <a:cubicBezTo>
                    <a:pt x="4194" y="52"/>
                    <a:pt x="4127" y="185"/>
                    <a:pt x="4077" y="369"/>
                  </a:cubicBezTo>
                  <a:cubicBezTo>
                    <a:pt x="3994" y="854"/>
                    <a:pt x="3977" y="1355"/>
                    <a:pt x="4027" y="1856"/>
                  </a:cubicBezTo>
                  <a:cubicBezTo>
                    <a:pt x="4060" y="2074"/>
                    <a:pt x="4060" y="2291"/>
                    <a:pt x="4044" y="2508"/>
                  </a:cubicBezTo>
                  <a:cubicBezTo>
                    <a:pt x="3910" y="2341"/>
                    <a:pt x="3826" y="2157"/>
                    <a:pt x="3810" y="1957"/>
                  </a:cubicBezTo>
                  <a:cubicBezTo>
                    <a:pt x="3676" y="1439"/>
                    <a:pt x="3509" y="937"/>
                    <a:pt x="3292" y="453"/>
                  </a:cubicBezTo>
                  <a:cubicBezTo>
                    <a:pt x="3178" y="258"/>
                    <a:pt x="3112" y="1"/>
                    <a:pt x="28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14"/>
            <p:cNvSpPr/>
            <p:nvPr/>
          </p:nvSpPr>
          <p:spPr>
            <a:xfrm>
              <a:off x="7682739" y="4001772"/>
              <a:ext cx="387228" cy="360466"/>
            </a:xfrm>
            <a:custGeom>
              <a:rect b="b" l="l" r="r" t="t"/>
              <a:pathLst>
                <a:path extrusionOk="0" h="11247" w="12082">
                  <a:moveTo>
                    <a:pt x="4426" y="1"/>
                  </a:moveTo>
                  <a:cubicBezTo>
                    <a:pt x="4134" y="1"/>
                    <a:pt x="3847" y="90"/>
                    <a:pt x="3593" y="259"/>
                  </a:cubicBezTo>
                  <a:cubicBezTo>
                    <a:pt x="3376" y="393"/>
                    <a:pt x="3142" y="526"/>
                    <a:pt x="2941" y="660"/>
                  </a:cubicBezTo>
                  <a:cubicBezTo>
                    <a:pt x="2323" y="1094"/>
                    <a:pt x="1705" y="1546"/>
                    <a:pt x="1104" y="1980"/>
                  </a:cubicBezTo>
                  <a:cubicBezTo>
                    <a:pt x="936" y="2097"/>
                    <a:pt x="786" y="2214"/>
                    <a:pt x="636" y="2348"/>
                  </a:cubicBezTo>
                  <a:cubicBezTo>
                    <a:pt x="368" y="2598"/>
                    <a:pt x="1" y="2832"/>
                    <a:pt x="84" y="3283"/>
                  </a:cubicBezTo>
                  <a:cubicBezTo>
                    <a:pt x="134" y="3768"/>
                    <a:pt x="402" y="4202"/>
                    <a:pt x="819" y="4470"/>
                  </a:cubicBezTo>
                  <a:cubicBezTo>
                    <a:pt x="1070" y="4620"/>
                    <a:pt x="1337" y="4720"/>
                    <a:pt x="1621" y="4787"/>
                  </a:cubicBezTo>
                  <a:cubicBezTo>
                    <a:pt x="3326" y="5205"/>
                    <a:pt x="5030" y="5556"/>
                    <a:pt x="6768" y="5840"/>
                  </a:cubicBezTo>
                  <a:cubicBezTo>
                    <a:pt x="7035" y="5890"/>
                    <a:pt x="7302" y="5957"/>
                    <a:pt x="7570" y="6007"/>
                  </a:cubicBezTo>
                  <a:cubicBezTo>
                    <a:pt x="8121" y="6090"/>
                    <a:pt x="8572" y="6491"/>
                    <a:pt x="8756" y="7009"/>
                  </a:cubicBezTo>
                  <a:cubicBezTo>
                    <a:pt x="8923" y="7477"/>
                    <a:pt x="9057" y="7962"/>
                    <a:pt x="9174" y="8446"/>
                  </a:cubicBezTo>
                  <a:cubicBezTo>
                    <a:pt x="9358" y="9181"/>
                    <a:pt x="9525" y="9917"/>
                    <a:pt x="9942" y="10568"/>
                  </a:cubicBezTo>
                  <a:cubicBezTo>
                    <a:pt x="10026" y="10719"/>
                    <a:pt x="10143" y="10869"/>
                    <a:pt x="10260" y="10986"/>
                  </a:cubicBezTo>
                  <a:cubicBezTo>
                    <a:pt x="10456" y="11158"/>
                    <a:pt x="10655" y="11246"/>
                    <a:pt x="10850" y="11246"/>
                  </a:cubicBezTo>
                  <a:cubicBezTo>
                    <a:pt x="11070" y="11246"/>
                    <a:pt x="11284" y="11133"/>
                    <a:pt x="11480" y="10902"/>
                  </a:cubicBezTo>
                  <a:cubicBezTo>
                    <a:pt x="11663" y="10635"/>
                    <a:pt x="11797" y="10334"/>
                    <a:pt x="11847" y="10017"/>
                  </a:cubicBezTo>
                  <a:cubicBezTo>
                    <a:pt x="11947" y="9516"/>
                    <a:pt x="12014" y="9014"/>
                    <a:pt x="12031" y="8496"/>
                  </a:cubicBezTo>
                  <a:cubicBezTo>
                    <a:pt x="12064" y="8145"/>
                    <a:pt x="12048" y="7778"/>
                    <a:pt x="12048" y="7427"/>
                  </a:cubicBezTo>
                  <a:cubicBezTo>
                    <a:pt x="12064" y="6575"/>
                    <a:pt x="12014" y="5739"/>
                    <a:pt x="11897" y="4887"/>
                  </a:cubicBezTo>
                  <a:cubicBezTo>
                    <a:pt x="11797" y="4286"/>
                    <a:pt x="11814" y="3668"/>
                    <a:pt x="11947" y="3066"/>
                  </a:cubicBezTo>
                  <a:cubicBezTo>
                    <a:pt x="12031" y="2782"/>
                    <a:pt x="12081" y="2465"/>
                    <a:pt x="12064" y="2164"/>
                  </a:cubicBezTo>
                  <a:cubicBezTo>
                    <a:pt x="12048" y="1529"/>
                    <a:pt x="11747" y="1161"/>
                    <a:pt x="11112" y="1011"/>
                  </a:cubicBezTo>
                  <a:cubicBezTo>
                    <a:pt x="10444" y="877"/>
                    <a:pt x="9742" y="810"/>
                    <a:pt x="9057" y="727"/>
                  </a:cubicBezTo>
                  <a:cubicBezTo>
                    <a:pt x="7887" y="593"/>
                    <a:pt x="6684" y="543"/>
                    <a:pt x="5531" y="259"/>
                  </a:cubicBezTo>
                  <a:cubicBezTo>
                    <a:pt x="5331" y="209"/>
                    <a:pt x="5130" y="159"/>
                    <a:pt x="4930" y="92"/>
                  </a:cubicBezTo>
                  <a:cubicBezTo>
                    <a:pt x="4764" y="31"/>
                    <a:pt x="4594" y="1"/>
                    <a:pt x="44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14"/>
            <p:cNvSpPr/>
            <p:nvPr/>
          </p:nvSpPr>
          <p:spPr>
            <a:xfrm>
              <a:off x="7824112" y="3499196"/>
              <a:ext cx="343832" cy="295789"/>
            </a:xfrm>
            <a:custGeom>
              <a:rect b="b" l="l" r="r" t="t"/>
              <a:pathLst>
                <a:path extrusionOk="0" h="9229" w="10728">
                  <a:moveTo>
                    <a:pt x="2963" y="1"/>
                  </a:moveTo>
                  <a:cubicBezTo>
                    <a:pt x="2757" y="1"/>
                    <a:pt x="2554" y="49"/>
                    <a:pt x="2373" y="150"/>
                  </a:cubicBezTo>
                  <a:cubicBezTo>
                    <a:pt x="1855" y="435"/>
                    <a:pt x="1287" y="652"/>
                    <a:pt x="803" y="1003"/>
                  </a:cubicBezTo>
                  <a:cubicBezTo>
                    <a:pt x="134" y="1504"/>
                    <a:pt x="1" y="2039"/>
                    <a:pt x="502" y="2740"/>
                  </a:cubicBezTo>
                  <a:cubicBezTo>
                    <a:pt x="1020" y="3492"/>
                    <a:pt x="1705" y="4127"/>
                    <a:pt x="2507" y="4562"/>
                  </a:cubicBezTo>
                  <a:cubicBezTo>
                    <a:pt x="2875" y="4729"/>
                    <a:pt x="3242" y="4812"/>
                    <a:pt x="3627" y="4829"/>
                  </a:cubicBezTo>
                  <a:cubicBezTo>
                    <a:pt x="4378" y="4929"/>
                    <a:pt x="5130" y="4996"/>
                    <a:pt x="5882" y="5130"/>
                  </a:cubicBezTo>
                  <a:cubicBezTo>
                    <a:pt x="6484" y="5213"/>
                    <a:pt x="7035" y="5564"/>
                    <a:pt x="7369" y="6082"/>
                  </a:cubicBezTo>
                  <a:cubicBezTo>
                    <a:pt x="7703" y="6550"/>
                    <a:pt x="7988" y="7051"/>
                    <a:pt x="8238" y="7569"/>
                  </a:cubicBezTo>
                  <a:cubicBezTo>
                    <a:pt x="8472" y="8037"/>
                    <a:pt x="8773" y="8455"/>
                    <a:pt x="9140" y="8822"/>
                  </a:cubicBezTo>
                  <a:cubicBezTo>
                    <a:pt x="9354" y="9036"/>
                    <a:pt x="9590" y="9229"/>
                    <a:pt x="9880" y="9229"/>
                  </a:cubicBezTo>
                  <a:cubicBezTo>
                    <a:pt x="9953" y="9229"/>
                    <a:pt x="10029" y="9217"/>
                    <a:pt x="10110" y="9190"/>
                  </a:cubicBezTo>
                  <a:cubicBezTo>
                    <a:pt x="10527" y="9039"/>
                    <a:pt x="10627" y="8689"/>
                    <a:pt x="10678" y="8304"/>
                  </a:cubicBezTo>
                  <a:cubicBezTo>
                    <a:pt x="10711" y="8037"/>
                    <a:pt x="10711" y="7770"/>
                    <a:pt x="10728" y="7619"/>
                  </a:cubicBezTo>
                  <a:cubicBezTo>
                    <a:pt x="10678" y="6416"/>
                    <a:pt x="10527" y="5347"/>
                    <a:pt x="10410" y="4277"/>
                  </a:cubicBezTo>
                  <a:cubicBezTo>
                    <a:pt x="10327" y="3626"/>
                    <a:pt x="10377" y="2958"/>
                    <a:pt x="10527" y="2323"/>
                  </a:cubicBezTo>
                  <a:cubicBezTo>
                    <a:pt x="10577" y="2206"/>
                    <a:pt x="10594" y="2072"/>
                    <a:pt x="10611" y="1955"/>
                  </a:cubicBezTo>
                  <a:cubicBezTo>
                    <a:pt x="10711" y="1554"/>
                    <a:pt x="10460" y="1153"/>
                    <a:pt x="10059" y="1069"/>
                  </a:cubicBezTo>
                  <a:cubicBezTo>
                    <a:pt x="9709" y="969"/>
                    <a:pt x="9358" y="919"/>
                    <a:pt x="9007" y="919"/>
                  </a:cubicBezTo>
                  <a:cubicBezTo>
                    <a:pt x="7069" y="769"/>
                    <a:pt x="5147" y="468"/>
                    <a:pt x="3259" y="34"/>
                  </a:cubicBezTo>
                  <a:cubicBezTo>
                    <a:pt x="3161" y="12"/>
                    <a:pt x="3062" y="1"/>
                    <a:pt x="29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14"/>
            <p:cNvSpPr/>
            <p:nvPr/>
          </p:nvSpPr>
          <p:spPr>
            <a:xfrm>
              <a:off x="5866818" y="2896528"/>
              <a:ext cx="2135652" cy="1435487"/>
            </a:xfrm>
            <a:custGeom>
              <a:rect b="b" l="l" r="r" t="t"/>
              <a:pathLst>
                <a:path extrusionOk="0" h="44789" w="66635">
                  <a:moveTo>
                    <a:pt x="23016" y="0"/>
                  </a:moveTo>
                  <a:cubicBezTo>
                    <a:pt x="22918" y="0"/>
                    <a:pt x="22815" y="55"/>
                    <a:pt x="22641" y="174"/>
                  </a:cubicBezTo>
                  <a:cubicBezTo>
                    <a:pt x="22140" y="508"/>
                    <a:pt x="21655" y="842"/>
                    <a:pt x="21171" y="1193"/>
                  </a:cubicBezTo>
                  <a:cubicBezTo>
                    <a:pt x="20285" y="1845"/>
                    <a:pt x="19416" y="2530"/>
                    <a:pt x="18581" y="3282"/>
                  </a:cubicBezTo>
                  <a:cubicBezTo>
                    <a:pt x="18314" y="3516"/>
                    <a:pt x="18130" y="3850"/>
                    <a:pt x="18080" y="4218"/>
                  </a:cubicBezTo>
                  <a:cubicBezTo>
                    <a:pt x="17746" y="6490"/>
                    <a:pt x="16509" y="8545"/>
                    <a:pt x="14654" y="9898"/>
                  </a:cubicBezTo>
                  <a:cubicBezTo>
                    <a:pt x="13473" y="10790"/>
                    <a:pt x="12179" y="11209"/>
                    <a:pt x="10806" y="11209"/>
                  </a:cubicBezTo>
                  <a:cubicBezTo>
                    <a:pt x="10198" y="11209"/>
                    <a:pt x="9576" y="11127"/>
                    <a:pt x="8940" y="10968"/>
                  </a:cubicBezTo>
                  <a:cubicBezTo>
                    <a:pt x="7720" y="10650"/>
                    <a:pt x="6551" y="10116"/>
                    <a:pt x="5498" y="9397"/>
                  </a:cubicBezTo>
                  <a:cubicBezTo>
                    <a:pt x="5281" y="9264"/>
                    <a:pt x="5080" y="9113"/>
                    <a:pt x="4846" y="8979"/>
                  </a:cubicBezTo>
                  <a:cubicBezTo>
                    <a:pt x="4722" y="8911"/>
                    <a:pt x="4618" y="8875"/>
                    <a:pt x="4528" y="8875"/>
                  </a:cubicBezTo>
                  <a:cubicBezTo>
                    <a:pt x="4375" y="8875"/>
                    <a:pt x="4260" y="8977"/>
                    <a:pt x="4145" y="9197"/>
                  </a:cubicBezTo>
                  <a:cubicBezTo>
                    <a:pt x="3994" y="9481"/>
                    <a:pt x="3861" y="9765"/>
                    <a:pt x="3727" y="10066"/>
                  </a:cubicBezTo>
                  <a:cubicBezTo>
                    <a:pt x="2758" y="12271"/>
                    <a:pt x="1789" y="14477"/>
                    <a:pt x="820" y="16682"/>
                  </a:cubicBezTo>
                  <a:cubicBezTo>
                    <a:pt x="603" y="17183"/>
                    <a:pt x="435" y="17701"/>
                    <a:pt x="252" y="18219"/>
                  </a:cubicBezTo>
                  <a:cubicBezTo>
                    <a:pt x="1" y="18938"/>
                    <a:pt x="85" y="19105"/>
                    <a:pt x="753" y="19422"/>
                  </a:cubicBezTo>
                  <a:cubicBezTo>
                    <a:pt x="2390" y="20208"/>
                    <a:pt x="4111" y="20809"/>
                    <a:pt x="5882" y="21227"/>
                  </a:cubicBezTo>
                  <a:cubicBezTo>
                    <a:pt x="7376" y="21585"/>
                    <a:pt x="8915" y="21760"/>
                    <a:pt x="10459" y="21760"/>
                  </a:cubicBezTo>
                  <a:cubicBezTo>
                    <a:pt x="11005" y="21760"/>
                    <a:pt x="11552" y="21738"/>
                    <a:pt x="12098" y="21695"/>
                  </a:cubicBezTo>
                  <a:cubicBezTo>
                    <a:pt x="14053" y="21561"/>
                    <a:pt x="15924" y="21110"/>
                    <a:pt x="17612" y="20024"/>
                  </a:cubicBezTo>
                  <a:cubicBezTo>
                    <a:pt x="18531" y="19406"/>
                    <a:pt x="19383" y="18687"/>
                    <a:pt x="20135" y="17868"/>
                  </a:cubicBezTo>
                  <a:cubicBezTo>
                    <a:pt x="20235" y="17768"/>
                    <a:pt x="20335" y="17668"/>
                    <a:pt x="20486" y="17518"/>
                  </a:cubicBezTo>
                  <a:cubicBezTo>
                    <a:pt x="20636" y="17768"/>
                    <a:pt x="20753" y="17985"/>
                    <a:pt x="20870" y="18186"/>
                  </a:cubicBezTo>
                  <a:cubicBezTo>
                    <a:pt x="22457" y="21010"/>
                    <a:pt x="24396" y="23566"/>
                    <a:pt x="26451" y="26039"/>
                  </a:cubicBezTo>
                  <a:cubicBezTo>
                    <a:pt x="29174" y="29314"/>
                    <a:pt x="32198" y="32338"/>
                    <a:pt x="35490" y="35028"/>
                  </a:cubicBezTo>
                  <a:cubicBezTo>
                    <a:pt x="39283" y="38136"/>
                    <a:pt x="43493" y="40676"/>
                    <a:pt x="47988" y="42580"/>
                  </a:cubicBezTo>
                  <a:cubicBezTo>
                    <a:pt x="50210" y="43516"/>
                    <a:pt x="52533" y="44201"/>
                    <a:pt x="54905" y="44619"/>
                  </a:cubicBezTo>
                  <a:cubicBezTo>
                    <a:pt x="55520" y="44724"/>
                    <a:pt x="56136" y="44788"/>
                    <a:pt x="56751" y="44788"/>
                  </a:cubicBezTo>
                  <a:cubicBezTo>
                    <a:pt x="56821" y="44788"/>
                    <a:pt x="56891" y="44788"/>
                    <a:pt x="56961" y="44786"/>
                  </a:cubicBezTo>
                  <a:cubicBezTo>
                    <a:pt x="57228" y="44786"/>
                    <a:pt x="57478" y="44635"/>
                    <a:pt x="57579" y="44402"/>
                  </a:cubicBezTo>
                  <a:cubicBezTo>
                    <a:pt x="57846" y="43867"/>
                    <a:pt x="58113" y="43332"/>
                    <a:pt x="58331" y="42781"/>
                  </a:cubicBezTo>
                  <a:cubicBezTo>
                    <a:pt x="58882" y="41394"/>
                    <a:pt x="58782" y="39840"/>
                    <a:pt x="58063" y="38554"/>
                  </a:cubicBezTo>
                  <a:cubicBezTo>
                    <a:pt x="57896" y="38236"/>
                    <a:pt x="57712" y="37935"/>
                    <a:pt x="57512" y="37568"/>
                  </a:cubicBezTo>
                  <a:cubicBezTo>
                    <a:pt x="57980" y="37518"/>
                    <a:pt x="58397" y="37484"/>
                    <a:pt x="58832" y="37451"/>
                  </a:cubicBezTo>
                  <a:cubicBezTo>
                    <a:pt x="59450" y="37401"/>
                    <a:pt x="60068" y="37267"/>
                    <a:pt x="60653" y="37033"/>
                  </a:cubicBezTo>
                  <a:cubicBezTo>
                    <a:pt x="62073" y="36482"/>
                    <a:pt x="63042" y="35112"/>
                    <a:pt x="63026" y="33725"/>
                  </a:cubicBezTo>
                  <a:cubicBezTo>
                    <a:pt x="63026" y="33224"/>
                    <a:pt x="62892" y="32722"/>
                    <a:pt x="62658" y="32288"/>
                  </a:cubicBezTo>
                  <a:cubicBezTo>
                    <a:pt x="62424" y="31820"/>
                    <a:pt x="62123" y="31402"/>
                    <a:pt x="61773" y="31035"/>
                  </a:cubicBezTo>
                  <a:cubicBezTo>
                    <a:pt x="61472" y="30717"/>
                    <a:pt x="61154" y="30417"/>
                    <a:pt x="60837" y="30116"/>
                  </a:cubicBezTo>
                  <a:cubicBezTo>
                    <a:pt x="60503" y="29798"/>
                    <a:pt x="60503" y="29782"/>
                    <a:pt x="60937" y="29564"/>
                  </a:cubicBezTo>
                  <a:cubicBezTo>
                    <a:pt x="61706" y="29214"/>
                    <a:pt x="62441" y="28779"/>
                    <a:pt x="63126" y="28278"/>
                  </a:cubicBezTo>
                  <a:cubicBezTo>
                    <a:pt x="63961" y="27676"/>
                    <a:pt x="64580" y="26824"/>
                    <a:pt x="64864" y="25838"/>
                  </a:cubicBezTo>
                  <a:cubicBezTo>
                    <a:pt x="65248" y="24468"/>
                    <a:pt x="65047" y="23198"/>
                    <a:pt x="64112" y="22079"/>
                  </a:cubicBezTo>
                  <a:cubicBezTo>
                    <a:pt x="63711" y="21628"/>
                    <a:pt x="63260" y="21210"/>
                    <a:pt x="62758" y="20859"/>
                  </a:cubicBezTo>
                  <a:cubicBezTo>
                    <a:pt x="62591" y="20759"/>
                    <a:pt x="62424" y="20642"/>
                    <a:pt x="62307" y="20492"/>
                  </a:cubicBezTo>
                  <a:cubicBezTo>
                    <a:pt x="62575" y="20308"/>
                    <a:pt x="62859" y="20174"/>
                    <a:pt x="63159" y="20074"/>
                  </a:cubicBezTo>
                  <a:cubicBezTo>
                    <a:pt x="63727" y="19840"/>
                    <a:pt x="64245" y="19506"/>
                    <a:pt x="64713" y="19122"/>
                  </a:cubicBezTo>
                  <a:cubicBezTo>
                    <a:pt x="66200" y="17818"/>
                    <a:pt x="66384" y="16047"/>
                    <a:pt x="65198" y="14477"/>
                  </a:cubicBezTo>
                  <a:cubicBezTo>
                    <a:pt x="64530" y="13624"/>
                    <a:pt x="63694" y="12923"/>
                    <a:pt x="62758" y="12388"/>
                  </a:cubicBezTo>
                  <a:cubicBezTo>
                    <a:pt x="62190" y="12037"/>
                    <a:pt x="62257" y="12071"/>
                    <a:pt x="62675" y="11670"/>
                  </a:cubicBezTo>
                  <a:cubicBezTo>
                    <a:pt x="63510" y="10918"/>
                    <a:pt x="64296" y="10116"/>
                    <a:pt x="65031" y="9247"/>
                  </a:cubicBezTo>
                  <a:cubicBezTo>
                    <a:pt x="65716" y="8445"/>
                    <a:pt x="66217" y="7492"/>
                    <a:pt x="66518" y="6473"/>
                  </a:cubicBezTo>
                  <a:cubicBezTo>
                    <a:pt x="66601" y="6189"/>
                    <a:pt x="66635" y="5905"/>
                    <a:pt x="66601" y="5621"/>
                  </a:cubicBezTo>
                  <a:cubicBezTo>
                    <a:pt x="66601" y="5340"/>
                    <a:pt x="66379" y="5125"/>
                    <a:pt x="66109" y="5125"/>
                  </a:cubicBezTo>
                  <a:cubicBezTo>
                    <a:pt x="66073" y="5125"/>
                    <a:pt x="66037" y="5129"/>
                    <a:pt x="66000" y="5137"/>
                  </a:cubicBezTo>
                  <a:cubicBezTo>
                    <a:pt x="65632" y="5187"/>
                    <a:pt x="65281" y="5270"/>
                    <a:pt x="64931" y="5387"/>
                  </a:cubicBezTo>
                  <a:cubicBezTo>
                    <a:pt x="63611" y="5755"/>
                    <a:pt x="62324" y="6172"/>
                    <a:pt x="60987" y="6473"/>
                  </a:cubicBezTo>
                  <a:cubicBezTo>
                    <a:pt x="58748" y="6974"/>
                    <a:pt x="56476" y="7125"/>
                    <a:pt x="54187" y="7158"/>
                  </a:cubicBezTo>
                  <a:cubicBezTo>
                    <a:pt x="53988" y="7160"/>
                    <a:pt x="53790" y="7161"/>
                    <a:pt x="53591" y="7161"/>
                  </a:cubicBezTo>
                  <a:cubicBezTo>
                    <a:pt x="50229" y="7161"/>
                    <a:pt x="46856" y="6895"/>
                    <a:pt x="43527" y="6406"/>
                  </a:cubicBezTo>
                  <a:cubicBezTo>
                    <a:pt x="40001" y="5922"/>
                    <a:pt x="36493" y="5203"/>
                    <a:pt x="33067" y="4251"/>
                  </a:cubicBezTo>
                  <a:cubicBezTo>
                    <a:pt x="29976" y="3365"/>
                    <a:pt x="26985" y="2146"/>
                    <a:pt x="24145" y="642"/>
                  </a:cubicBezTo>
                  <a:cubicBezTo>
                    <a:pt x="23894" y="508"/>
                    <a:pt x="23644" y="358"/>
                    <a:pt x="23410" y="191"/>
                  </a:cubicBezTo>
                  <a:cubicBezTo>
                    <a:pt x="23225" y="68"/>
                    <a:pt x="23124" y="0"/>
                    <a:pt x="230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14"/>
            <p:cNvSpPr/>
            <p:nvPr/>
          </p:nvSpPr>
          <p:spPr>
            <a:xfrm>
              <a:off x="6175300" y="2578592"/>
              <a:ext cx="369536" cy="448860"/>
            </a:xfrm>
            <a:custGeom>
              <a:rect b="b" l="l" r="r" t="t"/>
              <a:pathLst>
                <a:path extrusionOk="0" h="14005" w="11530">
                  <a:moveTo>
                    <a:pt x="4186" y="0"/>
                  </a:moveTo>
                  <a:cubicBezTo>
                    <a:pt x="4133" y="0"/>
                    <a:pt x="4080" y="1"/>
                    <a:pt x="4027" y="2"/>
                  </a:cubicBezTo>
                  <a:cubicBezTo>
                    <a:pt x="2924" y="36"/>
                    <a:pt x="1871" y="437"/>
                    <a:pt x="1036" y="1172"/>
                  </a:cubicBezTo>
                  <a:cubicBezTo>
                    <a:pt x="568" y="1556"/>
                    <a:pt x="334" y="2124"/>
                    <a:pt x="167" y="2692"/>
                  </a:cubicBezTo>
                  <a:cubicBezTo>
                    <a:pt x="50" y="3127"/>
                    <a:pt x="0" y="3578"/>
                    <a:pt x="17" y="4029"/>
                  </a:cubicBezTo>
                  <a:cubicBezTo>
                    <a:pt x="34" y="4797"/>
                    <a:pt x="167" y="5566"/>
                    <a:pt x="401" y="6301"/>
                  </a:cubicBezTo>
                  <a:cubicBezTo>
                    <a:pt x="552" y="6752"/>
                    <a:pt x="668" y="7220"/>
                    <a:pt x="752" y="7705"/>
                  </a:cubicBezTo>
                  <a:cubicBezTo>
                    <a:pt x="919" y="8523"/>
                    <a:pt x="902" y="9359"/>
                    <a:pt x="719" y="10178"/>
                  </a:cubicBezTo>
                  <a:cubicBezTo>
                    <a:pt x="685" y="10328"/>
                    <a:pt x="668" y="10462"/>
                    <a:pt x="652" y="10612"/>
                  </a:cubicBezTo>
                  <a:cubicBezTo>
                    <a:pt x="637" y="10871"/>
                    <a:pt x="844" y="11103"/>
                    <a:pt x="1097" y="11103"/>
                  </a:cubicBezTo>
                  <a:cubicBezTo>
                    <a:pt x="1121" y="11103"/>
                    <a:pt x="1145" y="11101"/>
                    <a:pt x="1170" y="11097"/>
                  </a:cubicBezTo>
                  <a:cubicBezTo>
                    <a:pt x="1521" y="11097"/>
                    <a:pt x="1855" y="11013"/>
                    <a:pt x="2156" y="10846"/>
                  </a:cubicBezTo>
                  <a:cubicBezTo>
                    <a:pt x="2328" y="10757"/>
                    <a:pt x="2485" y="10714"/>
                    <a:pt x="2631" y="10714"/>
                  </a:cubicBezTo>
                  <a:cubicBezTo>
                    <a:pt x="2895" y="10714"/>
                    <a:pt x="3120" y="10855"/>
                    <a:pt x="3325" y="11113"/>
                  </a:cubicBezTo>
                  <a:cubicBezTo>
                    <a:pt x="3626" y="11447"/>
                    <a:pt x="3910" y="11798"/>
                    <a:pt x="4211" y="12133"/>
                  </a:cubicBezTo>
                  <a:cubicBezTo>
                    <a:pt x="4562" y="12534"/>
                    <a:pt x="4946" y="12884"/>
                    <a:pt x="5380" y="13202"/>
                  </a:cubicBezTo>
                  <a:cubicBezTo>
                    <a:pt x="6207" y="13768"/>
                    <a:pt x="7087" y="14004"/>
                    <a:pt x="8005" y="14004"/>
                  </a:cubicBezTo>
                  <a:cubicBezTo>
                    <a:pt x="8442" y="14004"/>
                    <a:pt x="8888" y="13951"/>
                    <a:pt x="9340" y="13854"/>
                  </a:cubicBezTo>
                  <a:cubicBezTo>
                    <a:pt x="9808" y="13753"/>
                    <a:pt x="10259" y="13620"/>
                    <a:pt x="10677" y="13453"/>
                  </a:cubicBezTo>
                  <a:cubicBezTo>
                    <a:pt x="10861" y="13369"/>
                    <a:pt x="11078" y="13285"/>
                    <a:pt x="10861" y="13035"/>
                  </a:cubicBezTo>
                  <a:cubicBezTo>
                    <a:pt x="10760" y="12918"/>
                    <a:pt x="10861" y="12818"/>
                    <a:pt x="10894" y="12717"/>
                  </a:cubicBezTo>
                  <a:cubicBezTo>
                    <a:pt x="11345" y="11447"/>
                    <a:pt x="11529" y="10094"/>
                    <a:pt x="11429" y="8741"/>
                  </a:cubicBezTo>
                  <a:cubicBezTo>
                    <a:pt x="11278" y="6368"/>
                    <a:pt x="10527" y="4196"/>
                    <a:pt x="8989" y="2341"/>
                  </a:cubicBezTo>
                  <a:cubicBezTo>
                    <a:pt x="7836" y="862"/>
                    <a:pt x="6065" y="0"/>
                    <a:pt x="4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14"/>
            <p:cNvSpPr/>
            <p:nvPr/>
          </p:nvSpPr>
          <p:spPr>
            <a:xfrm>
              <a:off x="7510855" y="3096488"/>
              <a:ext cx="302039" cy="1225624"/>
            </a:xfrm>
            <a:custGeom>
              <a:rect b="b" l="l" r="r" t="t"/>
              <a:pathLst>
                <a:path extrusionOk="0" h="38241" w="9424">
                  <a:moveTo>
                    <a:pt x="8839" y="0"/>
                  </a:moveTo>
                  <a:cubicBezTo>
                    <a:pt x="8622" y="0"/>
                    <a:pt x="8421" y="134"/>
                    <a:pt x="8355" y="334"/>
                  </a:cubicBezTo>
                  <a:cubicBezTo>
                    <a:pt x="8321" y="502"/>
                    <a:pt x="8288" y="652"/>
                    <a:pt x="8271" y="819"/>
                  </a:cubicBezTo>
                  <a:cubicBezTo>
                    <a:pt x="8054" y="2005"/>
                    <a:pt x="7569" y="3041"/>
                    <a:pt x="6567" y="3793"/>
                  </a:cubicBezTo>
                  <a:cubicBezTo>
                    <a:pt x="5999" y="4211"/>
                    <a:pt x="5965" y="4595"/>
                    <a:pt x="6400" y="5147"/>
                  </a:cubicBezTo>
                  <a:cubicBezTo>
                    <a:pt x="6650" y="5464"/>
                    <a:pt x="6918" y="5798"/>
                    <a:pt x="7168" y="6132"/>
                  </a:cubicBezTo>
                  <a:cubicBezTo>
                    <a:pt x="7586" y="6717"/>
                    <a:pt x="7837" y="7385"/>
                    <a:pt x="7920" y="8087"/>
                  </a:cubicBezTo>
                  <a:cubicBezTo>
                    <a:pt x="8054" y="9073"/>
                    <a:pt x="7753" y="10293"/>
                    <a:pt x="6266" y="10644"/>
                  </a:cubicBezTo>
                  <a:cubicBezTo>
                    <a:pt x="6032" y="10694"/>
                    <a:pt x="5798" y="10744"/>
                    <a:pt x="5581" y="10827"/>
                  </a:cubicBezTo>
                  <a:cubicBezTo>
                    <a:pt x="5063" y="11028"/>
                    <a:pt x="4896" y="11479"/>
                    <a:pt x="5180" y="11947"/>
                  </a:cubicBezTo>
                  <a:cubicBezTo>
                    <a:pt x="5330" y="12198"/>
                    <a:pt x="5514" y="12431"/>
                    <a:pt x="5665" y="12665"/>
                  </a:cubicBezTo>
                  <a:cubicBezTo>
                    <a:pt x="6316" y="13568"/>
                    <a:pt x="6650" y="14670"/>
                    <a:pt x="6634" y="15790"/>
                  </a:cubicBezTo>
                  <a:cubicBezTo>
                    <a:pt x="6667" y="17093"/>
                    <a:pt x="5848" y="18246"/>
                    <a:pt x="4629" y="18664"/>
                  </a:cubicBezTo>
                  <a:cubicBezTo>
                    <a:pt x="4228" y="18814"/>
                    <a:pt x="3827" y="18931"/>
                    <a:pt x="3426" y="19048"/>
                  </a:cubicBezTo>
                  <a:cubicBezTo>
                    <a:pt x="3275" y="19098"/>
                    <a:pt x="3108" y="19115"/>
                    <a:pt x="2958" y="19165"/>
                  </a:cubicBezTo>
                  <a:cubicBezTo>
                    <a:pt x="2139" y="19399"/>
                    <a:pt x="1939" y="19900"/>
                    <a:pt x="2390" y="20602"/>
                  </a:cubicBezTo>
                  <a:cubicBezTo>
                    <a:pt x="2774" y="21170"/>
                    <a:pt x="3108" y="21755"/>
                    <a:pt x="3392" y="22373"/>
                  </a:cubicBezTo>
                  <a:cubicBezTo>
                    <a:pt x="3593" y="22807"/>
                    <a:pt x="3710" y="23275"/>
                    <a:pt x="3760" y="23760"/>
                  </a:cubicBezTo>
                  <a:cubicBezTo>
                    <a:pt x="3827" y="24812"/>
                    <a:pt x="3426" y="25514"/>
                    <a:pt x="2473" y="25965"/>
                  </a:cubicBezTo>
                  <a:cubicBezTo>
                    <a:pt x="2139" y="26132"/>
                    <a:pt x="1788" y="26266"/>
                    <a:pt x="1437" y="26366"/>
                  </a:cubicBezTo>
                  <a:cubicBezTo>
                    <a:pt x="1253" y="26400"/>
                    <a:pt x="1070" y="26450"/>
                    <a:pt x="869" y="26500"/>
                  </a:cubicBezTo>
                  <a:cubicBezTo>
                    <a:pt x="184" y="26667"/>
                    <a:pt x="0" y="27269"/>
                    <a:pt x="451" y="27803"/>
                  </a:cubicBezTo>
                  <a:cubicBezTo>
                    <a:pt x="1337" y="28889"/>
                    <a:pt x="2022" y="30092"/>
                    <a:pt x="2223" y="31496"/>
                  </a:cubicBezTo>
                  <a:cubicBezTo>
                    <a:pt x="2523" y="33568"/>
                    <a:pt x="2106" y="35422"/>
                    <a:pt x="669" y="36993"/>
                  </a:cubicBezTo>
                  <a:cubicBezTo>
                    <a:pt x="568" y="37110"/>
                    <a:pt x="468" y="37210"/>
                    <a:pt x="401" y="37344"/>
                  </a:cubicBezTo>
                  <a:cubicBezTo>
                    <a:pt x="251" y="37578"/>
                    <a:pt x="301" y="37895"/>
                    <a:pt x="518" y="38079"/>
                  </a:cubicBezTo>
                  <a:cubicBezTo>
                    <a:pt x="625" y="38186"/>
                    <a:pt x="765" y="38240"/>
                    <a:pt x="908" y="38240"/>
                  </a:cubicBezTo>
                  <a:cubicBezTo>
                    <a:pt x="1033" y="38240"/>
                    <a:pt x="1161" y="38198"/>
                    <a:pt x="1270" y="38112"/>
                  </a:cubicBezTo>
                  <a:cubicBezTo>
                    <a:pt x="1387" y="38029"/>
                    <a:pt x="1487" y="37929"/>
                    <a:pt x="1588" y="37812"/>
                  </a:cubicBezTo>
                  <a:cubicBezTo>
                    <a:pt x="3359" y="35857"/>
                    <a:pt x="3843" y="33551"/>
                    <a:pt x="3392" y="31011"/>
                  </a:cubicBezTo>
                  <a:cubicBezTo>
                    <a:pt x="3192" y="29925"/>
                    <a:pt x="2707" y="28973"/>
                    <a:pt x="2139" y="28054"/>
                  </a:cubicBezTo>
                  <a:cubicBezTo>
                    <a:pt x="2055" y="27904"/>
                    <a:pt x="1955" y="27753"/>
                    <a:pt x="1872" y="27603"/>
                  </a:cubicBezTo>
                  <a:cubicBezTo>
                    <a:pt x="1922" y="27469"/>
                    <a:pt x="2055" y="27469"/>
                    <a:pt x="2156" y="27436"/>
                  </a:cubicBezTo>
                  <a:cubicBezTo>
                    <a:pt x="2423" y="27319"/>
                    <a:pt x="2690" y="27235"/>
                    <a:pt x="2958" y="27102"/>
                  </a:cubicBezTo>
                  <a:cubicBezTo>
                    <a:pt x="4612" y="26299"/>
                    <a:pt x="5213" y="24963"/>
                    <a:pt x="4929" y="23225"/>
                  </a:cubicBezTo>
                  <a:cubicBezTo>
                    <a:pt x="4762" y="22340"/>
                    <a:pt x="4411" y="21504"/>
                    <a:pt x="3927" y="20736"/>
                  </a:cubicBezTo>
                  <a:cubicBezTo>
                    <a:pt x="3860" y="20635"/>
                    <a:pt x="3793" y="20518"/>
                    <a:pt x="3726" y="20401"/>
                  </a:cubicBezTo>
                  <a:cubicBezTo>
                    <a:pt x="3693" y="20335"/>
                    <a:pt x="3726" y="20234"/>
                    <a:pt x="3810" y="20218"/>
                  </a:cubicBezTo>
                  <a:cubicBezTo>
                    <a:pt x="3944" y="20184"/>
                    <a:pt x="4060" y="20151"/>
                    <a:pt x="4194" y="20117"/>
                  </a:cubicBezTo>
                  <a:cubicBezTo>
                    <a:pt x="4679" y="19984"/>
                    <a:pt x="5163" y="19800"/>
                    <a:pt x="5631" y="19566"/>
                  </a:cubicBezTo>
                  <a:cubicBezTo>
                    <a:pt x="7051" y="18781"/>
                    <a:pt x="7770" y="17561"/>
                    <a:pt x="7870" y="15974"/>
                  </a:cubicBezTo>
                  <a:cubicBezTo>
                    <a:pt x="7937" y="14704"/>
                    <a:pt x="7603" y="13434"/>
                    <a:pt x="6934" y="12348"/>
                  </a:cubicBezTo>
                  <a:cubicBezTo>
                    <a:pt x="6834" y="12198"/>
                    <a:pt x="6751" y="12047"/>
                    <a:pt x="6617" y="11847"/>
                  </a:cubicBezTo>
                  <a:cubicBezTo>
                    <a:pt x="6751" y="11797"/>
                    <a:pt x="6868" y="11746"/>
                    <a:pt x="6968" y="11713"/>
                  </a:cubicBezTo>
                  <a:cubicBezTo>
                    <a:pt x="8472" y="11178"/>
                    <a:pt x="9391" y="9675"/>
                    <a:pt x="9173" y="8104"/>
                  </a:cubicBezTo>
                  <a:cubicBezTo>
                    <a:pt x="9040" y="6968"/>
                    <a:pt x="8589" y="5882"/>
                    <a:pt x="7870" y="4996"/>
                  </a:cubicBezTo>
                  <a:cubicBezTo>
                    <a:pt x="7569" y="4612"/>
                    <a:pt x="7569" y="4612"/>
                    <a:pt x="7887" y="4278"/>
                  </a:cubicBezTo>
                  <a:cubicBezTo>
                    <a:pt x="8756" y="3309"/>
                    <a:pt x="9274" y="2089"/>
                    <a:pt x="9391" y="802"/>
                  </a:cubicBezTo>
                  <a:cubicBezTo>
                    <a:pt x="9424" y="635"/>
                    <a:pt x="9391" y="468"/>
                    <a:pt x="9340" y="318"/>
                  </a:cubicBezTo>
                  <a:cubicBezTo>
                    <a:pt x="9257" y="117"/>
                    <a:pt x="9056" y="0"/>
                    <a:pt x="88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14"/>
            <p:cNvSpPr/>
            <p:nvPr/>
          </p:nvSpPr>
          <p:spPr>
            <a:xfrm>
              <a:off x="6034440" y="3236322"/>
              <a:ext cx="192813" cy="359345"/>
            </a:xfrm>
            <a:custGeom>
              <a:rect b="b" l="l" r="r" t="t"/>
              <a:pathLst>
                <a:path extrusionOk="0" h="11212" w="6016">
                  <a:moveTo>
                    <a:pt x="5028" y="0"/>
                  </a:moveTo>
                  <a:cubicBezTo>
                    <a:pt x="4185" y="0"/>
                    <a:pt x="3270" y="612"/>
                    <a:pt x="3058" y="1402"/>
                  </a:cubicBezTo>
                  <a:cubicBezTo>
                    <a:pt x="2958" y="1769"/>
                    <a:pt x="2975" y="2170"/>
                    <a:pt x="3109" y="2538"/>
                  </a:cubicBezTo>
                  <a:cubicBezTo>
                    <a:pt x="3175" y="2722"/>
                    <a:pt x="3259" y="2889"/>
                    <a:pt x="3342" y="3106"/>
                  </a:cubicBezTo>
                  <a:lnTo>
                    <a:pt x="3359" y="3106"/>
                  </a:lnTo>
                  <a:cubicBezTo>
                    <a:pt x="1221" y="3708"/>
                    <a:pt x="1120" y="5428"/>
                    <a:pt x="2173" y="6916"/>
                  </a:cubicBezTo>
                  <a:cubicBezTo>
                    <a:pt x="2056" y="7066"/>
                    <a:pt x="1872" y="7099"/>
                    <a:pt x="1722" y="7183"/>
                  </a:cubicBezTo>
                  <a:cubicBezTo>
                    <a:pt x="619" y="7818"/>
                    <a:pt x="1" y="9271"/>
                    <a:pt x="335" y="10458"/>
                  </a:cubicBezTo>
                  <a:cubicBezTo>
                    <a:pt x="368" y="10642"/>
                    <a:pt x="435" y="10825"/>
                    <a:pt x="552" y="10976"/>
                  </a:cubicBezTo>
                  <a:cubicBezTo>
                    <a:pt x="673" y="11133"/>
                    <a:pt x="855" y="11211"/>
                    <a:pt x="1041" y="11211"/>
                  </a:cubicBezTo>
                  <a:cubicBezTo>
                    <a:pt x="1112" y="11211"/>
                    <a:pt x="1184" y="11199"/>
                    <a:pt x="1254" y="11176"/>
                  </a:cubicBezTo>
                  <a:cubicBezTo>
                    <a:pt x="1488" y="11059"/>
                    <a:pt x="1638" y="10809"/>
                    <a:pt x="1622" y="10558"/>
                  </a:cubicBezTo>
                  <a:cubicBezTo>
                    <a:pt x="1605" y="10441"/>
                    <a:pt x="1571" y="10324"/>
                    <a:pt x="1538" y="10224"/>
                  </a:cubicBezTo>
                  <a:cubicBezTo>
                    <a:pt x="1254" y="9188"/>
                    <a:pt x="1972" y="8135"/>
                    <a:pt x="3058" y="8052"/>
                  </a:cubicBezTo>
                  <a:cubicBezTo>
                    <a:pt x="3426" y="8018"/>
                    <a:pt x="3760" y="7985"/>
                    <a:pt x="3911" y="7567"/>
                  </a:cubicBezTo>
                  <a:cubicBezTo>
                    <a:pt x="4061" y="7166"/>
                    <a:pt x="3827" y="6899"/>
                    <a:pt x="3576" y="6631"/>
                  </a:cubicBezTo>
                  <a:cubicBezTo>
                    <a:pt x="3393" y="6414"/>
                    <a:pt x="3209" y="6197"/>
                    <a:pt x="3042" y="5963"/>
                  </a:cubicBezTo>
                  <a:cubicBezTo>
                    <a:pt x="2891" y="5763"/>
                    <a:pt x="2808" y="5529"/>
                    <a:pt x="2774" y="5295"/>
                  </a:cubicBezTo>
                  <a:cubicBezTo>
                    <a:pt x="2708" y="4860"/>
                    <a:pt x="2841" y="4626"/>
                    <a:pt x="3242" y="4459"/>
                  </a:cubicBezTo>
                  <a:cubicBezTo>
                    <a:pt x="3376" y="4409"/>
                    <a:pt x="3526" y="4359"/>
                    <a:pt x="3660" y="4359"/>
                  </a:cubicBezTo>
                  <a:cubicBezTo>
                    <a:pt x="3844" y="4359"/>
                    <a:pt x="4011" y="4326"/>
                    <a:pt x="4195" y="4326"/>
                  </a:cubicBezTo>
                  <a:cubicBezTo>
                    <a:pt x="4529" y="4326"/>
                    <a:pt x="4846" y="4259"/>
                    <a:pt x="5013" y="3941"/>
                  </a:cubicBezTo>
                  <a:cubicBezTo>
                    <a:pt x="5197" y="3574"/>
                    <a:pt x="5013" y="3290"/>
                    <a:pt x="4813" y="3006"/>
                  </a:cubicBezTo>
                  <a:cubicBezTo>
                    <a:pt x="4696" y="2872"/>
                    <a:pt x="4596" y="2722"/>
                    <a:pt x="4495" y="2571"/>
                  </a:cubicBezTo>
                  <a:cubicBezTo>
                    <a:pt x="4412" y="2438"/>
                    <a:pt x="4328" y="2304"/>
                    <a:pt x="4261" y="2154"/>
                  </a:cubicBezTo>
                  <a:cubicBezTo>
                    <a:pt x="4078" y="1702"/>
                    <a:pt x="4211" y="1418"/>
                    <a:pt x="4662" y="1235"/>
                  </a:cubicBezTo>
                  <a:cubicBezTo>
                    <a:pt x="4801" y="1179"/>
                    <a:pt x="4962" y="1147"/>
                    <a:pt x="5128" y="1147"/>
                  </a:cubicBezTo>
                  <a:cubicBezTo>
                    <a:pt x="5162" y="1147"/>
                    <a:pt x="5196" y="1148"/>
                    <a:pt x="5231" y="1151"/>
                  </a:cubicBezTo>
                  <a:lnTo>
                    <a:pt x="5565" y="1151"/>
                  </a:lnTo>
                  <a:cubicBezTo>
                    <a:pt x="5765" y="1101"/>
                    <a:pt x="5932" y="934"/>
                    <a:pt x="5966" y="717"/>
                  </a:cubicBezTo>
                  <a:cubicBezTo>
                    <a:pt x="6016" y="533"/>
                    <a:pt x="5932" y="332"/>
                    <a:pt x="5765" y="215"/>
                  </a:cubicBezTo>
                  <a:cubicBezTo>
                    <a:pt x="5682" y="149"/>
                    <a:pt x="5581" y="98"/>
                    <a:pt x="5481" y="65"/>
                  </a:cubicBezTo>
                  <a:cubicBezTo>
                    <a:pt x="5336" y="21"/>
                    <a:pt x="5183" y="0"/>
                    <a:pt x="5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14"/>
            <p:cNvSpPr/>
            <p:nvPr/>
          </p:nvSpPr>
          <p:spPr>
            <a:xfrm>
              <a:off x="6059631" y="2408855"/>
              <a:ext cx="940379" cy="702921"/>
            </a:xfrm>
            <a:custGeom>
              <a:rect b="b" l="l" r="r" t="t"/>
              <a:pathLst>
                <a:path extrusionOk="0" h="21932" w="29341">
                  <a:moveTo>
                    <a:pt x="10871" y="1"/>
                  </a:moveTo>
                  <a:cubicBezTo>
                    <a:pt x="9733" y="1"/>
                    <a:pt x="8627" y="480"/>
                    <a:pt x="7853" y="1338"/>
                  </a:cubicBezTo>
                  <a:cubicBezTo>
                    <a:pt x="7699" y="1492"/>
                    <a:pt x="7582" y="1573"/>
                    <a:pt x="7429" y="1573"/>
                  </a:cubicBezTo>
                  <a:cubicBezTo>
                    <a:pt x="7350" y="1573"/>
                    <a:pt x="7260" y="1551"/>
                    <a:pt x="7151" y="1505"/>
                  </a:cubicBezTo>
                  <a:cubicBezTo>
                    <a:pt x="6761" y="1342"/>
                    <a:pt x="6342" y="1263"/>
                    <a:pt x="5916" y="1263"/>
                  </a:cubicBezTo>
                  <a:cubicBezTo>
                    <a:pt x="5777" y="1263"/>
                    <a:pt x="5637" y="1272"/>
                    <a:pt x="5497" y="1288"/>
                  </a:cubicBezTo>
                  <a:cubicBezTo>
                    <a:pt x="4227" y="1472"/>
                    <a:pt x="3475" y="2274"/>
                    <a:pt x="3008" y="3393"/>
                  </a:cubicBezTo>
                  <a:cubicBezTo>
                    <a:pt x="2874" y="3728"/>
                    <a:pt x="2724" y="3895"/>
                    <a:pt x="2339" y="3945"/>
                  </a:cubicBezTo>
                  <a:cubicBezTo>
                    <a:pt x="1688" y="4062"/>
                    <a:pt x="1086" y="4396"/>
                    <a:pt x="668" y="4914"/>
                  </a:cubicBezTo>
                  <a:cubicBezTo>
                    <a:pt x="150" y="5482"/>
                    <a:pt x="0" y="6284"/>
                    <a:pt x="284" y="6986"/>
                  </a:cubicBezTo>
                  <a:cubicBezTo>
                    <a:pt x="685" y="8139"/>
                    <a:pt x="1554" y="8790"/>
                    <a:pt x="2707" y="9041"/>
                  </a:cubicBezTo>
                  <a:cubicBezTo>
                    <a:pt x="3032" y="9112"/>
                    <a:pt x="3349" y="9147"/>
                    <a:pt x="3657" y="9147"/>
                  </a:cubicBezTo>
                  <a:cubicBezTo>
                    <a:pt x="4726" y="9147"/>
                    <a:pt x="5686" y="8725"/>
                    <a:pt x="6516" y="7921"/>
                  </a:cubicBezTo>
                  <a:cubicBezTo>
                    <a:pt x="6670" y="7768"/>
                    <a:pt x="6740" y="7692"/>
                    <a:pt x="6831" y="7692"/>
                  </a:cubicBezTo>
                  <a:cubicBezTo>
                    <a:pt x="6908" y="7692"/>
                    <a:pt x="6999" y="7747"/>
                    <a:pt x="7168" y="7855"/>
                  </a:cubicBezTo>
                  <a:cubicBezTo>
                    <a:pt x="7623" y="8139"/>
                    <a:pt x="8155" y="8292"/>
                    <a:pt x="8692" y="8292"/>
                  </a:cubicBezTo>
                  <a:cubicBezTo>
                    <a:pt x="8943" y="8292"/>
                    <a:pt x="9195" y="8258"/>
                    <a:pt x="9440" y="8189"/>
                  </a:cubicBezTo>
                  <a:cubicBezTo>
                    <a:pt x="9562" y="8157"/>
                    <a:pt x="9646" y="8137"/>
                    <a:pt x="9708" y="8137"/>
                  </a:cubicBezTo>
                  <a:cubicBezTo>
                    <a:pt x="9842" y="8137"/>
                    <a:pt x="9868" y="8232"/>
                    <a:pt x="9925" y="8506"/>
                  </a:cubicBezTo>
                  <a:cubicBezTo>
                    <a:pt x="10176" y="9809"/>
                    <a:pt x="10710" y="11046"/>
                    <a:pt x="11496" y="12149"/>
                  </a:cubicBezTo>
                  <a:cubicBezTo>
                    <a:pt x="11880" y="12717"/>
                    <a:pt x="12364" y="13218"/>
                    <a:pt x="12916" y="13636"/>
                  </a:cubicBezTo>
                  <a:cubicBezTo>
                    <a:pt x="13150" y="13786"/>
                    <a:pt x="13250" y="14070"/>
                    <a:pt x="13166" y="14337"/>
                  </a:cubicBezTo>
                  <a:cubicBezTo>
                    <a:pt x="12882" y="15791"/>
                    <a:pt x="13150" y="17312"/>
                    <a:pt x="13918" y="18598"/>
                  </a:cubicBezTo>
                  <a:cubicBezTo>
                    <a:pt x="14670" y="19868"/>
                    <a:pt x="15957" y="20720"/>
                    <a:pt x="17410" y="20904"/>
                  </a:cubicBezTo>
                  <a:cubicBezTo>
                    <a:pt x="17728" y="20971"/>
                    <a:pt x="18045" y="21004"/>
                    <a:pt x="18380" y="21004"/>
                  </a:cubicBezTo>
                  <a:cubicBezTo>
                    <a:pt x="18410" y="21005"/>
                    <a:pt x="18440" y="21005"/>
                    <a:pt x="18471" y="21005"/>
                  </a:cubicBezTo>
                  <a:cubicBezTo>
                    <a:pt x="19225" y="21005"/>
                    <a:pt x="19977" y="20807"/>
                    <a:pt x="20652" y="20469"/>
                  </a:cubicBezTo>
                  <a:cubicBezTo>
                    <a:pt x="20723" y="20412"/>
                    <a:pt x="20807" y="20386"/>
                    <a:pt x="20890" y="20386"/>
                  </a:cubicBezTo>
                  <a:cubicBezTo>
                    <a:pt x="21001" y="20386"/>
                    <a:pt x="21110" y="20434"/>
                    <a:pt x="21187" y="20520"/>
                  </a:cubicBezTo>
                  <a:cubicBezTo>
                    <a:pt x="22072" y="21288"/>
                    <a:pt x="23158" y="21773"/>
                    <a:pt x="24311" y="21906"/>
                  </a:cubicBezTo>
                  <a:cubicBezTo>
                    <a:pt x="24469" y="21923"/>
                    <a:pt x="24627" y="21931"/>
                    <a:pt x="24783" y="21931"/>
                  </a:cubicBezTo>
                  <a:cubicBezTo>
                    <a:pt x="26655" y="21931"/>
                    <a:pt x="28338" y="20753"/>
                    <a:pt x="28939" y="18949"/>
                  </a:cubicBezTo>
                  <a:cubicBezTo>
                    <a:pt x="29340" y="17746"/>
                    <a:pt x="29290" y="16443"/>
                    <a:pt x="28789" y="15290"/>
                  </a:cubicBezTo>
                  <a:cubicBezTo>
                    <a:pt x="28388" y="14304"/>
                    <a:pt x="27753" y="13452"/>
                    <a:pt x="26951" y="12784"/>
                  </a:cubicBezTo>
                  <a:cubicBezTo>
                    <a:pt x="26734" y="12583"/>
                    <a:pt x="26734" y="12466"/>
                    <a:pt x="26851" y="12215"/>
                  </a:cubicBezTo>
                  <a:cubicBezTo>
                    <a:pt x="27669" y="10528"/>
                    <a:pt x="27519" y="8874"/>
                    <a:pt x="26483" y="7320"/>
                  </a:cubicBezTo>
                  <a:cubicBezTo>
                    <a:pt x="25414" y="5733"/>
                    <a:pt x="23860" y="4864"/>
                    <a:pt x="21989" y="4546"/>
                  </a:cubicBezTo>
                  <a:cubicBezTo>
                    <a:pt x="21654" y="4513"/>
                    <a:pt x="21370" y="4296"/>
                    <a:pt x="21253" y="3978"/>
                  </a:cubicBezTo>
                  <a:cubicBezTo>
                    <a:pt x="20451" y="2224"/>
                    <a:pt x="19081" y="1205"/>
                    <a:pt x="17176" y="904"/>
                  </a:cubicBezTo>
                  <a:cubicBezTo>
                    <a:pt x="16976" y="879"/>
                    <a:pt x="16774" y="866"/>
                    <a:pt x="16573" y="866"/>
                  </a:cubicBezTo>
                  <a:cubicBezTo>
                    <a:pt x="15970" y="866"/>
                    <a:pt x="15372" y="979"/>
                    <a:pt x="14821" y="1205"/>
                  </a:cubicBezTo>
                  <a:cubicBezTo>
                    <a:pt x="14723" y="1250"/>
                    <a:pt x="14621" y="1273"/>
                    <a:pt x="14519" y="1273"/>
                  </a:cubicBezTo>
                  <a:cubicBezTo>
                    <a:pt x="14359" y="1273"/>
                    <a:pt x="14201" y="1217"/>
                    <a:pt x="14069" y="1104"/>
                  </a:cubicBezTo>
                  <a:cubicBezTo>
                    <a:pt x="13317" y="553"/>
                    <a:pt x="12448" y="185"/>
                    <a:pt x="11512" y="52"/>
                  </a:cubicBezTo>
                  <a:cubicBezTo>
                    <a:pt x="11299" y="17"/>
                    <a:pt x="11085" y="1"/>
                    <a:pt x="108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14"/>
            <p:cNvSpPr/>
            <p:nvPr/>
          </p:nvSpPr>
          <p:spPr>
            <a:xfrm>
              <a:off x="6257764" y="2751598"/>
              <a:ext cx="53427" cy="45896"/>
            </a:xfrm>
            <a:custGeom>
              <a:rect b="b" l="l" r="r" t="t"/>
              <a:pathLst>
                <a:path extrusionOk="0" h="1432" w="1667">
                  <a:moveTo>
                    <a:pt x="706" y="1"/>
                  </a:moveTo>
                  <a:cubicBezTo>
                    <a:pt x="699" y="1"/>
                    <a:pt x="692" y="1"/>
                    <a:pt x="685" y="1"/>
                  </a:cubicBezTo>
                  <a:cubicBezTo>
                    <a:pt x="301" y="18"/>
                    <a:pt x="0" y="352"/>
                    <a:pt x="0" y="736"/>
                  </a:cubicBezTo>
                  <a:cubicBezTo>
                    <a:pt x="11" y="1158"/>
                    <a:pt x="361" y="1432"/>
                    <a:pt x="722" y="1432"/>
                  </a:cubicBezTo>
                  <a:cubicBezTo>
                    <a:pt x="905" y="1432"/>
                    <a:pt x="1091" y="1361"/>
                    <a:pt x="1237" y="1204"/>
                  </a:cubicBezTo>
                  <a:cubicBezTo>
                    <a:pt x="1666" y="758"/>
                    <a:pt x="1344" y="1"/>
                    <a:pt x="706" y="1"/>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14"/>
            <p:cNvSpPr/>
            <p:nvPr/>
          </p:nvSpPr>
          <p:spPr>
            <a:xfrm>
              <a:off x="7121960" y="3252123"/>
              <a:ext cx="536164" cy="92432"/>
            </a:xfrm>
            <a:custGeom>
              <a:rect b="b" l="l" r="r" t="t"/>
              <a:pathLst>
                <a:path extrusionOk="0" h="2884" w="16729">
                  <a:moveTo>
                    <a:pt x="540" y="0"/>
                  </a:moveTo>
                  <a:cubicBezTo>
                    <a:pt x="137" y="0"/>
                    <a:pt x="1" y="674"/>
                    <a:pt x="455" y="825"/>
                  </a:cubicBezTo>
                  <a:cubicBezTo>
                    <a:pt x="4745" y="2194"/>
                    <a:pt x="9226" y="2884"/>
                    <a:pt x="13727" y="2884"/>
                  </a:cubicBezTo>
                  <a:cubicBezTo>
                    <a:pt x="14554" y="2884"/>
                    <a:pt x="15383" y="2860"/>
                    <a:pt x="16211" y="2813"/>
                  </a:cubicBezTo>
                  <a:cubicBezTo>
                    <a:pt x="16719" y="2781"/>
                    <a:pt x="16729" y="1977"/>
                    <a:pt x="16241" y="1977"/>
                  </a:cubicBezTo>
                  <a:cubicBezTo>
                    <a:pt x="16231" y="1977"/>
                    <a:pt x="16221" y="1977"/>
                    <a:pt x="16211" y="1978"/>
                  </a:cubicBezTo>
                  <a:cubicBezTo>
                    <a:pt x="15360" y="2029"/>
                    <a:pt x="14509" y="2055"/>
                    <a:pt x="13659" y="2055"/>
                  </a:cubicBezTo>
                  <a:cubicBezTo>
                    <a:pt x="9253" y="2055"/>
                    <a:pt x="4874" y="1368"/>
                    <a:pt x="672" y="23"/>
                  </a:cubicBezTo>
                  <a:cubicBezTo>
                    <a:pt x="625" y="8"/>
                    <a:pt x="581" y="0"/>
                    <a:pt x="5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14"/>
            <p:cNvSpPr/>
            <p:nvPr/>
          </p:nvSpPr>
          <p:spPr>
            <a:xfrm>
              <a:off x="7057860" y="3375740"/>
              <a:ext cx="575201" cy="222812"/>
            </a:xfrm>
            <a:custGeom>
              <a:rect b="b" l="l" r="r" t="t"/>
              <a:pathLst>
                <a:path extrusionOk="0" h="6952" w="17947">
                  <a:moveTo>
                    <a:pt x="600" y="1"/>
                  </a:moveTo>
                  <a:cubicBezTo>
                    <a:pt x="243" y="1"/>
                    <a:pt x="1" y="551"/>
                    <a:pt x="383" y="778"/>
                  </a:cubicBezTo>
                  <a:cubicBezTo>
                    <a:pt x="5596" y="3802"/>
                    <a:pt x="11311" y="5891"/>
                    <a:pt x="17242" y="6943"/>
                  </a:cubicBezTo>
                  <a:cubicBezTo>
                    <a:pt x="17272" y="6949"/>
                    <a:pt x="17302" y="6952"/>
                    <a:pt x="17330" y="6952"/>
                  </a:cubicBezTo>
                  <a:cubicBezTo>
                    <a:pt x="17783" y="6952"/>
                    <a:pt x="17947" y="6237"/>
                    <a:pt x="17459" y="6158"/>
                  </a:cubicBezTo>
                  <a:cubicBezTo>
                    <a:pt x="11595" y="5105"/>
                    <a:pt x="5964" y="3050"/>
                    <a:pt x="801" y="59"/>
                  </a:cubicBezTo>
                  <a:cubicBezTo>
                    <a:pt x="732" y="18"/>
                    <a:pt x="664" y="1"/>
                    <a:pt x="6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14"/>
            <p:cNvSpPr/>
            <p:nvPr/>
          </p:nvSpPr>
          <p:spPr>
            <a:xfrm>
              <a:off x="6981806" y="3512305"/>
              <a:ext cx="544305" cy="335596"/>
            </a:xfrm>
            <a:custGeom>
              <a:rect b="b" l="l" r="r" t="t"/>
              <a:pathLst>
                <a:path extrusionOk="0" h="10471" w="16983">
                  <a:moveTo>
                    <a:pt x="594" y="0"/>
                  </a:moveTo>
                  <a:cubicBezTo>
                    <a:pt x="282" y="0"/>
                    <a:pt x="0" y="415"/>
                    <a:pt x="283" y="711"/>
                  </a:cubicBezTo>
                  <a:cubicBezTo>
                    <a:pt x="4778" y="5172"/>
                    <a:pt x="10275" y="8513"/>
                    <a:pt x="16307" y="10452"/>
                  </a:cubicBezTo>
                  <a:cubicBezTo>
                    <a:pt x="16349" y="10464"/>
                    <a:pt x="16390" y="10470"/>
                    <a:pt x="16428" y="10470"/>
                  </a:cubicBezTo>
                  <a:cubicBezTo>
                    <a:pt x="16840" y="10470"/>
                    <a:pt x="16983" y="9787"/>
                    <a:pt x="16524" y="9650"/>
                  </a:cubicBezTo>
                  <a:cubicBezTo>
                    <a:pt x="10626" y="7762"/>
                    <a:pt x="5262" y="4487"/>
                    <a:pt x="885" y="126"/>
                  </a:cubicBezTo>
                  <a:lnTo>
                    <a:pt x="868" y="126"/>
                  </a:lnTo>
                  <a:cubicBezTo>
                    <a:pt x="783" y="37"/>
                    <a:pt x="687"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14"/>
            <p:cNvSpPr/>
            <p:nvPr/>
          </p:nvSpPr>
          <p:spPr>
            <a:xfrm>
              <a:off x="6887066" y="3619864"/>
              <a:ext cx="540427" cy="467033"/>
            </a:xfrm>
            <a:custGeom>
              <a:rect b="b" l="l" r="r" t="t"/>
              <a:pathLst>
                <a:path extrusionOk="0" h="14572" w="16862">
                  <a:moveTo>
                    <a:pt x="578" y="1"/>
                  </a:moveTo>
                  <a:cubicBezTo>
                    <a:pt x="289" y="1"/>
                    <a:pt x="1" y="299"/>
                    <a:pt x="198" y="613"/>
                  </a:cubicBezTo>
                  <a:cubicBezTo>
                    <a:pt x="3941" y="6745"/>
                    <a:pt x="9472" y="11590"/>
                    <a:pt x="16021" y="14531"/>
                  </a:cubicBezTo>
                  <a:cubicBezTo>
                    <a:pt x="16084" y="14559"/>
                    <a:pt x="16145" y="14571"/>
                    <a:pt x="16203" y="14571"/>
                  </a:cubicBezTo>
                  <a:cubicBezTo>
                    <a:pt x="16599" y="14571"/>
                    <a:pt x="16861" y="14002"/>
                    <a:pt x="16439" y="13812"/>
                  </a:cubicBezTo>
                  <a:cubicBezTo>
                    <a:pt x="10023" y="10939"/>
                    <a:pt x="4609" y="6193"/>
                    <a:pt x="917" y="195"/>
                  </a:cubicBezTo>
                  <a:cubicBezTo>
                    <a:pt x="830" y="58"/>
                    <a:pt x="704" y="1"/>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14"/>
            <p:cNvSpPr/>
            <p:nvPr/>
          </p:nvSpPr>
          <p:spPr>
            <a:xfrm>
              <a:off x="5957872" y="1945669"/>
              <a:ext cx="30544" cy="131245"/>
            </a:xfrm>
            <a:custGeom>
              <a:rect b="b" l="l" r="r" t="t"/>
              <a:pathLst>
                <a:path extrusionOk="0" h="4095" w="953">
                  <a:moveTo>
                    <a:pt x="0" y="4094"/>
                  </a:moveTo>
                  <a:cubicBezTo>
                    <a:pt x="201" y="3944"/>
                    <a:pt x="385" y="3794"/>
                    <a:pt x="585" y="3643"/>
                  </a:cubicBezTo>
                  <a:cubicBezTo>
                    <a:pt x="953" y="3042"/>
                    <a:pt x="101" y="1"/>
                    <a:pt x="101" y="1"/>
                  </a:cubicBezTo>
                  <a:lnTo>
                    <a:pt x="101" y="1"/>
                  </a:lnTo>
                  <a:cubicBezTo>
                    <a:pt x="101" y="1"/>
                    <a:pt x="953" y="3042"/>
                    <a:pt x="585" y="3643"/>
                  </a:cubicBezTo>
                  <a:cubicBezTo>
                    <a:pt x="385" y="3794"/>
                    <a:pt x="201" y="3944"/>
                    <a:pt x="0" y="4094"/>
                  </a:cubicBezTo>
                  <a:close/>
                </a:path>
              </a:pathLst>
            </a:custGeom>
            <a:solidFill>
              <a:srgbClr val="C58D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6" name="Google Shape;3706;p114"/>
          <p:cNvSpPr/>
          <p:nvPr/>
        </p:nvSpPr>
        <p:spPr>
          <a:xfrm>
            <a:off x="5886112" y="2043333"/>
            <a:ext cx="32" cy="32"/>
          </a:xfrm>
          <a:custGeom>
            <a:rect b="b" l="l" r="r" t="t"/>
            <a:pathLst>
              <a:path extrusionOk="0" h="1" w="1">
                <a:moveTo>
                  <a:pt x="1" y="0"/>
                </a:moveTo>
                <a:lnTo>
                  <a:pt x="1" y="0"/>
                </a:lnTo>
                <a:lnTo>
                  <a:pt x="1" y="0"/>
                </a:lnTo>
                <a:lnTo>
                  <a:pt x="1" y="0"/>
                </a:lnTo>
                <a:close/>
              </a:path>
            </a:pathLst>
          </a:custGeom>
          <a:solidFill>
            <a:srgbClr val="F3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14"/>
          <p:cNvSpPr/>
          <p:nvPr/>
        </p:nvSpPr>
        <p:spPr>
          <a:xfrm>
            <a:off x="5886112" y="2000482"/>
            <a:ext cx="74997" cy="43428"/>
          </a:xfrm>
          <a:custGeom>
            <a:rect b="b" l="l" r="r" t="t"/>
            <a:pathLst>
              <a:path extrusionOk="0" h="1355" w="2340">
                <a:moveTo>
                  <a:pt x="2340" y="1"/>
                </a:moveTo>
                <a:cubicBezTo>
                  <a:pt x="2337" y="3"/>
                  <a:pt x="1502" y="537"/>
                  <a:pt x="1" y="1337"/>
                </a:cubicBezTo>
                <a:cubicBezTo>
                  <a:pt x="1" y="1337"/>
                  <a:pt x="1" y="1337"/>
                  <a:pt x="1" y="1354"/>
                </a:cubicBezTo>
                <a:cubicBezTo>
                  <a:pt x="1452" y="570"/>
                  <a:pt x="2337" y="3"/>
                  <a:pt x="2340" y="1"/>
                </a:cubicBezTo>
                <a:close/>
              </a:path>
            </a:pathLst>
          </a:custGeom>
          <a:solidFill>
            <a:srgbClr val="F09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8" name="Google Shape;3708;p114"/>
          <p:cNvGrpSpPr/>
          <p:nvPr/>
        </p:nvGrpSpPr>
        <p:grpSpPr>
          <a:xfrm>
            <a:off x="3275512" y="1130453"/>
            <a:ext cx="884163" cy="1119667"/>
            <a:chOff x="3275512" y="1075639"/>
            <a:chExt cx="884163" cy="1119667"/>
          </a:xfrm>
        </p:grpSpPr>
        <p:sp>
          <p:nvSpPr>
            <p:cNvPr id="3709" name="Google Shape;3709;p114"/>
            <p:cNvSpPr/>
            <p:nvPr/>
          </p:nvSpPr>
          <p:spPr>
            <a:xfrm>
              <a:off x="3388712" y="1075639"/>
              <a:ext cx="499980" cy="382453"/>
            </a:xfrm>
            <a:custGeom>
              <a:rect b="b" l="l" r="r" t="t"/>
              <a:pathLst>
                <a:path extrusionOk="0" h="11933" w="15600">
                  <a:moveTo>
                    <a:pt x="8905" y="0"/>
                  </a:moveTo>
                  <a:cubicBezTo>
                    <a:pt x="7853" y="0"/>
                    <a:pt x="6614" y="564"/>
                    <a:pt x="6427" y="1633"/>
                  </a:cubicBezTo>
                  <a:cubicBezTo>
                    <a:pt x="6190" y="1331"/>
                    <a:pt x="5889" y="1205"/>
                    <a:pt x="5578" y="1205"/>
                  </a:cubicBezTo>
                  <a:cubicBezTo>
                    <a:pt x="4462" y="1205"/>
                    <a:pt x="3214" y="2830"/>
                    <a:pt x="4338" y="3771"/>
                  </a:cubicBezTo>
                  <a:cubicBezTo>
                    <a:pt x="4109" y="3685"/>
                    <a:pt x="3886" y="3646"/>
                    <a:pt x="3672" y="3646"/>
                  </a:cubicBezTo>
                  <a:cubicBezTo>
                    <a:pt x="2109" y="3646"/>
                    <a:pt x="1056" y="5725"/>
                    <a:pt x="1982" y="6445"/>
                  </a:cubicBezTo>
                  <a:cubicBezTo>
                    <a:pt x="1977" y="6445"/>
                    <a:pt x="1971" y="6445"/>
                    <a:pt x="1966" y="6445"/>
                  </a:cubicBezTo>
                  <a:cubicBezTo>
                    <a:pt x="534" y="6445"/>
                    <a:pt x="0" y="8477"/>
                    <a:pt x="1704" y="8477"/>
                  </a:cubicBezTo>
                  <a:cubicBezTo>
                    <a:pt x="1815" y="8477"/>
                    <a:pt x="1936" y="8468"/>
                    <a:pt x="2066" y="8450"/>
                  </a:cubicBezTo>
                  <a:lnTo>
                    <a:pt x="2066" y="8450"/>
                  </a:lnTo>
                  <a:cubicBezTo>
                    <a:pt x="1108" y="9044"/>
                    <a:pt x="1121" y="10533"/>
                    <a:pt x="2124" y="10533"/>
                  </a:cubicBezTo>
                  <a:cubicBezTo>
                    <a:pt x="2276" y="10533"/>
                    <a:pt x="2452" y="10499"/>
                    <a:pt x="2650" y="10421"/>
                  </a:cubicBezTo>
                  <a:lnTo>
                    <a:pt x="2650" y="10421"/>
                  </a:lnTo>
                  <a:cubicBezTo>
                    <a:pt x="1971" y="11252"/>
                    <a:pt x="2983" y="11932"/>
                    <a:pt x="4295" y="11932"/>
                  </a:cubicBezTo>
                  <a:cubicBezTo>
                    <a:pt x="4434" y="11932"/>
                    <a:pt x="4577" y="11925"/>
                    <a:pt x="4722" y="11909"/>
                  </a:cubicBezTo>
                  <a:cubicBezTo>
                    <a:pt x="6226" y="11741"/>
                    <a:pt x="13210" y="9569"/>
                    <a:pt x="13210" y="9569"/>
                  </a:cubicBezTo>
                  <a:cubicBezTo>
                    <a:pt x="13210" y="9569"/>
                    <a:pt x="15600" y="9001"/>
                    <a:pt x="14229" y="7297"/>
                  </a:cubicBezTo>
                  <a:cubicBezTo>
                    <a:pt x="15269" y="6868"/>
                    <a:pt x="15249" y="4338"/>
                    <a:pt x="13416" y="4338"/>
                  </a:cubicBezTo>
                  <a:cubicBezTo>
                    <a:pt x="13392" y="4338"/>
                    <a:pt x="13368" y="4339"/>
                    <a:pt x="13344" y="4340"/>
                  </a:cubicBezTo>
                  <a:cubicBezTo>
                    <a:pt x="13771" y="2189"/>
                    <a:pt x="12692" y="1000"/>
                    <a:pt x="11103" y="1000"/>
                  </a:cubicBezTo>
                  <a:cubicBezTo>
                    <a:pt x="10889" y="1000"/>
                    <a:pt x="10666" y="1021"/>
                    <a:pt x="10437" y="1065"/>
                  </a:cubicBezTo>
                  <a:cubicBezTo>
                    <a:pt x="10437" y="346"/>
                    <a:pt x="9728" y="0"/>
                    <a:pt x="8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14"/>
            <p:cNvSpPr/>
            <p:nvPr/>
          </p:nvSpPr>
          <p:spPr>
            <a:xfrm>
              <a:off x="3275512" y="1333225"/>
              <a:ext cx="803301" cy="698177"/>
            </a:xfrm>
            <a:custGeom>
              <a:rect b="b" l="l" r="r" t="t"/>
              <a:pathLst>
                <a:path extrusionOk="0" h="21784" w="25064">
                  <a:moveTo>
                    <a:pt x="14079" y="0"/>
                  </a:moveTo>
                  <a:cubicBezTo>
                    <a:pt x="13483" y="0"/>
                    <a:pt x="12857" y="73"/>
                    <a:pt x="12197" y="229"/>
                  </a:cubicBezTo>
                  <a:cubicBezTo>
                    <a:pt x="0" y="3103"/>
                    <a:pt x="4812" y="21783"/>
                    <a:pt x="4812" y="21783"/>
                  </a:cubicBezTo>
                  <a:cubicBezTo>
                    <a:pt x="4812" y="21783"/>
                    <a:pt x="19984" y="19076"/>
                    <a:pt x="25046" y="17873"/>
                  </a:cubicBezTo>
                  <a:lnTo>
                    <a:pt x="25063" y="17873"/>
                  </a:lnTo>
                  <a:cubicBezTo>
                    <a:pt x="25063" y="17873"/>
                    <a:pt x="23381" y="0"/>
                    <a:pt x="140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14"/>
            <p:cNvSpPr/>
            <p:nvPr/>
          </p:nvSpPr>
          <p:spPr>
            <a:xfrm>
              <a:off x="3714629" y="1333610"/>
              <a:ext cx="303642" cy="592829"/>
            </a:xfrm>
            <a:custGeom>
              <a:rect b="b" l="l" r="r" t="t"/>
              <a:pathLst>
                <a:path extrusionOk="0" h="18497" w="9474">
                  <a:moveTo>
                    <a:pt x="444" y="0"/>
                  </a:moveTo>
                  <a:cubicBezTo>
                    <a:pt x="296" y="0"/>
                    <a:pt x="148" y="5"/>
                    <a:pt x="0" y="17"/>
                  </a:cubicBezTo>
                  <a:cubicBezTo>
                    <a:pt x="5648" y="4010"/>
                    <a:pt x="7469" y="11562"/>
                    <a:pt x="8388" y="18496"/>
                  </a:cubicBezTo>
                  <a:cubicBezTo>
                    <a:pt x="8772" y="18429"/>
                    <a:pt x="9140" y="18346"/>
                    <a:pt x="9474" y="18279"/>
                  </a:cubicBezTo>
                  <a:cubicBezTo>
                    <a:pt x="8572" y="11629"/>
                    <a:pt x="6834" y="4545"/>
                    <a:pt x="1972" y="184"/>
                  </a:cubicBezTo>
                  <a:cubicBezTo>
                    <a:pt x="1477" y="67"/>
                    <a:pt x="963" y="0"/>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14"/>
            <p:cNvSpPr/>
            <p:nvPr/>
          </p:nvSpPr>
          <p:spPr>
            <a:xfrm>
              <a:off x="3439383" y="1365179"/>
              <a:ext cx="157462" cy="654429"/>
            </a:xfrm>
            <a:custGeom>
              <a:rect b="b" l="l" r="r" t="t"/>
              <a:pathLst>
                <a:path extrusionOk="0" h="20419" w="4913">
                  <a:moveTo>
                    <a:pt x="4912" y="1"/>
                  </a:moveTo>
                  <a:lnTo>
                    <a:pt x="4912" y="1"/>
                  </a:lnTo>
                  <a:cubicBezTo>
                    <a:pt x="4127" y="368"/>
                    <a:pt x="3392" y="853"/>
                    <a:pt x="2740" y="1421"/>
                  </a:cubicBezTo>
                  <a:cubicBezTo>
                    <a:pt x="0" y="6935"/>
                    <a:pt x="368" y="14454"/>
                    <a:pt x="1771" y="20418"/>
                  </a:cubicBezTo>
                  <a:cubicBezTo>
                    <a:pt x="2105" y="20352"/>
                    <a:pt x="2473" y="20285"/>
                    <a:pt x="2874" y="20218"/>
                  </a:cubicBezTo>
                  <a:cubicBezTo>
                    <a:pt x="1353" y="13752"/>
                    <a:pt x="1019" y="5297"/>
                    <a:pt x="4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14"/>
            <p:cNvSpPr/>
            <p:nvPr/>
          </p:nvSpPr>
          <p:spPr>
            <a:xfrm>
              <a:off x="3602165" y="1346430"/>
              <a:ext cx="111951" cy="639430"/>
            </a:xfrm>
            <a:custGeom>
              <a:rect b="b" l="l" r="r" t="t"/>
              <a:pathLst>
                <a:path extrusionOk="0" h="19951" w="3493">
                  <a:moveTo>
                    <a:pt x="1371" y="1"/>
                  </a:moveTo>
                  <a:cubicBezTo>
                    <a:pt x="970" y="118"/>
                    <a:pt x="585" y="251"/>
                    <a:pt x="218" y="419"/>
                  </a:cubicBezTo>
                  <a:cubicBezTo>
                    <a:pt x="0" y="7002"/>
                    <a:pt x="736" y="13568"/>
                    <a:pt x="2390" y="19951"/>
                  </a:cubicBezTo>
                  <a:cubicBezTo>
                    <a:pt x="2757" y="19884"/>
                    <a:pt x="3125" y="19817"/>
                    <a:pt x="3493" y="19750"/>
                  </a:cubicBezTo>
                  <a:cubicBezTo>
                    <a:pt x="1822" y="13301"/>
                    <a:pt x="1103" y="665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14"/>
            <p:cNvSpPr/>
            <p:nvPr/>
          </p:nvSpPr>
          <p:spPr>
            <a:xfrm>
              <a:off x="3657868" y="1335180"/>
              <a:ext cx="218517" cy="619623"/>
            </a:xfrm>
            <a:custGeom>
              <a:rect b="b" l="l" r="r" t="t"/>
              <a:pathLst>
                <a:path extrusionOk="0" h="19333" w="6818">
                  <a:moveTo>
                    <a:pt x="1203" y="1"/>
                  </a:moveTo>
                  <a:cubicBezTo>
                    <a:pt x="886" y="34"/>
                    <a:pt x="585" y="101"/>
                    <a:pt x="267" y="168"/>
                  </a:cubicBezTo>
                  <a:cubicBezTo>
                    <a:pt x="167" y="185"/>
                    <a:pt x="84" y="218"/>
                    <a:pt x="0" y="252"/>
                  </a:cubicBezTo>
                  <a:cubicBezTo>
                    <a:pt x="3960" y="5615"/>
                    <a:pt x="5130" y="12683"/>
                    <a:pt x="5714" y="19333"/>
                  </a:cubicBezTo>
                  <a:cubicBezTo>
                    <a:pt x="6082" y="19266"/>
                    <a:pt x="6450" y="19199"/>
                    <a:pt x="6817" y="19132"/>
                  </a:cubicBezTo>
                  <a:cubicBezTo>
                    <a:pt x="6216" y="12449"/>
                    <a:pt x="5029" y="5481"/>
                    <a:pt x="1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14"/>
            <p:cNvSpPr/>
            <p:nvPr/>
          </p:nvSpPr>
          <p:spPr>
            <a:xfrm>
              <a:off x="3379931" y="1876697"/>
              <a:ext cx="779744" cy="318609"/>
            </a:xfrm>
            <a:custGeom>
              <a:rect b="b" l="l" r="r" t="t"/>
              <a:pathLst>
                <a:path extrusionOk="0" h="9941" w="24329">
                  <a:moveTo>
                    <a:pt x="22338" y="1"/>
                  </a:moveTo>
                  <a:cubicBezTo>
                    <a:pt x="19913" y="1"/>
                    <a:pt x="637" y="3700"/>
                    <a:pt x="335" y="4225"/>
                  </a:cubicBezTo>
                  <a:cubicBezTo>
                    <a:pt x="0" y="4793"/>
                    <a:pt x="802" y="9471"/>
                    <a:pt x="1404" y="9905"/>
                  </a:cubicBezTo>
                  <a:cubicBezTo>
                    <a:pt x="1436" y="9929"/>
                    <a:pt x="1530" y="9941"/>
                    <a:pt x="1678" y="9941"/>
                  </a:cubicBezTo>
                  <a:cubicBezTo>
                    <a:pt x="4226" y="9941"/>
                    <a:pt x="22914" y="6589"/>
                    <a:pt x="23593" y="5879"/>
                  </a:cubicBezTo>
                  <a:cubicBezTo>
                    <a:pt x="24328" y="5127"/>
                    <a:pt x="22908" y="248"/>
                    <a:pt x="22574" y="31"/>
                  </a:cubicBezTo>
                  <a:cubicBezTo>
                    <a:pt x="22543" y="10"/>
                    <a:pt x="22463" y="1"/>
                    <a:pt x="223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14"/>
            <p:cNvSpPr/>
            <p:nvPr/>
          </p:nvSpPr>
          <p:spPr>
            <a:xfrm>
              <a:off x="3844752" y="1309476"/>
              <a:ext cx="230311" cy="568759"/>
            </a:xfrm>
            <a:custGeom>
              <a:rect b="b" l="l" r="r" t="t"/>
              <a:pathLst>
                <a:path extrusionOk="0" h="17746" w="7186">
                  <a:moveTo>
                    <a:pt x="7185" y="17745"/>
                  </a:moveTo>
                  <a:lnTo>
                    <a:pt x="7185" y="17745"/>
                  </a:lnTo>
                  <a:cubicBezTo>
                    <a:pt x="7135" y="17294"/>
                    <a:pt x="7035" y="16676"/>
                    <a:pt x="6918" y="15958"/>
                  </a:cubicBezTo>
                  <a:cubicBezTo>
                    <a:pt x="7035" y="16676"/>
                    <a:pt x="7135" y="17294"/>
                    <a:pt x="7185" y="17745"/>
                  </a:cubicBezTo>
                  <a:moveTo>
                    <a:pt x="251" y="369"/>
                  </a:moveTo>
                  <a:lnTo>
                    <a:pt x="251" y="369"/>
                  </a:lnTo>
                  <a:close/>
                  <a:moveTo>
                    <a:pt x="251" y="369"/>
                  </a:moveTo>
                  <a:lnTo>
                    <a:pt x="251" y="369"/>
                  </a:lnTo>
                  <a:lnTo>
                    <a:pt x="251" y="369"/>
                  </a:lnTo>
                  <a:close/>
                  <a:moveTo>
                    <a:pt x="234" y="352"/>
                  </a:moveTo>
                  <a:lnTo>
                    <a:pt x="234" y="352"/>
                  </a:lnTo>
                  <a:lnTo>
                    <a:pt x="234" y="352"/>
                  </a:lnTo>
                  <a:close/>
                  <a:moveTo>
                    <a:pt x="234" y="352"/>
                  </a:moveTo>
                  <a:lnTo>
                    <a:pt x="234" y="352"/>
                  </a:lnTo>
                  <a:lnTo>
                    <a:pt x="234" y="352"/>
                  </a:lnTo>
                  <a:close/>
                  <a:moveTo>
                    <a:pt x="234" y="352"/>
                  </a:moveTo>
                  <a:lnTo>
                    <a:pt x="234" y="352"/>
                  </a:lnTo>
                  <a:lnTo>
                    <a:pt x="234" y="352"/>
                  </a:lnTo>
                  <a:close/>
                  <a:moveTo>
                    <a:pt x="234" y="335"/>
                  </a:moveTo>
                  <a:lnTo>
                    <a:pt x="234" y="335"/>
                  </a:lnTo>
                  <a:lnTo>
                    <a:pt x="234" y="335"/>
                  </a:lnTo>
                  <a:close/>
                  <a:moveTo>
                    <a:pt x="234" y="335"/>
                  </a:moveTo>
                  <a:lnTo>
                    <a:pt x="234" y="335"/>
                  </a:lnTo>
                  <a:lnTo>
                    <a:pt x="234" y="335"/>
                  </a:lnTo>
                  <a:close/>
                  <a:moveTo>
                    <a:pt x="234" y="335"/>
                  </a:moveTo>
                  <a:lnTo>
                    <a:pt x="234" y="335"/>
                  </a:lnTo>
                  <a:lnTo>
                    <a:pt x="234" y="335"/>
                  </a:lnTo>
                  <a:close/>
                  <a:moveTo>
                    <a:pt x="234" y="335"/>
                  </a:moveTo>
                  <a:cubicBezTo>
                    <a:pt x="234" y="335"/>
                    <a:pt x="218" y="335"/>
                    <a:pt x="218" y="318"/>
                  </a:cubicBezTo>
                  <a:cubicBezTo>
                    <a:pt x="218" y="335"/>
                    <a:pt x="234" y="335"/>
                    <a:pt x="234" y="335"/>
                  </a:cubicBezTo>
                  <a:close/>
                  <a:moveTo>
                    <a:pt x="218" y="318"/>
                  </a:moveTo>
                  <a:cubicBezTo>
                    <a:pt x="184" y="252"/>
                    <a:pt x="134" y="168"/>
                    <a:pt x="67" y="84"/>
                  </a:cubicBezTo>
                  <a:cubicBezTo>
                    <a:pt x="134" y="168"/>
                    <a:pt x="184" y="252"/>
                    <a:pt x="218" y="318"/>
                  </a:cubicBezTo>
                  <a:close/>
                  <a:moveTo>
                    <a:pt x="67" y="84"/>
                  </a:moveTo>
                  <a:lnTo>
                    <a:pt x="67" y="84"/>
                  </a:lnTo>
                  <a:lnTo>
                    <a:pt x="67" y="84"/>
                  </a:lnTo>
                  <a:close/>
                  <a:moveTo>
                    <a:pt x="67" y="84"/>
                  </a:moveTo>
                  <a:cubicBezTo>
                    <a:pt x="67" y="84"/>
                    <a:pt x="67" y="84"/>
                    <a:pt x="67" y="84"/>
                  </a:cubicBezTo>
                  <a:cubicBezTo>
                    <a:pt x="67" y="84"/>
                    <a:pt x="67" y="84"/>
                    <a:pt x="67" y="84"/>
                  </a:cubicBezTo>
                  <a:close/>
                  <a:moveTo>
                    <a:pt x="67" y="84"/>
                  </a:moveTo>
                  <a:lnTo>
                    <a:pt x="67" y="84"/>
                  </a:lnTo>
                  <a:lnTo>
                    <a:pt x="67" y="84"/>
                  </a:lnTo>
                  <a:close/>
                  <a:moveTo>
                    <a:pt x="51" y="84"/>
                  </a:moveTo>
                  <a:lnTo>
                    <a:pt x="51" y="68"/>
                  </a:lnTo>
                  <a:lnTo>
                    <a:pt x="51" y="84"/>
                  </a:lnTo>
                  <a:close/>
                  <a:moveTo>
                    <a:pt x="51" y="68"/>
                  </a:moveTo>
                  <a:lnTo>
                    <a:pt x="51" y="68"/>
                  </a:lnTo>
                  <a:lnTo>
                    <a:pt x="51" y="68"/>
                  </a:lnTo>
                  <a:close/>
                  <a:moveTo>
                    <a:pt x="51" y="68"/>
                  </a:moveTo>
                  <a:lnTo>
                    <a:pt x="51" y="68"/>
                  </a:lnTo>
                  <a:lnTo>
                    <a:pt x="51" y="68"/>
                  </a:lnTo>
                  <a:close/>
                  <a:moveTo>
                    <a:pt x="51" y="68"/>
                  </a:moveTo>
                  <a:lnTo>
                    <a:pt x="51" y="51"/>
                  </a:lnTo>
                  <a:lnTo>
                    <a:pt x="51" y="68"/>
                  </a:lnTo>
                  <a:close/>
                  <a:moveTo>
                    <a:pt x="51" y="51"/>
                  </a:moveTo>
                  <a:lnTo>
                    <a:pt x="34" y="51"/>
                  </a:lnTo>
                  <a:lnTo>
                    <a:pt x="51" y="51"/>
                  </a:lnTo>
                  <a:close/>
                  <a:moveTo>
                    <a:pt x="34" y="51"/>
                  </a:moveTo>
                  <a:cubicBezTo>
                    <a:pt x="34" y="51"/>
                    <a:pt x="34" y="51"/>
                    <a:pt x="34" y="51"/>
                  </a:cubicBezTo>
                  <a:lnTo>
                    <a:pt x="34" y="51"/>
                  </a:lnTo>
                  <a:close/>
                  <a:moveTo>
                    <a:pt x="34" y="51"/>
                  </a:moveTo>
                  <a:lnTo>
                    <a:pt x="34" y="51"/>
                  </a:lnTo>
                  <a:lnTo>
                    <a:pt x="34" y="51"/>
                  </a:lnTo>
                  <a:close/>
                  <a:moveTo>
                    <a:pt x="34" y="34"/>
                  </a:moveTo>
                  <a:cubicBezTo>
                    <a:pt x="34" y="34"/>
                    <a:pt x="34" y="34"/>
                    <a:pt x="34" y="34"/>
                  </a:cubicBezTo>
                  <a:cubicBezTo>
                    <a:pt x="34" y="34"/>
                    <a:pt x="34" y="34"/>
                    <a:pt x="34" y="34"/>
                  </a:cubicBezTo>
                  <a:close/>
                  <a:moveTo>
                    <a:pt x="34" y="34"/>
                  </a:moveTo>
                  <a:lnTo>
                    <a:pt x="17" y="34"/>
                  </a:lnTo>
                  <a:lnTo>
                    <a:pt x="34" y="34"/>
                  </a:lnTo>
                  <a:close/>
                  <a:moveTo>
                    <a:pt x="17" y="34"/>
                  </a:moveTo>
                  <a:lnTo>
                    <a:pt x="17" y="34"/>
                  </a:lnTo>
                  <a:lnTo>
                    <a:pt x="17" y="34"/>
                  </a:lnTo>
                  <a:close/>
                  <a:moveTo>
                    <a:pt x="17" y="34"/>
                  </a:moveTo>
                  <a:lnTo>
                    <a:pt x="17" y="18"/>
                  </a:lnTo>
                  <a:lnTo>
                    <a:pt x="17" y="34"/>
                  </a:lnTo>
                  <a:close/>
                  <a:moveTo>
                    <a:pt x="17" y="18"/>
                  </a:moveTo>
                  <a:lnTo>
                    <a:pt x="17" y="18"/>
                  </a:lnTo>
                  <a:lnTo>
                    <a:pt x="17" y="18"/>
                  </a:lnTo>
                  <a:close/>
                  <a:moveTo>
                    <a:pt x="17" y="18"/>
                  </a:moveTo>
                  <a:lnTo>
                    <a:pt x="17" y="18"/>
                  </a:lnTo>
                  <a:lnTo>
                    <a:pt x="17" y="18"/>
                  </a:lnTo>
                  <a:close/>
                  <a:moveTo>
                    <a:pt x="0" y="18"/>
                  </a:moveTo>
                  <a:lnTo>
                    <a:pt x="0" y="1"/>
                  </a:lnTo>
                  <a:lnTo>
                    <a:pt x="0" y="18"/>
                  </a:lnTo>
                  <a:close/>
                </a:path>
              </a:pathLst>
            </a:custGeom>
            <a:solidFill>
              <a:srgbClr val="91C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7" name="Google Shape;3717;p114"/>
          <p:cNvSpPr/>
          <p:nvPr/>
        </p:nvSpPr>
        <p:spPr>
          <a:xfrm>
            <a:off x="6767552" y="2037179"/>
            <a:ext cx="522703" cy="513569"/>
          </a:xfrm>
          <a:custGeom>
            <a:rect b="b" l="l" r="r" t="t"/>
            <a:pathLst>
              <a:path extrusionOk="0" h="16024" w="16309">
                <a:moveTo>
                  <a:pt x="8589" y="0"/>
                </a:moveTo>
                <a:cubicBezTo>
                  <a:pt x="8372" y="0"/>
                  <a:pt x="8155" y="142"/>
                  <a:pt x="8155" y="426"/>
                </a:cubicBezTo>
                <a:cubicBezTo>
                  <a:pt x="8155" y="944"/>
                  <a:pt x="8155" y="1462"/>
                  <a:pt x="8155" y="1980"/>
                </a:cubicBezTo>
                <a:cubicBezTo>
                  <a:pt x="7737" y="1512"/>
                  <a:pt x="7403" y="978"/>
                  <a:pt x="7169" y="410"/>
                </a:cubicBezTo>
                <a:cubicBezTo>
                  <a:pt x="7090" y="198"/>
                  <a:pt x="6911" y="107"/>
                  <a:pt x="6736" y="107"/>
                </a:cubicBezTo>
                <a:cubicBezTo>
                  <a:pt x="6470" y="107"/>
                  <a:pt x="6212" y="320"/>
                  <a:pt x="6333" y="643"/>
                </a:cubicBezTo>
                <a:cubicBezTo>
                  <a:pt x="6701" y="1646"/>
                  <a:pt x="7403" y="2448"/>
                  <a:pt x="8088" y="3250"/>
                </a:cubicBezTo>
                <a:lnTo>
                  <a:pt x="8138" y="3300"/>
                </a:lnTo>
                <a:cubicBezTo>
                  <a:pt x="8138" y="3918"/>
                  <a:pt x="8138" y="4520"/>
                  <a:pt x="8121" y="5138"/>
                </a:cubicBezTo>
                <a:lnTo>
                  <a:pt x="8054" y="5088"/>
                </a:lnTo>
                <a:cubicBezTo>
                  <a:pt x="7436" y="4587"/>
                  <a:pt x="7018" y="3918"/>
                  <a:pt x="6283" y="3534"/>
                </a:cubicBezTo>
                <a:cubicBezTo>
                  <a:pt x="6213" y="3499"/>
                  <a:pt x="6145" y="3484"/>
                  <a:pt x="6080" y="3484"/>
                </a:cubicBezTo>
                <a:cubicBezTo>
                  <a:pt x="5679" y="3484"/>
                  <a:pt x="5418" y="4070"/>
                  <a:pt x="5849" y="4286"/>
                </a:cubicBezTo>
                <a:cubicBezTo>
                  <a:pt x="6567" y="4670"/>
                  <a:pt x="7269" y="6007"/>
                  <a:pt x="8121" y="6174"/>
                </a:cubicBezTo>
                <a:cubicBezTo>
                  <a:pt x="8121" y="6776"/>
                  <a:pt x="8104" y="7360"/>
                  <a:pt x="8104" y="7962"/>
                </a:cubicBezTo>
                <a:cubicBezTo>
                  <a:pt x="7353" y="7962"/>
                  <a:pt x="6584" y="7945"/>
                  <a:pt x="5832" y="7945"/>
                </a:cubicBezTo>
                <a:lnTo>
                  <a:pt x="5832" y="7928"/>
                </a:lnTo>
                <a:cubicBezTo>
                  <a:pt x="5481" y="7160"/>
                  <a:pt x="4963" y="6458"/>
                  <a:pt x="4312" y="5907"/>
                </a:cubicBezTo>
                <a:cubicBezTo>
                  <a:pt x="4218" y="5827"/>
                  <a:pt x="4116" y="5794"/>
                  <a:pt x="4017" y="5794"/>
                </a:cubicBezTo>
                <a:cubicBezTo>
                  <a:pt x="3660" y="5794"/>
                  <a:pt x="3353" y="6237"/>
                  <a:pt x="3693" y="6525"/>
                </a:cubicBezTo>
                <a:cubicBezTo>
                  <a:pt x="4161" y="6926"/>
                  <a:pt x="4546" y="7394"/>
                  <a:pt x="4846" y="7928"/>
                </a:cubicBezTo>
                <a:lnTo>
                  <a:pt x="3109" y="7928"/>
                </a:lnTo>
                <a:cubicBezTo>
                  <a:pt x="2674" y="7260"/>
                  <a:pt x="2140" y="6692"/>
                  <a:pt x="1505" y="6224"/>
                </a:cubicBezTo>
                <a:cubicBezTo>
                  <a:pt x="1426" y="6171"/>
                  <a:pt x="1348" y="6148"/>
                  <a:pt x="1275" y="6148"/>
                </a:cubicBezTo>
                <a:cubicBezTo>
                  <a:pt x="916" y="6148"/>
                  <a:pt x="678" y="6712"/>
                  <a:pt x="1053" y="6976"/>
                </a:cubicBezTo>
                <a:cubicBezTo>
                  <a:pt x="1421" y="7243"/>
                  <a:pt x="1755" y="7561"/>
                  <a:pt x="2023" y="7928"/>
                </a:cubicBezTo>
                <a:cubicBezTo>
                  <a:pt x="1538" y="7912"/>
                  <a:pt x="1053" y="7912"/>
                  <a:pt x="569" y="7912"/>
                </a:cubicBezTo>
                <a:cubicBezTo>
                  <a:pt x="1" y="7912"/>
                  <a:pt x="1" y="8781"/>
                  <a:pt x="569" y="8781"/>
                </a:cubicBezTo>
                <a:cubicBezTo>
                  <a:pt x="920" y="8781"/>
                  <a:pt x="1271" y="8797"/>
                  <a:pt x="1638" y="8797"/>
                </a:cubicBezTo>
                <a:cubicBezTo>
                  <a:pt x="1421" y="8948"/>
                  <a:pt x="1187" y="9098"/>
                  <a:pt x="970" y="9232"/>
                </a:cubicBezTo>
                <a:cubicBezTo>
                  <a:pt x="564" y="9484"/>
                  <a:pt x="803" y="10053"/>
                  <a:pt x="1177" y="10053"/>
                </a:cubicBezTo>
                <a:cubicBezTo>
                  <a:pt x="1249" y="10053"/>
                  <a:pt x="1326" y="10032"/>
                  <a:pt x="1404" y="9984"/>
                </a:cubicBezTo>
                <a:cubicBezTo>
                  <a:pt x="1956" y="9683"/>
                  <a:pt x="2440" y="9282"/>
                  <a:pt x="2825" y="8797"/>
                </a:cubicBezTo>
                <a:lnTo>
                  <a:pt x="4512" y="8797"/>
                </a:lnTo>
                <a:lnTo>
                  <a:pt x="4445" y="8864"/>
                </a:lnTo>
                <a:cubicBezTo>
                  <a:pt x="4195" y="9065"/>
                  <a:pt x="3927" y="9265"/>
                  <a:pt x="3693" y="9499"/>
                </a:cubicBezTo>
                <a:cubicBezTo>
                  <a:pt x="3384" y="9808"/>
                  <a:pt x="3681" y="10247"/>
                  <a:pt x="4018" y="10247"/>
                </a:cubicBezTo>
                <a:cubicBezTo>
                  <a:pt x="4117" y="10247"/>
                  <a:pt x="4220" y="10209"/>
                  <a:pt x="4312" y="10117"/>
                </a:cubicBezTo>
                <a:cubicBezTo>
                  <a:pt x="4562" y="9867"/>
                  <a:pt x="4863" y="9633"/>
                  <a:pt x="5147" y="9399"/>
                </a:cubicBezTo>
                <a:cubicBezTo>
                  <a:pt x="5314" y="9265"/>
                  <a:pt x="5665" y="9065"/>
                  <a:pt x="5765" y="8814"/>
                </a:cubicBezTo>
                <a:lnTo>
                  <a:pt x="8104" y="8831"/>
                </a:lnTo>
                <a:cubicBezTo>
                  <a:pt x="8088" y="9332"/>
                  <a:pt x="8088" y="9833"/>
                  <a:pt x="8088" y="10334"/>
                </a:cubicBezTo>
                <a:lnTo>
                  <a:pt x="8071" y="10334"/>
                </a:lnTo>
                <a:cubicBezTo>
                  <a:pt x="7302" y="10685"/>
                  <a:pt x="6601" y="11203"/>
                  <a:pt x="6049" y="11855"/>
                </a:cubicBezTo>
                <a:cubicBezTo>
                  <a:pt x="5770" y="12185"/>
                  <a:pt x="6060" y="12621"/>
                  <a:pt x="6376" y="12621"/>
                </a:cubicBezTo>
                <a:cubicBezTo>
                  <a:pt x="6476" y="12621"/>
                  <a:pt x="6579" y="12577"/>
                  <a:pt x="6668" y="12473"/>
                </a:cubicBezTo>
                <a:cubicBezTo>
                  <a:pt x="7069" y="12005"/>
                  <a:pt x="7536" y="11621"/>
                  <a:pt x="8071" y="11320"/>
                </a:cubicBezTo>
                <a:cubicBezTo>
                  <a:pt x="8071" y="11905"/>
                  <a:pt x="8071" y="12473"/>
                  <a:pt x="8071" y="13058"/>
                </a:cubicBezTo>
                <a:cubicBezTo>
                  <a:pt x="7403" y="13476"/>
                  <a:pt x="6835" y="14027"/>
                  <a:pt x="6367" y="14662"/>
                </a:cubicBezTo>
                <a:cubicBezTo>
                  <a:pt x="6144" y="14991"/>
                  <a:pt x="6449" y="15303"/>
                  <a:pt x="6760" y="15303"/>
                </a:cubicBezTo>
                <a:cubicBezTo>
                  <a:pt x="6892" y="15303"/>
                  <a:pt x="7024" y="15247"/>
                  <a:pt x="7119" y="15113"/>
                </a:cubicBezTo>
                <a:cubicBezTo>
                  <a:pt x="7386" y="14745"/>
                  <a:pt x="7703" y="14411"/>
                  <a:pt x="8071" y="14144"/>
                </a:cubicBezTo>
                <a:lnTo>
                  <a:pt x="8071" y="14144"/>
                </a:lnTo>
                <a:cubicBezTo>
                  <a:pt x="8054" y="14629"/>
                  <a:pt x="8054" y="15113"/>
                  <a:pt x="8054" y="15598"/>
                </a:cubicBezTo>
                <a:cubicBezTo>
                  <a:pt x="8054" y="15882"/>
                  <a:pt x="8272" y="16024"/>
                  <a:pt x="8489" y="16024"/>
                </a:cubicBezTo>
                <a:cubicBezTo>
                  <a:pt x="8706" y="16024"/>
                  <a:pt x="8923" y="15882"/>
                  <a:pt x="8923" y="15598"/>
                </a:cubicBezTo>
                <a:cubicBezTo>
                  <a:pt x="8923" y="15247"/>
                  <a:pt x="8940" y="14896"/>
                  <a:pt x="8940" y="14528"/>
                </a:cubicBezTo>
                <a:cubicBezTo>
                  <a:pt x="9090" y="14745"/>
                  <a:pt x="9241" y="14963"/>
                  <a:pt x="9374" y="15197"/>
                </a:cubicBezTo>
                <a:cubicBezTo>
                  <a:pt x="9467" y="15346"/>
                  <a:pt x="9603" y="15408"/>
                  <a:pt x="9738" y="15408"/>
                </a:cubicBezTo>
                <a:cubicBezTo>
                  <a:pt x="10039" y="15408"/>
                  <a:pt x="10334" y="15097"/>
                  <a:pt x="10126" y="14762"/>
                </a:cubicBezTo>
                <a:cubicBezTo>
                  <a:pt x="9842" y="14211"/>
                  <a:pt x="9424" y="13726"/>
                  <a:pt x="8940" y="13342"/>
                </a:cubicBezTo>
                <a:cubicBezTo>
                  <a:pt x="8940" y="12774"/>
                  <a:pt x="8940" y="12222"/>
                  <a:pt x="8957" y="11654"/>
                </a:cubicBezTo>
                <a:lnTo>
                  <a:pt x="9007" y="11721"/>
                </a:lnTo>
                <a:cubicBezTo>
                  <a:pt x="9207" y="11972"/>
                  <a:pt x="9408" y="12239"/>
                  <a:pt x="9642" y="12473"/>
                </a:cubicBezTo>
                <a:cubicBezTo>
                  <a:pt x="9733" y="12565"/>
                  <a:pt x="9836" y="12603"/>
                  <a:pt x="9936" y="12603"/>
                </a:cubicBezTo>
                <a:cubicBezTo>
                  <a:pt x="10272" y="12603"/>
                  <a:pt x="10569" y="12164"/>
                  <a:pt x="10260" y="11855"/>
                </a:cubicBezTo>
                <a:cubicBezTo>
                  <a:pt x="10009" y="11588"/>
                  <a:pt x="9775" y="11304"/>
                  <a:pt x="9541" y="11003"/>
                </a:cubicBezTo>
                <a:cubicBezTo>
                  <a:pt x="9424" y="10852"/>
                  <a:pt x="9207" y="10502"/>
                  <a:pt x="8957" y="10401"/>
                </a:cubicBezTo>
                <a:cubicBezTo>
                  <a:pt x="8957" y="9883"/>
                  <a:pt x="8973" y="9365"/>
                  <a:pt x="8973" y="8847"/>
                </a:cubicBezTo>
                <a:lnTo>
                  <a:pt x="10176" y="8847"/>
                </a:lnTo>
                <a:cubicBezTo>
                  <a:pt x="10544" y="9466"/>
                  <a:pt x="11329" y="9933"/>
                  <a:pt x="11747" y="10401"/>
                </a:cubicBezTo>
                <a:cubicBezTo>
                  <a:pt x="11837" y="10499"/>
                  <a:pt x="11939" y="10540"/>
                  <a:pt x="12038" y="10540"/>
                </a:cubicBezTo>
                <a:cubicBezTo>
                  <a:pt x="12360" y="10540"/>
                  <a:pt x="12647" y="10103"/>
                  <a:pt x="12365" y="9783"/>
                </a:cubicBezTo>
                <a:cubicBezTo>
                  <a:pt x="12115" y="9532"/>
                  <a:pt x="11847" y="9282"/>
                  <a:pt x="11563" y="9048"/>
                </a:cubicBezTo>
                <a:cubicBezTo>
                  <a:pt x="11496" y="8981"/>
                  <a:pt x="11429" y="8931"/>
                  <a:pt x="11346" y="8864"/>
                </a:cubicBezTo>
                <a:cubicBezTo>
                  <a:pt x="12014" y="8864"/>
                  <a:pt x="12683" y="8864"/>
                  <a:pt x="13351" y="8881"/>
                </a:cubicBezTo>
                <a:cubicBezTo>
                  <a:pt x="14019" y="9299"/>
                  <a:pt x="14638" y="9783"/>
                  <a:pt x="15239" y="10318"/>
                </a:cubicBezTo>
                <a:cubicBezTo>
                  <a:pt x="15328" y="10403"/>
                  <a:pt x="15428" y="10439"/>
                  <a:pt x="15525" y="10439"/>
                </a:cubicBezTo>
                <a:cubicBezTo>
                  <a:pt x="15864" y="10439"/>
                  <a:pt x="16169" y="9998"/>
                  <a:pt x="15857" y="9700"/>
                </a:cubicBezTo>
                <a:cubicBezTo>
                  <a:pt x="15540" y="9399"/>
                  <a:pt x="15206" y="9131"/>
                  <a:pt x="14855" y="8881"/>
                </a:cubicBezTo>
                <a:lnTo>
                  <a:pt x="15740" y="8881"/>
                </a:lnTo>
                <a:cubicBezTo>
                  <a:pt x="16308" y="8881"/>
                  <a:pt x="16308" y="8012"/>
                  <a:pt x="15740" y="8012"/>
                </a:cubicBezTo>
                <a:cubicBezTo>
                  <a:pt x="15222" y="8012"/>
                  <a:pt x="14704" y="8012"/>
                  <a:pt x="14186" y="7995"/>
                </a:cubicBezTo>
                <a:cubicBezTo>
                  <a:pt x="14654" y="7594"/>
                  <a:pt x="15189" y="7260"/>
                  <a:pt x="15757" y="7026"/>
                </a:cubicBezTo>
                <a:cubicBezTo>
                  <a:pt x="16224" y="6845"/>
                  <a:pt x="16093" y="6148"/>
                  <a:pt x="15671" y="6148"/>
                </a:cubicBezTo>
                <a:cubicBezTo>
                  <a:pt x="15625" y="6148"/>
                  <a:pt x="15575" y="6156"/>
                  <a:pt x="15523" y="6174"/>
                </a:cubicBezTo>
                <a:cubicBezTo>
                  <a:pt x="14521" y="6558"/>
                  <a:pt x="13719" y="7243"/>
                  <a:pt x="12917" y="7945"/>
                </a:cubicBezTo>
                <a:lnTo>
                  <a:pt x="12866" y="7995"/>
                </a:lnTo>
                <a:cubicBezTo>
                  <a:pt x="12248" y="7995"/>
                  <a:pt x="11647" y="7995"/>
                  <a:pt x="11028" y="7979"/>
                </a:cubicBezTo>
                <a:lnTo>
                  <a:pt x="11079" y="7912"/>
                </a:lnTo>
                <a:cubicBezTo>
                  <a:pt x="11563" y="7277"/>
                  <a:pt x="12248" y="6876"/>
                  <a:pt x="12632" y="6141"/>
                </a:cubicBezTo>
                <a:cubicBezTo>
                  <a:pt x="12805" y="5796"/>
                  <a:pt x="12504" y="5484"/>
                  <a:pt x="12212" y="5484"/>
                </a:cubicBezTo>
                <a:cubicBezTo>
                  <a:pt x="12079" y="5484"/>
                  <a:pt x="11948" y="5549"/>
                  <a:pt x="11864" y="5706"/>
                </a:cubicBezTo>
                <a:cubicBezTo>
                  <a:pt x="11496" y="6425"/>
                  <a:pt x="10160" y="7126"/>
                  <a:pt x="9993" y="7979"/>
                </a:cubicBezTo>
                <a:cubicBezTo>
                  <a:pt x="9658" y="7979"/>
                  <a:pt x="9307" y="7962"/>
                  <a:pt x="8973" y="7962"/>
                </a:cubicBezTo>
                <a:cubicBezTo>
                  <a:pt x="8990" y="7310"/>
                  <a:pt x="8990" y="6642"/>
                  <a:pt x="8990" y="5990"/>
                </a:cubicBezTo>
                <a:cubicBezTo>
                  <a:pt x="9608" y="5623"/>
                  <a:pt x="10076" y="4837"/>
                  <a:pt x="10544" y="4420"/>
                </a:cubicBezTo>
                <a:cubicBezTo>
                  <a:pt x="10869" y="4121"/>
                  <a:pt x="10567" y="3680"/>
                  <a:pt x="10220" y="3680"/>
                </a:cubicBezTo>
                <a:cubicBezTo>
                  <a:pt x="10121" y="3680"/>
                  <a:pt x="10018" y="3716"/>
                  <a:pt x="9926" y="3801"/>
                </a:cubicBezTo>
                <a:cubicBezTo>
                  <a:pt x="9675" y="4052"/>
                  <a:pt x="9424" y="4319"/>
                  <a:pt x="9191" y="4603"/>
                </a:cubicBezTo>
                <a:cubicBezTo>
                  <a:pt x="9124" y="4670"/>
                  <a:pt x="9074" y="4737"/>
                  <a:pt x="9007" y="4821"/>
                </a:cubicBezTo>
                <a:cubicBezTo>
                  <a:pt x="9007" y="4152"/>
                  <a:pt x="9007" y="3484"/>
                  <a:pt x="9023" y="2816"/>
                </a:cubicBezTo>
                <a:cubicBezTo>
                  <a:pt x="9441" y="2147"/>
                  <a:pt x="9926" y="1512"/>
                  <a:pt x="10460" y="928"/>
                </a:cubicBezTo>
                <a:cubicBezTo>
                  <a:pt x="10757" y="618"/>
                  <a:pt x="10457" y="179"/>
                  <a:pt x="10127" y="179"/>
                </a:cubicBezTo>
                <a:cubicBezTo>
                  <a:pt x="10030" y="179"/>
                  <a:pt x="9930" y="218"/>
                  <a:pt x="9842" y="309"/>
                </a:cubicBezTo>
                <a:cubicBezTo>
                  <a:pt x="9541" y="627"/>
                  <a:pt x="9274" y="961"/>
                  <a:pt x="9023" y="1312"/>
                </a:cubicBezTo>
                <a:cubicBezTo>
                  <a:pt x="9023" y="1011"/>
                  <a:pt x="9023" y="710"/>
                  <a:pt x="9023" y="426"/>
                </a:cubicBezTo>
                <a:cubicBezTo>
                  <a:pt x="9023" y="142"/>
                  <a:pt x="8806" y="0"/>
                  <a:pt x="85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14"/>
          <p:cNvSpPr/>
          <p:nvPr/>
        </p:nvSpPr>
        <p:spPr>
          <a:xfrm>
            <a:off x="3107890" y="3319436"/>
            <a:ext cx="121437" cy="106278"/>
          </a:xfrm>
          <a:custGeom>
            <a:rect b="b" l="l" r="r" t="t"/>
            <a:pathLst>
              <a:path extrusionOk="0" h="3316" w="3789">
                <a:moveTo>
                  <a:pt x="2106" y="803"/>
                </a:moveTo>
                <a:cubicBezTo>
                  <a:pt x="2423" y="987"/>
                  <a:pt x="2624" y="1337"/>
                  <a:pt x="2640" y="1722"/>
                </a:cubicBezTo>
                <a:cubicBezTo>
                  <a:pt x="2657" y="2089"/>
                  <a:pt x="2473" y="2490"/>
                  <a:pt x="2072" y="2524"/>
                </a:cubicBezTo>
                <a:cubicBezTo>
                  <a:pt x="2051" y="2525"/>
                  <a:pt x="2029" y="2526"/>
                  <a:pt x="2007" y="2526"/>
                </a:cubicBezTo>
                <a:cubicBezTo>
                  <a:pt x="1546" y="2526"/>
                  <a:pt x="954" y="2198"/>
                  <a:pt x="970" y="1688"/>
                </a:cubicBezTo>
                <a:cubicBezTo>
                  <a:pt x="986" y="1154"/>
                  <a:pt x="1621" y="853"/>
                  <a:pt x="2106" y="803"/>
                </a:cubicBezTo>
                <a:close/>
                <a:moveTo>
                  <a:pt x="2206" y="1"/>
                </a:moveTo>
                <a:cubicBezTo>
                  <a:pt x="1304" y="34"/>
                  <a:pt x="385" y="586"/>
                  <a:pt x="201" y="1505"/>
                </a:cubicBezTo>
                <a:cubicBezTo>
                  <a:pt x="0" y="2507"/>
                  <a:pt x="986" y="3242"/>
                  <a:pt x="1905" y="3309"/>
                </a:cubicBezTo>
                <a:cubicBezTo>
                  <a:pt x="1955" y="3313"/>
                  <a:pt x="2004" y="3315"/>
                  <a:pt x="2051" y="3315"/>
                </a:cubicBezTo>
                <a:cubicBezTo>
                  <a:pt x="3762" y="3315"/>
                  <a:pt x="3789" y="734"/>
                  <a:pt x="2423" y="68"/>
                </a:cubicBezTo>
                <a:cubicBezTo>
                  <a:pt x="2356" y="17"/>
                  <a:pt x="2273" y="1"/>
                  <a:pt x="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14"/>
          <p:cNvSpPr/>
          <p:nvPr/>
        </p:nvSpPr>
        <p:spPr>
          <a:xfrm>
            <a:off x="3168401" y="1839847"/>
            <a:ext cx="121566" cy="106726"/>
          </a:xfrm>
          <a:custGeom>
            <a:rect b="b" l="l" r="r" t="t"/>
            <a:pathLst>
              <a:path extrusionOk="0" h="3330" w="3793">
                <a:moveTo>
                  <a:pt x="2089" y="819"/>
                </a:moveTo>
                <a:cubicBezTo>
                  <a:pt x="2423" y="1003"/>
                  <a:pt x="2624" y="1354"/>
                  <a:pt x="2624" y="1721"/>
                </a:cubicBezTo>
                <a:cubicBezTo>
                  <a:pt x="2640" y="2089"/>
                  <a:pt x="2473" y="2506"/>
                  <a:pt x="2072" y="2540"/>
                </a:cubicBezTo>
                <a:cubicBezTo>
                  <a:pt x="2051" y="2541"/>
                  <a:pt x="2029" y="2542"/>
                  <a:pt x="2008" y="2542"/>
                </a:cubicBezTo>
                <a:cubicBezTo>
                  <a:pt x="1533" y="2542"/>
                  <a:pt x="954" y="2200"/>
                  <a:pt x="970" y="1704"/>
                </a:cubicBezTo>
                <a:cubicBezTo>
                  <a:pt x="986" y="1170"/>
                  <a:pt x="1621" y="869"/>
                  <a:pt x="2089" y="819"/>
                </a:cubicBezTo>
                <a:close/>
                <a:moveTo>
                  <a:pt x="2189" y="0"/>
                </a:moveTo>
                <a:cubicBezTo>
                  <a:pt x="1287" y="34"/>
                  <a:pt x="385" y="585"/>
                  <a:pt x="201" y="1521"/>
                </a:cubicBezTo>
                <a:cubicBezTo>
                  <a:pt x="0" y="2523"/>
                  <a:pt x="986" y="3242"/>
                  <a:pt x="1889" y="3325"/>
                </a:cubicBezTo>
                <a:cubicBezTo>
                  <a:pt x="1934" y="3328"/>
                  <a:pt x="1977" y="3330"/>
                  <a:pt x="2020" y="3330"/>
                </a:cubicBezTo>
                <a:cubicBezTo>
                  <a:pt x="3762" y="3330"/>
                  <a:pt x="3793" y="736"/>
                  <a:pt x="2407" y="67"/>
                </a:cubicBezTo>
                <a:cubicBezTo>
                  <a:pt x="2340" y="34"/>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14"/>
          <p:cNvSpPr/>
          <p:nvPr/>
        </p:nvSpPr>
        <p:spPr>
          <a:xfrm>
            <a:off x="2217862" y="768832"/>
            <a:ext cx="121566" cy="106727"/>
          </a:xfrm>
          <a:custGeom>
            <a:rect b="b" l="l" r="r" t="t"/>
            <a:pathLst>
              <a:path extrusionOk="0" h="3330" w="3793">
                <a:moveTo>
                  <a:pt x="2089" y="819"/>
                </a:moveTo>
                <a:cubicBezTo>
                  <a:pt x="2424" y="1003"/>
                  <a:pt x="2624" y="1353"/>
                  <a:pt x="2624" y="1721"/>
                </a:cubicBezTo>
                <a:cubicBezTo>
                  <a:pt x="2641" y="2089"/>
                  <a:pt x="2474" y="2506"/>
                  <a:pt x="2073" y="2540"/>
                </a:cubicBezTo>
                <a:cubicBezTo>
                  <a:pt x="2051" y="2541"/>
                  <a:pt x="2030" y="2542"/>
                  <a:pt x="2008" y="2542"/>
                </a:cubicBezTo>
                <a:cubicBezTo>
                  <a:pt x="1533" y="2542"/>
                  <a:pt x="954" y="2200"/>
                  <a:pt x="970" y="1704"/>
                </a:cubicBezTo>
                <a:cubicBezTo>
                  <a:pt x="987" y="1170"/>
                  <a:pt x="1622" y="869"/>
                  <a:pt x="2089" y="819"/>
                </a:cubicBezTo>
                <a:close/>
                <a:moveTo>
                  <a:pt x="2190" y="0"/>
                </a:moveTo>
                <a:cubicBezTo>
                  <a:pt x="1287" y="33"/>
                  <a:pt x="385" y="585"/>
                  <a:pt x="201" y="1521"/>
                </a:cubicBezTo>
                <a:cubicBezTo>
                  <a:pt x="1" y="2523"/>
                  <a:pt x="987" y="3242"/>
                  <a:pt x="1889" y="3325"/>
                </a:cubicBezTo>
                <a:cubicBezTo>
                  <a:pt x="1934" y="3328"/>
                  <a:pt x="1978" y="3330"/>
                  <a:pt x="2021" y="3330"/>
                </a:cubicBezTo>
                <a:cubicBezTo>
                  <a:pt x="3763" y="3330"/>
                  <a:pt x="3793" y="736"/>
                  <a:pt x="2407" y="67"/>
                </a:cubicBezTo>
                <a:cubicBezTo>
                  <a:pt x="2340" y="33"/>
                  <a:pt x="2273" y="0"/>
                  <a:pt x="2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14"/>
          <p:cNvSpPr/>
          <p:nvPr/>
        </p:nvSpPr>
        <p:spPr>
          <a:xfrm>
            <a:off x="7096573" y="1853212"/>
            <a:ext cx="121566" cy="106759"/>
          </a:xfrm>
          <a:custGeom>
            <a:rect b="b" l="l" r="r" t="t"/>
            <a:pathLst>
              <a:path extrusionOk="0" h="3331" w="3793">
                <a:moveTo>
                  <a:pt x="2105" y="820"/>
                </a:moveTo>
                <a:cubicBezTo>
                  <a:pt x="2423" y="1003"/>
                  <a:pt x="2623" y="1354"/>
                  <a:pt x="2640" y="1722"/>
                </a:cubicBezTo>
                <a:cubicBezTo>
                  <a:pt x="2657" y="2089"/>
                  <a:pt x="2473" y="2507"/>
                  <a:pt x="2072" y="2541"/>
                </a:cubicBezTo>
                <a:cubicBezTo>
                  <a:pt x="2051" y="2542"/>
                  <a:pt x="2030" y="2543"/>
                  <a:pt x="2009" y="2543"/>
                </a:cubicBezTo>
                <a:cubicBezTo>
                  <a:pt x="1548" y="2543"/>
                  <a:pt x="953" y="2200"/>
                  <a:pt x="969" y="1705"/>
                </a:cubicBezTo>
                <a:cubicBezTo>
                  <a:pt x="986" y="1170"/>
                  <a:pt x="1621" y="870"/>
                  <a:pt x="2105" y="820"/>
                </a:cubicBezTo>
                <a:close/>
                <a:moveTo>
                  <a:pt x="2206" y="1"/>
                </a:moveTo>
                <a:cubicBezTo>
                  <a:pt x="1303" y="34"/>
                  <a:pt x="384" y="586"/>
                  <a:pt x="201" y="1521"/>
                </a:cubicBezTo>
                <a:cubicBezTo>
                  <a:pt x="0" y="2524"/>
                  <a:pt x="986" y="3242"/>
                  <a:pt x="1905" y="3326"/>
                </a:cubicBezTo>
                <a:cubicBezTo>
                  <a:pt x="1949" y="3329"/>
                  <a:pt x="1993" y="3331"/>
                  <a:pt x="2036" y="3331"/>
                </a:cubicBezTo>
                <a:cubicBezTo>
                  <a:pt x="3762" y="3331"/>
                  <a:pt x="3793" y="736"/>
                  <a:pt x="2423" y="68"/>
                </a:cubicBezTo>
                <a:cubicBezTo>
                  <a:pt x="2356" y="34"/>
                  <a:pt x="2273" y="1"/>
                  <a:pt x="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14"/>
          <p:cNvSpPr/>
          <p:nvPr/>
        </p:nvSpPr>
        <p:spPr>
          <a:xfrm>
            <a:off x="6059275" y="1197213"/>
            <a:ext cx="121566" cy="106759"/>
          </a:xfrm>
          <a:custGeom>
            <a:rect b="b" l="l" r="r" t="t"/>
            <a:pathLst>
              <a:path extrusionOk="0" h="3331" w="3793">
                <a:moveTo>
                  <a:pt x="2089" y="820"/>
                </a:moveTo>
                <a:cubicBezTo>
                  <a:pt x="2423" y="1003"/>
                  <a:pt x="2624" y="1354"/>
                  <a:pt x="2624" y="1722"/>
                </a:cubicBezTo>
                <a:cubicBezTo>
                  <a:pt x="2641" y="2089"/>
                  <a:pt x="2474" y="2507"/>
                  <a:pt x="2056" y="2541"/>
                </a:cubicBezTo>
                <a:lnTo>
                  <a:pt x="2073" y="2541"/>
                </a:lnTo>
                <a:cubicBezTo>
                  <a:pt x="2051" y="2542"/>
                  <a:pt x="2030" y="2543"/>
                  <a:pt x="2008" y="2543"/>
                </a:cubicBezTo>
                <a:cubicBezTo>
                  <a:pt x="1533" y="2543"/>
                  <a:pt x="954" y="2200"/>
                  <a:pt x="970" y="1705"/>
                </a:cubicBezTo>
                <a:cubicBezTo>
                  <a:pt x="986" y="1170"/>
                  <a:pt x="1621" y="870"/>
                  <a:pt x="2089" y="820"/>
                </a:cubicBezTo>
                <a:close/>
                <a:moveTo>
                  <a:pt x="2189" y="1"/>
                </a:moveTo>
                <a:cubicBezTo>
                  <a:pt x="1287" y="34"/>
                  <a:pt x="385" y="586"/>
                  <a:pt x="201" y="1521"/>
                </a:cubicBezTo>
                <a:cubicBezTo>
                  <a:pt x="1" y="2524"/>
                  <a:pt x="986" y="3242"/>
                  <a:pt x="1889" y="3326"/>
                </a:cubicBezTo>
                <a:cubicBezTo>
                  <a:pt x="1934" y="3329"/>
                  <a:pt x="1978" y="3331"/>
                  <a:pt x="2020" y="3331"/>
                </a:cubicBezTo>
                <a:cubicBezTo>
                  <a:pt x="3762" y="3331"/>
                  <a:pt x="3793" y="736"/>
                  <a:pt x="2407" y="68"/>
                </a:cubicBezTo>
                <a:cubicBezTo>
                  <a:pt x="2340" y="34"/>
                  <a:pt x="2273" y="1"/>
                  <a:pt x="2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14"/>
          <p:cNvSpPr/>
          <p:nvPr/>
        </p:nvSpPr>
        <p:spPr>
          <a:xfrm>
            <a:off x="4888460" y="3459750"/>
            <a:ext cx="121566" cy="106759"/>
          </a:xfrm>
          <a:custGeom>
            <a:rect b="b" l="l" r="r" t="t"/>
            <a:pathLst>
              <a:path extrusionOk="0" h="3331" w="3793">
                <a:moveTo>
                  <a:pt x="2106" y="819"/>
                </a:moveTo>
                <a:cubicBezTo>
                  <a:pt x="2423" y="1003"/>
                  <a:pt x="2624" y="1354"/>
                  <a:pt x="2640" y="1721"/>
                </a:cubicBezTo>
                <a:cubicBezTo>
                  <a:pt x="2657" y="2089"/>
                  <a:pt x="2473" y="2507"/>
                  <a:pt x="2072" y="2540"/>
                </a:cubicBezTo>
                <a:cubicBezTo>
                  <a:pt x="2052" y="2542"/>
                  <a:pt x="2031" y="2542"/>
                  <a:pt x="2010" y="2542"/>
                </a:cubicBezTo>
                <a:cubicBezTo>
                  <a:pt x="1548" y="2542"/>
                  <a:pt x="954" y="2200"/>
                  <a:pt x="970" y="1705"/>
                </a:cubicBezTo>
                <a:cubicBezTo>
                  <a:pt x="986" y="1170"/>
                  <a:pt x="1621" y="869"/>
                  <a:pt x="2106" y="819"/>
                </a:cubicBezTo>
                <a:close/>
                <a:moveTo>
                  <a:pt x="2206" y="0"/>
                </a:moveTo>
                <a:cubicBezTo>
                  <a:pt x="1304" y="34"/>
                  <a:pt x="385" y="585"/>
                  <a:pt x="201" y="1521"/>
                </a:cubicBezTo>
                <a:cubicBezTo>
                  <a:pt x="0" y="2523"/>
                  <a:pt x="986" y="3242"/>
                  <a:pt x="1905" y="3325"/>
                </a:cubicBezTo>
                <a:cubicBezTo>
                  <a:pt x="1950" y="3329"/>
                  <a:pt x="1993" y="3330"/>
                  <a:pt x="2036" y="3330"/>
                </a:cubicBezTo>
                <a:cubicBezTo>
                  <a:pt x="3762" y="3330"/>
                  <a:pt x="3793" y="736"/>
                  <a:pt x="2423" y="67"/>
                </a:cubicBezTo>
                <a:cubicBezTo>
                  <a:pt x="2356" y="34"/>
                  <a:pt x="2273" y="0"/>
                  <a:pt x="2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14"/>
          <p:cNvSpPr/>
          <p:nvPr/>
        </p:nvSpPr>
        <p:spPr>
          <a:xfrm>
            <a:off x="4098588" y="2904420"/>
            <a:ext cx="121437" cy="106246"/>
          </a:xfrm>
          <a:custGeom>
            <a:rect b="b" l="l" r="r" t="t"/>
            <a:pathLst>
              <a:path extrusionOk="0" h="3315" w="3789">
                <a:moveTo>
                  <a:pt x="2106" y="803"/>
                </a:moveTo>
                <a:cubicBezTo>
                  <a:pt x="2423" y="986"/>
                  <a:pt x="2624" y="1337"/>
                  <a:pt x="2640" y="1722"/>
                </a:cubicBezTo>
                <a:cubicBezTo>
                  <a:pt x="2657" y="2089"/>
                  <a:pt x="2473" y="2490"/>
                  <a:pt x="2072" y="2524"/>
                </a:cubicBezTo>
                <a:cubicBezTo>
                  <a:pt x="2051" y="2525"/>
                  <a:pt x="2029" y="2526"/>
                  <a:pt x="2007" y="2526"/>
                </a:cubicBezTo>
                <a:cubicBezTo>
                  <a:pt x="1546" y="2526"/>
                  <a:pt x="953" y="2198"/>
                  <a:pt x="969" y="1688"/>
                </a:cubicBezTo>
                <a:cubicBezTo>
                  <a:pt x="986" y="1154"/>
                  <a:pt x="1621" y="853"/>
                  <a:pt x="2106" y="803"/>
                </a:cubicBezTo>
                <a:close/>
                <a:moveTo>
                  <a:pt x="2206" y="1"/>
                </a:moveTo>
                <a:cubicBezTo>
                  <a:pt x="1304" y="34"/>
                  <a:pt x="385" y="585"/>
                  <a:pt x="201" y="1504"/>
                </a:cubicBezTo>
                <a:cubicBezTo>
                  <a:pt x="0" y="2507"/>
                  <a:pt x="986" y="3242"/>
                  <a:pt x="1905" y="3309"/>
                </a:cubicBezTo>
                <a:cubicBezTo>
                  <a:pt x="1955" y="3313"/>
                  <a:pt x="2004" y="3315"/>
                  <a:pt x="2051" y="3315"/>
                </a:cubicBezTo>
                <a:cubicBezTo>
                  <a:pt x="3762" y="3315"/>
                  <a:pt x="3789" y="734"/>
                  <a:pt x="2423" y="67"/>
                </a:cubicBezTo>
                <a:cubicBezTo>
                  <a:pt x="2356" y="17"/>
                  <a:pt x="2273" y="1"/>
                  <a:pt x="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14"/>
          <p:cNvSpPr/>
          <p:nvPr/>
        </p:nvSpPr>
        <p:spPr>
          <a:xfrm>
            <a:off x="7753442" y="4417244"/>
            <a:ext cx="121437" cy="106246"/>
          </a:xfrm>
          <a:custGeom>
            <a:rect b="b" l="l" r="r" t="t"/>
            <a:pathLst>
              <a:path extrusionOk="0" h="3315" w="3789">
                <a:moveTo>
                  <a:pt x="2106" y="802"/>
                </a:moveTo>
                <a:cubicBezTo>
                  <a:pt x="2423" y="986"/>
                  <a:pt x="2624" y="1337"/>
                  <a:pt x="2640" y="1721"/>
                </a:cubicBezTo>
                <a:cubicBezTo>
                  <a:pt x="2657" y="2089"/>
                  <a:pt x="2473" y="2490"/>
                  <a:pt x="2072" y="2523"/>
                </a:cubicBezTo>
                <a:cubicBezTo>
                  <a:pt x="2051" y="2525"/>
                  <a:pt x="2029" y="2526"/>
                  <a:pt x="2007" y="2526"/>
                </a:cubicBezTo>
                <a:cubicBezTo>
                  <a:pt x="1546" y="2526"/>
                  <a:pt x="953" y="2198"/>
                  <a:pt x="969" y="1688"/>
                </a:cubicBezTo>
                <a:cubicBezTo>
                  <a:pt x="986" y="1153"/>
                  <a:pt x="1621" y="852"/>
                  <a:pt x="2106" y="802"/>
                </a:cubicBezTo>
                <a:close/>
                <a:moveTo>
                  <a:pt x="2206" y="0"/>
                </a:moveTo>
                <a:cubicBezTo>
                  <a:pt x="1304" y="34"/>
                  <a:pt x="385" y="568"/>
                  <a:pt x="201" y="1504"/>
                </a:cubicBezTo>
                <a:cubicBezTo>
                  <a:pt x="0" y="2507"/>
                  <a:pt x="986" y="3242"/>
                  <a:pt x="1905" y="3309"/>
                </a:cubicBezTo>
                <a:cubicBezTo>
                  <a:pt x="1955" y="3313"/>
                  <a:pt x="2004" y="3315"/>
                  <a:pt x="2051" y="3315"/>
                </a:cubicBezTo>
                <a:cubicBezTo>
                  <a:pt x="3762" y="3315"/>
                  <a:pt x="3789" y="734"/>
                  <a:pt x="2423" y="67"/>
                </a:cubicBezTo>
                <a:cubicBezTo>
                  <a:pt x="2356" y="17"/>
                  <a:pt x="2273" y="0"/>
                  <a:pt x="2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14"/>
          <p:cNvSpPr/>
          <p:nvPr/>
        </p:nvSpPr>
        <p:spPr>
          <a:xfrm>
            <a:off x="8095095" y="3292674"/>
            <a:ext cx="121437" cy="106246"/>
          </a:xfrm>
          <a:custGeom>
            <a:rect b="b" l="l" r="r" t="t"/>
            <a:pathLst>
              <a:path extrusionOk="0" h="3315" w="3789">
                <a:moveTo>
                  <a:pt x="2089" y="802"/>
                </a:moveTo>
                <a:cubicBezTo>
                  <a:pt x="2423" y="986"/>
                  <a:pt x="2624" y="1337"/>
                  <a:pt x="2624" y="1721"/>
                </a:cubicBezTo>
                <a:cubicBezTo>
                  <a:pt x="2640" y="2089"/>
                  <a:pt x="2473" y="2490"/>
                  <a:pt x="2072" y="2523"/>
                </a:cubicBezTo>
                <a:cubicBezTo>
                  <a:pt x="2050" y="2525"/>
                  <a:pt x="2027" y="2526"/>
                  <a:pt x="2005" y="2526"/>
                </a:cubicBezTo>
                <a:cubicBezTo>
                  <a:pt x="1531" y="2526"/>
                  <a:pt x="954" y="2198"/>
                  <a:pt x="969" y="1688"/>
                </a:cubicBezTo>
                <a:cubicBezTo>
                  <a:pt x="986" y="1153"/>
                  <a:pt x="1621" y="852"/>
                  <a:pt x="2089" y="802"/>
                </a:cubicBezTo>
                <a:close/>
                <a:moveTo>
                  <a:pt x="2189" y="0"/>
                </a:moveTo>
                <a:cubicBezTo>
                  <a:pt x="1287" y="34"/>
                  <a:pt x="385" y="585"/>
                  <a:pt x="201" y="1504"/>
                </a:cubicBezTo>
                <a:cubicBezTo>
                  <a:pt x="0" y="2507"/>
                  <a:pt x="986" y="3242"/>
                  <a:pt x="1888" y="3309"/>
                </a:cubicBezTo>
                <a:cubicBezTo>
                  <a:pt x="1939" y="3313"/>
                  <a:pt x="1988" y="3315"/>
                  <a:pt x="2036" y="3315"/>
                </a:cubicBezTo>
                <a:cubicBezTo>
                  <a:pt x="3762" y="3315"/>
                  <a:pt x="3788" y="734"/>
                  <a:pt x="2406" y="67"/>
                </a:cubicBezTo>
                <a:cubicBezTo>
                  <a:pt x="2340" y="17"/>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14"/>
          <p:cNvSpPr/>
          <p:nvPr/>
        </p:nvSpPr>
        <p:spPr>
          <a:xfrm>
            <a:off x="5363986" y="3051690"/>
            <a:ext cx="121437" cy="106246"/>
          </a:xfrm>
          <a:custGeom>
            <a:rect b="b" l="l" r="r" t="t"/>
            <a:pathLst>
              <a:path extrusionOk="0" h="3315" w="3789">
                <a:moveTo>
                  <a:pt x="2089" y="803"/>
                </a:moveTo>
                <a:cubicBezTo>
                  <a:pt x="2423" y="986"/>
                  <a:pt x="2624" y="1337"/>
                  <a:pt x="2624" y="1721"/>
                </a:cubicBezTo>
                <a:cubicBezTo>
                  <a:pt x="2641" y="2089"/>
                  <a:pt x="2474" y="2490"/>
                  <a:pt x="2056" y="2523"/>
                </a:cubicBezTo>
                <a:lnTo>
                  <a:pt x="2073" y="2523"/>
                </a:lnTo>
                <a:cubicBezTo>
                  <a:pt x="2050" y="2525"/>
                  <a:pt x="2028" y="2526"/>
                  <a:pt x="2005" y="2526"/>
                </a:cubicBezTo>
                <a:cubicBezTo>
                  <a:pt x="1531" y="2526"/>
                  <a:pt x="954" y="2198"/>
                  <a:pt x="970" y="1688"/>
                </a:cubicBezTo>
                <a:cubicBezTo>
                  <a:pt x="986" y="1153"/>
                  <a:pt x="1621" y="853"/>
                  <a:pt x="2089" y="803"/>
                </a:cubicBezTo>
                <a:close/>
                <a:moveTo>
                  <a:pt x="2189" y="1"/>
                </a:moveTo>
                <a:cubicBezTo>
                  <a:pt x="1287" y="34"/>
                  <a:pt x="385" y="585"/>
                  <a:pt x="201" y="1504"/>
                </a:cubicBezTo>
                <a:cubicBezTo>
                  <a:pt x="1" y="2507"/>
                  <a:pt x="986" y="3242"/>
                  <a:pt x="1889" y="3309"/>
                </a:cubicBezTo>
                <a:cubicBezTo>
                  <a:pt x="1939" y="3313"/>
                  <a:pt x="1988" y="3315"/>
                  <a:pt x="2036" y="3315"/>
                </a:cubicBezTo>
                <a:cubicBezTo>
                  <a:pt x="3763" y="3315"/>
                  <a:pt x="3789" y="734"/>
                  <a:pt x="2407" y="67"/>
                </a:cubicBezTo>
                <a:cubicBezTo>
                  <a:pt x="2340" y="17"/>
                  <a:pt x="2273" y="1"/>
                  <a:pt x="2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14"/>
          <p:cNvSpPr/>
          <p:nvPr/>
        </p:nvSpPr>
        <p:spPr>
          <a:xfrm>
            <a:off x="5330269" y="2315373"/>
            <a:ext cx="121437" cy="106246"/>
          </a:xfrm>
          <a:custGeom>
            <a:rect b="b" l="l" r="r" t="t"/>
            <a:pathLst>
              <a:path extrusionOk="0" h="3315" w="3789">
                <a:moveTo>
                  <a:pt x="2105" y="802"/>
                </a:moveTo>
                <a:cubicBezTo>
                  <a:pt x="2423" y="986"/>
                  <a:pt x="2623" y="1337"/>
                  <a:pt x="2640" y="1721"/>
                </a:cubicBezTo>
                <a:cubicBezTo>
                  <a:pt x="2657" y="2089"/>
                  <a:pt x="2473" y="2490"/>
                  <a:pt x="2072" y="2523"/>
                </a:cubicBezTo>
                <a:cubicBezTo>
                  <a:pt x="2050" y="2525"/>
                  <a:pt x="2029" y="2526"/>
                  <a:pt x="2006" y="2526"/>
                </a:cubicBezTo>
                <a:cubicBezTo>
                  <a:pt x="1546" y="2526"/>
                  <a:pt x="953" y="2198"/>
                  <a:pt x="969" y="1688"/>
                </a:cubicBezTo>
                <a:cubicBezTo>
                  <a:pt x="986" y="1153"/>
                  <a:pt x="1621" y="852"/>
                  <a:pt x="2105" y="802"/>
                </a:cubicBezTo>
                <a:close/>
                <a:moveTo>
                  <a:pt x="2206" y="0"/>
                </a:moveTo>
                <a:cubicBezTo>
                  <a:pt x="1303" y="34"/>
                  <a:pt x="384" y="585"/>
                  <a:pt x="201" y="1504"/>
                </a:cubicBezTo>
                <a:cubicBezTo>
                  <a:pt x="0" y="2507"/>
                  <a:pt x="986" y="3242"/>
                  <a:pt x="1905" y="3309"/>
                </a:cubicBezTo>
                <a:cubicBezTo>
                  <a:pt x="1955" y="3313"/>
                  <a:pt x="2003" y="3315"/>
                  <a:pt x="2051" y="3315"/>
                </a:cubicBezTo>
                <a:cubicBezTo>
                  <a:pt x="3762" y="3315"/>
                  <a:pt x="3788" y="734"/>
                  <a:pt x="2423" y="67"/>
                </a:cubicBezTo>
                <a:cubicBezTo>
                  <a:pt x="2356" y="17"/>
                  <a:pt x="2272" y="0"/>
                  <a:pt x="2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14"/>
          <p:cNvSpPr/>
          <p:nvPr/>
        </p:nvSpPr>
        <p:spPr>
          <a:xfrm>
            <a:off x="4239416" y="3788007"/>
            <a:ext cx="121437" cy="106278"/>
          </a:xfrm>
          <a:custGeom>
            <a:rect b="b" l="l" r="r" t="t"/>
            <a:pathLst>
              <a:path extrusionOk="0" h="3316" w="3789">
                <a:moveTo>
                  <a:pt x="2089" y="803"/>
                </a:moveTo>
                <a:cubicBezTo>
                  <a:pt x="2423" y="987"/>
                  <a:pt x="2624" y="1337"/>
                  <a:pt x="2624" y="1722"/>
                </a:cubicBezTo>
                <a:cubicBezTo>
                  <a:pt x="2641" y="2089"/>
                  <a:pt x="2474" y="2490"/>
                  <a:pt x="2056" y="2524"/>
                </a:cubicBezTo>
                <a:lnTo>
                  <a:pt x="2073" y="2524"/>
                </a:lnTo>
                <a:cubicBezTo>
                  <a:pt x="2050" y="2525"/>
                  <a:pt x="2028" y="2526"/>
                  <a:pt x="2005" y="2526"/>
                </a:cubicBezTo>
                <a:cubicBezTo>
                  <a:pt x="1531" y="2526"/>
                  <a:pt x="954" y="2198"/>
                  <a:pt x="970" y="1688"/>
                </a:cubicBezTo>
                <a:cubicBezTo>
                  <a:pt x="986" y="1154"/>
                  <a:pt x="1621" y="853"/>
                  <a:pt x="2089" y="803"/>
                </a:cubicBezTo>
                <a:close/>
                <a:moveTo>
                  <a:pt x="2189" y="1"/>
                </a:moveTo>
                <a:cubicBezTo>
                  <a:pt x="1287" y="34"/>
                  <a:pt x="385" y="569"/>
                  <a:pt x="201" y="1504"/>
                </a:cubicBezTo>
                <a:cubicBezTo>
                  <a:pt x="1" y="2507"/>
                  <a:pt x="986" y="3242"/>
                  <a:pt x="1889" y="3309"/>
                </a:cubicBezTo>
                <a:cubicBezTo>
                  <a:pt x="1939" y="3313"/>
                  <a:pt x="1988" y="3315"/>
                  <a:pt x="2036" y="3315"/>
                </a:cubicBezTo>
                <a:cubicBezTo>
                  <a:pt x="3763" y="3315"/>
                  <a:pt x="3789" y="734"/>
                  <a:pt x="2407" y="68"/>
                </a:cubicBezTo>
                <a:cubicBezTo>
                  <a:pt x="2340" y="17"/>
                  <a:pt x="2273" y="1"/>
                  <a:pt x="2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14"/>
          <p:cNvSpPr/>
          <p:nvPr/>
        </p:nvSpPr>
        <p:spPr>
          <a:xfrm>
            <a:off x="3287050" y="3454911"/>
            <a:ext cx="96663" cy="85541"/>
          </a:xfrm>
          <a:custGeom>
            <a:rect b="b" l="l" r="r" t="t"/>
            <a:pathLst>
              <a:path extrusionOk="0" h="2669" w="3016">
                <a:moveTo>
                  <a:pt x="1658" y="1"/>
                </a:moveTo>
                <a:cubicBezTo>
                  <a:pt x="368" y="1"/>
                  <a:pt x="0" y="1729"/>
                  <a:pt x="960" y="2457"/>
                </a:cubicBezTo>
                <a:cubicBezTo>
                  <a:pt x="1154" y="2604"/>
                  <a:pt x="1370" y="2668"/>
                  <a:pt x="1585" y="2668"/>
                </a:cubicBezTo>
                <a:cubicBezTo>
                  <a:pt x="1982" y="2668"/>
                  <a:pt x="2376" y="2448"/>
                  <a:pt x="2614" y="2123"/>
                </a:cubicBezTo>
                <a:cubicBezTo>
                  <a:pt x="3015" y="1605"/>
                  <a:pt x="2865" y="820"/>
                  <a:pt x="2431" y="385"/>
                </a:cubicBezTo>
                <a:cubicBezTo>
                  <a:pt x="2361" y="316"/>
                  <a:pt x="2268" y="279"/>
                  <a:pt x="2179" y="279"/>
                </a:cubicBezTo>
                <a:cubicBezTo>
                  <a:pt x="2139" y="279"/>
                  <a:pt x="2099" y="286"/>
                  <a:pt x="2063" y="302"/>
                </a:cubicBezTo>
                <a:lnTo>
                  <a:pt x="2046" y="302"/>
                </a:lnTo>
                <a:cubicBezTo>
                  <a:pt x="2013" y="118"/>
                  <a:pt x="1862" y="1"/>
                  <a:pt x="1695"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14"/>
          <p:cNvSpPr/>
          <p:nvPr/>
        </p:nvSpPr>
        <p:spPr>
          <a:xfrm>
            <a:off x="6719857" y="1895518"/>
            <a:ext cx="96663" cy="85157"/>
          </a:xfrm>
          <a:custGeom>
            <a:rect b="b" l="l" r="r" t="t"/>
            <a:pathLst>
              <a:path extrusionOk="0" h="2657" w="3016">
                <a:moveTo>
                  <a:pt x="1659" y="0"/>
                </a:moveTo>
                <a:cubicBezTo>
                  <a:pt x="369" y="0"/>
                  <a:pt x="1" y="1729"/>
                  <a:pt x="977" y="2457"/>
                </a:cubicBezTo>
                <a:cubicBezTo>
                  <a:pt x="1162" y="2596"/>
                  <a:pt x="1371" y="2656"/>
                  <a:pt x="1581" y="2656"/>
                </a:cubicBezTo>
                <a:cubicBezTo>
                  <a:pt x="1979" y="2656"/>
                  <a:pt x="2380" y="2440"/>
                  <a:pt x="2631" y="2123"/>
                </a:cubicBezTo>
                <a:cubicBezTo>
                  <a:pt x="3016" y="1605"/>
                  <a:pt x="2882" y="803"/>
                  <a:pt x="2447" y="368"/>
                </a:cubicBezTo>
                <a:cubicBezTo>
                  <a:pt x="2378" y="299"/>
                  <a:pt x="2285" y="262"/>
                  <a:pt x="2190" y="262"/>
                </a:cubicBezTo>
                <a:cubicBezTo>
                  <a:pt x="2148" y="262"/>
                  <a:pt x="2105" y="269"/>
                  <a:pt x="2063" y="285"/>
                </a:cubicBezTo>
                <a:cubicBezTo>
                  <a:pt x="2030" y="118"/>
                  <a:pt x="1879" y="1"/>
                  <a:pt x="1696" y="1"/>
                </a:cubicBezTo>
                <a:cubicBezTo>
                  <a:pt x="1683"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14"/>
          <p:cNvSpPr/>
          <p:nvPr/>
        </p:nvSpPr>
        <p:spPr>
          <a:xfrm>
            <a:off x="5944251" y="1540468"/>
            <a:ext cx="96663" cy="85541"/>
          </a:xfrm>
          <a:custGeom>
            <a:rect b="b" l="l" r="r" t="t"/>
            <a:pathLst>
              <a:path extrusionOk="0" h="2669" w="3016">
                <a:moveTo>
                  <a:pt x="1658" y="1"/>
                </a:moveTo>
                <a:cubicBezTo>
                  <a:pt x="368" y="1"/>
                  <a:pt x="0" y="1729"/>
                  <a:pt x="977" y="2457"/>
                </a:cubicBezTo>
                <a:cubicBezTo>
                  <a:pt x="1165" y="2604"/>
                  <a:pt x="1377" y="2668"/>
                  <a:pt x="1590" y="2668"/>
                </a:cubicBezTo>
                <a:cubicBezTo>
                  <a:pt x="1984" y="2668"/>
                  <a:pt x="2382" y="2448"/>
                  <a:pt x="2631" y="2123"/>
                </a:cubicBezTo>
                <a:cubicBezTo>
                  <a:pt x="3015" y="1605"/>
                  <a:pt x="2882" y="820"/>
                  <a:pt x="2447" y="385"/>
                </a:cubicBezTo>
                <a:cubicBezTo>
                  <a:pt x="2378" y="316"/>
                  <a:pt x="2285" y="279"/>
                  <a:pt x="2190" y="279"/>
                </a:cubicBezTo>
                <a:cubicBezTo>
                  <a:pt x="2147" y="279"/>
                  <a:pt x="2104" y="286"/>
                  <a:pt x="2063" y="302"/>
                </a:cubicBezTo>
                <a:cubicBezTo>
                  <a:pt x="2029" y="118"/>
                  <a:pt x="1879" y="1"/>
                  <a:pt x="1695"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14"/>
          <p:cNvSpPr/>
          <p:nvPr/>
        </p:nvSpPr>
        <p:spPr>
          <a:xfrm>
            <a:off x="5134540" y="3020089"/>
            <a:ext cx="96663" cy="85157"/>
          </a:xfrm>
          <a:custGeom>
            <a:rect b="b" l="l" r="r" t="t"/>
            <a:pathLst>
              <a:path extrusionOk="0" h="2657" w="3016">
                <a:moveTo>
                  <a:pt x="1659" y="0"/>
                </a:moveTo>
                <a:cubicBezTo>
                  <a:pt x="369" y="0"/>
                  <a:pt x="1" y="1729"/>
                  <a:pt x="961" y="2457"/>
                </a:cubicBezTo>
                <a:cubicBezTo>
                  <a:pt x="1152" y="2596"/>
                  <a:pt x="1364" y="2656"/>
                  <a:pt x="1576" y="2656"/>
                </a:cubicBezTo>
                <a:cubicBezTo>
                  <a:pt x="1977" y="2656"/>
                  <a:pt x="2375" y="2440"/>
                  <a:pt x="2615" y="2123"/>
                </a:cubicBezTo>
                <a:cubicBezTo>
                  <a:pt x="3016" y="1605"/>
                  <a:pt x="2866" y="803"/>
                  <a:pt x="2431" y="368"/>
                </a:cubicBezTo>
                <a:cubicBezTo>
                  <a:pt x="2362" y="299"/>
                  <a:pt x="2269" y="262"/>
                  <a:pt x="2179" y="262"/>
                </a:cubicBezTo>
                <a:cubicBezTo>
                  <a:pt x="2139" y="262"/>
                  <a:pt x="2100" y="269"/>
                  <a:pt x="2064" y="285"/>
                </a:cubicBezTo>
                <a:lnTo>
                  <a:pt x="2047" y="285"/>
                </a:lnTo>
                <a:cubicBezTo>
                  <a:pt x="2013" y="118"/>
                  <a:pt x="1863" y="1"/>
                  <a:pt x="1696" y="1"/>
                </a:cubicBezTo>
                <a:cubicBezTo>
                  <a:pt x="1684"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14"/>
          <p:cNvSpPr/>
          <p:nvPr/>
        </p:nvSpPr>
        <p:spPr>
          <a:xfrm>
            <a:off x="5087426" y="1607421"/>
            <a:ext cx="96663" cy="85509"/>
          </a:xfrm>
          <a:custGeom>
            <a:rect b="b" l="l" r="r" t="t"/>
            <a:pathLst>
              <a:path extrusionOk="0" h="2668" w="3016">
                <a:moveTo>
                  <a:pt x="1659" y="0"/>
                </a:moveTo>
                <a:cubicBezTo>
                  <a:pt x="368" y="0"/>
                  <a:pt x="1" y="1729"/>
                  <a:pt x="977" y="2457"/>
                </a:cubicBezTo>
                <a:cubicBezTo>
                  <a:pt x="1165" y="2603"/>
                  <a:pt x="1377" y="2668"/>
                  <a:pt x="1590" y="2668"/>
                </a:cubicBezTo>
                <a:cubicBezTo>
                  <a:pt x="1985" y="2668"/>
                  <a:pt x="2382" y="2448"/>
                  <a:pt x="2631" y="2123"/>
                </a:cubicBezTo>
                <a:cubicBezTo>
                  <a:pt x="3016" y="1605"/>
                  <a:pt x="2882" y="819"/>
                  <a:pt x="2447" y="385"/>
                </a:cubicBezTo>
                <a:cubicBezTo>
                  <a:pt x="2378" y="316"/>
                  <a:pt x="2285" y="278"/>
                  <a:pt x="2190" y="278"/>
                </a:cubicBezTo>
                <a:cubicBezTo>
                  <a:pt x="2148" y="278"/>
                  <a:pt x="2105" y="286"/>
                  <a:pt x="2063" y="301"/>
                </a:cubicBezTo>
                <a:cubicBezTo>
                  <a:pt x="2030" y="118"/>
                  <a:pt x="1879" y="1"/>
                  <a:pt x="1696" y="1"/>
                </a:cubicBezTo>
                <a:cubicBezTo>
                  <a:pt x="1683"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14"/>
          <p:cNvSpPr/>
          <p:nvPr/>
        </p:nvSpPr>
        <p:spPr>
          <a:xfrm>
            <a:off x="5837140" y="1185963"/>
            <a:ext cx="96663" cy="85157"/>
          </a:xfrm>
          <a:custGeom>
            <a:rect b="b" l="l" r="r" t="t"/>
            <a:pathLst>
              <a:path extrusionOk="0" h="2657" w="3016">
                <a:moveTo>
                  <a:pt x="1659" y="1"/>
                </a:moveTo>
                <a:cubicBezTo>
                  <a:pt x="368" y="1"/>
                  <a:pt x="1" y="1729"/>
                  <a:pt x="977" y="2457"/>
                </a:cubicBezTo>
                <a:cubicBezTo>
                  <a:pt x="1162" y="2596"/>
                  <a:pt x="1371" y="2657"/>
                  <a:pt x="1581" y="2657"/>
                </a:cubicBezTo>
                <a:cubicBezTo>
                  <a:pt x="1979" y="2657"/>
                  <a:pt x="2380" y="2440"/>
                  <a:pt x="2631" y="2123"/>
                </a:cubicBezTo>
                <a:cubicBezTo>
                  <a:pt x="3016" y="1605"/>
                  <a:pt x="2882" y="803"/>
                  <a:pt x="2447" y="369"/>
                </a:cubicBezTo>
                <a:cubicBezTo>
                  <a:pt x="2378" y="299"/>
                  <a:pt x="2285" y="262"/>
                  <a:pt x="2190" y="262"/>
                </a:cubicBezTo>
                <a:cubicBezTo>
                  <a:pt x="2148" y="262"/>
                  <a:pt x="2105" y="270"/>
                  <a:pt x="2063" y="285"/>
                </a:cubicBezTo>
                <a:cubicBezTo>
                  <a:pt x="2030" y="118"/>
                  <a:pt x="1879" y="1"/>
                  <a:pt x="1696" y="1"/>
                </a:cubicBezTo>
                <a:cubicBezTo>
                  <a:pt x="1683" y="1"/>
                  <a:pt x="1671" y="1"/>
                  <a:pt x="1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14"/>
          <p:cNvSpPr/>
          <p:nvPr/>
        </p:nvSpPr>
        <p:spPr>
          <a:xfrm>
            <a:off x="4926792" y="2638277"/>
            <a:ext cx="96631" cy="85509"/>
          </a:xfrm>
          <a:custGeom>
            <a:rect b="b" l="l" r="r" t="t"/>
            <a:pathLst>
              <a:path extrusionOk="0" h="2668" w="3015">
                <a:moveTo>
                  <a:pt x="1658" y="0"/>
                </a:moveTo>
                <a:cubicBezTo>
                  <a:pt x="368" y="0"/>
                  <a:pt x="0" y="1728"/>
                  <a:pt x="977" y="2457"/>
                </a:cubicBezTo>
                <a:cubicBezTo>
                  <a:pt x="1164" y="2603"/>
                  <a:pt x="1377" y="2668"/>
                  <a:pt x="1590" y="2668"/>
                </a:cubicBezTo>
                <a:cubicBezTo>
                  <a:pt x="1984" y="2668"/>
                  <a:pt x="2381" y="2448"/>
                  <a:pt x="2631" y="2123"/>
                </a:cubicBezTo>
                <a:cubicBezTo>
                  <a:pt x="3015" y="1605"/>
                  <a:pt x="2881" y="819"/>
                  <a:pt x="2447" y="385"/>
                </a:cubicBezTo>
                <a:cubicBezTo>
                  <a:pt x="2378" y="316"/>
                  <a:pt x="2285" y="278"/>
                  <a:pt x="2190" y="278"/>
                </a:cubicBezTo>
                <a:cubicBezTo>
                  <a:pt x="2147" y="278"/>
                  <a:pt x="2104" y="286"/>
                  <a:pt x="2063" y="301"/>
                </a:cubicBezTo>
                <a:cubicBezTo>
                  <a:pt x="2029" y="117"/>
                  <a:pt x="1879"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14"/>
          <p:cNvSpPr/>
          <p:nvPr/>
        </p:nvSpPr>
        <p:spPr>
          <a:xfrm>
            <a:off x="5475680" y="1119011"/>
            <a:ext cx="96663" cy="85189"/>
          </a:xfrm>
          <a:custGeom>
            <a:rect b="b" l="l" r="r" t="t"/>
            <a:pathLst>
              <a:path extrusionOk="0" h="2658" w="3016">
                <a:moveTo>
                  <a:pt x="1658" y="1"/>
                </a:moveTo>
                <a:cubicBezTo>
                  <a:pt x="368" y="1"/>
                  <a:pt x="0" y="1729"/>
                  <a:pt x="977" y="2458"/>
                </a:cubicBezTo>
                <a:cubicBezTo>
                  <a:pt x="1162" y="2596"/>
                  <a:pt x="1371" y="2657"/>
                  <a:pt x="1581" y="2657"/>
                </a:cubicBezTo>
                <a:cubicBezTo>
                  <a:pt x="1978" y="2657"/>
                  <a:pt x="2380" y="2440"/>
                  <a:pt x="2631" y="2123"/>
                </a:cubicBezTo>
                <a:cubicBezTo>
                  <a:pt x="3015" y="1605"/>
                  <a:pt x="2882" y="803"/>
                  <a:pt x="2447" y="369"/>
                </a:cubicBezTo>
                <a:cubicBezTo>
                  <a:pt x="2378" y="300"/>
                  <a:pt x="2285" y="262"/>
                  <a:pt x="2190" y="262"/>
                </a:cubicBezTo>
                <a:cubicBezTo>
                  <a:pt x="2147" y="262"/>
                  <a:pt x="2104" y="270"/>
                  <a:pt x="2063" y="285"/>
                </a:cubicBezTo>
                <a:cubicBezTo>
                  <a:pt x="2029" y="118"/>
                  <a:pt x="1879" y="1"/>
                  <a:pt x="1695"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14"/>
          <p:cNvSpPr/>
          <p:nvPr/>
        </p:nvSpPr>
        <p:spPr>
          <a:xfrm>
            <a:off x="4277747" y="3475263"/>
            <a:ext cx="96663" cy="85157"/>
          </a:xfrm>
          <a:custGeom>
            <a:rect b="b" l="l" r="r" t="t"/>
            <a:pathLst>
              <a:path extrusionOk="0" h="2657" w="3016">
                <a:moveTo>
                  <a:pt x="1658" y="0"/>
                </a:moveTo>
                <a:cubicBezTo>
                  <a:pt x="368" y="0"/>
                  <a:pt x="0" y="1729"/>
                  <a:pt x="960" y="2457"/>
                </a:cubicBezTo>
                <a:cubicBezTo>
                  <a:pt x="1151" y="2596"/>
                  <a:pt x="1364" y="2657"/>
                  <a:pt x="1576" y="2657"/>
                </a:cubicBezTo>
                <a:cubicBezTo>
                  <a:pt x="1976" y="2657"/>
                  <a:pt x="2374" y="2440"/>
                  <a:pt x="2614" y="2123"/>
                </a:cubicBezTo>
                <a:cubicBezTo>
                  <a:pt x="3015" y="1605"/>
                  <a:pt x="2865" y="803"/>
                  <a:pt x="2430" y="369"/>
                </a:cubicBezTo>
                <a:cubicBezTo>
                  <a:pt x="2361" y="299"/>
                  <a:pt x="2268" y="262"/>
                  <a:pt x="2179" y="262"/>
                </a:cubicBezTo>
                <a:cubicBezTo>
                  <a:pt x="2138" y="262"/>
                  <a:pt x="2099" y="269"/>
                  <a:pt x="2063" y="285"/>
                </a:cubicBezTo>
                <a:lnTo>
                  <a:pt x="2046" y="285"/>
                </a:lnTo>
                <a:cubicBezTo>
                  <a:pt x="2013" y="118"/>
                  <a:pt x="1862" y="1"/>
                  <a:pt x="1695" y="1"/>
                </a:cubicBezTo>
                <a:cubicBezTo>
                  <a:pt x="1683" y="1"/>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14"/>
          <p:cNvSpPr/>
          <p:nvPr/>
        </p:nvSpPr>
        <p:spPr>
          <a:xfrm>
            <a:off x="7831932" y="2678436"/>
            <a:ext cx="96631" cy="85509"/>
          </a:xfrm>
          <a:custGeom>
            <a:rect b="b" l="l" r="r" t="t"/>
            <a:pathLst>
              <a:path extrusionOk="0" h="2668" w="3015">
                <a:moveTo>
                  <a:pt x="1658" y="0"/>
                </a:moveTo>
                <a:cubicBezTo>
                  <a:pt x="368" y="0"/>
                  <a:pt x="0" y="1729"/>
                  <a:pt x="977" y="2457"/>
                </a:cubicBezTo>
                <a:cubicBezTo>
                  <a:pt x="1164" y="2603"/>
                  <a:pt x="1377" y="2668"/>
                  <a:pt x="1590" y="2668"/>
                </a:cubicBezTo>
                <a:cubicBezTo>
                  <a:pt x="1984" y="2668"/>
                  <a:pt x="2381" y="2448"/>
                  <a:pt x="2631" y="2123"/>
                </a:cubicBezTo>
                <a:cubicBezTo>
                  <a:pt x="3015" y="1605"/>
                  <a:pt x="2881" y="819"/>
                  <a:pt x="2447" y="385"/>
                </a:cubicBezTo>
                <a:cubicBezTo>
                  <a:pt x="2378" y="316"/>
                  <a:pt x="2285" y="278"/>
                  <a:pt x="2190" y="278"/>
                </a:cubicBezTo>
                <a:cubicBezTo>
                  <a:pt x="2147" y="278"/>
                  <a:pt x="2104" y="286"/>
                  <a:pt x="2063" y="301"/>
                </a:cubicBezTo>
                <a:cubicBezTo>
                  <a:pt x="2029" y="118"/>
                  <a:pt x="1879"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14"/>
          <p:cNvSpPr/>
          <p:nvPr/>
        </p:nvSpPr>
        <p:spPr>
          <a:xfrm>
            <a:off x="7684662" y="2966533"/>
            <a:ext cx="96663" cy="85157"/>
          </a:xfrm>
          <a:custGeom>
            <a:rect b="b" l="l" r="r" t="t"/>
            <a:pathLst>
              <a:path extrusionOk="0" h="2657" w="3016">
                <a:moveTo>
                  <a:pt x="1658" y="0"/>
                </a:moveTo>
                <a:cubicBezTo>
                  <a:pt x="368" y="0"/>
                  <a:pt x="0" y="1729"/>
                  <a:pt x="977" y="2457"/>
                </a:cubicBezTo>
                <a:cubicBezTo>
                  <a:pt x="1162" y="2596"/>
                  <a:pt x="1371" y="2657"/>
                  <a:pt x="1581" y="2657"/>
                </a:cubicBezTo>
                <a:cubicBezTo>
                  <a:pt x="1978" y="2657"/>
                  <a:pt x="2380" y="2440"/>
                  <a:pt x="2631" y="2123"/>
                </a:cubicBezTo>
                <a:cubicBezTo>
                  <a:pt x="3015" y="1605"/>
                  <a:pt x="2881" y="803"/>
                  <a:pt x="2447" y="368"/>
                </a:cubicBezTo>
                <a:cubicBezTo>
                  <a:pt x="2378" y="299"/>
                  <a:pt x="2285" y="262"/>
                  <a:pt x="2190" y="262"/>
                </a:cubicBezTo>
                <a:cubicBezTo>
                  <a:pt x="2147" y="262"/>
                  <a:pt x="2104" y="269"/>
                  <a:pt x="2063" y="285"/>
                </a:cubicBezTo>
                <a:cubicBezTo>
                  <a:pt x="2029" y="118"/>
                  <a:pt x="1879" y="1"/>
                  <a:pt x="1695" y="1"/>
                </a:cubicBezTo>
                <a:cubicBezTo>
                  <a:pt x="1683" y="1"/>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14"/>
          <p:cNvSpPr/>
          <p:nvPr/>
        </p:nvSpPr>
        <p:spPr>
          <a:xfrm>
            <a:off x="4264350" y="1788407"/>
            <a:ext cx="96663" cy="85157"/>
          </a:xfrm>
          <a:custGeom>
            <a:rect b="b" l="l" r="r" t="t"/>
            <a:pathLst>
              <a:path extrusionOk="0" h="2657" w="3016">
                <a:moveTo>
                  <a:pt x="1658" y="1"/>
                </a:moveTo>
                <a:cubicBezTo>
                  <a:pt x="368" y="1"/>
                  <a:pt x="0" y="1729"/>
                  <a:pt x="960" y="2457"/>
                </a:cubicBezTo>
                <a:cubicBezTo>
                  <a:pt x="1151" y="2596"/>
                  <a:pt x="1364" y="2657"/>
                  <a:pt x="1576" y="2657"/>
                </a:cubicBezTo>
                <a:cubicBezTo>
                  <a:pt x="1977" y="2657"/>
                  <a:pt x="2374" y="2440"/>
                  <a:pt x="2614" y="2123"/>
                </a:cubicBezTo>
                <a:cubicBezTo>
                  <a:pt x="3015" y="1605"/>
                  <a:pt x="2865" y="803"/>
                  <a:pt x="2431" y="369"/>
                </a:cubicBezTo>
                <a:cubicBezTo>
                  <a:pt x="2361" y="299"/>
                  <a:pt x="2268" y="262"/>
                  <a:pt x="2179" y="262"/>
                </a:cubicBezTo>
                <a:cubicBezTo>
                  <a:pt x="2139" y="262"/>
                  <a:pt x="2099" y="270"/>
                  <a:pt x="2063" y="285"/>
                </a:cubicBezTo>
                <a:lnTo>
                  <a:pt x="2046" y="285"/>
                </a:lnTo>
                <a:cubicBezTo>
                  <a:pt x="2013" y="118"/>
                  <a:pt x="1863" y="1"/>
                  <a:pt x="1696"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2" name="Google Shape;3742;p114"/>
          <p:cNvGrpSpPr/>
          <p:nvPr/>
        </p:nvGrpSpPr>
        <p:grpSpPr>
          <a:xfrm>
            <a:off x="728700" y="1797543"/>
            <a:ext cx="2705350" cy="2763169"/>
            <a:chOff x="728700" y="1742729"/>
            <a:chExt cx="2705350" cy="2763169"/>
          </a:xfrm>
        </p:grpSpPr>
        <p:sp>
          <p:nvSpPr>
            <p:cNvPr id="3743" name="Google Shape;3743;p114"/>
            <p:cNvSpPr/>
            <p:nvPr/>
          </p:nvSpPr>
          <p:spPr>
            <a:xfrm>
              <a:off x="907716" y="2967472"/>
              <a:ext cx="1959938" cy="1538177"/>
            </a:xfrm>
            <a:custGeom>
              <a:rect b="b" l="l" r="r" t="t"/>
              <a:pathLst>
                <a:path extrusionOk="0" h="50971" w="64947">
                  <a:moveTo>
                    <a:pt x="54370" y="1"/>
                  </a:moveTo>
                  <a:lnTo>
                    <a:pt x="568" y="23058"/>
                  </a:lnTo>
                  <a:cubicBezTo>
                    <a:pt x="568" y="23058"/>
                    <a:pt x="0" y="49759"/>
                    <a:pt x="568" y="50527"/>
                  </a:cubicBezTo>
                  <a:cubicBezTo>
                    <a:pt x="815" y="50852"/>
                    <a:pt x="11667" y="50971"/>
                    <a:pt x="24202" y="50971"/>
                  </a:cubicBezTo>
                  <a:cubicBezTo>
                    <a:pt x="41326" y="50971"/>
                    <a:pt x="61591" y="50749"/>
                    <a:pt x="62256" y="50527"/>
                  </a:cubicBezTo>
                  <a:cubicBezTo>
                    <a:pt x="63409" y="50143"/>
                    <a:pt x="64946" y="18246"/>
                    <a:pt x="64946" y="18246"/>
                  </a:cubicBezTo>
                  <a:lnTo>
                    <a:pt x="543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14"/>
            <p:cNvSpPr/>
            <p:nvPr/>
          </p:nvSpPr>
          <p:spPr>
            <a:xfrm>
              <a:off x="907716" y="3430855"/>
              <a:ext cx="1493032" cy="1075043"/>
            </a:xfrm>
            <a:custGeom>
              <a:rect b="b" l="l" r="r" t="t"/>
              <a:pathLst>
                <a:path extrusionOk="0" h="35624" w="49475">
                  <a:moveTo>
                    <a:pt x="18530" y="1"/>
                  </a:moveTo>
                  <a:lnTo>
                    <a:pt x="568" y="7703"/>
                  </a:lnTo>
                  <a:cubicBezTo>
                    <a:pt x="568" y="7703"/>
                    <a:pt x="0" y="34404"/>
                    <a:pt x="568" y="35172"/>
                  </a:cubicBezTo>
                  <a:cubicBezTo>
                    <a:pt x="809" y="35503"/>
                    <a:pt x="11504" y="35623"/>
                    <a:pt x="23922" y="35623"/>
                  </a:cubicBezTo>
                  <a:cubicBezTo>
                    <a:pt x="32202" y="35623"/>
                    <a:pt x="41247" y="35570"/>
                    <a:pt x="48472" y="35490"/>
                  </a:cubicBezTo>
                  <a:lnTo>
                    <a:pt x="48873" y="9742"/>
                  </a:lnTo>
                  <a:cubicBezTo>
                    <a:pt x="49474" y="3376"/>
                    <a:pt x="32565" y="936"/>
                    <a:pt x="18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14"/>
            <p:cNvSpPr/>
            <p:nvPr/>
          </p:nvSpPr>
          <p:spPr>
            <a:xfrm>
              <a:off x="922835" y="3717003"/>
              <a:ext cx="1459233" cy="71853"/>
            </a:xfrm>
            <a:custGeom>
              <a:rect b="b" l="l" r="r" t="t"/>
              <a:pathLst>
                <a:path extrusionOk="0" h="2381" w="48355">
                  <a:moveTo>
                    <a:pt x="10410" y="1"/>
                  </a:moveTo>
                  <a:cubicBezTo>
                    <a:pt x="6951" y="1"/>
                    <a:pt x="3492" y="34"/>
                    <a:pt x="34" y="109"/>
                  </a:cubicBezTo>
                  <a:cubicBezTo>
                    <a:pt x="17" y="561"/>
                    <a:pt x="17" y="1078"/>
                    <a:pt x="0" y="1663"/>
                  </a:cubicBezTo>
                  <a:cubicBezTo>
                    <a:pt x="3676" y="1587"/>
                    <a:pt x="7352" y="1549"/>
                    <a:pt x="11031" y="1549"/>
                  </a:cubicBezTo>
                  <a:cubicBezTo>
                    <a:pt x="13790" y="1549"/>
                    <a:pt x="16551" y="1570"/>
                    <a:pt x="19315" y="1613"/>
                  </a:cubicBezTo>
                  <a:cubicBezTo>
                    <a:pt x="27895" y="1732"/>
                    <a:pt x="36540" y="2380"/>
                    <a:pt x="45146" y="2380"/>
                  </a:cubicBezTo>
                  <a:cubicBezTo>
                    <a:pt x="46211" y="2380"/>
                    <a:pt x="47275" y="2370"/>
                    <a:pt x="48338" y="2348"/>
                  </a:cubicBezTo>
                  <a:lnTo>
                    <a:pt x="48355" y="811"/>
                  </a:lnTo>
                  <a:lnTo>
                    <a:pt x="48355" y="811"/>
                  </a:lnTo>
                  <a:cubicBezTo>
                    <a:pt x="47348" y="831"/>
                    <a:pt x="46341" y="840"/>
                    <a:pt x="45333" y="840"/>
                  </a:cubicBezTo>
                  <a:cubicBezTo>
                    <a:pt x="37158" y="840"/>
                    <a:pt x="28952" y="241"/>
                    <a:pt x="20786" y="93"/>
                  </a:cubicBezTo>
                  <a:cubicBezTo>
                    <a:pt x="17327" y="34"/>
                    <a:pt x="13868" y="1"/>
                    <a:pt x="104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14"/>
            <p:cNvSpPr/>
            <p:nvPr/>
          </p:nvSpPr>
          <p:spPr>
            <a:xfrm>
              <a:off x="920300" y="3878123"/>
              <a:ext cx="1459263" cy="68080"/>
            </a:xfrm>
            <a:custGeom>
              <a:rect b="b" l="l" r="r" t="t"/>
              <a:pathLst>
                <a:path extrusionOk="0" h="2256" w="48356">
                  <a:moveTo>
                    <a:pt x="18" y="0"/>
                  </a:moveTo>
                  <a:cubicBezTo>
                    <a:pt x="18" y="501"/>
                    <a:pt x="1" y="1019"/>
                    <a:pt x="1" y="1537"/>
                  </a:cubicBezTo>
                  <a:cubicBezTo>
                    <a:pt x="16108" y="1587"/>
                    <a:pt x="32248" y="1721"/>
                    <a:pt x="48339" y="2256"/>
                  </a:cubicBezTo>
                  <a:lnTo>
                    <a:pt x="48355" y="719"/>
                  </a:lnTo>
                  <a:cubicBezTo>
                    <a:pt x="32265" y="184"/>
                    <a:pt x="16141" y="5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14"/>
            <p:cNvSpPr/>
            <p:nvPr/>
          </p:nvSpPr>
          <p:spPr>
            <a:xfrm>
              <a:off x="919817" y="4026146"/>
              <a:ext cx="1458720" cy="55708"/>
            </a:xfrm>
            <a:custGeom>
              <a:rect b="b" l="l" r="r" t="t"/>
              <a:pathLst>
                <a:path extrusionOk="0" h="1846" w="48338">
                  <a:moveTo>
                    <a:pt x="25747" y="0"/>
                  </a:moveTo>
                  <a:cubicBezTo>
                    <a:pt x="17170" y="0"/>
                    <a:pt x="8591" y="96"/>
                    <a:pt x="17" y="158"/>
                  </a:cubicBezTo>
                  <a:cubicBezTo>
                    <a:pt x="0" y="659"/>
                    <a:pt x="0" y="1177"/>
                    <a:pt x="0" y="1695"/>
                  </a:cubicBezTo>
                  <a:cubicBezTo>
                    <a:pt x="8575" y="1633"/>
                    <a:pt x="17154" y="1537"/>
                    <a:pt x="25730" y="1537"/>
                  </a:cubicBezTo>
                  <a:cubicBezTo>
                    <a:pt x="33264" y="1537"/>
                    <a:pt x="40797" y="1611"/>
                    <a:pt x="48321" y="1845"/>
                  </a:cubicBezTo>
                  <a:lnTo>
                    <a:pt x="48338" y="308"/>
                  </a:lnTo>
                  <a:cubicBezTo>
                    <a:pt x="40813" y="74"/>
                    <a:pt x="33281" y="0"/>
                    <a:pt x="25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14"/>
            <p:cNvSpPr/>
            <p:nvPr/>
          </p:nvSpPr>
          <p:spPr>
            <a:xfrm>
              <a:off x="917282" y="4226709"/>
              <a:ext cx="1457241" cy="57337"/>
            </a:xfrm>
            <a:custGeom>
              <a:rect b="b" l="l" r="r" t="t"/>
              <a:pathLst>
                <a:path extrusionOk="0" h="1900" w="48289">
                  <a:moveTo>
                    <a:pt x="21924" y="1"/>
                  </a:moveTo>
                  <a:cubicBezTo>
                    <a:pt x="14615" y="1"/>
                    <a:pt x="7306" y="82"/>
                    <a:pt x="1" y="362"/>
                  </a:cubicBezTo>
                  <a:cubicBezTo>
                    <a:pt x="1" y="880"/>
                    <a:pt x="1" y="1398"/>
                    <a:pt x="1" y="1900"/>
                  </a:cubicBezTo>
                  <a:cubicBezTo>
                    <a:pt x="7298" y="1619"/>
                    <a:pt x="14603" y="1538"/>
                    <a:pt x="21910" y="1538"/>
                  </a:cubicBezTo>
                  <a:cubicBezTo>
                    <a:pt x="30697" y="1538"/>
                    <a:pt x="39487" y="1655"/>
                    <a:pt x="48272" y="1682"/>
                  </a:cubicBezTo>
                  <a:lnTo>
                    <a:pt x="48288" y="145"/>
                  </a:lnTo>
                  <a:cubicBezTo>
                    <a:pt x="39503" y="118"/>
                    <a:pt x="30713" y="1"/>
                    <a:pt x="2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14"/>
            <p:cNvSpPr/>
            <p:nvPr/>
          </p:nvSpPr>
          <p:spPr>
            <a:xfrm>
              <a:off x="922835" y="3757109"/>
              <a:ext cx="543" cy="4557"/>
            </a:xfrm>
            <a:custGeom>
              <a:rect b="b" l="l" r="r" t="t"/>
              <a:pathLst>
                <a:path extrusionOk="0" h="151" w="18">
                  <a:moveTo>
                    <a:pt x="0" y="150"/>
                  </a:moveTo>
                  <a:lnTo>
                    <a:pt x="0" y="150"/>
                  </a:lnTo>
                  <a:cubicBezTo>
                    <a:pt x="0" y="100"/>
                    <a:pt x="17" y="50"/>
                    <a:pt x="17" y="0"/>
                  </a:cubicBezTo>
                  <a:cubicBezTo>
                    <a:pt x="17" y="50"/>
                    <a:pt x="0" y="100"/>
                    <a:pt x="0" y="150"/>
                  </a:cubicBezTo>
                  <a:close/>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14"/>
            <p:cNvSpPr/>
            <p:nvPr/>
          </p:nvSpPr>
          <p:spPr>
            <a:xfrm>
              <a:off x="922835" y="3738429"/>
              <a:ext cx="543" cy="23237"/>
            </a:xfrm>
            <a:custGeom>
              <a:rect b="b" l="l" r="r" t="t"/>
              <a:pathLst>
                <a:path extrusionOk="0" h="770" w="18">
                  <a:moveTo>
                    <a:pt x="17" y="1"/>
                  </a:moveTo>
                  <a:cubicBezTo>
                    <a:pt x="17" y="226"/>
                    <a:pt x="17" y="481"/>
                    <a:pt x="2" y="738"/>
                  </a:cubicBezTo>
                  <a:lnTo>
                    <a:pt x="2" y="738"/>
                  </a:lnTo>
                  <a:cubicBezTo>
                    <a:pt x="7" y="698"/>
                    <a:pt x="17" y="659"/>
                    <a:pt x="17" y="619"/>
                  </a:cubicBezTo>
                  <a:cubicBezTo>
                    <a:pt x="17" y="402"/>
                    <a:pt x="17" y="201"/>
                    <a:pt x="17" y="1"/>
                  </a:cubicBezTo>
                  <a:close/>
                  <a:moveTo>
                    <a:pt x="2" y="738"/>
                  </a:moveTo>
                  <a:cubicBezTo>
                    <a:pt x="1" y="748"/>
                    <a:pt x="0" y="759"/>
                    <a:pt x="0" y="769"/>
                  </a:cubicBezTo>
                  <a:cubicBezTo>
                    <a:pt x="1" y="759"/>
                    <a:pt x="2" y="748"/>
                    <a:pt x="2" y="738"/>
                  </a:cubicBezTo>
                  <a:close/>
                </a:path>
              </a:pathLst>
            </a:custGeom>
            <a:solidFill>
              <a:srgbClr val="DB2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14"/>
            <p:cNvSpPr/>
            <p:nvPr/>
          </p:nvSpPr>
          <p:spPr>
            <a:xfrm>
              <a:off x="924857" y="3518100"/>
              <a:ext cx="1942797" cy="202732"/>
            </a:xfrm>
            <a:custGeom>
              <a:rect b="b" l="l" r="r" t="t"/>
              <a:pathLst>
                <a:path extrusionOk="0" h="6718" w="64379">
                  <a:moveTo>
                    <a:pt x="64027" y="6717"/>
                  </a:moveTo>
                  <a:lnTo>
                    <a:pt x="64027" y="6717"/>
                  </a:lnTo>
                  <a:cubicBezTo>
                    <a:pt x="64245" y="2908"/>
                    <a:pt x="64362" y="184"/>
                    <a:pt x="64378" y="17"/>
                  </a:cubicBezTo>
                  <a:cubicBezTo>
                    <a:pt x="64362" y="184"/>
                    <a:pt x="64245" y="2908"/>
                    <a:pt x="64027" y="6717"/>
                  </a:cubicBezTo>
                  <a:moveTo>
                    <a:pt x="0" y="4812"/>
                  </a:moveTo>
                  <a:lnTo>
                    <a:pt x="0" y="4812"/>
                  </a:lnTo>
                  <a:close/>
                  <a:moveTo>
                    <a:pt x="0" y="4812"/>
                  </a:moveTo>
                  <a:lnTo>
                    <a:pt x="0" y="4812"/>
                  </a:lnTo>
                  <a:close/>
                  <a:moveTo>
                    <a:pt x="0" y="4812"/>
                  </a:moveTo>
                  <a:lnTo>
                    <a:pt x="0" y="4812"/>
                  </a:lnTo>
                  <a:close/>
                  <a:moveTo>
                    <a:pt x="64378" y="17"/>
                  </a:moveTo>
                  <a:lnTo>
                    <a:pt x="64378" y="17"/>
                  </a:lnTo>
                  <a:close/>
                  <a:moveTo>
                    <a:pt x="64378" y="17"/>
                  </a:moveTo>
                  <a:lnTo>
                    <a:pt x="64378" y="17"/>
                  </a:lnTo>
                  <a:lnTo>
                    <a:pt x="64378" y="17"/>
                  </a:lnTo>
                  <a:close/>
                  <a:moveTo>
                    <a:pt x="64378" y="17"/>
                  </a:moveTo>
                  <a:lnTo>
                    <a:pt x="64378" y="17"/>
                  </a:lnTo>
                  <a:close/>
                  <a:moveTo>
                    <a:pt x="64378" y="0"/>
                  </a:moveTo>
                  <a:lnTo>
                    <a:pt x="64378" y="0"/>
                  </a:lnTo>
                  <a:lnTo>
                    <a:pt x="64378" y="0"/>
                  </a:lnTo>
                  <a:lnTo>
                    <a:pt x="64378" y="0"/>
                  </a:lnTo>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14"/>
            <p:cNvSpPr/>
            <p:nvPr/>
          </p:nvSpPr>
          <p:spPr>
            <a:xfrm>
              <a:off x="922835" y="2967472"/>
              <a:ext cx="1944819" cy="818897"/>
            </a:xfrm>
            <a:custGeom>
              <a:rect b="b" l="l" r="r" t="t"/>
              <a:pathLst>
                <a:path extrusionOk="0" h="27136" w="64446">
                  <a:moveTo>
                    <a:pt x="53869" y="1"/>
                  </a:moveTo>
                  <a:lnTo>
                    <a:pt x="18029" y="15356"/>
                  </a:lnTo>
                  <a:lnTo>
                    <a:pt x="67" y="23058"/>
                  </a:lnTo>
                  <a:cubicBezTo>
                    <a:pt x="67" y="23092"/>
                    <a:pt x="34" y="25331"/>
                    <a:pt x="17" y="25548"/>
                  </a:cubicBezTo>
                  <a:cubicBezTo>
                    <a:pt x="17" y="25782"/>
                    <a:pt x="17" y="26049"/>
                    <a:pt x="0" y="26316"/>
                  </a:cubicBezTo>
                  <a:cubicBezTo>
                    <a:pt x="468" y="26367"/>
                    <a:pt x="953" y="26417"/>
                    <a:pt x="1454" y="26467"/>
                  </a:cubicBezTo>
                  <a:cubicBezTo>
                    <a:pt x="6416" y="26918"/>
                    <a:pt x="13668" y="27135"/>
                    <a:pt x="20970" y="27135"/>
                  </a:cubicBezTo>
                  <a:cubicBezTo>
                    <a:pt x="25214" y="27135"/>
                    <a:pt x="29474" y="27068"/>
                    <a:pt x="33334" y="26918"/>
                  </a:cubicBezTo>
                  <a:cubicBezTo>
                    <a:pt x="39717" y="26684"/>
                    <a:pt x="44997" y="26266"/>
                    <a:pt x="47235" y="25665"/>
                  </a:cubicBezTo>
                  <a:cubicBezTo>
                    <a:pt x="47887" y="25498"/>
                    <a:pt x="48288" y="25314"/>
                    <a:pt x="48372" y="25097"/>
                  </a:cubicBezTo>
                  <a:cubicBezTo>
                    <a:pt x="49391" y="22540"/>
                    <a:pt x="56559" y="7503"/>
                    <a:pt x="56559" y="7503"/>
                  </a:cubicBezTo>
                  <a:cubicBezTo>
                    <a:pt x="56559" y="7503"/>
                    <a:pt x="61939" y="21738"/>
                    <a:pt x="64094" y="24963"/>
                  </a:cubicBezTo>
                  <a:cubicBezTo>
                    <a:pt x="64312" y="21154"/>
                    <a:pt x="64429" y="18430"/>
                    <a:pt x="64445" y="18263"/>
                  </a:cubicBezTo>
                  <a:lnTo>
                    <a:pt x="64445" y="18246"/>
                  </a:lnTo>
                  <a:lnTo>
                    <a:pt x="53869" y="1"/>
                  </a:lnTo>
                  <a:close/>
                </a:path>
              </a:pathLst>
            </a:custGeom>
            <a:solidFill>
              <a:schemeClr val="dk2">
                <a:alpha val="258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14"/>
            <p:cNvSpPr/>
            <p:nvPr/>
          </p:nvSpPr>
          <p:spPr>
            <a:xfrm>
              <a:off x="2506124" y="3593726"/>
              <a:ext cx="228625" cy="320032"/>
            </a:xfrm>
            <a:custGeom>
              <a:rect b="b" l="l" r="r" t="t"/>
              <a:pathLst>
                <a:path extrusionOk="0" h="10605" w="7576">
                  <a:moveTo>
                    <a:pt x="4094" y="1"/>
                  </a:moveTo>
                  <a:cubicBezTo>
                    <a:pt x="1705" y="1"/>
                    <a:pt x="0" y="9708"/>
                    <a:pt x="3325" y="10560"/>
                  </a:cubicBezTo>
                  <a:cubicBezTo>
                    <a:pt x="3443" y="10590"/>
                    <a:pt x="3559" y="10604"/>
                    <a:pt x="3671" y="10604"/>
                  </a:cubicBezTo>
                  <a:cubicBezTo>
                    <a:pt x="6734" y="10604"/>
                    <a:pt x="7575" y="1"/>
                    <a:pt x="4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14"/>
            <p:cNvSpPr/>
            <p:nvPr/>
          </p:nvSpPr>
          <p:spPr>
            <a:xfrm>
              <a:off x="890484" y="1742729"/>
              <a:ext cx="2183402" cy="742004"/>
            </a:xfrm>
            <a:custGeom>
              <a:rect b="b" l="l" r="r" t="t"/>
              <a:pathLst>
                <a:path extrusionOk="0" h="24588" w="72352">
                  <a:moveTo>
                    <a:pt x="21581" y="1"/>
                  </a:moveTo>
                  <a:cubicBezTo>
                    <a:pt x="17032" y="1"/>
                    <a:pt x="12979" y="1088"/>
                    <a:pt x="11816" y="3692"/>
                  </a:cubicBezTo>
                  <a:cubicBezTo>
                    <a:pt x="9326" y="9323"/>
                    <a:pt x="11047" y="11629"/>
                    <a:pt x="5483" y="13366"/>
                  </a:cubicBezTo>
                  <a:cubicBezTo>
                    <a:pt x="1" y="15057"/>
                    <a:pt x="1017" y="19135"/>
                    <a:pt x="7804" y="19135"/>
                  </a:cubicBezTo>
                  <a:cubicBezTo>
                    <a:pt x="7926" y="19135"/>
                    <a:pt x="8049" y="19133"/>
                    <a:pt x="8173" y="19131"/>
                  </a:cubicBezTo>
                  <a:cubicBezTo>
                    <a:pt x="13737" y="19013"/>
                    <a:pt x="24132" y="15808"/>
                    <a:pt x="29489" y="15808"/>
                  </a:cubicBezTo>
                  <a:cubicBezTo>
                    <a:pt x="30970" y="15808"/>
                    <a:pt x="32065" y="16052"/>
                    <a:pt x="32568" y="16675"/>
                  </a:cubicBezTo>
                  <a:cubicBezTo>
                    <a:pt x="34874" y="19565"/>
                    <a:pt x="16043" y="18830"/>
                    <a:pt x="17965" y="22222"/>
                  </a:cubicBezTo>
                  <a:cubicBezTo>
                    <a:pt x="18686" y="23494"/>
                    <a:pt x="20862" y="24026"/>
                    <a:pt x="23545" y="24026"/>
                  </a:cubicBezTo>
                  <a:cubicBezTo>
                    <a:pt x="28014" y="24026"/>
                    <a:pt x="33887" y="22551"/>
                    <a:pt x="36779" y="20568"/>
                  </a:cubicBezTo>
                  <a:cubicBezTo>
                    <a:pt x="37878" y="19814"/>
                    <a:pt x="38651" y="19512"/>
                    <a:pt x="39193" y="19512"/>
                  </a:cubicBezTo>
                  <a:cubicBezTo>
                    <a:pt x="40930" y="19512"/>
                    <a:pt x="40267" y="22623"/>
                    <a:pt x="40254" y="23859"/>
                  </a:cubicBezTo>
                  <a:cubicBezTo>
                    <a:pt x="40254" y="24405"/>
                    <a:pt x="40618" y="24587"/>
                    <a:pt x="41103" y="24587"/>
                  </a:cubicBezTo>
                  <a:cubicBezTo>
                    <a:pt x="42073" y="24587"/>
                    <a:pt x="43529" y="23859"/>
                    <a:pt x="43529" y="23859"/>
                  </a:cubicBezTo>
                  <a:cubicBezTo>
                    <a:pt x="43529" y="23859"/>
                    <a:pt x="44297" y="21153"/>
                    <a:pt x="50931" y="20869"/>
                  </a:cubicBezTo>
                  <a:cubicBezTo>
                    <a:pt x="57547" y="20568"/>
                    <a:pt x="72351" y="19699"/>
                    <a:pt x="71583" y="13366"/>
                  </a:cubicBezTo>
                  <a:cubicBezTo>
                    <a:pt x="71070" y="9134"/>
                    <a:pt x="68077" y="7596"/>
                    <a:pt x="62669" y="7596"/>
                  </a:cubicBezTo>
                  <a:cubicBezTo>
                    <a:pt x="59965" y="7596"/>
                    <a:pt x="56656" y="7981"/>
                    <a:pt x="52752" y="8604"/>
                  </a:cubicBezTo>
                  <a:cubicBezTo>
                    <a:pt x="50100" y="9028"/>
                    <a:pt x="48047" y="9223"/>
                    <a:pt x="46397" y="9223"/>
                  </a:cubicBezTo>
                  <a:cubicBezTo>
                    <a:pt x="40747" y="9223"/>
                    <a:pt x="39806" y="6938"/>
                    <a:pt x="35642" y="3692"/>
                  </a:cubicBezTo>
                  <a:cubicBezTo>
                    <a:pt x="32758" y="1453"/>
                    <a:pt x="26839" y="1"/>
                    <a:pt x="21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14"/>
            <p:cNvSpPr/>
            <p:nvPr/>
          </p:nvSpPr>
          <p:spPr>
            <a:xfrm>
              <a:off x="2072043" y="1788600"/>
              <a:ext cx="860361" cy="128707"/>
            </a:xfrm>
            <a:custGeom>
              <a:rect b="b" l="l" r="r" t="t"/>
              <a:pathLst>
                <a:path extrusionOk="0" h="4265" w="28510">
                  <a:moveTo>
                    <a:pt x="15433" y="1"/>
                  </a:moveTo>
                  <a:cubicBezTo>
                    <a:pt x="8170" y="1"/>
                    <a:pt x="1" y="2252"/>
                    <a:pt x="5612" y="3910"/>
                  </a:cubicBezTo>
                  <a:cubicBezTo>
                    <a:pt x="6447" y="4157"/>
                    <a:pt x="7550" y="4264"/>
                    <a:pt x="8785" y="4264"/>
                  </a:cubicBezTo>
                  <a:cubicBezTo>
                    <a:pt x="16227" y="4264"/>
                    <a:pt x="28509" y="389"/>
                    <a:pt x="16473" y="17"/>
                  </a:cubicBezTo>
                  <a:cubicBezTo>
                    <a:pt x="16129" y="6"/>
                    <a:pt x="15782" y="1"/>
                    <a:pt x="154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14"/>
            <p:cNvSpPr/>
            <p:nvPr/>
          </p:nvSpPr>
          <p:spPr>
            <a:xfrm>
              <a:off x="2417491" y="2412198"/>
              <a:ext cx="1016559" cy="157828"/>
            </a:xfrm>
            <a:custGeom>
              <a:rect b="b" l="l" r="r" t="t"/>
              <a:pathLst>
                <a:path extrusionOk="0" h="5230" w="33686">
                  <a:moveTo>
                    <a:pt x="14566" y="1"/>
                  </a:moveTo>
                  <a:cubicBezTo>
                    <a:pt x="8294" y="1"/>
                    <a:pt x="1" y="2712"/>
                    <a:pt x="8100" y="4733"/>
                  </a:cubicBezTo>
                  <a:cubicBezTo>
                    <a:pt x="9495" y="5080"/>
                    <a:pt x="11193" y="5229"/>
                    <a:pt x="12972" y="5229"/>
                  </a:cubicBezTo>
                  <a:cubicBezTo>
                    <a:pt x="22235" y="5229"/>
                    <a:pt x="33686" y="1187"/>
                    <a:pt x="15786" y="38"/>
                  </a:cubicBezTo>
                  <a:cubicBezTo>
                    <a:pt x="15392" y="13"/>
                    <a:pt x="14984" y="1"/>
                    <a:pt x="14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14"/>
            <p:cNvSpPr/>
            <p:nvPr/>
          </p:nvSpPr>
          <p:spPr>
            <a:xfrm>
              <a:off x="839061" y="2413284"/>
              <a:ext cx="566432" cy="101517"/>
            </a:xfrm>
            <a:custGeom>
              <a:rect b="b" l="l" r="r" t="t"/>
              <a:pathLst>
                <a:path extrusionOk="0" h="3364" w="18770">
                  <a:moveTo>
                    <a:pt x="8971" y="1"/>
                  </a:moveTo>
                  <a:cubicBezTo>
                    <a:pt x="5281" y="1"/>
                    <a:pt x="0" y="2600"/>
                    <a:pt x="9109" y="3277"/>
                  </a:cubicBezTo>
                  <a:cubicBezTo>
                    <a:pt x="9894" y="3337"/>
                    <a:pt x="10623" y="3364"/>
                    <a:pt x="11291" y="3364"/>
                  </a:cubicBezTo>
                  <a:cubicBezTo>
                    <a:pt x="18473" y="3364"/>
                    <a:pt x="18769" y="201"/>
                    <a:pt x="9109" y="2"/>
                  </a:cubicBezTo>
                  <a:cubicBezTo>
                    <a:pt x="9063" y="1"/>
                    <a:pt x="9017" y="1"/>
                    <a:pt x="89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14"/>
            <p:cNvSpPr/>
            <p:nvPr/>
          </p:nvSpPr>
          <p:spPr>
            <a:xfrm>
              <a:off x="2046271" y="2488789"/>
              <a:ext cx="239519" cy="262846"/>
            </a:xfrm>
            <a:custGeom>
              <a:rect b="b" l="l" r="r" t="t"/>
              <a:pathLst>
                <a:path extrusionOk="0" h="8710" w="7937">
                  <a:moveTo>
                    <a:pt x="4407" y="1"/>
                  </a:moveTo>
                  <a:cubicBezTo>
                    <a:pt x="2592" y="1"/>
                    <a:pt x="598" y="175"/>
                    <a:pt x="384" y="741"/>
                  </a:cubicBezTo>
                  <a:cubicBezTo>
                    <a:pt x="0" y="1761"/>
                    <a:pt x="384" y="8294"/>
                    <a:pt x="384" y="8294"/>
                  </a:cubicBezTo>
                  <a:cubicBezTo>
                    <a:pt x="384" y="8294"/>
                    <a:pt x="2657" y="8709"/>
                    <a:pt x="4741" y="8709"/>
                  </a:cubicBezTo>
                  <a:cubicBezTo>
                    <a:pt x="5783" y="8709"/>
                    <a:pt x="6778" y="8605"/>
                    <a:pt x="7419" y="8294"/>
                  </a:cubicBezTo>
                  <a:cubicBezTo>
                    <a:pt x="7419" y="8294"/>
                    <a:pt x="7937" y="491"/>
                    <a:pt x="7419" y="223"/>
                  </a:cubicBezTo>
                  <a:cubicBezTo>
                    <a:pt x="7196" y="112"/>
                    <a:pt x="5859" y="1"/>
                    <a:pt x="4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14"/>
            <p:cNvSpPr/>
            <p:nvPr/>
          </p:nvSpPr>
          <p:spPr>
            <a:xfrm>
              <a:off x="2187444" y="2488970"/>
              <a:ext cx="96327" cy="262725"/>
            </a:xfrm>
            <a:custGeom>
              <a:rect b="b" l="l" r="r" t="t"/>
              <a:pathLst>
                <a:path extrusionOk="0" h="8706" w="3192">
                  <a:moveTo>
                    <a:pt x="251" y="0"/>
                  </a:moveTo>
                  <a:lnTo>
                    <a:pt x="0" y="8555"/>
                  </a:lnTo>
                  <a:cubicBezTo>
                    <a:pt x="0" y="8555"/>
                    <a:pt x="134" y="8622"/>
                    <a:pt x="351" y="8705"/>
                  </a:cubicBezTo>
                  <a:cubicBezTo>
                    <a:pt x="1287" y="8689"/>
                    <a:pt x="2173" y="8572"/>
                    <a:pt x="2741" y="8288"/>
                  </a:cubicBezTo>
                  <a:cubicBezTo>
                    <a:pt x="2741" y="8288"/>
                    <a:pt x="3192" y="1487"/>
                    <a:pt x="2841" y="368"/>
                  </a:cubicBezTo>
                  <a:cubicBezTo>
                    <a:pt x="2757" y="301"/>
                    <a:pt x="2657" y="234"/>
                    <a:pt x="2557" y="167"/>
                  </a:cubicBezTo>
                  <a:cubicBezTo>
                    <a:pt x="1788" y="50"/>
                    <a:pt x="1020" y="0"/>
                    <a:pt x="251" y="0"/>
                  </a:cubicBezTo>
                  <a:close/>
                </a:path>
              </a:pathLst>
            </a:custGeom>
            <a:solidFill>
              <a:schemeClr val="dk2">
                <a:alpha val="84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14"/>
            <p:cNvSpPr/>
            <p:nvPr/>
          </p:nvSpPr>
          <p:spPr>
            <a:xfrm>
              <a:off x="2003388" y="2407761"/>
              <a:ext cx="333763" cy="131423"/>
            </a:xfrm>
            <a:custGeom>
              <a:rect b="b" l="l" r="r" t="t"/>
              <a:pathLst>
                <a:path extrusionOk="0" h="4355" w="11060">
                  <a:moveTo>
                    <a:pt x="5196" y="1"/>
                  </a:moveTo>
                  <a:cubicBezTo>
                    <a:pt x="2734" y="1"/>
                    <a:pt x="295" y="92"/>
                    <a:pt x="201" y="486"/>
                  </a:cubicBezTo>
                  <a:cubicBezTo>
                    <a:pt x="1" y="1254"/>
                    <a:pt x="1" y="3560"/>
                    <a:pt x="586" y="4028"/>
                  </a:cubicBezTo>
                  <a:cubicBezTo>
                    <a:pt x="853" y="4256"/>
                    <a:pt x="2982" y="4355"/>
                    <a:pt x="5178" y="4355"/>
                  </a:cubicBezTo>
                  <a:cubicBezTo>
                    <a:pt x="7640" y="4355"/>
                    <a:pt x="10187" y="4231"/>
                    <a:pt x="10293" y="4028"/>
                  </a:cubicBezTo>
                  <a:cubicBezTo>
                    <a:pt x="10477" y="3644"/>
                    <a:pt x="11059" y="68"/>
                    <a:pt x="10299" y="68"/>
                  </a:cubicBezTo>
                  <a:cubicBezTo>
                    <a:pt x="10297" y="68"/>
                    <a:pt x="10295" y="68"/>
                    <a:pt x="10293" y="68"/>
                  </a:cubicBezTo>
                  <a:cubicBezTo>
                    <a:pt x="10260" y="69"/>
                    <a:pt x="10210" y="70"/>
                    <a:pt x="10147" y="70"/>
                  </a:cubicBezTo>
                  <a:cubicBezTo>
                    <a:pt x="9495" y="70"/>
                    <a:pt x="7337" y="1"/>
                    <a:pt x="51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14"/>
            <p:cNvSpPr/>
            <p:nvPr/>
          </p:nvSpPr>
          <p:spPr>
            <a:xfrm>
              <a:off x="2173834" y="2407792"/>
              <a:ext cx="163321" cy="131634"/>
            </a:xfrm>
            <a:custGeom>
              <a:rect b="b" l="l" r="r" t="t"/>
              <a:pathLst>
                <a:path extrusionOk="0" h="4362" w="5412">
                  <a:moveTo>
                    <a:pt x="0" y="0"/>
                  </a:moveTo>
                  <a:lnTo>
                    <a:pt x="0" y="4361"/>
                  </a:lnTo>
                  <a:cubicBezTo>
                    <a:pt x="2306" y="4344"/>
                    <a:pt x="4545" y="4227"/>
                    <a:pt x="4645" y="4027"/>
                  </a:cubicBezTo>
                  <a:cubicBezTo>
                    <a:pt x="4829" y="3643"/>
                    <a:pt x="5411" y="67"/>
                    <a:pt x="4651" y="67"/>
                  </a:cubicBezTo>
                  <a:cubicBezTo>
                    <a:pt x="4649" y="67"/>
                    <a:pt x="4647" y="67"/>
                    <a:pt x="4645" y="67"/>
                  </a:cubicBezTo>
                  <a:cubicBezTo>
                    <a:pt x="4613" y="68"/>
                    <a:pt x="4567" y="69"/>
                    <a:pt x="4507" y="69"/>
                  </a:cubicBezTo>
                  <a:cubicBezTo>
                    <a:pt x="3911" y="69"/>
                    <a:pt x="1990" y="0"/>
                    <a:pt x="0" y="0"/>
                  </a:cubicBezTo>
                  <a:close/>
                </a:path>
              </a:pathLst>
            </a:custGeom>
            <a:solidFill>
              <a:schemeClr val="dk2">
                <a:alpha val="25889"/>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14"/>
            <p:cNvSpPr/>
            <p:nvPr/>
          </p:nvSpPr>
          <p:spPr>
            <a:xfrm>
              <a:off x="728700" y="2703083"/>
              <a:ext cx="2264489" cy="1013662"/>
            </a:xfrm>
            <a:custGeom>
              <a:rect b="b" l="l" r="r" t="t"/>
              <a:pathLst>
                <a:path extrusionOk="0" h="33590" w="75039">
                  <a:moveTo>
                    <a:pt x="28057" y="1"/>
                  </a:moveTo>
                  <a:cubicBezTo>
                    <a:pt x="20582" y="1"/>
                    <a:pt x="14749" y="123"/>
                    <a:pt x="14069" y="491"/>
                  </a:cubicBezTo>
                  <a:cubicBezTo>
                    <a:pt x="12014" y="1577"/>
                    <a:pt x="1" y="29179"/>
                    <a:pt x="1504" y="31552"/>
                  </a:cubicBezTo>
                  <a:cubicBezTo>
                    <a:pt x="2383" y="32943"/>
                    <a:pt x="14799" y="33590"/>
                    <a:pt x="27427" y="33590"/>
                  </a:cubicBezTo>
                  <a:cubicBezTo>
                    <a:pt x="40732" y="33590"/>
                    <a:pt x="54273" y="32872"/>
                    <a:pt x="54805" y="31552"/>
                  </a:cubicBezTo>
                  <a:cubicBezTo>
                    <a:pt x="55824" y="28996"/>
                    <a:pt x="62992" y="13958"/>
                    <a:pt x="62992" y="13958"/>
                  </a:cubicBezTo>
                  <a:cubicBezTo>
                    <a:pt x="62992" y="13958"/>
                    <a:pt x="69816" y="32056"/>
                    <a:pt x="71169" y="32056"/>
                  </a:cubicBezTo>
                  <a:cubicBezTo>
                    <a:pt x="71178" y="32056"/>
                    <a:pt x="71187" y="32055"/>
                    <a:pt x="71196" y="32053"/>
                  </a:cubicBezTo>
                  <a:cubicBezTo>
                    <a:pt x="71421" y="32012"/>
                    <a:pt x="71686" y="32002"/>
                    <a:pt x="71969" y="32002"/>
                  </a:cubicBezTo>
                  <a:cubicBezTo>
                    <a:pt x="72249" y="32002"/>
                    <a:pt x="72547" y="32012"/>
                    <a:pt x="72843" y="32012"/>
                  </a:cubicBezTo>
                  <a:cubicBezTo>
                    <a:pt x="73954" y="32012"/>
                    <a:pt x="75039" y="31871"/>
                    <a:pt x="75039" y="30533"/>
                  </a:cubicBezTo>
                  <a:cubicBezTo>
                    <a:pt x="75039" y="28478"/>
                    <a:pt x="67353" y="1944"/>
                    <a:pt x="64529" y="491"/>
                  </a:cubicBezTo>
                  <a:cubicBezTo>
                    <a:pt x="64529" y="491"/>
                    <a:pt x="43008" y="1"/>
                    <a:pt x="28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14"/>
            <p:cNvSpPr/>
            <p:nvPr/>
          </p:nvSpPr>
          <p:spPr>
            <a:xfrm>
              <a:off x="765517" y="2717870"/>
              <a:ext cx="2227673" cy="998875"/>
            </a:xfrm>
            <a:custGeom>
              <a:rect b="b" l="l" r="r" t="t"/>
              <a:pathLst>
                <a:path extrusionOk="0" h="33100" w="73819">
                  <a:moveTo>
                    <a:pt x="63309" y="1"/>
                  </a:moveTo>
                  <a:cubicBezTo>
                    <a:pt x="63309" y="1"/>
                    <a:pt x="51530" y="27603"/>
                    <a:pt x="50627" y="29274"/>
                  </a:cubicBezTo>
                  <a:cubicBezTo>
                    <a:pt x="50126" y="29575"/>
                    <a:pt x="46333" y="29842"/>
                    <a:pt x="41037" y="30026"/>
                  </a:cubicBezTo>
                  <a:cubicBezTo>
                    <a:pt x="40605" y="30601"/>
                    <a:pt x="39914" y="30947"/>
                    <a:pt x="39197" y="30947"/>
                  </a:cubicBezTo>
                  <a:cubicBezTo>
                    <a:pt x="39164" y="30947"/>
                    <a:pt x="39131" y="30946"/>
                    <a:pt x="39098" y="30945"/>
                  </a:cubicBezTo>
                  <a:cubicBezTo>
                    <a:pt x="37762" y="30945"/>
                    <a:pt x="37444" y="30327"/>
                    <a:pt x="37444" y="30327"/>
                  </a:cubicBezTo>
                  <a:cubicBezTo>
                    <a:pt x="37444" y="30327"/>
                    <a:pt x="37277" y="31329"/>
                    <a:pt x="35255" y="31379"/>
                  </a:cubicBezTo>
                  <a:cubicBezTo>
                    <a:pt x="35214" y="31380"/>
                    <a:pt x="35173" y="31381"/>
                    <a:pt x="35133" y="31381"/>
                  </a:cubicBezTo>
                  <a:cubicBezTo>
                    <a:pt x="33226" y="31381"/>
                    <a:pt x="32666" y="30243"/>
                    <a:pt x="32666" y="30243"/>
                  </a:cubicBezTo>
                  <a:cubicBezTo>
                    <a:pt x="32666" y="30243"/>
                    <a:pt x="32482" y="30945"/>
                    <a:pt x="28438" y="31045"/>
                  </a:cubicBezTo>
                  <a:cubicBezTo>
                    <a:pt x="28246" y="31049"/>
                    <a:pt x="28057" y="31051"/>
                    <a:pt x="27870" y="31051"/>
                  </a:cubicBezTo>
                  <a:cubicBezTo>
                    <a:pt x="24208" y="31051"/>
                    <a:pt x="21480" y="30326"/>
                    <a:pt x="20338" y="30326"/>
                  </a:cubicBezTo>
                  <a:cubicBezTo>
                    <a:pt x="20314" y="30326"/>
                    <a:pt x="20290" y="30326"/>
                    <a:pt x="20268" y="30327"/>
                  </a:cubicBezTo>
                  <a:cubicBezTo>
                    <a:pt x="19115" y="30344"/>
                    <a:pt x="18931" y="31045"/>
                    <a:pt x="14320" y="31563"/>
                  </a:cubicBezTo>
                  <a:cubicBezTo>
                    <a:pt x="13952" y="31606"/>
                    <a:pt x="13603" y="31625"/>
                    <a:pt x="13271" y="31625"/>
                  </a:cubicBezTo>
                  <a:cubicBezTo>
                    <a:pt x="10988" y="31625"/>
                    <a:pt x="9522" y="30703"/>
                    <a:pt x="8705" y="29959"/>
                  </a:cubicBezTo>
                  <a:cubicBezTo>
                    <a:pt x="4712" y="29742"/>
                    <a:pt x="1671" y="29408"/>
                    <a:pt x="351" y="28940"/>
                  </a:cubicBezTo>
                  <a:cubicBezTo>
                    <a:pt x="0" y="30143"/>
                    <a:pt x="184" y="30895"/>
                    <a:pt x="284" y="31062"/>
                  </a:cubicBezTo>
                  <a:cubicBezTo>
                    <a:pt x="1163" y="32453"/>
                    <a:pt x="13579" y="33100"/>
                    <a:pt x="26207" y="33100"/>
                  </a:cubicBezTo>
                  <a:cubicBezTo>
                    <a:pt x="39512" y="33100"/>
                    <a:pt x="53053" y="32382"/>
                    <a:pt x="53585" y="31062"/>
                  </a:cubicBezTo>
                  <a:cubicBezTo>
                    <a:pt x="54604" y="28506"/>
                    <a:pt x="61772" y="13468"/>
                    <a:pt x="61772" y="13468"/>
                  </a:cubicBezTo>
                  <a:cubicBezTo>
                    <a:pt x="61772" y="13468"/>
                    <a:pt x="68596" y="31566"/>
                    <a:pt x="69949" y="31566"/>
                  </a:cubicBezTo>
                  <a:cubicBezTo>
                    <a:pt x="69958" y="31566"/>
                    <a:pt x="69967" y="31565"/>
                    <a:pt x="69976" y="31563"/>
                  </a:cubicBezTo>
                  <a:cubicBezTo>
                    <a:pt x="70201" y="31522"/>
                    <a:pt x="70466" y="31512"/>
                    <a:pt x="70749" y="31512"/>
                  </a:cubicBezTo>
                  <a:cubicBezTo>
                    <a:pt x="71029" y="31512"/>
                    <a:pt x="71327" y="31522"/>
                    <a:pt x="71623" y="31522"/>
                  </a:cubicBezTo>
                  <a:cubicBezTo>
                    <a:pt x="72734" y="31522"/>
                    <a:pt x="73819" y="31381"/>
                    <a:pt x="73819" y="30043"/>
                  </a:cubicBezTo>
                  <a:cubicBezTo>
                    <a:pt x="73819" y="27988"/>
                    <a:pt x="66133" y="1454"/>
                    <a:pt x="63309" y="1"/>
                  </a:cubicBezTo>
                  <a:close/>
                </a:path>
              </a:pathLst>
            </a:custGeom>
            <a:solidFill>
              <a:schemeClr val="dk2">
                <a:alpha val="848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14"/>
            <p:cNvSpPr/>
            <p:nvPr/>
          </p:nvSpPr>
          <p:spPr>
            <a:xfrm>
              <a:off x="2630155" y="2967412"/>
              <a:ext cx="312639" cy="703045"/>
            </a:xfrm>
            <a:custGeom>
              <a:rect b="b" l="l" r="r" t="t"/>
              <a:pathLst>
                <a:path extrusionOk="0" h="23297" w="10360">
                  <a:moveTo>
                    <a:pt x="2244" y="0"/>
                  </a:moveTo>
                  <a:cubicBezTo>
                    <a:pt x="1891" y="0"/>
                    <a:pt x="1" y="5199"/>
                    <a:pt x="1" y="5199"/>
                  </a:cubicBezTo>
                  <a:cubicBezTo>
                    <a:pt x="1" y="5199"/>
                    <a:pt x="6808" y="23297"/>
                    <a:pt x="8161" y="23297"/>
                  </a:cubicBezTo>
                  <a:cubicBezTo>
                    <a:pt x="8170" y="23297"/>
                    <a:pt x="8179" y="23296"/>
                    <a:pt x="8188" y="23294"/>
                  </a:cubicBezTo>
                  <a:cubicBezTo>
                    <a:pt x="8445" y="23250"/>
                    <a:pt x="8751" y="23242"/>
                    <a:pt x="9076" y="23242"/>
                  </a:cubicBezTo>
                  <a:cubicBezTo>
                    <a:pt x="9282" y="23242"/>
                    <a:pt x="9497" y="23245"/>
                    <a:pt x="9712" y="23245"/>
                  </a:cubicBezTo>
                  <a:cubicBezTo>
                    <a:pt x="9929" y="23245"/>
                    <a:pt x="10148" y="23242"/>
                    <a:pt x="10360" y="23227"/>
                  </a:cubicBezTo>
                  <a:cubicBezTo>
                    <a:pt x="8956" y="18716"/>
                    <a:pt x="2524" y="103"/>
                    <a:pt x="2256" y="3"/>
                  </a:cubicBezTo>
                  <a:cubicBezTo>
                    <a:pt x="2252" y="1"/>
                    <a:pt x="2248" y="0"/>
                    <a:pt x="2244" y="0"/>
                  </a:cubicBezTo>
                  <a:close/>
                </a:path>
              </a:pathLst>
            </a:custGeom>
            <a:solidFill>
              <a:schemeClr val="dk2">
                <a:alpha val="205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14"/>
            <p:cNvSpPr/>
            <p:nvPr/>
          </p:nvSpPr>
          <p:spPr>
            <a:xfrm>
              <a:off x="897606" y="1862204"/>
              <a:ext cx="114343" cy="100038"/>
            </a:xfrm>
            <a:custGeom>
              <a:rect b="b" l="l" r="r" t="t"/>
              <a:pathLst>
                <a:path extrusionOk="0" h="3315" w="3789">
                  <a:moveTo>
                    <a:pt x="2089" y="802"/>
                  </a:moveTo>
                  <a:cubicBezTo>
                    <a:pt x="2424" y="986"/>
                    <a:pt x="2624" y="1337"/>
                    <a:pt x="2624" y="1721"/>
                  </a:cubicBezTo>
                  <a:cubicBezTo>
                    <a:pt x="2641" y="2089"/>
                    <a:pt x="2474" y="2490"/>
                    <a:pt x="2073" y="2523"/>
                  </a:cubicBezTo>
                  <a:cubicBezTo>
                    <a:pt x="2051" y="2525"/>
                    <a:pt x="2028" y="2526"/>
                    <a:pt x="2005" y="2526"/>
                  </a:cubicBezTo>
                  <a:cubicBezTo>
                    <a:pt x="1531" y="2526"/>
                    <a:pt x="954" y="2198"/>
                    <a:pt x="970" y="1688"/>
                  </a:cubicBezTo>
                  <a:cubicBezTo>
                    <a:pt x="987" y="1153"/>
                    <a:pt x="1622" y="853"/>
                    <a:pt x="2089" y="802"/>
                  </a:cubicBezTo>
                  <a:close/>
                  <a:moveTo>
                    <a:pt x="2190" y="0"/>
                  </a:moveTo>
                  <a:cubicBezTo>
                    <a:pt x="1287" y="34"/>
                    <a:pt x="385" y="585"/>
                    <a:pt x="201" y="1504"/>
                  </a:cubicBezTo>
                  <a:cubicBezTo>
                    <a:pt x="1" y="2507"/>
                    <a:pt x="987" y="3242"/>
                    <a:pt x="1889" y="3309"/>
                  </a:cubicBezTo>
                  <a:cubicBezTo>
                    <a:pt x="1939" y="3313"/>
                    <a:pt x="1988" y="3315"/>
                    <a:pt x="2036" y="3315"/>
                  </a:cubicBezTo>
                  <a:cubicBezTo>
                    <a:pt x="3763" y="3315"/>
                    <a:pt x="3789" y="734"/>
                    <a:pt x="2407" y="67"/>
                  </a:cubicBezTo>
                  <a:cubicBezTo>
                    <a:pt x="2340" y="17"/>
                    <a:pt x="2273" y="0"/>
                    <a:pt x="2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14"/>
            <p:cNvSpPr/>
            <p:nvPr/>
          </p:nvSpPr>
          <p:spPr>
            <a:xfrm>
              <a:off x="1097566" y="1762858"/>
              <a:ext cx="91015" cy="80514"/>
            </a:xfrm>
            <a:custGeom>
              <a:rect b="b" l="l" r="r" t="t"/>
              <a:pathLst>
                <a:path extrusionOk="0" h="2668" w="3016">
                  <a:moveTo>
                    <a:pt x="1659" y="0"/>
                  </a:moveTo>
                  <a:cubicBezTo>
                    <a:pt x="369" y="0"/>
                    <a:pt x="1" y="1729"/>
                    <a:pt x="961" y="2457"/>
                  </a:cubicBezTo>
                  <a:cubicBezTo>
                    <a:pt x="1154" y="2604"/>
                    <a:pt x="1370" y="2668"/>
                    <a:pt x="1585" y="2668"/>
                  </a:cubicBezTo>
                  <a:cubicBezTo>
                    <a:pt x="1983" y="2668"/>
                    <a:pt x="2376" y="2448"/>
                    <a:pt x="2615" y="2123"/>
                  </a:cubicBezTo>
                  <a:cubicBezTo>
                    <a:pt x="3016" y="1605"/>
                    <a:pt x="2865" y="820"/>
                    <a:pt x="2431" y="385"/>
                  </a:cubicBezTo>
                  <a:cubicBezTo>
                    <a:pt x="2362" y="316"/>
                    <a:pt x="2269" y="279"/>
                    <a:pt x="2179" y="279"/>
                  </a:cubicBezTo>
                  <a:cubicBezTo>
                    <a:pt x="2139" y="279"/>
                    <a:pt x="2100" y="286"/>
                    <a:pt x="2063" y="302"/>
                  </a:cubicBezTo>
                  <a:lnTo>
                    <a:pt x="2047" y="302"/>
                  </a:lnTo>
                  <a:cubicBezTo>
                    <a:pt x="2013" y="118"/>
                    <a:pt x="1863" y="1"/>
                    <a:pt x="1696" y="1"/>
                  </a:cubicBezTo>
                  <a:cubicBezTo>
                    <a:pt x="1683"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14"/>
            <p:cNvSpPr/>
            <p:nvPr/>
          </p:nvSpPr>
          <p:spPr>
            <a:xfrm>
              <a:off x="834595" y="2933703"/>
              <a:ext cx="114343" cy="100038"/>
            </a:xfrm>
            <a:custGeom>
              <a:rect b="b" l="l" r="r" t="t"/>
              <a:pathLst>
                <a:path extrusionOk="0" h="3315" w="3789">
                  <a:moveTo>
                    <a:pt x="2089" y="802"/>
                  </a:moveTo>
                  <a:cubicBezTo>
                    <a:pt x="2423" y="986"/>
                    <a:pt x="2624" y="1337"/>
                    <a:pt x="2624" y="1721"/>
                  </a:cubicBezTo>
                  <a:cubicBezTo>
                    <a:pt x="2640" y="2089"/>
                    <a:pt x="2473" y="2490"/>
                    <a:pt x="2072" y="2523"/>
                  </a:cubicBezTo>
                  <a:cubicBezTo>
                    <a:pt x="2050" y="2525"/>
                    <a:pt x="2027" y="2525"/>
                    <a:pt x="2005" y="2525"/>
                  </a:cubicBezTo>
                  <a:cubicBezTo>
                    <a:pt x="1531" y="2525"/>
                    <a:pt x="954" y="2198"/>
                    <a:pt x="969" y="1688"/>
                  </a:cubicBezTo>
                  <a:cubicBezTo>
                    <a:pt x="986" y="1153"/>
                    <a:pt x="1621" y="852"/>
                    <a:pt x="2089" y="802"/>
                  </a:cubicBezTo>
                  <a:close/>
                  <a:moveTo>
                    <a:pt x="2189" y="0"/>
                  </a:moveTo>
                  <a:cubicBezTo>
                    <a:pt x="1287" y="34"/>
                    <a:pt x="385" y="585"/>
                    <a:pt x="201" y="1504"/>
                  </a:cubicBezTo>
                  <a:cubicBezTo>
                    <a:pt x="0" y="2506"/>
                    <a:pt x="986" y="3242"/>
                    <a:pt x="1888" y="3308"/>
                  </a:cubicBezTo>
                  <a:cubicBezTo>
                    <a:pt x="1939" y="3312"/>
                    <a:pt x="1988" y="3314"/>
                    <a:pt x="2036" y="3314"/>
                  </a:cubicBezTo>
                  <a:cubicBezTo>
                    <a:pt x="3762" y="3314"/>
                    <a:pt x="3788" y="734"/>
                    <a:pt x="2406" y="67"/>
                  </a:cubicBezTo>
                  <a:cubicBezTo>
                    <a:pt x="2340" y="17"/>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14"/>
            <p:cNvSpPr/>
            <p:nvPr/>
          </p:nvSpPr>
          <p:spPr>
            <a:xfrm>
              <a:off x="858073" y="2714852"/>
              <a:ext cx="91015" cy="80182"/>
            </a:xfrm>
            <a:custGeom>
              <a:rect b="b" l="l" r="r" t="t"/>
              <a:pathLst>
                <a:path extrusionOk="0" h="2657" w="3016">
                  <a:moveTo>
                    <a:pt x="1658" y="0"/>
                  </a:moveTo>
                  <a:cubicBezTo>
                    <a:pt x="368" y="0"/>
                    <a:pt x="0" y="1728"/>
                    <a:pt x="960" y="2457"/>
                  </a:cubicBezTo>
                  <a:cubicBezTo>
                    <a:pt x="1151" y="2596"/>
                    <a:pt x="1364" y="2656"/>
                    <a:pt x="1576" y="2656"/>
                  </a:cubicBezTo>
                  <a:cubicBezTo>
                    <a:pt x="1976" y="2656"/>
                    <a:pt x="2374" y="2439"/>
                    <a:pt x="2614" y="2123"/>
                  </a:cubicBezTo>
                  <a:cubicBezTo>
                    <a:pt x="3015" y="1605"/>
                    <a:pt x="2865" y="803"/>
                    <a:pt x="2430" y="368"/>
                  </a:cubicBezTo>
                  <a:cubicBezTo>
                    <a:pt x="2361" y="299"/>
                    <a:pt x="2268" y="262"/>
                    <a:pt x="2179" y="262"/>
                  </a:cubicBezTo>
                  <a:cubicBezTo>
                    <a:pt x="2138" y="262"/>
                    <a:pt x="2099" y="269"/>
                    <a:pt x="2063" y="285"/>
                  </a:cubicBezTo>
                  <a:lnTo>
                    <a:pt x="2046" y="285"/>
                  </a:lnTo>
                  <a:cubicBezTo>
                    <a:pt x="2013" y="118"/>
                    <a:pt x="1862"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9" name="Google Shape;3769;p114"/>
          <p:cNvSpPr/>
          <p:nvPr/>
        </p:nvSpPr>
        <p:spPr>
          <a:xfrm>
            <a:off x="2931452" y="1849449"/>
            <a:ext cx="91015" cy="80182"/>
          </a:xfrm>
          <a:custGeom>
            <a:rect b="b" l="l" r="r" t="t"/>
            <a:pathLst>
              <a:path extrusionOk="0" h="2657" w="3016">
                <a:moveTo>
                  <a:pt x="1659" y="0"/>
                </a:moveTo>
                <a:cubicBezTo>
                  <a:pt x="369" y="0"/>
                  <a:pt x="1" y="1728"/>
                  <a:pt x="961" y="2457"/>
                </a:cubicBezTo>
                <a:cubicBezTo>
                  <a:pt x="1152" y="2595"/>
                  <a:pt x="1364" y="2656"/>
                  <a:pt x="1577" y="2656"/>
                </a:cubicBezTo>
                <a:cubicBezTo>
                  <a:pt x="1979" y="2656"/>
                  <a:pt x="2380" y="2439"/>
                  <a:pt x="2632" y="2123"/>
                </a:cubicBezTo>
                <a:cubicBezTo>
                  <a:pt x="3016" y="1605"/>
                  <a:pt x="2882" y="803"/>
                  <a:pt x="2448" y="368"/>
                </a:cubicBezTo>
                <a:cubicBezTo>
                  <a:pt x="2379" y="299"/>
                  <a:pt x="2285" y="262"/>
                  <a:pt x="2190" y="262"/>
                </a:cubicBezTo>
                <a:cubicBezTo>
                  <a:pt x="2148" y="262"/>
                  <a:pt x="2105" y="269"/>
                  <a:pt x="2063" y="285"/>
                </a:cubicBezTo>
                <a:cubicBezTo>
                  <a:pt x="2030" y="117"/>
                  <a:pt x="1880" y="1"/>
                  <a:pt x="1696" y="1"/>
                </a:cubicBezTo>
                <a:cubicBezTo>
                  <a:pt x="1683"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14"/>
          <p:cNvSpPr/>
          <p:nvPr/>
        </p:nvSpPr>
        <p:spPr>
          <a:xfrm>
            <a:off x="2530381" y="703995"/>
            <a:ext cx="96663" cy="85189"/>
          </a:xfrm>
          <a:custGeom>
            <a:rect b="b" l="l" r="r" t="t"/>
            <a:pathLst>
              <a:path extrusionOk="0" h="2658" w="3016">
                <a:moveTo>
                  <a:pt x="1658" y="1"/>
                </a:moveTo>
                <a:cubicBezTo>
                  <a:pt x="368" y="1"/>
                  <a:pt x="0" y="1729"/>
                  <a:pt x="960" y="2458"/>
                </a:cubicBezTo>
                <a:cubicBezTo>
                  <a:pt x="1151" y="2596"/>
                  <a:pt x="1364" y="2657"/>
                  <a:pt x="1576" y="2657"/>
                </a:cubicBezTo>
                <a:cubicBezTo>
                  <a:pt x="1978" y="2657"/>
                  <a:pt x="2380" y="2440"/>
                  <a:pt x="2631" y="2123"/>
                </a:cubicBezTo>
                <a:cubicBezTo>
                  <a:pt x="3015" y="1605"/>
                  <a:pt x="2881" y="803"/>
                  <a:pt x="2447" y="369"/>
                </a:cubicBezTo>
                <a:cubicBezTo>
                  <a:pt x="2378" y="300"/>
                  <a:pt x="2285" y="262"/>
                  <a:pt x="2190" y="262"/>
                </a:cubicBezTo>
                <a:cubicBezTo>
                  <a:pt x="2147" y="262"/>
                  <a:pt x="2104" y="270"/>
                  <a:pt x="2063" y="285"/>
                </a:cubicBezTo>
                <a:cubicBezTo>
                  <a:pt x="2029" y="118"/>
                  <a:pt x="1879" y="1"/>
                  <a:pt x="1695" y="1"/>
                </a:cubicBezTo>
                <a:cubicBezTo>
                  <a:pt x="1683" y="1"/>
                  <a:pt x="1670"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14"/>
          <p:cNvSpPr/>
          <p:nvPr/>
        </p:nvSpPr>
        <p:spPr>
          <a:xfrm>
            <a:off x="1794033" y="1547423"/>
            <a:ext cx="96663" cy="85157"/>
          </a:xfrm>
          <a:custGeom>
            <a:rect b="b" l="l" r="r" t="t"/>
            <a:pathLst>
              <a:path extrusionOk="0" h="2657" w="3016">
                <a:moveTo>
                  <a:pt x="1659" y="1"/>
                </a:moveTo>
                <a:cubicBezTo>
                  <a:pt x="369" y="1"/>
                  <a:pt x="1" y="1729"/>
                  <a:pt x="961" y="2457"/>
                </a:cubicBezTo>
                <a:cubicBezTo>
                  <a:pt x="1152" y="2596"/>
                  <a:pt x="1364" y="2657"/>
                  <a:pt x="1577" y="2657"/>
                </a:cubicBezTo>
                <a:cubicBezTo>
                  <a:pt x="1979" y="2657"/>
                  <a:pt x="2380" y="2440"/>
                  <a:pt x="2632" y="2123"/>
                </a:cubicBezTo>
                <a:cubicBezTo>
                  <a:pt x="3016" y="1605"/>
                  <a:pt x="2882" y="803"/>
                  <a:pt x="2448" y="369"/>
                </a:cubicBezTo>
                <a:cubicBezTo>
                  <a:pt x="2379" y="300"/>
                  <a:pt x="2285" y="262"/>
                  <a:pt x="2190" y="262"/>
                </a:cubicBezTo>
                <a:cubicBezTo>
                  <a:pt x="2148" y="262"/>
                  <a:pt x="2105" y="270"/>
                  <a:pt x="2063" y="285"/>
                </a:cubicBezTo>
                <a:cubicBezTo>
                  <a:pt x="2030" y="118"/>
                  <a:pt x="1880" y="1"/>
                  <a:pt x="1696" y="1"/>
                </a:cubicBezTo>
                <a:cubicBezTo>
                  <a:pt x="1683" y="1"/>
                  <a:pt x="1671" y="1"/>
                  <a:pt x="1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14"/>
          <p:cNvSpPr/>
          <p:nvPr/>
        </p:nvSpPr>
        <p:spPr>
          <a:xfrm>
            <a:off x="2256194" y="1520661"/>
            <a:ext cx="96663" cy="85157"/>
          </a:xfrm>
          <a:custGeom>
            <a:rect b="b" l="l" r="r" t="t"/>
            <a:pathLst>
              <a:path extrusionOk="0" h="2657" w="3016">
                <a:moveTo>
                  <a:pt x="1658" y="0"/>
                </a:moveTo>
                <a:cubicBezTo>
                  <a:pt x="368" y="0"/>
                  <a:pt x="0" y="1729"/>
                  <a:pt x="960" y="2457"/>
                </a:cubicBezTo>
                <a:cubicBezTo>
                  <a:pt x="1151" y="2596"/>
                  <a:pt x="1364" y="2657"/>
                  <a:pt x="1576" y="2657"/>
                </a:cubicBezTo>
                <a:cubicBezTo>
                  <a:pt x="1976" y="2657"/>
                  <a:pt x="2374" y="2440"/>
                  <a:pt x="2614" y="2123"/>
                </a:cubicBezTo>
                <a:cubicBezTo>
                  <a:pt x="3015" y="1605"/>
                  <a:pt x="2865" y="803"/>
                  <a:pt x="2431" y="368"/>
                </a:cubicBezTo>
                <a:cubicBezTo>
                  <a:pt x="2361" y="299"/>
                  <a:pt x="2268" y="262"/>
                  <a:pt x="2179" y="262"/>
                </a:cubicBezTo>
                <a:cubicBezTo>
                  <a:pt x="2139" y="262"/>
                  <a:pt x="2099" y="269"/>
                  <a:pt x="2063" y="285"/>
                </a:cubicBezTo>
                <a:lnTo>
                  <a:pt x="2046" y="285"/>
                </a:lnTo>
                <a:cubicBezTo>
                  <a:pt x="2013" y="118"/>
                  <a:pt x="1862" y="1"/>
                  <a:pt x="1695" y="1"/>
                </a:cubicBezTo>
                <a:cubicBezTo>
                  <a:pt x="1683" y="1"/>
                  <a:pt x="1671"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3" name="Google Shape;3773;p114"/>
          <p:cNvGrpSpPr/>
          <p:nvPr/>
        </p:nvGrpSpPr>
        <p:grpSpPr>
          <a:xfrm>
            <a:off x="4457900" y="1161189"/>
            <a:ext cx="756700" cy="1305268"/>
            <a:chOff x="4457900" y="1106375"/>
            <a:chExt cx="756700" cy="1305268"/>
          </a:xfrm>
        </p:grpSpPr>
        <p:sp>
          <p:nvSpPr>
            <p:cNvPr id="3774" name="Google Shape;3774;p114"/>
            <p:cNvSpPr/>
            <p:nvPr/>
          </p:nvSpPr>
          <p:spPr>
            <a:xfrm>
              <a:off x="4520558" y="1106375"/>
              <a:ext cx="436489" cy="442514"/>
            </a:xfrm>
            <a:custGeom>
              <a:rect b="b" l="l" r="r" t="t"/>
              <a:pathLst>
                <a:path extrusionOk="0" h="13807" w="13619">
                  <a:moveTo>
                    <a:pt x="7467" y="1"/>
                  </a:moveTo>
                  <a:cubicBezTo>
                    <a:pt x="6133" y="1"/>
                    <a:pt x="6137" y="2893"/>
                    <a:pt x="6183" y="3614"/>
                  </a:cubicBezTo>
                  <a:cubicBezTo>
                    <a:pt x="6367" y="5703"/>
                    <a:pt x="7002" y="7758"/>
                    <a:pt x="7202" y="9830"/>
                  </a:cubicBezTo>
                  <a:cubicBezTo>
                    <a:pt x="7085" y="9646"/>
                    <a:pt x="6968" y="9462"/>
                    <a:pt x="6801" y="9312"/>
                  </a:cubicBezTo>
                  <a:cubicBezTo>
                    <a:pt x="6751" y="9262"/>
                    <a:pt x="6688" y="9237"/>
                    <a:pt x="6626" y="9237"/>
                  </a:cubicBezTo>
                  <a:cubicBezTo>
                    <a:pt x="6563" y="9237"/>
                    <a:pt x="6500" y="9262"/>
                    <a:pt x="6450" y="9312"/>
                  </a:cubicBezTo>
                  <a:cubicBezTo>
                    <a:pt x="5631" y="10064"/>
                    <a:pt x="5765" y="11217"/>
                    <a:pt x="5748" y="12286"/>
                  </a:cubicBezTo>
                  <a:lnTo>
                    <a:pt x="5715" y="12286"/>
                  </a:lnTo>
                  <a:cubicBezTo>
                    <a:pt x="4245" y="10682"/>
                    <a:pt x="4412" y="7992"/>
                    <a:pt x="4495" y="5970"/>
                  </a:cubicBezTo>
                  <a:cubicBezTo>
                    <a:pt x="4527" y="5253"/>
                    <a:pt x="4742" y="2509"/>
                    <a:pt x="3438" y="2509"/>
                  </a:cubicBezTo>
                  <a:cubicBezTo>
                    <a:pt x="3376" y="2509"/>
                    <a:pt x="3311" y="2516"/>
                    <a:pt x="3242" y="2528"/>
                  </a:cubicBezTo>
                  <a:cubicBezTo>
                    <a:pt x="1872" y="2796"/>
                    <a:pt x="1504" y="5202"/>
                    <a:pt x="1304" y="6288"/>
                  </a:cubicBezTo>
                  <a:cubicBezTo>
                    <a:pt x="1120" y="7340"/>
                    <a:pt x="1321" y="8293"/>
                    <a:pt x="1638" y="9229"/>
                  </a:cubicBezTo>
                  <a:cubicBezTo>
                    <a:pt x="1404" y="8995"/>
                    <a:pt x="1103" y="8861"/>
                    <a:pt x="769" y="8861"/>
                  </a:cubicBezTo>
                  <a:cubicBezTo>
                    <a:pt x="67" y="8878"/>
                    <a:pt x="1" y="9746"/>
                    <a:pt x="151" y="10231"/>
                  </a:cubicBezTo>
                  <a:cubicBezTo>
                    <a:pt x="418" y="11000"/>
                    <a:pt x="1103" y="11701"/>
                    <a:pt x="1755" y="12286"/>
                  </a:cubicBezTo>
                  <a:lnTo>
                    <a:pt x="1154" y="12286"/>
                  </a:lnTo>
                  <a:lnTo>
                    <a:pt x="1154" y="13807"/>
                  </a:lnTo>
                  <a:lnTo>
                    <a:pt x="9842" y="13807"/>
                  </a:lnTo>
                  <a:lnTo>
                    <a:pt x="9842" y="12286"/>
                  </a:lnTo>
                  <a:lnTo>
                    <a:pt x="9641" y="12286"/>
                  </a:lnTo>
                  <a:cubicBezTo>
                    <a:pt x="11095" y="10933"/>
                    <a:pt x="13618" y="8026"/>
                    <a:pt x="12198" y="7123"/>
                  </a:cubicBezTo>
                  <a:cubicBezTo>
                    <a:pt x="12015" y="7007"/>
                    <a:pt x="11839" y="6954"/>
                    <a:pt x="11669" y="6954"/>
                  </a:cubicBezTo>
                  <a:cubicBezTo>
                    <a:pt x="10791" y="6954"/>
                    <a:pt x="10096" y="8381"/>
                    <a:pt x="9508" y="9797"/>
                  </a:cubicBezTo>
                  <a:cubicBezTo>
                    <a:pt x="9809" y="7858"/>
                    <a:pt x="9675" y="5887"/>
                    <a:pt x="9508" y="3899"/>
                  </a:cubicBezTo>
                  <a:cubicBezTo>
                    <a:pt x="9408" y="2729"/>
                    <a:pt x="9174" y="540"/>
                    <a:pt x="7854" y="72"/>
                  </a:cubicBezTo>
                  <a:cubicBezTo>
                    <a:pt x="7714" y="23"/>
                    <a:pt x="7585" y="1"/>
                    <a:pt x="74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14"/>
            <p:cNvSpPr/>
            <p:nvPr/>
          </p:nvSpPr>
          <p:spPr>
            <a:xfrm>
              <a:off x="4457900" y="1488091"/>
              <a:ext cx="756700" cy="840800"/>
            </a:xfrm>
            <a:custGeom>
              <a:rect b="b" l="l" r="r" t="t"/>
              <a:pathLst>
                <a:path extrusionOk="0" h="26234" w="23610">
                  <a:moveTo>
                    <a:pt x="6279" y="0"/>
                  </a:moveTo>
                  <a:cubicBezTo>
                    <a:pt x="3863" y="0"/>
                    <a:pt x="1729" y="118"/>
                    <a:pt x="1371" y="510"/>
                  </a:cubicBezTo>
                  <a:cubicBezTo>
                    <a:pt x="502" y="1462"/>
                    <a:pt x="1" y="23284"/>
                    <a:pt x="853" y="24186"/>
                  </a:cubicBezTo>
                  <a:cubicBezTo>
                    <a:pt x="1438" y="24793"/>
                    <a:pt x="11130" y="26233"/>
                    <a:pt x="17532" y="26233"/>
                  </a:cubicBezTo>
                  <a:cubicBezTo>
                    <a:pt x="20640" y="26233"/>
                    <a:pt x="22972" y="25894"/>
                    <a:pt x="23109" y="24954"/>
                  </a:cubicBezTo>
                  <a:cubicBezTo>
                    <a:pt x="23610" y="21529"/>
                    <a:pt x="21655" y="16801"/>
                    <a:pt x="14086" y="15531"/>
                  </a:cubicBezTo>
                  <a:cubicBezTo>
                    <a:pt x="13835" y="10134"/>
                    <a:pt x="15473" y="393"/>
                    <a:pt x="13986" y="259"/>
                  </a:cubicBezTo>
                  <a:cubicBezTo>
                    <a:pt x="13750" y="240"/>
                    <a:pt x="9728" y="0"/>
                    <a:pt x="62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14"/>
            <p:cNvSpPr/>
            <p:nvPr/>
          </p:nvSpPr>
          <p:spPr>
            <a:xfrm>
              <a:off x="4472900" y="2263220"/>
              <a:ext cx="725644" cy="148424"/>
            </a:xfrm>
            <a:custGeom>
              <a:rect b="b" l="l" r="r" t="t"/>
              <a:pathLst>
                <a:path extrusionOk="0" h="4631" w="22641">
                  <a:moveTo>
                    <a:pt x="385" y="1"/>
                  </a:moveTo>
                  <a:cubicBezTo>
                    <a:pt x="385" y="1"/>
                    <a:pt x="1" y="2607"/>
                    <a:pt x="1003" y="3008"/>
                  </a:cubicBezTo>
                  <a:cubicBezTo>
                    <a:pt x="2017" y="3504"/>
                    <a:pt x="8393" y="4630"/>
                    <a:pt x="14355" y="4630"/>
                  </a:cubicBezTo>
                  <a:cubicBezTo>
                    <a:pt x="17236" y="4630"/>
                    <a:pt x="20020" y="4367"/>
                    <a:pt x="22056" y="3643"/>
                  </a:cubicBezTo>
                  <a:cubicBezTo>
                    <a:pt x="22490" y="2774"/>
                    <a:pt x="22641" y="770"/>
                    <a:pt x="22641" y="769"/>
                  </a:cubicBezTo>
                  <a:lnTo>
                    <a:pt x="22641" y="769"/>
                  </a:lnTo>
                  <a:cubicBezTo>
                    <a:pt x="22640" y="770"/>
                    <a:pt x="19218" y="1730"/>
                    <a:pt x="13628" y="1730"/>
                  </a:cubicBezTo>
                  <a:cubicBezTo>
                    <a:pt x="10008" y="1730"/>
                    <a:pt x="5480" y="1327"/>
                    <a:pt x="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14"/>
            <p:cNvSpPr/>
            <p:nvPr/>
          </p:nvSpPr>
          <p:spPr>
            <a:xfrm>
              <a:off x="4571421" y="1485751"/>
              <a:ext cx="235664" cy="569304"/>
            </a:xfrm>
            <a:custGeom>
              <a:rect b="b" l="l" r="r" t="t"/>
              <a:pathLst>
                <a:path extrusionOk="0" h="17763" w="7353">
                  <a:moveTo>
                    <a:pt x="4197" y="1"/>
                  </a:moveTo>
                  <a:cubicBezTo>
                    <a:pt x="2571" y="1"/>
                    <a:pt x="1171" y="98"/>
                    <a:pt x="1171" y="98"/>
                  </a:cubicBezTo>
                  <a:cubicBezTo>
                    <a:pt x="1171" y="98"/>
                    <a:pt x="1" y="17425"/>
                    <a:pt x="3643" y="17759"/>
                  </a:cubicBezTo>
                  <a:cubicBezTo>
                    <a:pt x="3669" y="17762"/>
                    <a:pt x="3695" y="17763"/>
                    <a:pt x="3721" y="17763"/>
                  </a:cubicBezTo>
                  <a:cubicBezTo>
                    <a:pt x="6072" y="17763"/>
                    <a:pt x="7105" y="7223"/>
                    <a:pt x="7353" y="182"/>
                  </a:cubicBezTo>
                  <a:cubicBezTo>
                    <a:pt x="6426" y="43"/>
                    <a:pt x="5263" y="1"/>
                    <a:pt x="4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14"/>
            <p:cNvSpPr/>
            <p:nvPr/>
          </p:nvSpPr>
          <p:spPr>
            <a:xfrm>
              <a:off x="4908267" y="1939771"/>
              <a:ext cx="577" cy="38588"/>
            </a:xfrm>
            <a:custGeom>
              <a:rect b="b" l="l" r="r" t="t"/>
              <a:pathLst>
                <a:path extrusionOk="0" h="1204" w="18">
                  <a:moveTo>
                    <a:pt x="17" y="1204"/>
                  </a:moveTo>
                  <a:cubicBezTo>
                    <a:pt x="17" y="820"/>
                    <a:pt x="1" y="419"/>
                    <a:pt x="17" y="1"/>
                  </a:cubicBezTo>
                  <a:lnTo>
                    <a:pt x="17" y="1"/>
                  </a:lnTo>
                  <a:cubicBezTo>
                    <a:pt x="1" y="419"/>
                    <a:pt x="17" y="820"/>
                    <a:pt x="17" y="1204"/>
                  </a:cubicBezTo>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9" name="Google Shape;3779;p114"/>
          <p:cNvSpPr/>
          <p:nvPr/>
        </p:nvSpPr>
        <p:spPr>
          <a:xfrm>
            <a:off x="5151943" y="2342680"/>
            <a:ext cx="46601" cy="100701"/>
          </a:xfrm>
          <a:custGeom>
            <a:rect b="b" l="l" r="r" t="t"/>
            <a:pathLst>
              <a:path extrusionOk="0" h="3142" w="1454">
                <a:moveTo>
                  <a:pt x="0" y="3142"/>
                </a:moveTo>
                <a:cubicBezTo>
                  <a:pt x="0" y="3142"/>
                  <a:pt x="0" y="3142"/>
                  <a:pt x="0" y="3142"/>
                </a:cubicBezTo>
                <a:lnTo>
                  <a:pt x="0" y="3142"/>
                </a:lnTo>
                <a:close/>
                <a:moveTo>
                  <a:pt x="0" y="3142"/>
                </a:moveTo>
                <a:lnTo>
                  <a:pt x="17" y="3142"/>
                </a:lnTo>
                <a:lnTo>
                  <a:pt x="0" y="3142"/>
                </a:lnTo>
                <a:close/>
                <a:moveTo>
                  <a:pt x="17" y="3142"/>
                </a:moveTo>
                <a:cubicBezTo>
                  <a:pt x="318" y="3058"/>
                  <a:pt x="602" y="2958"/>
                  <a:pt x="869" y="2874"/>
                </a:cubicBezTo>
                <a:cubicBezTo>
                  <a:pt x="1303" y="2005"/>
                  <a:pt x="1454" y="0"/>
                  <a:pt x="1454" y="0"/>
                </a:cubicBezTo>
                <a:lnTo>
                  <a:pt x="1454" y="0"/>
                </a:lnTo>
                <a:cubicBezTo>
                  <a:pt x="1454" y="0"/>
                  <a:pt x="1303" y="2005"/>
                  <a:pt x="869" y="2874"/>
                </a:cubicBezTo>
                <a:cubicBezTo>
                  <a:pt x="602" y="2958"/>
                  <a:pt x="318" y="3058"/>
                  <a:pt x="17" y="3142"/>
                </a:cubicBezTo>
                <a:close/>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0" name="Google Shape;3780;p114"/>
          <p:cNvGrpSpPr/>
          <p:nvPr/>
        </p:nvGrpSpPr>
        <p:grpSpPr>
          <a:xfrm>
            <a:off x="5833647" y="3801948"/>
            <a:ext cx="318641" cy="720933"/>
            <a:chOff x="5833647" y="3747135"/>
            <a:chExt cx="318641" cy="720933"/>
          </a:xfrm>
        </p:grpSpPr>
        <p:sp>
          <p:nvSpPr>
            <p:cNvPr id="3781" name="Google Shape;3781;p114"/>
            <p:cNvSpPr/>
            <p:nvPr/>
          </p:nvSpPr>
          <p:spPr>
            <a:xfrm>
              <a:off x="5833647" y="3747135"/>
              <a:ext cx="318641" cy="566580"/>
            </a:xfrm>
            <a:custGeom>
              <a:rect b="b" l="l" r="r" t="t"/>
              <a:pathLst>
                <a:path extrusionOk="0" h="17678" w="9942">
                  <a:moveTo>
                    <a:pt x="4963" y="0"/>
                  </a:moveTo>
                  <a:cubicBezTo>
                    <a:pt x="2222" y="0"/>
                    <a:pt x="0" y="3943"/>
                    <a:pt x="0" y="8839"/>
                  </a:cubicBezTo>
                  <a:cubicBezTo>
                    <a:pt x="0" y="13718"/>
                    <a:pt x="2222" y="17678"/>
                    <a:pt x="4979" y="17678"/>
                  </a:cubicBezTo>
                  <a:cubicBezTo>
                    <a:pt x="7719" y="17678"/>
                    <a:pt x="9942" y="13718"/>
                    <a:pt x="9942" y="8839"/>
                  </a:cubicBezTo>
                  <a:cubicBezTo>
                    <a:pt x="9942" y="3943"/>
                    <a:pt x="7719" y="0"/>
                    <a:pt x="4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14"/>
            <p:cNvSpPr/>
            <p:nvPr/>
          </p:nvSpPr>
          <p:spPr>
            <a:xfrm>
              <a:off x="5904285" y="3790435"/>
              <a:ext cx="174192" cy="677633"/>
            </a:xfrm>
            <a:custGeom>
              <a:rect b="b" l="l" r="r" t="t"/>
              <a:pathLst>
                <a:path extrusionOk="0" h="21143" w="5435">
                  <a:moveTo>
                    <a:pt x="2857" y="0"/>
                  </a:moveTo>
                  <a:cubicBezTo>
                    <a:pt x="2701" y="0"/>
                    <a:pt x="2547" y="84"/>
                    <a:pt x="2474" y="253"/>
                  </a:cubicBezTo>
                  <a:cubicBezTo>
                    <a:pt x="2408" y="287"/>
                    <a:pt x="2358" y="337"/>
                    <a:pt x="2307" y="387"/>
                  </a:cubicBezTo>
                  <a:cubicBezTo>
                    <a:pt x="1555" y="1389"/>
                    <a:pt x="987" y="2526"/>
                    <a:pt x="386" y="3628"/>
                  </a:cubicBezTo>
                  <a:cubicBezTo>
                    <a:pt x="213" y="3951"/>
                    <a:pt x="494" y="4251"/>
                    <a:pt x="767" y="4251"/>
                  </a:cubicBezTo>
                  <a:cubicBezTo>
                    <a:pt x="889" y="4251"/>
                    <a:pt x="1010" y="4191"/>
                    <a:pt x="1088" y="4046"/>
                  </a:cubicBezTo>
                  <a:cubicBezTo>
                    <a:pt x="1539" y="3227"/>
                    <a:pt x="1957" y="2392"/>
                    <a:pt x="2458" y="1607"/>
                  </a:cubicBezTo>
                  <a:lnTo>
                    <a:pt x="2458" y="6118"/>
                  </a:lnTo>
                  <a:cubicBezTo>
                    <a:pt x="2207" y="6402"/>
                    <a:pt x="2040" y="6836"/>
                    <a:pt x="1856" y="7087"/>
                  </a:cubicBezTo>
                  <a:cubicBezTo>
                    <a:pt x="1288" y="7906"/>
                    <a:pt x="670" y="8658"/>
                    <a:pt x="185" y="9526"/>
                  </a:cubicBezTo>
                  <a:cubicBezTo>
                    <a:pt x="1" y="9838"/>
                    <a:pt x="278" y="10125"/>
                    <a:pt x="555" y="10125"/>
                  </a:cubicBezTo>
                  <a:cubicBezTo>
                    <a:pt x="680" y="10125"/>
                    <a:pt x="804" y="10067"/>
                    <a:pt x="887" y="9927"/>
                  </a:cubicBezTo>
                  <a:cubicBezTo>
                    <a:pt x="1372" y="9125"/>
                    <a:pt x="1890" y="8357"/>
                    <a:pt x="2458" y="7605"/>
                  </a:cubicBezTo>
                  <a:lnTo>
                    <a:pt x="2458" y="10579"/>
                  </a:lnTo>
                  <a:lnTo>
                    <a:pt x="2408" y="10629"/>
                  </a:lnTo>
                  <a:cubicBezTo>
                    <a:pt x="1823" y="11548"/>
                    <a:pt x="1305" y="12501"/>
                    <a:pt x="553" y="13303"/>
                  </a:cubicBezTo>
                  <a:cubicBezTo>
                    <a:pt x="270" y="13585"/>
                    <a:pt x="551" y="13996"/>
                    <a:pt x="855" y="13996"/>
                  </a:cubicBezTo>
                  <a:cubicBezTo>
                    <a:pt x="947" y="13996"/>
                    <a:pt x="1040" y="13959"/>
                    <a:pt x="1121" y="13871"/>
                  </a:cubicBezTo>
                  <a:cubicBezTo>
                    <a:pt x="1622" y="13319"/>
                    <a:pt x="2073" y="12718"/>
                    <a:pt x="2458" y="12083"/>
                  </a:cubicBezTo>
                  <a:lnTo>
                    <a:pt x="2458" y="20755"/>
                  </a:lnTo>
                  <a:cubicBezTo>
                    <a:pt x="2466" y="21013"/>
                    <a:pt x="2667" y="21143"/>
                    <a:pt x="2867" y="21143"/>
                  </a:cubicBezTo>
                  <a:cubicBezTo>
                    <a:pt x="3068" y="21143"/>
                    <a:pt x="3268" y="21013"/>
                    <a:pt x="3276" y="20755"/>
                  </a:cubicBezTo>
                  <a:lnTo>
                    <a:pt x="3276" y="12300"/>
                  </a:lnTo>
                  <a:cubicBezTo>
                    <a:pt x="3694" y="12851"/>
                    <a:pt x="4112" y="13419"/>
                    <a:pt x="4296" y="14088"/>
                  </a:cubicBezTo>
                  <a:cubicBezTo>
                    <a:pt x="4356" y="14290"/>
                    <a:pt x="4521" y="14378"/>
                    <a:pt x="4685" y="14378"/>
                  </a:cubicBezTo>
                  <a:cubicBezTo>
                    <a:pt x="4928" y="14378"/>
                    <a:pt x="5171" y="14186"/>
                    <a:pt x="5081" y="13887"/>
                  </a:cubicBezTo>
                  <a:cubicBezTo>
                    <a:pt x="4747" y="12718"/>
                    <a:pt x="3878" y="11899"/>
                    <a:pt x="3276" y="10896"/>
                  </a:cubicBezTo>
                  <a:lnTo>
                    <a:pt x="3276" y="7705"/>
                  </a:lnTo>
                  <a:cubicBezTo>
                    <a:pt x="3677" y="8357"/>
                    <a:pt x="4145" y="8975"/>
                    <a:pt x="4546" y="9627"/>
                  </a:cubicBezTo>
                  <a:cubicBezTo>
                    <a:pt x="4628" y="9764"/>
                    <a:pt x="4749" y="9821"/>
                    <a:pt x="4871" y="9821"/>
                  </a:cubicBezTo>
                  <a:cubicBezTo>
                    <a:pt x="5151" y="9821"/>
                    <a:pt x="5434" y="9523"/>
                    <a:pt x="5248" y="9209"/>
                  </a:cubicBezTo>
                  <a:cubicBezTo>
                    <a:pt x="4596" y="8173"/>
                    <a:pt x="3811" y="7204"/>
                    <a:pt x="3327" y="6068"/>
                  </a:cubicBezTo>
                  <a:lnTo>
                    <a:pt x="3276" y="6001"/>
                  </a:lnTo>
                  <a:lnTo>
                    <a:pt x="3276" y="2108"/>
                  </a:lnTo>
                  <a:cubicBezTo>
                    <a:pt x="3594" y="2609"/>
                    <a:pt x="3945" y="3110"/>
                    <a:pt x="4246" y="3645"/>
                  </a:cubicBezTo>
                  <a:cubicBezTo>
                    <a:pt x="4322" y="3782"/>
                    <a:pt x="4440" y="3839"/>
                    <a:pt x="4560" y="3839"/>
                  </a:cubicBezTo>
                  <a:cubicBezTo>
                    <a:pt x="4835" y="3839"/>
                    <a:pt x="5122" y="3541"/>
                    <a:pt x="4947" y="3227"/>
                  </a:cubicBezTo>
                  <a:cubicBezTo>
                    <a:pt x="4379" y="2258"/>
                    <a:pt x="3611" y="1356"/>
                    <a:pt x="3260" y="287"/>
                  </a:cubicBezTo>
                  <a:cubicBezTo>
                    <a:pt x="3191" y="96"/>
                    <a:pt x="3023" y="0"/>
                    <a:pt x="28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114"/>
          <p:cNvGrpSpPr/>
          <p:nvPr/>
        </p:nvGrpSpPr>
        <p:grpSpPr>
          <a:xfrm>
            <a:off x="6227221" y="3801948"/>
            <a:ext cx="318673" cy="720933"/>
            <a:chOff x="6227221" y="3747135"/>
            <a:chExt cx="318673" cy="720933"/>
          </a:xfrm>
        </p:grpSpPr>
        <p:sp>
          <p:nvSpPr>
            <p:cNvPr id="3784" name="Google Shape;3784;p114"/>
            <p:cNvSpPr/>
            <p:nvPr/>
          </p:nvSpPr>
          <p:spPr>
            <a:xfrm>
              <a:off x="6227221" y="3747135"/>
              <a:ext cx="318673" cy="566580"/>
            </a:xfrm>
            <a:custGeom>
              <a:rect b="b" l="l" r="r" t="t"/>
              <a:pathLst>
                <a:path extrusionOk="0" h="17678" w="9943">
                  <a:moveTo>
                    <a:pt x="4963" y="0"/>
                  </a:moveTo>
                  <a:cubicBezTo>
                    <a:pt x="2223" y="0"/>
                    <a:pt x="1" y="3943"/>
                    <a:pt x="1" y="8839"/>
                  </a:cubicBezTo>
                  <a:cubicBezTo>
                    <a:pt x="1" y="13718"/>
                    <a:pt x="2223" y="17678"/>
                    <a:pt x="4963" y="17678"/>
                  </a:cubicBezTo>
                  <a:cubicBezTo>
                    <a:pt x="7720" y="17678"/>
                    <a:pt x="9942" y="13718"/>
                    <a:pt x="9942" y="8839"/>
                  </a:cubicBezTo>
                  <a:cubicBezTo>
                    <a:pt x="9942" y="3943"/>
                    <a:pt x="7720" y="0"/>
                    <a:pt x="4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14"/>
            <p:cNvSpPr/>
            <p:nvPr/>
          </p:nvSpPr>
          <p:spPr>
            <a:xfrm>
              <a:off x="6297891" y="3790435"/>
              <a:ext cx="174160" cy="677633"/>
            </a:xfrm>
            <a:custGeom>
              <a:rect b="b" l="l" r="r" t="t"/>
              <a:pathLst>
                <a:path extrusionOk="0" h="21143" w="5434">
                  <a:moveTo>
                    <a:pt x="2856" y="0"/>
                  </a:moveTo>
                  <a:cubicBezTo>
                    <a:pt x="2701" y="0"/>
                    <a:pt x="2547" y="84"/>
                    <a:pt x="2474" y="253"/>
                  </a:cubicBezTo>
                  <a:cubicBezTo>
                    <a:pt x="2407" y="287"/>
                    <a:pt x="2357" y="337"/>
                    <a:pt x="2307" y="387"/>
                  </a:cubicBezTo>
                  <a:cubicBezTo>
                    <a:pt x="1555" y="1389"/>
                    <a:pt x="987" y="2526"/>
                    <a:pt x="386" y="3628"/>
                  </a:cubicBezTo>
                  <a:cubicBezTo>
                    <a:pt x="213" y="3951"/>
                    <a:pt x="494" y="4251"/>
                    <a:pt x="767" y="4251"/>
                  </a:cubicBezTo>
                  <a:cubicBezTo>
                    <a:pt x="889" y="4251"/>
                    <a:pt x="1010" y="4191"/>
                    <a:pt x="1087" y="4046"/>
                  </a:cubicBezTo>
                  <a:cubicBezTo>
                    <a:pt x="1522" y="3227"/>
                    <a:pt x="1956" y="2392"/>
                    <a:pt x="2458" y="1607"/>
                  </a:cubicBezTo>
                  <a:lnTo>
                    <a:pt x="2458" y="6118"/>
                  </a:lnTo>
                  <a:cubicBezTo>
                    <a:pt x="2207" y="6402"/>
                    <a:pt x="2023" y="6836"/>
                    <a:pt x="1839" y="7087"/>
                  </a:cubicBezTo>
                  <a:cubicBezTo>
                    <a:pt x="1288" y="7906"/>
                    <a:pt x="670" y="8658"/>
                    <a:pt x="185" y="9526"/>
                  </a:cubicBezTo>
                  <a:cubicBezTo>
                    <a:pt x="1" y="9838"/>
                    <a:pt x="278" y="10125"/>
                    <a:pt x="555" y="10125"/>
                  </a:cubicBezTo>
                  <a:cubicBezTo>
                    <a:pt x="680" y="10125"/>
                    <a:pt x="804" y="10067"/>
                    <a:pt x="887" y="9927"/>
                  </a:cubicBezTo>
                  <a:cubicBezTo>
                    <a:pt x="1372" y="9125"/>
                    <a:pt x="1889" y="8357"/>
                    <a:pt x="2458" y="7605"/>
                  </a:cubicBezTo>
                  <a:lnTo>
                    <a:pt x="2458" y="10579"/>
                  </a:lnTo>
                  <a:lnTo>
                    <a:pt x="2407" y="10629"/>
                  </a:lnTo>
                  <a:cubicBezTo>
                    <a:pt x="1823" y="11548"/>
                    <a:pt x="1305" y="12501"/>
                    <a:pt x="553" y="13303"/>
                  </a:cubicBezTo>
                  <a:cubicBezTo>
                    <a:pt x="270" y="13585"/>
                    <a:pt x="541" y="13996"/>
                    <a:pt x="848" y="13996"/>
                  </a:cubicBezTo>
                  <a:cubicBezTo>
                    <a:pt x="940" y="13996"/>
                    <a:pt x="1036" y="13959"/>
                    <a:pt x="1121" y="13871"/>
                  </a:cubicBezTo>
                  <a:cubicBezTo>
                    <a:pt x="1622" y="13319"/>
                    <a:pt x="2073" y="12718"/>
                    <a:pt x="2458" y="12083"/>
                  </a:cubicBezTo>
                  <a:lnTo>
                    <a:pt x="2458" y="20755"/>
                  </a:lnTo>
                  <a:cubicBezTo>
                    <a:pt x="2466" y="21013"/>
                    <a:pt x="2662" y="21143"/>
                    <a:pt x="2861" y="21143"/>
                  </a:cubicBezTo>
                  <a:cubicBezTo>
                    <a:pt x="3059" y="21143"/>
                    <a:pt x="3260" y="21013"/>
                    <a:pt x="3276" y="20755"/>
                  </a:cubicBezTo>
                  <a:lnTo>
                    <a:pt x="3276" y="12300"/>
                  </a:lnTo>
                  <a:cubicBezTo>
                    <a:pt x="3694" y="12851"/>
                    <a:pt x="4095" y="13419"/>
                    <a:pt x="4296" y="14088"/>
                  </a:cubicBezTo>
                  <a:cubicBezTo>
                    <a:pt x="4356" y="14290"/>
                    <a:pt x="4520" y="14378"/>
                    <a:pt x="4685" y="14378"/>
                  </a:cubicBezTo>
                  <a:cubicBezTo>
                    <a:pt x="4927" y="14378"/>
                    <a:pt x="5170" y="14186"/>
                    <a:pt x="5081" y="13887"/>
                  </a:cubicBezTo>
                  <a:cubicBezTo>
                    <a:pt x="4747" y="12718"/>
                    <a:pt x="3878" y="11899"/>
                    <a:pt x="3276" y="10896"/>
                  </a:cubicBezTo>
                  <a:lnTo>
                    <a:pt x="3276" y="7705"/>
                  </a:lnTo>
                  <a:cubicBezTo>
                    <a:pt x="3677" y="8357"/>
                    <a:pt x="4145" y="8975"/>
                    <a:pt x="4546" y="9627"/>
                  </a:cubicBezTo>
                  <a:cubicBezTo>
                    <a:pt x="4627" y="9764"/>
                    <a:pt x="4749" y="9821"/>
                    <a:pt x="4871" y="9821"/>
                  </a:cubicBezTo>
                  <a:cubicBezTo>
                    <a:pt x="5151" y="9821"/>
                    <a:pt x="5434" y="9523"/>
                    <a:pt x="5248" y="9209"/>
                  </a:cubicBezTo>
                  <a:cubicBezTo>
                    <a:pt x="4596" y="8173"/>
                    <a:pt x="3811" y="7204"/>
                    <a:pt x="3310" y="6068"/>
                  </a:cubicBezTo>
                  <a:lnTo>
                    <a:pt x="3276" y="6001"/>
                  </a:lnTo>
                  <a:lnTo>
                    <a:pt x="3276" y="2108"/>
                  </a:lnTo>
                  <a:cubicBezTo>
                    <a:pt x="3594" y="2609"/>
                    <a:pt x="3945" y="3110"/>
                    <a:pt x="4245" y="3645"/>
                  </a:cubicBezTo>
                  <a:cubicBezTo>
                    <a:pt x="4322" y="3782"/>
                    <a:pt x="4440" y="3839"/>
                    <a:pt x="4560" y="3839"/>
                  </a:cubicBezTo>
                  <a:cubicBezTo>
                    <a:pt x="4835" y="3839"/>
                    <a:pt x="5122" y="3541"/>
                    <a:pt x="4947" y="3227"/>
                  </a:cubicBezTo>
                  <a:cubicBezTo>
                    <a:pt x="4379" y="2258"/>
                    <a:pt x="3610" y="1356"/>
                    <a:pt x="3260" y="287"/>
                  </a:cubicBezTo>
                  <a:cubicBezTo>
                    <a:pt x="3190" y="96"/>
                    <a:pt x="3023" y="0"/>
                    <a:pt x="28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114"/>
          <p:cNvGrpSpPr/>
          <p:nvPr/>
        </p:nvGrpSpPr>
        <p:grpSpPr>
          <a:xfrm>
            <a:off x="5001981" y="3335396"/>
            <a:ext cx="729394" cy="1132038"/>
            <a:chOff x="5001981" y="3280583"/>
            <a:chExt cx="729394" cy="1132038"/>
          </a:xfrm>
        </p:grpSpPr>
        <p:sp>
          <p:nvSpPr>
            <p:cNvPr id="3787" name="Google Shape;3787;p114"/>
            <p:cNvSpPr/>
            <p:nvPr/>
          </p:nvSpPr>
          <p:spPr>
            <a:xfrm>
              <a:off x="5001981" y="3901360"/>
              <a:ext cx="729394" cy="511262"/>
            </a:xfrm>
            <a:custGeom>
              <a:rect b="b" l="l" r="r" t="t"/>
              <a:pathLst>
                <a:path extrusionOk="0" h="15952" w="22758">
                  <a:moveTo>
                    <a:pt x="18589" y="1666"/>
                  </a:moveTo>
                  <a:cubicBezTo>
                    <a:pt x="18980" y="1666"/>
                    <a:pt x="19386" y="1819"/>
                    <a:pt x="19800" y="2189"/>
                  </a:cubicBezTo>
                  <a:cubicBezTo>
                    <a:pt x="21705" y="3877"/>
                    <a:pt x="21070" y="6767"/>
                    <a:pt x="18948" y="7853"/>
                  </a:cubicBezTo>
                  <a:cubicBezTo>
                    <a:pt x="17695" y="8505"/>
                    <a:pt x="16442" y="9040"/>
                    <a:pt x="15673" y="9992"/>
                  </a:cubicBezTo>
                  <a:lnTo>
                    <a:pt x="15673" y="4227"/>
                  </a:lnTo>
                  <a:cubicBezTo>
                    <a:pt x="16318" y="3153"/>
                    <a:pt x="17375" y="1666"/>
                    <a:pt x="18589" y="1666"/>
                  </a:cubicBezTo>
                  <a:close/>
                  <a:moveTo>
                    <a:pt x="1" y="0"/>
                  </a:moveTo>
                  <a:lnTo>
                    <a:pt x="1" y="13501"/>
                  </a:lnTo>
                  <a:cubicBezTo>
                    <a:pt x="1" y="14377"/>
                    <a:pt x="1535" y="15952"/>
                    <a:pt x="7441" y="15952"/>
                  </a:cubicBezTo>
                  <a:cubicBezTo>
                    <a:pt x="7729" y="15952"/>
                    <a:pt x="8028" y="15948"/>
                    <a:pt x="8338" y="15940"/>
                  </a:cubicBezTo>
                  <a:cubicBezTo>
                    <a:pt x="14988" y="15773"/>
                    <a:pt x="15673" y="14336"/>
                    <a:pt x="15673" y="13417"/>
                  </a:cubicBezTo>
                  <a:lnTo>
                    <a:pt x="15673" y="12766"/>
                  </a:lnTo>
                  <a:cubicBezTo>
                    <a:pt x="16074" y="12766"/>
                    <a:pt x="16408" y="12448"/>
                    <a:pt x="16425" y="12047"/>
                  </a:cubicBezTo>
                  <a:cubicBezTo>
                    <a:pt x="16559" y="9992"/>
                    <a:pt x="19115" y="9641"/>
                    <a:pt x="20519" y="8705"/>
                  </a:cubicBezTo>
                  <a:cubicBezTo>
                    <a:pt x="22290" y="7502"/>
                    <a:pt x="22758" y="5230"/>
                    <a:pt x="22206" y="3275"/>
                  </a:cubicBezTo>
                  <a:cubicBezTo>
                    <a:pt x="21739" y="1638"/>
                    <a:pt x="20335" y="234"/>
                    <a:pt x="18614" y="100"/>
                  </a:cubicBezTo>
                  <a:cubicBezTo>
                    <a:pt x="18554" y="96"/>
                    <a:pt x="18494" y="94"/>
                    <a:pt x="18434" y="94"/>
                  </a:cubicBezTo>
                  <a:cubicBezTo>
                    <a:pt x="17372" y="94"/>
                    <a:pt x="16433" y="783"/>
                    <a:pt x="15673" y="1638"/>
                  </a:cubicBezTo>
                  <a:lnTo>
                    <a:pt x="15673" y="0"/>
                  </a:lnTo>
                  <a:cubicBezTo>
                    <a:pt x="15673" y="0"/>
                    <a:pt x="11374" y="883"/>
                    <a:pt x="7370" y="883"/>
                  </a:cubicBezTo>
                  <a:cubicBezTo>
                    <a:pt x="6357" y="883"/>
                    <a:pt x="5363" y="827"/>
                    <a:pt x="4462" y="685"/>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14"/>
            <p:cNvSpPr/>
            <p:nvPr/>
          </p:nvSpPr>
          <p:spPr>
            <a:xfrm>
              <a:off x="5001981" y="3835497"/>
              <a:ext cx="502352" cy="131213"/>
            </a:xfrm>
            <a:custGeom>
              <a:rect b="b" l="l" r="r" t="t"/>
              <a:pathLst>
                <a:path extrusionOk="0" h="4094" w="15674">
                  <a:moveTo>
                    <a:pt x="7837" y="0"/>
                  </a:moveTo>
                  <a:cubicBezTo>
                    <a:pt x="3509" y="0"/>
                    <a:pt x="1" y="919"/>
                    <a:pt x="1" y="2055"/>
                  </a:cubicBezTo>
                  <a:cubicBezTo>
                    <a:pt x="1" y="3175"/>
                    <a:pt x="3509" y="4094"/>
                    <a:pt x="7837" y="4094"/>
                  </a:cubicBezTo>
                  <a:cubicBezTo>
                    <a:pt x="12164" y="4094"/>
                    <a:pt x="15673" y="3175"/>
                    <a:pt x="15673" y="2055"/>
                  </a:cubicBezTo>
                  <a:cubicBezTo>
                    <a:pt x="15673" y="919"/>
                    <a:pt x="12164" y="0"/>
                    <a:pt x="7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14"/>
            <p:cNvSpPr/>
            <p:nvPr/>
          </p:nvSpPr>
          <p:spPr>
            <a:xfrm>
              <a:off x="5043230" y="3881521"/>
              <a:ext cx="419342" cy="85189"/>
            </a:xfrm>
            <a:custGeom>
              <a:rect b="b" l="l" r="r" t="t"/>
              <a:pathLst>
                <a:path extrusionOk="0" h="2658" w="13084">
                  <a:moveTo>
                    <a:pt x="6550" y="1"/>
                  </a:moveTo>
                  <a:cubicBezTo>
                    <a:pt x="2941" y="1"/>
                    <a:pt x="0" y="770"/>
                    <a:pt x="0" y="1705"/>
                  </a:cubicBezTo>
                  <a:lnTo>
                    <a:pt x="17" y="1739"/>
                  </a:lnTo>
                  <a:cubicBezTo>
                    <a:pt x="1420" y="2290"/>
                    <a:pt x="3810" y="2658"/>
                    <a:pt x="6550" y="2658"/>
                  </a:cubicBezTo>
                  <a:cubicBezTo>
                    <a:pt x="9273" y="2658"/>
                    <a:pt x="11680" y="2290"/>
                    <a:pt x="13083" y="1739"/>
                  </a:cubicBezTo>
                  <a:lnTo>
                    <a:pt x="13083" y="1705"/>
                  </a:lnTo>
                  <a:cubicBezTo>
                    <a:pt x="13083" y="770"/>
                    <a:pt x="10159" y="1"/>
                    <a:pt x="65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14"/>
            <p:cNvSpPr/>
            <p:nvPr/>
          </p:nvSpPr>
          <p:spPr>
            <a:xfrm>
              <a:off x="5107490" y="3280583"/>
              <a:ext cx="190121" cy="485205"/>
            </a:xfrm>
            <a:custGeom>
              <a:rect b="b" l="l" r="r" t="t"/>
              <a:pathLst>
                <a:path extrusionOk="0" h="15139" w="5932">
                  <a:moveTo>
                    <a:pt x="1890" y="0"/>
                  </a:moveTo>
                  <a:cubicBezTo>
                    <a:pt x="1750" y="0"/>
                    <a:pt x="1729" y="198"/>
                    <a:pt x="1888" y="639"/>
                  </a:cubicBezTo>
                  <a:cubicBezTo>
                    <a:pt x="2390" y="2026"/>
                    <a:pt x="3409" y="3680"/>
                    <a:pt x="2908" y="6069"/>
                  </a:cubicBezTo>
                  <a:cubicBezTo>
                    <a:pt x="2390" y="8475"/>
                    <a:pt x="0" y="9745"/>
                    <a:pt x="1136" y="10748"/>
                  </a:cubicBezTo>
                  <a:cubicBezTo>
                    <a:pt x="2273" y="11767"/>
                    <a:pt x="2390" y="12134"/>
                    <a:pt x="2657" y="13906"/>
                  </a:cubicBezTo>
                  <a:cubicBezTo>
                    <a:pt x="2787" y="14822"/>
                    <a:pt x="3162" y="15139"/>
                    <a:pt x="3578" y="15139"/>
                  </a:cubicBezTo>
                  <a:cubicBezTo>
                    <a:pt x="3966" y="15139"/>
                    <a:pt x="4388" y="14863"/>
                    <a:pt x="4679" y="14540"/>
                  </a:cubicBezTo>
                  <a:lnTo>
                    <a:pt x="4662" y="14540"/>
                  </a:lnTo>
                  <a:cubicBezTo>
                    <a:pt x="5230" y="13906"/>
                    <a:pt x="4161" y="11767"/>
                    <a:pt x="3158" y="11132"/>
                  </a:cubicBezTo>
                  <a:cubicBezTo>
                    <a:pt x="2156" y="10497"/>
                    <a:pt x="2390" y="9361"/>
                    <a:pt x="4161" y="7606"/>
                  </a:cubicBezTo>
                  <a:cubicBezTo>
                    <a:pt x="5932" y="5869"/>
                    <a:pt x="4929" y="4298"/>
                    <a:pt x="3793" y="2276"/>
                  </a:cubicBezTo>
                  <a:cubicBezTo>
                    <a:pt x="3030" y="909"/>
                    <a:pt x="2189" y="0"/>
                    <a:pt x="1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14"/>
            <p:cNvSpPr/>
            <p:nvPr/>
          </p:nvSpPr>
          <p:spPr>
            <a:xfrm>
              <a:off x="5292226" y="3347439"/>
              <a:ext cx="134995" cy="399728"/>
            </a:xfrm>
            <a:custGeom>
              <a:rect b="b" l="l" r="r" t="t"/>
              <a:pathLst>
                <a:path extrusionOk="0" h="12472" w="4212">
                  <a:moveTo>
                    <a:pt x="841" y="0"/>
                  </a:moveTo>
                  <a:cubicBezTo>
                    <a:pt x="807" y="0"/>
                    <a:pt x="782" y="24"/>
                    <a:pt x="769" y="73"/>
                  </a:cubicBezTo>
                  <a:cubicBezTo>
                    <a:pt x="619" y="708"/>
                    <a:pt x="920" y="1594"/>
                    <a:pt x="1688" y="3365"/>
                  </a:cubicBezTo>
                  <a:cubicBezTo>
                    <a:pt x="2440" y="5119"/>
                    <a:pt x="1555" y="5637"/>
                    <a:pt x="769" y="7659"/>
                  </a:cubicBezTo>
                  <a:cubicBezTo>
                    <a:pt x="1" y="9681"/>
                    <a:pt x="1187" y="10616"/>
                    <a:pt x="1688" y="11703"/>
                  </a:cubicBezTo>
                  <a:cubicBezTo>
                    <a:pt x="1943" y="12248"/>
                    <a:pt x="2092" y="12472"/>
                    <a:pt x="2171" y="12472"/>
                  </a:cubicBezTo>
                  <a:cubicBezTo>
                    <a:pt x="2456" y="12472"/>
                    <a:pt x="1834" y="9572"/>
                    <a:pt x="1939" y="8277"/>
                  </a:cubicBezTo>
                  <a:cubicBezTo>
                    <a:pt x="2073" y="6640"/>
                    <a:pt x="4211" y="7408"/>
                    <a:pt x="3576" y="5253"/>
                  </a:cubicBezTo>
                  <a:cubicBezTo>
                    <a:pt x="3006" y="3266"/>
                    <a:pt x="1243"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2" name="Google Shape;3792;p114"/>
          <p:cNvSpPr/>
          <p:nvPr/>
        </p:nvSpPr>
        <p:spPr>
          <a:xfrm>
            <a:off x="6622429" y="4192702"/>
            <a:ext cx="458443" cy="365498"/>
          </a:xfrm>
          <a:custGeom>
            <a:rect b="b" l="l" r="r" t="t"/>
            <a:pathLst>
              <a:path extrusionOk="0" h="11404" w="14304">
                <a:moveTo>
                  <a:pt x="5675" y="3533"/>
                </a:moveTo>
                <a:cubicBezTo>
                  <a:pt x="5702" y="3533"/>
                  <a:pt x="5732" y="3538"/>
                  <a:pt x="5765" y="3548"/>
                </a:cubicBezTo>
                <a:cubicBezTo>
                  <a:pt x="6584" y="3698"/>
                  <a:pt x="7353" y="4099"/>
                  <a:pt x="7937" y="4684"/>
                </a:cubicBezTo>
                <a:cubicBezTo>
                  <a:pt x="8138" y="4901"/>
                  <a:pt x="8305" y="5135"/>
                  <a:pt x="8405" y="5402"/>
                </a:cubicBezTo>
                <a:cubicBezTo>
                  <a:pt x="8622" y="5987"/>
                  <a:pt x="8439" y="6622"/>
                  <a:pt x="7937" y="6990"/>
                </a:cubicBezTo>
                <a:cubicBezTo>
                  <a:pt x="7733" y="7147"/>
                  <a:pt x="7506" y="7226"/>
                  <a:pt x="7267" y="7226"/>
                </a:cubicBezTo>
                <a:cubicBezTo>
                  <a:pt x="6999" y="7226"/>
                  <a:pt x="6716" y="7126"/>
                  <a:pt x="6434" y="6923"/>
                </a:cubicBezTo>
                <a:cubicBezTo>
                  <a:pt x="6049" y="6639"/>
                  <a:pt x="5765" y="6254"/>
                  <a:pt x="5615" y="5803"/>
                </a:cubicBezTo>
                <a:cubicBezTo>
                  <a:pt x="5348" y="5101"/>
                  <a:pt x="5398" y="4400"/>
                  <a:pt x="5531" y="3665"/>
                </a:cubicBezTo>
                <a:cubicBezTo>
                  <a:pt x="5555" y="3568"/>
                  <a:pt x="5605" y="3533"/>
                  <a:pt x="5675" y="3533"/>
                </a:cubicBezTo>
                <a:close/>
                <a:moveTo>
                  <a:pt x="8806" y="0"/>
                </a:moveTo>
                <a:cubicBezTo>
                  <a:pt x="8285" y="0"/>
                  <a:pt x="7759" y="89"/>
                  <a:pt x="7252" y="273"/>
                </a:cubicBezTo>
                <a:cubicBezTo>
                  <a:pt x="6333" y="573"/>
                  <a:pt x="5531" y="1158"/>
                  <a:pt x="4980" y="1944"/>
                </a:cubicBezTo>
                <a:cubicBezTo>
                  <a:pt x="4903" y="2112"/>
                  <a:pt x="4743" y="2196"/>
                  <a:pt x="4562" y="2196"/>
                </a:cubicBezTo>
                <a:cubicBezTo>
                  <a:pt x="4545" y="2196"/>
                  <a:pt x="4529" y="2196"/>
                  <a:pt x="4512" y="2194"/>
                </a:cubicBezTo>
                <a:cubicBezTo>
                  <a:pt x="4302" y="2178"/>
                  <a:pt x="4094" y="2171"/>
                  <a:pt x="3886" y="2171"/>
                </a:cubicBezTo>
                <a:cubicBezTo>
                  <a:pt x="2783" y="2171"/>
                  <a:pt x="1701" y="2381"/>
                  <a:pt x="619" y="2662"/>
                </a:cubicBezTo>
                <a:cubicBezTo>
                  <a:pt x="552" y="2679"/>
                  <a:pt x="485" y="2712"/>
                  <a:pt x="419" y="2729"/>
                </a:cubicBezTo>
                <a:cubicBezTo>
                  <a:pt x="151" y="2846"/>
                  <a:pt x="1" y="3147"/>
                  <a:pt x="84" y="3414"/>
                </a:cubicBezTo>
                <a:cubicBezTo>
                  <a:pt x="142" y="3675"/>
                  <a:pt x="365" y="3861"/>
                  <a:pt x="620" y="3861"/>
                </a:cubicBezTo>
                <a:cubicBezTo>
                  <a:pt x="658" y="3861"/>
                  <a:pt x="697" y="3857"/>
                  <a:pt x="736" y="3848"/>
                </a:cubicBezTo>
                <a:cubicBezTo>
                  <a:pt x="1087" y="3781"/>
                  <a:pt x="1421" y="3698"/>
                  <a:pt x="1772" y="3614"/>
                </a:cubicBezTo>
                <a:cubicBezTo>
                  <a:pt x="2461" y="3446"/>
                  <a:pt x="3178" y="3362"/>
                  <a:pt x="3898" y="3362"/>
                </a:cubicBezTo>
                <a:cubicBezTo>
                  <a:pt x="3964" y="3362"/>
                  <a:pt x="4029" y="3362"/>
                  <a:pt x="4094" y="3364"/>
                </a:cubicBezTo>
                <a:cubicBezTo>
                  <a:pt x="4117" y="3359"/>
                  <a:pt x="4139" y="3357"/>
                  <a:pt x="4162" y="3357"/>
                </a:cubicBezTo>
                <a:cubicBezTo>
                  <a:pt x="4223" y="3357"/>
                  <a:pt x="4284" y="3373"/>
                  <a:pt x="4345" y="3397"/>
                </a:cubicBezTo>
                <a:cubicBezTo>
                  <a:pt x="4362" y="3531"/>
                  <a:pt x="4345" y="3665"/>
                  <a:pt x="4312" y="3781"/>
                </a:cubicBezTo>
                <a:cubicBezTo>
                  <a:pt x="4178" y="4483"/>
                  <a:pt x="4211" y="5218"/>
                  <a:pt x="4395" y="5903"/>
                </a:cubicBezTo>
                <a:cubicBezTo>
                  <a:pt x="4612" y="6806"/>
                  <a:pt x="5197" y="7574"/>
                  <a:pt x="5999" y="8042"/>
                </a:cubicBezTo>
                <a:cubicBezTo>
                  <a:pt x="6385" y="8297"/>
                  <a:pt x="6823" y="8423"/>
                  <a:pt x="7261" y="8423"/>
                </a:cubicBezTo>
                <a:cubicBezTo>
                  <a:pt x="7773" y="8423"/>
                  <a:pt x="8283" y="8251"/>
                  <a:pt x="8706" y="7908"/>
                </a:cubicBezTo>
                <a:cubicBezTo>
                  <a:pt x="9525" y="7257"/>
                  <a:pt x="9876" y="6188"/>
                  <a:pt x="9592" y="5185"/>
                </a:cubicBezTo>
                <a:cubicBezTo>
                  <a:pt x="9424" y="4667"/>
                  <a:pt x="9140" y="4216"/>
                  <a:pt x="8756" y="3832"/>
                </a:cubicBezTo>
                <a:cubicBezTo>
                  <a:pt x="8188" y="3247"/>
                  <a:pt x="7470" y="2812"/>
                  <a:pt x="6684" y="2562"/>
                </a:cubicBezTo>
                <a:cubicBezTo>
                  <a:pt x="6500" y="2512"/>
                  <a:pt x="6333" y="2462"/>
                  <a:pt x="6133" y="2395"/>
                </a:cubicBezTo>
                <a:cubicBezTo>
                  <a:pt x="6893" y="1635"/>
                  <a:pt x="7752" y="1205"/>
                  <a:pt x="8738" y="1205"/>
                </a:cubicBezTo>
                <a:cubicBezTo>
                  <a:pt x="8965" y="1205"/>
                  <a:pt x="9200" y="1228"/>
                  <a:pt x="9441" y="1275"/>
                </a:cubicBezTo>
                <a:cubicBezTo>
                  <a:pt x="10527" y="1476"/>
                  <a:pt x="11329" y="2111"/>
                  <a:pt x="11931" y="2996"/>
                </a:cubicBezTo>
                <a:cubicBezTo>
                  <a:pt x="12683" y="4082"/>
                  <a:pt x="13033" y="5386"/>
                  <a:pt x="12933" y="6705"/>
                </a:cubicBezTo>
                <a:cubicBezTo>
                  <a:pt x="12850" y="7741"/>
                  <a:pt x="12649" y="8761"/>
                  <a:pt x="12348" y="9763"/>
                </a:cubicBezTo>
                <a:cubicBezTo>
                  <a:pt x="12265" y="10064"/>
                  <a:pt x="12148" y="10348"/>
                  <a:pt x="11981" y="10615"/>
                </a:cubicBezTo>
                <a:cubicBezTo>
                  <a:pt x="11864" y="10799"/>
                  <a:pt x="11881" y="11033"/>
                  <a:pt x="12014" y="11200"/>
                </a:cubicBezTo>
                <a:cubicBezTo>
                  <a:pt x="12120" y="11335"/>
                  <a:pt x="12279" y="11403"/>
                  <a:pt x="12444" y="11403"/>
                </a:cubicBezTo>
                <a:cubicBezTo>
                  <a:pt x="12462" y="11403"/>
                  <a:pt x="12480" y="11402"/>
                  <a:pt x="12499" y="11401"/>
                </a:cubicBezTo>
                <a:cubicBezTo>
                  <a:pt x="12649" y="11384"/>
                  <a:pt x="12783" y="11300"/>
                  <a:pt x="12866" y="11183"/>
                </a:cubicBezTo>
                <a:cubicBezTo>
                  <a:pt x="12983" y="11050"/>
                  <a:pt x="13084" y="10899"/>
                  <a:pt x="13150" y="10732"/>
                </a:cubicBezTo>
                <a:cubicBezTo>
                  <a:pt x="13886" y="8978"/>
                  <a:pt x="14303" y="7173"/>
                  <a:pt x="14053" y="5285"/>
                </a:cubicBezTo>
                <a:cubicBezTo>
                  <a:pt x="13886" y="3665"/>
                  <a:pt x="13084" y="2177"/>
                  <a:pt x="11830" y="1142"/>
                </a:cubicBezTo>
                <a:cubicBezTo>
                  <a:pt x="10981" y="394"/>
                  <a:pt x="9902" y="0"/>
                  <a:pt x="8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14"/>
          <p:cNvSpPr/>
          <p:nvPr/>
        </p:nvSpPr>
        <p:spPr>
          <a:xfrm>
            <a:off x="2953121" y="2519788"/>
            <a:ext cx="460046" cy="588726"/>
          </a:xfrm>
          <a:custGeom>
            <a:rect b="b" l="l" r="r" t="t"/>
            <a:pathLst>
              <a:path extrusionOk="0" h="18369" w="14354">
                <a:moveTo>
                  <a:pt x="9792" y="11651"/>
                </a:moveTo>
                <a:lnTo>
                  <a:pt x="9792" y="11651"/>
                </a:lnTo>
                <a:cubicBezTo>
                  <a:pt x="10878" y="11868"/>
                  <a:pt x="11814" y="12185"/>
                  <a:pt x="12549" y="12954"/>
                </a:cubicBezTo>
                <a:cubicBezTo>
                  <a:pt x="12833" y="13205"/>
                  <a:pt x="12983" y="13572"/>
                  <a:pt x="12950" y="13957"/>
                </a:cubicBezTo>
                <a:cubicBezTo>
                  <a:pt x="12950" y="14238"/>
                  <a:pt x="12730" y="14461"/>
                  <a:pt x="12456" y="14461"/>
                </a:cubicBezTo>
                <a:cubicBezTo>
                  <a:pt x="12437" y="14461"/>
                  <a:pt x="12418" y="14460"/>
                  <a:pt x="12398" y="14458"/>
                </a:cubicBezTo>
                <a:cubicBezTo>
                  <a:pt x="12382" y="14458"/>
                  <a:pt x="12366" y="14459"/>
                  <a:pt x="12350" y="14459"/>
                </a:cubicBezTo>
                <a:cubicBezTo>
                  <a:pt x="11921" y="14459"/>
                  <a:pt x="11568" y="14248"/>
                  <a:pt x="11246" y="13990"/>
                </a:cubicBezTo>
                <a:cubicBezTo>
                  <a:pt x="10928" y="13723"/>
                  <a:pt x="10661" y="13405"/>
                  <a:pt x="10460" y="13054"/>
                </a:cubicBezTo>
                <a:cubicBezTo>
                  <a:pt x="10193" y="12620"/>
                  <a:pt x="9959" y="12135"/>
                  <a:pt x="9792" y="11651"/>
                </a:cubicBezTo>
                <a:close/>
                <a:moveTo>
                  <a:pt x="11183" y="0"/>
                </a:moveTo>
                <a:cubicBezTo>
                  <a:pt x="10953" y="0"/>
                  <a:pt x="10732" y="140"/>
                  <a:pt x="10577" y="389"/>
                </a:cubicBezTo>
                <a:cubicBezTo>
                  <a:pt x="10560" y="406"/>
                  <a:pt x="10560" y="423"/>
                  <a:pt x="10544" y="456"/>
                </a:cubicBezTo>
                <a:cubicBezTo>
                  <a:pt x="10059" y="1442"/>
                  <a:pt x="9525" y="2411"/>
                  <a:pt x="9124" y="3430"/>
                </a:cubicBezTo>
                <a:cubicBezTo>
                  <a:pt x="8271" y="5569"/>
                  <a:pt x="7854" y="7758"/>
                  <a:pt x="8104" y="10063"/>
                </a:cubicBezTo>
                <a:cubicBezTo>
                  <a:pt x="8104" y="10080"/>
                  <a:pt x="8104" y="10114"/>
                  <a:pt x="8104" y="10130"/>
                </a:cubicBezTo>
                <a:cubicBezTo>
                  <a:pt x="8121" y="10247"/>
                  <a:pt x="8088" y="10314"/>
                  <a:pt x="7971" y="10314"/>
                </a:cubicBezTo>
                <a:cubicBezTo>
                  <a:pt x="7870" y="10331"/>
                  <a:pt x="7787" y="10331"/>
                  <a:pt x="7703" y="10348"/>
                </a:cubicBezTo>
                <a:cubicBezTo>
                  <a:pt x="5882" y="10598"/>
                  <a:pt x="4228" y="11250"/>
                  <a:pt x="2841" y="12486"/>
                </a:cubicBezTo>
                <a:cubicBezTo>
                  <a:pt x="1404" y="13739"/>
                  <a:pt x="418" y="15427"/>
                  <a:pt x="51" y="17298"/>
                </a:cubicBezTo>
                <a:cubicBezTo>
                  <a:pt x="17" y="17482"/>
                  <a:pt x="1" y="17666"/>
                  <a:pt x="34" y="17866"/>
                </a:cubicBezTo>
                <a:cubicBezTo>
                  <a:pt x="66" y="18141"/>
                  <a:pt x="301" y="18368"/>
                  <a:pt x="589" y="18368"/>
                </a:cubicBezTo>
                <a:cubicBezTo>
                  <a:pt x="599" y="18368"/>
                  <a:pt x="609" y="18368"/>
                  <a:pt x="619" y="18368"/>
                </a:cubicBezTo>
                <a:cubicBezTo>
                  <a:pt x="920" y="18368"/>
                  <a:pt x="1137" y="18117"/>
                  <a:pt x="1137" y="17816"/>
                </a:cubicBezTo>
                <a:cubicBezTo>
                  <a:pt x="1154" y="17632"/>
                  <a:pt x="1187" y="17432"/>
                  <a:pt x="1254" y="17248"/>
                </a:cubicBezTo>
                <a:cubicBezTo>
                  <a:pt x="1488" y="16446"/>
                  <a:pt x="1855" y="15678"/>
                  <a:pt x="2340" y="14976"/>
                </a:cubicBezTo>
                <a:lnTo>
                  <a:pt x="2340" y="14959"/>
                </a:lnTo>
                <a:cubicBezTo>
                  <a:pt x="2624" y="14525"/>
                  <a:pt x="2975" y="14124"/>
                  <a:pt x="3342" y="13756"/>
                </a:cubicBezTo>
                <a:cubicBezTo>
                  <a:pt x="4662" y="12419"/>
                  <a:pt x="6283" y="11768"/>
                  <a:pt x="8104" y="11567"/>
                </a:cubicBezTo>
                <a:cubicBezTo>
                  <a:pt x="8171" y="11560"/>
                  <a:pt x="8222" y="11555"/>
                  <a:pt x="8264" y="11555"/>
                </a:cubicBezTo>
                <a:cubicBezTo>
                  <a:pt x="8410" y="11555"/>
                  <a:pt x="8427" y="11617"/>
                  <a:pt x="8505" y="11851"/>
                </a:cubicBezTo>
                <a:cubicBezTo>
                  <a:pt x="8706" y="12419"/>
                  <a:pt x="8956" y="12971"/>
                  <a:pt x="9240" y="13489"/>
                </a:cubicBezTo>
                <a:cubicBezTo>
                  <a:pt x="9758" y="14408"/>
                  <a:pt x="10444" y="15126"/>
                  <a:pt x="11413" y="15544"/>
                </a:cubicBezTo>
                <a:cubicBezTo>
                  <a:pt x="11704" y="15669"/>
                  <a:pt x="12015" y="15735"/>
                  <a:pt x="12326" y="15735"/>
                </a:cubicBezTo>
                <a:cubicBezTo>
                  <a:pt x="12513" y="15735"/>
                  <a:pt x="12701" y="15711"/>
                  <a:pt x="12883" y="15661"/>
                </a:cubicBezTo>
                <a:cubicBezTo>
                  <a:pt x="13468" y="15561"/>
                  <a:pt x="13936" y="15126"/>
                  <a:pt x="14103" y="14558"/>
                </a:cubicBezTo>
                <a:cubicBezTo>
                  <a:pt x="14353" y="13806"/>
                  <a:pt x="14203" y="12987"/>
                  <a:pt x="13718" y="12369"/>
                </a:cubicBezTo>
                <a:cubicBezTo>
                  <a:pt x="13384" y="11952"/>
                  <a:pt x="12967" y="11584"/>
                  <a:pt x="12499" y="11300"/>
                </a:cubicBezTo>
                <a:cubicBezTo>
                  <a:pt x="11663" y="10815"/>
                  <a:pt x="10728" y="10481"/>
                  <a:pt x="9758" y="10364"/>
                </a:cubicBezTo>
                <a:cubicBezTo>
                  <a:pt x="9408" y="10314"/>
                  <a:pt x="9408" y="10314"/>
                  <a:pt x="9357" y="9947"/>
                </a:cubicBezTo>
                <a:cubicBezTo>
                  <a:pt x="9274" y="9278"/>
                  <a:pt x="9257" y="8610"/>
                  <a:pt x="9324" y="7941"/>
                </a:cubicBezTo>
                <a:cubicBezTo>
                  <a:pt x="9474" y="6187"/>
                  <a:pt x="9959" y="4449"/>
                  <a:pt x="10744" y="2862"/>
                </a:cubicBezTo>
                <a:cubicBezTo>
                  <a:pt x="11045" y="2227"/>
                  <a:pt x="11379" y="1609"/>
                  <a:pt x="11697" y="974"/>
                </a:cubicBezTo>
                <a:cubicBezTo>
                  <a:pt x="11864" y="590"/>
                  <a:pt x="11763" y="222"/>
                  <a:pt x="11463" y="72"/>
                </a:cubicBezTo>
                <a:cubicBezTo>
                  <a:pt x="11371" y="23"/>
                  <a:pt x="11276" y="0"/>
                  <a:pt x="11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14"/>
          <p:cNvSpPr/>
          <p:nvPr/>
        </p:nvSpPr>
        <p:spPr>
          <a:xfrm>
            <a:off x="8010483" y="2752888"/>
            <a:ext cx="328833" cy="347069"/>
          </a:xfrm>
          <a:custGeom>
            <a:rect b="b" l="l" r="r" t="t"/>
            <a:pathLst>
              <a:path extrusionOk="0" h="10829" w="10260">
                <a:moveTo>
                  <a:pt x="5130" y="0"/>
                </a:moveTo>
                <a:cubicBezTo>
                  <a:pt x="4963" y="0"/>
                  <a:pt x="4812" y="100"/>
                  <a:pt x="4762" y="251"/>
                </a:cubicBezTo>
                <a:cubicBezTo>
                  <a:pt x="4729" y="368"/>
                  <a:pt x="4712" y="485"/>
                  <a:pt x="4696" y="618"/>
                </a:cubicBezTo>
                <a:cubicBezTo>
                  <a:pt x="4629" y="1287"/>
                  <a:pt x="4545" y="1955"/>
                  <a:pt x="4478" y="2640"/>
                </a:cubicBezTo>
                <a:cubicBezTo>
                  <a:pt x="4411" y="3292"/>
                  <a:pt x="4361" y="3943"/>
                  <a:pt x="4295" y="4562"/>
                </a:cubicBezTo>
                <a:cubicBezTo>
                  <a:pt x="4264" y="4570"/>
                  <a:pt x="4233" y="4574"/>
                  <a:pt x="4202" y="4574"/>
                </a:cubicBezTo>
                <a:cubicBezTo>
                  <a:pt x="4112" y="4574"/>
                  <a:pt x="4022" y="4540"/>
                  <a:pt x="3960" y="4478"/>
                </a:cubicBezTo>
                <a:cubicBezTo>
                  <a:pt x="3192" y="3877"/>
                  <a:pt x="2457" y="3208"/>
                  <a:pt x="1788" y="2506"/>
                </a:cubicBezTo>
                <a:cubicBezTo>
                  <a:pt x="1671" y="2339"/>
                  <a:pt x="1521" y="2206"/>
                  <a:pt x="1337" y="2105"/>
                </a:cubicBezTo>
                <a:cubicBezTo>
                  <a:pt x="1287" y="2074"/>
                  <a:pt x="1229" y="2059"/>
                  <a:pt x="1171" y="2059"/>
                </a:cubicBezTo>
                <a:cubicBezTo>
                  <a:pt x="1074" y="2059"/>
                  <a:pt x="975" y="2099"/>
                  <a:pt x="903" y="2172"/>
                </a:cubicBezTo>
                <a:cubicBezTo>
                  <a:pt x="769" y="2289"/>
                  <a:pt x="736" y="2473"/>
                  <a:pt x="836" y="2607"/>
                </a:cubicBezTo>
                <a:cubicBezTo>
                  <a:pt x="919" y="2757"/>
                  <a:pt x="1020" y="2874"/>
                  <a:pt x="1120" y="2991"/>
                </a:cubicBezTo>
                <a:cubicBezTo>
                  <a:pt x="1838" y="3776"/>
                  <a:pt x="2607" y="4511"/>
                  <a:pt x="3426" y="5180"/>
                </a:cubicBezTo>
                <a:cubicBezTo>
                  <a:pt x="3576" y="5297"/>
                  <a:pt x="3793" y="5380"/>
                  <a:pt x="3810" y="5631"/>
                </a:cubicBezTo>
                <a:cubicBezTo>
                  <a:pt x="2774" y="6199"/>
                  <a:pt x="1738" y="6767"/>
                  <a:pt x="702" y="7335"/>
                </a:cubicBezTo>
                <a:cubicBezTo>
                  <a:pt x="535" y="7435"/>
                  <a:pt x="368" y="7536"/>
                  <a:pt x="201" y="7669"/>
                </a:cubicBezTo>
                <a:cubicBezTo>
                  <a:pt x="51" y="7770"/>
                  <a:pt x="0" y="7987"/>
                  <a:pt x="117" y="8154"/>
                </a:cubicBezTo>
                <a:cubicBezTo>
                  <a:pt x="179" y="8278"/>
                  <a:pt x="306" y="8347"/>
                  <a:pt x="442" y="8347"/>
                </a:cubicBezTo>
                <a:cubicBezTo>
                  <a:pt x="489" y="8347"/>
                  <a:pt x="538" y="8338"/>
                  <a:pt x="585" y="8321"/>
                </a:cubicBezTo>
                <a:cubicBezTo>
                  <a:pt x="669" y="8288"/>
                  <a:pt x="769" y="8237"/>
                  <a:pt x="853" y="8187"/>
                </a:cubicBezTo>
                <a:cubicBezTo>
                  <a:pt x="1721" y="7736"/>
                  <a:pt x="2590" y="7268"/>
                  <a:pt x="3459" y="6817"/>
                </a:cubicBezTo>
                <a:cubicBezTo>
                  <a:pt x="3626" y="6700"/>
                  <a:pt x="3843" y="6617"/>
                  <a:pt x="4061" y="6583"/>
                </a:cubicBezTo>
                <a:cubicBezTo>
                  <a:pt x="4094" y="6750"/>
                  <a:pt x="4094" y="6934"/>
                  <a:pt x="4061" y="7101"/>
                </a:cubicBezTo>
                <a:cubicBezTo>
                  <a:pt x="3960" y="8087"/>
                  <a:pt x="3843" y="9056"/>
                  <a:pt x="3743" y="10042"/>
                </a:cubicBezTo>
                <a:cubicBezTo>
                  <a:pt x="3693" y="10577"/>
                  <a:pt x="3827" y="10827"/>
                  <a:pt x="4144" y="10827"/>
                </a:cubicBezTo>
                <a:cubicBezTo>
                  <a:pt x="4155" y="10828"/>
                  <a:pt x="4166" y="10828"/>
                  <a:pt x="4176" y="10828"/>
                </a:cubicBezTo>
                <a:cubicBezTo>
                  <a:pt x="4440" y="10828"/>
                  <a:pt x="4580" y="10624"/>
                  <a:pt x="4629" y="10142"/>
                </a:cubicBezTo>
                <a:cubicBezTo>
                  <a:pt x="4746" y="9123"/>
                  <a:pt x="4846" y="8104"/>
                  <a:pt x="4963" y="7085"/>
                </a:cubicBezTo>
                <a:cubicBezTo>
                  <a:pt x="4980" y="6917"/>
                  <a:pt x="4929" y="6700"/>
                  <a:pt x="5147" y="6533"/>
                </a:cubicBezTo>
                <a:cubicBezTo>
                  <a:pt x="6266" y="7402"/>
                  <a:pt x="7486" y="8137"/>
                  <a:pt x="8589" y="9039"/>
                </a:cubicBezTo>
                <a:cubicBezTo>
                  <a:pt x="8782" y="9196"/>
                  <a:pt x="8944" y="9271"/>
                  <a:pt x="9082" y="9271"/>
                </a:cubicBezTo>
                <a:cubicBezTo>
                  <a:pt x="9195" y="9271"/>
                  <a:pt x="9291" y="9221"/>
                  <a:pt x="9374" y="9123"/>
                </a:cubicBezTo>
                <a:cubicBezTo>
                  <a:pt x="9574" y="8906"/>
                  <a:pt x="9508" y="8655"/>
                  <a:pt x="9173" y="8354"/>
                </a:cubicBezTo>
                <a:cubicBezTo>
                  <a:pt x="9107" y="8304"/>
                  <a:pt x="9056" y="8254"/>
                  <a:pt x="8990" y="8204"/>
                </a:cubicBezTo>
                <a:cubicBezTo>
                  <a:pt x="8388" y="7703"/>
                  <a:pt x="7736" y="7285"/>
                  <a:pt x="7102" y="6834"/>
                </a:cubicBezTo>
                <a:cubicBezTo>
                  <a:pt x="6584" y="6500"/>
                  <a:pt x="6099" y="6132"/>
                  <a:pt x="5648" y="5748"/>
                </a:cubicBezTo>
                <a:cubicBezTo>
                  <a:pt x="5798" y="5581"/>
                  <a:pt x="5965" y="5464"/>
                  <a:pt x="6149" y="5397"/>
                </a:cubicBezTo>
                <a:cubicBezTo>
                  <a:pt x="7335" y="4762"/>
                  <a:pt x="8505" y="4110"/>
                  <a:pt x="9641" y="3392"/>
                </a:cubicBezTo>
                <a:cubicBezTo>
                  <a:pt x="9808" y="3308"/>
                  <a:pt x="9942" y="3208"/>
                  <a:pt x="10076" y="3091"/>
                </a:cubicBezTo>
                <a:cubicBezTo>
                  <a:pt x="10226" y="2958"/>
                  <a:pt x="10259" y="2757"/>
                  <a:pt x="10159" y="2590"/>
                </a:cubicBezTo>
                <a:cubicBezTo>
                  <a:pt x="10083" y="2451"/>
                  <a:pt x="9941" y="2360"/>
                  <a:pt x="9789" y="2360"/>
                </a:cubicBezTo>
                <a:cubicBezTo>
                  <a:pt x="9740" y="2360"/>
                  <a:pt x="9690" y="2369"/>
                  <a:pt x="9641" y="2389"/>
                </a:cubicBezTo>
                <a:cubicBezTo>
                  <a:pt x="9474" y="2456"/>
                  <a:pt x="9307" y="2540"/>
                  <a:pt x="9157" y="2640"/>
                </a:cubicBezTo>
                <a:cubicBezTo>
                  <a:pt x="8037" y="3325"/>
                  <a:pt x="6884" y="3993"/>
                  <a:pt x="5715" y="4595"/>
                </a:cubicBezTo>
                <a:cubicBezTo>
                  <a:pt x="5585" y="4667"/>
                  <a:pt x="5468" y="4789"/>
                  <a:pt x="5299" y="4789"/>
                </a:cubicBezTo>
                <a:cubicBezTo>
                  <a:pt x="5272" y="4789"/>
                  <a:pt x="5243" y="4786"/>
                  <a:pt x="5213" y="4779"/>
                </a:cubicBezTo>
                <a:cubicBezTo>
                  <a:pt x="5213" y="4628"/>
                  <a:pt x="5213" y="4495"/>
                  <a:pt x="5213" y="4361"/>
                </a:cubicBezTo>
                <a:cubicBezTo>
                  <a:pt x="5314" y="3158"/>
                  <a:pt x="5397" y="1955"/>
                  <a:pt x="5498" y="769"/>
                </a:cubicBezTo>
                <a:cubicBezTo>
                  <a:pt x="5514" y="602"/>
                  <a:pt x="5514" y="435"/>
                  <a:pt x="5481" y="284"/>
                </a:cubicBezTo>
                <a:cubicBezTo>
                  <a:pt x="5447" y="117"/>
                  <a:pt x="5297" y="0"/>
                  <a:pt x="5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14"/>
          <p:cNvSpPr/>
          <p:nvPr/>
        </p:nvSpPr>
        <p:spPr>
          <a:xfrm>
            <a:off x="7147761" y="4329940"/>
            <a:ext cx="204607" cy="216370"/>
          </a:xfrm>
          <a:custGeom>
            <a:rect b="b" l="l" r="r" t="t"/>
            <a:pathLst>
              <a:path extrusionOk="0" h="6751" w="6384">
                <a:moveTo>
                  <a:pt x="3192" y="1"/>
                </a:moveTo>
                <a:cubicBezTo>
                  <a:pt x="3092" y="1"/>
                  <a:pt x="2992" y="68"/>
                  <a:pt x="2958" y="168"/>
                </a:cubicBezTo>
                <a:cubicBezTo>
                  <a:pt x="2942" y="235"/>
                  <a:pt x="2925" y="301"/>
                  <a:pt x="2925" y="385"/>
                </a:cubicBezTo>
                <a:cubicBezTo>
                  <a:pt x="2875" y="803"/>
                  <a:pt x="2825" y="1220"/>
                  <a:pt x="2791" y="1638"/>
                </a:cubicBezTo>
                <a:cubicBezTo>
                  <a:pt x="2741" y="2056"/>
                  <a:pt x="2708" y="2457"/>
                  <a:pt x="2674" y="2841"/>
                </a:cubicBezTo>
                <a:cubicBezTo>
                  <a:pt x="2658" y="2845"/>
                  <a:pt x="2640" y="2847"/>
                  <a:pt x="2622" y="2847"/>
                </a:cubicBezTo>
                <a:cubicBezTo>
                  <a:pt x="2568" y="2847"/>
                  <a:pt x="2511" y="2829"/>
                  <a:pt x="2474" y="2791"/>
                </a:cubicBezTo>
                <a:cubicBezTo>
                  <a:pt x="1989" y="2407"/>
                  <a:pt x="1538" y="2006"/>
                  <a:pt x="1104" y="1555"/>
                </a:cubicBezTo>
                <a:cubicBezTo>
                  <a:pt x="1037" y="1454"/>
                  <a:pt x="937" y="1371"/>
                  <a:pt x="836" y="1304"/>
                </a:cubicBezTo>
                <a:cubicBezTo>
                  <a:pt x="803" y="1293"/>
                  <a:pt x="769" y="1287"/>
                  <a:pt x="737" y="1287"/>
                </a:cubicBezTo>
                <a:cubicBezTo>
                  <a:pt x="671" y="1287"/>
                  <a:pt x="608" y="1310"/>
                  <a:pt x="552" y="1354"/>
                </a:cubicBezTo>
                <a:cubicBezTo>
                  <a:pt x="485" y="1421"/>
                  <a:pt x="469" y="1538"/>
                  <a:pt x="519" y="1621"/>
                </a:cubicBezTo>
                <a:cubicBezTo>
                  <a:pt x="569" y="1722"/>
                  <a:pt x="636" y="1789"/>
                  <a:pt x="703" y="1872"/>
                </a:cubicBezTo>
                <a:cubicBezTo>
                  <a:pt x="1137" y="2357"/>
                  <a:pt x="1622" y="2808"/>
                  <a:pt x="2140" y="3225"/>
                </a:cubicBezTo>
                <a:cubicBezTo>
                  <a:pt x="2223" y="3309"/>
                  <a:pt x="2357" y="3342"/>
                  <a:pt x="2374" y="3510"/>
                </a:cubicBezTo>
                <a:cubicBezTo>
                  <a:pt x="1722" y="3860"/>
                  <a:pt x="1070" y="4211"/>
                  <a:pt x="435" y="4562"/>
                </a:cubicBezTo>
                <a:cubicBezTo>
                  <a:pt x="318" y="4629"/>
                  <a:pt x="218" y="4696"/>
                  <a:pt x="118" y="4779"/>
                </a:cubicBezTo>
                <a:cubicBezTo>
                  <a:pt x="34" y="4846"/>
                  <a:pt x="1" y="4980"/>
                  <a:pt x="68" y="5080"/>
                </a:cubicBezTo>
                <a:cubicBezTo>
                  <a:pt x="105" y="5155"/>
                  <a:pt x="190" y="5193"/>
                  <a:pt x="279" y="5193"/>
                </a:cubicBezTo>
                <a:cubicBezTo>
                  <a:pt x="309" y="5193"/>
                  <a:pt x="339" y="5189"/>
                  <a:pt x="368" y="5180"/>
                </a:cubicBezTo>
                <a:cubicBezTo>
                  <a:pt x="419" y="5164"/>
                  <a:pt x="469" y="5130"/>
                  <a:pt x="536" y="5097"/>
                </a:cubicBezTo>
                <a:cubicBezTo>
                  <a:pt x="1070" y="4813"/>
                  <a:pt x="1605" y="4529"/>
                  <a:pt x="2156" y="4245"/>
                </a:cubicBezTo>
                <a:cubicBezTo>
                  <a:pt x="2257" y="4161"/>
                  <a:pt x="2390" y="4111"/>
                  <a:pt x="2524" y="4094"/>
                </a:cubicBezTo>
                <a:cubicBezTo>
                  <a:pt x="2557" y="4211"/>
                  <a:pt x="2557" y="4312"/>
                  <a:pt x="2524" y="4428"/>
                </a:cubicBezTo>
                <a:cubicBezTo>
                  <a:pt x="2457" y="5030"/>
                  <a:pt x="2390" y="5632"/>
                  <a:pt x="2340" y="6250"/>
                </a:cubicBezTo>
                <a:cubicBezTo>
                  <a:pt x="2307" y="6584"/>
                  <a:pt x="2374" y="6734"/>
                  <a:pt x="2574" y="6751"/>
                </a:cubicBezTo>
                <a:cubicBezTo>
                  <a:pt x="2758" y="6751"/>
                  <a:pt x="2841" y="6617"/>
                  <a:pt x="2875" y="6317"/>
                </a:cubicBezTo>
                <a:cubicBezTo>
                  <a:pt x="2958" y="5682"/>
                  <a:pt x="3008" y="5047"/>
                  <a:pt x="3092" y="4412"/>
                </a:cubicBezTo>
                <a:cubicBezTo>
                  <a:pt x="3092" y="4295"/>
                  <a:pt x="3059" y="4161"/>
                  <a:pt x="3192" y="4061"/>
                </a:cubicBezTo>
                <a:cubicBezTo>
                  <a:pt x="3894" y="4612"/>
                  <a:pt x="4663" y="5063"/>
                  <a:pt x="5348" y="5632"/>
                </a:cubicBezTo>
                <a:cubicBezTo>
                  <a:pt x="5468" y="5724"/>
                  <a:pt x="5568" y="5771"/>
                  <a:pt x="5654" y="5771"/>
                </a:cubicBezTo>
                <a:cubicBezTo>
                  <a:pt x="5722" y="5771"/>
                  <a:pt x="5780" y="5741"/>
                  <a:pt x="5832" y="5682"/>
                </a:cubicBezTo>
                <a:cubicBezTo>
                  <a:pt x="5949" y="5531"/>
                  <a:pt x="5916" y="5398"/>
                  <a:pt x="5699" y="5197"/>
                </a:cubicBezTo>
                <a:cubicBezTo>
                  <a:pt x="5665" y="5164"/>
                  <a:pt x="5632" y="5147"/>
                  <a:pt x="5582" y="5114"/>
                </a:cubicBezTo>
                <a:cubicBezTo>
                  <a:pt x="5214" y="4796"/>
                  <a:pt x="4813" y="4529"/>
                  <a:pt x="4412" y="4245"/>
                </a:cubicBezTo>
                <a:cubicBezTo>
                  <a:pt x="4095" y="4044"/>
                  <a:pt x="3794" y="3827"/>
                  <a:pt x="3510" y="3576"/>
                </a:cubicBezTo>
                <a:cubicBezTo>
                  <a:pt x="3593" y="3476"/>
                  <a:pt x="3710" y="3409"/>
                  <a:pt x="3827" y="3359"/>
                </a:cubicBezTo>
                <a:cubicBezTo>
                  <a:pt x="4562" y="2958"/>
                  <a:pt x="5281" y="2557"/>
                  <a:pt x="5999" y="2123"/>
                </a:cubicBezTo>
                <a:cubicBezTo>
                  <a:pt x="6100" y="2056"/>
                  <a:pt x="6183" y="1989"/>
                  <a:pt x="6267" y="1922"/>
                </a:cubicBezTo>
                <a:cubicBezTo>
                  <a:pt x="6367" y="1839"/>
                  <a:pt x="6384" y="1705"/>
                  <a:pt x="6317" y="1621"/>
                </a:cubicBezTo>
                <a:cubicBezTo>
                  <a:pt x="6267" y="1522"/>
                  <a:pt x="6180" y="1469"/>
                  <a:pt x="6091" y="1469"/>
                </a:cubicBezTo>
                <a:cubicBezTo>
                  <a:pt x="6060" y="1469"/>
                  <a:pt x="6029" y="1475"/>
                  <a:pt x="5999" y="1488"/>
                </a:cubicBezTo>
                <a:cubicBezTo>
                  <a:pt x="5882" y="1538"/>
                  <a:pt x="5799" y="1588"/>
                  <a:pt x="5699" y="1638"/>
                </a:cubicBezTo>
                <a:cubicBezTo>
                  <a:pt x="4997" y="2073"/>
                  <a:pt x="4278" y="2474"/>
                  <a:pt x="3560" y="2858"/>
                </a:cubicBezTo>
                <a:cubicBezTo>
                  <a:pt x="3473" y="2901"/>
                  <a:pt x="3399" y="2982"/>
                  <a:pt x="3295" y="2982"/>
                </a:cubicBezTo>
                <a:cubicBezTo>
                  <a:pt x="3278" y="2982"/>
                  <a:pt x="3261" y="2979"/>
                  <a:pt x="3242" y="2975"/>
                </a:cubicBezTo>
                <a:cubicBezTo>
                  <a:pt x="3242" y="2891"/>
                  <a:pt x="3242" y="2791"/>
                  <a:pt x="3242" y="2708"/>
                </a:cubicBezTo>
                <a:cubicBezTo>
                  <a:pt x="3292" y="1972"/>
                  <a:pt x="3359" y="1220"/>
                  <a:pt x="3409" y="469"/>
                </a:cubicBezTo>
                <a:cubicBezTo>
                  <a:pt x="3426" y="385"/>
                  <a:pt x="3426" y="285"/>
                  <a:pt x="3409" y="185"/>
                </a:cubicBezTo>
                <a:cubicBezTo>
                  <a:pt x="3376" y="84"/>
                  <a:pt x="3292" y="1"/>
                  <a:pt x="3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1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0" name="Shape 3800"/>
        <p:cNvGrpSpPr/>
        <p:nvPr/>
      </p:nvGrpSpPr>
      <p:grpSpPr>
        <a:xfrm>
          <a:off x="0" y="0"/>
          <a:ext cx="0" cy="0"/>
          <a:chOff x="0" y="0"/>
          <a:chExt cx="0" cy="0"/>
        </a:xfrm>
      </p:grpSpPr>
      <p:sp>
        <p:nvSpPr>
          <p:cNvPr id="3801" name="Google Shape;3801;p11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Icon Pack</a:t>
            </a:r>
            <a:endParaRPr/>
          </a:p>
        </p:txBody>
      </p:sp>
      <p:grpSp>
        <p:nvGrpSpPr>
          <p:cNvPr id="3802" name="Google Shape;3802;p115"/>
          <p:cNvGrpSpPr/>
          <p:nvPr/>
        </p:nvGrpSpPr>
        <p:grpSpPr>
          <a:xfrm>
            <a:off x="1253850" y="1108275"/>
            <a:ext cx="336225" cy="497675"/>
            <a:chOff x="1253850" y="1108275"/>
            <a:chExt cx="336225" cy="497675"/>
          </a:xfrm>
        </p:grpSpPr>
        <p:sp>
          <p:nvSpPr>
            <p:cNvPr id="3803" name="Google Shape;3803;p115"/>
            <p:cNvSpPr/>
            <p:nvPr/>
          </p:nvSpPr>
          <p:spPr>
            <a:xfrm>
              <a:off x="1270350" y="1304275"/>
              <a:ext cx="104875" cy="280850"/>
            </a:xfrm>
            <a:custGeom>
              <a:rect b="b" l="l" r="r" t="t"/>
              <a:pathLst>
                <a:path extrusionOk="0" h="11234" w="4195">
                  <a:moveTo>
                    <a:pt x="4195" y="0"/>
                  </a:moveTo>
                  <a:lnTo>
                    <a:pt x="0" y="4462"/>
                  </a:lnTo>
                  <a:lnTo>
                    <a:pt x="0" y="11233"/>
                  </a:lnTo>
                  <a:lnTo>
                    <a:pt x="4195" y="6787"/>
                  </a:lnTo>
                  <a:lnTo>
                    <a:pt x="41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15"/>
            <p:cNvSpPr/>
            <p:nvPr/>
          </p:nvSpPr>
          <p:spPr>
            <a:xfrm>
              <a:off x="1386200" y="1195850"/>
              <a:ext cx="71900" cy="58950"/>
            </a:xfrm>
            <a:custGeom>
              <a:rect b="b" l="l" r="r" t="t"/>
              <a:pathLst>
                <a:path extrusionOk="0" h="2358" w="2876">
                  <a:moveTo>
                    <a:pt x="551" y="1"/>
                  </a:moveTo>
                  <a:cubicBezTo>
                    <a:pt x="252" y="1"/>
                    <a:pt x="1" y="268"/>
                    <a:pt x="1" y="598"/>
                  </a:cubicBezTo>
                  <a:lnTo>
                    <a:pt x="1" y="1776"/>
                  </a:lnTo>
                  <a:cubicBezTo>
                    <a:pt x="1" y="2091"/>
                    <a:pt x="252" y="2358"/>
                    <a:pt x="551" y="2358"/>
                  </a:cubicBezTo>
                  <a:lnTo>
                    <a:pt x="2326" y="2358"/>
                  </a:lnTo>
                  <a:cubicBezTo>
                    <a:pt x="2624" y="2358"/>
                    <a:pt x="2876" y="2091"/>
                    <a:pt x="2876" y="1776"/>
                  </a:cubicBezTo>
                  <a:lnTo>
                    <a:pt x="2876" y="598"/>
                  </a:lnTo>
                  <a:cubicBezTo>
                    <a:pt x="2876" y="268"/>
                    <a:pt x="2624" y="1"/>
                    <a:pt x="2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15"/>
            <p:cNvSpPr/>
            <p:nvPr/>
          </p:nvSpPr>
          <p:spPr>
            <a:xfrm>
              <a:off x="1468700" y="1283850"/>
              <a:ext cx="85650" cy="90750"/>
            </a:xfrm>
            <a:custGeom>
              <a:rect b="b" l="l" r="r" t="t"/>
              <a:pathLst>
                <a:path extrusionOk="0" h="3630" w="3426">
                  <a:moveTo>
                    <a:pt x="0" y="0"/>
                  </a:moveTo>
                  <a:lnTo>
                    <a:pt x="0" y="3629"/>
                  </a:lnTo>
                  <a:lnTo>
                    <a:pt x="34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15"/>
            <p:cNvSpPr/>
            <p:nvPr/>
          </p:nvSpPr>
          <p:spPr>
            <a:xfrm>
              <a:off x="1435700" y="1108275"/>
              <a:ext cx="55400" cy="58550"/>
            </a:xfrm>
            <a:custGeom>
              <a:rect b="b" l="l" r="r" t="t"/>
              <a:pathLst>
                <a:path extrusionOk="0" h="2342" w="2216">
                  <a:moveTo>
                    <a:pt x="1116" y="0"/>
                  </a:moveTo>
                  <a:cubicBezTo>
                    <a:pt x="503" y="0"/>
                    <a:pt x="0" y="519"/>
                    <a:pt x="0" y="1179"/>
                  </a:cubicBezTo>
                  <a:lnTo>
                    <a:pt x="0" y="2341"/>
                  </a:lnTo>
                  <a:lnTo>
                    <a:pt x="1116" y="2341"/>
                  </a:lnTo>
                  <a:cubicBezTo>
                    <a:pt x="1713" y="2341"/>
                    <a:pt x="2216" y="1823"/>
                    <a:pt x="2216" y="1179"/>
                  </a:cubicBezTo>
                  <a:cubicBezTo>
                    <a:pt x="2216" y="519"/>
                    <a:pt x="1713" y="0"/>
                    <a:pt x="11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15"/>
            <p:cNvSpPr/>
            <p:nvPr/>
          </p:nvSpPr>
          <p:spPr>
            <a:xfrm>
              <a:off x="1353225" y="1108275"/>
              <a:ext cx="55000" cy="58550"/>
            </a:xfrm>
            <a:custGeom>
              <a:rect b="b" l="l" r="r" t="t"/>
              <a:pathLst>
                <a:path extrusionOk="0" h="2342" w="2200">
                  <a:moveTo>
                    <a:pt x="1100" y="0"/>
                  </a:moveTo>
                  <a:cubicBezTo>
                    <a:pt x="487" y="0"/>
                    <a:pt x="0" y="519"/>
                    <a:pt x="0" y="1179"/>
                  </a:cubicBezTo>
                  <a:cubicBezTo>
                    <a:pt x="0" y="1823"/>
                    <a:pt x="487" y="2341"/>
                    <a:pt x="1100" y="2341"/>
                  </a:cubicBezTo>
                  <a:lnTo>
                    <a:pt x="2200" y="2341"/>
                  </a:lnTo>
                  <a:lnTo>
                    <a:pt x="2200" y="1179"/>
                  </a:lnTo>
                  <a:cubicBezTo>
                    <a:pt x="2200" y="519"/>
                    <a:pt x="1713" y="0"/>
                    <a:pt x="11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15"/>
            <p:cNvSpPr/>
            <p:nvPr/>
          </p:nvSpPr>
          <p:spPr>
            <a:xfrm>
              <a:off x="1270350" y="1283850"/>
              <a:ext cx="85625" cy="90750"/>
            </a:xfrm>
            <a:custGeom>
              <a:rect b="b" l="l" r="r" t="t"/>
              <a:pathLst>
                <a:path extrusionOk="0" h="3630" w="3425">
                  <a:moveTo>
                    <a:pt x="0" y="0"/>
                  </a:moveTo>
                  <a:lnTo>
                    <a:pt x="0" y="3629"/>
                  </a:lnTo>
                  <a:lnTo>
                    <a:pt x="34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15"/>
            <p:cNvSpPr/>
            <p:nvPr/>
          </p:nvSpPr>
          <p:spPr>
            <a:xfrm>
              <a:off x="1468700" y="1304275"/>
              <a:ext cx="104875" cy="280850"/>
            </a:xfrm>
            <a:custGeom>
              <a:rect b="b" l="l" r="r" t="t"/>
              <a:pathLst>
                <a:path extrusionOk="0" h="11234" w="4195">
                  <a:moveTo>
                    <a:pt x="4195" y="0"/>
                  </a:moveTo>
                  <a:lnTo>
                    <a:pt x="0" y="4462"/>
                  </a:lnTo>
                  <a:lnTo>
                    <a:pt x="0" y="11233"/>
                  </a:lnTo>
                  <a:lnTo>
                    <a:pt x="4195" y="6787"/>
                  </a:lnTo>
                  <a:lnTo>
                    <a:pt x="41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15"/>
            <p:cNvSpPr/>
            <p:nvPr/>
          </p:nvSpPr>
          <p:spPr>
            <a:xfrm>
              <a:off x="1402700" y="1283850"/>
              <a:ext cx="38900" cy="322100"/>
            </a:xfrm>
            <a:custGeom>
              <a:rect b="b" l="l" r="r" t="t"/>
              <a:pathLst>
                <a:path extrusionOk="0" h="12884" w="1556">
                  <a:moveTo>
                    <a:pt x="1" y="0"/>
                  </a:moveTo>
                  <a:lnTo>
                    <a:pt x="1" y="12286"/>
                  </a:lnTo>
                  <a:cubicBezTo>
                    <a:pt x="1" y="12616"/>
                    <a:pt x="252" y="12883"/>
                    <a:pt x="550" y="12883"/>
                  </a:cubicBezTo>
                  <a:lnTo>
                    <a:pt x="1006" y="12883"/>
                  </a:lnTo>
                  <a:cubicBezTo>
                    <a:pt x="1305" y="12883"/>
                    <a:pt x="1556" y="12616"/>
                    <a:pt x="1556" y="12286"/>
                  </a:cubicBezTo>
                  <a:lnTo>
                    <a:pt x="15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15"/>
            <p:cNvSpPr/>
            <p:nvPr/>
          </p:nvSpPr>
          <p:spPr>
            <a:xfrm>
              <a:off x="1488325" y="1515175"/>
              <a:ext cx="85250" cy="90775"/>
            </a:xfrm>
            <a:custGeom>
              <a:rect b="b" l="l" r="r" t="t"/>
              <a:pathLst>
                <a:path extrusionOk="0" h="3631" w="3410">
                  <a:moveTo>
                    <a:pt x="3410" y="1"/>
                  </a:moveTo>
                  <a:lnTo>
                    <a:pt x="1" y="3630"/>
                  </a:lnTo>
                  <a:lnTo>
                    <a:pt x="2860" y="3630"/>
                  </a:lnTo>
                  <a:cubicBezTo>
                    <a:pt x="3174" y="3630"/>
                    <a:pt x="3410" y="3363"/>
                    <a:pt x="3410" y="3033"/>
                  </a:cubicBezTo>
                  <a:lnTo>
                    <a:pt x="34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15"/>
            <p:cNvSpPr/>
            <p:nvPr/>
          </p:nvSpPr>
          <p:spPr>
            <a:xfrm>
              <a:off x="1483225" y="1195850"/>
              <a:ext cx="106850" cy="58950"/>
            </a:xfrm>
            <a:custGeom>
              <a:rect b="b" l="l" r="r" t="t"/>
              <a:pathLst>
                <a:path extrusionOk="0" h="2358" w="4274">
                  <a:moveTo>
                    <a:pt x="0" y="1"/>
                  </a:moveTo>
                  <a:cubicBezTo>
                    <a:pt x="47" y="190"/>
                    <a:pt x="95" y="394"/>
                    <a:pt x="95" y="598"/>
                  </a:cubicBezTo>
                  <a:lnTo>
                    <a:pt x="95" y="1776"/>
                  </a:lnTo>
                  <a:cubicBezTo>
                    <a:pt x="95" y="1981"/>
                    <a:pt x="47" y="2169"/>
                    <a:pt x="0" y="2358"/>
                  </a:cubicBezTo>
                  <a:lnTo>
                    <a:pt x="3724" y="2358"/>
                  </a:lnTo>
                  <a:cubicBezTo>
                    <a:pt x="4038" y="2358"/>
                    <a:pt x="4274" y="2091"/>
                    <a:pt x="4274" y="1776"/>
                  </a:cubicBezTo>
                  <a:lnTo>
                    <a:pt x="4274" y="598"/>
                  </a:lnTo>
                  <a:cubicBezTo>
                    <a:pt x="4274" y="268"/>
                    <a:pt x="4038" y="1"/>
                    <a:pt x="3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15"/>
            <p:cNvSpPr/>
            <p:nvPr/>
          </p:nvSpPr>
          <p:spPr>
            <a:xfrm>
              <a:off x="1253850" y="1195850"/>
              <a:ext cx="107250" cy="58950"/>
            </a:xfrm>
            <a:custGeom>
              <a:rect b="b" l="l" r="r" t="t"/>
              <a:pathLst>
                <a:path extrusionOk="0" h="2358" w="4290">
                  <a:moveTo>
                    <a:pt x="550" y="1"/>
                  </a:moveTo>
                  <a:cubicBezTo>
                    <a:pt x="252" y="1"/>
                    <a:pt x="0" y="268"/>
                    <a:pt x="0" y="598"/>
                  </a:cubicBezTo>
                  <a:lnTo>
                    <a:pt x="0" y="1776"/>
                  </a:lnTo>
                  <a:cubicBezTo>
                    <a:pt x="0" y="2091"/>
                    <a:pt x="252" y="2358"/>
                    <a:pt x="550" y="2358"/>
                  </a:cubicBezTo>
                  <a:lnTo>
                    <a:pt x="4289" y="2358"/>
                  </a:lnTo>
                  <a:cubicBezTo>
                    <a:pt x="4226" y="2169"/>
                    <a:pt x="4195" y="1981"/>
                    <a:pt x="4195" y="1776"/>
                  </a:cubicBezTo>
                  <a:lnTo>
                    <a:pt x="4195" y="598"/>
                  </a:lnTo>
                  <a:cubicBezTo>
                    <a:pt x="4195" y="394"/>
                    <a:pt x="4226" y="190"/>
                    <a:pt x="4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15"/>
            <p:cNvSpPr/>
            <p:nvPr/>
          </p:nvSpPr>
          <p:spPr>
            <a:xfrm>
              <a:off x="1289975" y="1515175"/>
              <a:ext cx="87625" cy="90775"/>
            </a:xfrm>
            <a:custGeom>
              <a:rect b="b" l="l" r="r" t="t"/>
              <a:pathLst>
                <a:path extrusionOk="0" h="3631" w="3505">
                  <a:moveTo>
                    <a:pt x="3410" y="1"/>
                  </a:moveTo>
                  <a:lnTo>
                    <a:pt x="1" y="3630"/>
                  </a:lnTo>
                  <a:lnTo>
                    <a:pt x="3504" y="3630"/>
                  </a:lnTo>
                  <a:cubicBezTo>
                    <a:pt x="3441" y="3442"/>
                    <a:pt x="3410" y="3237"/>
                    <a:pt x="3410" y="3033"/>
                  </a:cubicBezTo>
                  <a:lnTo>
                    <a:pt x="34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115"/>
          <p:cNvGrpSpPr/>
          <p:nvPr/>
        </p:nvGrpSpPr>
        <p:grpSpPr>
          <a:xfrm>
            <a:off x="1885825" y="1108175"/>
            <a:ext cx="343300" cy="497775"/>
            <a:chOff x="1885825" y="1108175"/>
            <a:chExt cx="343300" cy="497775"/>
          </a:xfrm>
        </p:grpSpPr>
        <p:sp>
          <p:nvSpPr>
            <p:cNvPr id="3816" name="Google Shape;3816;p115"/>
            <p:cNvSpPr/>
            <p:nvPr/>
          </p:nvSpPr>
          <p:spPr>
            <a:xfrm>
              <a:off x="1997750" y="1207650"/>
              <a:ext cx="167350" cy="132375"/>
            </a:xfrm>
            <a:custGeom>
              <a:rect b="b" l="l" r="r" t="t"/>
              <a:pathLst>
                <a:path extrusionOk="0" h="5295" w="6694">
                  <a:moveTo>
                    <a:pt x="4463" y="0"/>
                  </a:moveTo>
                  <a:cubicBezTo>
                    <a:pt x="3975" y="566"/>
                    <a:pt x="2593" y="1980"/>
                    <a:pt x="1" y="2294"/>
                  </a:cubicBezTo>
                  <a:cubicBezTo>
                    <a:pt x="535" y="2954"/>
                    <a:pt x="2420" y="5043"/>
                    <a:pt x="6693" y="5295"/>
                  </a:cubicBezTo>
                  <a:cubicBezTo>
                    <a:pt x="5955" y="3535"/>
                    <a:pt x="5170" y="1681"/>
                    <a:pt x="44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15"/>
            <p:cNvSpPr/>
            <p:nvPr/>
          </p:nvSpPr>
          <p:spPr>
            <a:xfrm>
              <a:off x="1907425" y="1282275"/>
              <a:ext cx="245100" cy="158300"/>
            </a:xfrm>
            <a:custGeom>
              <a:rect b="b" l="l" r="r" t="t"/>
              <a:pathLst>
                <a:path extrusionOk="0" h="6332" w="9804">
                  <a:moveTo>
                    <a:pt x="2671" y="0"/>
                  </a:moveTo>
                  <a:cubicBezTo>
                    <a:pt x="1728" y="2231"/>
                    <a:pt x="770" y="4509"/>
                    <a:pt x="0" y="6332"/>
                  </a:cubicBezTo>
                  <a:cubicBezTo>
                    <a:pt x="5452" y="6175"/>
                    <a:pt x="8453" y="4509"/>
                    <a:pt x="9804" y="3441"/>
                  </a:cubicBezTo>
                  <a:cubicBezTo>
                    <a:pt x="4980" y="3001"/>
                    <a:pt x="2954" y="346"/>
                    <a:pt x="2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15"/>
            <p:cNvSpPr/>
            <p:nvPr/>
          </p:nvSpPr>
          <p:spPr>
            <a:xfrm>
              <a:off x="1993825" y="1108175"/>
              <a:ext cx="102150" cy="127775"/>
            </a:xfrm>
            <a:custGeom>
              <a:rect b="b" l="l" r="r" t="t"/>
              <a:pathLst>
                <a:path extrusionOk="0" h="5111" w="4086">
                  <a:moveTo>
                    <a:pt x="2552" y="1"/>
                  </a:moveTo>
                  <a:cubicBezTo>
                    <a:pt x="2334" y="1"/>
                    <a:pt x="2114" y="122"/>
                    <a:pt x="2012" y="366"/>
                  </a:cubicBezTo>
                  <a:lnTo>
                    <a:pt x="1" y="5110"/>
                  </a:lnTo>
                  <a:cubicBezTo>
                    <a:pt x="2530" y="4812"/>
                    <a:pt x="3724" y="3304"/>
                    <a:pt x="4085" y="2738"/>
                  </a:cubicBezTo>
                  <a:lnTo>
                    <a:pt x="3080" y="366"/>
                  </a:lnTo>
                  <a:cubicBezTo>
                    <a:pt x="2986" y="122"/>
                    <a:pt x="2770" y="1"/>
                    <a:pt x="2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15"/>
            <p:cNvSpPr/>
            <p:nvPr/>
          </p:nvSpPr>
          <p:spPr>
            <a:xfrm>
              <a:off x="1885825" y="1381250"/>
              <a:ext cx="343300" cy="133950"/>
            </a:xfrm>
            <a:custGeom>
              <a:rect b="b" l="l" r="r" t="t"/>
              <a:pathLst>
                <a:path extrusionOk="0" h="5358" w="13732">
                  <a:moveTo>
                    <a:pt x="11877" y="1"/>
                  </a:moveTo>
                  <a:cubicBezTo>
                    <a:pt x="9521" y="2106"/>
                    <a:pt x="5499" y="3488"/>
                    <a:pt x="361" y="3551"/>
                  </a:cubicBezTo>
                  <a:cubicBezTo>
                    <a:pt x="283" y="3740"/>
                    <a:pt x="204" y="3928"/>
                    <a:pt x="126" y="4101"/>
                  </a:cubicBezTo>
                  <a:cubicBezTo>
                    <a:pt x="0" y="4384"/>
                    <a:pt x="31" y="4698"/>
                    <a:pt x="204" y="4949"/>
                  </a:cubicBezTo>
                  <a:cubicBezTo>
                    <a:pt x="377" y="5201"/>
                    <a:pt x="644" y="5358"/>
                    <a:pt x="958" y="5358"/>
                  </a:cubicBezTo>
                  <a:lnTo>
                    <a:pt x="12789" y="5358"/>
                  </a:lnTo>
                  <a:cubicBezTo>
                    <a:pt x="13087" y="5358"/>
                    <a:pt x="13370" y="5201"/>
                    <a:pt x="13527" y="4949"/>
                  </a:cubicBezTo>
                  <a:cubicBezTo>
                    <a:pt x="13700" y="4698"/>
                    <a:pt x="13731" y="4384"/>
                    <a:pt x="13606" y="4101"/>
                  </a:cubicBezTo>
                  <a:cubicBezTo>
                    <a:pt x="13150" y="3017"/>
                    <a:pt x="12537" y="1587"/>
                    <a:pt x="11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15"/>
            <p:cNvSpPr/>
            <p:nvPr/>
          </p:nvSpPr>
          <p:spPr>
            <a:xfrm>
              <a:off x="2011900" y="1544250"/>
              <a:ext cx="91525" cy="61700"/>
            </a:xfrm>
            <a:custGeom>
              <a:rect b="b" l="l" r="r" t="t"/>
              <a:pathLst>
                <a:path extrusionOk="0" h="2468" w="3661">
                  <a:moveTo>
                    <a:pt x="0" y="1"/>
                  </a:moveTo>
                  <a:lnTo>
                    <a:pt x="0" y="1870"/>
                  </a:lnTo>
                  <a:cubicBezTo>
                    <a:pt x="0" y="2200"/>
                    <a:pt x="252" y="2467"/>
                    <a:pt x="582" y="2467"/>
                  </a:cubicBezTo>
                  <a:lnTo>
                    <a:pt x="3080" y="2467"/>
                  </a:lnTo>
                  <a:cubicBezTo>
                    <a:pt x="3394" y="2467"/>
                    <a:pt x="3661" y="2200"/>
                    <a:pt x="3661" y="1870"/>
                  </a:cubicBezTo>
                  <a:lnTo>
                    <a:pt x="36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115"/>
          <p:cNvGrpSpPr/>
          <p:nvPr/>
        </p:nvGrpSpPr>
        <p:grpSpPr>
          <a:xfrm>
            <a:off x="2523275" y="1108350"/>
            <a:ext cx="501600" cy="497600"/>
            <a:chOff x="2523275" y="1108350"/>
            <a:chExt cx="501600" cy="497600"/>
          </a:xfrm>
        </p:grpSpPr>
        <p:sp>
          <p:nvSpPr>
            <p:cNvPr id="3822" name="Google Shape;3822;p115"/>
            <p:cNvSpPr/>
            <p:nvPr/>
          </p:nvSpPr>
          <p:spPr>
            <a:xfrm>
              <a:off x="2523275" y="1295625"/>
              <a:ext cx="195625" cy="154075"/>
            </a:xfrm>
            <a:custGeom>
              <a:rect b="b" l="l" r="r" t="t"/>
              <a:pathLst>
                <a:path extrusionOk="0" h="6163" w="7825">
                  <a:moveTo>
                    <a:pt x="299" y="1"/>
                  </a:moveTo>
                  <a:cubicBezTo>
                    <a:pt x="236" y="48"/>
                    <a:pt x="205" y="111"/>
                    <a:pt x="158" y="173"/>
                  </a:cubicBezTo>
                  <a:cubicBezTo>
                    <a:pt x="1" y="456"/>
                    <a:pt x="142" y="708"/>
                    <a:pt x="189" y="802"/>
                  </a:cubicBezTo>
                  <a:lnTo>
                    <a:pt x="3112" y="5876"/>
                  </a:lnTo>
                  <a:cubicBezTo>
                    <a:pt x="3190" y="6002"/>
                    <a:pt x="3316" y="6096"/>
                    <a:pt x="3473" y="6144"/>
                  </a:cubicBezTo>
                  <a:cubicBezTo>
                    <a:pt x="3525" y="6157"/>
                    <a:pt x="3573" y="6163"/>
                    <a:pt x="3618" y="6163"/>
                  </a:cubicBezTo>
                  <a:cubicBezTo>
                    <a:pt x="3777" y="6163"/>
                    <a:pt x="3888" y="6093"/>
                    <a:pt x="3913" y="6081"/>
                  </a:cubicBezTo>
                  <a:cubicBezTo>
                    <a:pt x="5170" y="5358"/>
                    <a:pt x="6568" y="4337"/>
                    <a:pt x="7825" y="3347"/>
                  </a:cubicBezTo>
                  <a:cubicBezTo>
                    <a:pt x="6175" y="2734"/>
                    <a:pt x="2719" y="1320"/>
                    <a:pt x="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15"/>
            <p:cNvSpPr/>
            <p:nvPr/>
          </p:nvSpPr>
          <p:spPr>
            <a:xfrm>
              <a:off x="2523275" y="1108350"/>
              <a:ext cx="196425" cy="232075"/>
            </a:xfrm>
            <a:custGeom>
              <a:rect b="b" l="l" r="r" t="t"/>
              <a:pathLst>
                <a:path extrusionOk="0" h="9283" w="7857">
                  <a:moveTo>
                    <a:pt x="3625" y="0"/>
                  </a:moveTo>
                  <a:cubicBezTo>
                    <a:pt x="3423" y="0"/>
                    <a:pt x="3228" y="105"/>
                    <a:pt x="3112" y="296"/>
                  </a:cubicBezTo>
                  <a:lnTo>
                    <a:pt x="189" y="5355"/>
                  </a:lnTo>
                  <a:cubicBezTo>
                    <a:pt x="142" y="5465"/>
                    <a:pt x="1" y="5700"/>
                    <a:pt x="158" y="5999"/>
                  </a:cubicBezTo>
                  <a:cubicBezTo>
                    <a:pt x="221" y="6078"/>
                    <a:pt x="284" y="6156"/>
                    <a:pt x="378" y="6203"/>
                  </a:cubicBezTo>
                  <a:cubicBezTo>
                    <a:pt x="2279" y="7303"/>
                    <a:pt x="5107" y="8513"/>
                    <a:pt x="7039" y="9283"/>
                  </a:cubicBezTo>
                  <a:lnTo>
                    <a:pt x="7039" y="4334"/>
                  </a:lnTo>
                  <a:cubicBezTo>
                    <a:pt x="7039" y="3705"/>
                    <a:pt x="7369" y="3155"/>
                    <a:pt x="7856" y="2841"/>
                  </a:cubicBezTo>
                  <a:cubicBezTo>
                    <a:pt x="6568" y="1836"/>
                    <a:pt x="5138" y="783"/>
                    <a:pt x="3913" y="76"/>
                  </a:cubicBezTo>
                  <a:cubicBezTo>
                    <a:pt x="3821" y="25"/>
                    <a:pt x="3722" y="0"/>
                    <a:pt x="36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15"/>
            <p:cNvSpPr/>
            <p:nvPr/>
          </p:nvSpPr>
          <p:spPr>
            <a:xfrm>
              <a:off x="2728300" y="1201750"/>
              <a:ext cx="91550" cy="154400"/>
            </a:xfrm>
            <a:custGeom>
              <a:rect b="b" l="l" r="r" t="t"/>
              <a:pathLst>
                <a:path extrusionOk="0" h="6176" w="3662">
                  <a:moveTo>
                    <a:pt x="582" y="1"/>
                  </a:moveTo>
                  <a:cubicBezTo>
                    <a:pt x="268" y="1"/>
                    <a:pt x="1" y="268"/>
                    <a:pt x="1" y="598"/>
                  </a:cubicBezTo>
                  <a:lnTo>
                    <a:pt x="1" y="5594"/>
                  </a:lnTo>
                  <a:cubicBezTo>
                    <a:pt x="1" y="5908"/>
                    <a:pt x="268" y="6175"/>
                    <a:pt x="582" y="6175"/>
                  </a:cubicBezTo>
                  <a:lnTo>
                    <a:pt x="3080" y="6175"/>
                  </a:lnTo>
                  <a:cubicBezTo>
                    <a:pt x="3410" y="6175"/>
                    <a:pt x="3662" y="5908"/>
                    <a:pt x="3662" y="5594"/>
                  </a:cubicBezTo>
                  <a:lnTo>
                    <a:pt x="3662" y="598"/>
                  </a:lnTo>
                  <a:cubicBezTo>
                    <a:pt x="3662" y="268"/>
                    <a:pt x="3410" y="1"/>
                    <a:pt x="3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15"/>
            <p:cNvSpPr/>
            <p:nvPr/>
          </p:nvSpPr>
          <p:spPr>
            <a:xfrm>
              <a:off x="2829250" y="1295625"/>
              <a:ext cx="195625" cy="154075"/>
            </a:xfrm>
            <a:custGeom>
              <a:rect b="b" l="l" r="r" t="t"/>
              <a:pathLst>
                <a:path extrusionOk="0" h="6163" w="7825">
                  <a:moveTo>
                    <a:pt x="7526" y="1"/>
                  </a:moveTo>
                  <a:cubicBezTo>
                    <a:pt x="5107" y="1320"/>
                    <a:pt x="1650" y="2734"/>
                    <a:pt x="1" y="3347"/>
                  </a:cubicBezTo>
                  <a:cubicBezTo>
                    <a:pt x="1257" y="4337"/>
                    <a:pt x="2656" y="5358"/>
                    <a:pt x="3913" y="6081"/>
                  </a:cubicBezTo>
                  <a:cubicBezTo>
                    <a:pt x="3937" y="6093"/>
                    <a:pt x="4048" y="6163"/>
                    <a:pt x="4208" y="6163"/>
                  </a:cubicBezTo>
                  <a:cubicBezTo>
                    <a:pt x="4252" y="6163"/>
                    <a:pt x="4301" y="6157"/>
                    <a:pt x="4353" y="6144"/>
                  </a:cubicBezTo>
                  <a:cubicBezTo>
                    <a:pt x="4510" y="6096"/>
                    <a:pt x="4635" y="6002"/>
                    <a:pt x="4714" y="5876"/>
                  </a:cubicBezTo>
                  <a:lnTo>
                    <a:pt x="7636" y="802"/>
                  </a:lnTo>
                  <a:cubicBezTo>
                    <a:pt x="7683" y="708"/>
                    <a:pt x="7825" y="456"/>
                    <a:pt x="7668" y="173"/>
                  </a:cubicBezTo>
                  <a:cubicBezTo>
                    <a:pt x="7636" y="111"/>
                    <a:pt x="7589" y="48"/>
                    <a:pt x="7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15"/>
            <p:cNvSpPr/>
            <p:nvPr/>
          </p:nvSpPr>
          <p:spPr>
            <a:xfrm>
              <a:off x="2828475" y="1108350"/>
              <a:ext cx="196400" cy="232075"/>
            </a:xfrm>
            <a:custGeom>
              <a:rect b="b" l="l" r="r" t="t"/>
              <a:pathLst>
                <a:path extrusionOk="0" h="9283" w="7856">
                  <a:moveTo>
                    <a:pt x="4232" y="0"/>
                  </a:moveTo>
                  <a:cubicBezTo>
                    <a:pt x="4135" y="0"/>
                    <a:pt x="4036" y="25"/>
                    <a:pt x="3944" y="76"/>
                  </a:cubicBezTo>
                  <a:cubicBezTo>
                    <a:pt x="2718" y="783"/>
                    <a:pt x="1288" y="1836"/>
                    <a:pt x="0" y="2841"/>
                  </a:cubicBezTo>
                  <a:cubicBezTo>
                    <a:pt x="487" y="3155"/>
                    <a:pt x="817" y="3705"/>
                    <a:pt x="817" y="4334"/>
                  </a:cubicBezTo>
                  <a:lnTo>
                    <a:pt x="817" y="9283"/>
                  </a:lnTo>
                  <a:cubicBezTo>
                    <a:pt x="2750" y="8513"/>
                    <a:pt x="5578" y="7303"/>
                    <a:pt x="7479" y="6203"/>
                  </a:cubicBezTo>
                  <a:cubicBezTo>
                    <a:pt x="7573" y="6156"/>
                    <a:pt x="7636" y="6078"/>
                    <a:pt x="7699" y="5999"/>
                  </a:cubicBezTo>
                  <a:cubicBezTo>
                    <a:pt x="7856" y="5700"/>
                    <a:pt x="7714" y="5465"/>
                    <a:pt x="7667" y="5355"/>
                  </a:cubicBezTo>
                  <a:lnTo>
                    <a:pt x="4745" y="296"/>
                  </a:lnTo>
                  <a:cubicBezTo>
                    <a:pt x="4628" y="105"/>
                    <a:pt x="4433" y="0"/>
                    <a:pt x="4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15"/>
            <p:cNvSpPr/>
            <p:nvPr/>
          </p:nvSpPr>
          <p:spPr>
            <a:xfrm>
              <a:off x="2617950" y="1385175"/>
              <a:ext cx="312275" cy="220775"/>
            </a:xfrm>
            <a:custGeom>
              <a:rect b="b" l="l" r="r" t="t"/>
              <a:pathLst>
                <a:path extrusionOk="0" h="8831" w="12491">
                  <a:moveTo>
                    <a:pt x="5625" y="1"/>
                  </a:moveTo>
                  <a:lnTo>
                    <a:pt x="4761" y="676"/>
                  </a:lnTo>
                  <a:cubicBezTo>
                    <a:pt x="3362" y="1760"/>
                    <a:pt x="2200" y="2609"/>
                    <a:pt x="1194" y="3221"/>
                  </a:cubicBezTo>
                  <a:lnTo>
                    <a:pt x="63" y="8107"/>
                  </a:lnTo>
                  <a:cubicBezTo>
                    <a:pt x="0" y="8327"/>
                    <a:pt x="94" y="8563"/>
                    <a:pt x="267" y="8704"/>
                  </a:cubicBezTo>
                  <a:cubicBezTo>
                    <a:pt x="362" y="8783"/>
                    <a:pt x="503" y="8830"/>
                    <a:pt x="629" y="8830"/>
                  </a:cubicBezTo>
                  <a:cubicBezTo>
                    <a:pt x="707" y="8830"/>
                    <a:pt x="801" y="8799"/>
                    <a:pt x="880" y="8767"/>
                  </a:cubicBezTo>
                  <a:lnTo>
                    <a:pt x="3079" y="7668"/>
                  </a:lnTo>
                  <a:lnTo>
                    <a:pt x="4666" y="8720"/>
                  </a:lnTo>
                  <a:cubicBezTo>
                    <a:pt x="4769" y="8786"/>
                    <a:pt x="4888" y="8823"/>
                    <a:pt x="5004" y="8823"/>
                  </a:cubicBezTo>
                  <a:cubicBezTo>
                    <a:pt x="5084" y="8823"/>
                    <a:pt x="5162" y="8806"/>
                    <a:pt x="5232" y="8767"/>
                  </a:cubicBezTo>
                  <a:cubicBezTo>
                    <a:pt x="5420" y="8689"/>
                    <a:pt x="5546" y="8516"/>
                    <a:pt x="5578" y="8312"/>
                  </a:cubicBezTo>
                  <a:lnTo>
                    <a:pt x="6253" y="2954"/>
                  </a:lnTo>
                  <a:lnTo>
                    <a:pt x="6913" y="8312"/>
                  </a:lnTo>
                  <a:cubicBezTo>
                    <a:pt x="6944" y="8516"/>
                    <a:pt x="7070" y="8689"/>
                    <a:pt x="7259" y="8767"/>
                  </a:cubicBezTo>
                  <a:cubicBezTo>
                    <a:pt x="7329" y="8806"/>
                    <a:pt x="7407" y="8823"/>
                    <a:pt x="7486" y="8823"/>
                  </a:cubicBezTo>
                  <a:cubicBezTo>
                    <a:pt x="7602" y="8823"/>
                    <a:pt x="7722" y="8786"/>
                    <a:pt x="7824" y="8720"/>
                  </a:cubicBezTo>
                  <a:lnTo>
                    <a:pt x="9411" y="7668"/>
                  </a:lnTo>
                  <a:lnTo>
                    <a:pt x="11611" y="8767"/>
                  </a:lnTo>
                  <a:cubicBezTo>
                    <a:pt x="11689" y="8799"/>
                    <a:pt x="11783" y="8830"/>
                    <a:pt x="11862" y="8830"/>
                  </a:cubicBezTo>
                  <a:cubicBezTo>
                    <a:pt x="11988" y="8830"/>
                    <a:pt x="12129" y="8783"/>
                    <a:pt x="12223" y="8704"/>
                  </a:cubicBezTo>
                  <a:cubicBezTo>
                    <a:pt x="12412" y="8563"/>
                    <a:pt x="12490" y="8327"/>
                    <a:pt x="12427" y="8107"/>
                  </a:cubicBezTo>
                  <a:lnTo>
                    <a:pt x="11296" y="3221"/>
                  </a:lnTo>
                  <a:cubicBezTo>
                    <a:pt x="10291" y="2609"/>
                    <a:pt x="9128" y="1760"/>
                    <a:pt x="7730" y="676"/>
                  </a:cubicBezTo>
                  <a:lnTo>
                    <a:pt x="68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115"/>
          <p:cNvGrpSpPr/>
          <p:nvPr/>
        </p:nvGrpSpPr>
        <p:grpSpPr>
          <a:xfrm>
            <a:off x="3232250" y="1108275"/>
            <a:ext cx="370400" cy="497475"/>
            <a:chOff x="3232250" y="1108275"/>
            <a:chExt cx="370400" cy="497475"/>
          </a:xfrm>
        </p:grpSpPr>
        <p:sp>
          <p:nvSpPr>
            <p:cNvPr id="3829" name="Google Shape;3829;p115"/>
            <p:cNvSpPr/>
            <p:nvPr/>
          </p:nvSpPr>
          <p:spPr>
            <a:xfrm>
              <a:off x="3478500" y="1390675"/>
              <a:ext cx="108425" cy="148500"/>
            </a:xfrm>
            <a:custGeom>
              <a:rect b="b" l="l" r="r" t="t"/>
              <a:pathLst>
                <a:path extrusionOk="0" h="5940" w="4337">
                  <a:moveTo>
                    <a:pt x="4337" y="1"/>
                  </a:moveTo>
                  <a:cubicBezTo>
                    <a:pt x="1949" y="1"/>
                    <a:pt x="1" y="1933"/>
                    <a:pt x="1" y="4321"/>
                  </a:cubicBezTo>
                  <a:lnTo>
                    <a:pt x="1" y="5939"/>
                  </a:lnTo>
                  <a:lnTo>
                    <a:pt x="4038" y="3598"/>
                  </a:lnTo>
                  <a:cubicBezTo>
                    <a:pt x="4227" y="3504"/>
                    <a:pt x="4337" y="3300"/>
                    <a:pt x="4337" y="3096"/>
                  </a:cubicBezTo>
                  <a:lnTo>
                    <a:pt x="43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15"/>
            <p:cNvSpPr/>
            <p:nvPr/>
          </p:nvSpPr>
          <p:spPr>
            <a:xfrm>
              <a:off x="3401525" y="1214325"/>
              <a:ext cx="185400" cy="58550"/>
            </a:xfrm>
            <a:custGeom>
              <a:rect b="b" l="l" r="r" t="t"/>
              <a:pathLst>
                <a:path extrusionOk="0" h="2342" w="7416">
                  <a:moveTo>
                    <a:pt x="0" y="0"/>
                  </a:moveTo>
                  <a:lnTo>
                    <a:pt x="0" y="1760"/>
                  </a:lnTo>
                  <a:lnTo>
                    <a:pt x="582" y="2341"/>
                  </a:lnTo>
                  <a:lnTo>
                    <a:pt x="1430" y="1509"/>
                  </a:lnTo>
                  <a:cubicBezTo>
                    <a:pt x="1540" y="1399"/>
                    <a:pt x="1681" y="1336"/>
                    <a:pt x="1839" y="1336"/>
                  </a:cubicBezTo>
                  <a:cubicBezTo>
                    <a:pt x="1996" y="1336"/>
                    <a:pt x="2137" y="1399"/>
                    <a:pt x="2247" y="1509"/>
                  </a:cubicBezTo>
                  <a:lnTo>
                    <a:pt x="3080" y="2341"/>
                  </a:lnTo>
                  <a:lnTo>
                    <a:pt x="3928" y="1509"/>
                  </a:lnTo>
                  <a:cubicBezTo>
                    <a:pt x="4038" y="1399"/>
                    <a:pt x="4180" y="1336"/>
                    <a:pt x="4337" y="1336"/>
                  </a:cubicBezTo>
                  <a:cubicBezTo>
                    <a:pt x="4494" y="1336"/>
                    <a:pt x="4635" y="1399"/>
                    <a:pt x="4745" y="1509"/>
                  </a:cubicBezTo>
                  <a:lnTo>
                    <a:pt x="5578" y="2341"/>
                  </a:lnTo>
                  <a:lnTo>
                    <a:pt x="6426" y="1509"/>
                  </a:lnTo>
                  <a:cubicBezTo>
                    <a:pt x="6536" y="1399"/>
                    <a:pt x="6678" y="1336"/>
                    <a:pt x="6835" y="1336"/>
                  </a:cubicBezTo>
                  <a:cubicBezTo>
                    <a:pt x="6992" y="1336"/>
                    <a:pt x="7133" y="1399"/>
                    <a:pt x="7243" y="1509"/>
                  </a:cubicBezTo>
                  <a:lnTo>
                    <a:pt x="7416" y="1681"/>
                  </a:lnTo>
                  <a:lnTo>
                    <a:pt x="74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15"/>
            <p:cNvSpPr/>
            <p:nvPr/>
          </p:nvSpPr>
          <p:spPr>
            <a:xfrm>
              <a:off x="3232250" y="1283050"/>
              <a:ext cx="354675" cy="322700"/>
            </a:xfrm>
            <a:custGeom>
              <a:rect b="b" l="l" r="r" t="t"/>
              <a:pathLst>
                <a:path extrusionOk="0" h="12908" w="14187">
                  <a:moveTo>
                    <a:pt x="8610" y="1"/>
                  </a:moveTo>
                  <a:lnTo>
                    <a:pt x="7777" y="833"/>
                  </a:lnTo>
                  <a:cubicBezTo>
                    <a:pt x="7667" y="943"/>
                    <a:pt x="7510" y="1006"/>
                    <a:pt x="7353" y="1006"/>
                  </a:cubicBezTo>
                  <a:cubicBezTo>
                    <a:pt x="7211" y="1006"/>
                    <a:pt x="7054" y="943"/>
                    <a:pt x="6944" y="833"/>
                  </a:cubicBezTo>
                  <a:lnTo>
                    <a:pt x="6771" y="661"/>
                  </a:lnTo>
                  <a:lnTo>
                    <a:pt x="6771" y="3457"/>
                  </a:lnTo>
                  <a:lnTo>
                    <a:pt x="2388" y="5987"/>
                  </a:lnTo>
                  <a:cubicBezTo>
                    <a:pt x="613" y="7024"/>
                    <a:pt x="0" y="9286"/>
                    <a:pt x="1021" y="11061"/>
                  </a:cubicBezTo>
                  <a:cubicBezTo>
                    <a:pt x="1717" y="12243"/>
                    <a:pt x="2966" y="12907"/>
                    <a:pt x="4249" y="12907"/>
                  </a:cubicBezTo>
                  <a:cubicBezTo>
                    <a:pt x="4877" y="12907"/>
                    <a:pt x="5512" y="12748"/>
                    <a:pt x="6096" y="12412"/>
                  </a:cubicBezTo>
                  <a:lnTo>
                    <a:pt x="8688" y="10904"/>
                  </a:lnTo>
                  <a:lnTo>
                    <a:pt x="8688" y="8626"/>
                  </a:lnTo>
                  <a:cubicBezTo>
                    <a:pt x="8688" y="5594"/>
                    <a:pt x="11155" y="3127"/>
                    <a:pt x="14187" y="3127"/>
                  </a:cubicBezTo>
                  <a:lnTo>
                    <a:pt x="14187" y="582"/>
                  </a:lnTo>
                  <a:lnTo>
                    <a:pt x="13606" y="1"/>
                  </a:lnTo>
                  <a:lnTo>
                    <a:pt x="12773" y="833"/>
                  </a:lnTo>
                  <a:cubicBezTo>
                    <a:pt x="12663" y="943"/>
                    <a:pt x="12506" y="1006"/>
                    <a:pt x="12349" y="1006"/>
                  </a:cubicBezTo>
                  <a:cubicBezTo>
                    <a:pt x="12192" y="1006"/>
                    <a:pt x="12050" y="943"/>
                    <a:pt x="11940" y="833"/>
                  </a:cubicBezTo>
                  <a:lnTo>
                    <a:pt x="11108" y="1"/>
                  </a:lnTo>
                  <a:lnTo>
                    <a:pt x="10275" y="833"/>
                  </a:lnTo>
                  <a:cubicBezTo>
                    <a:pt x="10165" y="943"/>
                    <a:pt x="10008" y="1006"/>
                    <a:pt x="9851" y="1006"/>
                  </a:cubicBezTo>
                  <a:cubicBezTo>
                    <a:pt x="9694" y="1006"/>
                    <a:pt x="9552" y="943"/>
                    <a:pt x="9442" y="833"/>
                  </a:cubicBezTo>
                  <a:lnTo>
                    <a:pt x="86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15"/>
            <p:cNvSpPr/>
            <p:nvPr/>
          </p:nvSpPr>
          <p:spPr>
            <a:xfrm>
              <a:off x="3385800" y="1108275"/>
              <a:ext cx="216850" cy="77000"/>
            </a:xfrm>
            <a:custGeom>
              <a:rect b="b" l="l" r="r" t="t"/>
              <a:pathLst>
                <a:path extrusionOk="0" h="3080" w="8674">
                  <a:moveTo>
                    <a:pt x="598" y="0"/>
                  </a:moveTo>
                  <a:cubicBezTo>
                    <a:pt x="268" y="0"/>
                    <a:pt x="1" y="268"/>
                    <a:pt x="1" y="582"/>
                  </a:cubicBezTo>
                  <a:lnTo>
                    <a:pt x="1" y="2498"/>
                  </a:lnTo>
                  <a:cubicBezTo>
                    <a:pt x="1" y="2813"/>
                    <a:pt x="268" y="3080"/>
                    <a:pt x="598" y="3080"/>
                  </a:cubicBezTo>
                  <a:lnTo>
                    <a:pt x="8092" y="3080"/>
                  </a:lnTo>
                  <a:cubicBezTo>
                    <a:pt x="8406" y="3080"/>
                    <a:pt x="8673" y="2813"/>
                    <a:pt x="8673" y="2498"/>
                  </a:cubicBezTo>
                  <a:lnTo>
                    <a:pt x="8673" y="582"/>
                  </a:lnTo>
                  <a:cubicBezTo>
                    <a:pt x="8673" y="268"/>
                    <a:pt x="8406" y="0"/>
                    <a:pt x="80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115"/>
          <p:cNvGrpSpPr/>
          <p:nvPr/>
        </p:nvGrpSpPr>
        <p:grpSpPr>
          <a:xfrm>
            <a:off x="3860275" y="1108275"/>
            <a:ext cx="427375" cy="497675"/>
            <a:chOff x="3860275" y="1108275"/>
            <a:chExt cx="427375" cy="497675"/>
          </a:xfrm>
        </p:grpSpPr>
        <p:sp>
          <p:nvSpPr>
            <p:cNvPr id="3834" name="Google Shape;3834;p115"/>
            <p:cNvSpPr/>
            <p:nvPr/>
          </p:nvSpPr>
          <p:spPr>
            <a:xfrm>
              <a:off x="4225175" y="1108275"/>
              <a:ext cx="62475" cy="62475"/>
            </a:xfrm>
            <a:custGeom>
              <a:rect b="b" l="l" r="r" t="t"/>
              <a:pathLst>
                <a:path extrusionOk="0" h="2499" w="2499">
                  <a:moveTo>
                    <a:pt x="1241" y="0"/>
                  </a:moveTo>
                  <a:cubicBezTo>
                    <a:pt x="566" y="0"/>
                    <a:pt x="0" y="566"/>
                    <a:pt x="0" y="1242"/>
                  </a:cubicBezTo>
                  <a:cubicBezTo>
                    <a:pt x="0" y="1933"/>
                    <a:pt x="566" y="2498"/>
                    <a:pt x="1241" y="2498"/>
                  </a:cubicBezTo>
                  <a:cubicBezTo>
                    <a:pt x="1933" y="2498"/>
                    <a:pt x="2498" y="1933"/>
                    <a:pt x="2498" y="1242"/>
                  </a:cubicBezTo>
                  <a:cubicBezTo>
                    <a:pt x="2498" y="566"/>
                    <a:pt x="1933" y="0"/>
                    <a:pt x="12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15"/>
            <p:cNvSpPr/>
            <p:nvPr/>
          </p:nvSpPr>
          <p:spPr>
            <a:xfrm>
              <a:off x="3930600" y="1301525"/>
              <a:ext cx="286725" cy="93500"/>
            </a:xfrm>
            <a:custGeom>
              <a:rect b="b" l="l" r="r" t="t"/>
              <a:pathLst>
                <a:path extrusionOk="0" h="3740" w="11469">
                  <a:moveTo>
                    <a:pt x="3629" y="927"/>
                  </a:moveTo>
                  <a:cubicBezTo>
                    <a:pt x="3943" y="927"/>
                    <a:pt x="4211" y="1194"/>
                    <a:pt x="4211" y="1524"/>
                  </a:cubicBezTo>
                  <a:lnTo>
                    <a:pt x="4211" y="2215"/>
                  </a:lnTo>
                  <a:cubicBezTo>
                    <a:pt x="4211" y="2545"/>
                    <a:pt x="3943" y="2797"/>
                    <a:pt x="3629" y="2797"/>
                  </a:cubicBezTo>
                  <a:cubicBezTo>
                    <a:pt x="3299" y="2797"/>
                    <a:pt x="3048" y="2545"/>
                    <a:pt x="3048" y="2215"/>
                  </a:cubicBezTo>
                  <a:lnTo>
                    <a:pt x="3048" y="1524"/>
                  </a:lnTo>
                  <a:cubicBezTo>
                    <a:pt x="3048" y="1194"/>
                    <a:pt x="3299" y="927"/>
                    <a:pt x="3629" y="927"/>
                  </a:cubicBezTo>
                  <a:close/>
                  <a:moveTo>
                    <a:pt x="7840" y="927"/>
                  </a:moveTo>
                  <a:cubicBezTo>
                    <a:pt x="8170" y="927"/>
                    <a:pt x="8421" y="1194"/>
                    <a:pt x="8421" y="1524"/>
                  </a:cubicBezTo>
                  <a:lnTo>
                    <a:pt x="8421" y="2215"/>
                  </a:lnTo>
                  <a:cubicBezTo>
                    <a:pt x="8421" y="2545"/>
                    <a:pt x="8170" y="2797"/>
                    <a:pt x="7840" y="2797"/>
                  </a:cubicBezTo>
                  <a:cubicBezTo>
                    <a:pt x="7526" y="2797"/>
                    <a:pt x="7258" y="2545"/>
                    <a:pt x="7258" y="2215"/>
                  </a:cubicBezTo>
                  <a:lnTo>
                    <a:pt x="7258" y="1524"/>
                  </a:lnTo>
                  <a:cubicBezTo>
                    <a:pt x="7258" y="1194"/>
                    <a:pt x="7526" y="927"/>
                    <a:pt x="7840" y="927"/>
                  </a:cubicBezTo>
                  <a:close/>
                  <a:moveTo>
                    <a:pt x="0" y="0"/>
                  </a:moveTo>
                  <a:lnTo>
                    <a:pt x="0" y="3739"/>
                  </a:lnTo>
                  <a:lnTo>
                    <a:pt x="11469" y="3739"/>
                  </a:lnTo>
                  <a:lnTo>
                    <a:pt x="11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15"/>
            <p:cNvSpPr/>
            <p:nvPr/>
          </p:nvSpPr>
          <p:spPr>
            <a:xfrm>
              <a:off x="4090450" y="1424075"/>
              <a:ext cx="168125" cy="41250"/>
            </a:xfrm>
            <a:custGeom>
              <a:rect b="b" l="l" r="r" t="t"/>
              <a:pathLst>
                <a:path extrusionOk="0" h="1650" w="6725">
                  <a:moveTo>
                    <a:pt x="0" y="0"/>
                  </a:moveTo>
                  <a:cubicBezTo>
                    <a:pt x="252" y="958"/>
                    <a:pt x="1116" y="1650"/>
                    <a:pt x="2153" y="1650"/>
                  </a:cubicBezTo>
                  <a:lnTo>
                    <a:pt x="6473" y="1650"/>
                  </a:lnTo>
                  <a:cubicBezTo>
                    <a:pt x="6646" y="1650"/>
                    <a:pt x="6725" y="1445"/>
                    <a:pt x="6615" y="1320"/>
                  </a:cubicBezTo>
                  <a:lnTo>
                    <a:pt x="5468" y="173"/>
                  </a:lnTo>
                  <a:cubicBezTo>
                    <a:pt x="5358" y="63"/>
                    <a:pt x="5216" y="0"/>
                    <a:pt x="50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15"/>
            <p:cNvSpPr/>
            <p:nvPr/>
          </p:nvSpPr>
          <p:spPr>
            <a:xfrm>
              <a:off x="3888950" y="1424075"/>
              <a:ext cx="168525" cy="41250"/>
            </a:xfrm>
            <a:custGeom>
              <a:rect b="b" l="l" r="r" t="t"/>
              <a:pathLst>
                <a:path extrusionOk="0" h="1650" w="6741">
                  <a:moveTo>
                    <a:pt x="1682" y="0"/>
                  </a:moveTo>
                  <a:cubicBezTo>
                    <a:pt x="1525" y="0"/>
                    <a:pt x="1383" y="63"/>
                    <a:pt x="1273" y="173"/>
                  </a:cubicBezTo>
                  <a:lnTo>
                    <a:pt x="126" y="1320"/>
                  </a:lnTo>
                  <a:cubicBezTo>
                    <a:pt x="1" y="1445"/>
                    <a:pt x="95" y="1650"/>
                    <a:pt x="268" y="1650"/>
                  </a:cubicBezTo>
                  <a:lnTo>
                    <a:pt x="4588" y="1650"/>
                  </a:lnTo>
                  <a:cubicBezTo>
                    <a:pt x="5609" y="1650"/>
                    <a:pt x="6489" y="958"/>
                    <a:pt x="67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15"/>
            <p:cNvSpPr/>
            <p:nvPr/>
          </p:nvSpPr>
          <p:spPr>
            <a:xfrm>
              <a:off x="3947475" y="1108275"/>
              <a:ext cx="257300" cy="93900"/>
            </a:xfrm>
            <a:custGeom>
              <a:rect b="b" l="l" r="r" t="t"/>
              <a:pathLst>
                <a:path extrusionOk="0" h="3756" w="10292">
                  <a:moveTo>
                    <a:pt x="6505" y="0"/>
                  </a:moveTo>
                  <a:cubicBezTo>
                    <a:pt x="4415" y="0"/>
                    <a:pt x="2436" y="912"/>
                    <a:pt x="1085" y="2498"/>
                  </a:cubicBezTo>
                  <a:cubicBezTo>
                    <a:pt x="692" y="2938"/>
                    <a:pt x="315" y="3378"/>
                    <a:pt x="1" y="3755"/>
                  </a:cubicBezTo>
                  <a:lnTo>
                    <a:pt x="10150" y="3755"/>
                  </a:lnTo>
                  <a:cubicBezTo>
                    <a:pt x="9537" y="2844"/>
                    <a:pt x="9443" y="1682"/>
                    <a:pt x="9898" y="676"/>
                  </a:cubicBezTo>
                  <a:cubicBezTo>
                    <a:pt x="10024" y="425"/>
                    <a:pt x="10291" y="0"/>
                    <a:pt x="10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15"/>
            <p:cNvSpPr/>
            <p:nvPr/>
          </p:nvSpPr>
          <p:spPr>
            <a:xfrm>
              <a:off x="3895250" y="1231200"/>
              <a:ext cx="357050" cy="40875"/>
            </a:xfrm>
            <a:custGeom>
              <a:rect b="b" l="l" r="r" t="t"/>
              <a:pathLst>
                <a:path extrusionOk="0" h="1635" w="14282">
                  <a:moveTo>
                    <a:pt x="833" y="1"/>
                  </a:moveTo>
                  <a:cubicBezTo>
                    <a:pt x="377" y="1"/>
                    <a:pt x="0" y="362"/>
                    <a:pt x="0" y="818"/>
                  </a:cubicBezTo>
                  <a:cubicBezTo>
                    <a:pt x="0" y="1274"/>
                    <a:pt x="377" y="1635"/>
                    <a:pt x="833" y="1635"/>
                  </a:cubicBezTo>
                  <a:lnTo>
                    <a:pt x="13464" y="1635"/>
                  </a:lnTo>
                  <a:cubicBezTo>
                    <a:pt x="13904" y="1635"/>
                    <a:pt x="14281" y="1289"/>
                    <a:pt x="14281" y="818"/>
                  </a:cubicBezTo>
                  <a:cubicBezTo>
                    <a:pt x="14281" y="362"/>
                    <a:pt x="13920" y="1"/>
                    <a:pt x="134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15"/>
            <p:cNvSpPr/>
            <p:nvPr/>
          </p:nvSpPr>
          <p:spPr>
            <a:xfrm>
              <a:off x="3860275" y="1324700"/>
              <a:ext cx="41275" cy="70325"/>
            </a:xfrm>
            <a:custGeom>
              <a:rect b="b" l="l" r="r" t="t"/>
              <a:pathLst>
                <a:path extrusionOk="0" h="2813" w="1651">
                  <a:moveTo>
                    <a:pt x="1399" y="0"/>
                  </a:moveTo>
                  <a:cubicBezTo>
                    <a:pt x="629" y="0"/>
                    <a:pt x="1" y="644"/>
                    <a:pt x="1" y="1414"/>
                  </a:cubicBezTo>
                  <a:cubicBezTo>
                    <a:pt x="1" y="2200"/>
                    <a:pt x="645" y="2812"/>
                    <a:pt x="1399" y="2812"/>
                  </a:cubicBezTo>
                  <a:lnTo>
                    <a:pt x="1650" y="2812"/>
                  </a:lnTo>
                  <a:lnTo>
                    <a:pt x="16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15"/>
            <p:cNvSpPr/>
            <p:nvPr/>
          </p:nvSpPr>
          <p:spPr>
            <a:xfrm>
              <a:off x="4246375" y="1324700"/>
              <a:ext cx="41275" cy="70325"/>
            </a:xfrm>
            <a:custGeom>
              <a:rect b="b" l="l" r="r" t="t"/>
              <a:pathLst>
                <a:path extrusionOk="0" h="2813" w="1651">
                  <a:moveTo>
                    <a:pt x="1" y="0"/>
                  </a:moveTo>
                  <a:lnTo>
                    <a:pt x="1" y="2812"/>
                  </a:lnTo>
                  <a:lnTo>
                    <a:pt x="236" y="2812"/>
                  </a:lnTo>
                  <a:cubicBezTo>
                    <a:pt x="1006" y="2812"/>
                    <a:pt x="1650" y="2200"/>
                    <a:pt x="1650" y="1414"/>
                  </a:cubicBezTo>
                  <a:cubicBezTo>
                    <a:pt x="1650" y="644"/>
                    <a:pt x="1022" y="0"/>
                    <a:pt x="2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15"/>
            <p:cNvSpPr/>
            <p:nvPr/>
          </p:nvSpPr>
          <p:spPr>
            <a:xfrm>
              <a:off x="3912925" y="1457050"/>
              <a:ext cx="322075" cy="148900"/>
            </a:xfrm>
            <a:custGeom>
              <a:rect b="b" l="l" r="r" t="t"/>
              <a:pathLst>
                <a:path extrusionOk="0" h="5956" w="12883">
                  <a:moveTo>
                    <a:pt x="6441" y="1"/>
                  </a:moveTo>
                  <a:cubicBezTo>
                    <a:pt x="5829" y="912"/>
                    <a:pt x="4792" y="1493"/>
                    <a:pt x="3629" y="1493"/>
                  </a:cubicBezTo>
                  <a:lnTo>
                    <a:pt x="0" y="1493"/>
                  </a:lnTo>
                  <a:lnTo>
                    <a:pt x="0" y="2750"/>
                  </a:lnTo>
                  <a:cubicBezTo>
                    <a:pt x="0" y="3520"/>
                    <a:pt x="503" y="4196"/>
                    <a:pt x="1241" y="4415"/>
                  </a:cubicBezTo>
                  <a:lnTo>
                    <a:pt x="6284" y="5924"/>
                  </a:lnTo>
                  <a:cubicBezTo>
                    <a:pt x="6332" y="5939"/>
                    <a:pt x="6394" y="5955"/>
                    <a:pt x="6441" y="5955"/>
                  </a:cubicBezTo>
                  <a:cubicBezTo>
                    <a:pt x="6489" y="5955"/>
                    <a:pt x="6551" y="5939"/>
                    <a:pt x="6599" y="5924"/>
                  </a:cubicBezTo>
                  <a:lnTo>
                    <a:pt x="11642" y="4415"/>
                  </a:lnTo>
                  <a:cubicBezTo>
                    <a:pt x="12380" y="4196"/>
                    <a:pt x="12883" y="3520"/>
                    <a:pt x="12883" y="2750"/>
                  </a:cubicBezTo>
                  <a:lnTo>
                    <a:pt x="12883" y="1493"/>
                  </a:lnTo>
                  <a:lnTo>
                    <a:pt x="9254" y="1493"/>
                  </a:lnTo>
                  <a:cubicBezTo>
                    <a:pt x="8075" y="1493"/>
                    <a:pt x="7054" y="912"/>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115"/>
          <p:cNvGrpSpPr/>
          <p:nvPr/>
        </p:nvGrpSpPr>
        <p:grpSpPr>
          <a:xfrm>
            <a:off x="4588475" y="1108275"/>
            <a:ext cx="403800" cy="497675"/>
            <a:chOff x="4588475" y="1108275"/>
            <a:chExt cx="403800" cy="497675"/>
          </a:xfrm>
        </p:grpSpPr>
        <p:sp>
          <p:nvSpPr>
            <p:cNvPr id="3844" name="Google Shape;3844;p115"/>
            <p:cNvSpPr/>
            <p:nvPr/>
          </p:nvSpPr>
          <p:spPr>
            <a:xfrm>
              <a:off x="4729100" y="1108275"/>
              <a:ext cx="122950" cy="88800"/>
            </a:xfrm>
            <a:custGeom>
              <a:rect b="b" l="l" r="r" t="t"/>
              <a:pathLst>
                <a:path extrusionOk="0" h="3552" w="4918">
                  <a:moveTo>
                    <a:pt x="2451" y="0"/>
                  </a:moveTo>
                  <a:cubicBezTo>
                    <a:pt x="2137" y="0"/>
                    <a:pt x="1870" y="268"/>
                    <a:pt x="1870" y="582"/>
                  </a:cubicBezTo>
                  <a:lnTo>
                    <a:pt x="1870" y="1242"/>
                  </a:lnTo>
                  <a:lnTo>
                    <a:pt x="1838" y="1242"/>
                  </a:lnTo>
                  <a:cubicBezTo>
                    <a:pt x="817" y="1242"/>
                    <a:pt x="0" y="2074"/>
                    <a:pt x="0" y="3080"/>
                  </a:cubicBezTo>
                  <a:lnTo>
                    <a:pt x="0" y="3551"/>
                  </a:lnTo>
                  <a:lnTo>
                    <a:pt x="4918" y="3551"/>
                  </a:lnTo>
                  <a:lnTo>
                    <a:pt x="4918" y="3080"/>
                  </a:lnTo>
                  <a:cubicBezTo>
                    <a:pt x="4918" y="2074"/>
                    <a:pt x="4085" y="1242"/>
                    <a:pt x="3080" y="1242"/>
                  </a:cubicBezTo>
                  <a:lnTo>
                    <a:pt x="3032" y="1242"/>
                  </a:lnTo>
                  <a:lnTo>
                    <a:pt x="3032" y="582"/>
                  </a:lnTo>
                  <a:cubicBezTo>
                    <a:pt x="3032" y="268"/>
                    <a:pt x="2781" y="0"/>
                    <a:pt x="2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15"/>
            <p:cNvSpPr/>
            <p:nvPr/>
          </p:nvSpPr>
          <p:spPr>
            <a:xfrm>
              <a:off x="4588475" y="1226100"/>
              <a:ext cx="403800" cy="379850"/>
            </a:xfrm>
            <a:custGeom>
              <a:rect b="b" l="l" r="r" t="t"/>
              <a:pathLst>
                <a:path extrusionOk="0" h="15194" w="16152">
                  <a:moveTo>
                    <a:pt x="9333" y="3406"/>
                  </a:moveTo>
                  <a:cubicBezTo>
                    <a:pt x="9482" y="3406"/>
                    <a:pt x="9632" y="3465"/>
                    <a:pt x="9742" y="3583"/>
                  </a:cubicBezTo>
                  <a:cubicBezTo>
                    <a:pt x="9977" y="3803"/>
                    <a:pt x="9977" y="4180"/>
                    <a:pt x="9742" y="4400"/>
                  </a:cubicBezTo>
                  <a:lnTo>
                    <a:pt x="8657" y="5484"/>
                  </a:lnTo>
                  <a:lnTo>
                    <a:pt x="8657" y="6521"/>
                  </a:lnTo>
                  <a:lnTo>
                    <a:pt x="9710" y="6521"/>
                  </a:lnTo>
                  <a:lnTo>
                    <a:pt x="10794" y="5452"/>
                  </a:lnTo>
                  <a:cubicBezTo>
                    <a:pt x="10904" y="5335"/>
                    <a:pt x="11053" y="5276"/>
                    <a:pt x="11203" y="5276"/>
                  </a:cubicBezTo>
                  <a:cubicBezTo>
                    <a:pt x="11352" y="5276"/>
                    <a:pt x="11501" y="5335"/>
                    <a:pt x="11611" y="5452"/>
                  </a:cubicBezTo>
                  <a:cubicBezTo>
                    <a:pt x="11847" y="5672"/>
                    <a:pt x="11847" y="6049"/>
                    <a:pt x="11611" y="6269"/>
                  </a:cubicBezTo>
                  <a:lnTo>
                    <a:pt x="10778" y="7118"/>
                  </a:lnTo>
                  <a:lnTo>
                    <a:pt x="11611" y="7950"/>
                  </a:lnTo>
                  <a:cubicBezTo>
                    <a:pt x="11847" y="8170"/>
                    <a:pt x="11847" y="8547"/>
                    <a:pt x="11611" y="8767"/>
                  </a:cubicBezTo>
                  <a:cubicBezTo>
                    <a:pt x="11501" y="8885"/>
                    <a:pt x="11352" y="8944"/>
                    <a:pt x="11203" y="8944"/>
                  </a:cubicBezTo>
                  <a:cubicBezTo>
                    <a:pt x="11053" y="8944"/>
                    <a:pt x="10904" y="8885"/>
                    <a:pt x="10794" y="8767"/>
                  </a:cubicBezTo>
                  <a:lnTo>
                    <a:pt x="9710" y="7699"/>
                  </a:lnTo>
                  <a:lnTo>
                    <a:pt x="8657" y="7699"/>
                  </a:lnTo>
                  <a:lnTo>
                    <a:pt x="8657" y="8736"/>
                  </a:lnTo>
                  <a:lnTo>
                    <a:pt x="9742" y="9820"/>
                  </a:lnTo>
                  <a:cubicBezTo>
                    <a:pt x="9977" y="10056"/>
                    <a:pt x="9977" y="10417"/>
                    <a:pt x="9742" y="10653"/>
                  </a:cubicBezTo>
                  <a:cubicBezTo>
                    <a:pt x="9632" y="10763"/>
                    <a:pt x="9482" y="10818"/>
                    <a:pt x="9333" y="10818"/>
                  </a:cubicBezTo>
                  <a:cubicBezTo>
                    <a:pt x="9184" y="10818"/>
                    <a:pt x="9035" y="10763"/>
                    <a:pt x="8925" y="10653"/>
                  </a:cubicBezTo>
                  <a:lnTo>
                    <a:pt x="8076" y="9804"/>
                  </a:lnTo>
                  <a:lnTo>
                    <a:pt x="7244" y="10653"/>
                  </a:lnTo>
                  <a:cubicBezTo>
                    <a:pt x="7134" y="10763"/>
                    <a:pt x="6984" y="10818"/>
                    <a:pt x="6835" y="10818"/>
                  </a:cubicBezTo>
                  <a:cubicBezTo>
                    <a:pt x="6686" y="10818"/>
                    <a:pt x="6537" y="10763"/>
                    <a:pt x="6427" y="10653"/>
                  </a:cubicBezTo>
                  <a:cubicBezTo>
                    <a:pt x="6191" y="10417"/>
                    <a:pt x="6191" y="10056"/>
                    <a:pt x="6427" y="9820"/>
                  </a:cubicBezTo>
                  <a:lnTo>
                    <a:pt x="7495" y="8736"/>
                  </a:lnTo>
                  <a:lnTo>
                    <a:pt x="7495" y="7699"/>
                  </a:lnTo>
                  <a:lnTo>
                    <a:pt x="6442" y="7699"/>
                  </a:lnTo>
                  <a:lnTo>
                    <a:pt x="5374" y="8767"/>
                  </a:lnTo>
                  <a:cubicBezTo>
                    <a:pt x="5256" y="8885"/>
                    <a:pt x="5107" y="8944"/>
                    <a:pt x="4958" y="8944"/>
                  </a:cubicBezTo>
                  <a:cubicBezTo>
                    <a:pt x="4808" y="8944"/>
                    <a:pt x="4659" y="8885"/>
                    <a:pt x="4541" y="8767"/>
                  </a:cubicBezTo>
                  <a:cubicBezTo>
                    <a:pt x="4321" y="8547"/>
                    <a:pt x="4321" y="8170"/>
                    <a:pt x="4541" y="7950"/>
                  </a:cubicBezTo>
                  <a:lnTo>
                    <a:pt x="5390" y="7118"/>
                  </a:lnTo>
                  <a:lnTo>
                    <a:pt x="4541" y="6269"/>
                  </a:lnTo>
                  <a:cubicBezTo>
                    <a:pt x="4321" y="6049"/>
                    <a:pt x="4321" y="5672"/>
                    <a:pt x="4541" y="5452"/>
                  </a:cubicBezTo>
                  <a:cubicBezTo>
                    <a:pt x="4659" y="5335"/>
                    <a:pt x="4808" y="5276"/>
                    <a:pt x="4958" y="5276"/>
                  </a:cubicBezTo>
                  <a:cubicBezTo>
                    <a:pt x="5107" y="5276"/>
                    <a:pt x="5256" y="5335"/>
                    <a:pt x="5374" y="5452"/>
                  </a:cubicBezTo>
                  <a:lnTo>
                    <a:pt x="6442" y="6521"/>
                  </a:lnTo>
                  <a:lnTo>
                    <a:pt x="7495" y="6521"/>
                  </a:lnTo>
                  <a:lnTo>
                    <a:pt x="7495" y="5484"/>
                  </a:lnTo>
                  <a:lnTo>
                    <a:pt x="6427" y="4400"/>
                  </a:lnTo>
                  <a:cubicBezTo>
                    <a:pt x="6191" y="4180"/>
                    <a:pt x="6191" y="3803"/>
                    <a:pt x="6427" y="3583"/>
                  </a:cubicBezTo>
                  <a:cubicBezTo>
                    <a:pt x="6537" y="3465"/>
                    <a:pt x="6686" y="3406"/>
                    <a:pt x="6835" y="3406"/>
                  </a:cubicBezTo>
                  <a:cubicBezTo>
                    <a:pt x="6984" y="3406"/>
                    <a:pt x="7134" y="3465"/>
                    <a:pt x="7244" y="3583"/>
                  </a:cubicBezTo>
                  <a:lnTo>
                    <a:pt x="8076" y="4415"/>
                  </a:lnTo>
                  <a:lnTo>
                    <a:pt x="8925" y="3583"/>
                  </a:lnTo>
                  <a:cubicBezTo>
                    <a:pt x="9035" y="3465"/>
                    <a:pt x="9184" y="3406"/>
                    <a:pt x="9333" y="3406"/>
                  </a:cubicBezTo>
                  <a:close/>
                  <a:moveTo>
                    <a:pt x="4258" y="1"/>
                  </a:moveTo>
                  <a:cubicBezTo>
                    <a:pt x="1729" y="1368"/>
                    <a:pt x="1" y="4038"/>
                    <a:pt x="1" y="7118"/>
                  </a:cubicBezTo>
                  <a:cubicBezTo>
                    <a:pt x="1" y="11564"/>
                    <a:pt x="3630" y="15193"/>
                    <a:pt x="8076" y="15193"/>
                  </a:cubicBezTo>
                  <a:cubicBezTo>
                    <a:pt x="12538" y="15193"/>
                    <a:pt x="16152" y="11564"/>
                    <a:pt x="16152" y="7118"/>
                  </a:cubicBezTo>
                  <a:cubicBezTo>
                    <a:pt x="16152" y="4038"/>
                    <a:pt x="14439" y="1368"/>
                    <a:pt x="11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115"/>
          <p:cNvGrpSpPr/>
          <p:nvPr/>
        </p:nvGrpSpPr>
        <p:grpSpPr>
          <a:xfrm>
            <a:off x="5258150" y="1107500"/>
            <a:ext cx="497675" cy="498450"/>
            <a:chOff x="5258150" y="1107500"/>
            <a:chExt cx="497675" cy="498450"/>
          </a:xfrm>
        </p:grpSpPr>
        <p:sp>
          <p:nvSpPr>
            <p:cNvPr id="3847" name="Google Shape;3847;p115"/>
            <p:cNvSpPr/>
            <p:nvPr/>
          </p:nvSpPr>
          <p:spPr>
            <a:xfrm>
              <a:off x="5258150" y="1177400"/>
              <a:ext cx="497675" cy="428550"/>
            </a:xfrm>
            <a:custGeom>
              <a:rect b="b" l="l" r="r" t="t"/>
              <a:pathLst>
                <a:path extrusionOk="0" h="17142" w="19907">
                  <a:moveTo>
                    <a:pt x="19514" y="8060"/>
                  </a:moveTo>
                  <a:cubicBezTo>
                    <a:pt x="19765" y="7840"/>
                    <a:pt x="19907" y="7526"/>
                    <a:pt x="19907" y="7180"/>
                  </a:cubicBezTo>
                  <a:cubicBezTo>
                    <a:pt x="19907" y="6851"/>
                    <a:pt x="19765" y="6536"/>
                    <a:pt x="19514" y="6316"/>
                  </a:cubicBezTo>
                  <a:cubicBezTo>
                    <a:pt x="19294" y="6112"/>
                    <a:pt x="19262" y="5798"/>
                    <a:pt x="19420" y="5562"/>
                  </a:cubicBezTo>
                  <a:cubicBezTo>
                    <a:pt x="19592" y="5279"/>
                    <a:pt x="19655" y="4934"/>
                    <a:pt x="19561" y="4604"/>
                  </a:cubicBezTo>
                  <a:cubicBezTo>
                    <a:pt x="19482" y="4290"/>
                    <a:pt x="19262" y="4023"/>
                    <a:pt x="18964" y="3865"/>
                  </a:cubicBezTo>
                  <a:cubicBezTo>
                    <a:pt x="18697" y="3740"/>
                    <a:pt x="18587" y="3441"/>
                    <a:pt x="18665" y="3158"/>
                  </a:cubicBezTo>
                  <a:cubicBezTo>
                    <a:pt x="18775" y="2844"/>
                    <a:pt x="18744" y="2499"/>
                    <a:pt x="18571" y="2216"/>
                  </a:cubicBezTo>
                  <a:cubicBezTo>
                    <a:pt x="18398" y="1917"/>
                    <a:pt x="18116" y="1713"/>
                    <a:pt x="17801" y="1650"/>
                  </a:cubicBezTo>
                  <a:cubicBezTo>
                    <a:pt x="17519" y="1587"/>
                    <a:pt x="17314" y="1336"/>
                    <a:pt x="17330" y="1037"/>
                  </a:cubicBezTo>
                  <a:cubicBezTo>
                    <a:pt x="17346" y="708"/>
                    <a:pt x="17220" y="378"/>
                    <a:pt x="16984" y="142"/>
                  </a:cubicBezTo>
                  <a:cubicBezTo>
                    <a:pt x="16937" y="95"/>
                    <a:pt x="16874" y="48"/>
                    <a:pt x="16812" y="1"/>
                  </a:cubicBezTo>
                  <a:cubicBezTo>
                    <a:pt x="16607" y="1053"/>
                    <a:pt x="15649" y="1682"/>
                    <a:pt x="14738" y="1367"/>
                  </a:cubicBezTo>
                  <a:lnTo>
                    <a:pt x="11517" y="268"/>
                  </a:lnTo>
                  <a:cubicBezTo>
                    <a:pt x="11486" y="299"/>
                    <a:pt x="11438" y="330"/>
                    <a:pt x="11407" y="362"/>
                  </a:cubicBezTo>
                  <a:lnTo>
                    <a:pt x="11878" y="1305"/>
                  </a:lnTo>
                  <a:cubicBezTo>
                    <a:pt x="12020" y="1587"/>
                    <a:pt x="11910" y="1949"/>
                    <a:pt x="11627" y="2090"/>
                  </a:cubicBezTo>
                  <a:cubicBezTo>
                    <a:pt x="11328" y="2232"/>
                    <a:pt x="10983" y="2122"/>
                    <a:pt x="10841" y="1823"/>
                  </a:cubicBezTo>
                  <a:lnTo>
                    <a:pt x="10292" y="739"/>
                  </a:lnTo>
                  <a:lnTo>
                    <a:pt x="9616" y="739"/>
                  </a:lnTo>
                  <a:lnTo>
                    <a:pt x="9066" y="1823"/>
                  </a:lnTo>
                  <a:cubicBezTo>
                    <a:pt x="8925" y="2122"/>
                    <a:pt x="8579" y="2232"/>
                    <a:pt x="8296" y="2090"/>
                  </a:cubicBezTo>
                  <a:cubicBezTo>
                    <a:pt x="7998" y="1949"/>
                    <a:pt x="7888" y="1587"/>
                    <a:pt x="8029" y="1305"/>
                  </a:cubicBezTo>
                  <a:lnTo>
                    <a:pt x="8500" y="362"/>
                  </a:lnTo>
                  <a:cubicBezTo>
                    <a:pt x="8469" y="330"/>
                    <a:pt x="8438" y="299"/>
                    <a:pt x="8406" y="268"/>
                  </a:cubicBezTo>
                  <a:lnTo>
                    <a:pt x="5170" y="1367"/>
                  </a:lnTo>
                  <a:cubicBezTo>
                    <a:pt x="4243" y="1682"/>
                    <a:pt x="3300" y="1053"/>
                    <a:pt x="3096" y="1"/>
                  </a:cubicBezTo>
                  <a:cubicBezTo>
                    <a:pt x="3033" y="48"/>
                    <a:pt x="2970" y="95"/>
                    <a:pt x="2923" y="142"/>
                  </a:cubicBezTo>
                  <a:cubicBezTo>
                    <a:pt x="2687" y="378"/>
                    <a:pt x="2562" y="708"/>
                    <a:pt x="2577" y="1037"/>
                  </a:cubicBezTo>
                  <a:cubicBezTo>
                    <a:pt x="2593" y="1336"/>
                    <a:pt x="2405" y="1587"/>
                    <a:pt x="2122" y="1650"/>
                  </a:cubicBezTo>
                  <a:cubicBezTo>
                    <a:pt x="1792" y="1713"/>
                    <a:pt x="1509" y="1917"/>
                    <a:pt x="1336" y="2216"/>
                  </a:cubicBezTo>
                  <a:cubicBezTo>
                    <a:pt x="1179" y="2499"/>
                    <a:pt x="1132" y="2844"/>
                    <a:pt x="1242" y="3158"/>
                  </a:cubicBezTo>
                  <a:cubicBezTo>
                    <a:pt x="1336" y="3441"/>
                    <a:pt x="1211" y="3740"/>
                    <a:pt x="944" y="3865"/>
                  </a:cubicBezTo>
                  <a:cubicBezTo>
                    <a:pt x="645" y="4023"/>
                    <a:pt x="425" y="4290"/>
                    <a:pt x="347" y="4604"/>
                  </a:cubicBezTo>
                  <a:cubicBezTo>
                    <a:pt x="252" y="4934"/>
                    <a:pt x="315" y="5279"/>
                    <a:pt x="504" y="5562"/>
                  </a:cubicBezTo>
                  <a:cubicBezTo>
                    <a:pt x="661" y="5798"/>
                    <a:pt x="614" y="6112"/>
                    <a:pt x="394" y="6316"/>
                  </a:cubicBezTo>
                  <a:cubicBezTo>
                    <a:pt x="142" y="6536"/>
                    <a:pt x="1" y="6851"/>
                    <a:pt x="1" y="7180"/>
                  </a:cubicBezTo>
                  <a:cubicBezTo>
                    <a:pt x="1" y="7510"/>
                    <a:pt x="142" y="7840"/>
                    <a:pt x="394" y="8060"/>
                  </a:cubicBezTo>
                  <a:cubicBezTo>
                    <a:pt x="614" y="8249"/>
                    <a:pt x="661" y="8579"/>
                    <a:pt x="504" y="8814"/>
                  </a:cubicBezTo>
                  <a:cubicBezTo>
                    <a:pt x="315" y="9097"/>
                    <a:pt x="252" y="9443"/>
                    <a:pt x="347" y="9757"/>
                  </a:cubicBezTo>
                  <a:cubicBezTo>
                    <a:pt x="425" y="10087"/>
                    <a:pt x="645" y="10354"/>
                    <a:pt x="944" y="10511"/>
                  </a:cubicBezTo>
                  <a:cubicBezTo>
                    <a:pt x="1211" y="10637"/>
                    <a:pt x="1336" y="10935"/>
                    <a:pt x="1242" y="11202"/>
                  </a:cubicBezTo>
                  <a:cubicBezTo>
                    <a:pt x="1132" y="11517"/>
                    <a:pt x="1179" y="11878"/>
                    <a:pt x="1336" y="12161"/>
                  </a:cubicBezTo>
                  <a:cubicBezTo>
                    <a:pt x="1509" y="12444"/>
                    <a:pt x="1792" y="12648"/>
                    <a:pt x="2122" y="12726"/>
                  </a:cubicBezTo>
                  <a:cubicBezTo>
                    <a:pt x="2405" y="12774"/>
                    <a:pt x="2593" y="13041"/>
                    <a:pt x="2577" y="13323"/>
                  </a:cubicBezTo>
                  <a:cubicBezTo>
                    <a:pt x="2562" y="13653"/>
                    <a:pt x="2687" y="13983"/>
                    <a:pt x="2923" y="14219"/>
                  </a:cubicBezTo>
                  <a:cubicBezTo>
                    <a:pt x="3159" y="14455"/>
                    <a:pt x="3489" y="14580"/>
                    <a:pt x="3819" y="14565"/>
                  </a:cubicBezTo>
                  <a:cubicBezTo>
                    <a:pt x="4101" y="14549"/>
                    <a:pt x="4353" y="14737"/>
                    <a:pt x="4416" y="15020"/>
                  </a:cubicBezTo>
                  <a:cubicBezTo>
                    <a:pt x="4494" y="15350"/>
                    <a:pt x="4698" y="15633"/>
                    <a:pt x="4981" y="15806"/>
                  </a:cubicBezTo>
                  <a:cubicBezTo>
                    <a:pt x="5264" y="15963"/>
                    <a:pt x="5610" y="16010"/>
                    <a:pt x="5940" y="15900"/>
                  </a:cubicBezTo>
                  <a:cubicBezTo>
                    <a:pt x="6207" y="15806"/>
                    <a:pt x="6505" y="15931"/>
                    <a:pt x="6631" y="16183"/>
                  </a:cubicBezTo>
                  <a:cubicBezTo>
                    <a:pt x="6788" y="16481"/>
                    <a:pt x="7055" y="16717"/>
                    <a:pt x="7385" y="16796"/>
                  </a:cubicBezTo>
                  <a:cubicBezTo>
                    <a:pt x="7699" y="16874"/>
                    <a:pt x="8045" y="16827"/>
                    <a:pt x="8328" y="16638"/>
                  </a:cubicBezTo>
                  <a:cubicBezTo>
                    <a:pt x="8563" y="16481"/>
                    <a:pt x="8893" y="16528"/>
                    <a:pt x="9082" y="16748"/>
                  </a:cubicBezTo>
                  <a:cubicBezTo>
                    <a:pt x="9302" y="16984"/>
                    <a:pt x="9616" y="17141"/>
                    <a:pt x="9962" y="17141"/>
                  </a:cubicBezTo>
                  <a:cubicBezTo>
                    <a:pt x="10292" y="17141"/>
                    <a:pt x="10606" y="16984"/>
                    <a:pt x="10826" y="16748"/>
                  </a:cubicBezTo>
                  <a:cubicBezTo>
                    <a:pt x="11030" y="16528"/>
                    <a:pt x="11344" y="16481"/>
                    <a:pt x="11580" y="16638"/>
                  </a:cubicBezTo>
                  <a:cubicBezTo>
                    <a:pt x="11863" y="16827"/>
                    <a:pt x="12208" y="16874"/>
                    <a:pt x="12538" y="16796"/>
                  </a:cubicBezTo>
                  <a:cubicBezTo>
                    <a:pt x="12852" y="16717"/>
                    <a:pt x="13119" y="16481"/>
                    <a:pt x="13277" y="16183"/>
                  </a:cubicBezTo>
                  <a:cubicBezTo>
                    <a:pt x="13402" y="15931"/>
                    <a:pt x="13701" y="15806"/>
                    <a:pt x="13984" y="15900"/>
                  </a:cubicBezTo>
                  <a:cubicBezTo>
                    <a:pt x="14298" y="16010"/>
                    <a:pt x="14643" y="15963"/>
                    <a:pt x="14926" y="15806"/>
                  </a:cubicBezTo>
                  <a:cubicBezTo>
                    <a:pt x="15225" y="15633"/>
                    <a:pt x="15429" y="15350"/>
                    <a:pt x="15492" y="15020"/>
                  </a:cubicBezTo>
                  <a:cubicBezTo>
                    <a:pt x="15555" y="14737"/>
                    <a:pt x="15806" y="14549"/>
                    <a:pt x="16089" y="14565"/>
                  </a:cubicBezTo>
                  <a:cubicBezTo>
                    <a:pt x="16434" y="14580"/>
                    <a:pt x="16749" y="14455"/>
                    <a:pt x="16984" y="14219"/>
                  </a:cubicBezTo>
                  <a:cubicBezTo>
                    <a:pt x="17220" y="13983"/>
                    <a:pt x="17346" y="13653"/>
                    <a:pt x="17330" y="13323"/>
                  </a:cubicBezTo>
                  <a:cubicBezTo>
                    <a:pt x="17314" y="13041"/>
                    <a:pt x="17519" y="12774"/>
                    <a:pt x="17801" y="12726"/>
                  </a:cubicBezTo>
                  <a:cubicBezTo>
                    <a:pt x="18116" y="12648"/>
                    <a:pt x="18398" y="12444"/>
                    <a:pt x="18571" y="12161"/>
                  </a:cubicBezTo>
                  <a:cubicBezTo>
                    <a:pt x="18744" y="11878"/>
                    <a:pt x="18775" y="11517"/>
                    <a:pt x="18665" y="11202"/>
                  </a:cubicBezTo>
                  <a:cubicBezTo>
                    <a:pt x="18587" y="10935"/>
                    <a:pt x="18697" y="10637"/>
                    <a:pt x="18964" y="10511"/>
                  </a:cubicBezTo>
                  <a:cubicBezTo>
                    <a:pt x="19262" y="10354"/>
                    <a:pt x="19482" y="10087"/>
                    <a:pt x="19561" y="9757"/>
                  </a:cubicBezTo>
                  <a:cubicBezTo>
                    <a:pt x="19655" y="9443"/>
                    <a:pt x="19592" y="9097"/>
                    <a:pt x="19420" y="8814"/>
                  </a:cubicBezTo>
                  <a:cubicBezTo>
                    <a:pt x="19262" y="8579"/>
                    <a:pt x="19294" y="8249"/>
                    <a:pt x="19514" y="8060"/>
                  </a:cubicBezTo>
                  <a:close/>
                  <a:moveTo>
                    <a:pt x="3709" y="7762"/>
                  </a:moveTo>
                  <a:cubicBezTo>
                    <a:pt x="3394" y="7762"/>
                    <a:pt x="3127" y="7510"/>
                    <a:pt x="3127" y="7180"/>
                  </a:cubicBezTo>
                  <a:cubicBezTo>
                    <a:pt x="3127" y="6866"/>
                    <a:pt x="3394" y="6599"/>
                    <a:pt x="3709" y="6599"/>
                  </a:cubicBezTo>
                  <a:cubicBezTo>
                    <a:pt x="4039" y="6599"/>
                    <a:pt x="4290" y="6866"/>
                    <a:pt x="4290" y="7180"/>
                  </a:cubicBezTo>
                  <a:cubicBezTo>
                    <a:pt x="4290" y="7510"/>
                    <a:pt x="4039" y="7762"/>
                    <a:pt x="3709" y="7762"/>
                  </a:cubicBezTo>
                  <a:close/>
                  <a:moveTo>
                    <a:pt x="5578" y="12145"/>
                  </a:moveTo>
                  <a:cubicBezTo>
                    <a:pt x="5264" y="12145"/>
                    <a:pt x="4997" y="11878"/>
                    <a:pt x="4997" y="11564"/>
                  </a:cubicBezTo>
                  <a:cubicBezTo>
                    <a:pt x="4997" y="11234"/>
                    <a:pt x="5264" y="10967"/>
                    <a:pt x="5578" y="10967"/>
                  </a:cubicBezTo>
                  <a:cubicBezTo>
                    <a:pt x="5908" y="10967"/>
                    <a:pt x="6160" y="11234"/>
                    <a:pt x="6160" y="11564"/>
                  </a:cubicBezTo>
                  <a:cubicBezTo>
                    <a:pt x="6160" y="11878"/>
                    <a:pt x="5908" y="12145"/>
                    <a:pt x="5578" y="12145"/>
                  </a:cubicBezTo>
                  <a:close/>
                  <a:moveTo>
                    <a:pt x="6207" y="4023"/>
                  </a:moveTo>
                  <a:cubicBezTo>
                    <a:pt x="5892" y="4023"/>
                    <a:pt x="5625" y="3755"/>
                    <a:pt x="5625" y="3441"/>
                  </a:cubicBezTo>
                  <a:cubicBezTo>
                    <a:pt x="5625" y="3111"/>
                    <a:pt x="5892" y="2860"/>
                    <a:pt x="6207" y="2860"/>
                  </a:cubicBezTo>
                  <a:cubicBezTo>
                    <a:pt x="6537" y="2860"/>
                    <a:pt x="6788" y="3111"/>
                    <a:pt x="6788" y="3441"/>
                  </a:cubicBezTo>
                  <a:cubicBezTo>
                    <a:pt x="6788" y="3755"/>
                    <a:pt x="6537" y="4023"/>
                    <a:pt x="6207" y="4023"/>
                  </a:cubicBezTo>
                  <a:close/>
                  <a:moveTo>
                    <a:pt x="9962" y="14015"/>
                  </a:moveTo>
                  <a:cubicBezTo>
                    <a:pt x="9632" y="14015"/>
                    <a:pt x="9365" y="13748"/>
                    <a:pt x="9365" y="13433"/>
                  </a:cubicBezTo>
                  <a:cubicBezTo>
                    <a:pt x="9365" y="13103"/>
                    <a:pt x="9632" y="12852"/>
                    <a:pt x="9962" y="12852"/>
                  </a:cubicBezTo>
                  <a:cubicBezTo>
                    <a:pt x="10276" y="12852"/>
                    <a:pt x="10543" y="13103"/>
                    <a:pt x="10543" y="13433"/>
                  </a:cubicBezTo>
                  <a:cubicBezTo>
                    <a:pt x="10543" y="13748"/>
                    <a:pt x="10276" y="14015"/>
                    <a:pt x="9962" y="14015"/>
                  </a:cubicBezTo>
                  <a:close/>
                  <a:moveTo>
                    <a:pt x="12507" y="7872"/>
                  </a:moveTo>
                  <a:cubicBezTo>
                    <a:pt x="12303" y="8013"/>
                    <a:pt x="12193" y="8249"/>
                    <a:pt x="12240" y="8500"/>
                  </a:cubicBezTo>
                  <a:cubicBezTo>
                    <a:pt x="12303" y="8767"/>
                    <a:pt x="12224" y="9050"/>
                    <a:pt x="12020" y="9254"/>
                  </a:cubicBezTo>
                  <a:cubicBezTo>
                    <a:pt x="11831" y="9459"/>
                    <a:pt x="11548" y="9537"/>
                    <a:pt x="11266" y="9474"/>
                  </a:cubicBezTo>
                  <a:cubicBezTo>
                    <a:pt x="11030" y="9427"/>
                    <a:pt x="10779" y="9521"/>
                    <a:pt x="10653" y="9726"/>
                  </a:cubicBezTo>
                  <a:cubicBezTo>
                    <a:pt x="10496" y="9977"/>
                    <a:pt x="10244" y="10118"/>
                    <a:pt x="9962" y="10118"/>
                  </a:cubicBezTo>
                  <a:cubicBezTo>
                    <a:pt x="9679" y="10118"/>
                    <a:pt x="9412" y="9977"/>
                    <a:pt x="9270" y="9726"/>
                  </a:cubicBezTo>
                  <a:cubicBezTo>
                    <a:pt x="9129" y="9521"/>
                    <a:pt x="8878" y="9427"/>
                    <a:pt x="8642" y="9474"/>
                  </a:cubicBezTo>
                  <a:cubicBezTo>
                    <a:pt x="8375" y="9537"/>
                    <a:pt x="8092" y="9459"/>
                    <a:pt x="7888" y="9254"/>
                  </a:cubicBezTo>
                  <a:cubicBezTo>
                    <a:pt x="7684" y="9050"/>
                    <a:pt x="7605" y="8767"/>
                    <a:pt x="7668" y="8500"/>
                  </a:cubicBezTo>
                  <a:cubicBezTo>
                    <a:pt x="7715" y="8249"/>
                    <a:pt x="7621" y="8013"/>
                    <a:pt x="7401" y="7872"/>
                  </a:cubicBezTo>
                  <a:cubicBezTo>
                    <a:pt x="7165" y="7730"/>
                    <a:pt x="7024" y="7463"/>
                    <a:pt x="7024" y="7180"/>
                  </a:cubicBezTo>
                  <a:cubicBezTo>
                    <a:pt x="7024" y="6898"/>
                    <a:pt x="7165" y="6646"/>
                    <a:pt x="7416" y="6489"/>
                  </a:cubicBezTo>
                  <a:cubicBezTo>
                    <a:pt x="7621" y="6363"/>
                    <a:pt x="7715" y="6112"/>
                    <a:pt x="7668" y="5876"/>
                  </a:cubicBezTo>
                  <a:cubicBezTo>
                    <a:pt x="7605" y="5594"/>
                    <a:pt x="7684" y="5311"/>
                    <a:pt x="7888" y="5122"/>
                  </a:cubicBezTo>
                  <a:cubicBezTo>
                    <a:pt x="8092" y="4918"/>
                    <a:pt x="8375" y="4840"/>
                    <a:pt x="8642" y="4887"/>
                  </a:cubicBezTo>
                  <a:cubicBezTo>
                    <a:pt x="8878" y="4949"/>
                    <a:pt x="9129" y="4840"/>
                    <a:pt x="9255" y="4635"/>
                  </a:cubicBezTo>
                  <a:cubicBezTo>
                    <a:pt x="9412" y="4400"/>
                    <a:pt x="9679" y="4258"/>
                    <a:pt x="9962" y="4258"/>
                  </a:cubicBezTo>
                  <a:cubicBezTo>
                    <a:pt x="10244" y="4258"/>
                    <a:pt x="10496" y="4400"/>
                    <a:pt x="10653" y="4635"/>
                  </a:cubicBezTo>
                  <a:cubicBezTo>
                    <a:pt x="10779" y="4840"/>
                    <a:pt x="11030" y="4949"/>
                    <a:pt x="11266" y="4887"/>
                  </a:cubicBezTo>
                  <a:cubicBezTo>
                    <a:pt x="11548" y="4840"/>
                    <a:pt x="11831" y="4918"/>
                    <a:pt x="12020" y="5122"/>
                  </a:cubicBezTo>
                  <a:cubicBezTo>
                    <a:pt x="12224" y="5311"/>
                    <a:pt x="12303" y="5594"/>
                    <a:pt x="12240" y="5876"/>
                  </a:cubicBezTo>
                  <a:cubicBezTo>
                    <a:pt x="12193" y="6112"/>
                    <a:pt x="12303" y="6363"/>
                    <a:pt x="12507" y="6489"/>
                  </a:cubicBezTo>
                  <a:cubicBezTo>
                    <a:pt x="12742" y="6646"/>
                    <a:pt x="12884" y="6898"/>
                    <a:pt x="12884" y="7180"/>
                  </a:cubicBezTo>
                  <a:cubicBezTo>
                    <a:pt x="12884" y="7463"/>
                    <a:pt x="12742" y="7730"/>
                    <a:pt x="12507" y="7872"/>
                  </a:cubicBezTo>
                  <a:close/>
                  <a:moveTo>
                    <a:pt x="13119" y="3441"/>
                  </a:moveTo>
                  <a:cubicBezTo>
                    <a:pt x="13119" y="3111"/>
                    <a:pt x="13387" y="2860"/>
                    <a:pt x="13701" y="2860"/>
                  </a:cubicBezTo>
                  <a:cubicBezTo>
                    <a:pt x="14031" y="2860"/>
                    <a:pt x="14282" y="3111"/>
                    <a:pt x="14282" y="3441"/>
                  </a:cubicBezTo>
                  <a:cubicBezTo>
                    <a:pt x="14282" y="3755"/>
                    <a:pt x="14031" y="4023"/>
                    <a:pt x="13701" y="4023"/>
                  </a:cubicBezTo>
                  <a:cubicBezTo>
                    <a:pt x="13387" y="4023"/>
                    <a:pt x="13119" y="3755"/>
                    <a:pt x="13119" y="3441"/>
                  </a:cubicBezTo>
                  <a:close/>
                  <a:moveTo>
                    <a:pt x="14329" y="12145"/>
                  </a:moveTo>
                  <a:cubicBezTo>
                    <a:pt x="13999" y="12145"/>
                    <a:pt x="13748" y="11878"/>
                    <a:pt x="13748" y="11564"/>
                  </a:cubicBezTo>
                  <a:cubicBezTo>
                    <a:pt x="13748" y="11234"/>
                    <a:pt x="13999" y="10967"/>
                    <a:pt x="14329" y="10967"/>
                  </a:cubicBezTo>
                  <a:cubicBezTo>
                    <a:pt x="14643" y="10967"/>
                    <a:pt x="14911" y="11234"/>
                    <a:pt x="14911" y="11564"/>
                  </a:cubicBezTo>
                  <a:cubicBezTo>
                    <a:pt x="14911" y="11878"/>
                    <a:pt x="14643" y="12145"/>
                    <a:pt x="14329" y="12145"/>
                  </a:cubicBezTo>
                  <a:close/>
                  <a:moveTo>
                    <a:pt x="16199" y="7762"/>
                  </a:moveTo>
                  <a:cubicBezTo>
                    <a:pt x="15885" y="7762"/>
                    <a:pt x="15618" y="7510"/>
                    <a:pt x="15618" y="7180"/>
                  </a:cubicBezTo>
                  <a:cubicBezTo>
                    <a:pt x="15618" y="6866"/>
                    <a:pt x="15885" y="6599"/>
                    <a:pt x="16199" y="6599"/>
                  </a:cubicBezTo>
                  <a:cubicBezTo>
                    <a:pt x="16529" y="6599"/>
                    <a:pt x="16780" y="6866"/>
                    <a:pt x="16780" y="7180"/>
                  </a:cubicBezTo>
                  <a:cubicBezTo>
                    <a:pt x="16780" y="7510"/>
                    <a:pt x="16529" y="7762"/>
                    <a:pt x="16199" y="77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15"/>
            <p:cNvSpPr/>
            <p:nvPr/>
          </p:nvSpPr>
          <p:spPr>
            <a:xfrm>
              <a:off x="5486350" y="1125950"/>
              <a:ext cx="41275" cy="40875"/>
            </a:xfrm>
            <a:custGeom>
              <a:rect b="b" l="l" r="r" t="t"/>
              <a:pathLst>
                <a:path extrusionOk="0" h="1635" w="1651">
                  <a:moveTo>
                    <a:pt x="394" y="1634"/>
                  </a:moveTo>
                  <a:lnTo>
                    <a:pt x="1258" y="1634"/>
                  </a:lnTo>
                  <a:cubicBezTo>
                    <a:pt x="1478" y="1634"/>
                    <a:pt x="1651" y="1462"/>
                    <a:pt x="1651" y="1257"/>
                  </a:cubicBezTo>
                  <a:lnTo>
                    <a:pt x="1651" y="377"/>
                  </a:lnTo>
                  <a:cubicBezTo>
                    <a:pt x="1651" y="173"/>
                    <a:pt x="1478" y="0"/>
                    <a:pt x="1258" y="0"/>
                  </a:cubicBezTo>
                  <a:lnTo>
                    <a:pt x="394" y="0"/>
                  </a:lnTo>
                  <a:cubicBezTo>
                    <a:pt x="174" y="0"/>
                    <a:pt x="1" y="173"/>
                    <a:pt x="1" y="377"/>
                  </a:cubicBezTo>
                  <a:lnTo>
                    <a:pt x="1" y="1257"/>
                  </a:lnTo>
                  <a:cubicBezTo>
                    <a:pt x="1" y="1462"/>
                    <a:pt x="174" y="1634"/>
                    <a:pt x="394" y="16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15"/>
            <p:cNvSpPr/>
            <p:nvPr/>
          </p:nvSpPr>
          <p:spPr>
            <a:xfrm>
              <a:off x="5556675" y="1107500"/>
              <a:ext cx="93900" cy="77775"/>
            </a:xfrm>
            <a:custGeom>
              <a:rect b="b" l="l" r="r" t="t"/>
              <a:pathLst>
                <a:path extrusionOk="0" h="3111" w="3756">
                  <a:moveTo>
                    <a:pt x="3519" y="2969"/>
                  </a:moveTo>
                  <a:cubicBezTo>
                    <a:pt x="3661" y="2844"/>
                    <a:pt x="3755" y="2639"/>
                    <a:pt x="3755" y="2404"/>
                  </a:cubicBezTo>
                  <a:lnTo>
                    <a:pt x="3755" y="707"/>
                  </a:lnTo>
                  <a:cubicBezTo>
                    <a:pt x="3755" y="471"/>
                    <a:pt x="3661" y="267"/>
                    <a:pt x="3519" y="141"/>
                  </a:cubicBezTo>
                  <a:cubicBezTo>
                    <a:pt x="3457" y="79"/>
                    <a:pt x="3331" y="0"/>
                    <a:pt x="3174" y="47"/>
                  </a:cubicBezTo>
                  <a:lnTo>
                    <a:pt x="0" y="1131"/>
                  </a:lnTo>
                  <a:lnTo>
                    <a:pt x="0" y="1980"/>
                  </a:lnTo>
                  <a:lnTo>
                    <a:pt x="3174" y="3064"/>
                  </a:lnTo>
                  <a:cubicBezTo>
                    <a:pt x="3331" y="3111"/>
                    <a:pt x="3457" y="3032"/>
                    <a:pt x="3519" y="296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15"/>
            <p:cNvSpPr/>
            <p:nvPr/>
          </p:nvSpPr>
          <p:spPr>
            <a:xfrm>
              <a:off x="5363425" y="1107500"/>
              <a:ext cx="93900" cy="77775"/>
            </a:xfrm>
            <a:custGeom>
              <a:rect b="b" l="l" r="r" t="t"/>
              <a:pathLst>
                <a:path extrusionOk="0" h="3111" w="3756">
                  <a:moveTo>
                    <a:pt x="582" y="3064"/>
                  </a:moveTo>
                  <a:lnTo>
                    <a:pt x="3755" y="1980"/>
                  </a:lnTo>
                  <a:lnTo>
                    <a:pt x="3755" y="1131"/>
                  </a:lnTo>
                  <a:lnTo>
                    <a:pt x="582" y="47"/>
                  </a:lnTo>
                  <a:cubicBezTo>
                    <a:pt x="425" y="0"/>
                    <a:pt x="299" y="79"/>
                    <a:pt x="236" y="141"/>
                  </a:cubicBezTo>
                  <a:cubicBezTo>
                    <a:pt x="95" y="267"/>
                    <a:pt x="0" y="471"/>
                    <a:pt x="0" y="707"/>
                  </a:cubicBezTo>
                  <a:lnTo>
                    <a:pt x="0" y="2404"/>
                  </a:lnTo>
                  <a:cubicBezTo>
                    <a:pt x="0" y="2639"/>
                    <a:pt x="95" y="2844"/>
                    <a:pt x="236" y="2969"/>
                  </a:cubicBezTo>
                  <a:cubicBezTo>
                    <a:pt x="299" y="3032"/>
                    <a:pt x="425" y="3111"/>
                    <a:pt x="582" y="306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115"/>
          <p:cNvGrpSpPr/>
          <p:nvPr/>
        </p:nvGrpSpPr>
        <p:grpSpPr>
          <a:xfrm>
            <a:off x="5966325" y="1108275"/>
            <a:ext cx="381025" cy="497475"/>
            <a:chOff x="5966325" y="1108275"/>
            <a:chExt cx="381025" cy="497475"/>
          </a:xfrm>
        </p:grpSpPr>
        <p:sp>
          <p:nvSpPr>
            <p:cNvPr id="3852" name="Google Shape;3852;p115"/>
            <p:cNvSpPr/>
            <p:nvPr/>
          </p:nvSpPr>
          <p:spPr>
            <a:xfrm>
              <a:off x="6254225" y="1155400"/>
              <a:ext cx="93125" cy="73075"/>
            </a:xfrm>
            <a:custGeom>
              <a:rect b="b" l="l" r="r" t="t"/>
              <a:pathLst>
                <a:path extrusionOk="0" h="2923" w="3725">
                  <a:moveTo>
                    <a:pt x="2672" y="1"/>
                  </a:moveTo>
                  <a:lnTo>
                    <a:pt x="1" y="2656"/>
                  </a:lnTo>
                  <a:cubicBezTo>
                    <a:pt x="32" y="2750"/>
                    <a:pt x="48" y="2829"/>
                    <a:pt x="64" y="2923"/>
                  </a:cubicBezTo>
                  <a:lnTo>
                    <a:pt x="3724" y="2923"/>
                  </a:lnTo>
                  <a:cubicBezTo>
                    <a:pt x="3709" y="1886"/>
                    <a:pt x="3347" y="849"/>
                    <a:pt x="2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15"/>
            <p:cNvSpPr/>
            <p:nvPr/>
          </p:nvSpPr>
          <p:spPr>
            <a:xfrm>
              <a:off x="6151725" y="1111025"/>
              <a:ext cx="46375" cy="146925"/>
            </a:xfrm>
            <a:custGeom>
              <a:rect b="b" l="l" r="r" t="t"/>
              <a:pathLst>
                <a:path extrusionOk="0" h="5877" w="1855">
                  <a:moveTo>
                    <a:pt x="1854" y="0"/>
                  </a:moveTo>
                  <a:cubicBezTo>
                    <a:pt x="1194" y="142"/>
                    <a:pt x="566" y="409"/>
                    <a:pt x="0" y="802"/>
                  </a:cubicBezTo>
                  <a:lnTo>
                    <a:pt x="0" y="5876"/>
                  </a:lnTo>
                  <a:lnTo>
                    <a:pt x="1854" y="4022"/>
                  </a:lnTo>
                  <a:lnTo>
                    <a:pt x="18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15"/>
            <p:cNvSpPr/>
            <p:nvPr/>
          </p:nvSpPr>
          <p:spPr>
            <a:xfrm>
              <a:off x="6121475" y="1332950"/>
              <a:ext cx="175975" cy="46350"/>
            </a:xfrm>
            <a:custGeom>
              <a:rect b="b" l="l" r="r" t="t"/>
              <a:pathLst>
                <a:path extrusionOk="0" h="1854" w="7039">
                  <a:moveTo>
                    <a:pt x="1854" y="0"/>
                  </a:moveTo>
                  <a:lnTo>
                    <a:pt x="0" y="1854"/>
                  </a:lnTo>
                  <a:lnTo>
                    <a:pt x="5185" y="1854"/>
                  </a:lnTo>
                  <a:lnTo>
                    <a:pt x="70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15"/>
            <p:cNvSpPr/>
            <p:nvPr/>
          </p:nvSpPr>
          <p:spPr>
            <a:xfrm>
              <a:off x="6053125" y="1157775"/>
              <a:ext cx="69550" cy="132675"/>
            </a:xfrm>
            <a:custGeom>
              <a:rect b="b" l="l" r="r" t="t"/>
              <a:pathLst>
                <a:path extrusionOk="0" h="5307" w="2782">
                  <a:moveTo>
                    <a:pt x="2782" y="0"/>
                  </a:moveTo>
                  <a:lnTo>
                    <a:pt x="221" y="2545"/>
                  </a:lnTo>
                  <a:cubicBezTo>
                    <a:pt x="1" y="2781"/>
                    <a:pt x="1" y="3142"/>
                    <a:pt x="221" y="3378"/>
                  </a:cubicBezTo>
                  <a:lnTo>
                    <a:pt x="1996" y="5137"/>
                  </a:lnTo>
                  <a:cubicBezTo>
                    <a:pt x="2110" y="5252"/>
                    <a:pt x="2254" y="5307"/>
                    <a:pt x="2399" y="5307"/>
                  </a:cubicBezTo>
                  <a:cubicBezTo>
                    <a:pt x="2533" y="5307"/>
                    <a:pt x="2668" y="5260"/>
                    <a:pt x="2782" y="5169"/>
                  </a:cubicBezTo>
                  <a:lnTo>
                    <a:pt x="27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15"/>
            <p:cNvSpPr/>
            <p:nvPr/>
          </p:nvSpPr>
          <p:spPr>
            <a:xfrm>
              <a:off x="6197275" y="1257525"/>
              <a:ext cx="147700" cy="46375"/>
            </a:xfrm>
            <a:custGeom>
              <a:rect b="b" l="l" r="r" t="t"/>
              <a:pathLst>
                <a:path extrusionOk="0" h="1855" w="5908">
                  <a:moveTo>
                    <a:pt x="1839" y="1"/>
                  </a:moveTo>
                  <a:lnTo>
                    <a:pt x="1" y="1854"/>
                  </a:lnTo>
                  <a:lnTo>
                    <a:pt x="5075" y="1854"/>
                  </a:lnTo>
                  <a:cubicBezTo>
                    <a:pt x="5484" y="1289"/>
                    <a:pt x="5767" y="660"/>
                    <a:pt x="5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15"/>
            <p:cNvSpPr/>
            <p:nvPr/>
          </p:nvSpPr>
          <p:spPr>
            <a:xfrm>
              <a:off x="6227125" y="1108275"/>
              <a:ext cx="73475" cy="93100"/>
            </a:xfrm>
            <a:custGeom>
              <a:rect b="b" l="l" r="r" t="t"/>
              <a:pathLst>
                <a:path extrusionOk="0" h="3724" w="2939">
                  <a:moveTo>
                    <a:pt x="1" y="0"/>
                  </a:moveTo>
                  <a:lnTo>
                    <a:pt x="1" y="3661"/>
                  </a:lnTo>
                  <a:cubicBezTo>
                    <a:pt x="95" y="3677"/>
                    <a:pt x="189" y="3693"/>
                    <a:pt x="268" y="3724"/>
                  </a:cubicBezTo>
                  <a:lnTo>
                    <a:pt x="2939" y="1053"/>
                  </a:lnTo>
                  <a:cubicBezTo>
                    <a:pt x="2075" y="378"/>
                    <a:pt x="1038" y="3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15"/>
            <p:cNvSpPr/>
            <p:nvPr/>
          </p:nvSpPr>
          <p:spPr>
            <a:xfrm>
              <a:off x="6046050" y="1408350"/>
              <a:ext cx="176000" cy="46375"/>
            </a:xfrm>
            <a:custGeom>
              <a:rect b="b" l="l" r="r" t="t"/>
              <a:pathLst>
                <a:path extrusionOk="0" h="1855" w="7040">
                  <a:moveTo>
                    <a:pt x="1855" y="1"/>
                  </a:moveTo>
                  <a:lnTo>
                    <a:pt x="1" y="1854"/>
                  </a:lnTo>
                  <a:lnTo>
                    <a:pt x="5186" y="1854"/>
                  </a:lnTo>
                  <a:lnTo>
                    <a:pt x="70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15"/>
            <p:cNvSpPr/>
            <p:nvPr/>
          </p:nvSpPr>
          <p:spPr>
            <a:xfrm>
              <a:off x="5966325" y="1559575"/>
              <a:ext cx="104900" cy="46175"/>
            </a:xfrm>
            <a:custGeom>
              <a:rect b="b" l="l" r="r" t="t"/>
              <a:pathLst>
                <a:path extrusionOk="0" h="1847" w="4196">
                  <a:moveTo>
                    <a:pt x="1" y="0"/>
                  </a:moveTo>
                  <a:lnTo>
                    <a:pt x="1682" y="1681"/>
                  </a:lnTo>
                  <a:cubicBezTo>
                    <a:pt x="1800" y="1791"/>
                    <a:pt x="1949" y="1846"/>
                    <a:pt x="2098" y="1846"/>
                  </a:cubicBezTo>
                  <a:cubicBezTo>
                    <a:pt x="2247" y="1846"/>
                    <a:pt x="2397" y="1791"/>
                    <a:pt x="2514" y="1681"/>
                  </a:cubicBezTo>
                  <a:lnTo>
                    <a:pt x="41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15"/>
            <p:cNvSpPr/>
            <p:nvPr/>
          </p:nvSpPr>
          <p:spPr>
            <a:xfrm>
              <a:off x="5970650" y="1484150"/>
              <a:ext cx="175975" cy="45975"/>
            </a:xfrm>
            <a:custGeom>
              <a:rect b="b" l="l" r="r" t="t"/>
              <a:pathLst>
                <a:path extrusionOk="0" h="1839" w="7039">
                  <a:moveTo>
                    <a:pt x="1854" y="1"/>
                  </a:moveTo>
                  <a:lnTo>
                    <a:pt x="0" y="1839"/>
                  </a:lnTo>
                  <a:lnTo>
                    <a:pt x="5185" y="1839"/>
                  </a:lnTo>
                  <a:lnTo>
                    <a:pt x="70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115"/>
          <p:cNvGrpSpPr/>
          <p:nvPr/>
        </p:nvGrpSpPr>
        <p:grpSpPr>
          <a:xfrm>
            <a:off x="6624625" y="1108275"/>
            <a:ext cx="497650" cy="497675"/>
            <a:chOff x="6624625" y="1108275"/>
            <a:chExt cx="497650" cy="497675"/>
          </a:xfrm>
        </p:grpSpPr>
        <p:sp>
          <p:nvSpPr>
            <p:cNvPr id="3862" name="Google Shape;3862;p115"/>
            <p:cNvSpPr/>
            <p:nvPr/>
          </p:nvSpPr>
          <p:spPr>
            <a:xfrm>
              <a:off x="6624625" y="1576450"/>
              <a:ext cx="497650" cy="29500"/>
            </a:xfrm>
            <a:custGeom>
              <a:rect b="b" l="l" r="r" t="t"/>
              <a:pathLst>
                <a:path extrusionOk="0" h="1180" w="19906">
                  <a:moveTo>
                    <a:pt x="581" y="1"/>
                  </a:moveTo>
                  <a:cubicBezTo>
                    <a:pt x="267" y="1"/>
                    <a:pt x="0" y="268"/>
                    <a:pt x="0" y="582"/>
                  </a:cubicBezTo>
                  <a:cubicBezTo>
                    <a:pt x="0" y="912"/>
                    <a:pt x="267" y="1179"/>
                    <a:pt x="581" y="1179"/>
                  </a:cubicBezTo>
                  <a:lnTo>
                    <a:pt x="19325" y="1179"/>
                  </a:lnTo>
                  <a:cubicBezTo>
                    <a:pt x="19639" y="1179"/>
                    <a:pt x="19906" y="912"/>
                    <a:pt x="19906" y="582"/>
                  </a:cubicBezTo>
                  <a:cubicBezTo>
                    <a:pt x="19906" y="268"/>
                    <a:pt x="19639" y="1"/>
                    <a:pt x="193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15"/>
            <p:cNvSpPr/>
            <p:nvPr/>
          </p:nvSpPr>
          <p:spPr>
            <a:xfrm>
              <a:off x="6924700" y="1108275"/>
              <a:ext cx="84075" cy="126900"/>
            </a:xfrm>
            <a:custGeom>
              <a:rect b="b" l="l" r="r" t="t"/>
              <a:pathLst>
                <a:path extrusionOk="0" h="5076" w="3363">
                  <a:moveTo>
                    <a:pt x="1681" y="0"/>
                  </a:moveTo>
                  <a:cubicBezTo>
                    <a:pt x="1524" y="0"/>
                    <a:pt x="1367" y="63"/>
                    <a:pt x="1273" y="189"/>
                  </a:cubicBezTo>
                  <a:cubicBezTo>
                    <a:pt x="1226" y="252"/>
                    <a:pt x="0" y="1744"/>
                    <a:pt x="0" y="3394"/>
                  </a:cubicBezTo>
                  <a:cubicBezTo>
                    <a:pt x="0" y="4321"/>
                    <a:pt x="754" y="5075"/>
                    <a:pt x="1681" y="5075"/>
                  </a:cubicBezTo>
                  <a:cubicBezTo>
                    <a:pt x="2608" y="5075"/>
                    <a:pt x="3362" y="4321"/>
                    <a:pt x="3362" y="3394"/>
                  </a:cubicBezTo>
                  <a:cubicBezTo>
                    <a:pt x="3362" y="1744"/>
                    <a:pt x="2137" y="252"/>
                    <a:pt x="2090" y="189"/>
                  </a:cubicBezTo>
                  <a:cubicBezTo>
                    <a:pt x="1996" y="63"/>
                    <a:pt x="1838" y="0"/>
                    <a:pt x="16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15"/>
            <p:cNvSpPr/>
            <p:nvPr/>
          </p:nvSpPr>
          <p:spPr>
            <a:xfrm>
              <a:off x="6737350" y="1279925"/>
              <a:ext cx="84075" cy="126875"/>
            </a:xfrm>
            <a:custGeom>
              <a:rect b="b" l="l" r="r" t="t"/>
              <a:pathLst>
                <a:path extrusionOk="0" h="5075" w="3363">
                  <a:moveTo>
                    <a:pt x="1681" y="0"/>
                  </a:moveTo>
                  <a:cubicBezTo>
                    <a:pt x="1524" y="0"/>
                    <a:pt x="1367" y="79"/>
                    <a:pt x="1273" y="189"/>
                  </a:cubicBezTo>
                  <a:cubicBezTo>
                    <a:pt x="1226" y="251"/>
                    <a:pt x="0" y="1744"/>
                    <a:pt x="0" y="3409"/>
                  </a:cubicBezTo>
                  <a:cubicBezTo>
                    <a:pt x="0" y="4321"/>
                    <a:pt x="754" y="5075"/>
                    <a:pt x="1681" y="5075"/>
                  </a:cubicBezTo>
                  <a:cubicBezTo>
                    <a:pt x="2608" y="5075"/>
                    <a:pt x="3362" y="4321"/>
                    <a:pt x="3362" y="3409"/>
                  </a:cubicBezTo>
                  <a:cubicBezTo>
                    <a:pt x="3362" y="1744"/>
                    <a:pt x="2153" y="251"/>
                    <a:pt x="2090" y="189"/>
                  </a:cubicBezTo>
                  <a:cubicBezTo>
                    <a:pt x="1995" y="79"/>
                    <a:pt x="1838" y="0"/>
                    <a:pt x="16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15"/>
            <p:cNvSpPr/>
            <p:nvPr/>
          </p:nvSpPr>
          <p:spPr>
            <a:xfrm>
              <a:off x="7003250" y="1264200"/>
              <a:ext cx="42450" cy="111575"/>
            </a:xfrm>
            <a:custGeom>
              <a:rect b="b" l="l" r="r" t="t"/>
              <a:pathLst>
                <a:path extrusionOk="0" h="4463" w="1698">
                  <a:moveTo>
                    <a:pt x="0" y="1"/>
                  </a:moveTo>
                  <a:cubicBezTo>
                    <a:pt x="252" y="393"/>
                    <a:pt x="378" y="833"/>
                    <a:pt x="378" y="1305"/>
                  </a:cubicBezTo>
                  <a:lnTo>
                    <a:pt x="378" y="3803"/>
                  </a:lnTo>
                  <a:cubicBezTo>
                    <a:pt x="378" y="3976"/>
                    <a:pt x="440" y="4148"/>
                    <a:pt x="566" y="4274"/>
                  </a:cubicBezTo>
                  <a:cubicBezTo>
                    <a:pt x="692" y="4384"/>
                    <a:pt x="865" y="4463"/>
                    <a:pt x="1037" y="4463"/>
                  </a:cubicBezTo>
                  <a:cubicBezTo>
                    <a:pt x="1210" y="4463"/>
                    <a:pt x="1383" y="4384"/>
                    <a:pt x="1509" y="4274"/>
                  </a:cubicBezTo>
                  <a:cubicBezTo>
                    <a:pt x="1634" y="4148"/>
                    <a:pt x="1697" y="3976"/>
                    <a:pt x="1697" y="3803"/>
                  </a:cubicBezTo>
                  <a:lnTo>
                    <a:pt x="1697" y="598"/>
                  </a:lnTo>
                  <a:cubicBezTo>
                    <a:pt x="1697" y="268"/>
                    <a:pt x="1446" y="1"/>
                    <a:pt x="11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15"/>
            <p:cNvSpPr/>
            <p:nvPr/>
          </p:nvSpPr>
          <p:spPr>
            <a:xfrm>
              <a:off x="6887775" y="1264200"/>
              <a:ext cx="73475" cy="75450"/>
            </a:xfrm>
            <a:custGeom>
              <a:rect b="b" l="l" r="r" t="t"/>
              <a:pathLst>
                <a:path extrusionOk="0" h="3018" w="2939">
                  <a:moveTo>
                    <a:pt x="582" y="1"/>
                  </a:moveTo>
                  <a:cubicBezTo>
                    <a:pt x="252" y="1"/>
                    <a:pt x="0" y="268"/>
                    <a:pt x="0" y="598"/>
                  </a:cubicBezTo>
                  <a:lnTo>
                    <a:pt x="0" y="3017"/>
                  </a:lnTo>
                  <a:lnTo>
                    <a:pt x="2938" y="79"/>
                  </a:lnTo>
                  <a:cubicBezTo>
                    <a:pt x="2813" y="32"/>
                    <a:pt x="2671" y="1"/>
                    <a:pt x="2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15"/>
            <p:cNvSpPr/>
            <p:nvPr/>
          </p:nvSpPr>
          <p:spPr>
            <a:xfrm>
              <a:off x="6970650" y="1472375"/>
              <a:ext cx="75050" cy="75050"/>
            </a:xfrm>
            <a:custGeom>
              <a:rect b="b" l="l" r="r" t="t"/>
              <a:pathLst>
                <a:path extrusionOk="0" h="3002" w="3002">
                  <a:moveTo>
                    <a:pt x="3001" y="0"/>
                  </a:moveTo>
                  <a:lnTo>
                    <a:pt x="0" y="3001"/>
                  </a:lnTo>
                  <a:lnTo>
                    <a:pt x="3001" y="3001"/>
                  </a:lnTo>
                  <a:lnTo>
                    <a:pt x="30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15"/>
            <p:cNvSpPr/>
            <p:nvPr/>
          </p:nvSpPr>
          <p:spPr>
            <a:xfrm>
              <a:off x="6736950" y="1436250"/>
              <a:ext cx="51475" cy="48725"/>
            </a:xfrm>
            <a:custGeom>
              <a:rect b="b" l="l" r="r" t="t"/>
              <a:pathLst>
                <a:path extrusionOk="0" h="1949" w="2059">
                  <a:moveTo>
                    <a:pt x="0" y="0"/>
                  </a:moveTo>
                  <a:cubicBezTo>
                    <a:pt x="236" y="377"/>
                    <a:pt x="362" y="817"/>
                    <a:pt x="362" y="1288"/>
                  </a:cubicBezTo>
                  <a:cubicBezTo>
                    <a:pt x="362" y="1461"/>
                    <a:pt x="440" y="1634"/>
                    <a:pt x="566" y="1760"/>
                  </a:cubicBezTo>
                  <a:cubicBezTo>
                    <a:pt x="692" y="1885"/>
                    <a:pt x="865" y="1948"/>
                    <a:pt x="1037" y="1948"/>
                  </a:cubicBezTo>
                  <a:cubicBezTo>
                    <a:pt x="1210" y="1948"/>
                    <a:pt x="1383" y="1885"/>
                    <a:pt x="1509" y="1760"/>
                  </a:cubicBezTo>
                  <a:cubicBezTo>
                    <a:pt x="1634" y="1634"/>
                    <a:pt x="1697" y="1461"/>
                    <a:pt x="1697" y="1288"/>
                  </a:cubicBezTo>
                  <a:cubicBezTo>
                    <a:pt x="1697" y="817"/>
                    <a:pt x="1839" y="377"/>
                    <a:pt x="20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15"/>
            <p:cNvSpPr/>
            <p:nvPr/>
          </p:nvSpPr>
          <p:spPr>
            <a:xfrm>
              <a:off x="6887775" y="1286600"/>
              <a:ext cx="96650" cy="162225"/>
            </a:xfrm>
            <a:custGeom>
              <a:rect b="b" l="l" r="r" t="t"/>
              <a:pathLst>
                <a:path extrusionOk="0" h="6489" w="3866">
                  <a:moveTo>
                    <a:pt x="3755" y="0"/>
                  </a:moveTo>
                  <a:lnTo>
                    <a:pt x="0" y="3771"/>
                  </a:lnTo>
                  <a:lnTo>
                    <a:pt x="0" y="5232"/>
                  </a:lnTo>
                  <a:cubicBezTo>
                    <a:pt x="362" y="5530"/>
                    <a:pt x="597" y="5986"/>
                    <a:pt x="613" y="6489"/>
                  </a:cubicBezTo>
                  <a:lnTo>
                    <a:pt x="3865" y="3252"/>
                  </a:lnTo>
                  <a:cubicBezTo>
                    <a:pt x="3834" y="3142"/>
                    <a:pt x="3818" y="3017"/>
                    <a:pt x="3818" y="2907"/>
                  </a:cubicBezTo>
                  <a:lnTo>
                    <a:pt x="3818" y="409"/>
                  </a:lnTo>
                  <a:cubicBezTo>
                    <a:pt x="3818" y="267"/>
                    <a:pt x="3802" y="126"/>
                    <a:pt x="37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15"/>
            <p:cNvSpPr/>
            <p:nvPr/>
          </p:nvSpPr>
          <p:spPr>
            <a:xfrm>
              <a:off x="6903100" y="1393825"/>
              <a:ext cx="142600" cy="153600"/>
            </a:xfrm>
            <a:custGeom>
              <a:rect b="b" l="l" r="r" t="t"/>
              <a:pathLst>
                <a:path extrusionOk="0" h="6144" w="5704">
                  <a:moveTo>
                    <a:pt x="3849" y="0"/>
                  </a:moveTo>
                  <a:lnTo>
                    <a:pt x="0" y="3849"/>
                  </a:lnTo>
                  <a:lnTo>
                    <a:pt x="0" y="6143"/>
                  </a:lnTo>
                  <a:lnTo>
                    <a:pt x="1053" y="6143"/>
                  </a:lnTo>
                  <a:lnTo>
                    <a:pt x="5703" y="1493"/>
                  </a:lnTo>
                  <a:lnTo>
                    <a:pt x="5703" y="314"/>
                  </a:lnTo>
                  <a:cubicBezTo>
                    <a:pt x="5499" y="393"/>
                    <a:pt x="5279" y="440"/>
                    <a:pt x="5043" y="440"/>
                  </a:cubicBezTo>
                  <a:cubicBezTo>
                    <a:pt x="4603" y="440"/>
                    <a:pt x="4179" y="283"/>
                    <a:pt x="38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15"/>
            <p:cNvSpPr/>
            <p:nvPr/>
          </p:nvSpPr>
          <p:spPr>
            <a:xfrm>
              <a:off x="6684700" y="1436250"/>
              <a:ext cx="189350" cy="111175"/>
            </a:xfrm>
            <a:custGeom>
              <a:rect b="b" l="l" r="r" t="t"/>
              <a:pathLst>
                <a:path extrusionOk="0" h="4447" w="7574">
                  <a:moveTo>
                    <a:pt x="6238" y="0"/>
                  </a:moveTo>
                  <a:cubicBezTo>
                    <a:pt x="5531" y="0"/>
                    <a:pt x="4950" y="581"/>
                    <a:pt x="4950" y="1288"/>
                  </a:cubicBezTo>
                  <a:cubicBezTo>
                    <a:pt x="4950" y="1775"/>
                    <a:pt x="4761" y="2231"/>
                    <a:pt x="4416" y="2577"/>
                  </a:cubicBezTo>
                  <a:cubicBezTo>
                    <a:pt x="4070" y="2922"/>
                    <a:pt x="3599" y="3111"/>
                    <a:pt x="3127" y="3111"/>
                  </a:cubicBezTo>
                  <a:cubicBezTo>
                    <a:pt x="2640" y="3111"/>
                    <a:pt x="2169" y="2922"/>
                    <a:pt x="1823" y="2577"/>
                  </a:cubicBezTo>
                  <a:cubicBezTo>
                    <a:pt x="1478" y="2231"/>
                    <a:pt x="1289" y="1775"/>
                    <a:pt x="1289" y="1288"/>
                  </a:cubicBezTo>
                  <a:cubicBezTo>
                    <a:pt x="1289" y="786"/>
                    <a:pt x="1006" y="346"/>
                    <a:pt x="582" y="141"/>
                  </a:cubicBezTo>
                  <a:cubicBezTo>
                    <a:pt x="268" y="141"/>
                    <a:pt x="1" y="393"/>
                    <a:pt x="1" y="723"/>
                  </a:cubicBezTo>
                  <a:lnTo>
                    <a:pt x="1" y="4446"/>
                  </a:lnTo>
                  <a:lnTo>
                    <a:pt x="7574" y="4446"/>
                  </a:lnTo>
                  <a:lnTo>
                    <a:pt x="7574" y="581"/>
                  </a:lnTo>
                  <a:cubicBezTo>
                    <a:pt x="7574" y="251"/>
                    <a:pt x="7322" y="0"/>
                    <a:pt x="69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115"/>
          <p:cNvGrpSpPr/>
          <p:nvPr/>
        </p:nvGrpSpPr>
        <p:grpSpPr>
          <a:xfrm>
            <a:off x="7356750" y="1108275"/>
            <a:ext cx="466625" cy="497675"/>
            <a:chOff x="7356750" y="1108275"/>
            <a:chExt cx="466625" cy="497675"/>
          </a:xfrm>
        </p:grpSpPr>
        <p:sp>
          <p:nvSpPr>
            <p:cNvPr id="3873" name="Google Shape;3873;p115"/>
            <p:cNvSpPr/>
            <p:nvPr/>
          </p:nvSpPr>
          <p:spPr>
            <a:xfrm>
              <a:off x="7356750" y="1108275"/>
              <a:ext cx="466625" cy="409675"/>
            </a:xfrm>
            <a:custGeom>
              <a:rect b="b" l="l" r="r" t="t"/>
              <a:pathLst>
                <a:path extrusionOk="0" h="16387" w="18665">
                  <a:moveTo>
                    <a:pt x="7463" y="2498"/>
                  </a:moveTo>
                  <a:cubicBezTo>
                    <a:pt x="7777" y="2498"/>
                    <a:pt x="8044" y="2766"/>
                    <a:pt x="8044" y="3080"/>
                  </a:cubicBezTo>
                  <a:cubicBezTo>
                    <a:pt x="8044" y="3410"/>
                    <a:pt x="7777" y="3661"/>
                    <a:pt x="7463" y="3661"/>
                  </a:cubicBezTo>
                  <a:cubicBezTo>
                    <a:pt x="7133" y="3661"/>
                    <a:pt x="6882" y="3410"/>
                    <a:pt x="6882" y="3080"/>
                  </a:cubicBezTo>
                  <a:cubicBezTo>
                    <a:pt x="6882" y="2766"/>
                    <a:pt x="7133" y="2498"/>
                    <a:pt x="7463" y="2498"/>
                  </a:cubicBezTo>
                  <a:close/>
                  <a:moveTo>
                    <a:pt x="11202" y="2498"/>
                  </a:moveTo>
                  <a:cubicBezTo>
                    <a:pt x="11532" y="2498"/>
                    <a:pt x="11783" y="2766"/>
                    <a:pt x="11783" y="3080"/>
                  </a:cubicBezTo>
                  <a:cubicBezTo>
                    <a:pt x="11783" y="3410"/>
                    <a:pt x="11532" y="3661"/>
                    <a:pt x="11202" y="3661"/>
                  </a:cubicBezTo>
                  <a:cubicBezTo>
                    <a:pt x="10888" y="3661"/>
                    <a:pt x="10621" y="3410"/>
                    <a:pt x="10621" y="3080"/>
                  </a:cubicBezTo>
                  <a:cubicBezTo>
                    <a:pt x="10621" y="2766"/>
                    <a:pt x="10888" y="2498"/>
                    <a:pt x="11202" y="2498"/>
                  </a:cubicBezTo>
                  <a:close/>
                  <a:moveTo>
                    <a:pt x="4965" y="4997"/>
                  </a:moveTo>
                  <a:cubicBezTo>
                    <a:pt x="5279" y="4997"/>
                    <a:pt x="5546" y="5264"/>
                    <a:pt x="5546" y="5578"/>
                  </a:cubicBezTo>
                  <a:cubicBezTo>
                    <a:pt x="5546" y="5908"/>
                    <a:pt x="5279" y="6159"/>
                    <a:pt x="4965" y="6159"/>
                  </a:cubicBezTo>
                  <a:cubicBezTo>
                    <a:pt x="4635" y="6159"/>
                    <a:pt x="4384" y="5908"/>
                    <a:pt x="4384" y="5578"/>
                  </a:cubicBezTo>
                  <a:cubicBezTo>
                    <a:pt x="4384" y="5264"/>
                    <a:pt x="4635" y="4997"/>
                    <a:pt x="4965" y="4997"/>
                  </a:cubicBezTo>
                  <a:close/>
                  <a:moveTo>
                    <a:pt x="9333" y="4997"/>
                  </a:moveTo>
                  <a:cubicBezTo>
                    <a:pt x="9647" y="4997"/>
                    <a:pt x="9914" y="5264"/>
                    <a:pt x="9914" y="5578"/>
                  </a:cubicBezTo>
                  <a:cubicBezTo>
                    <a:pt x="9914" y="5908"/>
                    <a:pt x="9647" y="6159"/>
                    <a:pt x="9333" y="6159"/>
                  </a:cubicBezTo>
                  <a:cubicBezTo>
                    <a:pt x="9003" y="6159"/>
                    <a:pt x="8751" y="5908"/>
                    <a:pt x="8751" y="5578"/>
                  </a:cubicBezTo>
                  <a:cubicBezTo>
                    <a:pt x="8751" y="5264"/>
                    <a:pt x="9003" y="4997"/>
                    <a:pt x="9333" y="4997"/>
                  </a:cubicBezTo>
                  <a:close/>
                  <a:moveTo>
                    <a:pt x="13700" y="4997"/>
                  </a:moveTo>
                  <a:cubicBezTo>
                    <a:pt x="14030" y="4997"/>
                    <a:pt x="14281" y="5264"/>
                    <a:pt x="14281" y="5578"/>
                  </a:cubicBezTo>
                  <a:cubicBezTo>
                    <a:pt x="14281" y="5908"/>
                    <a:pt x="14030" y="6159"/>
                    <a:pt x="13700" y="6159"/>
                  </a:cubicBezTo>
                  <a:cubicBezTo>
                    <a:pt x="13386" y="6159"/>
                    <a:pt x="13119" y="5908"/>
                    <a:pt x="13119" y="5578"/>
                  </a:cubicBezTo>
                  <a:cubicBezTo>
                    <a:pt x="13119" y="5264"/>
                    <a:pt x="13386" y="4997"/>
                    <a:pt x="13700" y="4997"/>
                  </a:cubicBezTo>
                  <a:close/>
                  <a:moveTo>
                    <a:pt x="3080" y="7495"/>
                  </a:moveTo>
                  <a:cubicBezTo>
                    <a:pt x="3410" y="7495"/>
                    <a:pt x="3677" y="7762"/>
                    <a:pt x="3677" y="8076"/>
                  </a:cubicBezTo>
                  <a:cubicBezTo>
                    <a:pt x="3677" y="8406"/>
                    <a:pt x="3410" y="8657"/>
                    <a:pt x="3080" y="8657"/>
                  </a:cubicBezTo>
                  <a:cubicBezTo>
                    <a:pt x="2765" y="8657"/>
                    <a:pt x="2498" y="8406"/>
                    <a:pt x="2498" y="8076"/>
                  </a:cubicBezTo>
                  <a:cubicBezTo>
                    <a:pt x="2498" y="7762"/>
                    <a:pt x="2765" y="7495"/>
                    <a:pt x="3080" y="7495"/>
                  </a:cubicBezTo>
                  <a:close/>
                  <a:moveTo>
                    <a:pt x="6835" y="7495"/>
                  </a:moveTo>
                  <a:cubicBezTo>
                    <a:pt x="7149" y="7495"/>
                    <a:pt x="7416" y="7762"/>
                    <a:pt x="7416" y="8076"/>
                  </a:cubicBezTo>
                  <a:cubicBezTo>
                    <a:pt x="7416" y="8406"/>
                    <a:pt x="7149" y="8657"/>
                    <a:pt x="6835" y="8657"/>
                  </a:cubicBezTo>
                  <a:cubicBezTo>
                    <a:pt x="6520" y="8657"/>
                    <a:pt x="6253" y="8406"/>
                    <a:pt x="6253" y="8076"/>
                  </a:cubicBezTo>
                  <a:cubicBezTo>
                    <a:pt x="6253" y="7762"/>
                    <a:pt x="6520" y="7495"/>
                    <a:pt x="6835" y="7495"/>
                  </a:cubicBezTo>
                  <a:close/>
                  <a:moveTo>
                    <a:pt x="11831" y="7495"/>
                  </a:moveTo>
                  <a:cubicBezTo>
                    <a:pt x="12145" y="7495"/>
                    <a:pt x="12412" y="7762"/>
                    <a:pt x="12412" y="8076"/>
                  </a:cubicBezTo>
                  <a:cubicBezTo>
                    <a:pt x="12412" y="8406"/>
                    <a:pt x="12145" y="8657"/>
                    <a:pt x="11831" y="8657"/>
                  </a:cubicBezTo>
                  <a:cubicBezTo>
                    <a:pt x="11501" y="8657"/>
                    <a:pt x="11249" y="8406"/>
                    <a:pt x="11249" y="8076"/>
                  </a:cubicBezTo>
                  <a:cubicBezTo>
                    <a:pt x="11249" y="7762"/>
                    <a:pt x="11501" y="7495"/>
                    <a:pt x="11831" y="7495"/>
                  </a:cubicBezTo>
                  <a:close/>
                  <a:moveTo>
                    <a:pt x="15570" y="7495"/>
                  </a:moveTo>
                  <a:cubicBezTo>
                    <a:pt x="15900" y="7495"/>
                    <a:pt x="16167" y="7762"/>
                    <a:pt x="16167" y="8076"/>
                  </a:cubicBezTo>
                  <a:cubicBezTo>
                    <a:pt x="16167" y="8406"/>
                    <a:pt x="15900" y="8657"/>
                    <a:pt x="15570" y="8657"/>
                  </a:cubicBezTo>
                  <a:cubicBezTo>
                    <a:pt x="15256" y="8657"/>
                    <a:pt x="14988" y="8406"/>
                    <a:pt x="14988" y="8076"/>
                  </a:cubicBezTo>
                  <a:cubicBezTo>
                    <a:pt x="14988" y="7762"/>
                    <a:pt x="15256" y="7495"/>
                    <a:pt x="15570" y="7495"/>
                  </a:cubicBezTo>
                  <a:close/>
                  <a:moveTo>
                    <a:pt x="4965" y="9993"/>
                  </a:moveTo>
                  <a:cubicBezTo>
                    <a:pt x="5279" y="9993"/>
                    <a:pt x="5546" y="10260"/>
                    <a:pt x="5546" y="10574"/>
                  </a:cubicBezTo>
                  <a:cubicBezTo>
                    <a:pt x="5546" y="10904"/>
                    <a:pt x="5279" y="11155"/>
                    <a:pt x="4965" y="11155"/>
                  </a:cubicBezTo>
                  <a:cubicBezTo>
                    <a:pt x="4635" y="11155"/>
                    <a:pt x="4384" y="10904"/>
                    <a:pt x="4384" y="10574"/>
                  </a:cubicBezTo>
                  <a:cubicBezTo>
                    <a:pt x="4384" y="10260"/>
                    <a:pt x="4635" y="9993"/>
                    <a:pt x="4965" y="9993"/>
                  </a:cubicBezTo>
                  <a:close/>
                  <a:moveTo>
                    <a:pt x="13700" y="9993"/>
                  </a:moveTo>
                  <a:cubicBezTo>
                    <a:pt x="14030" y="9993"/>
                    <a:pt x="14281" y="10260"/>
                    <a:pt x="14281" y="10574"/>
                  </a:cubicBezTo>
                  <a:cubicBezTo>
                    <a:pt x="14281" y="10904"/>
                    <a:pt x="14030" y="11155"/>
                    <a:pt x="13700" y="11155"/>
                  </a:cubicBezTo>
                  <a:cubicBezTo>
                    <a:pt x="13386" y="11155"/>
                    <a:pt x="13119" y="10904"/>
                    <a:pt x="13119" y="10574"/>
                  </a:cubicBezTo>
                  <a:cubicBezTo>
                    <a:pt x="13119" y="10260"/>
                    <a:pt x="13386" y="9993"/>
                    <a:pt x="13700" y="9993"/>
                  </a:cubicBezTo>
                  <a:close/>
                  <a:moveTo>
                    <a:pt x="9333" y="0"/>
                  </a:moveTo>
                  <a:cubicBezTo>
                    <a:pt x="4179" y="0"/>
                    <a:pt x="0" y="4180"/>
                    <a:pt x="0" y="9333"/>
                  </a:cubicBezTo>
                  <a:cubicBezTo>
                    <a:pt x="0" y="12145"/>
                    <a:pt x="1257" y="14690"/>
                    <a:pt x="3252" y="16387"/>
                  </a:cubicBezTo>
                  <a:cubicBezTo>
                    <a:pt x="3535" y="16293"/>
                    <a:pt x="3849" y="16230"/>
                    <a:pt x="4179" y="16230"/>
                  </a:cubicBezTo>
                  <a:lnTo>
                    <a:pt x="8751" y="16230"/>
                  </a:lnTo>
                  <a:lnTo>
                    <a:pt x="8751" y="14910"/>
                  </a:lnTo>
                  <a:lnTo>
                    <a:pt x="6835" y="14910"/>
                  </a:lnTo>
                  <a:cubicBezTo>
                    <a:pt x="6630" y="14910"/>
                    <a:pt x="6457" y="14800"/>
                    <a:pt x="6347" y="14643"/>
                  </a:cubicBezTo>
                  <a:cubicBezTo>
                    <a:pt x="6238" y="14470"/>
                    <a:pt x="6222" y="14266"/>
                    <a:pt x="6300" y="14077"/>
                  </a:cubicBezTo>
                  <a:lnTo>
                    <a:pt x="8798" y="8469"/>
                  </a:lnTo>
                  <a:cubicBezTo>
                    <a:pt x="8893" y="8249"/>
                    <a:pt x="9097" y="8123"/>
                    <a:pt x="9333" y="8123"/>
                  </a:cubicBezTo>
                  <a:cubicBezTo>
                    <a:pt x="9568" y="8123"/>
                    <a:pt x="9772" y="8249"/>
                    <a:pt x="9867" y="8469"/>
                  </a:cubicBezTo>
                  <a:lnTo>
                    <a:pt x="12365" y="14077"/>
                  </a:lnTo>
                  <a:cubicBezTo>
                    <a:pt x="12443" y="14266"/>
                    <a:pt x="12428" y="14470"/>
                    <a:pt x="12318" y="14643"/>
                  </a:cubicBezTo>
                  <a:cubicBezTo>
                    <a:pt x="12208" y="14800"/>
                    <a:pt x="12035" y="14910"/>
                    <a:pt x="11831" y="14910"/>
                  </a:cubicBezTo>
                  <a:lnTo>
                    <a:pt x="9914" y="14910"/>
                  </a:lnTo>
                  <a:lnTo>
                    <a:pt x="9914" y="16230"/>
                  </a:lnTo>
                  <a:lnTo>
                    <a:pt x="14486" y="16230"/>
                  </a:lnTo>
                  <a:cubicBezTo>
                    <a:pt x="14816" y="16230"/>
                    <a:pt x="15130" y="16293"/>
                    <a:pt x="15413" y="16387"/>
                  </a:cubicBezTo>
                  <a:cubicBezTo>
                    <a:pt x="17408" y="14690"/>
                    <a:pt x="18665" y="12145"/>
                    <a:pt x="18665" y="9333"/>
                  </a:cubicBezTo>
                  <a:cubicBezTo>
                    <a:pt x="18665" y="4180"/>
                    <a:pt x="14486" y="0"/>
                    <a:pt x="9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15"/>
            <p:cNvSpPr/>
            <p:nvPr/>
          </p:nvSpPr>
          <p:spPr>
            <a:xfrm>
              <a:off x="7550000" y="1361600"/>
              <a:ext cx="80150" cy="89975"/>
            </a:xfrm>
            <a:custGeom>
              <a:rect b="b" l="l" r="r" t="t"/>
              <a:pathLst>
                <a:path extrusionOk="0" h="3599" w="3206">
                  <a:moveTo>
                    <a:pt x="1603" y="1"/>
                  </a:moveTo>
                  <a:lnTo>
                    <a:pt x="0" y="3599"/>
                  </a:lnTo>
                  <a:lnTo>
                    <a:pt x="3205" y="3599"/>
                  </a:lnTo>
                  <a:lnTo>
                    <a:pt x="16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15"/>
            <p:cNvSpPr/>
            <p:nvPr/>
          </p:nvSpPr>
          <p:spPr>
            <a:xfrm>
              <a:off x="7403875" y="1543475"/>
              <a:ext cx="372375" cy="62475"/>
            </a:xfrm>
            <a:custGeom>
              <a:rect b="b" l="l" r="r" t="t"/>
              <a:pathLst>
                <a:path extrusionOk="0" h="2499" w="14895">
                  <a:moveTo>
                    <a:pt x="2294" y="0"/>
                  </a:moveTo>
                  <a:cubicBezTo>
                    <a:pt x="1493" y="0"/>
                    <a:pt x="818" y="566"/>
                    <a:pt x="660" y="1320"/>
                  </a:cubicBezTo>
                  <a:lnTo>
                    <a:pt x="582" y="1320"/>
                  </a:lnTo>
                  <a:cubicBezTo>
                    <a:pt x="252" y="1320"/>
                    <a:pt x="1" y="1587"/>
                    <a:pt x="1" y="1901"/>
                  </a:cubicBezTo>
                  <a:cubicBezTo>
                    <a:pt x="1" y="2231"/>
                    <a:pt x="252" y="2498"/>
                    <a:pt x="582" y="2498"/>
                  </a:cubicBezTo>
                  <a:lnTo>
                    <a:pt x="14313" y="2498"/>
                  </a:lnTo>
                  <a:cubicBezTo>
                    <a:pt x="14643" y="2498"/>
                    <a:pt x="14895" y="2231"/>
                    <a:pt x="14895" y="1901"/>
                  </a:cubicBezTo>
                  <a:cubicBezTo>
                    <a:pt x="14895" y="1587"/>
                    <a:pt x="14643" y="1320"/>
                    <a:pt x="14313" y="1320"/>
                  </a:cubicBezTo>
                  <a:lnTo>
                    <a:pt x="14235" y="1320"/>
                  </a:lnTo>
                  <a:cubicBezTo>
                    <a:pt x="14078" y="566"/>
                    <a:pt x="13402" y="0"/>
                    <a:pt x="126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6" name="Google Shape;3876;p115"/>
          <p:cNvGrpSpPr/>
          <p:nvPr/>
        </p:nvGrpSpPr>
        <p:grpSpPr>
          <a:xfrm>
            <a:off x="1187850" y="1839625"/>
            <a:ext cx="468600" cy="468600"/>
            <a:chOff x="1187850" y="1839625"/>
            <a:chExt cx="468600" cy="468600"/>
          </a:xfrm>
        </p:grpSpPr>
        <p:sp>
          <p:nvSpPr>
            <p:cNvPr id="3877" name="Google Shape;3877;p115"/>
            <p:cNvSpPr/>
            <p:nvPr/>
          </p:nvSpPr>
          <p:spPr>
            <a:xfrm>
              <a:off x="1243225" y="1839625"/>
              <a:ext cx="27150" cy="58925"/>
            </a:xfrm>
            <a:custGeom>
              <a:rect b="b" l="l" r="r" t="t"/>
              <a:pathLst>
                <a:path extrusionOk="0" h="2357" w="1086">
                  <a:moveTo>
                    <a:pt x="535" y="0"/>
                  </a:moveTo>
                  <a:cubicBezTo>
                    <a:pt x="237" y="0"/>
                    <a:pt x="1" y="252"/>
                    <a:pt x="1" y="550"/>
                  </a:cubicBezTo>
                  <a:lnTo>
                    <a:pt x="1" y="1807"/>
                  </a:lnTo>
                  <a:cubicBezTo>
                    <a:pt x="1" y="2105"/>
                    <a:pt x="237" y="2357"/>
                    <a:pt x="535" y="2357"/>
                  </a:cubicBezTo>
                  <a:cubicBezTo>
                    <a:pt x="849" y="2357"/>
                    <a:pt x="1085" y="2105"/>
                    <a:pt x="1085" y="1807"/>
                  </a:cubicBezTo>
                  <a:lnTo>
                    <a:pt x="1085" y="550"/>
                  </a:lnTo>
                  <a:cubicBezTo>
                    <a:pt x="1085" y="252"/>
                    <a:pt x="849" y="0"/>
                    <a:pt x="5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15"/>
            <p:cNvSpPr/>
            <p:nvPr/>
          </p:nvSpPr>
          <p:spPr>
            <a:xfrm>
              <a:off x="1353225" y="1839625"/>
              <a:ext cx="27500" cy="58925"/>
            </a:xfrm>
            <a:custGeom>
              <a:rect b="b" l="l" r="r" t="t"/>
              <a:pathLst>
                <a:path extrusionOk="0" h="2357" w="1100">
                  <a:moveTo>
                    <a:pt x="550" y="0"/>
                  </a:moveTo>
                  <a:cubicBezTo>
                    <a:pt x="251" y="0"/>
                    <a:pt x="0" y="252"/>
                    <a:pt x="0" y="550"/>
                  </a:cubicBezTo>
                  <a:lnTo>
                    <a:pt x="0" y="1807"/>
                  </a:lnTo>
                  <a:cubicBezTo>
                    <a:pt x="0" y="2105"/>
                    <a:pt x="251" y="2357"/>
                    <a:pt x="550" y="2357"/>
                  </a:cubicBezTo>
                  <a:cubicBezTo>
                    <a:pt x="848" y="2357"/>
                    <a:pt x="1100" y="2105"/>
                    <a:pt x="1100" y="1807"/>
                  </a:cubicBezTo>
                  <a:lnTo>
                    <a:pt x="1100" y="550"/>
                  </a:lnTo>
                  <a:cubicBezTo>
                    <a:pt x="1100" y="252"/>
                    <a:pt x="848" y="0"/>
                    <a:pt x="5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15"/>
            <p:cNvSpPr/>
            <p:nvPr/>
          </p:nvSpPr>
          <p:spPr>
            <a:xfrm>
              <a:off x="1463575" y="1839625"/>
              <a:ext cx="27525" cy="58925"/>
            </a:xfrm>
            <a:custGeom>
              <a:rect b="b" l="l" r="r" t="t"/>
              <a:pathLst>
                <a:path extrusionOk="0" h="2357" w="1101">
                  <a:moveTo>
                    <a:pt x="551" y="0"/>
                  </a:moveTo>
                  <a:cubicBezTo>
                    <a:pt x="236" y="0"/>
                    <a:pt x="1" y="252"/>
                    <a:pt x="1" y="550"/>
                  </a:cubicBezTo>
                  <a:lnTo>
                    <a:pt x="1" y="1807"/>
                  </a:lnTo>
                  <a:cubicBezTo>
                    <a:pt x="1" y="2105"/>
                    <a:pt x="236" y="2357"/>
                    <a:pt x="551" y="2357"/>
                  </a:cubicBezTo>
                  <a:cubicBezTo>
                    <a:pt x="849" y="2357"/>
                    <a:pt x="1101" y="2105"/>
                    <a:pt x="1101" y="1807"/>
                  </a:cubicBezTo>
                  <a:lnTo>
                    <a:pt x="1101" y="550"/>
                  </a:lnTo>
                  <a:cubicBezTo>
                    <a:pt x="1101" y="252"/>
                    <a:pt x="849" y="0"/>
                    <a:pt x="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15"/>
            <p:cNvSpPr/>
            <p:nvPr/>
          </p:nvSpPr>
          <p:spPr>
            <a:xfrm>
              <a:off x="1187850" y="1982200"/>
              <a:ext cx="468600" cy="326025"/>
            </a:xfrm>
            <a:custGeom>
              <a:rect b="b" l="l" r="r" t="t"/>
              <a:pathLst>
                <a:path extrusionOk="0" h="13041" w="18744">
                  <a:moveTo>
                    <a:pt x="6128" y="2498"/>
                  </a:moveTo>
                  <a:cubicBezTo>
                    <a:pt x="7573" y="2498"/>
                    <a:pt x="8736" y="3661"/>
                    <a:pt x="8736" y="5106"/>
                  </a:cubicBezTo>
                  <a:lnTo>
                    <a:pt x="8736" y="5389"/>
                  </a:lnTo>
                  <a:cubicBezTo>
                    <a:pt x="8736" y="6316"/>
                    <a:pt x="8249" y="7180"/>
                    <a:pt x="7448" y="7636"/>
                  </a:cubicBezTo>
                  <a:lnTo>
                    <a:pt x="5374" y="8814"/>
                  </a:lnTo>
                  <a:cubicBezTo>
                    <a:pt x="5075" y="8987"/>
                    <a:pt x="4855" y="9238"/>
                    <a:pt x="4730" y="9552"/>
                  </a:cubicBezTo>
                  <a:lnTo>
                    <a:pt x="8186" y="9552"/>
                  </a:lnTo>
                  <a:cubicBezTo>
                    <a:pt x="8500" y="9552"/>
                    <a:pt x="8736" y="9788"/>
                    <a:pt x="8736" y="10102"/>
                  </a:cubicBezTo>
                  <a:cubicBezTo>
                    <a:pt x="8736" y="10401"/>
                    <a:pt x="8500" y="10652"/>
                    <a:pt x="8186" y="10652"/>
                  </a:cubicBezTo>
                  <a:lnTo>
                    <a:pt x="4070" y="10652"/>
                  </a:lnTo>
                  <a:cubicBezTo>
                    <a:pt x="3771" y="10652"/>
                    <a:pt x="3520" y="10401"/>
                    <a:pt x="3520" y="10102"/>
                  </a:cubicBezTo>
                  <a:cubicBezTo>
                    <a:pt x="3520" y="9175"/>
                    <a:pt x="4023" y="8327"/>
                    <a:pt x="4824" y="7856"/>
                  </a:cubicBezTo>
                  <a:lnTo>
                    <a:pt x="6898" y="6677"/>
                  </a:lnTo>
                  <a:cubicBezTo>
                    <a:pt x="7353" y="6410"/>
                    <a:pt x="7636" y="5923"/>
                    <a:pt x="7636" y="5389"/>
                  </a:cubicBezTo>
                  <a:lnTo>
                    <a:pt x="7636" y="5106"/>
                  </a:lnTo>
                  <a:cubicBezTo>
                    <a:pt x="7636" y="4274"/>
                    <a:pt x="6976" y="3598"/>
                    <a:pt x="6128" y="3598"/>
                  </a:cubicBezTo>
                  <a:cubicBezTo>
                    <a:pt x="5295" y="3598"/>
                    <a:pt x="4620" y="4274"/>
                    <a:pt x="4620" y="5106"/>
                  </a:cubicBezTo>
                  <a:lnTo>
                    <a:pt x="4620" y="5389"/>
                  </a:lnTo>
                  <a:cubicBezTo>
                    <a:pt x="4620" y="5703"/>
                    <a:pt x="4384" y="5939"/>
                    <a:pt x="4070" y="5939"/>
                  </a:cubicBezTo>
                  <a:cubicBezTo>
                    <a:pt x="3771" y="5939"/>
                    <a:pt x="3520" y="5703"/>
                    <a:pt x="3520" y="5389"/>
                  </a:cubicBezTo>
                  <a:lnTo>
                    <a:pt x="3520" y="5106"/>
                  </a:lnTo>
                  <a:cubicBezTo>
                    <a:pt x="3520" y="3661"/>
                    <a:pt x="4698" y="2498"/>
                    <a:pt x="6128" y="2498"/>
                  </a:cubicBezTo>
                  <a:close/>
                  <a:moveTo>
                    <a:pt x="14659" y="2498"/>
                  </a:moveTo>
                  <a:cubicBezTo>
                    <a:pt x="14973" y="2498"/>
                    <a:pt x="15209" y="2734"/>
                    <a:pt x="15209" y="3048"/>
                  </a:cubicBezTo>
                  <a:cubicBezTo>
                    <a:pt x="15209" y="3347"/>
                    <a:pt x="14973" y="3598"/>
                    <a:pt x="14659" y="3598"/>
                  </a:cubicBezTo>
                  <a:lnTo>
                    <a:pt x="11690" y="3598"/>
                  </a:lnTo>
                  <a:lnTo>
                    <a:pt x="11690" y="4839"/>
                  </a:lnTo>
                  <a:lnTo>
                    <a:pt x="12899" y="4839"/>
                  </a:lnTo>
                  <a:cubicBezTo>
                    <a:pt x="14502" y="4839"/>
                    <a:pt x="15806" y="6143"/>
                    <a:pt x="15806" y="7746"/>
                  </a:cubicBezTo>
                  <a:cubicBezTo>
                    <a:pt x="15806" y="9348"/>
                    <a:pt x="14502" y="10652"/>
                    <a:pt x="12899" y="10652"/>
                  </a:cubicBezTo>
                  <a:cubicBezTo>
                    <a:pt x="11297" y="10652"/>
                    <a:pt x="9993" y="9348"/>
                    <a:pt x="9993" y="7746"/>
                  </a:cubicBezTo>
                  <a:cubicBezTo>
                    <a:pt x="9993" y="7447"/>
                    <a:pt x="10244" y="7196"/>
                    <a:pt x="10543" y="7196"/>
                  </a:cubicBezTo>
                  <a:cubicBezTo>
                    <a:pt x="10841" y="7196"/>
                    <a:pt x="11093" y="7447"/>
                    <a:pt x="11093" y="7746"/>
                  </a:cubicBezTo>
                  <a:cubicBezTo>
                    <a:pt x="11093" y="8735"/>
                    <a:pt x="11910" y="9552"/>
                    <a:pt x="12899" y="9552"/>
                  </a:cubicBezTo>
                  <a:cubicBezTo>
                    <a:pt x="13889" y="9552"/>
                    <a:pt x="14706" y="8735"/>
                    <a:pt x="14706" y="7746"/>
                  </a:cubicBezTo>
                  <a:cubicBezTo>
                    <a:pt x="14706" y="6756"/>
                    <a:pt x="13889" y="5939"/>
                    <a:pt x="12899" y="5939"/>
                  </a:cubicBezTo>
                  <a:lnTo>
                    <a:pt x="11140" y="5939"/>
                  </a:lnTo>
                  <a:cubicBezTo>
                    <a:pt x="10826" y="5939"/>
                    <a:pt x="10590" y="5703"/>
                    <a:pt x="10590" y="5389"/>
                  </a:cubicBezTo>
                  <a:lnTo>
                    <a:pt x="10590" y="3048"/>
                  </a:lnTo>
                  <a:cubicBezTo>
                    <a:pt x="10590" y="2734"/>
                    <a:pt x="10826" y="2498"/>
                    <a:pt x="11140" y="2498"/>
                  </a:cubicBezTo>
                  <a:close/>
                  <a:moveTo>
                    <a:pt x="1" y="0"/>
                  </a:moveTo>
                  <a:lnTo>
                    <a:pt x="1" y="12490"/>
                  </a:lnTo>
                  <a:cubicBezTo>
                    <a:pt x="1" y="12789"/>
                    <a:pt x="236" y="13040"/>
                    <a:pt x="551" y="13040"/>
                  </a:cubicBezTo>
                  <a:lnTo>
                    <a:pt x="18194" y="13040"/>
                  </a:lnTo>
                  <a:cubicBezTo>
                    <a:pt x="18492" y="13040"/>
                    <a:pt x="18744" y="12789"/>
                    <a:pt x="18744" y="12490"/>
                  </a:cubicBezTo>
                  <a:lnTo>
                    <a:pt x="18744" y="0"/>
                  </a:lnTo>
                  <a:cubicBezTo>
                    <a:pt x="18571" y="63"/>
                    <a:pt x="18382" y="94"/>
                    <a:pt x="18194" y="94"/>
                  </a:cubicBezTo>
                  <a:lnTo>
                    <a:pt x="551" y="94"/>
                  </a:lnTo>
                  <a:cubicBezTo>
                    <a:pt x="362" y="94"/>
                    <a:pt x="174" y="6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15"/>
            <p:cNvSpPr/>
            <p:nvPr/>
          </p:nvSpPr>
          <p:spPr>
            <a:xfrm>
              <a:off x="1187850" y="1869075"/>
              <a:ext cx="468600" cy="88000"/>
            </a:xfrm>
            <a:custGeom>
              <a:rect b="b" l="l" r="r" t="t"/>
              <a:pathLst>
                <a:path extrusionOk="0" h="3520" w="18744">
                  <a:moveTo>
                    <a:pt x="551" y="0"/>
                  </a:moveTo>
                  <a:cubicBezTo>
                    <a:pt x="236" y="0"/>
                    <a:pt x="1" y="252"/>
                    <a:pt x="1" y="550"/>
                  </a:cubicBezTo>
                  <a:lnTo>
                    <a:pt x="1" y="2986"/>
                  </a:lnTo>
                  <a:cubicBezTo>
                    <a:pt x="1" y="3284"/>
                    <a:pt x="236" y="3520"/>
                    <a:pt x="551" y="3520"/>
                  </a:cubicBezTo>
                  <a:lnTo>
                    <a:pt x="18194" y="3520"/>
                  </a:lnTo>
                  <a:cubicBezTo>
                    <a:pt x="18492" y="3520"/>
                    <a:pt x="18744" y="3284"/>
                    <a:pt x="18744" y="2986"/>
                  </a:cubicBezTo>
                  <a:lnTo>
                    <a:pt x="18744" y="550"/>
                  </a:lnTo>
                  <a:cubicBezTo>
                    <a:pt x="18744" y="252"/>
                    <a:pt x="18492" y="0"/>
                    <a:pt x="18194" y="0"/>
                  </a:cubicBezTo>
                  <a:lnTo>
                    <a:pt x="17628" y="0"/>
                  </a:lnTo>
                  <a:lnTo>
                    <a:pt x="17628" y="629"/>
                  </a:lnTo>
                  <a:cubicBezTo>
                    <a:pt x="17628" y="1540"/>
                    <a:pt x="16890" y="2279"/>
                    <a:pt x="15979" y="2279"/>
                  </a:cubicBezTo>
                  <a:cubicBezTo>
                    <a:pt x="15067" y="2279"/>
                    <a:pt x="14329" y="1540"/>
                    <a:pt x="14329" y="629"/>
                  </a:cubicBezTo>
                  <a:lnTo>
                    <a:pt x="14329" y="0"/>
                  </a:lnTo>
                  <a:lnTo>
                    <a:pt x="13214" y="0"/>
                  </a:lnTo>
                  <a:lnTo>
                    <a:pt x="13214" y="629"/>
                  </a:lnTo>
                  <a:cubicBezTo>
                    <a:pt x="13214" y="1540"/>
                    <a:pt x="12475" y="2279"/>
                    <a:pt x="11580" y="2279"/>
                  </a:cubicBezTo>
                  <a:cubicBezTo>
                    <a:pt x="10668" y="2279"/>
                    <a:pt x="9930" y="1540"/>
                    <a:pt x="9930" y="629"/>
                  </a:cubicBezTo>
                  <a:lnTo>
                    <a:pt x="9930" y="0"/>
                  </a:lnTo>
                  <a:lnTo>
                    <a:pt x="8815" y="0"/>
                  </a:lnTo>
                  <a:lnTo>
                    <a:pt x="8815" y="629"/>
                  </a:lnTo>
                  <a:cubicBezTo>
                    <a:pt x="8815" y="1540"/>
                    <a:pt x="8076" y="2279"/>
                    <a:pt x="7165" y="2279"/>
                  </a:cubicBezTo>
                  <a:cubicBezTo>
                    <a:pt x="6254" y="2279"/>
                    <a:pt x="5515" y="1540"/>
                    <a:pt x="5515" y="629"/>
                  </a:cubicBezTo>
                  <a:lnTo>
                    <a:pt x="5515" y="0"/>
                  </a:lnTo>
                  <a:lnTo>
                    <a:pt x="4400" y="0"/>
                  </a:lnTo>
                  <a:lnTo>
                    <a:pt x="4400" y="629"/>
                  </a:lnTo>
                  <a:cubicBezTo>
                    <a:pt x="4400" y="1540"/>
                    <a:pt x="3661" y="2279"/>
                    <a:pt x="2750" y="2279"/>
                  </a:cubicBezTo>
                  <a:cubicBezTo>
                    <a:pt x="1855" y="2279"/>
                    <a:pt x="1116" y="1540"/>
                    <a:pt x="1116" y="629"/>
                  </a:cubicBezTo>
                  <a:lnTo>
                    <a:pt x="11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15"/>
            <p:cNvSpPr/>
            <p:nvPr/>
          </p:nvSpPr>
          <p:spPr>
            <a:xfrm>
              <a:off x="1573550" y="1839625"/>
              <a:ext cx="27525" cy="58925"/>
            </a:xfrm>
            <a:custGeom>
              <a:rect b="b" l="l" r="r" t="t"/>
              <a:pathLst>
                <a:path extrusionOk="0" h="2357" w="1101">
                  <a:moveTo>
                    <a:pt x="551" y="0"/>
                  </a:moveTo>
                  <a:cubicBezTo>
                    <a:pt x="252" y="0"/>
                    <a:pt x="1" y="252"/>
                    <a:pt x="1" y="550"/>
                  </a:cubicBezTo>
                  <a:lnTo>
                    <a:pt x="1" y="1807"/>
                  </a:lnTo>
                  <a:cubicBezTo>
                    <a:pt x="1" y="2105"/>
                    <a:pt x="252" y="2357"/>
                    <a:pt x="551" y="2357"/>
                  </a:cubicBezTo>
                  <a:cubicBezTo>
                    <a:pt x="849" y="2357"/>
                    <a:pt x="1101" y="2105"/>
                    <a:pt x="1101" y="1807"/>
                  </a:cubicBezTo>
                  <a:lnTo>
                    <a:pt x="1101" y="550"/>
                  </a:lnTo>
                  <a:cubicBezTo>
                    <a:pt x="1101" y="252"/>
                    <a:pt x="849" y="0"/>
                    <a:pt x="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115"/>
          <p:cNvGrpSpPr/>
          <p:nvPr/>
        </p:nvGrpSpPr>
        <p:grpSpPr>
          <a:xfrm>
            <a:off x="1883450" y="1839625"/>
            <a:ext cx="471350" cy="468600"/>
            <a:chOff x="1883450" y="1839625"/>
            <a:chExt cx="471350" cy="468600"/>
          </a:xfrm>
        </p:grpSpPr>
        <p:sp>
          <p:nvSpPr>
            <p:cNvPr id="3884" name="Google Shape;3884;p115"/>
            <p:cNvSpPr/>
            <p:nvPr/>
          </p:nvSpPr>
          <p:spPr>
            <a:xfrm>
              <a:off x="2002475" y="1839625"/>
              <a:ext cx="233325" cy="87200"/>
            </a:xfrm>
            <a:custGeom>
              <a:rect b="b" l="l" r="r" t="t"/>
              <a:pathLst>
                <a:path extrusionOk="0" h="3488" w="9333">
                  <a:moveTo>
                    <a:pt x="2325" y="0"/>
                  </a:moveTo>
                  <a:cubicBezTo>
                    <a:pt x="2011" y="0"/>
                    <a:pt x="1776" y="252"/>
                    <a:pt x="1776" y="550"/>
                  </a:cubicBezTo>
                  <a:lnTo>
                    <a:pt x="1776" y="2388"/>
                  </a:lnTo>
                  <a:lnTo>
                    <a:pt x="550" y="2388"/>
                  </a:lnTo>
                  <a:cubicBezTo>
                    <a:pt x="252" y="2388"/>
                    <a:pt x="0" y="2640"/>
                    <a:pt x="0" y="2938"/>
                  </a:cubicBezTo>
                  <a:cubicBezTo>
                    <a:pt x="0" y="3237"/>
                    <a:pt x="252" y="3488"/>
                    <a:pt x="550" y="3488"/>
                  </a:cubicBezTo>
                  <a:lnTo>
                    <a:pt x="8783" y="3488"/>
                  </a:lnTo>
                  <a:cubicBezTo>
                    <a:pt x="9097" y="3488"/>
                    <a:pt x="9333" y="3237"/>
                    <a:pt x="9333" y="2938"/>
                  </a:cubicBezTo>
                  <a:cubicBezTo>
                    <a:pt x="9333" y="2640"/>
                    <a:pt x="9097" y="2388"/>
                    <a:pt x="8783" y="2388"/>
                  </a:cubicBezTo>
                  <a:lnTo>
                    <a:pt x="7573" y="2388"/>
                  </a:lnTo>
                  <a:lnTo>
                    <a:pt x="7573" y="550"/>
                  </a:lnTo>
                  <a:cubicBezTo>
                    <a:pt x="7573" y="252"/>
                    <a:pt x="7322" y="0"/>
                    <a:pt x="7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15"/>
            <p:cNvSpPr/>
            <p:nvPr/>
          </p:nvSpPr>
          <p:spPr>
            <a:xfrm>
              <a:off x="2031925" y="1954300"/>
              <a:ext cx="174800" cy="47175"/>
            </a:xfrm>
            <a:custGeom>
              <a:rect b="b" l="l" r="r" t="t"/>
              <a:pathLst>
                <a:path extrusionOk="0" h="1887" w="6992">
                  <a:moveTo>
                    <a:pt x="63" y="1"/>
                  </a:moveTo>
                  <a:cubicBezTo>
                    <a:pt x="32" y="221"/>
                    <a:pt x="1" y="441"/>
                    <a:pt x="1" y="661"/>
                  </a:cubicBezTo>
                  <a:cubicBezTo>
                    <a:pt x="1" y="1085"/>
                    <a:pt x="79" y="1493"/>
                    <a:pt x="221" y="1886"/>
                  </a:cubicBezTo>
                  <a:lnTo>
                    <a:pt x="6772" y="1886"/>
                  </a:lnTo>
                  <a:cubicBezTo>
                    <a:pt x="6913" y="1493"/>
                    <a:pt x="6992" y="1085"/>
                    <a:pt x="6992" y="661"/>
                  </a:cubicBezTo>
                  <a:cubicBezTo>
                    <a:pt x="6992" y="441"/>
                    <a:pt x="6960" y="221"/>
                    <a:pt x="69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15"/>
            <p:cNvSpPr/>
            <p:nvPr/>
          </p:nvSpPr>
          <p:spPr>
            <a:xfrm>
              <a:off x="2017400" y="2112600"/>
              <a:ext cx="58925" cy="33800"/>
            </a:xfrm>
            <a:custGeom>
              <a:rect b="b" l="l" r="r" t="t"/>
              <a:pathLst>
                <a:path extrusionOk="0" h="1352" w="2357">
                  <a:moveTo>
                    <a:pt x="0" y="0"/>
                  </a:moveTo>
                  <a:lnTo>
                    <a:pt x="0" y="173"/>
                  </a:lnTo>
                  <a:cubicBezTo>
                    <a:pt x="0" y="833"/>
                    <a:pt x="519" y="1351"/>
                    <a:pt x="1179" y="1351"/>
                  </a:cubicBezTo>
                  <a:cubicBezTo>
                    <a:pt x="1823" y="1351"/>
                    <a:pt x="2357" y="833"/>
                    <a:pt x="2357" y="173"/>
                  </a:cubicBezTo>
                  <a:lnTo>
                    <a:pt x="2357" y="94"/>
                  </a:lnTo>
                  <a:lnTo>
                    <a:pt x="550" y="94"/>
                  </a:lnTo>
                  <a:cubicBezTo>
                    <a:pt x="362" y="94"/>
                    <a:pt x="173" y="6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15"/>
            <p:cNvSpPr/>
            <p:nvPr/>
          </p:nvSpPr>
          <p:spPr>
            <a:xfrm>
              <a:off x="2017400" y="2028925"/>
              <a:ext cx="203875" cy="58550"/>
            </a:xfrm>
            <a:custGeom>
              <a:rect b="b" l="l" r="r" t="t"/>
              <a:pathLst>
                <a:path extrusionOk="0" h="2342" w="8155">
                  <a:moveTo>
                    <a:pt x="550" y="1"/>
                  </a:moveTo>
                  <a:cubicBezTo>
                    <a:pt x="236" y="1"/>
                    <a:pt x="0" y="236"/>
                    <a:pt x="0" y="551"/>
                  </a:cubicBezTo>
                  <a:lnTo>
                    <a:pt x="0" y="1792"/>
                  </a:lnTo>
                  <a:cubicBezTo>
                    <a:pt x="0" y="2106"/>
                    <a:pt x="236" y="2342"/>
                    <a:pt x="550" y="2342"/>
                  </a:cubicBezTo>
                  <a:lnTo>
                    <a:pt x="7604" y="2342"/>
                  </a:lnTo>
                  <a:cubicBezTo>
                    <a:pt x="7903" y="2342"/>
                    <a:pt x="8154" y="2106"/>
                    <a:pt x="8154" y="1792"/>
                  </a:cubicBezTo>
                  <a:lnTo>
                    <a:pt x="8154" y="551"/>
                  </a:lnTo>
                  <a:cubicBezTo>
                    <a:pt x="8154" y="236"/>
                    <a:pt x="7903" y="1"/>
                    <a:pt x="76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15"/>
            <p:cNvSpPr/>
            <p:nvPr/>
          </p:nvSpPr>
          <p:spPr>
            <a:xfrm>
              <a:off x="1973400" y="2103550"/>
              <a:ext cx="291850" cy="204675"/>
            </a:xfrm>
            <a:custGeom>
              <a:rect b="b" l="l" r="r" t="t"/>
              <a:pathLst>
                <a:path extrusionOk="0" h="8187" w="11674">
                  <a:moveTo>
                    <a:pt x="10511" y="1"/>
                  </a:moveTo>
                  <a:cubicBezTo>
                    <a:pt x="10213" y="284"/>
                    <a:pt x="9804" y="456"/>
                    <a:pt x="9364" y="456"/>
                  </a:cubicBezTo>
                  <a:lnTo>
                    <a:pt x="5201" y="456"/>
                  </a:lnTo>
                  <a:lnTo>
                    <a:pt x="5201" y="535"/>
                  </a:lnTo>
                  <a:cubicBezTo>
                    <a:pt x="5201" y="1792"/>
                    <a:pt x="4195" y="2813"/>
                    <a:pt x="2939" y="2813"/>
                  </a:cubicBezTo>
                  <a:cubicBezTo>
                    <a:pt x="1760" y="2813"/>
                    <a:pt x="786" y="1918"/>
                    <a:pt x="676" y="786"/>
                  </a:cubicBezTo>
                  <a:cubicBezTo>
                    <a:pt x="236" y="1603"/>
                    <a:pt x="1" y="2546"/>
                    <a:pt x="1" y="3520"/>
                  </a:cubicBezTo>
                  <a:cubicBezTo>
                    <a:pt x="1" y="5295"/>
                    <a:pt x="786" y="6945"/>
                    <a:pt x="2169" y="8061"/>
                  </a:cubicBezTo>
                  <a:cubicBezTo>
                    <a:pt x="2263" y="8139"/>
                    <a:pt x="2389" y="8186"/>
                    <a:pt x="2514" y="8186"/>
                  </a:cubicBezTo>
                  <a:lnTo>
                    <a:pt x="9160" y="8186"/>
                  </a:lnTo>
                  <a:cubicBezTo>
                    <a:pt x="9286" y="8186"/>
                    <a:pt x="9411" y="8139"/>
                    <a:pt x="9506" y="8061"/>
                  </a:cubicBezTo>
                  <a:cubicBezTo>
                    <a:pt x="10888" y="6945"/>
                    <a:pt x="11674" y="5295"/>
                    <a:pt x="11674" y="3520"/>
                  </a:cubicBezTo>
                  <a:cubicBezTo>
                    <a:pt x="11674" y="2216"/>
                    <a:pt x="11250" y="991"/>
                    <a:pt x="10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15"/>
            <p:cNvSpPr/>
            <p:nvPr/>
          </p:nvSpPr>
          <p:spPr>
            <a:xfrm>
              <a:off x="2246375" y="2030700"/>
              <a:ext cx="108425" cy="86425"/>
            </a:xfrm>
            <a:custGeom>
              <a:rect b="b" l="l" r="r" t="t"/>
              <a:pathLst>
                <a:path extrusionOk="0" h="3457" w="4337">
                  <a:moveTo>
                    <a:pt x="3740" y="0"/>
                  </a:moveTo>
                  <a:cubicBezTo>
                    <a:pt x="3599" y="0"/>
                    <a:pt x="3457" y="55"/>
                    <a:pt x="3347" y="165"/>
                  </a:cubicBezTo>
                  <a:lnTo>
                    <a:pt x="2342" y="1187"/>
                  </a:lnTo>
                  <a:lnTo>
                    <a:pt x="95" y="1187"/>
                  </a:lnTo>
                  <a:lnTo>
                    <a:pt x="95" y="1721"/>
                  </a:lnTo>
                  <a:cubicBezTo>
                    <a:pt x="95" y="1925"/>
                    <a:pt x="64" y="2098"/>
                    <a:pt x="1" y="2271"/>
                  </a:cubicBezTo>
                  <a:lnTo>
                    <a:pt x="2342" y="2271"/>
                  </a:lnTo>
                  <a:lnTo>
                    <a:pt x="3347" y="3292"/>
                  </a:lnTo>
                  <a:cubicBezTo>
                    <a:pt x="3457" y="3402"/>
                    <a:pt x="3599" y="3457"/>
                    <a:pt x="3740" y="3457"/>
                  </a:cubicBezTo>
                  <a:cubicBezTo>
                    <a:pt x="3881" y="3457"/>
                    <a:pt x="4023" y="3402"/>
                    <a:pt x="4133" y="3292"/>
                  </a:cubicBezTo>
                  <a:cubicBezTo>
                    <a:pt x="4337" y="3072"/>
                    <a:pt x="4337" y="2726"/>
                    <a:pt x="4133" y="2522"/>
                  </a:cubicBezTo>
                  <a:lnTo>
                    <a:pt x="3331" y="1721"/>
                  </a:lnTo>
                  <a:lnTo>
                    <a:pt x="4133" y="935"/>
                  </a:lnTo>
                  <a:cubicBezTo>
                    <a:pt x="4337" y="731"/>
                    <a:pt x="4337" y="385"/>
                    <a:pt x="4133" y="165"/>
                  </a:cubicBezTo>
                  <a:cubicBezTo>
                    <a:pt x="4023" y="55"/>
                    <a:pt x="3881" y="0"/>
                    <a:pt x="37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15"/>
            <p:cNvSpPr/>
            <p:nvPr/>
          </p:nvSpPr>
          <p:spPr>
            <a:xfrm>
              <a:off x="1883450" y="2030700"/>
              <a:ext cx="108825" cy="86425"/>
            </a:xfrm>
            <a:custGeom>
              <a:rect b="b" l="l" r="r" t="t"/>
              <a:pathLst>
                <a:path extrusionOk="0" h="3457" w="4353">
                  <a:moveTo>
                    <a:pt x="614" y="0"/>
                  </a:moveTo>
                  <a:cubicBezTo>
                    <a:pt x="472" y="0"/>
                    <a:pt x="331" y="55"/>
                    <a:pt x="221" y="165"/>
                  </a:cubicBezTo>
                  <a:cubicBezTo>
                    <a:pt x="1" y="385"/>
                    <a:pt x="1" y="731"/>
                    <a:pt x="221" y="935"/>
                  </a:cubicBezTo>
                  <a:lnTo>
                    <a:pt x="1006" y="1721"/>
                  </a:lnTo>
                  <a:lnTo>
                    <a:pt x="221" y="2522"/>
                  </a:lnTo>
                  <a:cubicBezTo>
                    <a:pt x="1" y="2726"/>
                    <a:pt x="1" y="3072"/>
                    <a:pt x="221" y="3292"/>
                  </a:cubicBezTo>
                  <a:cubicBezTo>
                    <a:pt x="331" y="3402"/>
                    <a:pt x="472" y="3457"/>
                    <a:pt x="614" y="3457"/>
                  </a:cubicBezTo>
                  <a:cubicBezTo>
                    <a:pt x="755" y="3457"/>
                    <a:pt x="896" y="3402"/>
                    <a:pt x="1006" y="3292"/>
                  </a:cubicBezTo>
                  <a:lnTo>
                    <a:pt x="2012" y="2271"/>
                  </a:lnTo>
                  <a:lnTo>
                    <a:pt x="4353" y="2271"/>
                  </a:lnTo>
                  <a:cubicBezTo>
                    <a:pt x="4290" y="2098"/>
                    <a:pt x="4258" y="1925"/>
                    <a:pt x="4258" y="1721"/>
                  </a:cubicBezTo>
                  <a:lnTo>
                    <a:pt x="4258" y="1187"/>
                  </a:lnTo>
                  <a:lnTo>
                    <a:pt x="2012" y="1187"/>
                  </a:lnTo>
                  <a:lnTo>
                    <a:pt x="1006" y="165"/>
                  </a:lnTo>
                  <a:cubicBezTo>
                    <a:pt x="896" y="55"/>
                    <a:pt x="755" y="0"/>
                    <a:pt x="6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115"/>
          <p:cNvGrpSpPr/>
          <p:nvPr/>
        </p:nvGrpSpPr>
        <p:grpSpPr>
          <a:xfrm>
            <a:off x="2525250" y="1839625"/>
            <a:ext cx="468600" cy="468600"/>
            <a:chOff x="2525250" y="1839625"/>
            <a:chExt cx="468600" cy="468600"/>
          </a:xfrm>
        </p:grpSpPr>
        <p:sp>
          <p:nvSpPr>
            <p:cNvPr id="3892" name="Google Shape;3892;p115"/>
            <p:cNvSpPr/>
            <p:nvPr/>
          </p:nvSpPr>
          <p:spPr>
            <a:xfrm>
              <a:off x="2775450" y="1839625"/>
              <a:ext cx="218400" cy="176375"/>
            </a:xfrm>
            <a:custGeom>
              <a:rect b="b" l="l" r="r" t="t"/>
              <a:pathLst>
                <a:path extrusionOk="0" h="7055" w="8736">
                  <a:moveTo>
                    <a:pt x="1131" y="0"/>
                  </a:moveTo>
                  <a:cubicBezTo>
                    <a:pt x="833" y="0"/>
                    <a:pt x="582" y="252"/>
                    <a:pt x="582" y="550"/>
                  </a:cubicBezTo>
                  <a:cubicBezTo>
                    <a:pt x="582" y="1775"/>
                    <a:pt x="1556" y="2860"/>
                    <a:pt x="2938" y="2860"/>
                  </a:cubicBezTo>
                  <a:lnTo>
                    <a:pt x="2938" y="3488"/>
                  </a:lnTo>
                  <a:cubicBezTo>
                    <a:pt x="2938" y="4164"/>
                    <a:pt x="2388" y="4698"/>
                    <a:pt x="1713" y="4698"/>
                  </a:cubicBezTo>
                  <a:cubicBezTo>
                    <a:pt x="770" y="4698"/>
                    <a:pt x="0" y="5483"/>
                    <a:pt x="0" y="6426"/>
                  </a:cubicBezTo>
                  <a:lnTo>
                    <a:pt x="0" y="7054"/>
                  </a:lnTo>
                  <a:lnTo>
                    <a:pt x="1100" y="7054"/>
                  </a:lnTo>
                  <a:lnTo>
                    <a:pt x="1100" y="6426"/>
                  </a:lnTo>
                  <a:cubicBezTo>
                    <a:pt x="1100" y="6080"/>
                    <a:pt x="1367" y="5797"/>
                    <a:pt x="1713" y="5797"/>
                  </a:cubicBezTo>
                  <a:lnTo>
                    <a:pt x="7007" y="5797"/>
                  </a:lnTo>
                  <a:cubicBezTo>
                    <a:pt x="7966" y="5797"/>
                    <a:pt x="8735" y="5028"/>
                    <a:pt x="8735" y="4085"/>
                  </a:cubicBezTo>
                  <a:cubicBezTo>
                    <a:pt x="8735" y="3771"/>
                    <a:pt x="8500" y="3535"/>
                    <a:pt x="8186" y="3535"/>
                  </a:cubicBezTo>
                  <a:cubicBezTo>
                    <a:pt x="7887" y="3535"/>
                    <a:pt x="7636" y="3771"/>
                    <a:pt x="7636" y="4085"/>
                  </a:cubicBezTo>
                  <a:cubicBezTo>
                    <a:pt x="7636" y="4431"/>
                    <a:pt x="7353" y="4698"/>
                    <a:pt x="7007" y="4698"/>
                  </a:cubicBezTo>
                  <a:lnTo>
                    <a:pt x="6049" y="4698"/>
                  </a:lnTo>
                  <a:cubicBezTo>
                    <a:pt x="6269" y="4336"/>
                    <a:pt x="6379" y="3928"/>
                    <a:pt x="6379" y="3488"/>
                  </a:cubicBezTo>
                  <a:lnTo>
                    <a:pt x="6379" y="2310"/>
                  </a:lnTo>
                  <a:cubicBezTo>
                    <a:pt x="6379" y="2011"/>
                    <a:pt x="6143" y="1760"/>
                    <a:pt x="5829" y="1760"/>
                  </a:cubicBezTo>
                  <a:cubicBezTo>
                    <a:pt x="5530" y="1760"/>
                    <a:pt x="5295" y="2011"/>
                    <a:pt x="5295" y="2310"/>
                  </a:cubicBezTo>
                  <a:lnTo>
                    <a:pt x="5295" y="3488"/>
                  </a:lnTo>
                  <a:cubicBezTo>
                    <a:pt x="5295" y="4164"/>
                    <a:pt x="4745" y="4698"/>
                    <a:pt x="4069" y="4698"/>
                  </a:cubicBezTo>
                  <a:lnTo>
                    <a:pt x="3692" y="4698"/>
                  </a:lnTo>
                  <a:cubicBezTo>
                    <a:pt x="3912" y="4352"/>
                    <a:pt x="4038" y="3928"/>
                    <a:pt x="4038" y="3488"/>
                  </a:cubicBezTo>
                  <a:lnTo>
                    <a:pt x="4038" y="550"/>
                  </a:lnTo>
                  <a:cubicBezTo>
                    <a:pt x="4038" y="252"/>
                    <a:pt x="3787" y="0"/>
                    <a:pt x="3488" y="0"/>
                  </a:cubicBezTo>
                  <a:cubicBezTo>
                    <a:pt x="3174" y="0"/>
                    <a:pt x="2938" y="252"/>
                    <a:pt x="2938" y="550"/>
                  </a:cubicBezTo>
                  <a:lnTo>
                    <a:pt x="2938" y="1760"/>
                  </a:lnTo>
                  <a:cubicBezTo>
                    <a:pt x="2074" y="1760"/>
                    <a:pt x="1681" y="1068"/>
                    <a:pt x="1681" y="550"/>
                  </a:cubicBezTo>
                  <a:cubicBezTo>
                    <a:pt x="1681" y="252"/>
                    <a:pt x="1430" y="0"/>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15"/>
            <p:cNvSpPr/>
            <p:nvPr/>
          </p:nvSpPr>
          <p:spPr>
            <a:xfrm>
              <a:off x="2643075" y="2043475"/>
              <a:ext cx="233325" cy="264750"/>
            </a:xfrm>
            <a:custGeom>
              <a:rect b="b" l="l" r="r" t="t"/>
              <a:pathLst>
                <a:path extrusionOk="0" h="10590" w="9333">
                  <a:moveTo>
                    <a:pt x="3488" y="1257"/>
                  </a:moveTo>
                  <a:cubicBezTo>
                    <a:pt x="3787" y="1257"/>
                    <a:pt x="4038" y="1508"/>
                    <a:pt x="4038" y="1807"/>
                  </a:cubicBezTo>
                  <a:lnTo>
                    <a:pt x="4038" y="2388"/>
                  </a:lnTo>
                  <a:cubicBezTo>
                    <a:pt x="4038" y="2702"/>
                    <a:pt x="3787" y="2938"/>
                    <a:pt x="3488" y="2938"/>
                  </a:cubicBezTo>
                  <a:cubicBezTo>
                    <a:pt x="3190" y="2938"/>
                    <a:pt x="2939" y="2702"/>
                    <a:pt x="2939" y="2388"/>
                  </a:cubicBezTo>
                  <a:lnTo>
                    <a:pt x="2939" y="1807"/>
                  </a:lnTo>
                  <a:cubicBezTo>
                    <a:pt x="2939" y="1508"/>
                    <a:pt x="3190" y="1257"/>
                    <a:pt x="3488" y="1257"/>
                  </a:cubicBezTo>
                  <a:close/>
                  <a:moveTo>
                    <a:pt x="5845" y="1257"/>
                  </a:moveTo>
                  <a:cubicBezTo>
                    <a:pt x="6144" y="1257"/>
                    <a:pt x="6395" y="1508"/>
                    <a:pt x="6395" y="1807"/>
                  </a:cubicBezTo>
                  <a:lnTo>
                    <a:pt x="6395" y="2388"/>
                  </a:lnTo>
                  <a:cubicBezTo>
                    <a:pt x="6395" y="2702"/>
                    <a:pt x="6144" y="2938"/>
                    <a:pt x="5845" y="2938"/>
                  </a:cubicBezTo>
                  <a:cubicBezTo>
                    <a:pt x="5531" y="2938"/>
                    <a:pt x="5295" y="2702"/>
                    <a:pt x="5295" y="2388"/>
                  </a:cubicBezTo>
                  <a:lnTo>
                    <a:pt x="5295" y="1807"/>
                  </a:lnTo>
                  <a:cubicBezTo>
                    <a:pt x="5295" y="1508"/>
                    <a:pt x="5531" y="1257"/>
                    <a:pt x="5845" y="1257"/>
                  </a:cubicBezTo>
                  <a:close/>
                  <a:moveTo>
                    <a:pt x="4667" y="4792"/>
                  </a:moveTo>
                  <a:cubicBezTo>
                    <a:pt x="5955" y="4792"/>
                    <a:pt x="6976" y="5546"/>
                    <a:pt x="6976" y="6504"/>
                  </a:cubicBezTo>
                  <a:cubicBezTo>
                    <a:pt x="6976" y="7478"/>
                    <a:pt x="5955" y="8233"/>
                    <a:pt x="4667" y="8233"/>
                  </a:cubicBezTo>
                  <a:cubicBezTo>
                    <a:pt x="3363" y="8233"/>
                    <a:pt x="2342" y="7478"/>
                    <a:pt x="2342" y="6504"/>
                  </a:cubicBezTo>
                  <a:cubicBezTo>
                    <a:pt x="2342" y="5546"/>
                    <a:pt x="3363" y="4792"/>
                    <a:pt x="4667" y="4792"/>
                  </a:cubicBezTo>
                  <a:close/>
                  <a:moveTo>
                    <a:pt x="551" y="0"/>
                  </a:moveTo>
                  <a:cubicBezTo>
                    <a:pt x="236" y="0"/>
                    <a:pt x="1" y="251"/>
                    <a:pt x="1" y="550"/>
                  </a:cubicBezTo>
                  <a:lnTo>
                    <a:pt x="1" y="5923"/>
                  </a:lnTo>
                  <a:cubicBezTo>
                    <a:pt x="1" y="8500"/>
                    <a:pt x="2090" y="10589"/>
                    <a:pt x="4667" y="10589"/>
                  </a:cubicBezTo>
                  <a:cubicBezTo>
                    <a:pt x="7228" y="10589"/>
                    <a:pt x="9333" y="8500"/>
                    <a:pt x="9333" y="5923"/>
                  </a:cubicBezTo>
                  <a:lnTo>
                    <a:pt x="9333" y="550"/>
                  </a:lnTo>
                  <a:cubicBezTo>
                    <a:pt x="9333" y="251"/>
                    <a:pt x="9082" y="0"/>
                    <a:pt x="87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15"/>
            <p:cNvSpPr/>
            <p:nvPr/>
          </p:nvSpPr>
          <p:spPr>
            <a:xfrm>
              <a:off x="2729100" y="2190350"/>
              <a:ext cx="60900" cy="31450"/>
            </a:xfrm>
            <a:custGeom>
              <a:rect b="b" l="l" r="r" t="t"/>
              <a:pathLst>
                <a:path extrusionOk="0" h="1258" w="2436">
                  <a:moveTo>
                    <a:pt x="2436" y="629"/>
                  </a:moveTo>
                  <a:cubicBezTo>
                    <a:pt x="2436" y="975"/>
                    <a:pt x="1886" y="1258"/>
                    <a:pt x="1226" y="1258"/>
                  </a:cubicBezTo>
                  <a:cubicBezTo>
                    <a:pt x="550" y="1258"/>
                    <a:pt x="0" y="975"/>
                    <a:pt x="0" y="629"/>
                  </a:cubicBezTo>
                  <a:cubicBezTo>
                    <a:pt x="0" y="284"/>
                    <a:pt x="550" y="1"/>
                    <a:pt x="1226" y="1"/>
                  </a:cubicBezTo>
                  <a:cubicBezTo>
                    <a:pt x="1886" y="1"/>
                    <a:pt x="2436" y="284"/>
                    <a:pt x="2436" y="6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15"/>
            <p:cNvSpPr/>
            <p:nvPr/>
          </p:nvSpPr>
          <p:spPr>
            <a:xfrm>
              <a:off x="2525250" y="1839625"/>
              <a:ext cx="218800" cy="176375"/>
            </a:xfrm>
            <a:custGeom>
              <a:rect b="b" l="l" r="r" t="t"/>
              <a:pathLst>
                <a:path extrusionOk="0" h="7055" w="8752">
                  <a:moveTo>
                    <a:pt x="5264" y="0"/>
                  </a:moveTo>
                  <a:cubicBezTo>
                    <a:pt x="4949" y="0"/>
                    <a:pt x="4714" y="252"/>
                    <a:pt x="4714" y="550"/>
                  </a:cubicBezTo>
                  <a:lnTo>
                    <a:pt x="4714" y="3488"/>
                  </a:lnTo>
                  <a:cubicBezTo>
                    <a:pt x="4714" y="3928"/>
                    <a:pt x="4839" y="4352"/>
                    <a:pt x="5059" y="4698"/>
                  </a:cubicBezTo>
                  <a:lnTo>
                    <a:pt x="4667" y="4698"/>
                  </a:lnTo>
                  <a:cubicBezTo>
                    <a:pt x="3991" y="4698"/>
                    <a:pt x="3457" y="4148"/>
                    <a:pt x="3457" y="3488"/>
                  </a:cubicBezTo>
                  <a:lnTo>
                    <a:pt x="3457" y="2310"/>
                  </a:lnTo>
                  <a:cubicBezTo>
                    <a:pt x="3457" y="2011"/>
                    <a:pt x="3205" y="1760"/>
                    <a:pt x="2907" y="1760"/>
                  </a:cubicBezTo>
                  <a:cubicBezTo>
                    <a:pt x="2608" y="1760"/>
                    <a:pt x="2357" y="2011"/>
                    <a:pt x="2357" y="2310"/>
                  </a:cubicBezTo>
                  <a:lnTo>
                    <a:pt x="2357" y="3488"/>
                  </a:lnTo>
                  <a:cubicBezTo>
                    <a:pt x="2357" y="3928"/>
                    <a:pt x="2483" y="4336"/>
                    <a:pt x="2703" y="4698"/>
                  </a:cubicBezTo>
                  <a:lnTo>
                    <a:pt x="1729" y="4698"/>
                  </a:lnTo>
                  <a:cubicBezTo>
                    <a:pt x="1383" y="4698"/>
                    <a:pt x="1100" y="4431"/>
                    <a:pt x="1100" y="4085"/>
                  </a:cubicBezTo>
                  <a:cubicBezTo>
                    <a:pt x="1100" y="3771"/>
                    <a:pt x="849" y="3535"/>
                    <a:pt x="550" y="3535"/>
                  </a:cubicBezTo>
                  <a:cubicBezTo>
                    <a:pt x="252" y="3535"/>
                    <a:pt x="0" y="3771"/>
                    <a:pt x="0" y="4085"/>
                  </a:cubicBezTo>
                  <a:cubicBezTo>
                    <a:pt x="0" y="5028"/>
                    <a:pt x="770" y="5797"/>
                    <a:pt x="1729" y="5797"/>
                  </a:cubicBezTo>
                  <a:lnTo>
                    <a:pt x="7023" y="5797"/>
                  </a:lnTo>
                  <a:cubicBezTo>
                    <a:pt x="7369" y="5797"/>
                    <a:pt x="7652" y="6080"/>
                    <a:pt x="7652" y="6426"/>
                  </a:cubicBezTo>
                  <a:lnTo>
                    <a:pt x="7652" y="7054"/>
                  </a:lnTo>
                  <a:lnTo>
                    <a:pt x="8751" y="7054"/>
                  </a:lnTo>
                  <a:lnTo>
                    <a:pt x="8751" y="6426"/>
                  </a:lnTo>
                  <a:cubicBezTo>
                    <a:pt x="8751" y="5483"/>
                    <a:pt x="7982" y="4698"/>
                    <a:pt x="7023" y="4698"/>
                  </a:cubicBezTo>
                  <a:cubicBezTo>
                    <a:pt x="6348" y="4698"/>
                    <a:pt x="5813" y="4164"/>
                    <a:pt x="5813" y="3488"/>
                  </a:cubicBezTo>
                  <a:lnTo>
                    <a:pt x="5813" y="2860"/>
                  </a:lnTo>
                  <a:cubicBezTo>
                    <a:pt x="7180" y="2860"/>
                    <a:pt x="8154" y="1775"/>
                    <a:pt x="8154" y="550"/>
                  </a:cubicBezTo>
                  <a:cubicBezTo>
                    <a:pt x="8154" y="252"/>
                    <a:pt x="7919" y="0"/>
                    <a:pt x="7604" y="0"/>
                  </a:cubicBezTo>
                  <a:cubicBezTo>
                    <a:pt x="7306" y="0"/>
                    <a:pt x="7055" y="252"/>
                    <a:pt x="7055" y="550"/>
                  </a:cubicBezTo>
                  <a:cubicBezTo>
                    <a:pt x="7055" y="1068"/>
                    <a:pt x="6662" y="1760"/>
                    <a:pt x="5813" y="1760"/>
                  </a:cubicBezTo>
                  <a:lnTo>
                    <a:pt x="5813" y="550"/>
                  </a:lnTo>
                  <a:cubicBezTo>
                    <a:pt x="5813" y="252"/>
                    <a:pt x="5562" y="0"/>
                    <a:pt x="5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15"/>
            <p:cNvSpPr/>
            <p:nvPr/>
          </p:nvSpPr>
          <p:spPr>
            <a:xfrm>
              <a:off x="2902300" y="2046600"/>
              <a:ext cx="77025" cy="112750"/>
            </a:xfrm>
            <a:custGeom>
              <a:rect b="b" l="l" r="r" t="t"/>
              <a:pathLst>
                <a:path extrusionOk="0" h="4510" w="3081">
                  <a:moveTo>
                    <a:pt x="1" y="1"/>
                  </a:moveTo>
                  <a:lnTo>
                    <a:pt x="1" y="1"/>
                  </a:lnTo>
                  <a:cubicBezTo>
                    <a:pt x="32" y="142"/>
                    <a:pt x="64" y="284"/>
                    <a:pt x="64" y="425"/>
                  </a:cubicBezTo>
                  <a:lnTo>
                    <a:pt x="64" y="4038"/>
                  </a:lnTo>
                  <a:cubicBezTo>
                    <a:pt x="629" y="4353"/>
                    <a:pt x="1273" y="4510"/>
                    <a:pt x="1933" y="4510"/>
                  </a:cubicBezTo>
                  <a:lnTo>
                    <a:pt x="2530" y="4510"/>
                  </a:lnTo>
                  <a:cubicBezTo>
                    <a:pt x="2829" y="4510"/>
                    <a:pt x="3080" y="4258"/>
                    <a:pt x="3080" y="3960"/>
                  </a:cubicBezTo>
                  <a:cubicBezTo>
                    <a:pt x="3080" y="2860"/>
                    <a:pt x="2656" y="1839"/>
                    <a:pt x="1886" y="1069"/>
                  </a:cubicBezTo>
                  <a:cubicBezTo>
                    <a:pt x="1352" y="551"/>
                    <a:pt x="708" y="17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15"/>
            <p:cNvSpPr/>
            <p:nvPr/>
          </p:nvSpPr>
          <p:spPr>
            <a:xfrm>
              <a:off x="2540175" y="2046600"/>
              <a:ext cx="76625" cy="112750"/>
            </a:xfrm>
            <a:custGeom>
              <a:rect b="b" l="l" r="r" t="t"/>
              <a:pathLst>
                <a:path extrusionOk="0" h="4510" w="3065">
                  <a:moveTo>
                    <a:pt x="3064" y="1"/>
                  </a:moveTo>
                  <a:lnTo>
                    <a:pt x="3064" y="1"/>
                  </a:lnTo>
                  <a:cubicBezTo>
                    <a:pt x="2357" y="174"/>
                    <a:pt x="1713" y="551"/>
                    <a:pt x="1194" y="1069"/>
                  </a:cubicBezTo>
                  <a:cubicBezTo>
                    <a:pt x="425" y="1839"/>
                    <a:pt x="0" y="2860"/>
                    <a:pt x="0" y="3960"/>
                  </a:cubicBezTo>
                  <a:cubicBezTo>
                    <a:pt x="0" y="4258"/>
                    <a:pt x="236" y="4510"/>
                    <a:pt x="550" y="4510"/>
                  </a:cubicBezTo>
                  <a:lnTo>
                    <a:pt x="1132" y="4510"/>
                  </a:lnTo>
                  <a:cubicBezTo>
                    <a:pt x="1791" y="4510"/>
                    <a:pt x="2436" y="4353"/>
                    <a:pt x="3017" y="4038"/>
                  </a:cubicBezTo>
                  <a:lnTo>
                    <a:pt x="3017" y="425"/>
                  </a:lnTo>
                  <a:cubicBezTo>
                    <a:pt x="3017" y="284"/>
                    <a:pt x="3033" y="142"/>
                    <a:pt x="3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115"/>
          <p:cNvGrpSpPr/>
          <p:nvPr/>
        </p:nvGrpSpPr>
        <p:grpSpPr>
          <a:xfrm>
            <a:off x="3175275" y="1825075"/>
            <a:ext cx="497675" cy="497675"/>
            <a:chOff x="3175275" y="1825075"/>
            <a:chExt cx="497675" cy="497675"/>
          </a:xfrm>
        </p:grpSpPr>
        <p:sp>
          <p:nvSpPr>
            <p:cNvPr id="3899" name="Google Shape;3899;p115"/>
            <p:cNvSpPr/>
            <p:nvPr/>
          </p:nvSpPr>
          <p:spPr>
            <a:xfrm>
              <a:off x="3600650" y="1860425"/>
              <a:ext cx="72300" cy="339400"/>
            </a:xfrm>
            <a:custGeom>
              <a:rect b="b" l="l" r="r" t="t"/>
              <a:pathLst>
                <a:path extrusionOk="0" h="13576" w="2892">
                  <a:moveTo>
                    <a:pt x="1" y="1"/>
                  </a:moveTo>
                  <a:lnTo>
                    <a:pt x="1" y="1"/>
                  </a:lnTo>
                  <a:cubicBezTo>
                    <a:pt x="346" y="676"/>
                    <a:pt x="535" y="1431"/>
                    <a:pt x="535" y="2216"/>
                  </a:cubicBezTo>
                  <a:lnTo>
                    <a:pt x="535" y="13575"/>
                  </a:lnTo>
                  <a:lnTo>
                    <a:pt x="2892" y="13575"/>
                  </a:lnTo>
                  <a:lnTo>
                    <a:pt x="2892" y="5735"/>
                  </a:lnTo>
                  <a:cubicBezTo>
                    <a:pt x="2892" y="3379"/>
                    <a:pt x="1745" y="130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15"/>
            <p:cNvSpPr/>
            <p:nvPr/>
          </p:nvSpPr>
          <p:spPr>
            <a:xfrm>
              <a:off x="3370500" y="1825075"/>
              <a:ext cx="107250" cy="41275"/>
            </a:xfrm>
            <a:custGeom>
              <a:rect b="b" l="l" r="r" t="t"/>
              <a:pathLst>
                <a:path extrusionOk="0" h="1651" w="4290">
                  <a:moveTo>
                    <a:pt x="0" y="1"/>
                  </a:moveTo>
                  <a:cubicBezTo>
                    <a:pt x="252" y="943"/>
                    <a:pt x="1116" y="1650"/>
                    <a:pt x="2137" y="1650"/>
                  </a:cubicBezTo>
                  <a:cubicBezTo>
                    <a:pt x="3174" y="1650"/>
                    <a:pt x="4038" y="943"/>
                    <a:pt x="4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15"/>
            <p:cNvSpPr/>
            <p:nvPr/>
          </p:nvSpPr>
          <p:spPr>
            <a:xfrm>
              <a:off x="3175275" y="1860425"/>
              <a:ext cx="72300" cy="339400"/>
            </a:xfrm>
            <a:custGeom>
              <a:rect b="b" l="l" r="r" t="t"/>
              <a:pathLst>
                <a:path extrusionOk="0" h="13576" w="2892">
                  <a:moveTo>
                    <a:pt x="2892" y="1"/>
                  </a:moveTo>
                  <a:lnTo>
                    <a:pt x="2892" y="1"/>
                  </a:lnTo>
                  <a:cubicBezTo>
                    <a:pt x="1132" y="1305"/>
                    <a:pt x="1" y="3379"/>
                    <a:pt x="1" y="5735"/>
                  </a:cubicBezTo>
                  <a:lnTo>
                    <a:pt x="1" y="13575"/>
                  </a:lnTo>
                  <a:lnTo>
                    <a:pt x="2342" y="13575"/>
                  </a:lnTo>
                  <a:lnTo>
                    <a:pt x="2342" y="2216"/>
                  </a:lnTo>
                  <a:cubicBezTo>
                    <a:pt x="2342" y="1431"/>
                    <a:pt x="2530" y="67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15"/>
            <p:cNvSpPr/>
            <p:nvPr/>
          </p:nvSpPr>
          <p:spPr>
            <a:xfrm>
              <a:off x="3175275" y="2228850"/>
              <a:ext cx="58550" cy="41275"/>
            </a:xfrm>
            <a:custGeom>
              <a:rect b="b" l="l" r="r" t="t"/>
              <a:pathLst>
                <a:path extrusionOk="0" h="1651" w="2342">
                  <a:moveTo>
                    <a:pt x="1" y="1"/>
                  </a:moveTo>
                  <a:lnTo>
                    <a:pt x="1" y="1069"/>
                  </a:lnTo>
                  <a:cubicBezTo>
                    <a:pt x="1" y="1383"/>
                    <a:pt x="268" y="1650"/>
                    <a:pt x="582" y="1650"/>
                  </a:cubicBezTo>
                  <a:lnTo>
                    <a:pt x="2342" y="1650"/>
                  </a:lnTo>
                  <a:lnTo>
                    <a:pt x="23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15"/>
            <p:cNvSpPr/>
            <p:nvPr/>
          </p:nvSpPr>
          <p:spPr>
            <a:xfrm>
              <a:off x="3262875" y="1826250"/>
              <a:ext cx="322100" cy="496500"/>
            </a:xfrm>
            <a:custGeom>
              <a:rect b="b" l="l" r="r" t="t"/>
              <a:pathLst>
                <a:path extrusionOk="0" h="19860" w="12884">
                  <a:moveTo>
                    <a:pt x="6442" y="5814"/>
                  </a:moveTo>
                  <a:cubicBezTo>
                    <a:pt x="6693" y="5814"/>
                    <a:pt x="6913" y="5971"/>
                    <a:pt x="6992" y="6191"/>
                  </a:cubicBezTo>
                  <a:lnTo>
                    <a:pt x="9804" y="13921"/>
                  </a:lnTo>
                  <a:cubicBezTo>
                    <a:pt x="9867" y="14094"/>
                    <a:pt x="9835" y="14298"/>
                    <a:pt x="9726" y="14455"/>
                  </a:cubicBezTo>
                  <a:cubicBezTo>
                    <a:pt x="9616" y="14612"/>
                    <a:pt x="9443" y="14706"/>
                    <a:pt x="9254" y="14706"/>
                  </a:cubicBezTo>
                  <a:lnTo>
                    <a:pt x="7023" y="14706"/>
                  </a:lnTo>
                  <a:lnTo>
                    <a:pt x="7023" y="15523"/>
                  </a:lnTo>
                  <a:cubicBezTo>
                    <a:pt x="7023" y="15853"/>
                    <a:pt x="6772" y="16105"/>
                    <a:pt x="6442" y="16105"/>
                  </a:cubicBezTo>
                  <a:cubicBezTo>
                    <a:pt x="6128" y="16105"/>
                    <a:pt x="5861" y="15853"/>
                    <a:pt x="5861" y="15523"/>
                  </a:cubicBezTo>
                  <a:lnTo>
                    <a:pt x="5861" y="14706"/>
                  </a:lnTo>
                  <a:lnTo>
                    <a:pt x="3630" y="14706"/>
                  </a:lnTo>
                  <a:cubicBezTo>
                    <a:pt x="3441" y="14706"/>
                    <a:pt x="3268" y="14612"/>
                    <a:pt x="3158" y="14455"/>
                  </a:cubicBezTo>
                  <a:cubicBezTo>
                    <a:pt x="3048" y="14298"/>
                    <a:pt x="3017" y="14094"/>
                    <a:pt x="3096" y="13921"/>
                  </a:cubicBezTo>
                  <a:lnTo>
                    <a:pt x="5892" y="6191"/>
                  </a:lnTo>
                  <a:cubicBezTo>
                    <a:pt x="5986" y="5971"/>
                    <a:pt x="6206" y="5814"/>
                    <a:pt x="6442" y="5814"/>
                  </a:cubicBezTo>
                  <a:close/>
                  <a:moveTo>
                    <a:pt x="3111" y="1"/>
                  </a:moveTo>
                  <a:cubicBezTo>
                    <a:pt x="1367" y="252"/>
                    <a:pt x="0" y="1745"/>
                    <a:pt x="0" y="3583"/>
                  </a:cubicBezTo>
                  <a:lnTo>
                    <a:pt x="0" y="19278"/>
                  </a:lnTo>
                  <a:cubicBezTo>
                    <a:pt x="0" y="19592"/>
                    <a:pt x="268" y="19860"/>
                    <a:pt x="597" y="19860"/>
                  </a:cubicBezTo>
                  <a:lnTo>
                    <a:pt x="12302" y="19860"/>
                  </a:lnTo>
                  <a:cubicBezTo>
                    <a:pt x="12616" y="19860"/>
                    <a:pt x="12883" y="19592"/>
                    <a:pt x="12883" y="19278"/>
                  </a:cubicBezTo>
                  <a:lnTo>
                    <a:pt x="12883" y="3583"/>
                  </a:lnTo>
                  <a:cubicBezTo>
                    <a:pt x="12883" y="1745"/>
                    <a:pt x="11517" y="252"/>
                    <a:pt x="9773" y="1"/>
                  </a:cubicBezTo>
                  <a:cubicBezTo>
                    <a:pt x="9490" y="1572"/>
                    <a:pt x="8107" y="2766"/>
                    <a:pt x="6442" y="2766"/>
                  </a:cubicBezTo>
                  <a:cubicBezTo>
                    <a:pt x="4792" y="2766"/>
                    <a:pt x="3410" y="1572"/>
                    <a:pt x="3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15"/>
            <p:cNvSpPr/>
            <p:nvPr/>
          </p:nvSpPr>
          <p:spPr>
            <a:xfrm>
              <a:off x="3374425" y="2028925"/>
              <a:ext cx="99000" cy="135925"/>
            </a:xfrm>
            <a:custGeom>
              <a:rect b="b" l="l" r="r" t="t"/>
              <a:pathLst>
                <a:path extrusionOk="0" h="5437" w="3960">
                  <a:moveTo>
                    <a:pt x="1980" y="1"/>
                  </a:moveTo>
                  <a:lnTo>
                    <a:pt x="0" y="5437"/>
                  </a:lnTo>
                  <a:lnTo>
                    <a:pt x="3960" y="5437"/>
                  </a:lnTo>
                  <a:lnTo>
                    <a:pt x="19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15"/>
            <p:cNvSpPr/>
            <p:nvPr/>
          </p:nvSpPr>
          <p:spPr>
            <a:xfrm>
              <a:off x="3614025" y="2228850"/>
              <a:ext cx="58925" cy="41275"/>
            </a:xfrm>
            <a:custGeom>
              <a:rect b="b" l="l" r="r" t="t"/>
              <a:pathLst>
                <a:path extrusionOk="0" h="1651" w="2357">
                  <a:moveTo>
                    <a:pt x="0" y="1"/>
                  </a:moveTo>
                  <a:lnTo>
                    <a:pt x="0" y="1650"/>
                  </a:lnTo>
                  <a:lnTo>
                    <a:pt x="1760" y="1650"/>
                  </a:lnTo>
                  <a:cubicBezTo>
                    <a:pt x="2090" y="1650"/>
                    <a:pt x="2357" y="1383"/>
                    <a:pt x="2357" y="1069"/>
                  </a:cubicBezTo>
                  <a:lnTo>
                    <a:pt x="2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6" name="Google Shape;3906;p115"/>
          <p:cNvGrpSpPr/>
          <p:nvPr/>
        </p:nvGrpSpPr>
        <p:grpSpPr>
          <a:xfrm>
            <a:off x="3863425" y="1839625"/>
            <a:ext cx="450150" cy="468600"/>
            <a:chOff x="3863425" y="1839625"/>
            <a:chExt cx="450150" cy="468600"/>
          </a:xfrm>
        </p:grpSpPr>
        <p:sp>
          <p:nvSpPr>
            <p:cNvPr id="3907" name="Google Shape;3907;p115"/>
            <p:cNvSpPr/>
            <p:nvPr/>
          </p:nvSpPr>
          <p:spPr>
            <a:xfrm>
              <a:off x="3964375" y="2041500"/>
              <a:ext cx="233325" cy="163800"/>
            </a:xfrm>
            <a:custGeom>
              <a:rect b="b" l="l" r="r" t="t"/>
              <a:pathLst>
                <a:path extrusionOk="0" h="6552" w="9333">
                  <a:moveTo>
                    <a:pt x="6976" y="1289"/>
                  </a:moveTo>
                  <a:cubicBezTo>
                    <a:pt x="7290" y="1289"/>
                    <a:pt x="7526" y="1540"/>
                    <a:pt x="7526" y="1839"/>
                  </a:cubicBezTo>
                  <a:cubicBezTo>
                    <a:pt x="7526" y="2153"/>
                    <a:pt x="7290" y="2389"/>
                    <a:pt x="6976" y="2389"/>
                  </a:cubicBezTo>
                  <a:cubicBezTo>
                    <a:pt x="6677" y="2389"/>
                    <a:pt x="6426" y="2153"/>
                    <a:pt x="6426" y="1839"/>
                  </a:cubicBezTo>
                  <a:cubicBezTo>
                    <a:pt x="6426" y="1540"/>
                    <a:pt x="6677" y="1289"/>
                    <a:pt x="6976" y="1289"/>
                  </a:cubicBezTo>
                  <a:close/>
                  <a:moveTo>
                    <a:pt x="5797" y="3064"/>
                  </a:moveTo>
                  <a:cubicBezTo>
                    <a:pt x="6112" y="3064"/>
                    <a:pt x="6347" y="3300"/>
                    <a:pt x="6347" y="3614"/>
                  </a:cubicBezTo>
                  <a:cubicBezTo>
                    <a:pt x="6347" y="3913"/>
                    <a:pt x="6112" y="4164"/>
                    <a:pt x="5797" y="4164"/>
                  </a:cubicBezTo>
                  <a:cubicBezTo>
                    <a:pt x="5499" y="4164"/>
                    <a:pt x="5248" y="3913"/>
                    <a:pt x="5248" y="3614"/>
                  </a:cubicBezTo>
                  <a:cubicBezTo>
                    <a:pt x="5248" y="3300"/>
                    <a:pt x="5499" y="3064"/>
                    <a:pt x="5797" y="3064"/>
                  </a:cubicBezTo>
                  <a:close/>
                  <a:moveTo>
                    <a:pt x="0" y="1"/>
                  </a:moveTo>
                  <a:lnTo>
                    <a:pt x="0" y="1886"/>
                  </a:lnTo>
                  <a:cubicBezTo>
                    <a:pt x="0" y="4462"/>
                    <a:pt x="2090" y="6552"/>
                    <a:pt x="4666" y="6552"/>
                  </a:cubicBezTo>
                  <a:cubicBezTo>
                    <a:pt x="7243" y="6552"/>
                    <a:pt x="9332" y="4462"/>
                    <a:pt x="9332" y="1886"/>
                  </a:cubicBezTo>
                  <a:lnTo>
                    <a:pt x="9332" y="1"/>
                  </a:lnTo>
                  <a:lnTo>
                    <a:pt x="5216" y="1"/>
                  </a:lnTo>
                  <a:lnTo>
                    <a:pt x="3347" y="2499"/>
                  </a:lnTo>
                  <a:cubicBezTo>
                    <a:pt x="3233" y="2640"/>
                    <a:pt x="3069" y="2719"/>
                    <a:pt x="2902" y="2719"/>
                  </a:cubicBezTo>
                  <a:cubicBezTo>
                    <a:pt x="2790" y="2719"/>
                    <a:pt x="2677" y="2684"/>
                    <a:pt x="2577" y="2609"/>
                  </a:cubicBezTo>
                  <a:cubicBezTo>
                    <a:pt x="2325" y="2436"/>
                    <a:pt x="2278" y="2090"/>
                    <a:pt x="2467" y="1839"/>
                  </a:cubicBezTo>
                  <a:lnTo>
                    <a:pt x="38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15"/>
            <p:cNvSpPr/>
            <p:nvPr/>
          </p:nvSpPr>
          <p:spPr>
            <a:xfrm>
              <a:off x="4225175" y="1942525"/>
              <a:ext cx="88400" cy="146125"/>
            </a:xfrm>
            <a:custGeom>
              <a:rect b="b" l="l" r="r" t="t"/>
              <a:pathLst>
                <a:path extrusionOk="0" h="5845" w="3536">
                  <a:moveTo>
                    <a:pt x="629" y="0"/>
                  </a:moveTo>
                  <a:cubicBezTo>
                    <a:pt x="566" y="0"/>
                    <a:pt x="519" y="0"/>
                    <a:pt x="456" y="16"/>
                  </a:cubicBezTo>
                  <a:cubicBezTo>
                    <a:pt x="377" y="205"/>
                    <a:pt x="267" y="377"/>
                    <a:pt x="110" y="535"/>
                  </a:cubicBezTo>
                  <a:cubicBezTo>
                    <a:pt x="47" y="597"/>
                    <a:pt x="0" y="707"/>
                    <a:pt x="0" y="786"/>
                  </a:cubicBezTo>
                  <a:lnTo>
                    <a:pt x="0" y="1729"/>
                  </a:lnTo>
                  <a:cubicBezTo>
                    <a:pt x="0" y="1367"/>
                    <a:pt x="283" y="1100"/>
                    <a:pt x="629" y="1100"/>
                  </a:cubicBezTo>
                  <a:lnTo>
                    <a:pt x="927" y="1100"/>
                  </a:lnTo>
                  <a:cubicBezTo>
                    <a:pt x="1760" y="1100"/>
                    <a:pt x="2435" y="1776"/>
                    <a:pt x="2435" y="2608"/>
                  </a:cubicBezTo>
                  <a:cubicBezTo>
                    <a:pt x="2435" y="3425"/>
                    <a:pt x="1760" y="4117"/>
                    <a:pt x="927" y="4117"/>
                  </a:cubicBezTo>
                  <a:lnTo>
                    <a:pt x="629" y="4117"/>
                  </a:lnTo>
                  <a:cubicBezTo>
                    <a:pt x="409" y="4117"/>
                    <a:pt x="189" y="4164"/>
                    <a:pt x="0" y="4242"/>
                  </a:cubicBezTo>
                  <a:lnTo>
                    <a:pt x="0" y="5845"/>
                  </a:lnTo>
                  <a:cubicBezTo>
                    <a:pt x="0" y="5499"/>
                    <a:pt x="283" y="5216"/>
                    <a:pt x="629" y="5216"/>
                  </a:cubicBezTo>
                  <a:lnTo>
                    <a:pt x="927" y="5216"/>
                  </a:lnTo>
                  <a:cubicBezTo>
                    <a:pt x="2373" y="5216"/>
                    <a:pt x="3535" y="4038"/>
                    <a:pt x="3535" y="2608"/>
                  </a:cubicBezTo>
                  <a:cubicBezTo>
                    <a:pt x="3535" y="1147"/>
                    <a:pt x="2341" y="0"/>
                    <a:pt x="9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15"/>
            <p:cNvSpPr/>
            <p:nvPr/>
          </p:nvSpPr>
          <p:spPr>
            <a:xfrm>
              <a:off x="3863425" y="1839625"/>
              <a:ext cx="164200" cy="173625"/>
            </a:xfrm>
            <a:custGeom>
              <a:rect b="b" l="l" r="r" t="t"/>
              <a:pathLst>
                <a:path extrusionOk="0" h="6945" w="6568">
                  <a:moveTo>
                    <a:pt x="3488" y="0"/>
                  </a:moveTo>
                  <a:cubicBezTo>
                    <a:pt x="1556" y="0"/>
                    <a:pt x="0" y="1556"/>
                    <a:pt x="0" y="3488"/>
                  </a:cubicBezTo>
                  <a:cubicBezTo>
                    <a:pt x="0" y="5232"/>
                    <a:pt x="1273" y="6677"/>
                    <a:pt x="2938" y="6944"/>
                  </a:cubicBezTo>
                  <a:lnTo>
                    <a:pt x="2938" y="4902"/>
                  </a:lnTo>
                  <a:cubicBezTo>
                    <a:pt x="2938" y="4823"/>
                    <a:pt x="2907" y="4713"/>
                    <a:pt x="2828" y="4651"/>
                  </a:cubicBezTo>
                  <a:cubicBezTo>
                    <a:pt x="2357" y="4179"/>
                    <a:pt x="2216" y="3472"/>
                    <a:pt x="2483" y="2860"/>
                  </a:cubicBezTo>
                  <a:cubicBezTo>
                    <a:pt x="2734" y="2247"/>
                    <a:pt x="3331" y="1838"/>
                    <a:pt x="4007" y="1838"/>
                  </a:cubicBezTo>
                  <a:lnTo>
                    <a:pt x="6568" y="1838"/>
                  </a:lnTo>
                  <a:cubicBezTo>
                    <a:pt x="5986" y="739"/>
                    <a:pt x="4824" y="0"/>
                    <a:pt x="3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15"/>
            <p:cNvSpPr/>
            <p:nvPr/>
          </p:nvSpPr>
          <p:spPr>
            <a:xfrm>
              <a:off x="3978900" y="2230425"/>
              <a:ext cx="204275" cy="77800"/>
            </a:xfrm>
            <a:custGeom>
              <a:rect b="b" l="l" r="r" t="t"/>
              <a:pathLst>
                <a:path extrusionOk="0" h="3112" w="8171">
                  <a:moveTo>
                    <a:pt x="3064" y="0"/>
                  </a:moveTo>
                  <a:cubicBezTo>
                    <a:pt x="3064" y="48"/>
                    <a:pt x="3048" y="95"/>
                    <a:pt x="3033" y="142"/>
                  </a:cubicBezTo>
                  <a:cubicBezTo>
                    <a:pt x="2718" y="1242"/>
                    <a:pt x="1697" y="2011"/>
                    <a:pt x="550" y="2011"/>
                  </a:cubicBezTo>
                  <a:cubicBezTo>
                    <a:pt x="252" y="2011"/>
                    <a:pt x="0" y="2263"/>
                    <a:pt x="0" y="2561"/>
                  </a:cubicBezTo>
                  <a:cubicBezTo>
                    <a:pt x="0" y="2860"/>
                    <a:pt x="252" y="3111"/>
                    <a:pt x="550" y="3111"/>
                  </a:cubicBezTo>
                  <a:lnTo>
                    <a:pt x="7620" y="3111"/>
                  </a:lnTo>
                  <a:cubicBezTo>
                    <a:pt x="7919" y="3111"/>
                    <a:pt x="8170" y="2860"/>
                    <a:pt x="8170" y="2561"/>
                  </a:cubicBezTo>
                  <a:cubicBezTo>
                    <a:pt x="8170" y="2263"/>
                    <a:pt x="7919" y="2011"/>
                    <a:pt x="7620" y="2011"/>
                  </a:cubicBezTo>
                  <a:cubicBezTo>
                    <a:pt x="6473" y="2011"/>
                    <a:pt x="5452" y="1242"/>
                    <a:pt x="5138" y="142"/>
                  </a:cubicBezTo>
                  <a:cubicBezTo>
                    <a:pt x="5122" y="95"/>
                    <a:pt x="5122" y="48"/>
                    <a:pt x="5106" y="0"/>
                  </a:cubicBezTo>
                  <a:cubicBezTo>
                    <a:pt x="4777" y="63"/>
                    <a:pt x="4431" y="95"/>
                    <a:pt x="4085" y="95"/>
                  </a:cubicBezTo>
                  <a:cubicBezTo>
                    <a:pt x="3740" y="95"/>
                    <a:pt x="3394" y="63"/>
                    <a:pt x="3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15"/>
            <p:cNvSpPr/>
            <p:nvPr/>
          </p:nvSpPr>
          <p:spPr>
            <a:xfrm>
              <a:off x="3948650" y="1913075"/>
              <a:ext cx="264750" cy="100950"/>
            </a:xfrm>
            <a:custGeom>
              <a:rect b="b" l="l" r="r" t="t"/>
              <a:pathLst>
                <a:path extrusionOk="0" h="4038" w="10590">
                  <a:moveTo>
                    <a:pt x="598" y="0"/>
                  </a:moveTo>
                  <a:cubicBezTo>
                    <a:pt x="362" y="0"/>
                    <a:pt x="174" y="141"/>
                    <a:pt x="79" y="346"/>
                  </a:cubicBezTo>
                  <a:cubicBezTo>
                    <a:pt x="1" y="550"/>
                    <a:pt x="48" y="786"/>
                    <a:pt x="205" y="943"/>
                  </a:cubicBezTo>
                  <a:cubicBezTo>
                    <a:pt x="472" y="1210"/>
                    <a:pt x="629" y="1587"/>
                    <a:pt x="629" y="1964"/>
                  </a:cubicBezTo>
                  <a:lnTo>
                    <a:pt x="629" y="4038"/>
                  </a:lnTo>
                  <a:lnTo>
                    <a:pt x="5295" y="4038"/>
                  </a:lnTo>
                  <a:lnTo>
                    <a:pt x="6615" y="2278"/>
                  </a:lnTo>
                  <a:cubicBezTo>
                    <a:pt x="6726" y="2130"/>
                    <a:pt x="6891" y="2053"/>
                    <a:pt x="7057" y="2053"/>
                  </a:cubicBezTo>
                  <a:cubicBezTo>
                    <a:pt x="7172" y="2053"/>
                    <a:pt x="7288" y="2091"/>
                    <a:pt x="7385" y="2168"/>
                  </a:cubicBezTo>
                  <a:cubicBezTo>
                    <a:pt x="7636" y="2341"/>
                    <a:pt x="7683" y="2687"/>
                    <a:pt x="7495" y="2938"/>
                  </a:cubicBezTo>
                  <a:lnTo>
                    <a:pt x="6662" y="4038"/>
                  </a:lnTo>
                  <a:lnTo>
                    <a:pt x="9961" y="4038"/>
                  </a:lnTo>
                  <a:lnTo>
                    <a:pt x="9961" y="1964"/>
                  </a:lnTo>
                  <a:cubicBezTo>
                    <a:pt x="9961" y="1587"/>
                    <a:pt x="10119" y="1210"/>
                    <a:pt x="10386" y="943"/>
                  </a:cubicBezTo>
                  <a:cubicBezTo>
                    <a:pt x="10543" y="786"/>
                    <a:pt x="10590" y="550"/>
                    <a:pt x="10511" y="346"/>
                  </a:cubicBezTo>
                  <a:cubicBezTo>
                    <a:pt x="10417" y="141"/>
                    <a:pt x="10229" y="0"/>
                    <a:pt x="10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115"/>
          <p:cNvGrpSpPr/>
          <p:nvPr/>
        </p:nvGrpSpPr>
        <p:grpSpPr>
          <a:xfrm>
            <a:off x="4563338" y="1839625"/>
            <a:ext cx="409700" cy="475675"/>
            <a:chOff x="4563338" y="1839625"/>
            <a:chExt cx="409700" cy="475675"/>
          </a:xfrm>
        </p:grpSpPr>
        <p:sp>
          <p:nvSpPr>
            <p:cNvPr id="3913" name="Google Shape;3913;p115"/>
            <p:cNvSpPr/>
            <p:nvPr/>
          </p:nvSpPr>
          <p:spPr>
            <a:xfrm>
              <a:off x="4563338" y="1971975"/>
              <a:ext cx="58950" cy="100975"/>
            </a:xfrm>
            <a:custGeom>
              <a:rect b="b" l="l" r="r" t="t"/>
              <a:pathLst>
                <a:path extrusionOk="0" h="4039" w="2358">
                  <a:moveTo>
                    <a:pt x="2027" y="1"/>
                  </a:moveTo>
                  <a:cubicBezTo>
                    <a:pt x="912" y="1"/>
                    <a:pt x="1" y="912"/>
                    <a:pt x="1" y="2012"/>
                  </a:cubicBezTo>
                  <a:cubicBezTo>
                    <a:pt x="1" y="3127"/>
                    <a:pt x="912" y="4038"/>
                    <a:pt x="2027" y="4038"/>
                  </a:cubicBezTo>
                  <a:lnTo>
                    <a:pt x="2357" y="4038"/>
                  </a:lnTo>
                  <a:lnTo>
                    <a:pt x="2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15"/>
            <p:cNvSpPr/>
            <p:nvPr/>
          </p:nvSpPr>
          <p:spPr>
            <a:xfrm>
              <a:off x="4646613" y="1839625"/>
              <a:ext cx="243550" cy="412825"/>
            </a:xfrm>
            <a:custGeom>
              <a:rect b="b" l="l" r="r" t="t"/>
              <a:pathLst>
                <a:path extrusionOk="0" h="16513" w="9742">
                  <a:moveTo>
                    <a:pt x="7856" y="5295"/>
                  </a:moveTo>
                  <a:cubicBezTo>
                    <a:pt x="8186" y="4761"/>
                    <a:pt x="8359" y="4132"/>
                    <a:pt x="8359" y="3488"/>
                  </a:cubicBezTo>
                  <a:cubicBezTo>
                    <a:pt x="8359" y="1571"/>
                    <a:pt x="6787" y="0"/>
                    <a:pt x="4871" y="0"/>
                  </a:cubicBezTo>
                  <a:cubicBezTo>
                    <a:pt x="2938" y="0"/>
                    <a:pt x="1383" y="1571"/>
                    <a:pt x="1383" y="3488"/>
                  </a:cubicBezTo>
                  <a:cubicBezTo>
                    <a:pt x="1383" y="4132"/>
                    <a:pt x="1556" y="4761"/>
                    <a:pt x="1870" y="5295"/>
                  </a:cubicBezTo>
                  <a:lnTo>
                    <a:pt x="126" y="5295"/>
                  </a:lnTo>
                  <a:lnTo>
                    <a:pt x="126" y="9332"/>
                  </a:lnTo>
                  <a:lnTo>
                    <a:pt x="1964" y="9332"/>
                  </a:lnTo>
                  <a:lnTo>
                    <a:pt x="1964" y="11076"/>
                  </a:lnTo>
                  <a:lnTo>
                    <a:pt x="0" y="14486"/>
                  </a:lnTo>
                  <a:lnTo>
                    <a:pt x="3520" y="16512"/>
                  </a:lnTo>
                  <a:lnTo>
                    <a:pt x="4871" y="14171"/>
                  </a:lnTo>
                  <a:lnTo>
                    <a:pt x="6222" y="16512"/>
                  </a:lnTo>
                  <a:lnTo>
                    <a:pt x="9741" y="14486"/>
                  </a:lnTo>
                  <a:lnTo>
                    <a:pt x="7777" y="11076"/>
                  </a:lnTo>
                  <a:lnTo>
                    <a:pt x="7777" y="9332"/>
                  </a:lnTo>
                  <a:lnTo>
                    <a:pt x="9615" y="9332"/>
                  </a:lnTo>
                  <a:lnTo>
                    <a:pt x="9615" y="5295"/>
                  </a:lnTo>
                  <a:close/>
                  <a:moveTo>
                    <a:pt x="4871" y="10762"/>
                  </a:moveTo>
                  <a:cubicBezTo>
                    <a:pt x="4557" y="10762"/>
                    <a:pt x="4321" y="10511"/>
                    <a:pt x="4321" y="10212"/>
                  </a:cubicBezTo>
                  <a:cubicBezTo>
                    <a:pt x="4321" y="9898"/>
                    <a:pt x="4557" y="9662"/>
                    <a:pt x="4871" y="9662"/>
                  </a:cubicBezTo>
                  <a:cubicBezTo>
                    <a:pt x="5169" y="9662"/>
                    <a:pt x="5421" y="9898"/>
                    <a:pt x="5421" y="10212"/>
                  </a:cubicBezTo>
                  <a:cubicBezTo>
                    <a:pt x="5421" y="10511"/>
                    <a:pt x="5169" y="10762"/>
                    <a:pt x="4871" y="10762"/>
                  </a:cubicBezTo>
                  <a:close/>
                  <a:moveTo>
                    <a:pt x="4871" y="8154"/>
                  </a:moveTo>
                  <a:cubicBezTo>
                    <a:pt x="4557" y="8154"/>
                    <a:pt x="4321" y="7903"/>
                    <a:pt x="4321" y="7604"/>
                  </a:cubicBezTo>
                  <a:cubicBezTo>
                    <a:pt x="4321" y="7306"/>
                    <a:pt x="4557" y="7054"/>
                    <a:pt x="4871" y="7054"/>
                  </a:cubicBezTo>
                  <a:cubicBezTo>
                    <a:pt x="5169" y="7054"/>
                    <a:pt x="5421" y="7306"/>
                    <a:pt x="5421" y="7604"/>
                  </a:cubicBezTo>
                  <a:cubicBezTo>
                    <a:pt x="5421" y="7903"/>
                    <a:pt x="5169" y="8154"/>
                    <a:pt x="4871" y="81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15"/>
            <p:cNvSpPr/>
            <p:nvPr/>
          </p:nvSpPr>
          <p:spPr>
            <a:xfrm>
              <a:off x="4815888" y="2225325"/>
              <a:ext cx="105675" cy="89975"/>
            </a:xfrm>
            <a:custGeom>
              <a:rect b="b" l="l" r="r" t="t"/>
              <a:pathLst>
                <a:path extrusionOk="0" h="3599" w="4227">
                  <a:moveTo>
                    <a:pt x="158" y="2310"/>
                  </a:moveTo>
                  <a:cubicBezTo>
                    <a:pt x="723" y="3268"/>
                    <a:pt x="1965" y="3598"/>
                    <a:pt x="2923" y="3048"/>
                  </a:cubicBezTo>
                  <a:cubicBezTo>
                    <a:pt x="3897" y="2483"/>
                    <a:pt x="4227" y="1241"/>
                    <a:pt x="3661" y="267"/>
                  </a:cubicBezTo>
                  <a:lnTo>
                    <a:pt x="3520" y="0"/>
                  </a:lnTo>
                  <a:lnTo>
                    <a:pt x="1" y="204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15"/>
            <p:cNvSpPr/>
            <p:nvPr/>
          </p:nvSpPr>
          <p:spPr>
            <a:xfrm>
              <a:off x="4914488" y="1971975"/>
              <a:ext cx="58550" cy="100975"/>
            </a:xfrm>
            <a:custGeom>
              <a:rect b="b" l="l" r="r" t="t"/>
              <a:pathLst>
                <a:path extrusionOk="0" h="4039" w="2342">
                  <a:moveTo>
                    <a:pt x="330" y="4038"/>
                  </a:moveTo>
                  <a:cubicBezTo>
                    <a:pt x="1446" y="4038"/>
                    <a:pt x="2341" y="3127"/>
                    <a:pt x="2341" y="2012"/>
                  </a:cubicBezTo>
                  <a:cubicBezTo>
                    <a:pt x="2341" y="912"/>
                    <a:pt x="1446" y="1"/>
                    <a:pt x="330" y="1"/>
                  </a:cubicBezTo>
                  <a:lnTo>
                    <a:pt x="0" y="1"/>
                  </a:lnTo>
                  <a:lnTo>
                    <a:pt x="0" y="403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15"/>
            <p:cNvSpPr/>
            <p:nvPr/>
          </p:nvSpPr>
          <p:spPr>
            <a:xfrm>
              <a:off x="4615188" y="2225325"/>
              <a:ext cx="105675" cy="89975"/>
            </a:xfrm>
            <a:custGeom>
              <a:rect b="b" l="l" r="r" t="t"/>
              <a:pathLst>
                <a:path extrusionOk="0" h="3599" w="4227">
                  <a:moveTo>
                    <a:pt x="550" y="267"/>
                  </a:moveTo>
                  <a:cubicBezTo>
                    <a:pt x="0" y="1241"/>
                    <a:pt x="330" y="2483"/>
                    <a:pt x="1289" y="3048"/>
                  </a:cubicBezTo>
                  <a:cubicBezTo>
                    <a:pt x="2263" y="3598"/>
                    <a:pt x="3504" y="3268"/>
                    <a:pt x="4070" y="2310"/>
                  </a:cubicBezTo>
                  <a:lnTo>
                    <a:pt x="4227" y="2027"/>
                  </a:lnTo>
                  <a:lnTo>
                    <a:pt x="7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8" name="Google Shape;3918;p115"/>
          <p:cNvGrpSpPr/>
          <p:nvPr/>
        </p:nvGrpSpPr>
        <p:grpSpPr>
          <a:xfrm>
            <a:off x="5222800" y="1839625"/>
            <a:ext cx="400675" cy="468600"/>
            <a:chOff x="5222800" y="1839625"/>
            <a:chExt cx="400675" cy="468600"/>
          </a:xfrm>
        </p:grpSpPr>
        <p:sp>
          <p:nvSpPr>
            <p:cNvPr id="3919" name="Google Shape;3919;p115"/>
            <p:cNvSpPr/>
            <p:nvPr/>
          </p:nvSpPr>
          <p:spPr>
            <a:xfrm>
              <a:off x="5222800" y="1839625"/>
              <a:ext cx="400675" cy="372375"/>
            </a:xfrm>
            <a:custGeom>
              <a:rect b="b" l="l" r="r" t="t"/>
              <a:pathLst>
                <a:path extrusionOk="0" h="14895" w="16027">
                  <a:moveTo>
                    <a:pt x="11360" y="4120"/>
                  </a:moveTo>
                  <a:cubicBezTo>
                    <a:pt x="11501" y="4120"/>
                    <a:pt x="11643" y="4171"/>
                    <a:pt x="11753" y="4273"/>
                  </a:cubicBezTo>
                  <a:cubicBezTo>
                    <a:pt x="11957" y="4493"/>
                    <a:pt x="11957" y="4839"/>
                    <a:pt x="11753" y="5059"/>
                  </a:cubicBezTo>
                  <a:lnTo>
                    <a:pt x="10731" y="6065"/>
                  </a:lnTo>
                  <a:lnTo>
                    <a:pt x="10731" y="7054"/>
                  </a:lnTo>
                  <a:lnTo>
                    <a:pt x="11721" y="7054"/>
                  </a:lnTo>
                  <a:lnTo>
                    <a:pt x="12742" y="6049"/>
                  </a:lnTo>
                  <a:cubicBezTo>
                    <a:pt x="12845" y="5939"/>
                    <a:pt x="12982" y="5884"/>
                    <a:pt x="13121" y="5884"/>
                  </a:cubicBezTo>
                  <a:cubicBezTo>
                    <a:pt x="13261" y="5884"/>
                    <a:pt x="13402" y="5939"/>
                    <a:pt x="13512" y="6049"/>
                  </a:cubicBezTo>
                  <a:cubicBezTo>
                    <a:pt x="13732" y="6253"/>
                    <a:pt x="13732" y="6599"/>
                    <a:pt x="13512" y="6819"/>
                  </a:cubicBezTo>
                  <a:lnTo>
                    <a:pt x="12727" y="7604"/>
                  </a:lnTo>
                  <a:lnTo>
                    <a:pt x="13512" y="8390"/>
                  </a:lnTo>
                  <a:cubicBezTo>
                    <a:pt x="13732" y="8610"/>
                    <a:pt x="13732" y="8955"/>
                    <a:pt x="13512" y="9175"/>
                  </a:cubicBezTo>
                  <a:cubicBezTo>
                    <a:pt x="13402" y="9277"/>
                    <a:pt x="13261" y="9328"/>
                    <a:pt x="13121" y="9328"/>
                  </a:cubicBezTo>
                  <a:cubicBezTo>
                    <a:pt x="12982" y="9328"/>
                    <a:pt x="12845" y="9277"/>
                    <a:pt x="12742" y="9175"/>
                  </a:cubicBezTo>
                  <a:lnTo>
                    <a:pt x="11721" y="8154"/>
                  </a:lnTo>
                  <a:lnTo>
                    <a:pt x="10731" y="8154"/>
                  </a:lnTo>
                  <a:lnTo>
                    <a:pt x="10731" y="9144"/>
                  </a:lnTo>
                  <a:lnTo>
                    <a:pt x="11753" y="10165"/>
                  </a:lnTo>
                  <a:cubicBezTo>
                    <a:pt x="11957" y="10369"/>
                    <a:pt x="11957" y="10715"/>
                    <a:pt x="11753" y="10935"/>
                  </a:cubicBezTo>
                  <a:cubicBezTo>
                    <a:pt x="11643" y="11045"/>
                    <a:pt x="11501" y="11100"/>
                    <a:pt x="11360" y="11100"/>
                  </a:cubicBezTo>
                  <a:cubicBezTo>
                    <a:pt x="11218" y="11100"/>
                    <a:pt x="11077" y="11045"/>
                    <a:pt x="10967" y="10935"/>
                  </a:cubicBezTo>
                  <a:lnTo>
                    <a:pt x="10182" y="10149"/>
                  </a:lnTo>
                  <a:lnTo>
                    <a:pt x="9396" y="10935"/>
                  </a:lnTo>
                  <a:cubicBezTo>
                    <a:pt x="9286" y="11045"/>
                    <a:pt x="9145" y="11100"/>
                    <a:pt x="9005" y="11100"/>
                  </a:cubicBezTo>
                  <a:cubicBezTo>
                    <a:pt x="8866" y="11100"/>
                    <a:pt x="8728" y="11045"/>
                    <a:pt x="8626" y="10935"/>
                  </a:cubicBezTo>
                  <a:cubicBezTo>
                    <a:pt x="8406" y="10715"/>
                    <a:pt x="8406" y="10369"/>
                    <a:pt x="8626" y="10165"/>
                  </a:cubicBezTo>
                  <a:lnTo>
                    <a:pt x="9632" y="9144"/>
                  </a:lnTo>
                  <a:lnTo>
                    <a:pt x="9632" y="8154"/>
                  </a:lnTo>
                  <a:lnTo>
                    <a:pt x="8642" y="8154"/>
                  </a:lnTo>
                  <a:lnTo>
                    <a:pt x="7636" y="9175"/>
                  </a:lnTo>
                  <a:cubicBezTo>
                    <a:pt x="7526" y="9277"/>
                    <a:pt x="7385" y="9328"/>
                    <a:pt x="7244" y="9328"/>
                  </a:cubicBezTo>
                  <a:cubicBezTo>
                    <a:pt x="7102" y="9328"/>
                    <a:pt x="6961" y="9277"/>
                    <a:pt x="6851" y="9175"/>
                  </a:cubicBezTo>
                  <a:cubicBezTo>
                    <a:pt x="6647" y="8955"/>
                    <a:pt x="6647" y="8610"/>
                    <a:pt x="6851" y="8390"/>
                  </a:cubicBezTo>
                  <a:lnTo>
                    <a:pt x="7636" y="7604"/>
                  </a:lnTo>
                  <a:lnTo>
                    <a:pt x="6851" y="6819"/>
                  </a:lnTo>
                  <a:cubicBezTo>
                    <a:pt x="6647" y="6599"/>
                    <a:pt x="6647" y="6253"/>
                    <a:pt x="6851" y="6049"/>
                  </a:cubicBezTo>
                  <a:cubicBezTo>
                    <a:pt x="6961" y="5939"/>
                    <a:pt x="7102" y="5884"/>
                    <a:pt x="7244" y="5884"/>
                  </a:cubicBezTo>
                  <a:cubicBezTo>
                    <a:pt x="7385" y="5884"/>
                    <a:pt x="7526" y="5939"/>
                    <a:pt x="7636" y="6049"/>
                  </a:cubicBezTo>
                  <a:lnTo>
                    <a:pt x="8642" y="7054"/>
                  </a:lnTo>
                  <a:lnTo>
                    <a:pt x="9632" y="7054"/>
                  </a:lnTo>
                  <a:lnTo>
                    <a:pt x="9632" y="6065"/>
                  </a:lnTo>
                  <a:lnTo>
                    <a:pt x="8626" y="5059"/>
                  </a:lnTo>
                  <a:cubicBezTo>
                    <a:pt x="8406" y="4839"/>
                    <a:pt x="8406" y="4493"/>
                    <a:pt x="8626" y="4273"/>
                  </a:cubicBezTo>
                  <a:cubicBezTo>
                    <a:pt x="8728" y="4171"/>
                    <a:pt x="8866" y="4120"/>
                    <a:pt x="9005" y="4120"/>
                  </a:cubicBezTo>
                  <a:cubicBezTo>
                    <a:pt x="9145" y="4120"/>
                    <a:pt x="9286" y="4171"/>
                    <a:pt x="9396" y="4273"/>
                  </a:cubicBezTo>
                  <a:lnTo>
                    <a:pt x="10182" y="5059"/>
                  </a:lnTo>
                  <a:lnTo>
                    <a:pt x="10967" y="4273"/>
                  </a:lnTo>
                  <a:cubicBezTo>
                    <a:pt x="11077" y="4171"/>
                    <a:pt x="11218" y="4120"/>
                    <a:pt x="11360" y="4120"/>
                  </a:cubicBezTo>
                  <a:close/>
                  <a:moveTo>
                    <a:pt x="10169" y="0"/>
                  </a:moveTo>
                  <a:cubicBezTo>
                    <a:pt x="6961" y="0"/>
                    <a:pt x="4337" y="2618"/>
                    <a:pt x="4337" y="5845"/>
                  </a:cubicBezTo>
                  <a:lnTo>
                    <a:pt x="4337" y="8343"/>
                  </a:lnTo>
                  <a:lnTo>
                    <a:pt x="4180" y="8186"/>
                  </a:lnTo>
                  <a:cubicBezTo>
                    <a:pt x="3724" y="7730"/>
                    <a:pt x="3131" y="7502"/>
                    <a:pt x="2538" y="7502"/>
                  </a:cubicBezTo>
                  <a:cubicBezTo>
                    <a:pt x="1945" y="7502"/>
                    <a:pt x="1352" y="7730"/>
                    <a:pt x="896" y="8186"/>
                  </a:cubicBezTo>
                  <a:cubicBezTo>
                    <a:pt x="1" y="9081"/>
                    <a:pt x="1" y="10558"/>
                    <a:pt x="896" y="11453"/>
                  </a:cubicBezTo>
                  <a:lnTo>
                    <a:pt x="4337" y="14894"/>
                  </a:lnTo>
                  <a:lnTo>
                    <a:pt x="16026" y="14894"/>
                  </a:lnTo>
                  <a:lnTo>
                    <a:pt x="16026" y="5892"/>
                  </a:lnTo>
                  <a:cubicBezTo>
                    <a:pt x="16026" y="2671"/>
                    <a:pt x="13434" y="16"/>
                    <a:pt x="10197" y="0"/>
                  </a:cubicBezTo>
                  <a:cubicBezTo>
                    <a:pt x="10188" y="0"/>
                    <a:pt x="10178" y="0"/>
                    <a:pt x="101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15"/>
            <p:cNvSpPr/>
            <p:nvPr/>
          </p:nvSpPr>
          <p:spPr>
            <a:xfrm>
              <a:off x="5331225" y="2239450"/>
              <a:ext cx="292250" cy="68775"/>
            </a:xfrm>
            <a:custGeom>
              <a:rect b="b" l="l" r="r" t="t"/>
              <a:pathLst>
                <a:path extrusionOk="0" h="2751" w="11690">
                  <a:moveTo>
                    <a:pt x="0" y="1"/>
                  </a:moveTo>
                  <a:lnTo>
                    <a:pt x="0" y="2200"/>
                  </a:lnTo>
                  <a:cubicBezTo>
                    <a:pt x="0" y="2499"/>
                    <a:pt x="251" y="2750"/>
                    <a:pt x="550" y="2750"/>
                  </a:cubicBezTo>
                  <a:lnTo>
                    <a:pt x="11139" y="2750"/>
                  </a:lnTo>
                  <a:cubicBezTo>
                    <a:pt x="11438" y="2750"/>
                    <a:pt x="11689" y="2499"/>
                    <a:pt x="11689" y="2200"/>
                  </a:cubicBezTo>
                  <a:lnTo>
                    <a:pt x="116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115"/>
          <p:cNvGrpSpPr/>
          <p:nvPr/>
        </p:nvGrpSpPr>
        <p:grpSpPr>
          <a:xfrm>
            <a:off x="5838275" y="1839725"/>
            <a:ext cx="475300" cy="468500"/>
            <a:chOff x="5838275" y="1839725"/>
            <a:chExt cx="475300" cy="468500"/>
          </a:xfrm>
        </p:grpSpPr>
        <p:sp>
          <p:nvSpPr>
            <p:cNvPr id="3922" name="Google Shape;3922;p115"/>
            <p:cNvSpPr/>
            <p:nvPr/>
          </p:nvSpPr>
          <p:spPr>
            <a:xfrm>
              <a:off x="5961625" y="1868875"/>
              <a:ext cx="39675" cy="86425"/>
            </a:xfrm>
            <a:custGeom>
              <a:rect b="b" l="l" r="r" t="t"/>
              <a:pathLst>
                <a:path extrusionOk="0" h="3457" w="1587">
                  <a:moveTo>
                    <a:pt x="799" y="1"/>
                  </a:moveTo>
                  <a:cubicBezTo>
                    <a:pt x="660" y="1"/>
                    <a:pt x="519" y="56"/>
                    <a:pt x="409" y="166"/>
                  </a:cubicBezTo>
                  <a:cubicBezTo>
                    <a:pt x="189" y="386"/>
                    <a:pt x="189" y="731"/>
                    <a:pt x="409" y="951"/>
                  </a:cubicBezTo>
                  <a:cubicBezTo>
                    <a:pt x="471" y="998"/>
                    <a:pt x="566" y="1171"/>
                    <a:pt x="393" y="1360"/>
                  </a:cubicBezTo>
                  <a:cubicBezTo>
                    <a:pt x="142" y="1611"/>
                    <a:pt x="0" y="1957"/>
                    <a:pt x="0" y="2318"/>
                  </a:cubicBezTo>
                  <a:cubicBezTo>
                    <a:pt x="0" y="2679"/>
                    <a:pt x="142" y="3025"/>
                    <a:pt x="393" y="3292"/>
                  </a:cubicBezTo>
                  <a:cubicBezTo>
                    <a:pt x="503" y="3402"/>
                    <a:pt x="644" y="3457"/>
                    <a:pt x="786" y="3457"/>
                  </a:cubicBezTo>
                  <a:cubicBezTo>
                    <a:pt x="927" y="3457"/>
                    <a:pt x="1068" y="3402"/>
                    <a:pt x="1178" y="3292"/>
                  </a:cubicBezTo>
                  <a:cubicBezTo>
                    <a:pt x="1398" y="3088"/>
                    <a:pt x="1398" y="2726"/>
                    <a:pt x="1178" y="2522"/>
                  </a:cubicBezTo>
                  <a:cubicBezTo>
                    <a:pt x="1131" y="2459"/>
                    <a:pt x="1021" y="2302"/>
                    <a:pt x="1194" y="2114"/>
                  </a:cubicBezTo>
                  <a:cubicBezTo>
                    <a:pt x="1446" y="1847"/>
                    <a:pt x="1587" y="1501"/>
                    <a:pt x="1587" y="1140"/>
                  </a:cubicBezTo>
                  <a:cubicBezTo>
                    <a:pt x="1587" y="778"/>
                    <a:pt x="1446" y="417"/>
                    <a:pt x="1178" y="166"/>
                  </a:cubicBezTo>
                  <a:cubicBezTo>
                    <a:pt x="1076" y="56"/>
                    <a:pt x="939" y="1"/>
                    <a:pt x="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15"/>
            <p:cNvSpPr/>
            <p:nvPr/>
          </p:nvSpPr>
          <p:spPr>
            <a:xfrm>
              <a:off x="6137975" y="1868875"/>
              <a:ext cx="39700" cy="86425"/>
            </a:xfrm>
            <a:custGeom>
              <a:rect b="b" l="l" r="r" t="t"/>
              <a:pathLst>
                <a:path extrusionOk="0" h="3457" w="1588">
                  <a:moveTo>
                    <a:pt x="802" y="1"/>
                  </a:moveTo>
                  <a:cubicBezTo>
                    <a:pt x="660" y="1"/>
                    <a:pt x="519" y="56"/>
                    <a:pt x="409" y="166"/>
                  </a:cubicBezTo>
                  <a:cubicBezTo>
                    <a:pt x="205" y="386"/>
                    <a:pt x="205" y="731"/>
                    <a:pt x="409" y="951"/>
                  </a:cubicBezTo>
                  <a:cubicBezTo>
                    <a:pt x="472" y="998"/>
                    <a:pt x="582" y="1171"/>
                    <a:pt x="393" y="1360"/>
                  </a:cubicBezTo>
                  <a:cubicBezTo>
                    <a:pt x="157" y="1611"/>
                    <a:pt x="0" y="1957"/>
                    <a:pt x="0" y="2318"/>
                  </a:cubicBezTo>
                  <a:cubicBezTo>
                    <a:pt x="0" y="2679"/>
                    <a:pt x="157" y="3025"/>
                    <a:pt x="393" y="3292"/>
                  </a:cubicBezTo>
                  <a:cubicBezTo>
                    <a:pt x="503" y="3402"/>
                    <a:pt x="648" y="3457"/>
                    <a:pt x="794" y="3457"/>
                  </a:cubicBezTo>
                  <a:cubicBezTo>
                    <a:pt x="939" y="3457"/>
                    <a:pt x="1084" y="3402"/>
                    <a:pt x="1194" y="3292"/>
                  </a:cubicBezTo>
                  <a:cubicBezTo>
                    <a:pt x="1399" y="3088"/>
                    <a:pt x="1399" y="2726"/>
                    <a:pt x="1194" y="2522"/>
                  </a:cubicBezTo>
                  <a:cubicBezTo>
                    <a:pt x="1132" y="2459"/>
                    <a:pt x="1022" y="2302"/>
                    <a:pt x="1210" y="2114"/>
                  </a:cubicBezTo>
                  <a:cubicBezTo>
                    <a:pt x="1446" y="1847"/>
                    <a:pt x="1587" y="1501"/>
                    <a:pt x="1587" y="1140"/>
                  </a:cubicBezTo>
                  <a:cubicBezTo>
                    <a:pt x="1587" y="778"/>
                    <a:pt x="1446" y="417"/>
                    <a:pt x="1194" y="166"/>
                  </a:cubicBezTo>
                  <a:cubicBezTo>
                    <a:pt x="1084" y="56"/>
                    <a:pt x="943" y="1"/>
                    <a:pt x="8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15"/>
            <p:cNvSpPr/>
            <p:nvPr/>
          </p:nvSpPr>
          <p:spPr>
            <a:xfrm>
              <a:off x="6050000" y="1839725"/>
              <a:ext cx="39675" cy="86125"/>
            </a:xfrm>
            <a:custGeom>
              <a:rect b="b" l="l" r="r" t="t"/>
              <a:pathLst>
                <a:path extrusionOk="0" h="3445" w="1587">
                  <a:moveTo>
                    <a:pt x="788" y="0"/>
                  </a:moveTo>
                  <a:cubicBezTo>
                    <a:pt x="648" y="0"/>
                    <a:pt x="511" y="51"/>
                    <a:pt x="409" y="153"/>
                  </a:cubicBezTo>
                  <a:cubicBezTo>
                    <a:pt x="189" y="373"/>
                    <a:pt x="189" y="719"/>
                    <a:pt x="409" y="939"/>
                  </a:cubicBezTo>
                  <a:cubicBezTo>
                    <a:pt x="456" y="986"/>
                    <a:pt x="566" y="1159"/>
                    <a:pt x="393" y="1347"/>
                  </a:cubicBezTo>
                  <a:cubicBezTo>
                    <a:pt x="141" y="1599"/>
                    <a:pt x="0" y="1960"/>
                    <a:pt x="0" y="2306"/>
                  </a:cubicBezTo>
                  <a:cubicBezTo>
                    <a:pt x="0" y="2667"/>
                    <a:pt x="141" y="3013"/>
                    <a:pt x="393" y="3280"/>
                  </a:cubicBezTo>
                  <a:cubicBezTo>
                    <a:pt x="495" y="3390"/>
                    <a:pt x="636" y="3445"/>
                    <a:pt x="780" y="3445"/>
                  </a:cubicBezTo>
                  <a:cubicBezTo>
                    <a:pt x="923" y="3445"/>
                    <a:pt x="1068" y="3390"/>
                    <a:pt x="1178" y="3280"/>
                  </a:cubicBezTo>
                  <a:cubicBezTo>
                    <a:pt x="1398" y="3075"/>
                    <a:pt x="1398" y="2730"/>
                    <a:pt x="1178" y="2510"/>
                  </a:cubicBezTo>
                  <a:cubicBezTo>
                    <a:pt x="1131" y="2447"/>
                    <a:pt x="1021" y="2290"/>
                    <a:pt x="1194" y="2101"/>
                  </a:cubicBezTo>
                  <a:cubicBezTo>
                    <a:pt x="1445" y="1834"/>
                    <a:pt x="1587" y="1489"/>
                    <a:pt x="1587" y="1127"/>
                  </a:cubicBezTo>
                  <a:cubicBezTo>
                    <a:pt x="1587" y="766"/>
                    <a:pt x="1430" y="420"/>
                    <a:pt x="1178" y="153"/>
                  </a:cubicBezTo>
                  <a:cubicBezTo>
                    <a:pt x="1068" y="51"/>
                    <a:pt x="927" y="0"/>
                    <a:pt x="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15"/>
            <p:cNvSpPr/>
            <p:nvPr/>
          </p:nvSpPr>
          <p:spPr>
            <a:xfrm>
              <a:off x="6092400" y="2007575"/>
              <a:ext cx="161850" cy="151400"/>
            </a:xfrm>
            <a:custGeom>
              <a:rect b="b" l="l" r="r" t="t"/>
              <a:pathLst>
                <a:path extrusionOk="0" h="6056" w="6474">
                  <a:moveTo>
                    <a:pt x="4174" y="0"/>
                  </a:moveTo>
                  <a:cubicBezTo>
                    <a:pt x="3635" y="0"/>
                    <a:pt x="3098" y="209"/>
                    <a:pt x="2687" y="619"/>
                  </a:cubicBezTo>
                  <a:lnTo>
                    <a:pt x="818" y="2489"/>
                  </a:lnTo>
                  <a:cubicBezTo>
                    <a:pt x="1" y="3306"/>
                    <a:pt x="1" y="4625"/>
                    <a:pt x="818" y="5442"/>
                  </a:cubicBezTo>
                  <a:cubicBezTo>
                    <a:pt x="1226" y="5851"/>
                    <a:pt x="1764" y="6055"/>
                    <a:pt x="2301" y="6055"/>
                  </a:cubicBezTo>
                  <a:cubicBezTo>
                    <a:pt x="2837" y="6055"/>
                    <a:pt x="3371" y="5851"/>
                    <a:pt x="3771" y="5442"/>
                  </a:cubicBezTo>
                  <a:lnTo>
                    <a:pt x="5657" y="3573"/>
                  </a:lnTo>
                  <a:cubicBezTo>
                    <a:pt x="6474" y="2756"/>
                    <a:pt x="6474" y="1436"/>
                    <a:pt x="5657" y="619"/>
                  </a:cubicBezTo>
                  <a:cubicBezTo>
                    <a:pt x="5242" y="205"/>
                    <a:pt x="4707" y="0"/>
                    <a:pt x="4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15"/>
            <p:cNvSpPr/>
            <p:nvPr/>
          </p:nvSpPr>
          <p:spPr>
            <a:xfrm>
              <a:off x="5874425" y="2037975"/>
              <a:ext cx="401425" cy="187375"/>
            </a:xfrm>
            <a:custGeom>
              <a:rect b="b" l="l" r="r" t="t"/>
              <a:pathLst>
                <a:path extrusionOk="0" h="7495" w="16057">
                  <a:moveTo>
                    <a:pt x="8029" y="0"/>
                  </a:moveTo>
                  <a:cubicBezTo>
                    <a:pt x="5876" y="0"/>
                    <a:pt x="3865" y="833"/>
                    <a:pt x="2341" y="2357"/>
                  </a:cubicBezTo>
                  <a:cubicBezTo>
                    <a:pt x="943" y="3739"/>
                    <a:pt x="126" y="5546"/>
                    <a:pt x="0" y="7494"/>
                  </a:cubicBezTo>
                  <a:lnTo>
                    <a:pt x="2184" y="7494"/>
                  </a:lnTo>
                  <a:cubicBezTo>
                    <a:pt x="2184" y="6065"/>
                    <a:pt x="3347" y="4965"/>
                    <a:pt x="4729" y="4965"/>
                  </a:cubicBezTo>
                  <a:cubicBezTo>
                    <a:pt x="6080" y="4965"/>
                    <a:pt x="7259" y="6049"/>
                    <a:pt x="7259" y="7494"/>
                  </a:cubicBezTo>
                  <a:lnTo>
                    <a:pt x="16057" y="7494"/>
                  </a:lnTo>
                  <a:cubicBezTo>
                    <a:pt x="15963" y="6080"/>
                    <a:pt x="15507" y="4729"/>
                    <a:pt x="14721" y="3567"/>
                  </a:cubicBezTo>
                  <a:cubicBezTo>
                    <a:pt x="14517" y="3755"/>
                    <a:pt x="14329" y="3959"/>
                    <a:pt x="14124" y="4164"/>
                  </a:cubicBezTo>
                  <a:cubicBezTo>
                    <a:pt x="13826" y="4446"/>
                    <a:pt x="13543" y="4729"/>
                    <a:pt x="13276" y="5012"/>
                  </a:cubicBezTo>
                  <a:cubicBezTo>
                    <a:pt x="12655" y="5632"/>
                    <a:pt x="11838" y="5943"/>
                    <a:pt x="11020" y="5943"/>
                  </a:cubicBezTo>
                  <a:cubicBezTo>
                    <a:pt x="10201" y="5943"/>
                    <a:pt x="9380" y="5632"/>
                    <a:pt x="8751" y="5012"/>
                  </a:cubicBezTo>
                  <a:cubicBezTo>
                    <a:pt x="7510" y="3771"/>
                    <a:pt x="7510" y="1744"/>
                    <a:pt x="8751" y="487"/>
                  </a:cubicBezTo>
                  <a:lnTo>
                    <a:pt x="9175" y="79"/>
                  </a:lnTo>
                  <a:cubicBezTo>
                    <a:pt x="8798" y="16"/>
                    <a:pt x="8421" y="0"/>
                    <a:pt x="80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15"/>
            <p:cNvSpPr/>
            <p:nvPr/>
          </p:nvSpPr>
          <p:spPr>
            <a:xfrm>
              <a:off x="5956500" y="2189575"/>
              <a:ext cx="71900" cy="35775"/>
            </a:xfrm>
            <a:custGeom>
              <a:rect b="b" l="l" r="r" t="t"/>
              <a:pathLst>
                <a:path extrusionOk="0" h="1431" w="2876">
                  <a:moveTo>
                    <a:pt x="1446" y="1"/>
                  </a:moveTo>
                  <a:cubicBezTo>
                    <a:pt x="676" y="1"/>
                    <a:pt x="1" y="613"/>
                    <a:pt x="1" y="1430"/>
                  </a:cubicBezTo>
                  <a:lnTo>
                    <a:pt x="2876" y="1430"/>
                  </a:lnTo>
                  <a:cubicBezTo>
                    <a:pt x="2876" y="613"/>
                    <a:pt x="2216" y="1"/>
                    <a:pt x="14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15"/>
            <p:cNvSpPr/>
            <p:nvPr/>
          </p:nvSpPr>
          <p:spPr>
            <a:xfrm>
              <a:off x="6237725" y="1947225"/>
              <a:ext cx="73475" cy="71525"/>
            </a:xfrm>
            <a:custGeom>
              <a:rect b="b" l="l" r="r" t="t"/>
              <a:pathLst>
                <a:path extrusionOk="0" h="2861" w="2939">
                  <a:moveTo>
                    <a:pt x="2090" y="1"/>
                  </a:moveTo>
                  <a:cubicBezTo>
                    <a:pt x="1886" y="1"/>
                    <a:pt x="1698" y="79"/>
                    <a:pt x="1556" y="221"/>
                  </a:cubicBezTo>
                  <a:lnTo>
                    <a:pt x="1" y="1776"/>
                  </a:lnTo>
                  <a:cubicBezTo>
                    <a:pt x="221" y="1902"/>
                    <a:pt x="425" y="2059"/>
                    <a:pt x="614" y="2248"/>
                  </a:cubicBezTo>
                  <a:cubicBezTo>
                    <a:pt x="802" y="2436"/>
                    <a:pt x="959" y="2640"/>
                    <a:pt x="1101" y="2860"/>
                  </a:cubicBezTo>
                  <a:cubicBezTo>
                    <a:pt x="1525" y="2436"/>
                    <a:pt x="2138" y="1823"/>
                    <a:pt x="2640" y="1321"/>
                  </a:cubicBezTo>
                  <a:cubicBezTo>
                    <a:pt x="2939" y="1006"/>
                    <a:pt x="2939" y="519"/>
                    <a:pt x="2640" y="221"/>
                  </a:cubicBezTo>
                  <a:cubicBezTo>
                    <a:pt x="2499" y="79"/>
                    <a:pt x="2295" y="1"/>
                    <a:pt x="2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15"/>
            <p:cNvSpPr/>
            <p:nvPr/>
          </p:nvSpPr>
          <p:spPr>
            <a:xfrm>
              <a:off x="5838275" y="2252800"/>
              <a:ext cx="475300" cy="55425"/>
            </a:xfrm>
            <a:custGeom>
              <a:rect b="b" l="l" r="r" t="t"/>
              <a:pathLst>
                <a:path extrusionOk="0" h="2217" w="19012">
                  <a:moveTo>
                    <a:pt x="676" y="1"/>
                  </a:moveTo>
                  <a:cubicBezTo>
                    <a:pt x="268" y="1"/>
                    <a:pt x="1" y="457"/>
                    <a:pt x="205" y="818"/>
                  </a:cubicBezTo>
                  <a:cubicBezTo>
                    <a:pt x="331" y="1022"/>
                    <a:pt x="472" y="1226"/>
                    <a:pt x="661" y="1399"/>
                  </a:cubicBezTo>
                  <a:cubicBezTo>
                    <a:pt x="1179" y="1933"/>
                    <a:pt x="1870" y="2216"/>
                    <a:pt x="2609" y="2216"/>
                  </a:cubicBezTo>
                  <a:lnTo>
                    <a:pt x="16403" y="2216"/>
                  </a:lnTo>
                  <a:cubicBezTo>
                    <a:pt x="17141" y="2216"/>
                    <a:pt x="17833" y="1933"/>
                    <a:pt x="18351" y="1399"/>
                  </a:cubicBezTo>
                  <a:cubicBezTo>
                    <a:pt x="18524" y="1226"/>
                    <a:pt x="18681" y="1022"/>
                    <a:pt x="18807" y="818"/>
                  </a:cubicBezTo>
                  <a:cubicBezTo>
                    <a:pt x="19011" y="441"/>
                    <a:pt x="18744" y="1"/>
                    <a:pt x="183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115"/>
          <p:cNvGrpSpPr/>
          <p:nvPr/>
        </p:nvGrpSpPr>
        <p:grpSpPr>
          <a:xfrm>
            <a:off x="1165475" y="2449600"/>
            <a:ext cx="523975" cy="524375"/>
            <a:chOff x="1165475" y="2449600"/>
            <a:chExt cx="523975" cy="524375"/>
          </a:xfrm>
        </p:grpSpPr>
        <p:sp>
          <p:nvSpPr>
            <p:cNvPr id="3931" name="Google Shape;3931;p115"/>
            <p:cNvSpPr/>
            <p:nvPr/>
          </p:nvSpPr>
          <p:spPr>
            <a:xfrm>
              <a:off x="1551950" y="2449600"/>
              <a:ext cx="87625" cy="87600"/>
            </a:xfrm>
            <a:custGeom>
              <a:rect b="b" l="l" r="r" t="t"/>
              <a:pathLst>
                <a:path extrusionOk="0" h="3504" w="3505">
                  <a:moveTo>
                    <a:pt x="3300" y="1383"/>
                  </a:moveTo>
                  <a:cubicBezTo>
                    <a:pt x="3504" y="2247"/>
                    <a:pt x="2986" y="3095"/>
                    <a:pt x="2122" y="3299"/>
                  </a:cubicBezTo>
                  <a:cubicBezTo>
                    <a:pt x="1273" y="3504"/>
                    <a:pt x="409" y="2970"/>
                    <a:pt x="205" y="2121"/>
                  </a:cubicBezTo>
                  <a:cubicBezTo>
                    <a:pt x="1" y="1257"/>
                    <a:pt x="535" y="409"/>
                    <a:pt x="1383" y="204"/>
                  </a:cubicBezTo>
                  <a:cubicBezTo>
                    <a:pt x="2247" y="0"/>
                    <a:pt x="3096" y="534"/>
                    <a:pt x="3300" y="13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15"/>
            <p:cNvSpPr/>
            <p:nvPr/>
          </p:nvSpPr>
          <p:spPr>
            <a:xfrm>
              <a:off x="1240875" y="2637325"/>
              <a:ext cx="373175" cy="42850"/>
            </a:xfrm>
            <a:custGeom>
              <a:rect b="b" l="l" r="r" t="t"/>
              <a:pathLst>
                <a:path extrusionOk="0" h="1714" w="14927">
                  <a:moveTo>
                    <a:pt x="849" y="1"/>
                  </a:moveTo>
                  <a:cubicBezTo>
                    <a:pt x="378" y="1"/>
                    <a:pt x="1" y="378"/>
                    <a:pt x="1" y="849"/>
                  </a:cubicBezTo>
                  <a:cubicBezTo>
                    <a:pt x="1" y="1336"/>
                    <a:pt x="393" y="1713"/>
                    <a:pt x="849" y="1713"/>
                  </a:cubicBezTo>
                  <a:lnTo>
                    <a:pt x="14078" y="1713"/>
                  </a:lnTo>
                  <a:cubicBezTo>
                    <a:pt x="14533" y="1713"/>
                    <a:pt x="14926" y="1336"/>
                    <a:pt x="14926" y="849"/>
                  </a:cubicBezTo>
                  <a:cubicBezTo>
                    <a:pt x="14926" y="378"/>
                    <a:pt x="14549" y="1"/>
                    <a:pt x="140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15"/>
            <p:cNvSpPr/>
            <p:nvPr/>
          </p:nvSpPr>
          <p:spPr>
            <a:xfrm>
              <a:off x="1165475" y="2762250"/>
              <a:ext cx="99775" cy="68450"/>
            </a:xfrm>
            <a:custGeom>
              <a:rect b="b" l="l" r="r" t="t"/>
              <a:pathLst>
                <a:path extrusionOk="0" h="2738" w="3991">
                  <a:moveTo>
                    <a:pt x="503" y="0"/>
                  </a:moveTo>
                  <a:cubicBezTo>
                    <a:pt x="204" y="0"/>
                    <a:pt x="0" y="299"/>
                    <a:pt x="110" y="581"/>
                  </a:cubicBezTo>
                  <a:cubicBezTo>
                    <a:pt x="299" y="1100"/>
                    <a:pt x="613" y="1555"/>
                    <a:pt x="1037" y="1917"/>
                  </a:cubicBezTo>
                  <a:cubicBezTo>
                    <a:pt x="1651" y="2452"/>
                    <a:pt x="2428" y="2738"/>
                    <a:pt x="3232" y="2738"/>
                  </a:cubicBezTo>
                  <a:cubicBezTo>
                    <a:pt x="3395" y="2738"/>
                    <a:pt x="3559" y="2726"/>
                    <a:pt x="3724" y="2702"/>
                  </a:cubicBezTo>
                  <a:lnTo>
                    <a:pt x="3991" y="2671"/>
                  </a:lnTo>
                  <a:lnTo>
                    <a:pt x="3991" y="1681"/>
                  </a:lnTo>
                  <a:cubicBezTo>
                    <a:pt x="3991" y="770"/>
                    <a:pt x="3268" y="0"/>
                    <a:pt x="2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15"/>
            <p:cNvSpPr/>
            <p:nvPr/>
          </p:nvSpPr>
          <p:spPr>
            <a:xfrm>
              <a:off x="1295875" y="2710775"/>
              <a:ext cx="263175" cy="263200"/>
            </a:xfrm>
            <a:custGeom>
              <a:rect b="b" l="l" r="r" t="t"/>
              <a:pathLst>
                <a:path extrusionOk="0" h="10528" w="10527">
                  <a:moveTo>
                    <a:pt x="3064" y="1713"/>
                  </a:moveTo>
                  <a:cubicBezTo>
                    <a:pt x="3394" y="1713"/>
                    <a:pt x="3677" y="1980"/>
                    <a:pt x="3677" y="2326"/>
                  </a:cubicBezTo>
                  <a:lnTo>
                    <a:pt x="3677" y="3049"/>
                  </a:lnTo>
                  <a:cubicBezTo>
                    <a:pt x="3677" y="3394"/>
                    <a:pt x="3394" y="3662"/>
                    <a:pt x="3064" y="3662"/>
                  </a:cubicBezTo>
                  <a:cubicBezTo>
                    <a:pt x="2718" y="3662"/>
                    <a:pt x="2451" y="3394"/>
                    <a:pt x="2451" y="3049"/>
                  </a:cubicBezTo>
                  <a:lnTo>
                    <a:pt x="2451" y="2326"/>
                  </a:lnTo>
                  <a:cubicBezTo>
                    <a:pt x="2451" y="1980"/>
                    <a:pt x="2718" y="1713"/>
                    <a:pt x="3064" y="1713"/>
                  </a:cubicBezTo>
                  <a:close/>
                  <a:moveTo>
                    <a:pt x="7463" y="1713"/>
                  </a:moveTo>
                  <a:cubicBezTo>
                    <a:pt x="7809" y="1713"/>
                    <a:pt x="8076" y="1980"/>
                    <a:pt x="8076" y="2326"/>
                  </a:cubicBezTo>
                  <a:lnTo>
                    <a:pt x="8076" y="3049"/>
                  </a:lnTo>
                  <a:cubicBezTo>
                    <a:pt x="8076" y="3394"/>
                    <a:pt x="7809" y="3662"/>
                    <a:pt x="7463" y="3662"/>
                  </a:cubicBezTo>
                  <a:cubicBezTo>
                    <a:pt x="7133" y="3662"/>
                    <a:pt x="6850" y="3394"/>
                    <a:pt x="6850" y="3049"/>
                  </a:cubicBezTo>
                  <a:lnTo>
                    <a:pt x="6850" y="2326"/>
                  </a:lnTo>
                  <a:cubicBezTo>
                    <a:pt x="6850" y="1980"/>
                    <a:pt x="7133" y="1713"/>
                    <a:pt x="7463" y="1713"/>
                  </a:cubicBezTo>
                  <a:close/>
                  <a:moveTo>
                    <a:pt x="6732" y="5511"/>
                  </a:moveTo>
                  <a:cubicBezTo>
                    <a:pt x="6889" y="5511"/>
                    <a:pt x="7047" y="5570"/>
                    <a:pt x="7164" y="5688"/>
                  </a:cubicBezTo>
                  <a:cubicBezTo>
                    <a:pt x="7400" y="5924"/>
                    <a:pt x="7400" y="6317"/>
                    <a:pt x="7164" y="6552"/>
                  </a:cubicBezTo>
                  <a:cubicBezTo>
                    <a:pt x="6662" y="7055"/>
                    <a:pt x="5986" y="7338"/>
                    <a:pt x="5263" y="7338"/>
                  </a:cubicBezTo>
                  <a:cubicBezTo>
                    <a:pt x="4541" y="7338"/>
                    <a:pt x="3881" y="7055"/>
                    <a:pt x="3362" y="6552"/>
                  </a:cubicBezTo>
                  <a:cubicBezTo>
                    <a:pt x="3252" y="6442"/>
                    <a:pt x="3190" y="6285"/>
                    <a:pt x="3190" y="6112"/>
                  </a:cubicBezTo>
                  <a:cubicBezTo>
                    <a:pt x="3190" y="5783"/>
                    <a:pt x="3457" y="5515"/>
                    <a:pt x="3787" y="5515"/>
                  </a:cubicBezTo>
                  <a:cubicBezTo>
                    <a:pt x="3959" y="5515"/>
                    <a:pt x="4116" y="5578"/>
                    <a:pt x="4226" y="5688"/>
                  </a:cubicBezTo>
                  <a:cubicBezTo>
                    <a:pt x="4509" y="5971"/>
                    <a:pt x="4871" y="6112"/>
                    <a:pt x="5263" y="6112"/>
                  </a:cubicBezTo>
                  <a:cubicBezTo>
                    <a:pt x="5656" y="6112"/>
                    <a:pt x="6018" y="5971"/>
                    <a:pt x="6300" y="5688"/>
                  </a:cubicBezTo>
                  <a:cubicBezTo>
                    <a:pt x="6418" y="5570"/>
                    <a:pt x="6575" y="5511"/>
                    <a:pt x="6732" y="5511"/>
                  </a:cubicBezTo>
                  <a:close/>
                  <a:moveTo>
                    <a:pt x="0" y="1"/>
                  </a:moveTo>
                  <a:lnTo>
                    <a:pt x="0" y="5264"/>
                  </a:lnTo>
                  <a:cubicBezTo>
                    <a:pt x="0" y="8155"/>
                    <a:pt x="2357" y="10527"/>
                    <a:pt x="5263" y="10527"/>
                  </a:cubicBezTo>
                  <a:cubicBezTo>
                    <a:pt x="8170" y="10527"/>
                    <a:pt x="10527" y="8155"/>
                    <a:pt x="10527" y="5264"/>
                  </a:cubicBezTo>
                  <a:lnTo>
                    <a:pt x="105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15"/>
            <p:cNvSpPr/>
            <p:nvPr/>
          </p:nvSpPr>
          <p:spPr>
            <a:xfrm>
              <a:off x="1589650" y="2762250"/>
              <a:ext cx="99800" cy="68450"/>
            </a:xfrm>
            <a:custGeom>
              <a:rect b="b" l="l" r="r" t="t"/>
              <a:pathLst>
                <a:path extrusionOk="0" h="2738" w="3992">
                  <a:moveTo>
                    <a:pt x="1666" y="0"/>
                  </a:moveTo>
                  <a:cubicBezTo>
                    <a:pt x="755" y="0"/>
                    <a:pt x="1" y="738"/>
                    <a:pt x="1" y="1713"/>
                  </a:cubicBezTo>
                  <a:lnTo>
                    <a:pt x="1" y="2671"/>
                  </a:lnTo>
                  <a:lnTo>
                    <a:pt x="268" y="2702"/>
                  </a:lnTo>
                  <a:cubicBezTo>
                    <a:pt x="430" y="2726"/>
                    <a:pt x="592" y="2738"/>
                    <a:pt x="755" y="2738"/>
                  </a:cubicBezTo>
                  <a:cubicBezTo>
                    <a:pt x="1553" y="2738"/>
                    <a:pt x="2341" y="2452"/>
                    <a:pt x="2955" y="1917"/>
                  </a:cubicBezTo>
                  <a:cubicBezTo>
                    <a:pt x="3363" y="1555"/>
                    <a:pt x="3693" y="1100"/>
                    <a:pt x="3882" y="581"/>
                  </a:cubicBezTo>
                  <a:cubicBezTo>
                    <a:pt x="3992" y="299"/>
                    <a:pt x="3787" y="0"/>
                    <a:pt x="34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15"/>
            <p:cNvSpPr/>
            <p:nvPr/>
          </p:nvSpPr>
          <p:spPr>
            <a:xfrm>
              <a:off x="1307650" y="2453525"/>
              <a:ext cx="239625" cy="153200"/>
            </a:xfrm>
            <a:custGeom>
              <a:rect b="b" l="l" r="r" t="t"/>
              <a:pathLst>
                <a:path extrusionOk="0" h="6128" w="9585">
                  <a:moveTo>
                    <a:pt x="7903" y="0"/>
                  </a:moveTo>
                  <a:cubicBezTo>
                    <a:pt x="4148" y="0"/>
                    <a:pt x="2137" y="2561"/>
                    <a:pt x="1493" y="3629"/>
                  </a:cubicBezTo>
                  <a:lnTo>
                    <a:pt x="1" y="6128"/>
                  </a:lnTo>
                  <a:lnTo>
                    <a:pt x="9584" y="6128"/>
                  </a:lnTo>
                  <a:lnTo>
                    <a:pt x="7495" y="2640"/>
                  </a:lnTo>
                  <a:cubicBezTo>
                    <a:pt x="7322" y="2357"/>
                    <a:pt x="7416" y="1980"/>
                    <a:pt x="7715" y="1807"/>
                  </a:cubicBezTo>
                  <a:cubicBezTo>
                    <a:pt x="7811" y="1748"/>
                    <a:pt x="7918" y="1720"/>
                    <a:pt x="8025" y="1720"/>
                  </a:cubicBezTo>
                  <a:cubicBezTo>
                    <a:pt x="8231" y="1720"/>
                    <a:pt x="8433" y="1825"/>
                    <a:pt x="8547" y="2011"/>
                  </a:cubicBezTo>
                  <a:cubicBezTo>
                    <a:pt x="8547" y="2011"/>
                    <a:pt x="8924" y="2640"/>
                    <a:pt x="8924" y="2640"/>
                  </a:cubicBezTo>
                  <a:cubicBezTo>
                    <a:pt x="8799" y="2325"/>
                    <a:pt x="8720" y="1964"/>
                    <a:pt x="8720" y="1603"/>
                  </a:cubicBezTo>
                  <a:cubicBezTo>
                    <a:pt x="8720" y="1006"/>
                    <a:pt x="8909" y="456"/>
                    <a:pt x="9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7" name="Google Shape;3937;p115"/>
          <p:cNvGrpSpPr/>
          <p:nvPr/>
        </p:nvGrpSpPr>
        <p:grpSpPr>
          <a:xfrm>
            <a:off x="1848500" y="2453525"/>
            <a:ext cx="520050" cy="520450"/>
            <a:chOff x="1848500" y="2453525"/>
            <a:chExt cx="520050" cy="520450"/>
          </a:xfrm>
        </p:grpSpPr>
        <p:sp>
          <p:nvSpPr>
            <p:cNvPr id="3938" name="Google Shape;3938;p115"/>
            <p:cNvSpPr/>
            <p:nvPr/>
          </p:nvSpPr>
          <p:spPr>
            <a:xfrm>
              <a:off x="1848500" y="2453525"/>
              <a:ext cx="520050" cy="193750"/>
            </a:xfrm>
            <a:custGeom>
              <a:rect b="b" l="l" r="r" t="t"/>
              <a:pathLst>
                <a:path extrusionOk="0" h="7750" w="20802">
                  <a:moveTo>
                    <a:pt x="7791" y="0"/>
                  </a:moveTo>
                  <a:cubicBezTo>
                    <a:pt x="7636" y="0"/>
                    <a:pt x="7479" y="63"/>
                    <a:pt x="7353" y="189"/>
                  </a:cubicBezTo>
                  <a:lnTo>
                    <a:pt x="4274" y="3268"/>
                  </a:lnTo>
                  <a:lnTo>
                    <a:pt x="613" y="3268"/>
                  </a:lnTo>
                  <a:cubicBezTo>
                    <a:pt x="268" y="3268"/>
                    <a:pt x="0" y="3535"/>
                    <a:pt x="0" y="3881"/>
                  </a:cubicBezTo>
                  <a:cubicBezTo>
                    <a:pt x="0" y="4211"/>
                    <a:pt x="268" y="4494"/>
                    <a:pt x="613" y="4494"/>
                  </a:cubicBezTo>
                  <a:lnTo>
                    <a:pt x="4274" y="4494"/>
                  </a:lnTo>
                  <a:lnTo>
                    <a:pt x="7353" y="7573"/>
                  </a:lnTo>
                  <a:cubicBezTo>
                    <a:pt x="7479" y="7691"/>
                    <a:pt x="7636" y="7750"/>
                    <a:pt x="7791" y="7750"/>
                  </a:cubicBezTo>
                  <a:cubicBezTo>
                    <a:pt x="7946" y="7750"/>
                    <a:pt x="8099" y="7691"/>
                    <a:pt x="8217" y="7573"/>
                  </a:cubicBezTo>
                  <a:cubicBezTo>
                    <a:pt x="8453" y="7337"/>
                    <a:pt x="8453" y="6944"/>
                    <a:pt x="8217" y="6709"/>
                  </a:cubicBezTo>
                  <a:lnTo>
                    <a:pt x="6002" y="4494"/>
                  </a:lnTo>
                  <a:lnTo>
                    <a:pt x="7542" y="4494"/>
                  </a:lnTo>
                  <a:lnTo>
                    <a:pt x="10621" y="7573"/>
                  </a:lnTo>
                  <a:cubicBezTo>
                    <a:pt x="10739" y="7691"/>
                    <a:pt x="10896" y="7750"/>
                    <a:pt x="11053" y="7750"/>
                  </a:cubicBezTo>
                  <a:cubicBezTo>
                    <a:pt x="11210" y="7750"/>
                    <a:pt x="11367" y="7691"/>
                    <a:pt x="11485" y="7573"/>
                  </a:cubicBezTo>
                  <a:cubicBezTo>
                    <a:pt x="11721" y="7337"/>
                    <a:pt x="11721" y="6944"/>
                    <a:pt x="11485" y="6709"/>
                  </a:cubicBezTo>
                  <a:lnTo>
                    <a:pt x="9270" y="4494"/>
                  </a:lnTo>
                  <a:lnTo>
                    <a:pt x="10810" y="4494"/>
                  </a:lnTo>
                  <a:lnTo>
                    <a:pt x="13889" y="7573"/>
                  </a:lnTo>
                  <a:cubicBezTo>
                    <a:pt x="14007" y="7691"/>
                    <a:pt x="14164" y="7750"/>
                    <a:pt x="14321" y="7750"/>
                  </a:cubicBezTo>
                  <a:cubicBezTo>
                    <a:pt x="14478" y="7750"/>
                    <a:pt x="14635" y="7691"/>
                    <a:pt x="14753" y="7573"/>
                  </a:cubicBezTo>
                  <a:cubicBezTo>
                    <a:pt x="14989" y="7337"/>
                    <a:pt x="14989" y="6944"/>
                    <a:pt x="14753" y="6709"/>
                  </a:cubicBezTo>
                  <a:lnTo>
                    <a:pt x="12522" y="4494"/>
                  </a:lnTo>
                  <a:lnTo>
                    <a:pt x="14062" y="4494"/>
                  </a:lnTo>
                  <a:lnTo>
                    <a:pt x="17157" y="7573"/>
                  </a:lnTo>
                  <a:cubicBezTo>
                    <a:pt x="17275" y="7691"/>
                    <a:pt x="17432" y="7750"/>
                    <a:pt x="17589" y="7750"/>
                  </a:cubicBezTo>
                  <a:cubicBezTo>
                    <a:pt x="17746" y="7750"/>
                    <a:pt x="17903" y="7691"/>
                    <a:pt x="18021" y="7573"/>
                  </a:cubicBezTo>
                  <a:cubicBezTo>
                    <a:pt x="18257" y="7337"/>
                    <a:pt x="18257" y="6944"/>
                    <a:pt x="18021" y="6709"/>
                  </a:cubicBezTo>
                  <a:lnTo>
                    <a:pt x="15790" y="4494"/>
                  </a:lnTo>
                  <a:lnTo>
                    <a:pt x="17330" y="4494"/>
                  </a:lnTo>
                  <a:lnTo>
                    <a:pt x="19105" y="6269"/>
                  </a:lnTo>
                  <a:cubicBezTo>
                    <a:pt x="19231" y="6387"/>
                    <a:pt x="19388" y="6446"/>
                    <a:pt x="19543" y="6446"/>
                  </a:cubicBezTo>
                  <a:cubicBezTo>
                    <a:pt x="19698" y="6446"/>
                    <a:pt x="19851" y="6387"/>
                    <a:pt x="19969" y="6269"/>
                  </a:cubicBezTo>
                  <a:cubicBezTo>
                    <a:pt x="20220" y="6033"/>
                    <a:pt x="20220" y="5640"/>
                    <a:pt x="19969" y="5405"/>
                  </a:cubicBezTo>
                  <a:lnTo>
                    <a:pt x="19058" y="4494"/>
                  </a:lnTo>
                  <a:lnTo>
                    <a:pt x="20189" y="4494"/>
                  </a:lnTo>
                  <a:cubicBezTo>
                    <a:pt x="20535" y="4494"/>
                    <a:pt x="20802" y="4211"/>
                    <a:pt x="20802" y="3881"/>
                  </a:cubicBezTo>
                  <a:cubicBezTo>
                    <a:pt x="20802" y="3535"/>
                    <a:pt x="20535" y="3268"/>
                    <a:pt x="20189" y="3268"/>
                  </a:cubicBezTo>
                  <a:lnTo>
                    <a:pt x="19058" y="3268"/>
                  </a:lnTo>
                  <a:lnTo>
                    <a:pt x="19969" y="2357"/>
                  </a:lnTo>
                  <a:cubicBezTo>
                    <a:pt x="20220" y="2106"/>
                    <a:pt x="20220" y="1728"/>
                    <a:pt x="19969" y="1493"/>
                  </a:cubicBezTo>
                  <a:cubicBezTo>
                    <a:pt x="19851" y="1375"/>
                    <a:pt x="19698" y="1316"/>
                    <a:pt x="19543" y="1316"/>
                  </a:cubicBezTo>
                  <a:cubicBezTo>
                    <a:pt x="19388" y="1316"/>
                    <a:pt x="19231" y="1375"/>
                    <a:pt x="19105" y="1493"/>
                  </a:cubicBezTo>
                  <a:lnTo>
                    <a:pt x="17330" y="3268"/>
                  </a:lnTo>
                  <a:lnTo>
                    <a:pt x="15790" y="3268"/>
                  </a:lnTo>
                  <a:lnTo>
                    <a:pt x="18021" y="1037"/>
                  </a:lnTo>
                  <a:cubicBezTo>
                    <a:pt x="18257" y="802"/>
                    <a:pt x="18257" y="424"/>
                    <a:pt x="18021" y="189"/>
                  </a:cubicBezTo>
                  <a:cubicBezTo>
                    <a:pt x="17903" y="63"/>
                    <a:pt x="17746" y="0"/>
                    <a:pt x="17589" y="0"/>
                  </a:cubicBezTo>
                  <a:cubicBezTo>
                    <a:pt x="17432" y="0"/>
                    <a:pt x="17275" y="63"/>
                    <a:pt x="17157" y="189"/>
                  </a:cubicBezTo>
                  <a:lnTo>
                    <a:pt x="14062" y="3268"/>
                  </a:lnTo>
                  <a:lnTo>
                    <a:pt x="12522" y="3268"/>
                  </a:lnTo>
                  <a:lnTo>
                    <a:pt x="14753" y="1037"/>
                  </a:lnTo>
                  <a:cubicBezTo>
                    <a:pt x="14989" y="802"/>
                    <a:pt x="14989" y="424"/>
                    <a:pt x="14753" y="189"/>
                  </a:cubicBezTo>
                  <a:cubicBezTo>
                    <a:pt x="14635" y="63"/>
                    <a:pt x="14478" y="0"/>
                    <a:pt x="14321" y="0"/>
                  </a:cubicBezTo>
                  <a:cubicBezTo>
                    <a:pt x="14164" y="0"/>
                    <a:pt x="14007" y="63"/>
                    <a:pt x="13889" y="189"/>
                  </a:cubicBezTo>
                  <a:lnTo>
                    <a:pt x="10810" y="3268"/>
                  </a:lnTo>
                  <a:lnTo>
                    <a:pt x="9270" y="3268"/>
                  </a:lnTo>
                  <a:lnTo>
                    <a:pt x="11485" y="1037"/>
                  </a:lnTo>
                  <a:cubicBezTo>
                    <a:pt x="11721" y="802"/>
                    <a:pt x="11721" y="424"/>
                    <a:pt x="11485" y="189"/>
                  </a:cubicBezTo>
                  <a:cubicBezTo>
                    <a:pt x="11367" y="63"/>
                    <a:pt x="11210" y="0"/>
                    <a:pt x="11053" y="0"/>
                  </a:cubicBezTo>
                  <a:cubicBezTo>
                    <a:pt x="10896" y="0"/>
                    <a:pt x="10739" y="63"/>
                    <a:pt x="10621" y="189"/>
                  </a:cubicBezTo>
                  <a:lnTo>
                    <a:pt x="7542" y="3268"/>
                  </a:lnTo>
                  <a:lnTo>
                    <a:pt x="6002" y="3268"/>
                  </a:lnTo>
                  <a:lnTo>
                    <a:pt x="8217" y="1037"/>
                  </a:lnTo>
                  <a:cubicBezTo>
                    <a:pt x="8453" y="802"/>
                    <a:pt x="8453" y="424"/>
                    <a:pt x="8217" y="189"/>
                  </a:cubicBezTo>
                  <a:cubicBezTo>
                    <a:pt x="8099" y="63"/>
                    <a:pt x="7946" y="0"/>
                    <a:pt x="7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15"/>
            <p:cNvSpPr/>
            <p:nvPr/>
          </p:nvSpPr>
          <p:spPr>
            <a:xfrm>
              <a:off x="2209075" y="2675050"/>
              <a:ext cx="158300" cy="86425"/>
            </a:xfrm>
            <a:custGeom>
              <a:rect b="b" l="l" r="r" t="t"/>
              <a:pathLst>
                <a:path extrusionOk="0" h="3457" w="6332">
                  <a:moveTo>
                    <a:pt x="2545" y="0"/>
                  </a:moveTo>
                  <a:lnTo>
                    <a:pt x="2545" y="911"/>
                  </a:lnTo>
                  <a:cubicBezTo>
                    <a:pt x="1257" y="1163"/>
                    <a:pt x="251" y="2168"/>
                    <a:pt x="0" y="3457"/>
                  </a:cubicBezTo>
                  <a:lnTo>
                    <a:pt x="6332" y="3457"/>
                  </a:lnTo>
                  <a:cubicBezTo>
                    <a:pt x="6080" y="2168"/>
                    <a:pt x="5059" y="1163"/>
                    <a:pt x="3771" y="911"/>
                  </a:cubicBezTo>
                  <a:lnTo>
                    <a:pt x="3771" y="0"/>
                  </a:lnTo>
                  <a:cubicBezTo>
                    <a:pt x="3582" y="79"/>
                    <a:pt x="3378" y="110"/>
                    <a:pt x="3158" y="110"/>
                  </a:cubicBezTo>
                  <a:cubicBezTo>
                    <a:pt x="2954" y="110"/>
                    <a:pt x="2750" y="79"/>
                    <a:pt x="2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15"/>
            <p:cNvSpPr/>
            <p:nvPr/>
          </p:nvSpPr>
          <p:spPr>
            <a:xfrm>
              <a:off x="2209075" y="2792100"/>
              <a:ext cx="158300" cy="65225"/>
            </a:xfrm>
            <a:custGeom>
              <a:rect b="b" l="l" r="r" t="t"/>
              <a:pathLst>
                <a:path extrusionOk="0" h="2609" w="6332">
                  <a:moveTo>
                    <a:pt x="0" y="0"/>
                  </a:moveTo>
                  <a:cubicBezTo>
                    <a:pt x="283" y="1493"/>
                    <a:pt x="1587" y="2608"/>
                    <a:pt x="3158" y="2608"/>
                  </a:cubicBezTo>
                  <a:cubicBezTo>
                    <a:pt x="4729" y="2608"/>
                    <a:pt x="6033" y="1493"/>
                    <a:pt x="63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15"/>
            <p:cNvSpPr/>
            <p:nvPr/>
          </p:nvSpPr>
          <p:spPr>
            <a:xfrm>
              <a:off x="2045675" y="2675050"/>
              <a:ext cx="158300" cy="203075"/>
            </a:xfrm>
            <a:custGeom>
              <a:rect b="b" l="l" r="r" t="t"/>
              <a:pathLst>
                <a:path extrusionOk="0" h="8123" w="6332">
                  <a:moveTo>
                    <a:pt x="2561" y="0"/>
                  </a:moveTo>
                  <a:lnTo>
                    <a:pt x="2561" y="5562"/>
                  </a:lnTo>
                  <a:cubicBezTo>
                    <a:pt x="1273" y="5813"/>
                    <a:pt x="252" y="6834"/>
                    <a:pt x="0" y="8123"/>
                  </a:cubicBezTo>
                  <a:lnTo>
                    <a:pt x="6332" y="8123"/>
                  </a:lnTo>
                  <a:cubicBezTo>
                    <a:pt x="6080" y="6834"/>
                    <a:pt x="5059" y="5813"/>
                    <a:pt x="3771" y="5562"/>
                  </a:cubicBezTo>
                  <a:lnTo>
                    <a:pt x="3771" y="0"/>
                  </a:lnTo>
                  <a:cubicBezTo>
                    <a:pt x="3582" y="79"/>
                    <a:pt x="3378" y="110"/>
                    <a:pt x="3174" y="110"/>
                  </a:cubicBezTo>
                  <a:cubicBezTo>
                    <a:pt x="2954" y="110"/>
                    <a:pt x="2750" y="79"/>
                    <a:pt x="25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15"/>
            <p:cNvSpPr/>
            <p:nvPr/>
          </p:nvSpPr>
          <p:spPr>
            <a:xfrm>
              <a:off x="2045675" y="2908350"/>
              <a:ext cx="158300" cy="65625"/>
            </a:xfrm>
            <a:custGeom>
              <a:rect b="b" l="l" r="r" t="t"/>
              <a:pathLst>
                <a:path extrusionOk="0" h="2625" w="6332">
                  <a:moveTo>
                    <a:pt x="0" y="0"/>
                  </a:moveTo>
                  <a:cubicBezTo>
                    <a:pt x="299" y="1493"/>
                    <a:pt x="1603" y="2624"/>
                    <a:pt x="3174" y="2624"/>
                  </a:cubicBezTo>
                  <a:cubicBezTo>
                    <a:pt x="4729" y="2624"/>
                    <a:pt x="6049" y="1493"/>
                    <a:pt x="63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15"/>
            <p:cNvSpPr/>
            <p:nvPr/>
          </p:nvSpPr>
          <p:spPr>
            <a:xfrm>
              <a:off x="1882675" y="2600025"/>
              <a:ext cx="157925" cy="161450"/>
            </a:xfrm>
            <a:custGeom>
              <a:rect b="b" l="l" r="r" t="t"/>
              <a:pathLst>
                <a:path extrusionOk="0" h="6458" w="6317">
                  <a:moveTo>
                    <a:pt x="2545" y="0"/>
                  </a:moveTo>
                  <a:lnTo>
                    <a:pt x="2545" y="3912"/>
                  </a:lnTo>
                  <a:cubicBezTo>
                    <a:pt x="1257" y="4164"/>
                    <a:pt x="236" y="5169"/>
                    <a:pt x="0" y="6458"/>
                  </a:cubicBezTo>
                  <a:lnTo>
                    <a:pt x="6316" y="6458"/>
                  </a:lnTo>
                  <a:cubicBezTo>
                    <a:pt x="6080" y="5169"/>
                    <a:pt x="5059" y="4164"/>
                    <a:pt x="3771" y="3912"/>
                  </a:cubicBezTo>
                  <a:lnTo>
                    <a:pt x="3771" y="1210"/>
                  </a:lnTo>
                  <a:lnTo>
                    <a:pt x="2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15"/>
            <p:cNvSpPr/>
            <p:nvPr/>
          </p:nvSpPr>
          <p:spPr>
            <a:xfrm>
              <a:off x="1882675" y="2792100"/>
              <a:ext cx="157925" cy="65225"/>
            </a:xfrm>
            <a:custGeom>
              <a:rect b="b" l="l" r="r" t="t"/>
              <a:pathLst>
                <a:path extrusionOk="0" h="2609" w="6317">
                  <a:moveTo>
                    <a:pt x="0" y="0"/>
                  </a:moveTo>
                  <a:cubicBezTo>
                    <a:pt x="283" y="1493"/>
                    <a:pt x="1587" y="2608"/>
                    <a:pt x="3158" y="2608"/>
                  </a:cubicBezTo>
                  <a:cubicBezTo>
                    <a:pt x="4729" y="2608"/>
                    <a:pt x="6033" y="1493"/>
                    <a:pt x="63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115"/>
          <p:cNvGrpSpPr/>
          <p:nvPr/>
        </p:nvGrpSpPr>
        <p:grpSpPr>
          <a:xfrm>
            <a:off x="2529575" y="2490450"/>
            <a:ext cx="520050" cy="449750"/>
            <a:chOff x="2529575" y="2490450"/>
            <a:chExt cx="520050" cy="449750"/>
          </a:xfrm>
        </p:grpSpPr>
        <p:sp>
          <p:nvSpPr>
            <p:cNvPr id="3946" name="Google Shape;3946;p115"/>
            <p:cNvSpPr/>
            <p:nvPr/>
          </p:nvSpPr>
          <p:spPr>
            <a:xfrm>
              <a:off x="2881500" y="2490450"/>
              <a:ext cx="110000" cy="42825"/>
            </a:xfrm>
            <a:custGeom>
              <a:rect b="b" l="l" r="r" t="t"/>
              <a:pathLst>
                <a:path extrusionOk="0" h="1713" w="4400">
                  <a:moveTo>
                    <a:pt x="613" y="0"/>
                  </a:moveTo>
                  <a:cubicBezTo>
                    <a:pt x="267" y="0"/>
                    <a:pt x="0" y="267"/>
                    <a:pt x="0" y="597"/>
                  </a:cubicBezTo>
                  <a:lnTo>
                    <a:pt x="0" y="1100"/>
                  </a:lnTo>
                  <a:cubicBezTo>
                    <a:pt x="0" y="1445"/>
                    <a:pt x="267" y="1713"/>
                    <a:pt x="613" y="1713"/>
                  </a:cubicBezTo>
                  <a:lnTo>
                    <a:pt x="3802" y="1713"/>
                  </a:lnTo>
                  <a:cubicBezTo>
                    <a:pt x="4132" y="1713"/>
                    <a:pt x="4399" y="1445"/>
                    <a:pt x="4399" y="1100"/>
                  </a:cubicBezTo>
                  <a:lnTo>
                    <a:pt x="4399" y="597"/>
                  </a:lnTo>
                  <a:cubicBezTo>
                    <a:pt x="4399" y="267"/>
                    <a:pt x="4132" y="0"/>
                    <a:pt x="38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15"/>
            <p:cNvSpPr/>
            <p:nvPr/>
          </p:nvSpPr>
          <p:spPr>
            <a:xfrm>
              <a:off x="2899950" y="2563900"/>
              <a:ext cx="73475" cy="79350"/>
            </a:xfrm>
            <a:custGeom>
              <a:rect b="b" l="l" r="r" t="t"/>
              <a:pathLst>
                <a:path extrusionOk="0" h="3174" w="2939">
                  <a:moveTo>
                    <a:pt x="1" y="0"/>
                  </a:moveTo>
                  <a:lnTo>
                    <a:pt x="1" y="3174"/>
                  </a:lnTo>
                  <a:lnTo>
                    <a:pt x="2939" y="3174"/>
                  </a:lnTo>
                  <a:lnTo>
                    <a:pt x="29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15"/>
            <p:cNvSpPr/>
            <p:nvPr/>
          </p:nvSpPr>
          <p:spPr>
            <a:xfrm>
              <a:off x="2768375" y="2673875"/>
              <a:ext cx="281250" cy="79750"/>
            </a:xfrm>
            <a:custGeom>
              <a:rect b="b" l="l" r="r" t="t"/>
              <a:pathLst>
                <a:path extrusionOk="0" h="3190" w="11250">
                  <a:moveTo>
                    <a:pt x="0" y="0"/>
                  </a:moveTo>
                  <a:lnTo>
                    <a:pt x="0" y="3189"/>
                  </a:lnTo>
                  <a:lnTo>
                    <a:pt x="11249" y="3189"/>
                  </a:lnTo>
                  <a:lnTo>
                    <a:pt x="11249" y="1587"/>
                  </a:lnTo>
                  <a:cubicBezTo>
                    <a:pt x="11249" y="707"/>
                    <a:pt x="10542" y="0"/>
                    <a:pt x="9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15"/>
            <p:cNvSpPr/>
            <p:nvPr/>
          </p:nvSpPr>
          <p:spPr>
            <a:xfrm>
              <a:off x="2529575" y="2490450"/>
              <a:ext cx="226650" cy="42825"/>
            </a:xfrm>
            <a:custGeom>
              <a:rect b="b" l="l" r="r" t="t"/>
              <a:pathLst>
                <a:path extrusionOk="0" h="1713" w="9066">
                  <a:moveTo>
                    <a:pt x="613" y="0"/>
                  </a:moveTo>
                  <a:cubicBezTo>
                    <a:pt x="267" y="0"/>
                    <a:pt x="0" y="267"/>
                    <a:pt x="0" y="597"/>
                  </a:cubicBezTo>
                  <a:lnTo>
                    <a:pt x="0" y="1100"/>
                  </a:lnTo>
                  <a:cubicBezTo>
                    <a:pt x="0" y="1445"/>
                    <a:pt x="267" y="1713"/>
                    <a:pt x="613" y="1713"/>
                  </a:cubicBezTo>
                  <a:lnTo>
                    <a:pt x="8453" y="1713"/>
                  </a:lnTo>
                  <a:cubicBezTo>
                    <a:pt x="8783" y="1713"/>
                    <a:pt x="9065" y="1445"/>
                    <a:pt x="9065" y="1100"/>
                  </a:cubicBezTo>
                  <a:lnTo>
                    <a:pt x="9065" y="597"/>
                  </a:lnTo>
                  <a:cubicBezTo>
                    <a:pt x="9065" y="267"/>
                    <a:pt x="8783" y="0"/>
                    <a:pt x="8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15"/>
            <p:cNvSpPr/>
            <p:nvPr/>
          </p:nvSpPr>
          <p:spPr>
            <a:xfrm>
              <a:off x="2548025" y="2563900"/>
              <a:ext cx="189725" cy="189725"/>
            </a:xfrm>
            <a:custGeom>
              <a:rect b="b" l="l" r="r" t="t"/>
              <a:pathLst>
                <a:path extrusionOk="0" h="7589" w="7589">
                  <a:moveTo>
                    <a:pt x="3787" y="1713"/>
                  </a:moveTo>
                  <a:cubicBezTo>
                    <a:pt x="4934" y="1713"/>
                    <a:pt x="5876" y="2639"/>
                    <a:pt x="5876" y="3786"/>
                  </a:cubicBezTo>
                  <a:lnTo>
                    <a:pt x="5876" y="5263"/>
                  </a:lnTo>
                  <a:cubicBezTo>
                    <a:pt x="5876" y="5593"/>
                    <a:pt x="5594" y="5860"/>
                    <a:pt x="5264" y="5860"/>
                  </a:cubicBezTo>
                  <a:lnTo>
                    <a:pt x="2326" y="5860"/>
                  </a:lnTo>
                  <a:cubicBezTo>
                    <a:pt x="1980" y="5860"/>
                    <a:pt x="1713" y="5593"/>
                    <a:pt x="1713" y="5263"/>
                  </a:cubicBezTo>
                  <a:lnTo>
                    <a:pt x="1713" y="3786"/>
                  </a:lnTo>
                  <a:cubicBezTo>
                    <a:pt x="1713" y="2639"/>
                    <a:pt x="2640" y="1713"/>
                    <a:pt x="3787" y="1713"/>
                  </a:cubicBezTo>
                  <a:close/>
                  <a:moveTo>
                    <a:pt x="1" y="0"/>
                  </a:moveTo>
                  <a:lnTo>
                    <a:pt x="1" y="7588"/>
                  </a:lnTo>
                  <a:lnTo>
                    <a:pt x="7589" y="7588"/>
                  </a:lnTo>
                  <a:lnTo>
                    <a:pt x="75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15"/>
            <p:cNvSpPr/>
            <p:nvPr/>
          </p:nvSpPr>
          <p:spPr>
            <a:xfrm>
              <a:off x="2621475" y="2637325"/>
              <a:ext cx="42850" cy="42850"/>
            </a:xfrm>
            <a:custGeom>
              <a:rect b="b" l="l" r="r" t="t"/>
              <a:pathLst>
                <a:path extrusionOk="0" h="1714" w="1714">
                  <a:moveTo>
                    <a:pt x="849" y="1"/>
                  </a:moveTo>
                  <a:cubicBezTo>
                    <a:pt x="378" y="1"/>
                    <a:pt x="1" y="378"/>
                    <a:pt x="1" y="849"/>
                  </a:cubicBezTo>
                  <a:lnTo>
                    <a:pt x="1" y="1713"/>
                  </a:lnTo>
                  <a:lnTo>
                    <a:pt x="1713" y="1713"/>
                  </a:lnTo>
                  <a:lnTo>
                    <a:pt x="1713" y="849"/>
                  </a:lnTo>
                  <a:cubicBezTo>
                    <a:pt x="1713" y="378"/>
                    <a:pt x="1336" y="1"/>
                    <a:pt x="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15"/>
            <p:cNvSpPr/>
            <p:nvPr/>
          </p:nvSpPr>
          <p:spPr>
            <a:xfrm>
              <a:off x="2768375" y="2783850"/>
              <a:ext cx="281250" cy="98200"/>
            </a:xfrm>
            <a:custGeom>
              <a:rect b="b" l="l" r="r" t="t"/>
              <a:pathLst>
                <a:path extrusionOk="0" h="3928" w="11250">
                  <a:moveTo>
                    <a:pt x="0" y="0"/>
                  </a:moveTo>
                  <a:lnTo>
                    <a:pt x="0" y="2954"/>
                  </a:lnTo>
                  <a:cubicBezTo>
                    <a:pt x="503" y="2215"/>
                    <a:pt x="1352" y="1728"/>
                    <a:pt x="2326" y="1728"/>
                  </a:cubicBezTo>
                  <a:cubicBezTo>
                    <a:pt x="3661" y="1728"/>
                    <a:pt x="4792" y="2671"/>
                    <a:pt x="5059" y="3928"/>
                  </a:cubicBezTo>
                  <a:lnTo>
                    <a:pt x="6191" y="3928"/>
                  </a:lnTo>
                  <a:cubicBezTo>
                    <a:pt x="6458" y="2671"/>
                    <a:pt x="7589" y="1728"/>
                    <a:pt x="8924" y="1728"/>
                  </a:cubicBezTo>
                  <a:cubicBezTo>
                    <a:pt x="9898" y="1728"/>
                    <a:pt x="10747" y="2215"/>
                    <a:pt x="11249" y="2954"/>
                  </a:cubicBezTo>
                  <a:lnTo>
                    <a:pt x="112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15"/>
            <p:cNvSpPr/>
            <p:nvPr/>
          </p:nvSpPr>
          <p:spPr>
            <a:xfrm>
              <a:off x="2548025" y="2783850"/>
              <a:ext cx="189725" cy="98200"/>
            </a:xfrm>
            <a:custGeom>
              <a:rect b="b" l="l" r="r" t="t"/>
              <a:pathLst>
                <a:path extrusionOk="0" h="3928" w="7589">
                  <a:moveTo>
                    <a:pt x="1" y="0"/>
                  </a:moveTo>
                  <a:lnTo>
                    <a:pt x="1" y="2954"/>
                  </a:lnTo>
                  <a:cubicBezTo>
                    <a:pt x="503" y="2215"/>
                    <a:pt x="1352" y="1728"/>
                    <a:pt x="2326" y="1728"/>
                  </a:cubicBezTo>
                  <a:cubicBezTo>
                    <a:pt x="3661" y="1728"/>
                    <a:pt x="4792" y="2671"/>
                    <a:pt x="5075" y="3928"/>
                  </a:cubicBezTo>
                  <a:lnTo>
                    <a:pt x="6976" y="3928"/>
                  </a:lnTo>
                  <a:cubicBezTo>
                    <a:pt x="7322" y="3928"/>
                    <a:pt x="7589" y="3661"/>
                    <a:pt x="7589" y="3315"/>
                  </a:cubicBezTo>
                  <a:lnTo>
                    <a:pt x="75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15"/>
            <p:cNvSpPr/>
            <p:nvPr/>
          </p:nvSpPr>
          <p:spPr>
            <a:xfrm>
              <a:off x="2948650" y="2854550"/>
              <a:ext cx="85650" cy="85650"/>
            </a:xfrm>
            <a:custGeom>
              <a:rect b="b" l="l" r="r" t="t"/>
              <a:pathLst>
                <a:path extrusionOk="0" h="3426" w="3426">
                  <a:moveTo>
                    <a:pt x="3284" y="1461"/>
                  </a:moveTo>
                  <a:cubicBezTo>
                    <a:pt x="3426" y="2325"/>
                    <a:pt x="2844" y="3142"/>
                    <a:pt x="1965" y="3284"/>
                  </a:cubicBezTo>
                  <a:cubicBezTo>
                    <a:pt x="1100" y="3425"/>
                    <a:pt x="284" y="2828"/>
                    <a:pt x="142" y="1964"/>
                  </a:cubicBezTo>
                  <a:cubicBezTo>
                    <a:pt x="1" y="1100"/>
                    <a:pt x="598" y="283"/>
                    <a:pt x="1462" y="141"/>
                  </a:cubicBezTo>
                  <a:cubicBezTo>
                    <a:pt x="2326" y="0"/>
                    <a:pt x="3143" y="581"/>
                    <a:pt x="3284" y="14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15"/>
            <p:cNvSpPr/>
            <p:nvPr/>
          </p:nvSpPr>
          <p:spPr>
            <a:xfrm>
              <a:off x="2783300" y="2854550"/>
              <a:ext cx="85650" cy="85650"/>
            </a:xfrm>
            <a:custGeom>
              <a:rect b="b" l="l" r="r" t="t"/>
              <a:pathLst>
                <a:path extrusionOk="0" h="3426" w="3426">
                  <a:moveTo>
                    <a:pt x="3300" y="1461"/>
                  </a:moveTo>
                  <a:cubicBezTo>
                    <a:pt x="3425" y="2325"/>
                    <a:pt x="2844" y="3142"/>
                    <a:pt x="1980" y="3284"/>
                  </a:cubicBezTo>
                  <a:cubicBezTo>
                    <a:pt x="1100" y="3425"/>
                    <a:pt x="283" y="2828"/>
                    <a:pt x="142" y="1964"/>
                  </a:cubicBezTo>
                  <a:cubicBezTo>
                    <a:pt x="0" y="1100"/>
                    <a:pt x="597" y="283"/>
                    <a:pt x="1462" y="141"/>
                  </a:cubicBezTo>
                  <a:cubicBezTo>
                    <a:pt x="2326" y="0"/>
                    <a:pt x="3158" y="581"/>
                    <a:pt x="3300" y="14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15"/>
            <p:cNvSpPr/>
            <p:nvPr/>
          </p:nvSpPr>
          <p:spPr>
            <a:xfrm>
              <a:off x="2566100" y="2857300"/>
              <a:ext cx="79750" cy="79750"/>
            </a:xfrm>
            <a:custGeom>
              <a:rect b="b" l="l" r="r" t="t"/>
              <a:pathLst>
                <a:path extrusionOk="0" h="3190" w="3190">
                  <a:moveTo>
                    <a:pt x="3190" y="1603"/>
                  </a:moveTo>
                  <a:cubicBezTo>
                    <a:pt x="3190" y="2482"/>
                    <a:pt x="2483" y="3189"/>
                    <a:pt x="1603" y="3189"/>
                  </a:cubicBezTo>
                  <a:cubicBezTo>
                    <a:pt x="723" y="3189"/>
                    <a:pt x="0" y="2482"/>
                    <a:pt x="0" y="1603"/>
                  </a:cubicBezTo>
                  <a:cubicBezTo>
                    <a:pt x="0" y="723"/>
                    <a:pt x="723" y="0"/>
                    <a:pt x="1603" y="0"/>
                  </a:cubicBezTo>
                  <a:cubicBezTo>
                    <a:pt x="2483" y="0"/>
                    <a:pt x="3190" y="723"/>
                    <a:pt x="3190" y="160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7" name="Google Shape;3957;p115"/>
          <p:cNvGrpSpPr/>
          <p:nvPr/>
        </p:nvGrpSpPr>
        <p:grpSpPr>
          <a:xfrm>
            <a:off x="3210625" y="2453525"/>
            <a:ext cx="520450" cy="520450"/>
            <a:chOff x="3210625" y="2453525"/>
            <a:chExt cx="520450" cy="520450"/>
          </a:xfrm>
        </p:grpSpPr>
        <p:sp>
          <p:nvSpPr>
            <p:cNvPr id="3958" name="Google Shape;3958;p115"/>
            <p:cNvSpPr/>
            <p:nvPr/>
          </p:nvSpPr>
          <p:spPr>
            <a:xfrm>
              <a:off x="3210625" y="2518725"/>
              <a:ext cx="30675" cy="30650"/>
            </a:xfrm>
            <a:custGeom>
              <a:rect b="b" l="l" r="r" t="t"/>
              <a:pathLst>
                <a:path extrusionOk="0" h="1226" w="1227">
                  <a:moveTo>
                    <a:pt x="1226" y="613"/>
                  </a:moveTo>
                  <a:cubicBezTo>
                    <a:pt x="1226" y="959"/>
                    <a:pt x="944" y="1226"/>
                    <a:pt x="614" y="1226"/>
                  </a:cubicBezTo>
                  <a:cubicBezTo>
                    <a:pt x="284" y="1226"/>
                    <a:pt x="1" y="959"/>
                    <a:pt x="1" y="613"/>
                  </a:cubicBezTo>
                  <a:cubicBezTo>
                    <a:pt x="1" y="283"/>
                    <a:pt x="284" y="0"/>
                    <a:pt x="614" y="0"/>
                  </a:cubicBezTo>
                  <a:cubicBezTo>
                    <a:pt x="944"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15"/>
            <p:cNvSpPr/>
            <p:nvPr/>
          </p:nvSpPr>
          <p:spPr>
            <a:xfrm>
              <a:off x="3280550" y="2453525"/>
              <a:ext cx="30650" cy="30650"/>
            </a:xfrm>
            <a:custGeom>
              <a:rect b="b" l="l" r="r" t="t"/>
              <a:pathLst>
                <a:path extrusionOk="0" h="1226" w="1226">
                  <a:moveTo>
                    <a:pt x="1226" y="613"/>
                  </a:moveTo>
                  <a:cubicBezTo>
                    <a:pt x="1226" y="943"/>
                    <a:pt x="959" y="1226"/>
                    <a:pt x="613" y="1226"/>
                  </a:cubicBezTo>
                  <a:cubicBezTo>
                    <a:pt x="283" y="1226"/>
                    <a:pt x="0" y="943"/>
                    <a:pt x="0" y="613"/>
                  </a:cubicBezTo>
                  <a:cubicBezTo>
                    <a:pt x="0" y="283"/>
                    <a:pt x="283" y="0"/>
                    <a:pt x="613" y="0"/>
                  </a:cubicBezTo>
                  <a:cubicBezTo>
                    <a:pt x="959"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15"/>
            <p:cNvSpPr/>
            <p:nvPr/>
          </p:nvSpPr>
          <p:spPr>
            <a:xfrm>
              <a:off x="3280550" y="2584300"/>
              <a:ext cx="30650" cy="30275"/>
            </a:xfrm>
            <a:custGeom>
              <a:rect b="b" l="l" r="r" t="t"/>
              <a:pathLst>
                <a:path extrusionOk="0" h="1211" w="1226">
                  <a:moveTo>
                    <a:pt x="1226" y="614"/>
                  </a:moveTo>
                  <a:cubicBezTo>
                    <a:pt x="1226" y="944"/>
                    <a:pt x="959" y="1211"/>
                    <a:pt x="613" y="1211"/>
                  </a:cubicBezTo>
                  <a:cubicBezTo>
                    <a:pt x="283" y="1211"/>
                    <a:pt x="0" y="944"/>
                    <a:pt x="0" y="614"/>
                  </a:cubicBezTo>
                  <a:cubicBezTo>
                    <a:pt x="0" y="268"/>
                    <a:pt x="283" y="1"/>
                    <a:pt x="613" y="1"/>
                  </a:cubicBezTo>
                  <a:cubicBezTo>
                    <a:pt x="959" y="1"/>
                    <a:pt x="1226" y="268"/>
                    <a:pt x="1226" y="6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15"/>
            <p:cNvSpPr/>
            <p:nvPr/>
          </p:nvSpPr>
          <p:spPr>
            <a:xfrm>
              <a:off x="3350450" y="2518725"/>
              <a:ext cx="30675" cy="30650"/>
            </a:xfrm>
            <a:custGeom>
              <a:rect b="b" l="l" r="r" t="t"/>
              <a:pathLst>
                <a:path extrusionOk="0" h="1226" w="1227">
                  <a:moveTo>
                    <a:pt x="1226" y="613"/>
                  </a:moveTo>
                  <a:cubicBezTo>
                    <a:pt x="1226" y="959"/>
                    <a:pt x="959" y="1226"/>
                    <a:pt x="614" y="1226"/>
                  </a:cubicBezTo>
                  <a:cubicBezTo>
                    <a:pt x="284" y="1226"/>
                    <a:pt x="1" y="959"/>
                    <a:pt x="1" y="613"/>
                  </a:cubicBezTo>
                  <a:cubicBezTo>
                    <a:pt x="1" y="283"/>
                    <a:pt x="284" y="0"/>
                    <a:pt x="614" y="0"/>
                  </a:cubicBezTo>
                  <a:cubicBezTo>
                    <a:pt x="959"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15"/>
            <p:cNvSpPr/>
            <p:nvPr/>
          </p:nvSpPr>
          <p:spPr>
            <a:xfrm>
              <a:off x="3420775" y="2453525"/>
              <a:ext cx="30250" cy="30650"/>
            </a:xfrm>
            <a:custGeom>
              <a:rect b="b" l="l" r="r" t="t"/>
              <a:pathLst>
                <a:path extrusionOk="0" h="1226" w="1210">
                  <a:moveTo>
                    <a:pt x="1210" y="613"/>
                  </a:moveTo>
                  <a:cubicBezTo>
                    <a:pt x="1210" y="943"/>
                    <a:pt x="943" y="1226"/>
                    <a:pt x="597" y="1226"/>
                  </a:cubicBezTo>
                  <a:cubicBezTo>
                    <a:pt x="267" y="1226"/>
                    <a:pt x="0" y="943"/>
                    <a:pt x="0" y="613"/>
                  </a:cubicBezTo>
                  <a:cubicBezTo>
                    <a:pt x="0" y="283"/>
                    <a:pt x="267" y="0"/>
                    <a:pt x="597" y="0"/>
                  </a:cubicBezTo>
                  <a:cubicBezTo>
                    <a:pt x="943" y="0"/>
                    <a:pt x="1210" y="283"/>
                    <a:pt x="1210"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15"/>
            <p:cNvSpPr/>
            <p:nvPr/>
          </p:nvSpPr>
          <p:spPr>
            <a:xfrm>
              <a:off x="3490675" y="2518725"/>
              <a:ext cx="30275" cy="30650"/>
            </a:xfrm>
            <a:custGeom>
              <a:rect b="b" l="l" r="r" t="t"/>
              <a:pathLst>
                <a:path extrusionOk="0" h="1226" w="1211">
                  <a:moveTo>
                    <a:pt x="1211" y="613"/>
                  </a:moveTo>
                  <a:cubicBezTo>
                    <a:pt x="1211" y="959"/>
                    <a:pt x="943" y="1226"/>
                    <a:pt x="598" y="1226"/>
                  </a:cubicBezTo>
                  <a:cubicBezTo>
                    <a:pt x="268" y="1226"/>
                    <a:pt x="1" y="959"/>
                    <a:pt x="1" y="613"/>
                  </a:cubicBezTo>
                  <a:cubicBezTo>
                    <a:pt x="1" y="283"/>
                    <a:pt x="268" y="0"/>
                    <a:pt x="598" y="0"/>
                  </a:cubicBezTo>
                  <a:cubicBezTo>
                    <a:pt x="943" y="0"/>
                    <a:pt x="1211" y="283"/>
                    <a:pt x="1211"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15"/>
            <p:cNvSpPr/>
            <p:nvPr/>
          </p:nvSpPr>
          <p:spPr>
            <a:xfrm>
              <a:off x="3560600" y="2453525"/>
              <a:ext cx="30275" cy="30650"/>
            </a:xfrm>
            <a:custGeom>
              <a:rect b="b" l="l" r="r" t="t"/>
              <a:pathLst>
                <a:path extrusionOk="0" h="1226" w="1211">
                  <a:moveTo>
                    <a:pt x="1210" y="613"/>
                  </a:moveTo>
                  <a:cubicBezTo>
                    <a:pt x="1210" y="943"/>
                    <a:pt x="943" y="1226"/>
                    <a:pt x="613" y="1226"/>
                  </a:cubicBezTo>
                  <a:cubicBezTo>
                    <a:pt x="267" y="1226"/>
                    <a:pt x="0" y="943"/>
                    <a:pt x="0" y="613"/>
                  </a:cubicBezTo>
                  <a:cubicBezTo>
                    <a:pt x="0" y="283"/>
                    <a:pt x="267" y="0"/>
                    <a:pt x="613" y="0"/>
                  </a:cubicBezTo>
                  <a:cubicBezTo>
                    <a:pt x="943" y="0"/>
                    <a:pt x="1210" y="283"/>
                    <a:pt x="1210"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15"/>
            <p:cNvSpPr/>
            <p:nvPr/>
          </p:nvSpPr>
          <p:spPr>
            <a:xfrm>
              <a:off x="3699625" y="2453525"/>
              <a:ext cx="30275" cy="30650"/>
            </a:xfrm>
            <a:custGeom>
              <a:rect b="b" l="l" r="r" t="t"/>
              <a:pathLst>
                <a:path extrusionOk="0" h="1226" w="1211">
                  <a:moveTo>
                    <a:pt x="1211" y="613"/>
                  </a:moveTo>
                  <a:cubicBezTo>
                    <a:pt x="1211" y="943"/>
                    <a:pt x="944" y="1226"/>
                    <a:pt x="598" y="1226"/>
                  </a:cubicBezTo>
                  <a:cubicBezTo>
                    <a:pt x="268" y="1226"/>
                    <a:pt x="1" y="943"/>
                    <a:pt x="1" y="613"/>
                  </a:cubicBezTo>
                  <a:cubicBezTo>
                    <a:pt x="1" y="283"/>
                    <a:pt x="268" y="0"/>
                    <a:pt x="598" y="0"/>
                  </a:cubicBezTo>
                  <a:cubicBezTo>
                    <a:pt x="944" y="0"/>
                    <a:pt x="1211" y="283"/>
                    <a:pt x="1211"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15"/>
            <p:cNvSpPr/>
            <p:nvPr/>
          </p:nvSpPr>
          <p:spPr>
            <a:xfrm>
              <a:off x="3699625" y="2584300"/>
              <a:ext cx="30275" cy="30275"/>
            </a:xfrm>
            <a:custGeom>
              <a:rect b="b" l="l" r="r" t="t"/>
              <a:pathLst>
                <a:path extrusionOk="0" h="1211" w="1211">
                  <a:moveTo>
                    <a:pt x="1211" y="614"/>
                  </a:moveTo>
                  <a:cubicBezTo>
                    <a:pt x="1211" y="944"/>
                    <a:pt x="944" y="1211"/>
                    <a:pt x="598" y="1211"/>
                  </a:cubicBezTo>
                  <a:cubicBezTo>
                    <a:pt x="268" y="1211"/>
                    <a:pt x="1" y="944"/>
                    <a:pt x="1" y="614"/>
                  </a:cubicBezTo>
                  <a:cubicBezTo>
                    <a:pt x="1" y="268"/>
                    <a:pt x="268" y="1"/>
                    <a:pt x="598" y="1"/>
                  </a:cubicBezTo>
                  <a:cubicBezTo>
                    <a:pt x="944" y="1"/>
                    <a:pt x="1211" y="268"/>
                    <a:pt x="1211" y="6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15"/>
            <p:cNvSpPr/>
            <p:nvPr/>
          </p:nvSpPr>
          <p:spPr>
            <a:xfrm>
              <a:off x="3630500" y="2518725"/>
              <a:ext cx="30675" cy="30650"/>
            </a:xfrm>
            <a:custGeom>
              <a:rect b="b" l="l" r="r" t="t"/>
              <a:pathLst>
                <a:path extrusionOk="0" h="1226" w="1227">
                  <a:moveTo>
                    <a:pt x="1226" y="613"/>
                  </a:moveTo>
                  <a:cubicBezTo>
                    <a:pt x="1226" y="959"/>
                    <a:pt x="944" y="1226"/>
                    <a:pt x="614" y="1226"/>
                  </a:cubicBezTo>
                  <a:cubicBezTo>
                    <a:pt x="268" y="1226"/>
                    <a:pt x="1" y="959"/>
                    <a:pt x="1" y="613"/>
                  </a:cubicBezTo>
                  <a:cubicBezTo>
                    <a:pt x="1" y="283"/>
                    <a:pt x="268" y="0"/>
                    <a:pt x="614" y="0"/>
                  </a:cubicBezTo>
                  <a:cubicBezTo>
                    <a:pt x="944"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15"/>
            <p:cNvSpPr/>
            <p:nvPr/>
          </p:nvSpPr>
          <p:spPr>
            <a:xfrm>
              <a:off x="3559425" y="2584300"/>
              <a:ext cx="58150" cy="79375"/>
            </a:xfrm>
            <a:custGeom>
              <a:rect b="b" l="l" r="r" t="t"/>
              <a:pathLst>
                <a:path extrusionOk="0" h="3175" w="2326">
                  <a:moveTo>
                    <a:pt x="613" y="1"/>
                  </a:moveTo>
                  <a:cubicBezTo>
                    <a:pt x="283" y="1"/>
                    <a:pt x="0" y="268"/>
                    <a:pt x="0" y="614"/>
                  </a:cubicBezTo>
                  <a:lnTo>
                    <a:pt x="0" y="849"/>
                  </a:lnTo>
                  <a:lnTo>
                    <a:pt x="2325" y="3175"/>
                  </a:lnTo>
                  <a:lnTo>
                    <a:pt x="2325" y="614"/>
                  </a:lnTo>
                  <a:cubicBezTo>
                    <a:pt x="2325" y="268"/>
                    <a:pt x="2058" y="1"/>
                    <a:pt x="17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15"/>
            <p:cNvSpPr/>
            <p:nvPr/>
          </p:nvSpPr>
          <p:spPr>
            <a:xfrm>
              <a:off x="3274650" y="2584300"/>
              <a:ext cx="392400" cy="200550"/>
            </a:xfrm>
            <a:custGeom>
              <a:rect b="b" l="l" r="r" t="t"/>
              <a:pathLst>
                <a:path extrusionOk="0" h="8022" w="15696">
                  <a:moveTo>
                    <a:pt x="7841" y="1"/>
                  </a:moveTo>
                  <a:cubicBezTo>
                    <a:pt x="7228" y="1"/>
                    <a:pt x="6647" y="237"/>
                    <a:pt x="6207" y="677"/>
                  </a:cubicBezTo>
                  <a:lnTo>
                    <a:pt x="331" y="6552"/>
                  </a:lnTo>
                  <a:lnTo>
                    <a:pt x="315" y="6552"/>
                  </a:lnTo>
                  <a:cubicBezTo>
                    <a:pt x="1" y="6898"/>
                    <a:pt x="1" y="7432"/>
                    <a:pt x="315" y="7762"/>
                  </a:cubicBezTo>
                  <a:lnTo>
                    <a:pt x="331" y="7762"/>
                  </a:lnTo>
                  <a:cubicBezTo>
                    <a:pt x="496" y="7935"/>
                    <a:pt x="716" y="8021"/>
                    <a:pt x="936" y="8021"/>
                  </a:cubicBezTo>
                  <a:cubicBezTo>
                    <a:pt x="1156" y="8021"/>
                    <a:pt x="1375" y="7935"/>
                    <a:pt x="1540" y="7762"/>
                  </a:cubicBezTo>
                  <a:lnTo>
                    <a:pt x="7416" y="1886"/>
                  </a:lnTo>
                  <a:cubicBezTo>
                    <a:pt x="7534" y="1768"/>
                    <a:pt x="7691" y="1710"/>
                    <a:pt x="7848" y="1710"/>
                  </a:cubicBezTo>
                  <a:cubicBezTo>
                    <a:pt x="8005" y="1710"/>
                    <a:pt x="8163" y="1768"/>
                    <a:pt x="8280" y="1886"/>
                  </a:cubicBezTo>
                  <a:lnTo>
                    <a:pt x="14156" y="7762"/>
                  </a:lnTo>
                  <a:cubicBezTo>
                    <a:pt x="14321" y="7935"/>
                    <a:pt x="14541" y="8021"/>
                    <a:pt x="14761" y="8021"/>
                  </a:cubicBezTo>
                  <a:cubicBezTo>
                    <a:pt x="14981" y="8021"/>
                    <a:pt x="15201" y="7935"/>
                    <a:pt x="15366" y="7762"/>
                  </a:cubicBezTo>
                  <a:lnTo>
                    <a:pt x="15382" y="7762"/>
                  </a:lnTo>
                  <a:cubicBezTo>
                    <a:pt x="15696" y="7432"/>
                    <a:pt x="15696" y="6898"/>
                    <a:pt x="15382" y="6552"/>
                  </a:cubicBezTo>
                  <a:lnTo>
                    <a:pt x="15366" y="6552"/>
                  </a:lnTo>
                  <a:lnTo>
                    <a:pt x="9490" y="677"/>
                  </a:lnTo>
                  <a:cubicBezTo>
                    <a:pt x="9050" y="237"/>
                    <a:pt x="8469" y="1"/>
                    <a:pt x="78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15"/>
            <p:cNvSpPr/>
            <p:nvPr/>
          </p:nvSpPr>
          <p:spPr>
            <a:xfrm>
              <a:off x="3339075" y="2664050"/>
              <a:ext cx="263175" cy="216050"/>
            </a:xfrm>
            <a:custGeom>
              <a:rect b="b" l="l" r="r" t="t"/>
              <a:pathLst>
                <a:path extrusionOk="0" h="8642" w="10527">
                  <a:moveTo>
                    <a:pt x="5264" y="0"/>
                  </a:moveTo>
                  <a:lnTo>
                    <a:pt x="0" y="5263"/>
                  </a:lnTo>
                  <a:lnTo>
                    <a:pt x="0" y="8641"/>
                  </a:lnTo>
                  <a:lnTo>
                    <a:pt x="3190" y="8641"/>
                  </a:lnTo>
                  <a:lnTo>
                    <a:pt x="3190" y="5012"/>
                  </a:lnTo>
                  <a:cubicBezTo>
                    <a:pt x="3190" y="4666"/>
                    <a:pt x="3472" y="4399"/>
                    <a:pt x="3802" y="4399"/>
                  </a:cubicBezTo>
                  <a:lnTo>
                    <a:pt x="6740" y="4399"/>
                  </a:lnTo>
                  <a:cubicBezTo>
                    <a:pt x="7070" y="4399"/>
                    <a:pt x="7353" y="4666"/>
                    <a:pt x="7353" y="5012"/>
                  </a:cubicBezTo>
                  <a:lnTo>
                    <a:pt x="7353" y="8641"/>
                  </a:lnTo>
                  <a:lnTo>
                    <a:pt x="10527" y="8641"/>
                  </a:lnTo>
                  <a:lnTo>
                    <a:pt x="10527" y="5263"/>
                  </a:lnTo>
                  <a:lnTo>
                    <a:pt x="5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15"/>
            <p:cNvSpPr/>
            <p:nvPr/>
          </p:nvSpPr>
          <p:spPr>
            <a:xfrm>
              <a:off x="3210625" y="2910700"/>
              <a:ext cx="520450" cy="63275"/>
            </a:xfrm>
            <a:custGeom>
              <a:rect b="b" l="l" r="r" t="t"/>
              <a:pathLst>
                <a:path extrusionOk="0" h="2531" w="20818">
                  <a:moveTo>
                    <a:pt x="1918" y="1"/>
                  </a:moveTo>
                  <a:cubicBezTo>
                    <a:pt x="881" y="1"/>
                    <a:pt x="1" y="833"/>
                    <a:pt x="1" y="1917"/>
                  </a:cubicBezTo>
                  <a:cubicBezTo>
                    <a:pt x="1" y="2247"/>
                    <a:pt x="284" y="2530"/>
                    <a:pt x="614" y="2530"/>
                  </a:cubicBezTo>
                  <a:lnTo>
                    <a:pt x="20205" y="2530"/>
                  </a:lnTo>
                  <a:cubicBezTo>
                    <a:pt x="20535" y="2530"/>
                    <a:pt x="20818" y="2247"/>
                    <a:pt x="20818" y="1917"/>
                  </a:cubicBezTo>
                  <a:cubicBezTo>
                    <a:pt x="20818" y="849"/>
                    <a:pt x="19954" y="1"/>
                    <a:pt x="18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15"/>
            <p:cNvSpPr/>
            <p:nvPr/>
          </p:nvSpPr>
          <p:spPr>
            <a:xfrm>
              <a:off x="3449450" y="2804650"/>
              <a:ext cx="42825" cy="75450"/>
            </a:xfrm>
            <a:custGeom>
              <a:rect b="b" l="l" r="r" t="t"/>
              <a:pathLst>
                <a:path extrusionOk="0" h="3018" w="1713">
                  <a:moveTo>
                    <a:pt x="0" y="1"/>
                  </a:moveTo>
                  <a:lnTo>
                    <a:pt x="0" y="3017"/>
                  </a:lnTo>
                  <a:lnTo>
                    <a:pt x="1713" y="3017"/>
                  </a:lnTo>
                  <a:lnTo>
                    <a:pt x="1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115"/>
          <p:cNvGrpSpPr/>
          <p:nvPr/>
        </p:nvGrpSpPr>
        <p:grpSpPr>
          <a:xfrm>
            <a:off x="3924300" y="2453525"/>
            <a:ext cx="455250" cy="520450"/>
            <a:chOff x="3924300" y="2453525"/>
            <a:chExt cx="455250" cy="520450"/>
          </a:xfrm>
        </p:grpSpPr>
        <p:sp>
          <p:nvSpPr>
            <p:cNvPr id="3974" name="Google Shape;3974;p115"/>
            <p:cNvSpPr/>
            <p:nvPr/>
          </p:nvSpPr>
          <p:spPr>
            <a:xfrm>
              <a:off x="4287225" y="2618100"/>
              <a:ext cx="92325" cy="257675"/>
            </a:xfrm>
            <a:custGeom>
              <a:rect b="b" l="l" r="r" t="t"/>
              <a:pathLst>
                <a:path extrusionOk="0" h="10307" w="3693">
                  <a:moveTo>
                    <a:pt x="990" y="0"/>
                  </a:moveTo>
                  <a:cubicBezTo>
                    <a:pt x="990" y="16"/>
                    <a:pt x="990" y="47"/>
                    <a:pt x="975" y="79"/>
                  </a:cubicBezTo>
                  <a:lnTo>
                    <a:pt x="880" y="1210"/>
                  </a:lnTo>
                  <a:cubicBezTo>
                    <a:pt x="1776" y="1398"/>
                    <a:pt x="2467" y="2200"/>
                    <a:pt x="2467" y="3174"/>
                  </a:cubicBezTo>
                  <a:lnTo>
                    <a:pt x="2467" y="7086"/>
                  </a:lnTo>
                  <a:cubicBezTo>
                    <a:pt x="2467" y="8201"/>
                    <a:pt x="1572" y="9097"/>
                    <a:pt x="472" y="9097"/>
                  </a:cubicBezTo>
                  <a:lnTo>
                    <a:pt x="126" y="9097"/>
                  </a:lnTo>
                  <a:lnTo>
                    <a:pt x="1" y="10306"/>
                  </a:lnTo>
                  <a:lnTo>
                    <a:pt x="472" y="10306"/>
                  </a:lnTo>
                  <a:cubicBezTo>
                    <a:pt x="2247" y="10306"/>
                    <a:pt x="3693" y="8861"/>
                    <a:pt x="3693" y="7086"/>
                  </a:cubicBezTo>
                  <a:lnTo>
                    <a:pt x="3693" y="3174"/>
                  </a:lnTo>
                  <a:cubicBezTo>
                    <a:pt x="3693" y="1571"/>
                    <a:pt x="2514" y="236"/>
                    <a:pt x="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15"/>
            <p:cNvSpPr/>
            <p:nvPr/>
          </p:nvSpPr>
          <p:spPr>
            <a:xfrm>
              <a:off x="3924300" y="2600425"/>
              <a:ext cx="357450" cy="373550"/>
            </a:xfrm>
            <a:custGeom>
              <a:rect b="b" l="l" r="r" t="t"/>
              <a:pathLst>
                <a:path extrusionOk="0" h="14942" w="14298">
                  <a:moveTo>
                    <a:pt x="8453" y="3264"/>
                  </a:moveTo>
                  <a:cubicBezTo>
                    <a:pt x="8606" y="3264"/>
                    <a:pt x="8759" y="3323"/>
                    <a:pt x="8877" y="3441"/>
                  </a:cubicBezTo>
                  <a:cubicBezTo>
                    <a:pt x="9129" y="3692"/>
                    <a:pt x="9129" y="4069"/>
                    <a:pt x="8877" y="4305"/>
                  </a:cubicBezTo>
                  <a:lnTo>
                    <a:pt x="7762" y="5436"/>
                  </a:lnTo>
                  <a:lnTo>
                    <a:pt x="7762" y="6536"/>
                  </a:lnTo>
                  <a:lnTo>
                    <a:pt x="8862" y="6536"/>
                  </a:lnTo>
                  <a:lnTo>
                    <a:pt x="9977" y="5405"/>
                  </a:lnTo>
                  <a:cubicBezTo>
                    <a:pt x="10095" y="5287"/>
                    <a:pt x="10252" y="5228"/>
                    <a:pt x="10409" y="5228"/>
                  </a:cubicBezTo>
                  <a:cubicBezTo>
                    <a:pt x="10566" y="5228"/>
                    <a:pt x="10723" y="5287"/>
                    <a:pt x="10841" y="5405"/>
                  </a:cubicBezTo>
                  <a:cubicBezTo>
                    <a:pt x="11077" y="5640"/>
                    <a:pt x="11077" y="6033"/>
                    <a:pt x="10841" y="6269"/>
                  </a:cubicBezTo>
                  <a:lnTo>
                    <a:pt x="9961" y="7149"/>
                  </a:lnTo>
                  <a:lnTo>
                    <a:pt x="10841" y="8013"/>
                  </a:lnTo>
                  <a:cubicBezTo>
                    <a:pt x="11077" y="8264"/>
                    <a:pt x="11077" y="8641"/>
                    <a:pt x="10841" y="8877"/>
                  </a:cubicBezTo>
                  <a:cubicBezTo>
                    <a:pt x="10723" y="8995"/>
                    <a:pt x="10566" y="9054"/>
                    <a:pt x="10409" y="9054"/>
                  </a:cubicBezTo>
                  <a:cubicBezTo>
                    <a:pt x="10252" y="9054"/>
                    <a:pt x="10095" y="8995"/>
                    <a:pt x="9977" y="8877"/>
                  </a:cubicBezTo>
                  <a:lnTo>
                    <a:pt x="8862" y="7746"/>
                  </a:lnTo>
                  <a:lnTo>
                    <a:pt x="7762" y="7746"/>
                  </a:lnTo>
                  <a:lnTo>
                    <a:pt x="7762" y="8845"/>
                  </a:lnTo>
                  <a:lnTo>
                    <a:pt x="8877" y="9977"/>
                  </a:lnTo>
                  <a:cubicBezTo>
                    <a:pt x="9129" y="10212"/>
                    <a:pt x="9129" y="10605"/>
                    <a:pt x="8877" y="10841"/>
                  </a:cubicBezTo>
                  <a:cubicBezTo>
                    <a:pt x="8759" y="10958"/>
                    <a:pt x="8606" y="11017"/>
                    <a:pt x="8453" y="11017"/>
                  </a:cubicBezTo>
                  <a:cubicBezTo>
                    <a:pt x="8300" y="11017"/>
                    <a:pt x="8147" y="10958"/>
                    <a:pt x="8029" y="10841"/>
                  </a:cubicBezTo>
                  <a:lnTo>
                    <a:pt x="7149" y="9961"/>
                  </a:lnTo>
                  <a:lnTo>
                    <a:pt x="6269" y="10841"/>
                  </a:lnTo>
                  <a:cubicBezTo>
                    <a:pt x="6151" y="10958"/>
                    <a:pt x="5994" y="11017"/>
                    <a:pt x="5837" y="11017"/>
                  </a:cubicBezTo>
                  <a:cubicBezTo>
                    <a:pt x="5680" y="11017"/>
                    <a:pt x="5523" y="10958"/>
                    <a:pt x="5405" y="10841"/>
                  </a:cubicBezTo>
                  <a:cubicBezTo>
                    <a:pt x="5170" y="10605"/>
                    <a:pt x="5170" y="10212"/>
                    <a:pt x="5405" y="9977"/>
                  </a:cubicBezTo>
                  <a:lnTo>
                    <a:pt x="6536" y="8845"/>
                  </a:lnTo>
                  <a:lnTo>
                    <a:pt x="6536" y="7746"/>
                  </a:lnTo>
                  <a:lnTo>
                    <a:pt x="5437" y="7746"/>
                  </a:lnTo>
                  <a:lnTo>
                    <a:pt x="4321" y="8877"/>
                  </a:lnTo>
                  <a:cubicBezTo>
                    <a:pt x="4195" y="8995"/>
                    <a:pt x="4038" y="9054"/>
                    <a:pt x="3883" y="9054"/>
                  </a:cubicBezTo>
                  <a:cubicBezTo>
                    <a:pt x="3728" y="9054"/>
                    <a:pt x="3575" y="8995"/>
                    <a:pt x="3457" y="8877"/>
                  </a:cubicBezTo>
                  <a:cubicBezTo>
                    <a:pt x="3206" y="8641"/>
                    <a:pt x="3206" y="8264"/>
                    <a:pt x="3457" y="8013"/>
                  </a:cubicBezTo>
                  <a:lnTo>
                    <a:pt x="4321" y="7149"/>
                  </a:lnTo>
                  <a:lnTo>
                    <a:pt x="3457" y="6269"/>
                  </a:lnTo>
                  <a:cubicBezTo>
                    <a:pt x="3206" y="6033"/>
                    <a:pt x="3206" y="5640"/>
                    <a:pt x="3457" y="5405"/>
                  </a:cubicBezTo>
                  <a:cubicBezTo>
                    <a:pt x="3575" y="5287"/>
                    <a:pt x="3728" y="5228"/>
                    <a:pt x="3883" y="5228"/>
                  </a:cubicBezTo>
                  <a:cubicBezTo>
                    <a:pt x="4038" y="5228"/>
                    <a:pt x="4195" y="5287"/>
                    <a:pt x="4321" y="5405"/>
                  </a:cubicBezTo>
                  <a:lnTo>
                    <a:pt x="5437" y="6536"/>
                  </a:lnTo>
                  <a:lnTo>
                    <a:pt x="6536" y="6536"/>
                  </a:lnTo>
                  <a:lnTo>
                    <a:pt x="6536" y="5436"/>
                  </a:lnTo>
                  <a:lnTo>
                    <a:pt x="5405" y="4305"/>
                  </a:lnTo>
                  <a:cubicBezTo>
                    <a:pt x="5170" y="4069"/>
                    <a:pt x="5170" y="3692"/>
                    <a:pt x="5405" y="3441"/>
                  </a:cubicBezTo>
                  <a:cubicBezTo>
                    <a:pt x="5523" y="3323"/>
                    <a:pt x="5680" y="3264"/>
                    <a:pt x="5837" y="3264"/>
                  </a:cubicBezTo>
                  <a:cubicBezTo>
                    <a:pt x="5994" y="3264"/>
                    <a:pt x="6151" y="3323"/>
                    <a:pt x="6269" y="3441"/>
                  </a:cubicBezTo>
                  <a:lnTo>
                    <a:pt x="7149" y="4321"/>
                  </a:lnTo>
                  <a:lnTo>
                    <a:pt x="8029" y="3441"/>
                  </a:lnTo>
                  <a:cubicBezTo>
                    <a:pt x="8147" y="3323"/>
                    <a:pt x="8300" y="3264"/>
                    <a:pt x="8453" y="3264"/>
                  </a:cubicBezTo>
                  <a:close/>
                  <a:moveTo>
                    <a:pt x="613" y="0"/>
                  </a:moveTo>
                  <a:cubicBezTo>
                    <a:pt x="441" y="0"/>
                    <a:pt x="283" y="79"/>
                    <a:pt x="173" y="204"/>
                  </a:cubicBezTo>
                  <a:cubicBezTo>
                    <a:pt x="48" y="330"/>
                    <a:pt x="1" y="503"/>
                    <a:pt x="16" y="676"/>
                  </a:cubicBezTo>
                  <a:cubicBezTo>
                    <a:pt x="16" y="676"/>
                    <a:pt x="833" y="9364"/>
                    <a:pt x="1179" y="12899"/>
                  </a:cubicBezTo>
                  <a:cubicBezTo>
                    <a:pt x="1289" y="14061"/>
                    <a:pt x="2247" y="14941"/>
                    <a:pt x="3410" y="14941"/>
                  </a:cubicBezTo>
                  <a:lnTo>
                    <a:pt x="10888" y="14941"/>
                  </a:lnTo>
                  <a:cubicBezTo>
                    <a:pt x="12051" y="14941"/>
                    <a:pt x="13009" y="14061"/>
                    <a:pt x="13119" y="12899"/>
                  </a:cubicBezTo>
                  <a:lnTo>
                    <a:pt x="14282" y="676"/>
                  </a:lnTo>
                  <a:cubicBezTo>
                    <a:pt x="14298" y="503"/>
                    <a:pt x="14250" y="330"/>
                    <a:pt x="14125" y="204"/>
                  </a:cubicBezTo>
                  <a:cubicBezTo>
                    <a:pt x="14015" y="79"/>
                    <a:pt x="13842" y="0"/>
                    <a:pt x="136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15"/>
            <p:cNvSpPr/>
            <p:nvPr/>
          </p:nvSpPr>
          <p:spPr>
            <a:xfrm>
              <a:off x="3999325" y="2469925"/>
              <a:ext cx="44025" cy="95750"/>
            </a:xfrm>
            <a:custGeom>
              <a:rect b="b" l="l" r="r" t="t"/>
              <a:pathLst>
                <a:path extrusionOk="0" h="3830" w="1761">
                  <a:moveTo>
                    <a:pt x="882" y="0"/>
                  </a:moveTo>
                  <a:cubicBezTo>
                    <a:pt x="727" y="0"/>
                    <a:pt x="574" y="59"/>
                    <a:pt x="456" y="177"/>
                  </a:cubicBezTo>
                  <a:cubicBezTo>
                    <a:pt x="220" y="413"/>
                    <a:pt x="220" y="805"/>
                    <a:pt x="456" y="1041"/>
                  </a:cubicBezTo>
                  <a:cubicBezTo>
                    <a:pt x="519" y="1104"/>
                    <a:pt x="629" y="1292"/>
                    <a:pt x="440" y="1497"/>
                  </a:cubicBezTo>
                  <a:cubicBezTo>
                    <a:pt x="158" y="1779"/>
                    <a:pt x="0" y="2172"/>
                    <a:pt x="0" y="2565"/>
                  </a:cubicBezTo>
                  <a:cubicBezTo>
                    <a:pt x="0" y="2973"/>
                    <a:pt x="158" y="3351"/>
                    <a:pt x="440" y="3633"/>
                  </a:cubicBezTo>
                  <a:cubicBezTo>
                    <a:pt x="562" y="3763"/>
                    <a:pt x="725" y="3830"/>
                    <a:pt x="889" y="3830"/>
                  </a:cubicBezTo>
                  <a:cubicBezTo>
                    <a:pt x="1043" y="3830"/>
                    <a:pt x="1198" y="3771"/>
                    <a:pt x="1320" y="3649"/>
                  </a:cubicBezTo>
                  <a:cubicBezTo>
                    <a:pt x="1556" y="3413"/>
                    <a:pt x="1556" y="3021"/>
                    <a:pt x="1320" y="2785"/>
                  </a:cubicBezTo>
                  <a:cubicBezTo>
                    <a:pt x="1257" y="2722"/>
                    <a:pt x="1132" y="2549"/>
                    <a:pt x="1320" y="2329"/>
                  </a:cubicBezTo>
                  <a:cubicBezTo>
                    <a:pt x="1603" y="2047"/>
                    <a:pt x="1760" y="1654"/>
                    <a:pt x="1760" y="1261"/>
                  </a:cubicBezTo>
                  <a:cubicBezTo>
                    <a:pt x="1760" y="853"/>
                    <a:pt x="1603" y="460"/>
                    <a:pt x="1320" y="177"/>
                  </a:cubicBezTo>
                  <a:cubicBezTo>
                    <a:pt x="1194" y="59"/>
                    <a:pt x="1037" y="0"/>
                    <a:pt x="8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15"/>
            <p:cNvSpPr/>
            <p:nvPr/>
          </p:nvSpPr>
          <p:spPr>
            <a:xfrm>
              <a:off x="4162725" y="2469925"/>
              <a:ext cx="44000" cy="95750"/>
            </a:xfrm>
            <a:custGeom>
              <a:rect b="b" l="l" r="r" t="t"/>
              <a:pathLst>
                <a:path extrusionOk="0" h="3830" w="1760">
                  <a:moveTo>
                    <a:pt x="872" y="0"/>
                  </a:moveTo>
                  <a:cubicBezTo>
                    <a:pt x="715" y="0"/>
                    <a:pt x="558" y="59"/>
                    <a:pt x="440" y="177"/>
                  </a:cubicBezTo>
                  <a:cubicBezTo>
                    <a:pt x="204" y="413"/>
                    <a:pt x="204" y="805"/>
                    <a:pt x="440" y="1041"/>
                  </a:cubicBezTo>
                  <a:cubicBezTo>
                    <a:pt x="503" y="1104"/>
                    <a:pt x="629" y="1292"/>
                    <a:pt x="424" y="1497"/>
                  </a:cubicBezTo>
                  <a:cubicBezTo>
                    <a:pt x="157" y="1779"/>
                    <a:pt x="0" y="2172"/>
                    <a:pt x="0" y="2565"/>
                  </a:cubicBezTo>
                  <a:cubicBezTo>
                    <a:pt x="0" y="2973"/>
                    <a:pt x="157" y="3351"/>
                    <a:pt x="424" y="3633"/>
                  </a:cubicBezTo>
                  <a:cubicBezTo>
                    <a:pt x="546" y="3763"/>
                    <a:pt x="713" y="3830"/>
                    <a:pt x="879" y="3830"/>
                  </a:cubicBezTo>
                  <a:cubicBezTo>
                    <a:pt x="1035" y="3830"/>
                    <a:pt x="1190" y="3771"/>
                    <a:pt x="1304" y="3649"/>
                  </a:cubicBezTo>
                  <a:cubicBezTo>
                    <a:pt x="1540" y="3413"/>
                    <a:pt x="1540" y="3021"/>
                    <a:pt x="1304" y="2785"/>
                  </a:cubicBezTo>
                  <a:cubicBezTo>
                    <a:pt x="1241" y="2722"/>
                    <a:pt x="1131" y="2549"/>
                    <a:pt x="1320" y="2329"/>
                  </a:cubicBezTo>
                  <a:cubicBezTo>
                    <a:pt x="1603" y="2047"/>
                    <a:pt x="1760" y="1654"/>
                    <a:pt x="1760" y="1261"/>
                  </a:cubicBezTo>
                  <a:cubicBezTo>
                    <a:pt x="1760" y="853"/>
                    <a:pt x="1587" y="460"/>
                    <a:pt x="1304" y="177"/>
                  </a:cubicBezTo>
                  <a:cubicBezTo>
                    <a:pt x="1186" y="59"/>
                    <a:pt x="1029" y="0"/>
                    <a:pt x="8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15"/>
            <p:cNvSpPr/>
            <p:nvPr/>
          </p:nvSpPr>
          <p:spPr>
            <a:xfrm>
              <a:off x="4081025" y="2453525"/>
              <a:ext cx="44000" cy="95900"/>
            </a:xfrm>
            <a:custGeom>
              <a:rect b="b" l="l" r="r" t="t"/>
              <a:pathLst>
                <a:path extrusionOk="0" h="3836" w="1760">
                  <a:moveTo>
                    <a:pt x="878" y="0"/>
                  </a:moveTo>
                  <a:cubicBezTo>
                    <a:pt x="723" y="0"/>
                    <a:pt x="566" y="63"/>
                    <a:pt x="440" y="189"/>
                  </a:cubicBezTo>
                  <a:cubicBezTo>
                    <a:pt x="205" y="424"/>
                    <a:pt x="205" y="802"/>
                    <a:pt x="440" y="1037"/>
                  </a:cubicBezTo>
                  <a:cubicBezTo>
                    <a:pt x="503" y="1100"/>
                    <a:pt x="629" y="1289"/>
                    <a:pt x="440" y="1509"/>
                  </a:cubicBezTo>
                  <a:cubicBezTo>
                    <a:pt x="157" y="1791"/>
                    <a:pt x="0" y="2168"/>
                    <a:pt x="0" y="2577"/>
                  </a:cubicBezTo>
                  <a:cubicBezTo>
                    <a:pt x="0" y="2970"/>
                    <a:pt x="157" y="3362"/>
                    <a:pt x="440" y="3645"/>
                  </a:cubicBezTo>
                  <a:cubicBezTo>
                    <a:pt x="560" y="3773"/>
                    <a:pt x="720" y="3836"/>
                    <a:pt x="880" y="3836"/>
                  </a:cubicBezTo>
                  <a:cubicBezTo>
                    <a:pt x="1034" y="3836"/>
                    <a:pt x="1188" y="3777"/>
                    <a:pt x="1304" y="3661"/>
                  </a:cubicBezTo>
                  <a:cubicBezTo>
                    <a:pt x="1556" y="3410"/>
                    <a:pt x="1540" y="3032"/>
                    <a:pt x="1304" y="2797"/>
                  </a:cubicBezTo>
                  <a:cubicBezTo>
                    <a:pt x="1241" y="2734"/>
                    <a:pt x="1131" y="2545"/>
                    <a:pt x="1320" y="2341"/>
                  </a:cubicBezTo>
                  <a:cubicBezTo>
                    <a:pt x="1603" y="2043"/>
                    <a:pt x="1760" y="1666"/>
                    <a:pt x="1760" y="1273"/>
                  </a:cubicBezTo>
                  <a:cubicBezTo>
                    <a:pt x="1760" y="864"/>
                    <a:pt x="1603" y="472"/>
                    <a:pt x="1304" y="189"/>
                  </a:cubicBezTo>
                  <a:cubicBezTo>
                    <a:pt x="1186" y="63"/>
                    <a:pt x="1033" y="0"/>
                    <a:pt x="8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115"/>
          <p:cNvGrpSpPr/>
          <p:nvPr/>
        </p:nvGrpSpPr>
        <p:grpSpPr>
          <a:xfrm>
            <a:off x="4572775" y="2453525"/>
            <a:ext cx="520450" cy="520450"/>
            <a:chOff x="4572775" y="2453525"/>
            <a:chExt cx="520450" cy="520450"/>
          </a:xfrm>
        </p:grpSpPr>
        <p:sp>
          <p:nvSpPr>
            <p:cNvPr id="3980" name="Google Shape;3980;p115"/>
            <p:cNvSpPr/>
            <p:nvPr/>
          </p:nvSpPr>
          <p:spPr>
            <a:xfrm>
              <a:off x="4948250" y="2567825"/>
              <a:ext cx="30675" cy="30650"/>
            </a:xfrm>
            <a:custGeom>
              <a:rect b="b" l="l" r="r" t="t"/>
              <a:pathLst>
                <a:path extrusionOk="0" h="1226" w="1227">
                  <a:moveTo>
                    <a:pt x="1226" y="613"/>
                  </a:moveTo>
                  <a:cubicBezTo>
                    <a:pt x="1226" y="943"/>
                    <a:pt x="959" y="1226"/>
                    <a:pt x="614" y="1226"/>
                  </a:cubicBezTo>
                  <a:cubicBezTo>
                    <a:pt x="284" y="1226"/>
                    <a:pt x="1" y="943"/>
                    <a:pt x="1" y="613"/>
                  </a:cubicBezTo>
                  <a:cubicBezTo>
                    <a:pt x="1" y="283"/>
                    <a:pt x="284" y="0"/>
                    <a:pt x="614" y="0"/>
                  </a:cubicBezTo>
                  <a:cubicBezTo>
                    <a:pt x="959"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15"/>
            <p:cNvSpPr/>
            <p:nvPr/>
          </p:nvSpPr>
          <p:spPr>
            <a:xfrm>
              <a:off x="4883050" y="2633025"/>
              <a:ext cx="30675" cy="30650"/>
            </a:xfrm>
            <a:custGeom>
              <a:rect b="b" l="l" r="r" t="t"/>
              <a:pathLst>
                <a:path extrusionOk="0" h="1226" w="1227">
                  <a:moveTo>
                    <a:pt x="1226" y="613"/>
                  </a:moveTo>
                  <a:cubicBezTo>
                    <a:pt x="1226" y="959"/>
                    <a:pt x="944" y="1226"/>
                    <a:pt x="614" y="1226"/>
                  </a:cubicBezTo>
                  <a:cubicBezTo>
                    <a:pt x="268" y="1226"/>
                    <a:pt x="1" y="959"/>
                    <a:pt x="1" y="613"/>
                  </a:cubicBezTo>
                  <a:cubicBezTo>
                    <a:pt x="1" y="283"/>
                    <a:pt x="268" y="0"/>
                    <a:pt x="614" y="0"/>
                  </a:cubicBezTo>
                  <a:cubicBezTo>
                    <a:pt x="944"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15"/>
            <p:cNvSpPr/>
            <p:nvPr/>
          </p:nvSpPr>
          <p:spPr>
            <a:xfrm>
              <a:off x="4817850" y="2453525"/>
              <a:ext cx="30275" cy="30650"/>
            </a:xfrm>
            <a:custGeom>
              <a:rect b="b" l="l" r="r" t="t"/>
              <a:pathLst>
                <a:path extrusionOk="0" h="1226" w="1211">
                  <a:moveTo>
                    <a:pt x="1211" y="613"/>
                  </a:moveTo>
                  <a:cubicBezTo>
                    <a:pt x="1211" y="943"/>
                    <a:pt x="944" y="1226"/>
                    <a:pt x="614" y="1226"/>
                  </a:cubicBezTo>
                  <a:cubicBezTo>
                    <a:pt x="268" y="1226"/>
                    <a:pt x="1" y="943"/>
                    <a:pt x="1" y="613"/>
                  </a:cubicBezTo>
                  <a:cubicBezTo>
                    <a:pt x="1" y="283"/>
                    <a:pt x="268" y="0"/>
                    <a:pt x="614" y="0"/>
                  </a:cubicBezTo>
                  <a:cubicBezTo>
                    <a:pt x="944" y="0"/>
                    <a:pt x="1211" y="283"/>
                    <a:pt x="1211"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15"/>
            <p:cNvSpPr/>
            <p:nvPr/>
          </p:nvSpPr>
          <p:spPr>
            <a:xfrm>
              <a:off x="5062550" y="2698600"/>
              <a:ext cx="30675" cy="30275"/>
            </a:xfrm>
            <a:custGeom>
              <a:rect b="b" l="l" r="r" t="t"/>
              <a:pathLst>
                <a:path extrusionOk="0" h="1211" w="1227">
                  <a:moveTo>
                    <a:pt x="1226" y="614"/>
                  </a:moveTo>
                  <a:cubicBezTo>
                    <a:pt x="1226" y="944"/>
                    <a:pt x="959" y="1211"/>
                    <a:pt x="614" y="1211"/>
                  </a:cubicBezTo>
                  <a:cubicBezTo>
                    <a:pt x="284" y="1211"/>
                    <a:pt x="1" y="944"/>
                    <a:pt x="1" y="614"/>
                  </a:cubicBezTo>
                  <a:cubicBezTo>
                    <a:pt x="1" y="268"/>
                    <a:pt x="284" y="1"/>
                    <a:pt x="614" y="1"/>
                  </a:cubicBezTo>
                  <a:cubicBezTo>
                    <a:pt x="959" y="1"/>
                    <a:pt x="1226" y="268"/>
                    <a:pt x="1226" y="6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15"/>
            <p:cNvSpPr/>
            <p:nvPr/>
          </p:nvSpPr>
          <p:spPr>
            <a:xfrm>
              <a:off x="4964750" y="2747325"/>
              <a:ext cx="30675" cy="30650"/>
            </a:xfrm>
            <a:custGeom>
              <a:rect b="b" l="l" r="r" t="t"/>
              <a:pathLst>
                <a:path extrusionOk="0" h="1226" w="1227">
                  <a:moveTo>
                    <a:pt x="1226" y="613"/>
                  </a:moveTo>
                  <a:cubicBezTo>
                    <a:pt x="1226" y="958"/>
                    <a:pt x="943" y="1225"/>
                    <a:pt x="614" y="1225"/>
                  </a:cubicBezTo>
                  <a:cubicBezTo>
                    <a:pt x="268" y="1225"/>
                    <a:pt x="1" y="958"/>
                    <a:pt x="1" y="613"/>
                  </a:cubicBezTo>
                  <a:cubicBezTo>
                    <a:pt x="1" y="283"/>
                    <a:pt x="268" y="0"/>
                    <a:pt x="614" y="0"/>
                  </a:cubicBezTo>
                  <a:cubicBezTo>
                    <a:pt x="943"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15"/>
            <p:cNvSpPr/>
            <p:nvPr/>
          </p:nvSpPr>
          <p:spPr>
            <a:xfrm>
              <a:off x="4768775" y="2551700"/>
              <a:ext cx="30650" cy="30275"/>
            </a:xfrm>
            <a:custGeom>
              <a:rect b="b" l="l" r="r" t="t"/>
              <a:pathLst>
                <a:path extrusionOk="0" h="1211" w="1226">
                  <a:moveTo>
                    <a:pt x="1226" y="598"/>
                  </a:moveTo>
                  <a:cubicBezTo>
                    <a:pt x="1226" y="944"/>
                    <a:pt x="943" y="1211"/>
                    <a:pt x="613" y="1211"/>
                  </a:cubicBezTo>
                  <a:cubicBezTo>
                    <a:pt x="283" y="1211"/>
                    <a:pt x="0" y="944"/>
                    <a:pt x="0" y="598"/>
                  </a:cubicBezTo>
                  <a:cubicBezTo>
                    <a:pt x="0" y="268"/>
                    <a:pt x="283" y="1"/>
                    <a:pt x="613" y="1"/>
                  </a:cubicBezTo>
                  <a:cubicBezTo>
                    <a:pt x="943" y="1"/>
                    <a:pt x="1226" y="268"/>
                    <a:pt x="1226" y="5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15"/>
            <p:cNvSpPr/>
            <p:nvPr/>
          </p:nvSpPr>
          <p:spPr>
            <a:xfrm>
              <a:off x="4948250" y="2453525"/>
              <a:ext cx="30675" cy="30650"/>
            </a:xfrm>
            <a:custGeom>
              <a:rect b="b" l="l" r="r" t="t"/>
              <a:pathLst>
                <a:path extrusionOk="0" h="1226" w="1227">
                  <a:moveTo>
                    <a:pt x="1226" y="613"/>
                  </a:moveTo>
                  <a:cubicBezTo>
                    <a:pt x="1226" y="943"/>
                    <a:pt x="959" y="1226"/>
                    <a:pt x="614" y="1226"/>
                  </a:cubicBezTo>
                  <a:cubicBezTo>
                    <a:pt x="284" y="1226"/>
                    <a:pt x="1" y="943"/>
                    <a:pt x="1" y="613"/>
                  </a:cubicBezTo>
                  <a:cubicBezTo>
                    <a:pt x="1" y="283"/>
                    <a:pt x="284" y="0"/>
                    <a:pt x="614" y="0"/>
                  </a:cubicBezTo>
                  <a:cubicBezTo>
                    <a:pt x="959"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15"/>
            <p:cNvSpPr/>
            <p:nvPr/>
          </p:nvSpPr>
          <p:spPr>
            <a:xfrm>
              <a:off x="5062550" y="2567825"/>
              <a:ext cx="30675" cy="30650"/>
            </a:xfrm>
            <a:custGeom>
              <a:rect b="b" l="l" r="r" t="t"/>
              <a:pathLst>
                <a:path extrusionOk="0" h="1226" w="1227">
                  <a:moveTo>
                    <a:pt x="1226" y="613"/>
                  </a:moveTo>
                  <a:cubicBezTo>
                    <a:pt x="1226" y="943"/>
                    <a:pt x="959" y="1226"/>
                    <a:pt x="614" y="1226"/>
                  </a:cubicBezTo>
                  <a:cubicBezTo>
                    <a:pt x="284" y="1226"/>
                    <a:pt x="1" y="943"/>
                    <a:pt x="1" y="613"/>
                  </a:cubicBezTo>
                  <a:cubicBezTo>
                    <a:pt x="1" y="283"/>
                    <a:pt x="284" y="0"/>
                    <a:pt x="614" y="0"/>
                  </a:cubicBezTo>
                  <a:cubicBezTo>
                    <a:pt x="959" y="0"/>
                    <a:pt x="1226" y="283"/>
                    <a:pt x="1226" y="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15"/>
            <p:cNvSpPr/>
            <p:nvPr/>
          </p:nvSpPr>
          <p:spPr>
            <a:xfrm>
              <a:off x="4572775" y="2875750"/>
              <a:ext cx="98225" cy="98225"/>
            </a:xfrm>
            <a:custGeom>
              <a:rect b="b" l="l" r="r" t="t"/>
              <a:pathLst>
                <a:path extrusionOk="0" h="3929" w="3929">
                  <a:moveTo>
                    <a:pt x="613" y="0"/>
                  </a:moveTo>
                  <a:cubicBezTo>
                    <a:pt x="267" y="0"/>
                    <a:pt x="0" y="299"/>
                    <a:pt x="16" y="645"/>
                  </a:cubicBezTo>
                  <a:cubicBezTo>
                    <a:pt x="95" y="2404"/>
                    <a:pt x="1524" y="3834"/>
                    <a:pt x="3284" y="3928"/>
                  </a:cubicBezTo>
                  <a:cubicBezTo>
                    <a:pt x="3293" y="3929"/>
                    <a:pt x="3302" y="3929"/>
                    <a:pt x="3311" y="3929"/>
                  </a:cubicBezTo>
                  <a:cubicBezTo>
                    <a:pt x="3645" y="3929"/>
                    <a:pt x="3928" y="3652"/>
                    <a:pt x="3928" y="3315"/>
                  </a:cubicBezTo>
                  <a:lnTo>
                    <a:pt x="3928" y="1367"/>
                  </a:lnTo>
                  <a:lnTo>
                    <a:pt x="2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15"/>
            <p:cNvSpPr/>
            <p:nvPr/>
          </p:nvSpPr>
          <p:spPr>
            <a:xfrm>
              <a:off x="4997350" y="2453525"/>
              <a:ext cx="95875" cy="79750"/>
            </a:xfrm>
            <a:custGeom>
              <a:rect b="b" l="l" r="r" t="t"/>
              <a:pathLst>
                <a:path extrusionOk="0" h="3190" w="3835">
                  <a:moveTo>
                    <a:pt x="2892" y="0"/>
                  </a:moveTo>
                  <a:cubicBezTo>
                    <a:pt x="2012" y="0"/>
                    <a:pt x="1305" y="707"/>
                    <a:pt x="1305" y="1587"/>
                  </a:cubicBezTo>
                  <a:cubicBezTo>
                    <a:pt x="1305" y="1791"/>
                    <a:pt x="1148" y="1964"/>
                    <a:pt x="943" y="1964"/>
                  </a:cubicBezTo>
                  <a:lnTo>
                    <a:pt x="614" y="1964"/>
                  </a:lnTo>
                  <a:cubicBezTo>
                    <a:pt x="268" y="1964"/>
                    <a:pt x="1" y="2231"/>
                    <a:pt x="1" y="2577"/>
                  </a:cubicBezTo>
                  <a:cubicBezTo>
                    <a:pt x="1" y="2907"/>
                    <a:pt x="268" y="3190"/>
                    <a:pt x="614" y="3190"/>
                  </a:cubicBezTo>
                  <a:lnTo>
                    <a:pt x="943" y="3190"/>
                  </a:lnTo>
                  <a:cubicBezTo>
                    <a:pt x="1823" y="3190"/>
                    <a:pt x="2530" y="2467"/>
                    <a:pt x="2530" y="1587"/>
                  </a:cubicBezTo>
                  <a:cubicBezTo>
                    <a:pt x="2530" y="1383"/>
                    <a:pt x="2687" y="1226"/>
                    <a:pt x="2892" y="1226"/>
                  </a:cubicBezTo>
                  <a:lnTo>
                    <a:pt x="3222" y="1226"/>
                  </a:lnTo>
                  <a:cubicBezTo>
                    <a:pt x="3567" y="1226"/>
                    <a:pt x="3834" y="943"/>
                    <a:pt x="3834" y="613"/>
                  </a:cubicBezTo>
                  <a:cubicBezTo>
                    <a:pt x="3834" y="283"/>
                    <a:pt x="3567" y="0"/>
                    <a:pt x="32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15"/>
            <p:cNvSpPr/>
            <p:nvPr/>
          </p:nvSpPr>
          <p:spPr>
            <a:xfrm>
              <a:off x="4833975" y="2502625"/>
              <a:ext cx="95850" cy="79350"/>
            </a:xfrm>
            <a:custGeom>
              <a:rect b="b" l="l" r="r" t="t"/>
              <a:pathLst>
                <a:path extrusionOk="0" h="3174" w="3834">
                  <a:moveTo>
                    <a:pt x="2907" y="0"/>
                  </a:moveTo>
                  <a:cubicBezTo>
                    <a:pt x="2011" y="0"/>
                    <a:pt x="1320" y="723"/>
                    <a:pt x="1320" y="1587"/>
                  </a:cubicBezTo>
                  <a:cubicBezTo>
                    <a:pt x="1320" y="1791"/>
                    <a:pt x="1147" y="1964"/>
                    <a:pt x="943" y="1964"/>
                  </a:cubicBezTo>
                  <a:lnTo>
                    <a:pt x="613" y="1964"/>
                  </a:lnTo>
                  <a:cubicBezTo>
                    <a:pt x="283" y="1964"/>
                    <a:pt x="0" y="2231"/>
                    <a:pt x="0" y="2561"/>
                  </a:cubicBezTo>
                  <a:cubicBezTo>
                    <a:pt x="0" y="2907"/>
                    <a:pt x="283" y="3174"/>
                    <a:pt x="613" y="3174"/>
                  </a:cubicBezTo>
                  <a:lnTo>
                    <a:pt x="943" y="3174"/>
                  </a:lnTo>
                  <a:cubicBezTo>
                    <a:pt x="1823" y="3174"/>
                    <a:pt x="2530" y="2467"/>
                    <a:pt x="2530" y="1587"/>
                  </a:cubicBezTo>
                  <a:cubicBezTo>
                    <a:pt x="2530" y="1383"/>
                    <a:pt x="2702" y="1226"/>
                    <a:pt x="2907" y="1226"/>
                  </a:cubicBezTo>
                  <a:lnTo>
                    <a:pt x="3221" y="1226"/>
                  </a:lnTo>
                  <a:cubicBezTo>
                    <a:pt x="3566" y="1226"/>
                    <a:pt x="3834" y="943"/>
                    <a:pt x="3834" y="613"/>
                  </a:cubicBezTo>
                  <a:cubicBezTo>
                    <a:pt x="3834" y="267"/>
                    <a:pt x="3566" y="0"/>
                    <a:pt x="32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15"/>
            <p:cNvSpPr/>
            <p:nvPr/>
          </p:nvSpPr>
          <p:spPr>
            <a:xfrm>
              <a:off x="4948250" y="2633025"/>
              <a:ext cx="95875" cy="79750"/>
            </a:xfrm>
            <a:custGeom>
              <a:rect b="b" l="l" r="r" t="t"/>
              <a:pathLst>
                <a:path extrusionOk="0" h="3190" w="3835">
                  <a:moveTo>
                    <a:pt x="2907" y="0"/>
                  </a:moveTo>
                  <a:cubicBezTo>
                    <a:pt x="2028" y="0"/>
                    <a:pt x="1321" y="723"/>
                    <a:pt x="1321" y="1603"/>
                  </a:cubicBezTo>
                  <a:cubicBezTo>
                    <a:pt x="1321" y="1807"/>
                    <a:pt x="1148" y="1964"/>
                    <a:pt x="944" y="1964"/>
                  </a:cubicBezTo>
                  <a:lnTo>
                    <a:pt x="614" y="1964"/>
                  </a:lnTo>
                  <a:cubicBezTo>
                    <a:pt x="284" y="1964"/>
                    <a:pt x="1" y="2247"/>
                    <a:pt x="1" y="2577"/>
                  </a:cubicBezTo>
                  <a:cubicBezTo>
                    <a:pt x="1" y="2907"/>
                    <a:pt x="284" y="3189"/>
                    <a:pt x="614" y="3189"/>
                  </a:cubicBezTo>
                  <a:lnTo>
                    <a:pt x="944" y="3189"/>
                  </a:lnTo>
                  <a:cubicBezTo>
                    <a:pt x="1823" y="3189"/>
                    <a:pt x="2530" y="2482"/>
                    <a:pt x="2530" y="1603"/>
                  </a:cubicBezTo>
                  <a:cubicBezTo>
                    <a:pt x="2530" y="1398"/>
                    <a:pt x="2703" y="1226"/>
                    <a:pt x="2907" y="1226"/>
                  </a:cubicBezTo>
                  <a:lnTo>
                    <a:pt x="3222" y="1226"/>
                  </a:lnTo>
                  <a:cubicBezTo>
                    <a:pt x="3567" y="1226"/>
                    <a:pt x="3834" y="959"/>
                    <a:pt x="3834" y="613"/>
                  </a:cubicBezTo>
                  <a:cubicBezTo>
                    <a:pt x="3834" y="283"/>
                    <a:pt x="3567" y="0"/>
                    <a:pt x="32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15"/>
            <p:cNvSpPr/>
            <p:nvPr/>
          </p:nvSpPr>
          <p:spPr>
            <a:xfrm>
              <a:off x="4719675" y="2633100"/>
              <a:ext cx="146525" cy="74575"/>
            </a:xfrm>
            <a:custGeom>
              <a:rect b="b" l="l" r="r" t="t"/>
              <a:pathLst>
                <a:path extrusionOk="0" h="2983" w="5861">
                  <a:moveTo>
                    <a:pt x="3239" y="0"/>
                  </a:moveTo>
                  <a:cubicBezTo>
                    <a:pt x="3078" y="0"/>
                    <a:pt x="2915" y="67"/>
                    <a:pt x="2797" y="186"/>
                  </a:cubicBezTo>
                  <a:lnTo>
                    <a:pt x="0" y="2982"/>
                  </a:lnTo>
                  <a:lnTo>
                    <a:pt x="5860" y="2982"/>
                  </a:lnTo>
                  <a:cubicBezTo>
                    <a:pt x="5813" y="2857"/>
                    <a:pt x="5798" y="2715"/>
                    <a:pt x="5798" y="2574"/>
                  </a:cubicBezTo>
                  <a:cubicBezTo>
                    <a:pt x="5798" y="2244"/>
                    <a:pt x="5530" y="1961"/>
                    <a:pt x="5185" y="1961"/>
                  </a:cubicBezTo>
                  <a:cubicBezTo>
                    <a:pt x="4446" y="1961"/>
                    <a:pt x="3834" y="1364"/>
                    <a:pt x="3834" y="610"/>
                  </a:cubicBezTo>
                  <a:cubicBezTo>
                    <a:pt x="3834" y="374"/>
                    <a:pt x="3692" y="139"/>
                    <a:pt x="3457" y="44"/>
                  </a:cubicBezTo>
                  <a:cubicBezTo>
                    <a:pt x="3387" y="15"/>
                    <a:pt x="3313" y="0"/>
                    <a:pt x="3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15"/>
            <p:cNvSpPr/>
            <p:nvPr/>
          </p:nvSpPr>
          <p:spPr>
            <a:xfrm>
              <a:off x="4633650" y="2738275"/>
              <a:ext cx="281250" cy="81725"/>
            </a:xfrm>
            <a:custGeom>
              <a:rect b="b" l="l" r="r" t="t"/>
              <a:pathLst>
                <a:path extrusionOk="0" h="3269" w="11250">
                  <a:moveTo>
                    <a:pt x="2216" y="1"/>
                  </a:moveTo>
                  <a:lnTo>
                    <a:pt x="629" y="1587"/>
                  </a:lnTo>
                  <a:cubicBezTo>
                    <a:pt x="173" y="2043"/>
                    <a:pt x="1" y="2672"/>
                    <a:pt x="95" y="3269"/>
                  </a:cubicBezTo>
                  <a:lnTo>
                    <a:pt x="8516" y="3269"/>
                  </a:lnTo>
                  <a:lnTo>
                    <a:pt x="11014" y="755"/>
                  </a:lnTo>
                  <a:cubicBezTo>
                    <a:pt x="11187" y="582"/>
                    <a:pt x="11250" y="315"/>
                    <a:pt x="11155" y="95"/>
                  </a:cubicBezTo>
                  <a:cubicBezTo>
                    <a:pt x="11140" y="64"/>
                    <a:pt x="11124" y="32"/>
                    <a:pt x="111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15"/>
            <p:cNvSpPr/>
            <p:nvPr/>
          </p:nvSpPr>
          <p:spPr>
            <a:xfrm>
              <a:off x="4654075" y="2850225"/>
              <a:ext cx="161850" cy="61300"/>
            </a:xfrm>
            <a:custGeom>
              <a:rect b="b" l="l" r="r" t="t"/>
              <a:pathLst>
                <a:path extrusionOk="0" h="2452" w="6474">
                  <a:moveTo>
                    <a:pt x="1" y="0"/>
                  </a:moveTo>
                  <a:lnTo>
                    <a:pt x="1886" y="1886"/>
                  </a:lnTo>
                  <a:cubicBezTo>
                    <a:pt x="2263" y="2263"/>
                    <a:pt x="2754" y="2451"/>
                    <a:pt x="3243" y="2451"/>
                  </a:cubicBezTo>
                  <a:cubicBezTo>
                    <a:pt x="3732" y="2451"/>
                    <a:pt x="4219" y="2263"/>
                    <a:pt x="4588" y="1886"/>
                  </a:cubicBezTo>
                  <a:lnTo>
                    <a:pt x="64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115"/>
          <p:cNvGrpSpPr/>
          <p:nvPr/>
        </p:nvGrpSpPr>
        <p:grpSpPr>
          <a:xfrm>
            <a:off x="5288000" y="2453525"/>
            <a:ext cx="452125" cy="520450"/>
            <a:chOff x="5288000" y="2453525"/>
            <a:chExt cx="452125" cy="520450"/>
          </a:xfrm>
        </p:grpSpPr>
        <p:sp>
          <p:nvSpPr>
            <p:cNvPr id="3996" name="Google Shape;3996;p115"/>
            <p:cNvSpPr/>
            <p:nvPr/>
          </p:nvSpPr>
          <p:spPr>
            <a:xfrm>
              <a:off x="5449825" y="2453525"/>
              <a:ext cx="128475" cy="30650"/>
            </a:xfrm>
            <a:custGeom>
              <a:rect b="b" l="l" r="r" t="t"/>
              <a:pathLst>
                <a:path extrusionOk="0" h="1226" w="5139">
                  <a:moveTo>
                    <a:pt x="614" y="0"/>
                  </a:moveTo>
                  <a:cubicBezTo>
                    <a:pt x="284" y="0"/>
                    <a:pt x="1" y="283"/>
                    <a:pt x="1" y="613"/>
                  </a:cubicBezTo>
                  <a:cubicBezTo>
                    <a:pt x="1" y="943"/>
                    <a:pt x="284" y="1226"/>
                    <a:pt x="614" y="1226"/>
                  </a:cubicBezTo>
                  <a:lnTo>
                    <a:pt x="4541" y="1226"/>
                  </a:lnTo>
                  <a:cubicBezTo>
                    <a:pt x="4871" y="1226"/>
                    <a:pt x="5138" y="943"/>
                    <a:pt x="5138" y="613"/>
                  </a:cubicBezTo>
                  <a:cubicBezTo>
                    <a:pt x="5138" y="283"/>
                    <a:pt x="4871" y="0"/>
                    <a:pt x="4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15"/>
            <p:cNvSpPr/>
            <p:nvPr/>
          </p:nvSpPr>
          <p:spPr>
            <a:xfrm>
              <a:off x="5440025" y="2646775"/>
              <a:ext cx="148475" cy="82100"/>
            </a:xfrm>
            <a:custGeom>
              <a:rect b="b" l="l" r="r" t="t"/>
              <a:pathLst>
                <a:path extrusionOk="0" h="3284" w="5939">
                  <a:moveTo>
                    <a:pt x="173" y="0"/>
                  </a:moveTo>
                  <a:lnTo>
                    <a:pt x="173" y="0"/>
                  </a:lnTo>
                  <a:cubicBezTo>
                    <a:pt x="0" y="251"/>
                    <a:pt x="16" y="581"/>
                    <a:pt x="236" y="801"/>
                  </a:cubicBezTo>
                  <a:lnTo>
                    <a:pt x="2529" y="3111"/>
                  </a:lnTo>
                  <a:cubicBezTo>
                    <a:pt x="2655" y="3221"/>
                    <a:pt x="2812" y="3284"/>
                    <a:pt x="2969" y="3284"/>
                  </a:cubicBezTo>
                  <a:cubicBezTo>
                    <a:pt x="3127" y="3284"/>
                    <a:pt x="3284" y="3221"/>
                    <a:pt x="3394" y="3111"/>
                  </a:cubicBezTo>
                  <a:lnTo>
                    <a:pt x="5703" y="801"/>
                  </a:lnTo>
                  <a:cubicBezTo>
                    <a:pt x="5923" y="581"/>
                    <a:pt x="5939" y="251"/>
                    <a:pt x="5766" y="0"/>
                  </a:cubicBezTo>
                  <a:lnTo>
                    <a:pt x="5766" y="0"/>
                  </a:lnTo>
                  <a:cubicBezTo>
                    <a:pt x="5075" y="770"/>
                    <a:pt x="4069" y="1241"/>
                    <a:pt x="2969" y="1241"/>
                  </a:cubicBezTo>
                  <a:cubicBezTo>
                    <a:pt x="1854" y="1241"/>
                    <a:pt x="864" y="770"/>
                    <a:pt x="1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15"/>
            <p:cNvSpPr/>
            <p:nvPr/>
          </p:nvSpPr>
          <p:spPr>
            <a:xfrm>
              <a:off x="5449825" y="2518725"/>
              <a:ext cx="128475" cy="128450"/>
            </a:xfrm>
            <a:custGeom>
              <a:rect b="b" l="l" r="r" t="t"/>
              <a:pathLst>
                <a:path extrusionOk="0" h="5138" w="5139">
                  <a:moveTo>
                    <a:pt x="5138" y="2577"/>
                  </a:moveTo>
                  <a:cubicBezTo>
                    <a:pt x="5138" y="3991"/>
                    <a:pt x="3991" y="5138"/>
                    <a:pt x="2577" y="5138"/>
                  </a:cubicBezTo>
                  <a:cubicBezTo>
                    <a:pt x="1163" y="5138"/>
                    <a:pt x="1" y="3991"/>
                    <a:pt x="1" y="2577"/>
                  </a:cubicBezTo>
                  <a:cubicBezTo>
                    <a:pt x="1" y="1163"/>
                    <a:pt x="1163" y="0"/>
                    <a:pt x="2577" y="0"/>
                  </a:cubicBezTo>
                  <a:cubicBezTo>
                    <a:pt x="3991" y="0"/>
                    <a:pt x="5138" y="1163"/>
                    <a:pt x="5138" y="25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15"/>
            <p:cNvSpPr/>
            <p:nvPr/>
          </p:nvSpPr>
          <p:spPr>
            <a:xfrm>
              <a:off x="5601050" y="2537250"/>
              <a:ext cx="139075" cy="289825"/>
            </a:xfrm>
            <a:custGeom>
              <a:rect b="b" l="l" r="r" t="t"/>
              <a:pathLst>
                <a:path extrusionOk="0" h="11593" w="5563">
                  <a:moveTo>
                    <a:pt x="2645" y="0"/>
                  </a:moveTo>
                  <a:cubicBezTo>
                    <a:pt x="2233" y="0"/>
                    <a:pt x="1829" y="164"/>
                    <a:pt x="1524" y="469"/>
                  </a:cubicBezTo>
                  <a:lnTo>
                    <a:pt x="315" y="1679"/>
                  </a:lnTo>
                  <a:cubicBezTo>
                    <a:pt x="315" y="1726"/>
                    <a:pt x="315" y="1773"/>
                    <a:pt x="315" y="1836"/>
                  </a:cubicBezTo>
                  <a:cubicBezTo>
                    <a:pt x="315" y="2370"/>
                    <a:pt x="205" y="2873"/>
                    <a:pt x="1" y="3344"/>
                  </a:cubicBezTo>
                  <a:cubicBezTo>
                    <a:pt x="990" y="4271"/>
                    <a:pt x="1619" y="5591"/>
                    <a:pt x="1619" y="7052"/>
                  </a:cubicBezTo>
                  <a:lnTo>
                    <a:pt x="1619" y="10147"/>
                  </a:lnTo>
                  <a:cubicBezTo>
                    <a:pt x="2451" y="11027"/>
                    <a:pt x="3630" y="11592"/>
                    <a:pt x="4934" y="11592"/>
                  </a:cubicBezTo>
                  <a:cubicBezTo>
                    <a:pt x="5138" y="11592"/>
                    <a:pt x="5342" y="11482"/>
                    <a:pt x="5452" y="11294"/>
                  </a:cubicBezTo>
                  <a:cubicBezTo>
                    <a:pt x="5562" y="11121"/>
                    <a:pt x="5562" y="10901"/>
                    <a:pt x="5468" y="10697"/>
                  </a:cubicBezTo>
                  <a:cubicBezTo>
                    <a:pt x="5012" y="9770"/>
                    <a:pt x="4227" y="8120"/>
                    <a:pt x="4227" y="5732"/>
                  </a:cubicBezTo>
                  <a:lnTo>
                    <a:pt x="4227" y="1584"/>
                  </a:lnTo>
                  <a:cubicBezTo>
                    <a:pt x="4227" y="940"/>
                    <a:pt x="3850" y="359"/>
                    <a:pt x="3253" y="123"/>
                  </a:cubicBezTo>
                  <a:cubicBezTo>
                    <a:pt x="3055" y="40"/>
                    <a:pt x="2849" y="0"/>
                    <a:pt x="2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15"/>
            <p:cNvSpPr/>
            <p:nvPr/>
          </p:nvSpPr>
          <p:spPr>
            <a:xfrm>
              <a:off x="5288000" y="2537250"/>
              <a:ext cx="139475" cy="289825"/>
            </a:xfrm>
            <a:custGeom>
              <a:rect b="b" l="l" r="r" t="t"/>
              <a:pathLst>
                <a:path extrusionOk="0" h="11593" w="5579">
                  <a:moveTo>
                    <a:pt x="2934" y="0"/>
                  </a:moveTo>
                  <a:cubicBezTo>
                    <a:pt x="2730" y="0"/>
                    <a:pt x="2524" y="40"/>
                    <a:pt x="2326" y="123"/>
                  </a:cubicBezTo>
                  <a:cubicBezTo>
                    <a:pt x="1729" y="359"/>
                    <a:pt x="1336" y="940"/>
                    <a:pt x="1336" y="1584"/>
                  </a:cubicBezTo>
                  <a:lnTo>
                    <a:pt x="1336" y="5732"/>
                  </a:lnTo>
                  <a:cubicBezTo>
                    <a:pt x="1336" y="8120"/>
                    <a:pt x="567" y="9770"/>
                    <a:pt x="95" y="10697"/>
                  </a:cubicBezTo>
                  <a:cubicBezTo>
                    <a:pt x="1" y="10901"/>
                    <a:pt x="17" y="11121"/>
                    <a:pt x="127" y="11294"/>
                  </a:cubicBezTo>
                  <a:cubicBezTo>
                    <a:pt x="237" y="11482"/>
                    <a:pt x="441" y="11592"/>
                    <a:pt x="645" y="11592"/>
                  </a:cubicBezTo>
                  <a:cubicBezTo>
                    <a:pt x="1949" y="11592"/>
                    <a:pt x="3127" y="11027"/>
                    <a:pt x="3960" y="10147"/>
                  </a:cubicBezTo>
                  <a:lnTo>
                    <a:pt x="3960" y="7052"/>
                  </a:lnTo>
                  <a:cubicBezTo>
                    <a:pt x="3960" y="5591"/>
                    <a:pt x="4573" y="4271"/>
                    <a:pt x="5578" y="3344"/>
                  </a:cubicBezTo>
                  <a:cubicBezTo>
                    <a:pt x="5374" y="2873"/>
                    <a:pt x="5264" y="2370"/>
                    <a:pt x="5264" y="1836"/>
                  </a:cubicBezTo>
                  <a:cubicBezTo>
                    <a:pt x="5264" y="1773"/>
                    <a:pt x="5264" y="1726"/>
                    <a:pt x="5264" y="1679"/>
                  </a:cubicBezTo>
                  <a:lnTo>
                    <a:pt x="4054" y="469"/>
                  </a:lnTo>
                  <a:cubicBezTo>
                    <a:pt x="3749" y="164"/>
                    <a:pt x="3346" y="0"/>
                    <a:pt x="29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15"/>
            <p:cNvSpPr/>
            <p:nvPr/>
          </p:nvSpPr>
          <p:spPr>
            <a:xfrm>
              <a:off x="5335525" y="2685250"/>
              <a:ext cx="163425" cy="288725"/>
            </a:xfrm>
            <a:custGeom>
              <a:rect b="b" l="l" r="r" t="t"/>
              <a:pathLst>
                <a:path extrusionOk="0" h="11549" w="6537">
                  <a:moveTo>
                    <a:pt x="3442" y="1"/>
                  </a:moveTo>
                  <a:cubicBezTo>
                    <a:pt x="3332" y="362"/>
                    <a:pt x="3269" y="739"/>
                    <a:pt x="3269" y="1132"/>
                  </a:cubicBezTo>
                  <a:lnTo>
                    <a:pt x="3269" y="7668"/>
                  </a:lnTo>
                  <a:cubicBezTo>
                    <a:pt x="3269" y="9129"/>
                    <a:pt x="2075" y="10323"/>
                    <a:pt x="614" y="10323"/>
                  </a:cubicBezTo>
                  <a:cubicBezTo>
                    <a:pt x="284" y="10323"/>
                    <a:pt x="1" y="10590"/>
                    <a:pt x="1" y="10935"/>
                  </a:cubicBezTo>
                  <a:cubicBezTo>
                    <a:pt x="1" y="11265"/>
                    <a:pt x="284" y="11548"/>
                    <a:pt x="614" y="11548"/>
                  </a:cubicBezTo>
                  <a:lnTo>
                    <a:pt x="6537" y="11548"/>
                  </a:lnTo>
                  <a:lnTo>
                    <a:pt x="6537" y="2860"/>
                  </a:lnTo>
                  <a:cubicBezTo>
                    <a:pt x="6285" y="2782"/>
                    <a:pt x="6050" y="2624"/>
                    <a:pt x="5861" y="2436"/>
                  </a:cubicBezTo>
                  <a:lnTo>
                    <a:pt x="3552" y="126"/>
                  </a:lnTo>
                  <a:cubicBezTo>
                    <a:pt x="3504" y="79"/>
                    <a:pt x="3473" y="48"/>
                    <a:pt x="34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15"/>
            <p:cNvSpPr/>
            <p:nvPr/>
          </p:nvSpPr>
          <p:spPr>
            <a:xfrm>
              <a:off x="5529575" y="2685650"/>
              <a:ext cx="163025" cy="288325"/>
            </a:xfrm>
            <a:custGeom>
              <a:rect b="b" l="l" r="r" t="t"/>
              <a:pathLst>
                <a:path extrusionOk="0" h="11533" w="6521">
                  <a:moveTo>
                    <a:pt x="3095" y="0"/>
                  </a:moveTo>
                  <a:cubicBezTo>
                    <a:pt x="3064" y="32"/>
                    <a:pt x="3017" y="79"/>
                    <a:pt x="2985" y="110"/>
                  </a:cubicBezTo>
                  <a:lnTo>
                    <a:pt x="676" y="2420"/>
                  </a:lnTo>
                  <a:cubicBezTo>
                    <a:pt x="487" y="2608"/>
                    <a:pt x="251" y="2766"/>
                    <a:pt x="0" y="2844"/>
                  </a:cubicBezTo>
                  <a:lnTo>
                    <a:pt x="0" y="11532"/>
                  </a:lnTo>
                  <a:lnTo>
                    <a:pt x="5907" y="11532"/>
                  </a:lnTo>
                  <a:cubicBezTo>
                    <a:pt x="6253" y="11532"/>
                    <a:pt x="6520" y="11249"/>
                    <a:pt x="6520" y="10919"/>
                  </a:cubicBezTo>
                  <a:cubicBezTo>
                    <a:pt x="6520" y="10574"/>
                    <a:pt x="6253" y="10307"/>
                    <a:pt x="5907" y="10307"/>
                  </a:cubicBezTo>
                  <a:cubicBezTo>
                    <a:pt x="4446" y="10307"/>
                    <a:pt x="3252" y="9113"/>
                    <a:pt x="3252" y="7652"/>
                  </a:cubicBezTo>
                  <a:lnTo>
                    <a:pt x="3252" y="1116"/>
                  </a:lnTo>
                  <a:cubicBezTo>
                    <a:pt x="3252" y="723"/>
                    <a:pt x="3205" y="346"/>
                    <a:pt x="30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3" name="Google Shape;4003;p115"/>
          <p:cNvGrpSpPr/>
          <p:nvPr/>
        </p:nvGrpSpPr>
        <p:grpSpPr>
          <a:xfrm>
            <a:off x="5935300" y="2453525"/>
            <a:ext cx="520050" cy="520450"/>
            <a:chOff x="5935300" y="2453525"/>
            <a:chExt cx="520050" cy="520450"/>
          </a:xfrm>
        </p:grpSpPr>
        <p:sp>
          <p:nvSpPr>
            <p:cNvPr id="4004" name="Google Shape;4004;p115"/>
            <p:cNvSpPr/>
            <p:nvPr/>
          </p:nvSpPr>
          <p:spPr>
            <a:xfrm>
              <a:off x="6155650" y="2728850"/>
              <a:ext cx="79350" cy="79750"/>
            </a:xfrm>
            <a:custGeom>
              <a:rect b="b" l="l" r="r" t="t"/>
              <a:pathLst>
                <a:path extrusionOk="0" h="3190" w="3174">
                  <a:moveTo>
                    <a:pt x="849" y="1"/>
                  </a:moveTo>
                  <a:cubicBezTo>
                    <a:pt x="393" y="1"/>
                    <a:pt x="0" y="378"/>
                    <a:pt x="0" y="865"/>
                  </a:cubicBezTo>
                  <a:lnTo>
                    <a:pt x="0" y="2326"/>
                  </a:lnTo>
                  <a:cubicBezTo>
                    <a:pt x="0" y="2813"/>
                    <a:pt x="377" y="3190"/>
                    <a:pt x="849" y="3190"/>
                  </a:cubicBezTo>
                  <a:lnTo>
                    <a:pt x="2326" y="3190"/>
                  </a:lnTo>
                  <a:cubicBezTo>
                    <a:pt x="2797" y="3190"/>
                    <a:pt x="3174" y="2813"/>
                    <a:pt x="3174" y="2326"/>
                  </a:cubicBezTo>
                  <a:lnTo>
                    <a:pt x="3174" y="865"/>
                  </a:lnTo>
                  <a:cubicBezTo>
                    <a:pt x="3174" y="378"/>
                    <a:pt x="2797" y="1"/>
                    <a:pt x="2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15"/>
            <p:cNvSpPr/>
            <p:nvPr/>
          </p:nvSpPr>
          <p:spPr>
            <a:xfrm>
              <a:off x="6284075" y="2820750"/>
              <a:ext cx="61300" cy="79775"/>
            </a:xfrm>
            <a:custGeom>
              <a:rect b="b" l="l" r="r" t="t"/>
              <a:pathLst>
                <a:path extrusionOk="0" h="3191" w="2452">
                  <a:moveTo>
                    <a:pt x="1" y="1"/>
                  </a:moveTo>
                  <a:lnTo>
                    <a:pt x="1" y="3190"/>
                  </a:lnTo>
                  <a:lnTo>
                    <a:pt x="2452" y="3190"/>
                  </a:lnTo>
                  <a:lnTo>
                    <a:pt x="24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15"/>
            <p:cNvSpPr/>
            <p:nvPr/>
          </p:nvSpPr>
          <p:spPr>
            <a:xfrm>
              <a:off x="6265625" y="2747325"/>
              <a:ext cx="79750" cy="42825"/>
            </a:xfrm>
            <a:custGeom>
              <a:rect b="b" l="l" r="r" t="t"/>
              <a:pathLst>
                <a:path extrusionOk="0" h="1713" w="3190">
                  <a:moveTo>
                    <a:pt x="0" y="0"/>
                  </a:moveTo>
                  <a:lnTo>
                    <a:pt x="0" y="1712"/>
                  </a:lnTo>
                  <a:lnTo>
                    <a:pt x="3190" y="1712"/>
                  </a:lnTo>
                  <a:lnTo>
                    <a:pt x="31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15"/>
            <p:cNvSpPr/>
            <p:nvPr/>
          </p:nvSpPr>
          <p:spPr>
            <a:xfrm>
              <a:off x="6210625" y="2453525"/>
              <a:ext cx="134750" cy="263175"/>
            </a:xfrm>
            <a:custGeom>
              <a:rect b="b" l="l" r="r" t="t"/>
              <a:pathLst>
                <a:path extrusionOk="0" h="10527" w="5390">
                  <a:moveTo>
                    <a:pt x="4526" y="0"/>
                  </a:moveTo>
                  <a:cubicBezTo>
                    <a:pt x="2075" y="0"/>
                    <a:pt x="1" y="1980"/>
                    <a:pt x="1" y="4541"/>
                  </a:cubicBezTo>
                  <a:lnTo>
                    <a:pt x="1" y="9804"/>
                  </a:lnTo>
                  <a:cubicBezTo>
                    <a:pt x="299" y="9804"/>
                    <a:pt x="1085" y="9804"/>
                    <a:pt x="1713" y="10527"/>
                  </a:cubicBezTo>
                  <a:lnTo>
                    <a:pt x="1713" y="4541"/>
                  </a:lnTo>
                  <a:cubicBezTo>
                    <a:pt x="1713" y="2985"/>
                    <a:pt x="2986" y="1728"/>
                    <a:pt x="4526" y="1728"/>
                  </a:cubicBezTo>
                  <a:cubicBezTo>
                    <a:pt x="4997" y="1728"/>
                    <a:pt x="5390" y="1336"/>
                    <a:pt x="5390" y="864"/>
                  </a:cubicBezTo>
                  <a:cubicBezTo>
                    <a:pt x="5390" y="377"/>
                    <a:pt x="4997" y="0"/>
                    <a:pt x="45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15"/>
            <p:cNvSpPr/>
            <p:nvPr/>
          </p:nvSpPr>
          <p:spPr>
            <a:xfrm>
              <a:off x="6210625" y="2820750"/>
              <a:ext cx="171275" cy="153225"/>
            </a:xfrm>
            <a:custGeom>
              <a:rect b="b" l="l" r="r" t="t"/>
              <a:pathLst>
                <a:path extrusionOk="0" h="6129" w="6851">
                  <a:moveTo>
                    <a:pt x="1713" y="1"/>
                  </a:moveTo>
                  <a:cubicBezTo>
                    <a:pt x="1085" y="724"/>
                    <a:pt x="299" y="739"/>
                    <a:pt x="1" y="739"/>
                  </a:cubicBezTo>
                  <a:lnTo>
                    <a:pt x="1" y="5264"/>
                  </a:lnTo>
                  <a:cubicBezTo>
                    <a:pt x="1" y="5751"/>
                    <a:pt x="394" y="6128"/>
                    <a:pt x="865" y="6128"/>
                  </a:cubicBezTo>
                  <a:lnTo>
                    <a:pt x="6002" y="6128"/>
                  </a:lnTo>
                  <a:cubicBezTo>
                    <a:pt x="6474" y="6128"/>
                    <a:pt x="6851" y="5735"/>
                    <a:pt x="6851" y="5264"/>
                  </a:cubicBezTo>
                  <a:cubicBezTo>
                    <a:pt x="6851" y="4793"/>
                    <a:pt x="6474" y="4400"/>
                    <a:pt x="6002" y="4400"/>
                  </a:cubicBezTo>
                  <a:lnTo>
                    <a:pt x="2326" y="4400"/>
                  </a:lnTo>
                  <a:cubicBezTo>
                    <a:pt x="1996" y="4400"/>
                    <a:pt x="1713" y="4133"/>
                    <a:pt x="1713" y="3803"/>
                  </a:cubicBezTo>
                  <a:lnTo>
                    <a:pt x="1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15"/>
            <p:cNvSpPr/>
            <p:nvPr/>
          </p:nvSpPr>
          <p:spPr>
            <a:xfrm>
              <a:off x="6376000" y="2802300"/>
              <a:ext cx="79350" cy="43225"/>
            </a:xfrm>
            <a:custGeom>
              <a:rect b="b" l="l" r="r" t="t"/>
              <a:pathLst>
                <a:path extrusionOk="0" h="1729" w="3174">
                  <a:moveTo>
                    <a:pt x="0" y="1"/>
                  </a:moveTo>
                  <a:lnTo>
                    <a:pt x="0" y="1729"/>
                  </a:lnTo>
                  <a:lnTo>
                    <a:pt x="2325" y="1729"/>
                  </a:lnTo>
                  <a:cubicBezTo>
                    <a:pt x="2797" y="1729"/>
                    <a:pt x="3174" y="1336"/>
                    <a:pt x="3174" y="865"/>
                  </a:cubicBezTo>
                  <a:cubicBezTo>
                    <a:pt x="3174" y="378"/>
                    <a:pt x="2797" y="1"/>
                    <a:pt x="23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15"/>
            <p:cNvSpPr/>
            <p:nvPr/>
          </p:nvSpPr>
          <p:spPr>
            <a:xfrm>
              <a:off x="6284075" y="2499875"/>
              <a:ext cx="154000" cy="272200"/>
            </a:xfrm>
            <a:custGeom>
              <a:rect b="b" l="l" r="r" t="t"/>
              <a:pathLst>
                <a:path extrusionOk="0" h="10888" w="6160">
                  <a:moveTo>
                    <a:pt x="3426" y="0"/>
                  </a:moveTo>
                  <a:cubicBezTo>
                    <a:pt x="3033" y="723"/>
                    <a:pt x="2295" y="1084"/>
                    <a:pt x="1588" y="1084"/>
                  </a:cubicBezTo>
                  <a:cubicBezTo>
                    <a:pt x="708" y="1084"/>
                    <a:pt x="1" y="1807"/>
                    <a:pt x="1" y="2687"/>
                  </a:cubicBezTo>
                  <a:lnTo>
                    <a:pt x="1" y="8673"/>
                  </a:lnTo>
                  <a:lnTo>
                    <a:pt x="2452" y="8673"/>
                  </a:lnTo>
                  <a:lnTo>
                    <a:pt x="2452" y="4148"/>
                  </a:lnTo>
                  <a:cubicBezTo>
                    <a:pt x="2452" y="3818"/>
                    <a:pt x="2719" y="3535"/>
                    <a:pt x="3064" y="3535"/>
                  </a:cubicBezTo>
                  <a:cubicBezTo>
                    <a:pt x="3394" y="3535"/>
                    <a:pt x="3677" y="3818"/>
                    <a:pt x="3677" y="4148"/>
                  </a:cubicBezTo>
                  <a:lnTo>
                    <a:pt x="3677" y="10888"/>
                  </a:lnTo>
                  <a:lnTo>
                    <a:pt x="6128" y="10888"/>
                  </a:lnTo>
                  <a:lnTo>
                    <a:pt x="6128" y="5499"/>
                  </a:lnTo>
                  <a:cubicBezTo>
                    <a:pt x="6128" y="5153"/>
                    <a:pt x="6159" y="2121"/>
                    <a:pt x="3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15"/>
            <p:cNvSpPr/>
            <p:nvPr/>
          </p:nvSpPr>
          <p:spPr>
            <a:xfrm>
              <a:off x="6045275" y="2820750"/>
              <a:ext cx="61300" cy="79775"/>
            </a:xfrm>
            <a:custGeom>
              <a:rect b="b" l="l" r="r" t="t"/>
              <a:pathLst>
                <a:path extrusionOk="0" h="3191" w="2452">
                  <a:moveTo>
                    <a:pt x="1" y="1"/>
                  </a:moveTo>
                  <a:lnTo>
                    <a:pt x="1" y="3190"/>
                  </a:lnTo>
                  <a:lnTo>
                    <a:pt x="2451" y="3190"/>
                  </a:lnTo>
                  <a:lnTo>
                    <a:pt x="2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15"/>
            <p:cNvSpPr/>
            <p:nvPr/>
          </p:nvSpPr>
          <p:spPr>
            <a:xfrm>
              <a:off x="6045275" y="2747325"/>
              <a:ext cx="79750" cy="42825"/>
            </a:xfrm>
            <a:custGeom>
              <a:rect b="b" l="l" r="r" t="t"/>
              <a:pathLst>
                <a:path extrusionOk="0" h="1713" w="3190">
                  <a:moveTo>
                    <a:pt x="1" y="0"/>
                  </a:moveTo>
                  <a:lnTo>
                    <a:pt x="1" y="1712"/>
                  </a:lnTo>
                  <a:lnTo>
                    <a:pt x="3190" y="1712"/>
                  </a:lnTo>
                  <a:lnTo>
                    <a:pt x="31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15"/>
            <p:cNvSpPr/>
            <p:nvPr/>
          </p:nvSpPr>
          <p:spPr>
            <a:xfrm>
              <a:off x="6045275" y="2453525"/>
              <a:ext cx="134750" cy="263175"/>
            </a:xfrm>
            <a:custGeom>
              <a:rect b="b" l="l" r="r" t="t"/>
              <a:pathLst>
                <a:path extrusionOk="0" h="10527" w="5390">
                  <a:moveTo>
                    <a:pt x="865" y="0"/>
                  </a:moveTo>
                  <a:cubicBezTo>
                    <a:pt x="393" y="0"/>
                    <a:pt x="1" y="377"/>
                    <a:pt x="1" y="864"/>
                  </a:cubicBezTo>
                  <a:cubicBezTo>
                    <a:pt x="1" y="1336"/>
                    <a:pt x="393" y="1728"/>
                    <a:pt x="865" y="1728"/>
                  </a:cubicBezTo>
                  <a:cubicBezTo>
                    <a:pt x="2420" y="1728"/>
                    <a:pt x="3677" y="2985"/>
                    <a:pt x="3677" y="4541"/>
                  </a:cubicBezTo>
                  <a:lnTo>
                    <a:pt x="3677" y="10527"/>
                  </a:lnTo>
                  <a:cubicBezTo>
                    <a:pt x="4305" y="9804"/>
                    <a:pt x="5091" y="9804"/>
                    <a:pt x="5389" y="9804"/>
                  </a:cubicBezTo>
                  <a:lnTo>
                    <a:pt x="5389" y="4541"/>
                  </a:lnTo>
                  <a:cubicBezTo>
                    <a:pt x="5389" y="1980"/>
                    <a:pt x="3316" y="0"/>
                    <a:pt x="8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15"/>
            <p:cNvSpPr/>
            <p:nvPr/>
          </p:nvSpPr>
          <p:spPr>
            <a:xfrm>
              <a:off x="6008750" y="2820750"/>
              <a:ext cx="171275" cy="153225"/>
            </a:xfrm>
            <a:custGeom>
              <a:rect b="b" l="l" r="r" t="t"/>
              <a:pathLst>
                <a:path extrusionOk="0" h="6129" w="6851">
                  <a:moveTo>
                    <a:pt x="5138" y="1"/>
                  </a:moveTo>
                  <a:lnTo>
                    <a:pt x="5138" y="3803"/>
                  </a:lnTo>
                  <a:cubicBezTo>
                    <a:pt x="5138" y="4133"/>
                    <a:pt x="4871" y="4400"/>
                    <a:pt x="4525" y="4400"/>
                  </a:cubicBezTo>
                  <a:lnTo>
                    <a:pt x="849" y="4400"/>
                  </a:lnTo>
                  <a:cubicBezTo>
                    <a:pt x="377" y="4400"/>
                    <a:pt x="0" y="4793"/>
                    <a:pt x="0" y="5264"/>
                  </a:cubicBezTo>
                  <a:cubicBezTo>
                    <a:pt x="0" y="5735"/>
                    <a:pt x="377" y="6128"/>
                    <a:pt x="849" y="6128"/>
                  </a:cubicBezTo>
                  <a:lnTo>
                    <a:pt x="6002" y="6128"/>
                  </a:lnTo>
                  <a:cubicBezTo>
                    <a:pt x="6473" y="6128"/>
                    <a:pt x="6850" y="5751"/>
                    <a:pt x="6850" y="5264"/>
                  </a:cubicBezTo>
                  <a:lnTo>
                    <a:pt x="6850" y="739"/>
                  </a:lnTo>
                  <a:cubicBezTo>
                    <a:pt x="6552" y="739"/>
                    <a:pt x="5766" y="724"/>
                    <a:pt x="5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15"/>
            <p:cNvSpPr/>
            <p:nvPr/>
          </p:nvSpPr>
          <p:spPr>
            <a:xfrm>
              <a:off x="5935300" y="2802300"/>
              <a:ext cx="79750" cy="43225"/>
            </a:xfrm>
            <a:custGeom>
              <a:rect b="b" l="l" r="r" t="t"/>
              <a:pathLst>
                <a:path extrusionOk="0" h="1729" w="3190">
                  <a:moveTo>
                    <a:pt x="865" y="1"/>
                  </a:moveTo>
                  <a:cubicBezTo>
                    <a:pt x="393" y="1"/>
                    <a:pt x="0" y="378"/>
                    <a:pt x="0" y="865"/>
                  </a:cubicBezTo>
                  <a:cubicBezTo>
                    <a:pt x="0" y="1336"/>
                    <a:pt x="393" y="1729"/>
                    <a:pt x="865" y="1729"/>
                  </a:cubicBezTo>
                  <a:lnTo>
                    <a:pt x="3190" y="1729"/>
                  </a:lnTo>
                  <a:lnTo>
                    <a:pt x="31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15"/>
            <p:cNvSpPr/>
            <p:nvPr/>
          </p:nvSpPr>
          <p:spPr>
            <a:xfrm>
              <a:off x="5952575" y="2499875"/>
              <a:ext cx="154000" cy="272200"/>
            </a:xfrm>
            <a:custGeom>
              <a:rect b="b" l="l" r="r" t="t"/>
              <a:pathLst>
                <a:path extrusionOk="0" h="10888" w="6160">
                  <a:moveTo>
                    <a:pt x="2734" y="0"/>
                  </a:moveTo>
                  <a:cubicBezTo>
                    <a:pt x="1" y="2121"/>
                    <a:pt x="48" y="5153"/>
                    <a:pt x="48" y="5499"/>
                  </a:cubicBezTo>
                  <a:lnTo>
                    <a:pt x="48" y="10888"/>
                  </a:lnTo>
                  <a:lnTo>
                    <a:pt x="2499" y="10888"/>
                  </a:lnTo>
                  <a:lnTo>
                    <a:pt x="2499" y="4148"/>
                  </a:lnTo>
                  <a:cubicBezTo>
                    <a:pt x="2499" y="3818"/>
                    <a:pt x="2766" y="3535"/>
                    <a:pt x="3096" y="3535"/>
                  </a:cubicBezTo>
                  <a:cubicBezTo>
                    <a:pt x="3441" y="3535"/>
                    <a:pt x="3709" y="3818"/>
                    <a:pt x="3709" y="4148"/>
                  </a:cubicBezTo>
                  <a:lnTo>
                    <a:pt x="3709" y="8673"/>
                  </a:lnTo>
                  <a:lnTo>
                    <a:pt x="6159" y="8673"/>
                  </a:lnTo>
                  <a:lnTo>
                    <a:pt x="6159" y="2687"/>
                  </a:lnTo>
                  <a:cubicBezTo>
                    <a:pt x="6159" y="1807"/>
                    <a:pt x="5452" y="1084"/>
                    <a:pt x="4573" y="1084"/>
                  </a:cubicBezTo>
                  <a:cubicBezTo>
                    <a:pt x="3881" y="1084"/>
                    <a:pt x="3127" y="723"/>
                    <a:pt x="2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7" name="Google Shape;4017;p115"/>
          <p:cNvGrpSpPr/>
          <p:nvPr/>
        </p:nvGrpSpPr>
        <p:grpSpPr>
          <a:xfrm>
            <a:off x="6635225" y="2453525"/>
            <a:ext cx="482750" cy="520450"/>
            <a:chOff x="6635225" y="2453525"/>
            <a:chExt cx="482750" cy="520450"/>
          </a:xfrm>
        </p:grpSpPr>
        <p:sp>
          <p:nvSpPr>
            <p:cNvPr id="4018" name="Google Shape;4018;p115"/>
            <p:cNvSpPr/>
            <p:nvPr/>
          </p:nvSpPr>
          <p:spPr>
            <a:xfrm>
              <a:off x="6778575" y="2691150"/>
              <a:ext cx="82525" cy="82500"/>
            </a:xfrm>
            <a:custGeom>
              <a:rect b="b" l="l" r="r" t="t"/>
              <a:pathLst>
                <a:path extrusionOk="0" h="3300" w="3301">
                  <a:moveTo>
                    <a:pt x="1650" y="0"/>
                  </a:moveTo>
                  <a:cubicBezTo>
                    <a:pt x="739" y="0"/>
                    <a:pt x="1" y="739"/>
                    <a:pt x="1" y="1650"/>
                  </a:cubicBezTo>
                  <a:cubicBezTo>
                    <a:pt x="1" y="2561"/>
                    <a:pt x="739" y="3300"/>
                    <a:pt x="1650" y="3300"/>
                  </a:cubicBezTo>
                  <a:cubicBezTo>
                    <a:pt x="2562" y="3300"/>
                    <a:pt x="3300" y="2561"/>
                    <a:pt x="3300" y="1650"/>
                  </a:cubicBezTo>
                  <a:cubicBezTo>
                    <a:pt x="3300" y="739"/>
                    <a:pt x="2562" y="0"/>
                    <a:pt x="1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15"/>
            <p:cNvSpPr/>
            <p:nvPr/>
          </p:nvSpPr>
          <p:spPr>
            <a:xfrm>
              <a:off x="6835150" y="2789350"/>
              <a:ext cx="82500" cy="82500"/>
            </a:xfrm>
            <a:custGeom>
              <a:rect b="b" l="l" r="r" t="t"/>
              <a:pathLst>
                <a:path extrusionOk="0" h="3300" w="3300">
                  <a:moveTo>
                    <a:pt x="1650" y="0"/>
                  </a:moveTo>
                  <a:cubicBezTo>
                    <a:pt x="739" y="0"/>
                    <a:pt x="0" y="738"/>
                    <a:pt x="0" y="1650"/>
                  </a:cubicBezTo>
                  <a:cubicBezTo>
                    <a:pt x="0" y="2545"/>
                    <a:pt x="739" y="3299"/>
                    <a:pt x="1650" y="3299"/>
                  </a:cubicBezTo>
                  <a:cubicBezTo>
                    <a:pt x="2561" y="3299"/>
                    <a:pt x="3299" y="2545"/>
                    <a:pt x="3299" y="1650"/>
                  </a:cubicBezTo>
                  <a:cubicBezTo>
                    <a:pt x="3299" y="738"/>
                    <a:pt x="2561" y="0"/>
                    <a:pt x="1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15"/>
            <p:cNvSpPr/>
            <p:nvPr/>
          </p:nvSpPr>
          <p:spPr>
            <a:xfrm>
              <a:off x="6918800" y="2773625"/>
              <a:ext cx="199175" cy="200350"/>
            </a:xfrm>
            <a:custGeom>
              <a:rect b="b" l="l" r="r" t="t"/>
              <a:pathLst>
                <a:path extrusionOk="0" h="8014" w="7967">
                  <a:moveTo>
                    <a:pt x="2907" y="1"/>
                  </a:moveTo>
                  <a:cubicBezTo>
                    <a:pt x="2467" y="645"/>
                    <a:pt x="1760" y="1085"/>
                    <a:pt x="959" y="1195"/>
                  </a:cubicBezTo>
                  <a:cubicBezTo>
                    <a:pt x="1100" y="1525"/>
                    <a:pt x="1179" y="1886"/>
                    <a:pt x="1179" y="2279"/>
                  </a:cubicBezTo>
                  <a:cubicBezTo>
                    <a:pt x="1179" y="3221"/>
                    <a:pt x="708" y="4070"/>
                    <a:pt x="1" y="4588"/>
                  </a:cubicBezTo>
                  <a:cubicBezTo>
                    <a:pt x="79" y="4824"/>
                    <a:pt x="299" y="4997"/>
                    <a:pt x="566" y="4997"/>
                  </a:cubicBezTo>
                  <a:lnTo>
                    <a:pt x="1320" y="4997"/>
                  </a:lnTo>
                  <a:cubicBezTo>
                    <a:pt x="1823" y="4997"/>
                    <a:pt x="2216" y="5389"/>
                    <a:pt x="2216" y="5892"/>
                  </a:cubicBezTo>
                  <a:cubicBezTo>
                    <a:pt x="2216" y="6222"/>
                    <a:pt x="2483" y="6505"/>
                    <a:pt x="2829" y="6505"/>
                  </a:cubicBezTo>
                  <a:cubicBezTo>
                    <a:pt x="3316" y="6505"/>
                    <a:pt x="3724" y="6898"/>
                    <a:pt x="3724" y="7400"/>
                  </a:cubicBezTo>
                  <a:cubicBezTo>
                    <a:pt x="3724" y="7730"/>
                    <a:pt x="3991" y="8013"/>
                    <a:pt x="4337" y="8013"/>
                  </a:cubicBezTo>
                  <a:lnTo>
                    <a:pt x="7353" y="8013"/>
                  </a:lnTo>
                  <a:cubicBezTo>
                    <a:pt x="7683" y="8013"/>
                    <a:pt x="7966" y="7730"/>
                    <a:pt x="7966" y="7400"/>
                  </a:cubicBezTo>
                  <a:lnTo>
                    <a:pt x="7966" y="4384"/>
                  </a:lnTo>
                  <a:cubicBezTo>
                    <a:pt x="7966" y="4054"/>
                    <a:pt x="7683" y="3771"/>
                    <a:pt x="7353" y="3771"/>
                  </a:cubicBezTo>
                  <a:cubicBezTo>
                    <a:pt x="6851" y="3771"/>
                    <a:pt x="6458" y="3378"/>
                    <a:pt x="6458" y="2876"/>
                  </a:cubicBezTo>
                  <a:cubicBezTo>
                    <a:pt x="6458" y="2546"/>
                    <a:pt x="6175" y="2263"/>
                    <a:pt x="5845" y="2263"/>
                  </a:cubicBezTo>
                  <a:cubicBezTo>
                    <a:pt x="5342" y="2263"/>
                    <a:pt x="4950" y="1870"/>
                    <a:pt x="4950" y="1367"/>
                  </a:cubicBezTo>
                  <a:lnTo>
                    <a:pt x="4950" y="613"/>
                  </a:lnTo>
                  <a:cubicBezTo>
                    <a:pt x="4950" y="283"/>
                    <a:pt x="4667" y="1"/>
                    <a:pt x="43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15"/>
            <p:cNvSpPr/>
            <p:nvPr/>
          </p:nvSpPr>
          <p:spPr>
            <a:xfrm>
              <a:off x="6891700" y="2691150"/>
              <a:ext cx="82500" cy="82500"/>
            </a:xfrm>
            <a:custGeom>
              <a:rect b="b" l="l" r="r" t="t"/>
              <a:pathLst>
                <a:path extrusionOk="0" h="3300" w="3300">
                  <a:moveTo>
                    <a:pt x="1650" y="0"/>
                  </a:moveTo>
                  <a:cubicBezTo>
                    <a:pt x="739" y="0"/>
                    <a:pt x="1" y="739"/>
                    <a:pt x="1" y="1650"/>
                  </a:cubicBezTo>
                  <a:cubicBezTo>
                    <a:pt x="1" y="2561"/>
                    <a:pt x="739" y="3300"/>
                    <a:pt x="1650" y="3300"/>
                  </a:cubicBezTo>
                  <a:cubicBezTo>
                    <a:pt x="2561" y="3300"/>
                    <a:pt x="3300" y="2561"/>
                    <a:pt x="3300" y="1650"/>
                  </a:cubicBezTo>
                  <a:cubicBezTo>
                    <a:pt x="3300" y="739"/>
                    <a:pt x="2561" y="0"/>
                    <a:pt x="1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15"/>
            <p:cNvSpPr/>
            <p:nvPr/>
          </p:nvSpPr>
          <p:spPr>
            <a:xfrm>
              <a:off x="6635225" y="2773625"/>
              <a:ext cx="199150" cy="200350"/>
            </a:xfrm>
            <a:custGeom>
              <a:rect b="b" l="l" r="r" t="t"/>
              <a:pathLst>
                <a:path extrusionOk="0" h="8014" w="7966">
                  <a:moveTo>
                    <a:pt x="3630" y="1"/>
                  </a:moveTo>
                  <a:cubicBezTo>
                    <a:pt x="3284" y="1"/>
                    <a:pt x="3017" y="283"/>
                    <a:pt x="3017" y="613"/>
                  </a:cubicBezTo>
                  <a:lnTo>
                    <a:pt x="3017" y="1367"/>
                  </a:lnTo>
                  <a:cubicBezTo>
                    <a:pt x="3017" y="1870"/>
                    <a:pt x="2608" y="2263"/>
                    <a:pt x="2121" y="2263"/>
                  </a:cubicBezTo>
                  <a:cubicBezTo>
                    <a:pt x="1776" y="2263"/>
                    <a:pt x="1509" y="2546"/>
                    <a:pt x="1509" y="2876"/>
                  </a:cubicBezTo>
                  <a:cubicBezTo>
                    <a:pt x="1509" y="3378"/>
                    <a:pt x="1100" y="3771"/>
                    <a:pt x="613" y="3771"/>
                  </a:cubicBezTo>
                  <a:cubicBezTo>
                    <a:pt x="267" y="3771"/>
                    <a:pt x="0" y="4054"/>
                    <a:pt x="0" y="4384"/>
                  </a:cubicBezTo>
                  <a:lnTo>
                    <a:pt x="0" y="7400"/>
                  </a:lnTo>
                  <a:cubicBezTo>
                    <a:pt x="0" y="7730"/>
                    <a:pt x="267" y="8013"/>
                    <a:pt x="613" y="8013"/>
                  </a:cubicBezTo>
                  <a:lnTo>
                    <a:pt x="3614" y="8013"/>
                  </a:lnTo>
                  <a:cubicBezTo>
                    <a:pt x="3959" y="8013"/>
                    <a:pt x="4227" y="7730"/>
                    <a:pt x="4227" y="7400"/>
                  </a:cubicBezTo>
                  <a:cubicBezTo>
                    <a:pt x="4227" y="6898"/>
                    <a:pt x="4635" y="6505"/>
                    <a:pt x="5122" y="6505"/>
                  </a:cubicBezTo>
                  <a:cubicBezTo>
                    <a:pt x="5468" y="6505"/>
                    <a:pt x="5735" y="6222"/>
                    <a:pt x="5735" y="5892"/>
                  </a:cubicBezTo>
                  <a:cubicBezTo>
                    <a:pt x="5735" y="5389"/>
                    <a:pt x="6143" y="4997"/>
                    <a:pt x="6630" y="4997"/>
                  </a:cubicBezTo>
                  <a:lnTo>
                    <a:pt x="7384" y="4997"/>
                  </a:lnTo>
                  <a:cubicBezTo>
                    <a:pt x="7652" y="4997"/>
                    <a:pt x="7871" y="4824"/>
                    <a:pt x="7966" y="4588"/>
                  </a:cubicBezTo>
                  <a:cubicBezTo>
                    <a:pt x="7243" y="4070"/>
                    <a:pt x="6772" y="3221"/>
                    <a:pt x="6772" y="2279"/>
                  </a:cubicBezTo>
                  <a:cubicBezTo>
                    <a:pt x="6772" y="1886"/>
                    <a:pt x="6850" y="1525"/>
                    <a:pt x="6992" y="1195"/>
                  </a:cubicBezTo>
                  <a:cubicBezTo>
                    <a:pt x="6190" y="1085"/>
                    <a:pt x="5499" y="645"/>
                    <a:pt x="50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15"/>
            <p:cNvSpPr/>
            <p:nvPr/>
          </p:nvSpPr>
          <p:spPr>
            <a:xfrm>
              <a:off x="6793125" y="2453525"/>
              <a:ext cx="166550" cy="234900"/>
            </a:xfrm>
            <a:custGeom>
              <a:rect b="b" l="l" r="r" t="t"/>
              <a:pathLst>
                <a:path extrusionOk="0" h="9396" w="6662">
                  <a:moveTo>
                    <a:pt x="3331" y="0"/>
                  </a:moveTo>
                  <a:cubicBezTo>
                    <a:pt x="3174" y="0"/>
                    <a:pt x="3017" y="63"/>
                    <a:pt x="2907" y="189"/>
                  </a:cubicBezTo>
                  <a:lnTo>
                    <a:pt x="770" y="2310"/>
                  </a:lnTo>
                  <a:cubicBezTo>
                    <a:pt x="534" y="2545"/>
                    <a:pt x="534" y="2938"/>
                    <a:pt x="770" y="3174"/>
                  </a:cubicBezTo>
                  <a:cubicBezTo>
                    <a:pt x="1116" y="3520"/>
                    <a:pt x="1116" y="4101"/>
                    <a:pt x="770" y="4446"/>
                  </a:cubicBezTo>
                  <a:cubicBezTo>
                    <a:pt x="534" y="4682"/>
                    <a:pt x="534" y="5059"/>
                    <a:pt x="770" y="5311"/>
                  </a:cubicBezTo>
                  <a:cubicBezTo>
                    <a:pt x="1131" y="5656"/>
                    <a:pt x="1116" y="6222"/>
                    <a:pt x="770" y="6583"/>
                  </a:cubicBezTo>
                  <a:cubicBezTo>
                    <a:pt x="487" y="6866"/>
                    <a:pt x="236" y="7102"/>
                    <a:pt x="236" y="7102"/>
                  </a:cubicBezTo>
                  <a:cubicBezTo>
                    <a:pt x="0" y="7337"/>
                    <a:pt x="0" y="7730"/>
                    <a:pt x="236" y="7966"/>
                  </a:cubicBezTo>
                  <a:lnTo>
                    <a:pt x="597" y="8327"/>
                  </a:lnTo>
                  <a:cubicBezTo>
                    <a:pt x="754" y="8311"/>
                    <a:pt x="911" y="8296"/>
                    <a:pt x="1068" y="8296"/>
                  </a:cubicBezTo>
                  <a:cubicBezTo>
                    <a:pt x="1995" y="8296"/>
                    <a:pt x="2812" y="8720"/>
                    <a:pt x="3331" y="9395"/>
                  </a:cubicBezTo>
                  <a:cubicBezTo>
                    <a:pt x="3865" y="8720"/>
                    <a:pt x="4682" y="8296"/>
                    <a:pt x="5593" y="8296"/>
                  </a:cubicBezTo>
                  <a:cubicBezTo>
                    <a:pt x="5750" y="8296"/>
                    <a:pt x="5907" y="8311"/>
                    <a:pt x="6065" y="8327"/>
                  </a:cubicBezTo>
                  <a:lnTo>
                    <a:pt x="6426" y="7966"/>
                  </a:lnTo>
                  <a:cubicBezTo>
                    <a:pt x="6662" y="7730"/>
                    <a:pt x="6662" y="7353"/>
                    <a:pt x="6426" y="7102"/>
                  </a:cubicBezTo>
                  <a:cubicBezTo>
                    <a:pt x="6426" y="7102"/>
                    <a:pt x="6190" y="6866"/>
                    <a:pt x="5892" y="6583"/>
                  </a:cubicBezTo>
                  <a:cubicBezTo>
                    <a:pt x="5546" y="6222"/>
                    <a:pt x="5546" y="5656"/>
                    <a:pt x="5892" y="5311"/>
                  </a:cubicBezTo>
                  <a:cubicBezTo>
                    <a:pt x="6127" y="5075"/>
                    <a:pt x="6127" y="4682"/>
                    <a:pt x="5892" y="4446"/>
                  </a:cubicBezTo>
                  <a:cubicBezTo>
                    <a:pt x="5546" y="4101"/>
                    <a:pt x="5546" y="3520"/>
                    <a:pt x="5907" y="3174"/>
                  </a:cubicBezTo>
                  <a:cubicBezTo>
                    <a:pt x="6143" y="2938"/>
                    <a:pt x="6127" y="2545"/>
                    <a:pt x="5892" y="2310"/>
                  </a:cubicBezTo>
                  <a:lnTo>
                    <a:pt x="3771" y="189"/>
                  </a:lnTo>
                  <a:cubicBezTo>
                    <a:pt x="3645" y="63"/>
                    <a:pt x="3488" y="0"/>
                    <a:pt x="33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115"/>
          <p:cNvGrpSpPr/>
          <p:nvPr/>
        </p:nvGrpSpPr>
        <p:grpSpPr>
          <a:xfrm>
            <a:off x="7297425" y="2502625"/>
            <a:ext cx="520450" cy="422250"/>
            <a:chOff x="7297425" y="2502625"/>
            <a:chExt cx="520450" cy="422250"/>
          </a:xfrm>
        </p:grpSpPr>
        <p:sp>
          <p:nvSpPr>
            <p:cNvPr id="4025" name="Google Shape;4025;p115"/>
            <p:cNvSpPr/>
            <p:nvPr/>
          </p:nvSpPr>
          <p:spPr>
            <a:xfrm>
              <a:off x="7605375" y="2771675"/>
              <a:ext cx="67575" cy="153200"/>
            </a:xfrm>
            <a:custGeom>
              <a:rect b="b" l="l" r="r" t="t"/>
              <a:pathLst>
                <a:path extrusionOk="0" h="6128" w="2703">
                  <a:moveTo>
                    <a:pt x="1351" y="0"/>
                  </a:moveTo>
                  <a:cubicBezTo>
                    <a:pt x="1006" y="393"/>
                    <a:pt x="534" y="691"/>
                    <a:pt x="0" y="833"/>
                  </a:cubicBezTo>
                  <a:lnTo>
                    <a:pt x="0" y="6127"/>
                  </a:lnTo>
                  <a:lnTo>
                    <a:pt x="2703" y="6127"/>
                  </a:lnTo>
                  <a:lnTo>
                    <a:pt x="2703" y="833"/>
                  </a:lnTo>
                  <a:cubicBezTo>
                    <a:pt x="2168" y="691"/>
                    <a:pt x="1697" y="393"/>
                    <a:pt x="1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15"/>
            <p:cNvSpPr/>
            <p:nvPr/>
          </p:nvSpPr>
          <p:spPr>
            <a:xfrm>
              <a:off x="7556675" y="2698600"/>
              <a:ext cx="64825" cy="65225"/>
            </a:xfrm>
            <a:custGeom>
              <a:rect b="b" l="l" r="r" t="t"/>
              <a:pathLst>
                <a:path extrusionOk="0" h="2609" w="2593">
                  <a:moveTo>
                    <a:pt x="833" y="1"/>
                  </a:moveTo>
                  <a:cubicBezTo>
                    <a:pt x="346" y="205"/>
                    <a:pt x="0" y="692"/>
                    <a:pt x="0" y="1258"/>
                  </a:cubicBezTo>
                  <a:cubicBezTo>
                    <a:pt x="0" y="1996"/>
                    <a:pt x="597" y="2609"/>
                    <a:pt x="1351" y="2609"/>
                  </a:cubicBezTo>
                  <a:cubicBezTo>
                    <a:pt x="1901" y="2609"/>
                    <a:pt x="2388" y="2263"/>
                    <a:pt x="2592" y="1760"/>
                  </a:cubicBezTo>
                  <a:cubicBezTo>
                    <a:pt x="1744" y="1525"/>
                    <a:pt x="1084" y="849"/>
                    <a:pt x="8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15"/>
            <p:cNvSpPr/>
            <p:nvPr/>
          </p:nvSpPr>
          <p:spPr>
            <a:xfrm>
              <a:off x="7556675" y="2598450"/>
              <a:ext cx="64825" cy="64825"/>
            </a:xfrm>
            <a:custGeom>
              <a:rect b="b" l="l" r="r" t="t"/>
              <a:pathLst>
                <a:path extrusionOk="0" h="2593" w="2593">
                  <a:moveTo>
                    <a:pt x="1351" y="1"/>
                  </a:moveTo>
                  <a:cubicBezTo>
                    <a:pt x="597" y="1"/>
                    <a:pt x="0" y="598"/>
                    <a:pt x="0" y="1352"/>
                  </a:cubicBezTo>
                  <a:cubicBezTo>
                    <a:pt x="0" y="1917"/>
                    <a:pt x="346" y="2389"/>
                    <a:pt x="833" y="2593"/>
                  </a:cubicBezTo>
                  <a:cubicBezTo>
                    <a:pt x="1084" y="1744"/>
                    <a:pt x="1744" y="1085"/>
                    <a:pt x="2592" y="833"/>
                  </a:cubicBezTo>
                  <a:cubicBezTo>
                    <a:pt x="2388" y="346"/>
                    <a:pt x="1901"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15"/>
            <p:cNvSpPr/>
            <p:nvPr/>
          </p:nvSpPr>
          <p:spPr>
            <a:xfrm>
              <a:off x="7703575" y="2502625"/>
              <a:ext cx="114300" cy="114300"/>
            </a:xfrm>
            <a:custGeom>
              <a:rect b="b" l="l" r="r" t="t"/>
              <a:pathLst>
                <a:path extrusionOk="0" h="4572" w="4572">
                  <a:moveTo>
                    <a:pt x="0" y="0"/>
                  </a:moveTo>
                  <a:lnTo>
                    <a:pt x="0" y="2687"/>
                  </a:lnTo>
                  <a:cubicBezTo>
                    <a:pt x="927" y="2907"/>
                    <a:pt x="1650" y="3645"/>
                    <a:pt x="1885" y="4572"/>
                  </a:cubicBezTo>
                  <a:lnTo>
                    <a:pt x="4572" y="4572"/>
                  </a:lnTo>
                  <a:lnTo>
                    <a:pt x="4572" y="613"/>
                  </a:lnTo>
                  <a:cubicBezTo>
                    <a:pt x="4572" y="267"/>
                    <a:pt x="4289" y="0"/>
                    <a:pt x="3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15"/>
            <p:cNvSpPr/>
            <p:nvPr/>
          </p:nvSpPr>
          <p:spPr>
            <a:xfrm>
              <a:off x="7729475" y="2647150"/>
              <a:ext cx="88400" cy="67575"/>
            </a:xfrm>
            <a:custGeom>
              <a:rect b="b" l="l" r="r" t="t"/>
              <a:pathLst>
                <a:path extrusionOk="0" h="2703" w="3536">
                  <a:moveTo>
                    <a:pt x="849" y="1"/>
                  </a:moveTo>
                  <a:cubicBezTo>
                    <a:pt x="708" y="535"/>
                    <a:pt x="409" y="1006"/>
                    <a:pt x="1" y="1352"/>
                  </a:cubicBezTo>
                  <a:cubicBezTo>
                    <a:pt x="409" y="1698"/>
                    <a:pt x="708" y="2169"/>
                    <a:pt x="849" y="2703"/>
                  </a:cubicBezTo>
                  <a:lnTo>
                    <a:pt x="3536" y="2703"/>
                  </a:lnTo>
                  <a:lnTo>
                    <a:pt x="35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15"/>
            <p:cNvSpPr/>
            <p:nvPr/>
          </p:nvSpPr>
          <p:spPr>
            <a:xfrm>
              <a:off x="7605375" y="2502625"/>
              <a:ext cx="67575" cy="88000"/>
            </a:xfrm>
            <a:custGeom>
              <a:rect b="b" l="l" r="r" t="t"/>
              <a:pathLst>
                <a:path extrusionOk="0" h="3520" w="2703">
                  <a:moveTo>
                    <a:pt x="0" y="0"/>
                  </a:moveTo>
                  <a:lnTo>
                    <a:pt x="0" y="2687"/>
                  </a:lnTo>
                  <a:cubicBezTo>
                    <a:pt x="534" y="2812"/>
                    <a:pt x="1006" y="3111"/>
                    <a:pt x="1351" y="3519"/>
                  </a:cubicBezTo>
                  <a:cubicBezTo>
                    <a:pt x="1697" y="3111"/>
                    <a:pt x="2168" y="2812"/>
                    <a:pt x="2703" y="2687"/>
                  </a:cubicBezTo>
                  <a:lnTo>
                    <a:pt x="27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15"/>
            <p:cNvSpPr/>
            <p:nvPr/>
          </p:nvSpPr>
          <p:spPr>
            <a:xfrm>
              <a:off x="7605375" y="2647150"/>
              <a:ext cx="67575" cy="67575"/>
            </a:xfrm>
            <a:custGeom>
              <a:rect b="b" l="l" r="r" t="t"/>
              <a:pathLst>
                <a:path extrusionOk="0" h="2703" w="2703">
                  <a:moveTo>
                    <a:pt x="1351" y="1"/>
                  </a:moveTo>
                  <a:cubicBezTo>
                    <a:pt x="613" y="1"/>
                    <a:pt x="0" y="613"/>
                    <a:pt x="0" y="1352"/>
                  </a:cubicBezTo>
                  <a:cubicBezTo>
                    <a:pt x="0" y="2106"/>
                    <a:pt x="613" y="2703"/>
                    <a:pt x="1351" y="2703"/>
                  </a:cubicBezTo>
                  <a:cubicBezTo>
                    <a:pt x="2106" y="2703"/>
                    <a:pt x="2703" y="2106"/>
                    <a:pt x="2703" y="1352"/>
                  </a:cubicBezTo>
                  <a:cubicBezTo>
                    <a:pt x="2703" y="613"/>
                    <a:pt x="2106" y="1"/>
                    <a:pt x="1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15"/>
            <p:cNvSpPr/>
            <p:nvPr/>
          </p:nvSpPr>
          <p:spPr>
            <a:xfrm>
              <a:off x="7297425" y="2745350"/>
              <a:ext cx="277725" cy="179525"/>
            </a:xfrm>
            <a:custGeom>
              <a:rect b="b" l="l" r="r" t="t"/>
              <a:pathLst>
                <a:path extrusionOk="0" h="7181" w="11109">
                  <a:moveTo>
                    <a:pt x="1" y="0"/>
                  </a:moveTo>
                  <a:lnTo>
                    <a:pt x="1" y="6568"/>
                  </a:lnTo>
                  <a:cubicBezTo>
                    <a:pt x="1" y="6913"/>
                    <a:pt x="284" y="7180"/>
                    <a:pt x="614" y="7180"/>
                  </a:cubicBezTo>
                  <a:lnTo>
                    <a:pt x="11109" y="7180"/>
                  </a:lnTo>
                  <a:lnTo>
                    <a:pt x="11109" y="1886"/>
                  </a:lnTo>
                  <a:cubicBezTo>
                    <a:pt x="10182" y="1650"/>
                    <a:pt x="9443" y="927"/>
                    <a:pt x="9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15"/>
            <p:cNvSpPr/>
            <p:nvPr/>
          </p:nvSpPr>
          <p:spPr>
            <a:xfrm>
              <a:off x="7297425" y="2647150"/>
              <a:ext cx="251400" cy="67575"/>
            </a:xfrm>
            <a:custGeom>
              <a:rect b="b" l="l" r="r" t="t"/>
              <a:pathLst>
                <a:path extrusionOk="0" h="2703" w="10056">
                  <a:moveTo>
                    <a:pt x="1" y="1"/>
                  </a:moveTo>
                  <a:lnTo>
                    <a:pt x="1" y="2703"/>
                  </a:lnTo>
                  <a:lnTo>
                    <a:pt x="9223" y="2703"/>
                  </a:lnTo>
                  <a:cubicBezTo>
                    <a:pt x="9349" y="2169"/>
                    <a:pt x="9647" y="1698"/>
                    <a:pt x="10056" y="1352"/>
                  </a:cubicBezTo>
                  <a:cubicBezTo>
                    <a:pt x="9647" y="1006"/>
                    <a:pt x="9349" y="535"/>
                    <a:pt x="9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15"/>
            <p:cNvSpPr/>
            <p:nvPr/>
          </p:nvSpPr>
          <p:spPr>
            <a:xfrm>
              <a:off x="7703575" y="2745350"/>
              <a:ext cx="114300" cy="179525"/>
            </a:xfrm>
            <a:custGeom>
              <a:rect b="b" l="l" r="r" t="t"/>
              <a:pathLst>
                <a:path extrusionOk="0" h="7181" w="4572">
                  <a:moveTo>
                    <a:pt x="1885" y="0"/>
                  </a:moveTo>
                  <a:cubicBezTo>
                    <a:pt x="1650" y="927"/>
                    <a:pt x="927" y="1650"/>
                    <a:pt x="0" y="1886"/>
                  </a:cubicBezTo>
                  <a:lnTo>
                    <a:pt x="0" y="7180"/>
                  </a:lnTo>
                  <a:lnTo>
                    <a:pt x="3959" y="7180"/>
                  </a:lnTo>
                  <a:cubicBezTo>
                    <a:pt x="4289" y="7180"/>
                    <a:pt x="4572" y="6913"/>
                    <a:pt x="4572" y="6568"/>
                  </a:cubicBezTo>
                  <a:lnTo>
                    <a:pt x="45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15"/>
            <p:cNvSpPr/>
            <p:nvPr/>
          </p:nvSpPr>
          <p:spPr>
            <a:xfrm>
              <a:off x="7656825" y="2598450"/>
              <a:ext cx="65225" cy="64825"/>
            </a:xfrm>
            <a:custGeom>
              <a:rect b="b" l="l" r="r" t="t"/>
              <a:pathLst>
                <a:path extrusionOk="0" h="2593" w="2609">
                  <a:moveTo>
                    <a:pt x="1257" y="1"/>
                  </a:moveTo>
                  <a:cubicBezTo>
                    <a:pt x="692" y="1"/>
                    <a:pt x="205" y="346"/>
                    <a:pt x="0" y="833"/>
                  </a:cubicBezTo>
                  <a:cubicBezTo>
                    <a:pt x="849" y="1085"/>
                    <a:pt x="1524" y="1744"/>
                    <a:pt x="1760" y="2593"/>
                  </a:cubicBezTo>
                  <a:cubicBezTo>
                    <a:pt x="2263" y="2389"/>
                    <a:pt x="2608" y="1917"/>
                    <a:pt x="2608" y="1352"/>
                  </a:cubicBezTo>
                  <a:cubicBezTo>
                    <a:pt x="2608" y="598"/>
                    <a:pt x="1996" y="1"/>
                    <a:pt x="1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15"/>
            <p:cNvSpPr/>
            <p:nvPr/>
          </p:nvSpPr>
          <p:spPr>
            <a:xfrm>
              <a:off x="7297425" y="2502625"/>
              <a:ext cx="277725" cy="114300"/>
            </a:xfrm>
            <a:custGeom>
              <a:rect b="b" l="l" r="r" t="t"/>
              <a:pathLst>
                <a:path extrusionOk="0" h="4572" w="11109">
                  <a:moveTo>
                    <a:pt x="614" y="0"/>
                  </a:moveTo>
                  <a:cubicBezTo>
                    <a:pt x="284" y="0"/>
                    <a:pt x="1" y="267"/>
                    <a:pt x="1" y="613"/>
                  </a:cubicBezTo>
                  <a:lnTo>
                    <a:pt x="1" y="4572"/>
                  </a:lnTo>
                  <a:lnTo>
                    <a:pt x="9223" y="4572"/>
                  </a:lnTo>
                  <a:cubicBezTo>
                    <a:pt x="9443" y="3645"/>
                    <a:pt x="10182" y="2907"/>
                    <a:pt x="11109" y="2687"/>
                  </a:cubicBezTo>
                  <a:lnTo>
                    <a:pt x="111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15"/>
            <p:cNvSpPr/>
            <p:nvPr/>
          </p:nvSpPr>
          <p:spPr>
            <a:xfrm>
              <a:off x="7656825" y="2698600"/>
              <a:ext cx="65225" cy="65225"/>
            </a:xfrm>
            <a:custGeom>
              <a:rect b="b" l="l" r="r" t="t"/>
              <a:pathLst>
                <a:path extrusionOk="0" h="2609" w="2609">
                  <a:moveTo>
                    <a:pt x="1760" y="1"/>
                  </a:moveTo>
                  <a:cubicBezTo>
                    <a:pt x="1524" y="849"/>
                    <a:pt x="849" y="1525"/>
                    <a:pt x="0" y="1760"/>
                  </a:cubicBezTo>
                  <a:cubicBezTo>
                    <a:pt x="205" y="2263"/>
                    <a:pt x="692" y="2609"/>
                    <a:pt x="1257" y="2609"/>
                  </a:cubicBezTo>
                  <a:cubicBezTo>
                    <a:pt x="1996" y="2609"/>
                    <a:pt x="2608" y="1996"/>
                    <a:pt x="2608" y="1258"/>
                  </a:cubicBezTo>
                  <a:cubicBezTo>
                    <a:pt x="2608" y="692"/>
                    <a:pt x="2263" y="205"/>
                    <a:pt x="1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115"/>
          <p:cNvGrpSpPr/>
          <p:nvPr/>
        </p:nvGrpSpPr>
        <p:grpSpPr>
          <a:xfrm>
            <a:off x="6629725" y="1903650"/>
            <a:ext cx="470575" cy="338575"/>
            <a:chOff x="6629725" y="1903650"/>
            <a:chExt cx="470575" cy="338575"/>
          </a:xfrm>
        </p:grpSpPr>
        <p:sp>
          <p:nvSpPr>
            <p:cNvPr id="4039" name="Google Shape;4039;p115"/>
            <p:cNvSpPr/>
            <p:nvPr/>
          </p:nvSpPr>
          <p:spPr>
            <a:xfrm>
              <a:off x="6681575" y="1905600"/>
              <a:ext cx="320925" cy="193275"/>
            </a:xfrm>
            <a:custGeom>
              <a:rect b="b" l="l" r="r" t="t"/>
              <a:pathLst>
                <a:path extrusionOk="0" h="7731" w="12837">
                  <a:moveTo>
                    <a:pt x="8610" y="1"/>
                  </a:moveTo>
                  <a:cubicBezTo>
                    <a:pt x="5091" y="1"/>
                    <a:pt x="3190" y="2404"/>
                    <a:pt x="2593" y="3410"/>
                  </a:cubicBezTo>
                  <a:lnTo>
                    <a:pt x="0" y="7730"/>
                  </a:lnTo>
                  <a:lnTo>
                    <a:pt x="12836" y="7730"/>
                  </a:lnTo>
                  <a:lnTo>
                    <a:pt x="10118" y="3221"/>
                  </a:lnTo>
                  <a:cubicBezTo>
                    <a:pt x="9961" y="2954"/>
                    <a:pt x="10039" y="2624"/>
                    <a:pt x="10307" y="2467"/>
                  </a:cubicBezTo>
                  <a:cubicBezTo>
                    <a:pt x="10399" y="2413"/>
                    <a:pt x="10498" y="2387"/>
                    <a:pt x="10596" y="2387"/>
                  </a:cubicBezTo>
                  <a:cubicBezTo>
                    <a:pt x="10781" y="2387"/>
                    <a:pt x="10958" y="2481"/>
                    <a:pt x="11061" y="2656"/>
                  </a:cubicBezTo>
                  <a:lnTo>
                    <a:pt x="11406" y="3221"/>
                  </a:lnTo>
                  <a:cubicBezTo>
                    <a:pt x="11469" y="3033"/>
                    <a:pt x="11548" y="2860"/>
                    <a:pt x="11642" y="2687"/>
                  </a:cubicBezTo>
                  <a:cubicBezTo>
                    <a:pt x="11768" y="2483"/>
                    <a:pt x="11909" y="2279"/>
                    <a:pt x="12066" y="2106"/>
                  </a:cubicBezTo>
                  <a:cubicBezTo>
                    <a:pt x="12050" y="1996"/>
                    <a:pt x="12035" y="1886"/>
                    <a:pt x="12035" y="1776"/>
                  </a:cubicBezTo>
                  <a:cubicBezTo>
                    <a:pt x="12035" y="1100"/>
                    <a:pt x="12270" y="488"/>
                    <a:pt x="126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15"/>
            <p:cNvSpPr/>
            <p:nvPr/>
          </p:nvSpPr>
          <p:spPr>
            <a:xfrm>
              <a:off x="7007950" y="1903650"/>
              <a:ext cx="92350" cy="92325"/>
            </a:xfrm>
            <a:custGeom>
              <a:rect b="b" l="l" r="r" t="t"/>
              <a:pathLst>
                <a:path extrusionOk="0" h="3693" w="3694">
                  <a:moveTo>
                    <a:pt x="3599" y="1681"/>
                  </a:moveTo>
                  <a:cubicBezTo>
                    <a:pt x="3693" y="2655"/>
                    <a:pt x="2970" y="3519"/>
                    <a:pt x="2012" y="3598"/>
                  </a:cubicBezTo>
                  <a:cubicBezTo>
                    <a:pt x="1038" y="3692"/>
                    <a:pt x="174" y="2969"/>
                    <a:pt x="95" y="2011"/>
                  </a:cubicBezTo>
                  <a:cubicBezTo>
                    <a:pt x="1" y="1037"/>
                    <a:pt x="724" y="173"/>
                    <a:pt x="1682" y="94"/>
                  </a:cubicBezTo>
                  <a:cubicBezTo>
                    <a:pt x="2656" y="0"/>
                    <a:pt x="3520" y="723"/>
                    <a:pt x="3599" y="16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15"/>
            <p:cNvSpPr/>
            <p:nvPr/>
          </p:nvSpPr>
          <p:spPr>
            <a:xfrm>
              <a:off x="6629725" y="2126350"/>
              <a:ext cx="424225" cy="115875"/>
            </a:xfrm>
            <a:custGeom>
              <a:rect b="b" l="l" r="r" t="t"/>
              <a:pathLst>
                <a:path extrusionOk="0" h="4635" w="16969">
                  <a:moveTo>
                    <a:pt x="1729" y="0"/>
                  </a:moveTo>
                  <a:cubicBezTo>
                    <a:pt x="770" y="0"/>
                    <a:pt x="0" y="770"/>
                    <a:pt x="0" y="1728"/>
                  </a:cubicBezTo>
                  <a:lnTo>
                    <a:pt x="0" y="2907"/>
                  </a:lnTo>
                  <a:cubicBezTo>
                    <a:pt x="0" y="3865"/>
                    <a:pt x="786" y="4635"/>
                    <a:pt x="1729" y="4635"/>
                  </a:cubicBezTo>
                  <a:lnTo>
                    <a:pt x="15256" y="4635"/>
                  </a:lnTo>
                  <a:cubicBezTo>
                    <a:pt x="16183" y="4635"/>
                    <a:pt x="16968" y="3865"/>
                    <a:pt x="16968" y="2907"/>
                  </a:cubicBezTo>
                  <a:lnTo>
                    <a:pt x="16968" y="1728"/>
                  </a:lnTo>
                  <a:cubicBezTo>
                    <a:pt x="16968" y="770"/>
                    <a:pt x="16198" y="0"/>
                    <a:pt x="152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115"/>
          <p:cNvGrpSpPr/>
          <p:nvPr/>
        </p:nvGrpSpPr>
        <p:grpSpPr>
          <a:xfrm>
            <a:off x="7343775" y="1825275"/>
            <a:ext cx="502400" cy="497475"/>
            <a:chOff x="7343775" y="1825275"/>
            <a:chExt cx="502400" cy="497475"/>
          </a:xfrm>
        </p:grpSpPr>
        <p:sp>
          <p:nvSpPr>
            <p:cNvPr id="4043" name="Google Shape;4043;p115"/>
            <p:cNvSpPr/>
            <p:nvPr/>
          </p:nvSpPr>
          <p:spPr>
            <a:xfrm>
              <a:off x="7749900" y="2070950"/>
              <a:ext cx="41275" cy="40875"/>
            </a:xfrm>
            <a:custGeom>
              <a:rect b="b" l="l" r="r" t="t"/>
              <a:pathLst>
                <a:path extrusionOk="0" h="1635" w="1651">
                  <a:moveTo>
                    <a:pt x="1" y="1"/>
                  </a:moveTo>
                  <a:lnTo>
                    <a:pt x="1" y="1635"/>
                  </a:lnTo>
                  <a:lnTo>
                    <a:pt x="1651" y="1635"/>
                  </a:lnTo>
                  <a:lnTo>
                    <a:pt x="16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15"/>
            <p:cNvSpPr/>
            <p:nvPr/>
          </p:nvSpPr>
          <p:spPr>
            <a:xfrm>
              <a:off x="7745600" y="2141275"/>
              <a:ext cx="45575" cy="40875"/>
            </a:xfrm>
            <a:custGeom>
              <a:rect b="b" l="l" r="r" t="t"/>
              <a:pathLst>
                <a:path extrusionOk="0" h="1635" w="1823">
                  <a:moveTo>
                    <a:pt x="173" y="0"/>
                  </a:moveTo>
                  <a:lnTo>
                    <a:pt x="173" y="817"/>
                  </a:lnTo>
                  <a:cubicBezTo>
                    <a:pt x="173" y="1100"/>
                    <a:pt x="110" y="1383"/>
                    <a:pt x="0" y="1634"/>
                  </a:cubicBezTo>
                  <a:lnTo>
                    <a:pt x="1823" y="1634"/>
                  </a:lnTo>
                  <a:lnTo>
                    <a:pt x="18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15"/>
            <p:cNvSpPr/>
            <p:nvPr/>
          </p:nvSpPr>
          <p:spPr>
            <a:xfrm>
              <a:off x="7749900" y="2000650"/>
              <a:ext cx="41275" cy="41275"/>
            </a:xfrm>
            <a:custGeom>
              <a:rect b="b" l="l" r="r" t="t"/>
              <a:pathLst>
                <a:path extrusionOk="0" h="1651" w="1651">
                  <a:moveTo>
                    <a:pt x="818" y="1"/>
                  </a:moveTo>
                  <a:cubicBezTo>
                    <a:pt x="378" y="1"/>
                    <a:pt x="1" y="378"/>
                    <a:pt x="1" y="818"/>
                  </a:cubicBezTo>
                  <a:lnTo>
                    <a:pt x="1" y="1650"/>
                  </a:lnTo>
                  <a:lnTo>
                    <a:pt x="1651" y="1650"/>
                  </a:lnTo>
                  <a:lnTo>
                    <a:pt x="1651" y="818"/>
                  </a:lnTo>
                  <a:cubicBezTo>
                    <a:pt x="1651" y="378"/>
                    <a:pt x="1273" y="1"/>
                    <a:pt x="8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15"/>
            <p:cNvSpPr/>
            <p:nvPr/>
          </p:nvSpPr>
          <p:spPr>
            <a:xfrm>
              <a:off x="7541750" y="1825275"/>
              <a:ext cx="139450" cy="76025"/>
            </a:xfrm>
            <a:custGeom>
              <a:rect b="b" l="l" r="r" t="t"/>
              <a:pathLst>
                <a:path extrusionOk="0" h="3041" w="5578">
                  <a:moveTo>
                    <a:pt x="4941" y="1"/>
                  </a:moveTo>
                  <a:cubicBezTo>
                    <a:pt x="4792" y="1"/>
                    <a:pt x="4643" y="56"/>
                    <a:pt x="4525" y="166"/>
                  </a:cubicBezTo>
                  <a:lnTo>
                    <a:pt x="3174" y="1517"/>
                  </a:lnTo>
                  <a:cubicBezTo>
                    <a:pt x="2859" y="1344"/>
                    <a:pt x="2498" y="1250"/>
                    <a:pt x="2121" y="1250"/>
                  </a:cubicBezTo>
                  <a:cubicBezTo>
                    <a:pt x="1053" y="1250"/>
                    <a:pt x="173" y="2020"/>
                    <a:pt x="0" y="3041"/>
                  </a:cubicBezTo>
                  <a:lnTo>
                    <a:pt x="4242" y="3041"/>
                  </a:lnTo>
                  <a:cubicBezTo>
                    <a:pt x="4195" y="2789"/>
                    <a:pt x="4116" y="2554"/>
                    <a:pt x="3991" y="2349"/>
                  </a:cubicBezTo>
                  <a:lnTo>
                    <a:pt x="5358" y="998"/>
                  </a:lnTo>
                  <a:cubicBezTo>
                    <a:pt x="5577" y="763"/>
                    <a:pt x="5577" y="401"/>
                    <a:pt x="5358" y="166"/>
                  </a:cubicBezTo>
                  <a:cubicBezTo>
                    <a:pt x="5240" y="56"/>
                    <a:pt x="5090" y="1"/>
                    <a:pt x="49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15"/>
            <p:cNvSpPr/>
            <p:nvPr/>
          </p:nvSpPr>
          <p:spPr>
            <a:xfrm>
              <a:off x="7398775" y="1930350"/>
              <a:ext cx="391225" cy="251800"/>
            </a:xfrm>
            <a:custGeom>
              <a:rect b="b" l="l" r="r" t="t"/>
              <a:pathLst>
                <a:path extrusionOk="0" h="10072" w="15649">
                  <a:moveTo>
                    <a:pt x="2231" y="0"/>
                  </a:moveTo>
                  <a:cubicBezTo>
                    <a:pt x="1006" y="0"/>
                    <a:pt x="0" y="990"/>
                    <a:pt x="0" y="2231"/>
                  </a:cubicBezTo>
                  <a:lnTo>
                    <a:pt x="0" y="9254"/>
                  </a:lnTo>
                  <a:cubicBezTo>
                    <a:pt x="0" y="9710"/>
                    <a:pt x="377" y="10071"/>
                    <a:pt x="833" y="10071"/>
                  </a:cubicBezTo>
                  <a:cubicBezTo>
                    <a:pt x="1273" y="10071"/>
                    <a:pt x="1650" y="9710"/>
                    <a:pt x="1650" y="9254"/>
                  </a:cubicBezTo>
                  <a:lnTo>
                    <a:pt x="1650" y="3630"/>
                  </a:lnTo>
                  <a:cubicBezTo>
                    <a:pt x="1650" y="2514"/>
                    <a:pt x="2561" y="1650"/>
                    <a:pt x="3630" y="1650"/>
                  </a:cubicBezTo>
                  <a:cubicBezTo>
                    <a:pt x="4729" y="1650"/>
                    <a:pt x="5625" y="2546"/>
                    <a:pt x="5625" y="3630"/>
                  </a:cubicBezTo>
                  <a:lnTo>
                    <a:pt x="5625" y="6442"/>
                  </a:lnTo>
                  <a:cubicBezTo>
                    <a:pt x="5625" y="6897"/>
                    <a:pt x="5986" y="7259"/>
                    <a:pt x="6442" y="7259"/>
                  </a:cubicBezTo>
                  <a:cubicBezTo>
                    <a:pt x="6897" y="7259"/>
                    <a:pt x="7259" y="6897"/>
                    <a:pt x="7259" y="6442"/>
                  </a:cubicBezTo>
                  <a:lnTo>
                    <a:pt x="7259" y="3630"/>
                  </a:lnTo>
                  <a:cubicBezTo>
                    <a:pt x="7259" y="2546"/>
                    <a:pt x="8154" y="1650"/>
                    <a:pt x="9254" y="1650"/>
                  </a:cubicBezTo>
                  <a:cubicBezTo>
                    <a:pt x="10354" y="1650"/>
                    <a:pt x="11234" y="2530"/>
                    <a:pt x="11234" y="3630"/>
                  </a:cubicBezTo>
                  <a:lnTo>
                    <a:pt x="11234" y="9254"/>
                  </a:lnTo>
                  <a:cubicBezTo>
                    <a:pt x="11234" y="9710"/>
                    <a:pt x="11611" y="10071"/>
                    <a:pt x="12066" y="10071"/>
                  </a:cubicBezTo>
                  <a:cubicBezTo>
                    <a:pt x="12506" y="10071"/>
                    <a:pt x="12883" y="9710"/>
                    <a:pt x="12883" y="9254"/>
                  </a:cubicBezTo>
                  <a:lnTo>
                    <a:pt x="12883" y="3630"/>
                  </a:lnTo>
                  <a:cubicBezTo>
                    <a:pt x="12883" y="2514"/>
                    <a:pt x="13795" y="1650"/>
                    <a:pt x="14863" y="1650"/>
                  </a:cubicBezTo>
                  <a:cubicBezTo>
                    <a:pt x="15146" y="1650"/>
                    <a:pt x="15413" y="1713"/>
                    <a:pt x="15648" y="1807"/>
                  </a:cubicBezTo>
                  <a:cubicBezTo>
                    <a:pt x="15381" y="362"/>
                    <a:pt x="14062" y="0"/>
                    <a:pt x="134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15"/>
            <p:cNvSpPr/>
            <p:nvPr/>
          </p:nvSpPr>
          <p:spPr>
            <a:xfrm>
              <a:off x="7469075" y="2070950"/>
              <a:ext cx="45600" cy="40875"/>
            </a:xfrm>
            <a:custGeom>
              <a:rect b="b" l="l" r="r" t="t"/>
              <a:pathLst>
                <a:path extrusionOk="0" h="1635" w="1824">
                  <a:moveTo>
                    <a:pt x="1" y="1"/>
                  </a:moveTo>
                  <a:lnTo>
                    <a:pt x="1" y="1635"/>
                  </a:lnTo>
                  <a:lnTo>
                    <a:pt x="1823" y="1635"/>
                  </a:lnTo>
                  <a:cubicBezTo>
                    <a:pt x="1713" y="1399"/>
                    <a:pt x="1650" y="1116"/>
                    <a:pt x="1650" y="818"/>
                  </a:cubicBezTo>
                  <a:lnTo>
                    <a:pt x="1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15"/>
            <p:cNvSpPr/>
            <p:nvPr/>
          </p:nvSpPr>
          <p:spPr>
            <a:xfrm>
              <a:off x="7469075" y="2000650"/>
              <a:ext cx="41275" cy="41275"/>
            </a:xfrm>
            <a:custGeom>
              <a:rect b="b" l="l" r="r" t="t"/>
              <a:pathLst>
                <a:path extrusionOk="0" h="1651" w="1651">
                  <a:moveTo>
                    <a:pt x="818" y="1"/>
                  </a:moveTo>
                  <a:cubicBezTo>
                    <a:pt x="362" y="1"/>
                    <a:pt x="1" y="378"/>
                    <a:pt x="1" y="818"/>
                  </a:cubicBezTo>
                  <a:lnTo>
                    <a:pt x="1" y="1650"/>
                  </a:lnTo>
                  <a:lnTo>
                    <a:pt x="1650" y="1650"/>
                  </a:lnTo>
                  <a:lnTo>
                    <a:pt x="1650" y="818"/>
                  </a:lnTo>
                  <a:cubicBezTo>
                    <a:pt x="1650" y="378"/>
                    <a:pt x="1273" y="1"/>
                    <a:pt x="8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15"/>
            <p:cNvSpPr/>
            <p:nvPr/>
          </p:nvSpPr>
          <p:spPr>
            <a:xfrm>
              <a:off x="7464750" y="2141275"/>
              <a:ext cx="190125" cy="40875"/>
            </a:xfrm>
            <a:custGeom>
              <a:rect b="b" l="l" r="r" t="t"/>
              <a:pathLst>
                <a:path extrusionOk="0" h="1635" w="7605">
                  <a:moveTo>
                    <a:pt x="174" y="0"/>
                  </a:moveTo>
                  <a:lnTo>
                    <a:pt x="174" y="817"/>
                  </a:lnTo>
                  <a:cubicBezTo>
                    <a:pt x="174" y="1100"/>
                    <a:pt x="111" y="1383"/>
                    <a:pt x="1" y="1634"/>
                  </a:cubicBezTo>
                  <a:lnTo>
                    <a:pt x="7605" y="1634"/>
                  </a:lnTo>
                  <a:cubicBezTo>
                    <a:pt x="7495" y="1383"/>
                    <a:pt x="7432" y="1100"/>
                    <a:pt x="7432" y="817"/>
                  </a:cubicBezTo>
                  <a:lnTo>
                    <a:pt x="74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15"/>
            <p:cNvSpPr/>
            <p:nvPr/>
          </p:nvSpPr>
          <p:spPr>
            <a:xfrm>
              <a:off x="7609700" y="2000650"/>
              <a:ext cx="40850" cy="41275"/>
            </a:xfrm>
            <a:custGeom>
              <a:rect b="b" l="l" r="r" t="t"/>
              <a:pathLst>
                <a:path extrusionOk="0" h="1651" w="1634">
                  <a:moveTo>
                    <a:pt x="817" y="1"/>
                  </a:moveTo>
                  <a:cubicBezTo>
                    <a:pt x="361" y="1"/>
                    <a:pt x="0" y="378"/>
                    <a:pt x="0" y="818"/>
                  </a:cubicBezTo>
                  <a:lnTo>
                    <a:pt x="0" y="1650"/>
                  </a:lnTo>
                  <a:lnTo>
                    <a:pt x="1634" y="1650"/>
                  </a:lnTo>
                  <a:lnTo>
                    <a:pt x="1634" y="818"/>
                  </a:lnTo>
                  <a:cubicBezTo>
                    <a:pt x="1634" y="362"/>
                    <a:pt x="1257" y="1"/>
                    <a:pt x="8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15"/>
            <p:cNvSpPr/>
            <p:nvPr/>
          </p:nvSpPr>
          <p:spPr>
            <a:xfrm>
              <a:off x="7604975" y="2070950"/>
              <a:ext cx="45575" cy="40875"/>
            </a:xfrm>
            <a:custGeom>
              <a:rect b="b" l="l" r="r" t="t"/>
              <a:pathLst>
                <a:path extrusionOk="0" h="1635" w="1823">
                  <a:moveTo>
                    <a:pt x="189" y="1"/>
                  </a:moveTo>
                  <a:lnTo>
                    <a:pt x="189" y="818"/>
                  </a:lnTo>
                  <a:cubicBezTo>
                    <a:pt x="189" y="1116"/>
                    <a:pt x="111" y="1399"/>
                    <a:pt x="1" y="1635"/>
                  </a:cubicBezTo>
                  <a:lnTo>
                    <a:pt x="1823" y="1635"/>
                  </a:lnTo>
                  <a:lnTo>
                    <a:pt x="18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15"/>
            <p:cNvSpPr/>
            <p:nvPr/>
          </p:nvSpPr>
          <p:spPr>
            <a:xfrm>
              <a:off x="7398775" y="2211175"/>
              <a:ext cx="392400" cy="40875"/>
            </a:xfrm>
            <a:custGeom>
              <a:rect b="b" l="l" r="r" t="t"/>
              <a:pathLst>
                <a:path extrusionOk="0" h="1635" w="15696">
                  <a:moveTo>
                    <a:pt x="0" y="1"/>
                  </a:moveTo>
                  <a:lnTo>
                    <a:pt x="0" y="1635"/>
                  </a:lnTo>
                  <a:lnTo>
                    <a:pt x="15696" y="1635"/>
                  </a:lnTo>
                  <a:lnTo>
                    <a:pt x="156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5"/>
            <p:cNvSpPr/>
            <p:nvPr/>
          </p:nvSpPr>
          <p:spPr>
            <a:xfrm>
              <a:off x="7343775" y="2281475"/>
              <a:ext cx="502400" cy="41275"/>
            </a:xfrm>
            <a:custGeom>
              <a:rect b="b" l="l" r="r" t="t"/>
              <a:pathLst>
                <a:path extrusionOk="0" h="1651" w="20096">
                  <a:moveTo>
                    <a:pt x="488" y="1"/>
                  </a:moveTo>
                  <a:cubicBezTo>
                    <a:pt x="189" y="1"/>
                    <a:pt x="1" y="331"/>
                    <a:pt x="158" y="582"/>
                  </a:cubicBezTo>
                  <a:cubicBezTo>
                    <a:pt x="551" y="1226"/>
                    <a:pt x="1258" y="1651"/>
                    <a:pt x="2059" y="1651"/>
                  </a:cubicBezTo>
                  <a:lnTo>
                    <a:pt x="18037" y="1651"/>
                  </a:lnTo>
                  <a:cubicBezTo>
                    <a:pt x="18838" y="1651"/>
                    <a:pt x="19545" y="1226"/>
                    <a:pt x="19938" y="582"/>
                  </a:cubicBezTo>
                  <a:cubicBezTo>
                    <a:pt x="20095" y="331"/>
                    <a:pt x="19907" y="1"/>
                    <a:pt x="196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5" name="Google Shape;4055;p115"/>
          <p:cNvSpPr/>
          <p:nvPr/>
        </p:nvSpPr>
        <p:spPr>
          <a:xfrm>
            <a:off x="1167425" y="3141275"/>
            <a:ext cx="520075" cy="520425"/>
          </a:xfrm>
          <a:custGeom>
            <a:rect b="b" l="l" r="r" t="t"/>
            <a:pathLst>
              <a:path extrusionOk="0" h="20817" w="20803">
                <a:moveTo>
                  <a:pt x="10401" y="0"/>
                </a:moveTo>
                <a:cubicBezTo>
                  <a:pt x="10056" y="0"/>
                  <a:pt x="9789" y="283"/>
                  <a:pt x="9789" y="613"/>
                </a:cubicBezTo>
                <a:lnTo>
                  <a:pt x="9789" y="1760"/>
                </a:lnTo>
                <a:lnTo>
                  <a:pt x="8877" y="833"/>
                </a:lnTo>
                <a:cubicBezTo>
                  <a:pt x="8760" y="715"/>
                  <a:pt x="8602" y="656"/>
                  <a:pt x="8445" y="656"/>
                </a:cubicBezTo>
                <a:cubicBezTo>
                  <a:pt x="8288" y="656"/>
                  <a:pt x="8131" y="715"/>
                  <a:pt x="8013" y="833"/>
                </a:cubicBezTo>
                <a:cubicBezTo>
                  <a:pt x="7778" y="1084"/>
                  <a:pt x="7778" y="1461"/>
                  <a:pt x="8013" y="1697"/>
                </a:cubicBezTo>
                <a:lnTo>
                  <a:pt x="9789" y="3488"/>
                </a:lnTo>
                <a:lnTo>
                  <a:pt x="9789" y="4572"/>
                </a:lnTo>
                <a:lnTo>
                  <a:pt x="9742" y="4572"/>
                </a:lnTo>
                <a:cubicBezTo>
                  <a:pt x="9412" y="4572"/>
                  <a:pt x="9145" y="4855"/>
                  <a:pt x="9145" y="5185"/>
                </a:cubicBezTo>
                <a:cubicBezTo>
                  <a:pt x="9145" y="5530"/>
                  <a:pt x="9412" y="5797"/>
                  <a:pt x="9742" y="5797"/>
                </a:cubicBezTo>
                <a:lnTo>
                  <a:pt x="9789" y="5797"/>
                </a:lnTo>
                <a:lnTo>
                  <a:pt x="9789" y="7384"/>
                </a:lnTo>
                <a:lnTo>
                  <a:pt x="9333" y="7840"/>
                </a:lnTo>
                <a:lnTo>
                  <a:pt x="8689" y="7840"/>
                </a:lnTo>
                <a:lnTo>
                  <a:pt x="7573" y="6724"/>
                </a:lnTo>
                <a:lnTo>
                  <a:pt x="7605" y="6693"/>
                </a:lnTo>
                <a:cubicBezTo>
                  <a:pt x="7841" y="6442"/>
                  <a:pt x="7841" y="6064"/>
                  <a:pt x="7605" y="5829"/>
                </a:cubicBezTo>
                <a:cubicBezTo>
                  <a:pt x="7479" y="5711"/>
                  <a:pt x="7322" y="5652"/>
                  <a:pt x="7167" y="5652"/>
                </a:cubicBezTo>
                <a:cubicBezTo>
                  <a:pt x="7012" y="5652"/>
                  <a:pt x="6859" y="5711"/>
                  <a:pt x="6741" y="5829"/>
                </a:cubicBezTo>
                <a:lnTo>
                  <a:pt x="6709" y="5860"/>
                </a:lnTo>
                <a:lnTo>
                  <a:pt x="5924" y="5075"/>
                </a:lnTo>
                <a:lnTo>
                  <a:pt x="5924" y="2561"/>
                </a:lnTo>
                <a:cubicBezTo>
                  <a:pt x="5924" y="2231"/>
                  <a:pt x="5657" y="1948"/>
                  <a:pt x="5327" y="1948"/>
                </a:cubicBezTo>
                <a:cubicBezTo>
                  <a:pt x="4981" y="1948"/>
                  <a:pt x="4714" y="2231"/>
                  <a:pt x="4714" y="2561"/>
                </a:cubicBezTo>
                <a:lnTo>
                  <a:pt x="4714" y="3865"/>
                </a:lnTo>
                <a:lnTo>
                  <a:pt x="3913" y="3048"/>
                </a:lnTo>
                <a:cubicBezTo>
                  <a:pt x="3787" y="2930"/>
                  <a:pt x="3630" y="2871"/>
                  <a:pt x="3475" y="2871"/>
                </a:cubicBezTo>
                <a:cubicBezTo>
                  <a:pt x="3320" y="2871"/>
                  <a:pt x="3167" y="2930"/>
                  <a:pt x="3049" y="3048"/>
                </a:cubicBezTo>
                <a:cubicBezTo>
                  <a:pt x="2797" y="3299"/>
                  <a:pt x="2797" y="3676"/>
                  <a:pt x="3049" y="3912"/>
                </a:cubicBezTo>
                <a:lnTo>
                  <a:pt x="3850" y="4729"/>
                </a:lnTo>
                <a:lnTo>
                  <a:pt x="2546" y="4729"/>
                </a:lnTo>
                <a:cubicBezTo>
                  <a:pt x="2216" y="4729"/>
                  <a:pt x="1949" y="4996"/>
                  <a:pt x="1949" y="5326"/>
                </a:cubicBezTo>
                <a:cubicBezTo>
                  <a:pt x="1949" y="5672"/>
                  <a:pt x="2216" y="5939"/>
                  <a:pt x="2546" y="5939"/>
                </a:cubicBezTo>
                <a:lnTo>
                  <a:pt x="5075" y="5939"/>
                </a:lnTo>
                <a:lnTo>
                  <a:pt x="5845" y="6724"/>
                </a:lnTo>
                <a:lnTo>
                  <a:pt x="5814" y="6756"/>
                </a:lnTo>
                <a:cubicBezTo>
                  <a:pt x="5578" y="6991"/>
                  <a:pt x="5578" y="7368"/>
                  <a:pt x="5814" y="7604"/>
                </a:cubicBezTo>
                <a:cubicBezTo>
                  <a:pt x="5932" y="7730"/>
                  <a:pt x="6089" y="7793"/>
                  <a:pt x="6246" y="7793"/>
                </a:cubicBezTo>
                <a:cubicBezTo>
                  <a:pt x="6403" y="7793"/>
                  <a:pt x="6560" y="7730"/>
                  <a:pt x="6678" y="7604"/>
                </a:cubicBezTo>
                <a:lnTo>
                  <a:pt x="6709" y="7573"/>
                </a:lnTo>
                <a:lnTo>
                  <a:pt x="7825" y="8704"/>
                </a:lnTo>
                <a:lnTo>
                  <a:pt x="7825" y="9348"/>
                </a:lnTo>
                <a:lnTo>
                  <a:pt x="7385" y="9804"/>
                </a:lnTo>
                <a:lnTo>
                  <a:pt x="5782" y="9804"/>
                </a:lnTo>
                <a:lnTo>
                  <a:pt x="5782" y="9757"/>
                </a:lnTo>
                <a:cubicBezTo>
                  <a:pt x="5782" y="9427"/>
                  <a:pt x="5515" y="9144"/>
                  <a:pt x="5170" y="9144"/>
                </a:cubicBezTo>
                <a:cubicBezTo>
                  <a:pt x="4840" y="9144"/>
                  <a:pt x="4573" y="9427"/>
                  <a:pt x="4573" y="9757"/>
                </a:cubicBezTo>
                <a:lnTo>
                  <a:pt x="4573" y="9804"/>
                </a:lnTo>
                <a:lnTo>
                  <a:pt x="3473" y="9804"/>
                </a:lnTo>
                <a:lnTo>
                  <a:pt x="1682" y="8028"/>
                </a:lnTo>
                <a:cubicBezTo>
                  <a:pt x="1564" y="7903"/>
                  <a:pt x="1411" y="7840"/>
                  <a:pt x="1258" y="7840"/>
                </a:cubicBezTo>
                <a:cubicBezTo>
                  <a:pt x="1104" y="7840"/>
                  <a:pt x="951" y="7903"/>
                  <a:pt x="833" y="8028"/>
                </a:cubicBezTo>
                <a:cubicBezTo>
                  <a:pt x="582" y="8264"/>
                  <a:pt x="582" y="8641"/>
                  <a:pt x="833" y="8877"/>
                </a:cubicBezTo>
                <a:lnTo>
                  <a:pt x="1745" y="9804"/>
                </a:lnTo>
                <a:lnTo>
                  <a:pt x="598" y="9804"/>
                </a:lnTo>
                <a:cubicBezTo>
                  <a:pt x="268" y="9804"/>
                  <a:pt x="1" y="10071"/>
                  <a:pt x="1" y="10416"/>
                </a:cubicBezTo>
                <a:cubicBezTo>
                  <a:pt x="1" y="10746"/>
                  <a:pt x="268" y="11029"/>
                  <a:pt x="598" y="11029"/>
                </a:cubicBezTo>
                <a:lnTo>
                  <a:pt x="1745" y="11029"/>
                </a:lnTo>
                <a:lnTo>
                  <a:pt x="833" y="11940"/>
                </a:lnTo>
                <a:cubicBezTo>
                  <a:pt x="582" y="12176"/>
                  <a:pt x="582" y="12569"/>
                  <a:pt x="833" y="12804"/>
                </a:cubicBezTo>
                <a:cubicBezTo>
                  <a:pt x="951" y="12922"/>
                  <a:pt x="1104" y="12981"/>
                  <a:pt x="1258" y="12981"/>
                </a:cubicBezTo>
                <a:cubicBezTo>
                  <a:pt x="1411" y="12981"/>
                  <a:pt x="1564" y="12922"/>
                  <a:pt x="1682" y="12804"/>
                </a:cubicBezTo>
                <a:lnTo>
                  <a:pt x="3473" y="11029"/>
                </a:lnTo>
                <a:lnTo>
                  <a:pt x="4573" y="11029"/>
                </a:lnTo>
                <a:lnTo>
                  <a:pt x="4573" y="11061"/>
                </a:lnTo>
                <a:cubicBezTo>
                  <a:pt x="4573" y="11406"/>
                  <a:pt x="4840" y="11673"/>
                  <a:pt x="5170" y="11673"/>
                </a:cubicBezTo>
                <a:cubicBezTo>
                  <a:pt x="5515" y="11673"/>
                  <a:pt x="5782" y="11406"/>
                  <a:pt x="5782" y="11061"/>
                </a:cubicBezTo>
                <a:lnTo>
                  <a:pt x="5782" y="11029"/>
                </a:lnTo>
                <a:lnTo>
                  <a:pt x="7385" y="11029"/>
                </a:lnTo>
                <a:lnTo>
                  <a:pt x="7825" y="11469"/>
                </a:lnTo>
                <a:lnTo>
                  <a:pt x="7825" y="12113"/>
                </a:lnTo>
                <a:lnTo>
                  <a:pt x="6709" y="13244"/>
                </a:lnTo>
                <a:lnTo>
                  <a:pt x="6678" y="13213"/>
                </a:lnTo>
                <a:cubicBezTo>
                  <a:pt x="6560" y="13095"/>
                  <a:pt x="6403" y="13036"/>
                  <a:pt x="6246" y="13036"/>
                </a:cubicBezTo>
                <a:cubicBezTo>
                  <a:pt x="6089" y="13036"/>
                  <a:pt x="5932" y="13095"/>
                  <a:pt x="5814" y="13213"/>
                </a:cubicBezTo>
                <a:cubicBezTo>
                  <a:pt x="5578" y="13449"/>
                  <a:pt x="5578" y="13841"/>
                  <a:pt x="5814" y="14077"/>
                </a:cubicBezTo>
                <a:lnTo>
                  <a:pt x="5845" y="14108"/>
                </a:lnTo>
                <a:lnTo>
                  <a:pt x="5075" y="14878"/>
                </a:lnTo>
                <a:lnTo>
                  <a:pt x="2546" y="14878"/>
                </a:lnTo>
                <a:cubicBezTo>
                  <a:pt x="2216" y="14878"/>
                  <a:pt x="1949" y="15161"/>
                  <a:pt x="1949" y="15491"/>
                </a:cubicBezTo>
                <a:cubicBezTo>
                  <a:pt x="1949" y="15821"/>
                  <a:pt x="2216" y="16104"/>
                  <a:pt x="2546" y="16104"/>
                </a:cubicBezTo>
                <a:lnTo>
                  <a:pt x="3850" y="16104"/>
                </a:lnTo>
                <a:lnTo>
                  <a:pt x="3049" y="16905"/>
                </a:lnTo>
                <a:cubicBezTo>
                  <a:pt x="2797" y="17141"/>
                  <a:pt x="2797" y="17533"/>
                  <a:pt x="3049" y="17769"/>
                </a:cubicBezTo>
                <a:cubicBezTo>
                  <a:pt x="3167" y="17887"/>
                  <a:pt x="3320" y="17946"/>
                  <a:pt x="3475" y="17946"/>
                </a:cubicBezTo>
                <a:cubicBezTo>
                  <a:pt x="3630" y="17946"/>
                  <a:pt x="3787" y="17887"/>
                  <a:pt x="3913" y="17769"/>
                </a:cubicBezTo>
                <a:lnTo>
                  <a:pt x="4714" y="16968"/>
                </a:lnTo>
                <a:lnTo>
                  <a:pt x="4714" y="18256"/>
                </a:lnTo>
                <a:cubicBezTo>
                  <a:pt x="4714" y="18602"/>
                  <a:pt x="4981" y="18869"/>
                  <a:pt x="5327" y="18869"/>
                </a:cubicBezTo>
                <a:cubicBezTo>
                  <a:pt x="5657" y="18869"/>
                  <a:pt x="5924" y="18602"/>
                  <a:pt x="5924" y="18256"/>
                </a:cubicBezTo>
                <a:lnTo>
                  <a:pt x="5924" y="15742"/>
                </a:lnTo>
                <a:lnTo>
                  <a:pt x="6709" y="14973"/>
                </a:lnTo>
                <a:lnTo>
                  <a:pt x="6741" y="15004"/>
                </a:lnTo>
                <a:cubicBezTo>
                  <a:pt x="6859" y="15122"/>
                  <a:pt x="7012" y="15181"/>
                  <a:pt x="7167" y="15181"/>
                </a:cubicBezTo>
                <a:cubicBezTo>
                  <a:pt x="7322" y="15181"/>
                  <a:pt x="7479" y="15122"/>
                  <a:pt x="7605" y="15004"/>
                </a:cubicBezTo>
                <a:cubicBezTo>
                  <a:pt x="7841" y="14768"/>
                  <a:pt x="7841" y="14376"/>
                  <a:pt x="7605" y="14140"/>
                </a:cubicBezTo>
                <a:lnTo>
                  <a:pt x="7573" y="14108"/>
                </a:lnTo>
                <a:lnTo>
                  <a:pt x="8689" y="12977"/>
                </a:lnTo>
                <a:lnTo>
                  <a:pt x="9333" y="12977"/>
                </a:lnTo>
                <a:lnTo>
                  <a:pt x="9789" y="13433"/>
                </a:lnTo>
                <a:lnTo>
                  <a:pt x="9789" y="15020"/>
                </a:lnTo>
                <a:lnTo>
                  <a:pt x="9742" y="15020"/>
                </a:lnTo>
                <a:cubicBezTo>
                  <a:pt x="9412" y="15020"/>
                  <a:pt x="9145" y="15302"/>
                  <a:pt x="9145" y="15632"/>
                </a:cubicBezTo>
                <a:cubicBezTo>
                  <a:pt x="9145" y="15978"/>
                  <a:pt x="9412" y="16245"/>
                  <a:pt x="9742" y="16245"/>
                </a:cubicBezTo>
                <a:lnTo>
                  <a:pt x="9789" y="16245"/>
                </a:lnTo>
                <a:lnTo>
                  <a:pt x="9789" y="17345"/>
                </a:lnTo>
                <a:lnTo>
                  <a:pt x="8013" y="19120"/>
                </a:lnTo>
                <a:cubicBezTo>
                  <a:pt x="7778" y="19356"/>
                  <a:pt x="7778" y="19749"/>
                  <a:pt x="8013" y="19984"/>
                </a:cubicBezTo>
                <a:cubicBezTo>
                  <a:pt x="8131" y="20102"/>
                  <a:pt x="8288" y="20161"/>
                  <a:pt x="8445" y="20161"/>
                </a:cubicBezTo>
                <a:cubicBezTo>
                  <a:pt x="8602" y="20161"/>
                  <a:pt x="8760" y="20102"/>
                  <a:pt x="8877" y="19984"/>
                </a:cubicBezTo>
                <a:lnTo>
                  <a:pt x="9789" y="19073"/>
                </a:lnTo>
                <a:lnTo>
                  <a:pt x="9789" y="20204"/>
                </a:lnTo>
                <a:cubicBezTo>
                  <a:pt x="9789" y="20550"/>
                  <a:pt x="10056" y="20817"/>
                  <a:pt x="10401" y="20817"/>
                </a:cubicBezTo>
                <a:cubicBezTo>
                  <a:pt x="10731" y="20817"/>
                  <a:pt x="11014" y="20550"/>
                  <a:pt x="11014" y="20204"/>
                </a:cubicBezTo>
                <a:lnTo>
                  <a:pt x="11014" y="19073"/>
                </a:lnTo>
                <a:lnTo>
                  <a:pt x="11925" y="19984"/>
                </a:lnTo>
                <a:cubicBezTo>
                  <a:pt x="12043" y="20102"/>
                  <a:pt x="12200" y="20161"/>
                  <a:pt x="12357" y="20161"/>
                </a:cubicBezTo>
                <a:cubicBezTo>
                  <a:pt x="12515" y="20161"/>
                  <a:pt x="12672" y="20102"/>
                  <a:pt x="12789" y="19984"/>
                </a:cubicBezTo>
                <a:cubicBezTo>
                  <a:pt x="13025" y="19749"/>
                  <a:pt x="13025" y="19356"/>
                  <a:pt x="12789" y="19120"/>
                </a:cubicBezTo>
                <a:lnTo>
                  <a:pt x="11014" y="17345"/>
                </a:lnTo>
                <a:lnTo>
                  <a:pt x="11014" y="16245"/>
                </a:lnTo>
                <a:lnTo>
                  <a:pt x="11046" y="16245"/>
                </a:lnTo>
                <a:cubicBezTo>
                  <a:pt x="11391" y="16245"/>
                  <a:pt x="11658" y="15978"/>
                  <a:pt x="11658" y="15632"/>
                </a:cubicBezTo>
                <a:cubicBezTo>
                  <a:pt x="11658" y="15302"/>
                  <a:pt x="11391" y="15020"/>
                  <a:pt x="11046" y="15020"/>
                </a:cubicBezTo>
                <a:lnTo>
                  <a:pt x="11014" y="15020"/>
                </a:lnTo>
                <a:lnTo>
                  <a:pt x="11014" y="13433"/>
                </a:lnTo>
                <a:lnTo>
                  <a:pt x="11470" y="12977"/>
                </a:lnTo>
                <a:lnTo>
                  <a:pt x="12114" y="12977"/>
                </a:lnTo>
                <a:lnTo>
                  <a:pt x="13229" y="14108"/>
                </a:lnTo>
                <a:lnTo>
                  <a:pt x="13198" y="14140"/>
                </a:lnTo>
                <a:cubicBezTo>
                  <a:pt x="12962" y="14376"/>
                  <a:pt x="12962" y="14753"/>
                  <a:pt x="13198" y="15004"/>
                </a:cubicBezTo>
                <a:cubicBezTo>
                  <a:pt x="13324" y="15114"/>
                  <a:pt x="13481" y="15177"/>
                  <a:pt x="13638" y="15177"/>
                </a:cubicBezTo>
                <a:cubicBezTo>
                  <a:pt x="13795" y="15177"/>
                  <a:pt x="13952" y="15114"/>
                  <a:pt x="14062" y="15004"/>
                </a:cubicBezTo>
                <a:lnTo>
                  <a:pt x="14093" y="14973"/>
                </a:lnTo>
                <a:lnTo>
                  <a:pt x="14863" y="15742"/>
                </a:lnTo>
                <a:lnTo>
                  <a:pt x="14863" y="18256"/>
                </a:lnTo>
                <a:cubicBezTo>
                  <a:pt x="14863" y="18602"/>
                  <a:pt x="15146" y="18869"/>
                  <a:pt x="15476" y="18869"/>
                </a:cubicBezTo>
                <a:cubicBezTo>
                  <a:pt x="15822" y="18869"/>
                  <a:pt x="16089" y="18602"/>
                  <a:pt x="16089" y="18256"/>
                </a:cubicBezTo>
                <a:lnTo>
                  <a:pt x="16089" y="16968"/>
                </a:lnTo>
                <a:lnTo>
                  <a:pt x="16890" y="17769"/>
                </a:lnTo>
                <a:cubicBezTo>
                  <a:pt x="17008" y="17887"/>
                  <a:pt x="17165" y="17946"/>
                  <a:pt x="17322" y="17946"/>
                </a:cubicBezTo>
                <a:cubicBezTo>
                  <a:pt x="17479" y="17946"/>
                  <a:pt x="17636" y="17887"/>
                  <a:pt x="17754" y="17769"/>
                </a:cubicBezTo>
                <a:cubicBezTo>
                  <a:pt x="17990" y="17533"/>
                  <a:pt x="17990" y="17141"/>
                  <a:pt x="17754" y="16905"/>
                </a:cubicBezTo>
                <a:lnTo>
                  <a:pt x="16953" y="16104"/>
                </a:lnTo>
                <a:lnTo>
                  <a:pt x="18257" y="16104"/>
                </a:lnTo>
                <a:cubicBezTo>
                  <a:pt x="18587" y="16104"/>
                  <a:pt x="18854" y="15821"/>
                  <a:pt x="18854" y="15491"/>
                </a:cubicBezTo>
                <a:cubicBezTo>
                  <a:pt x="18854" y="15161"/>
                  <a:pt x="18587" y="14878"/>
                  <a:pt x="18257" y="14878"/>
                </a:cubicBezTo>
                <a:lnTo>
                  <a:pt x="15727" y="14878"/>
                </a:lnTo>
                <a:lnTo>
                  <a:pt x="14958" y="14108"/>
                </a:lnTo>
                <a:lnTo>
                  <a:pt x="14989" y="14077"/>
                </a:lnTo>
                <a:cubicBezTo>
                  <a:pt x="15225" y="13841"/>
                  <a:pt x="15225" y="13449"/>
                  <a:pt x="14989" y="13213"/>
                </a:cubicBezTo>
                <a:cubicBezTo>
                  <a:pt x="14871" y="13095"/>
                  <a:pt x="14714" y="13036"/>
                  <a:pt x="14557" y="13036"/>
                </a:cubicBezTo>
                <a:cubicBezTo>
                  <a:pt x="14400" y="13036"/>
                  <a:pt x="14243" y="13095"/>
                  <a:pt x="14125" y="13213"/>
                </a:cubicBezTo>
                <a:lnTo>
                  <a:pt x="14093" y="13244"/>
                </a:lnTo>
                <a:lnTo>
                  <a:pt x="12962" y="12113"/>
                </a:lnTo>
                <a:lnTo>
                  <a:pt x="12962" y="11469"/>
                </a:lnTo>
                <a:lnTo>
                  <a:pt x="13418" y="11029"/>
                </a:lnTo>
                <a:lnTo>
                  <a:pt x="15020" y="11029"/>
                </a:lnTo>
                <a:lnTo>
                  <a:pt x="15020" y="11061"/>
                </a:lnTo>
                <a:cubicBezTo>
                  <a:pt x="15020" y="11406"/>
                  <a:pt x="15287" y="11673"/>
                  <a:pt x="15617" y="11673"/>
                </a:cubicBezTo>
                <a:cubicBezTo>
                  <a:pt x="15963" y="11673"/>
                  <a:pt x="16230" y="11406"/>
                  <a:pt x="16230" y="11061"/>
                </a:cubicBezTo>
                <a:lnTo>
                  <a:pt x="16230" y="11029"/>
                </a:lnTo>
                <a:lnTo>
                  <a:pt x="17330" y="11029"/>
                </a:lnTo>
                <a:lnTo>
                  <a:pt x="19105" y="12804"/>
                </a:lnTo>
                <a:cubicBezTo>
                  <a:pt x="19223" y="12922"/>
                  <a:pt x="19380" y="12981"/>
                  <a:pt x="19537" y="12981"/>
                </a:cubicBezTo>
                <a:cubicBezTo>
                  <a:pt x="19694" y="12981"/>
                  <a:pt x="19851" y="12922"/>
                  <a:pt x="19969" y="12804"/>
                </a:cubicBezTo>
                <a:cubicBezTo>
                  <a:pt x="20205" y="12569"/>
                  <a:pt x="20205" y="12176"/>
                  <a:pt x="19969" y="11940"/>
                </a:cubicBezTo>
                <a:lnTo>
                  <a:pt x="19058" y="11029"/>
                </a:lnTo>
                <a:lnTo>
                  <a:pt x="20189" y="11029"/>
                </a:lnTo>
                <a:cubicBezTo>
                  <a:pt x="20535" y="11029"/>
                  <a:pt x="20802" y="10746"/>
                  <a:pt x="20802" y="10416"/>
                </a:cubicBezTo>
                <a:cubicBezTo>
                  <a:pt x="20802" y="10071"/>
                  <a:pt x="20535" y="9804"/>
                  <a:pt x="20189" y="9804"/>
                </a:cubicBezTo>
                <a:lnTo>
                  <a:pt x="19058" y="9804"/>
                </a:lnTo>
                <a:lnTo>
                  <a:pt x="19969" y="8877"/>
                </a:lnTo>
                <a:cubicBezTo>
                  <a:pt x="20205" y="8641"/>
                  <a:pt x="20205" y="8264"/>
                  <a:pt x="19969" y="8028"/>
                </a:cubicBezTo>
                <a:cubicBezTo>
                  <a:pt x="19851" y="7903"/>
                  <a:pt x="19694" y="7840"/>
                  <a:pt x="19537" y="7840"/>
                </a:cubicBezTo>
                <a:cubicBezTo>
                  <a:pt x="19380" y="7840"/>
                  <a:pt x="19223" y="7903"/>
                  <a:pt x="19105" y="8028"/>
                </a:cubicBezTo>
                <a:lnTo>
                  <a:pt x="17330" y="9804"/>
                </a:lnTo>
                <a:lnTo>
                  <a:pt x="16230" y="9804"/>
                </a:lnTo>
                <a:lnTo>
                  <a:pt x="16230" y="9757"/>
                </a:lnTo>
                <a:cubicBezTo>
                  <a:pt x="16230" y="9427"/>
                  <a:pt x="15963" y="9144"/>
                  <a:pt x="15617" y="9144"/>
                </a:cubicBezTo>
                <a:cubicBezTo>
                  <a:pt x="15287" y="9144"/>
                  <a:pt x="15020" y="9427"/>
                  <a:pt x="15020" y="9757"/>
                </a:cubicBezTo>
                <a:lnTo>
                  <a:pt x="15020" y="9804"/>
                </a:lnTo>
                <a:lnTo>
                  <a:pt x="13418" y="9804"/>
                </a:lnTo>
                <a:lnTo>
                  <a:pt x="12962" y="9348"/>
                </a:lnTo>
                <a:lnTo>
                  <a:pt x="12962" y="8704"/>
                </a:lnTo>
                <a:lnTo>
                  <a:pt x="14093" y="7573"/>
                </a:lnTo>
                <a:lnTo>
                  <a:pt x="14125" y="7604"/>
                </a:lnTo>
                <a:cubicBezTo>
                  <a:pt x="14243" y="7730"/>
                  <a:pt x="14400" y="7793"/>
                  <a:pt x="14557" y="7793"/>
                </a:cubicBezTo>
                <a:cubicBezTo>
                  <a:pt x="14714" y="7793"/>
                  <a:pt x="14871" y="7730"/>
                  <a:pt x="14989" y="7604"/>
                </a:cubicBezTo>
                <a:cubicBezTo>
                  <a:pt x="15225" y="7368"/>
                  <a:pt x="15225" y="6991"/>
                  <a:pt x="14989" y="6756"/>
                </a:cubicBezTo>
                <a:lnTo>
                  <a:pt x="14958" y="6724"/>
                </a:lnTo>
                <a:lnTo>
                  <a:pt x="15727" y="5939"/>
                </a:lnTo>
                <a:lnTo>
                  <a:pt x="18257" y="5939"/>
                </a:lnTo>
                <a:cubicBezTo>
                  <a:pt x="18587" y="5939"/>
                  <a:pt x="18854" y="5672"/>
                  <a:pt x="18854" y="5326"/>
                </a:cubicBezTo>
                <a:cubicBezTo>
                  <a:pt x="18854" y="4996"/>
                  <a:pt x="18587" y="4729"/>
                  <a:pt x="18257" y="4729"/>
                </a:cubicBezTo>
                <a:lnTo>
                  <a:pt x="16953" y="4729"/>
                </a:lnTo>
                <a:lnTo>
                  <a:pt x="17754" y="3912"/>
                </a:lnTo>
                <a:cubicBezTo>
                  <a:pt x="17990" y="3676"/>
                  <a:pt x="17990" y="3299"/>
                  <a:pt x="17754" y="3048"/>
                </a:cubicBezTo>
                <a:cubicBezTo>
                  <a:pt x="17636" y="2930"/>
                  <a:pt x="17479" y="2871"/>
                  <a:pt x="17322" y="2871"/>
                </a:cubicBezTo>
                <a:cubicBezTo>
                  <a:pt x="17165" y="2871"/>
                  <a:pt x="17008" y="2930"/>
                  <a:pt x="16890" y="3048"/>
                </a:cubicBezTo>
                <a:lnTo>
                  <a:pt x="16089" y="3865"/>
                </a:lnTo>
                <a:lnTo>
                  <a:pt x="16089" y="2561"/>
                </a:lnTo>
                <a:cubicBezTo>
                  <a:pt x="16089" y="2231"/>
                  <a:pt x="15822" y="1948"/>
                  <a:pt x="15476" y="1948"/>
                </a:cubicBezTo>
                <a:cubicBezTo>
                  <a:pt x="15146" y="1948"/>
                  <a:pt x="14863" y="2231"/>
                  <a:pt x="14863" y="2561"/>
                </a:cubicBezTo>
                <a:lnTo>
                  <a:pt x="14863" y="5075"/>
                </a:lnTo>
                <a:lnTo>
                  <a:pt x="14093" y="5860"/>
                </a:lnTo>
                <a:lnTo>
                  <a:pt x="14062" y="5829"/>
                </a:lnTo>
                <a:cubicBezTo>
                  <a:pt x="13944" y="5711"/>
                  <a:pt x="13787" y="5652"/>
                  <a:pt x="13630" y="5652"/>
                </a:cubicBezTo>
                <a:cubicBezTo>
                  <a:pt x="13473" y="5652"/>
                  <a:pt x="13316" y="5711"/>
                  <a:pt x="13198" y="5829"/>
                </a:cubicBezTo>
                <a:cubicBezTo>
                  <a:pt x="12962" y="6064"/>
                  <a:pt x="12962" y="6442"/>
                  <a:pt x="13198" y="6693"/>
                </a:cubicBezTo>
                <a:lnTo>
                  <a:pt x="13229" y="6724"/>
                </a:lnTo>
                <a:lnTo>
                  <a:pt x="12114" y="7840"/>
                </a:lnTo>
                <a:lnTo>
                  <a:pt x="11470" y="7840"/>
                </a:lnTo>
                <a:lnTo>
                  <a:pt x="11014" y="7384"/>
                </a:lnTo>
                <a:lnTo>
                  <a:pt x="11014" y="5797"/>
                </a:lnTo>
                <a:lnTo>
                  <a:pt x="11046" y="5797"/>
                </a:lnTo>
                <a:cubicBezTo>
                  <a:pt x="11391" y="5797"/>
                  <a:pt x="11658" y="5530"/>
                  <a:pt x="11658" y="5185"/>
                </a:cubicBezTo>
                <a:cubicBezTo>
                  <a:pt x="11658" y="4855"/>
                  <a:pt x="11391" y="4572"/>
                  <a:pt x="11046" y="4572"/>
                </a:cubicBezTo>
                <a:lnTo>
                  <a:pt x="11014" y="4572"/>
                </a:lnTo>
                <a:lnTo>
                  <a:pt x="11014" y="3488"/>
                </a:lnTo>
                <a:lnTo>
                  <a:pt x="12789" y="1697"/>
                </a:lnTo>
                <a:cubicBezTo>
                  <a:pt x="13025" y="1461"/>
                  <a:pt x="13025" y="1084"/>
                  <a:pt x="12789" y="833"/>
                </a:cubicBezTo>
                <a:cubicBezTo>
                  <a:pt x="12672" y="715"/>
                  <a:pt x="12515" y="656"/>
                  <a:pt x="12357" y="656"/>
                </a:cubicBezTo>
                <a:cubicBezTo>
                  <a:pt x="12200" y="656"/>
                  <a:pt x="12043" y="715"/>
                  <a:pt x="11925" y="833"/>
                </a:cubicBezTo>
                <a:lnTo>
                  <a:pt x="11014" y="1760"/>
                </a:lnTo>
                <a:lnTo>
                  <a:pt x="11014" y="613"/>
                </a:lnTo>
                <a:cubicBezTo>
                  <a:pt x="11014" y="283"/>
                  <a:pt x="10731" y="0"/>
                  <a:pt x="10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6" name="Google Shape;4056;p115"/>
          <p:cNvGrpSpPr/>
          <p:nvPr/>
        </p:nvGrpSpPr>
        <p:grpSpPr>
          <a:xfrm>
            <a:off x="1848500" y="3141275"/>
            <a:ext cx="520050" cy="520425"/>
            <a:chOff x="1848500" y="3141275"/>
            <a:chExt cx="520050" cy="520425"/>
          </a:xfrm>
        </p:grpSpPr>
        <p:sp>
          <p:nvSpPr>
            <p:cNvPr id="4057" name="Google Shape;4057;p115"/>
            <p:cNvSpPr/>
            <p:nvPr/>
          </p:nvSpPr>
          <p:spPr>
            <a:xfrm>
              <a:off x="2105375" y="3361600"/>
              <a:ext cx="79750" cy="190125"/>
            </a:xfrm>
            <a:custGeom>
              <a:rect b="b" l="l" r="r" t="t"/>
              <a:pathLst>
                <a:path extrusionOk="0" h="7605" w="3190">
                  <a:moveTo>
                    <a:pt x="0" y="1"/>
                  </a:moveTo>
                  <a:lnTo>
                    <a:pt x="0" y="6992"/>
                  </a:lnTo>
                  <a:cubicBezTo>
                    <a:pt x="0" y="7322"/>
                    <a:pt x="283" y="7605"/>
                    <a:pt x="613" y="7605"/>
                  </a:cubicBezTo>
                  <a:lnTo>
                    <a:pt x="3190" y="7605"/>
                  </a:lnTo>
                  <a:lnTo>
                    <a:pt x="31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15"/>
            <p:cNvSpPr/>
            <p:nvPr/>
          </p:nvSpPr>
          <p:spPr>
            <a:xfrm>
              <a:off x="2215750" y="3361600"/>
              <a:ext cx="79350" cy="190125"/>
            </a:xfrm>
            <a:custGeom>
              <a:rect b="b" l="l" r="r" t="t"/>
              <a:pathLst>
                <a:path extrusionOk="0" h="7605" w="3174">
                  <a:moveTo>
                    <a:pt x="0" y="1"/>
                  </a:moveTo>
                  <a:lnTo>
                    <a:pt x="0" y="7605"/>
                  </a:lnTo>
                  <a:lnTo>
                    <a:pt x="2577" y="7605"/>
                  </a:lnTo>
                  <a:cubicBezTo>
                    <a:pt x="2907" y="7605"/>
                    <a:pt x="3174" y="7322"/>
                    <a:pt x="3174" y="6992"/>
                  </a:cubicBezTo>
                  <a:lnTo>
                    <a:pt x="31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5"/>
            <p:cNvSpPr/>
            <p:nvPr/>
          </p:nvSpPr>
          <p:spPr>
            <a:xfrm>
              <a:off x="2007575" y="3251625"/>
              <a:ext cx="360975" cy="79775"/>
            </a:xfrm>
            <a:custGeom>
              <a:rect b="b" l="l" r="r" t="t"/>
              <a:pathLst>
                <a:path extrusionOk="0" h="3191" w="14439">
                  <a:moveTo>
                    <a:pt x="4289" y="1"/>
                  </a:moveTo>
                  <a:lnTo>
                    <a:pt x="3692" y="598"/>
                  </a:lnTo>
                  <a:cubicBezTo>
                    <a:pt x="2624" y="1666"/>
                    <a:pt x="1367" y="2546"/>
                    <a:pt x="0" y="3190"/>
                  </a:cubicBezTo>
                  <a:lnTo>
                    <a:pt x="13590" y="3190"/>
                  </a:lnTo>
                  <a:cubicBezTo>
                    <a:pt x="14046" y="3190"/>
                    <a:pt x="14439" y="2813"/>
                    <a:pt x="14439" y="2326"/>
                  </a:cubicBezTo>
                  <a:lnTo>
                    <a:pt x="144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5"/>
            <p:cNvSpPr/>
            <p:nvPr/>
          </p:nvSpPr>
          <p:spPr>
            <a:xfrm>
              <a:off x="2158400" y="3583525"/>
              <a:ext cx="30650" cy="78175"/>
            </a:xfrm>
            <a:custGeom>
              <a:rect b="b" l="l" r="r" t="t"/>
              <a:pathLst>
                <a:path extrusionOk="0" h="3127" w="1226">
                  <a:moveTo>
                    <a:pt x="0" y="1"/>
                  </a:moveTo>
                  <a:lnTo>
                    <a:pt x="0" y="2514"/>
                  </a:lnTo>
                  <a:cubicBezTo>
                    <a:pt x="0" y="2860"/>
                    <a:pt x="283" y="3127"/>
                    <a:pt x="613" y="3127"/>
                  </a:cubicBezTo>
                  <a:cubicBezTo>
                    <a:pt x="959" y="3127"/>
                    <a:pt x="1226" y="2860"/>
                    <a:pt x="1226" y="2514"/>
                  </a:cubicBezTo>
                  <a:lnTo>
                    <a:pt x="12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15"/>
            <p:cNvSpPr/>
            <p:nvPr/>
          </p:nvSpPr>
          <p:spPr>
            <a:xfrm>
              <a:off x="2211825" y="3583525"/>
              <a:ext cx="30250" cy="78175"/>
            </a:xfrm>
            <a:custGeom>
              <a:rect b="b" l="l" r="r" t="t"/>
              <a:pathLst>
                <a:path extrusionOk="0" h="3127" w="1210">
                  <a:moveTo>
                    <a:pt x="0" y="1"/>
                  </a:moveTo>
                  <a:lnTo>
                    <a:pt x="0" y="2514"/>
                  </a:lnTo>
                  <a:cubicBezTo>
                    <a:pt x="0" y="2860"/>
                    <a:pt x="267" y="3127"/>
                    <a:pt x="597" y="3127"/>
                  </a:cubicBezTo>
                  <a:cubicBezTo>
                    <a:pt x="943" y="3127"/>
                    <a:pt x="1210" y="2860"/>
                    <a:pt x="1210" y="2514"/>
                  </a:cubicBezTo>
                  <a:lnTo>
                    <a:pt x="12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15"/>
            <p:cNvSpPr/>
            <p:nvPr/>
          </p:nvSpPr>
          <p:spPr>
            <a:xfrm>
              <a:off x="1848500" y="3141275"/>
              <a:ext cx="154775" cy="79750"/>
            </a:xfrm>
            <a:custGeom>
              <a:rect b="b" l="l" r="r" t="t"/>
              <a:pathLst>
                <a:path extrusionOk="0" h="3190" w="6191">
                  <a:moveTo>
                    <a:pt x="865" y="0"/>
                  </a:moveTo>
                  <a:cubicBezTo>
                    <a:pt x="378" y="0"/>
                    <a:pt x="0" y="393"/>
                    <a:pt x="0" y="864"/>
                  </a:cubicBezTo>
                  <a:lnTo>
                    <a:pt x="0" y="3189"/>
                  </a:lnTo>
                  <a:cubicBezTo>
                    <a:pt x="2734" y="3032"/>
                    <a:pt x="4447" y="1555"/>
                    <a:pt x="5091" y="911"/>
                  </a:cubicBezTo>
                  <a:cubicBezTo>
                    <a:pt x="5436" y="566"/>
                    <a:pt x="5798" y="267"/>
                    <a:pt x="6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5"/>
            <p:cNvSpPr/>
            <p:nvPr/>
          </p:nvSpPr>
          <p:spPr>
            <a:xfrm>
              <a:off x="1848500" y="3141275"/>
              <a:ext cx="360975" cy="190125"/>
            </a:xfrm>
            <a:custGeom>
              <a:rect b="b" l="l" r="r" t="t"/>
              <a:pathLst>
                <a:path extrusionOk="0" h="7605" w="14439">
                  <a:moveTo>
                    <a:pt x="10213" y="0"/>
                  </a:moveTo>
                  <a:cubicBezTo>
                    <a:pt x="8610" y="0"/>
                    <a:pt x="7086" y="628"/>
                    <a:pt x="5955" y="1775"/>
                  </a:cubicBezTo>
                  <a:cubicBezTo>
                    <a:pt x="5201" y="2514"/>
                    <a:pt x="3190" y="4258"/>
                    <a:pt x="0" y="4399"/>
                  </a:cubicBezTo>
                  <a:lnTo>
                    <a:pt x="0" y="6740"/>
                  </a:lnTo>
                  <a:cubicBezTo>
                    <a:pt x="0" y="7227"/>
                    <a:pt x="393" y="7604"/>
                    <a:pt x="865" y="7604"/>
                  </a:cubicBezTo>
                  <a:cubicBezTo>
                    <a:pt x="3724" y="7604"/>
                    <a:pt x="6819" y="6536"/>
                    <a:pt x="9207" y="4148"/>
                  </a:cubicBezTo>
                  <a:lnTo>
                    <a:pt x="9993" y="3346"/>
                  </a:lnTo>
                  <a:cubicBezTo>
                    <a:pt x="10935" y="2404"/>
                    <a:pt x="12145" y="1084"/>
                    <a:pt x="144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5"/>
            <p:cNvSpPr/>
            <p:nvPr/>
          </p:nvSpPr>
          <p:spPr>
            <a:xfrm>
              <a:off x="2145425" y="3141275"/>
              <a:ext cx="223125" cy="79750"/>
            </a:xfrm>
            <a:custGeom>
              <a:rect b="b" l="l" r="r" t="t"/>
              <a:pathLst>
                <a:path extrusionOk="0" h="3190" w="8925">
                  <a:moveTo>
                    <a:pt x="8076" y="0"/>
                  </a:moveTo>
                  <a:cubicBezTo>
                    <a:pt x="6662" y="0"/>
                    <a:pt x="3112" y="283"/>
                    <a:pt x="1" y="3189"/>
                  </a:cubicBezTo>
                  <a:lnTo>
                    <a:pt x="8925" y="3189"/>
                  </a:lnTo>
                  <a:lnTo>
                    <a:pt x="8925" y="864"/>
                  </a:lnTo>
                  <a:cubicBezTo>
                    <a:pt x="8925" y="393"/>
                    <a:pt x="8548" y="0"/>
                    <a:pt x="8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5"/>
            <p:cNvSpPr/>
            <p:nvPr/>
          </p:nvSpPr>
          <p:spPr>
            <a:xfrm>
              <a:off x="2264850" y="3579200"/>
              <a:ext cx="30250" cy="82500"/>
            </a:xfrm>
            <a:custGeom>
              <a:rect b="b" l="l" r="r" t="t"/>
              <a:pathLst>
                <a:path extrusionOk="0" h="3300" w="1210">
                  <a:moveTo>
                    <a:pt x="1210" y="1"/>
                  </a:moveTo>
                  <a:cubicBezTo>
                    <a:pt x="1021" y="79"/>
                    <a:pt x="817" y="111"/>
                    <a:pt x="613" y="111"/>
                  </a:cubicBezTo>
                  <a:lnTo>
                    <a:pt x="0" y="111"/>
                  </a:lnTo>
                  <a:lnTo>
                    <a:pt x="0" y="2687"/>
                  </a:lnTo>
                  <a:cubicBezTo>
                    <a:pt x="0" y="3033"/>
                    <a:pt x="267" y="3300"/>
                    <a:pt x="613" y="3300"/>
                  </a:cubicBezTo>
                  <a:cubicBezTo>
                    <a:pt x="943" y="3300"/>
                    <a:pt x="1210" y="3033"/>
                    <a:pt x="1210" y="2687"/>
                  </a:cubicBezTo>
                  <a:lnTo>
                    <a:pt x="12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15"/>
            <p:cNvSpPr/>
            <p:nvPr/>
          </p:nvSpPr>
          <p:spPr>
            <a:xfrm>
              <a:off x="2105375" y="3579200"/>
              <a:ext cx="30650" cy="82500"/>
            </a:xfrm>
            <a:custGeom>
              <a:rect b="b" l="l" r="r" t="t"/>
              <a:pathLst>
                <a:path extrusionOk="0" h="3300" w="1226">
                  <a:moveTo>
                    <a:pt x="0" y="1"/>
                  </a:moveTo>
                  <a:lnTo>
                    <a:pt x="0" y="2687"/>
                  </a:lnTo>
                  <a:cubicBezTo>
                    <a:pt x="0" y="3033"/>
                    <a:pt x="283" y="3300"/>
                    <a:pt x="613" y="3300"/>
                  </a:cubicBezTo>
                  <a:cubicBezTo>
                    <a:pt x="943" y="3300"/>
                    <a:pt x="1226" y="3033"/>
                    <a:pt x="1226" y="2687"/>
                  </a:cubicBezTo>
                  <a:lnTo>
                    <a:pt x="1226" y="111"/>
                  </a:lnTo>
                  <a:lnTo>
                    <a:pt x="613" y="111"/>
                  </a:lnTo>
                  <a:cubicBezTo>
                    <a:pt x="393" y="111"/>
                    <a:pt x="189" y="7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7" name="Google Shape;4067;p115"/>
          <p:cNvGrpSpPr/>
          <p:nvPr/>
        </p:nvGrpSpPr>
        <p:grpSpPr>
          <a:xfrm>
            <a:off x="2529575" y="3141275"/>
            <a:ext cx="520050" cy="520425"/>
            <a:chOff x="2529575" y="3141275"/>
            <a:chExt cx="520050" cy="520425"/>
          </a:xfrm>
        </p:grpSpPr>
        <p:sp>
          <p:nvSpPr>
            <p:cNvPr id="4068" name="Google Shape;4068;p115"/>
            <p:cNvSpPr/>
            <p:nvPr/>
          </p:nvSpPr>
          <p:spPr>
            <a:xfrm>
              <a:off x="2659175" y="3646375"/>
              <a:ext cx="25" cy="25"/>
            </a:xfrm>
            <a:custGeom>
              <a:rect b="b" l="l" r="r" t="t"/>
              <a:pathLst>
                <a:path extrusionOk="0" h="1" w="1">
                  <a:moveTo>
                    <a:pt x="1" y="0"/>
                  </a:move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15"/>
            <p:cNvSpPr/>
            <p:nvPr/>
          </p:nvSpPr>
          <p:spPr>
            <a:xfrm>
              <a:off x="2658000" y="3293650"/>
              <a:ext cx="49900" cy="166175"/>
            </a:xfrm>
            <a:custGeom>
              <a:rect b="b" l="l" r="r" t="t"/>
              <a:pathLst>
                <a:path extrusionOk="0" h="6647" w="1996">
                  <a:moveTo>
                    <a:pt x="1996" y="1"/>
                  </a:moveTo>
                  <a:lnTo>
                    <a:pt x="1996" y="1"/>
                  </a:lnTo>
                  <a:cubicBezTo>
                    <a:pt x="111" y="1399"/>
                    <a:pt x="1" y="3363"/>
                    <a:pt x="1" y="3944"/>
                  </a:cubicBezTo>
                  <a:lnTo>
                    <a:pt x="1" y="6647"/>
                  </a:lnTo>
                  <a:lnTo>
                    <a:pt x="865" y="6647"/>
                  </a:lnTo>
                  <a:cubicBezTo>
                    <a:pt x="1320" y="6647"/>
                    <a:pt x="1713" y="6270"/>
                    <a:pt x="1713" y="5782"/>
                  </a:cubicBezTo>
                  <a:lnTo>
                    <a:pt x="1713" y="1383"/>
                  </a:lnTo>
                  <a:cubicBezTo>
                    <a:pt x="1713" y="896"/>
                    <a:pt x="1823" y="425"/>
                    <a:pt x="19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15"/>
            <p:cNvSpPr/>
            <p:nvPr/>
          </p:nvSpPr>
          <p:spPr>
            <a:xfrm>
              <a:off x="2658000" y="3270100"/>
              <a:ext cx="159875" cy="263175"/>
            </a:xfrm>
            <a:custGeom>
              <a:rect b="b" l="l" r="r" t="t"/>
              <a:pathLst>
                <a:path extrusionOk="0" h="10527" w="6395">
                  <a:moveTo>
                    <a:pt x="5264" y="0"/>
                  </a:moveTo>
                  <a:cubicBezTo>
                    <a:pt x="3991" y="0"/>
                    <a:pt x="2939" y="1037"/>
                    <a:pt x="2939" y="2325"/>
                  </a:cubicBezTo>
                  <a:lnTo>
                    <a:pt x="2939" y="6724"/>
                  </a:lnTo>
                  <a:cubicBezTo>
                    <a:pt x="2939" y="7903"/>
                    <a:pt x="1996" y="8798"/>
                    <a:pt x="865" y="8798"/>
                  </a:cubicBezTo>
                  <a:lnTo>
                    <a:pt x="1" y="8798"/>
                  </a:lnTo>
                  <a:lnTo>
                    <a:pt x="1" y="9914"/>
                  </a:lnTo>
                  <a:cubicBezTo>
                    <a:pt x="1" y="10244"/>
                    <a:pt x="283" y="10527"/>
                    <a:pt x="613" y="10527"/>
                  </a:cubicBezTo>
                  <a:lnTo>
                    <a:pt x="865" y="10527"/>
                  </a:lnTo>
                  <a:cubicBezTo>
                    <a:pt x="2954" y="10527"/>
                    <a:pt x="4651" y="8830"/>
                    <a:pt x="4651" y="6724"/>
                  </a:cubicBezTo>
                  <a:lnTo>
                    <a:pt x="4651" y="3787"/>
                  </a:lnTo>
                  <a:cubicBezTo>
                    <a:pt x="4651" y="3504"/>
                    <a:pt x="4635" y="1524"/>
                    <a:pt x="6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15"/>
            <p:cNvSpPr/>
            <p:nvPr/>
          </p:nvSpPr>
          <p:spPr>
            <a:xfrm>
              <a:off x="2761300" y="3270100"/>
              <a:ext cx="159875" cy="263175"/>
            </a:xfrm>
            <a:custGeom>
              <a:rect b="b" l="l" r="r" t="t"/>
              <a:pathLst>
                <a:path extrusionOk="0" h="10527" w="6395">
                  <a:moveTo>
                    <a:pt x="5547" y="0"/>
                  </a:moveTo>
                  <a:cubicBezTo>
                    <a:pt x="3441" y="0"/>
                    <a:pt x="1745" y="1697"/>
                    <a:pt x="1745" y="3787"/>
                  </a:cubicBezTo>
                  <a:lnTo>
                    <a:pt x="1745" y="6724"/>
                  </a:lnTo>
                  <a:cubicBezTo>
                    <a:pt x="1745" y="7023"/>
                    <a:pt x="1760" y="9003"/>
                    <a:pt x="1" y="10527"/>
                  </a:cubicBezTo>
                  <a:lnTo>
                    <a:pt x="1132" y="10527"/>
                  </a:lnTo>
                  <a:cubicBezTo>
                    <a:pt x="2420" y="10527"/>
                    <a:pt x="3457" y="9474"/>
                    <a:pt x="3457" y="8201"/>
                  </a:cubicBezTo>
                  <a:lnTo>
                    <a:pt x="3457" y="4164"/>
                  </a:lnTo>
                  <a:cubicBezTo>
                    <a:pt x="3457" y="2812"/>
                    <a:pt x="4557" y="1713"/>
                    <a:pt x="5908" y="1713"/>
                  </a:cubicBezTo>
                  <a:lnTo>
                    <a:pt x="6395" y="1713"/>
                  </a:lnTo>
                  <a:lnTo>
                    <a:pt x="6395" y="597"/>
                  </a:lnTo>
                  <a:cubicBezTo>
                    <a:pt x="6395" y="267"/>
                    <a:pt x="6128" y="0"/>
                    <a:pt x="57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15"/>
            <p:cNvSpPr/>
            <p:nvPr/>
          </p:nvSpPr>
          <p:spPr>
            <a:xfrm>
              <a:off x="2906225" y="3141275"/>
              <a:ext cx="143400" cy="143775"/>
            </a:xfrm>
            <a:custGeom>
              <a:rect b="b" l="l" r="r" t="t"/>
              <a:pathLst>
                <a:path extrusionOk="0" h="5751" w="5736">
                  <a:moveTo>
                    <a:pt x="598" y="0"/>
                  </a:moveTo>
                  <a:cubicBezTo>
                    <a:pt x="268" y="0"/>
                    <a:pt x="1" y="283"/>
                    <a:pt x="1" y="613"/>
                  </a:cubicBezTo>
                  <a:lnTo>
                    <a:pt x="1" y="3928"/>
                  </a:lnTo>
                  <a:cubicBezTo>
                    <a:pt x="1006" y="3928"/>
                    <a:pt x="1823" y="4745"/>
                    <a:pt x="1823" y="5750"/>
                  </a:cubicBezTo>
                  <a:lnTo>
                    <a:pt x="5138" y="5750"/>
                  </a:lnTo>
                  <a:cubicBezTo>
                    <a:pt x="5468" y="5750"/>
                    <a:pt x="5735" y="5483"/>
                    <a:pt x="5735" y="5153"/>
                  </a:cubicBezTo>
                  <a:cubicBezTo>
                    <a:pt x="5735" y="2310"/>
                    <a:pt x="3442" y="0"/>
                    <a:pt x="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15"/>
            <p:cNvSpPr/>
            <p:nvPr/>
          </p:nvSpPr>
          <p:spPr>
            <a:xfrm>
              <a:off x="2871275" y="3343550"/>
              <a:ext cx="49900" cy="165775"/>
            </a:xfrm>
            <a:custGeom>
              <a:rect b="b" l="l" r="r" t="t"/>
              <a:pathLst>
                <a:path extrusionOk="0" h="6631" w="1996">
                  <a:moveTo>
                    <a:pt x="1509" y="0"/>
                  </a:moveTo>
                  <a:cubicBezTo>
                    <a:pt x="833" y="0"/>
                    <a:pt x="283" y="534"/>
                    <a:pt x="283" y="1226"/>
                  </a:cubicBezTo>
                  <a:lnTo>
                    <a:pt x="283" y="5263"/>
                  </a:lnTo>
                  <a:cubicBezTo>
                    <a:pt x="283" y="5750"/>
                    <a:pt x="189" y="6206"/>
                    <a:pt x="1" y="6630"/>
                  </a:cubicBezTo>
                  <a:cubicBezTo>
                    <a:pt x="1886" y="5248"/>
                    <a:pt x="1996" y="3268"/>
                    <a:pt x="1996" y="2687"/>
                  </a:cubicBezTo>
                  <a:lnTo>
                    <a:pt x="19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15"/>
            <p:cNvSpPr/>
            <p:nvPr/>
          </p:nvSpPr>
          <p:spPr>
            <a:xfrm>
              <a:off x="2529575" y="3517925"/>
              <a:ext cx="143775" cy="143775"/>
            </a:xfrm>
            <a:custGeom>
              <a:rect b="b" l="l" r="r" t="t"/>
              <a:pathLst>
                <a:path extrusionOk="0" h="5751" w="5751">
                  <a:moveTo>
                    <a:pt x="613" y="1"/>
                  </a:moveTo>
                  <a:cubicBezTo>
                    <a:pt x="267" y="1"/>
                    <a:pt x="0" y="268"/>
                    <a:pt x="0" y="614"/>
                  </a:cubicBezTo>
                  <a:cubicBezTo>
                    <a:pt x="0" y="3457"/>
                    <a:pt x="2310" y="5751"/>
                    <a:pt x="5138" y="5751"/>
                  </a:cubicBezTo>
                  <a:cubicBezTo>
                    <a:pt x="5483" y="5751"/>
                    <a:pt x="5750" y="5484"/>
                    <a:pt x="5750" y="5138"/>
                  </a:cubicBezTo>
                  <a:lnTo>
                    <a:pt x="5750" y="1823"/>
                  </a:lnTo>
                  <a:cubicBezTo>
                    <a:pt x="4745" y="1823"/>
                    <a:pt x="3928" y="1006"/>
                    <a:pt x="3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5" name="Google Shape;4075;p115"/>
          <p:cNvGrpSpPr/>
          <p:nvPr/>
        </p:nvGrpSpPr>
        <p:grpSpPr>
          <a:xfrm>
            <a:off x="3210625" y="3141275"/>
            <a:ext cx="520450" cy="520425"/>
            <a:chOff x="3210625" y="3141275"/>
            <a:chExt cx="520450" cy="520425"/>
          </a:xfrm>
        </p:grpSpPr>
        <p:sp>
          <p:nvSpPr>
            <p:cNvPr id="4076" name="Google Shape;4076;p115"/>
            <p:cNvSpPr/>
            <p:nvPr/>
          </p:nvSpPr>
          <p:spPr>
            <a:xfrm>
              <a:off x="3210625" y="3482200"/>
              <a:ext cx="128475" cy="179500"/>
            </a:xfrm>
            <a:custGeom>
              <a:rect b="b" l="l" r="r" t="t"/>
              <a:pathLst>
                <a:path extrusionOk="0" h="7180" w="5139">
                  <a:moveTo>
                    <a:pt x="1" y="0"/>
                  </a:moveTo>
                  <a:lnTo>
                    <a:pt x="1" y="691"/>
                  </a:lnTo>
                  <a:cubicBezTo>
                    <a:pt x="1" y="1901"/>
                    <a:pt x="834" y="2907"/>
                    <a:pt x="1965" y="3189"/>
                  </a:cubicBezTo>
                  <a:lnTo>
                    <a:pt x="1965" y="5955"/>
                  </a:lnTo>
                  <a:lnTo>
                    <a:pt x="1273" y="5955"/>
                  </a:lnTo>
                  <a:cubicBezTo>
                    <a:pt x="928" y="5955"/>
                    <a:pt x="661" y="6237"/>
                    <a:pt x="661" y="6567"/>
                  </a:cubicBezTo>
                  <a:cubicBezTo>
                    <a:pt x="661" y="6913"/>
                    <a:pt x="928" y="7180"/>
                    <a:pt x="1273" y="7180"/>
                  </a:cubicBezTo>
                  <a:lnTo>
                    <a:pt x="3882" y="7180"/>
                  </a:lnTo>
                  <a:cubicBezTo>
                    <a:pt x="4211" y="7180"/>
                    <a:pt x="4494" y="6913"/>
                    <a:pt x="4494" y="6567"/>
                  </a:cubicBezTo>
                  <a:cubicBezTo>
                    <a:pt x="4494" y="6237"/>
                    <a:pt x="4211" y="5955"/>
                    <a:pt x="3882" y="5955"/>
                  </a:cubicBezTo>
                  <a:lnTo>
                    <a:pt x="3175" y="5955"/>
                  </a:lnTo>
                  <a:lnTo>
                    <a:pt x="3175" y="3189"/>
                  </a:lnTo>
                  <a:cubicBezTo>
                    <a:pt x="4306" y="2907"/>
                    <a:pt x="5138" y="1901"/>
                    <a:pt x="5138" y="691"/>
                  </a:cubicBezTo>
                  <a:lnTo>
                    <a:pt x="51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5"/>
            <p:cNvSpPr/>
            <p:nvPr/>
          </p:nvSpPr>
          <p:spPr>
            <a:xfrm>
              <a:off x="3210625" y="3386350"/>
              <a:ext cx="128475" cy="65225"/>
            </a:xfrm>
            <a:custGeom>
              <a:rect b="b" l="l" r="r" t="t"/>
              <a:pathLst>
                <a:path extrusionOk="0" h="2609" w="5139">
                  <a:moveTo>
                    <a:pt x="614" y="1"/>
                  </a:moveTo>
                  <a:cubicBezTo>
                    <a:pt x="284" y="1"/>
                    <a:pt x="1" y="268"/>
                    <a:pt x="1" y="613"/>
                  </a:cubicBezTo>
                  <a:lnTo>
                    <a:pt x="1" y="2609"/>
                  </a:lnTo>
                  <a:lnTo>
                    <a:pt x="5138" y="2609"/>
                  </a:lnTo>
                  <a:lnTo>
                    <a:pt x="5138" y="613"/>
                  </a:lnTo>
                  <a:cubicBezTo>
                    <a:pt x="5138" y="268"/>
                    <a:pt x="4871" y="1"/>
                    <a:pt x="4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15"/>
            <p:cNvSpPr/>
            <p:nvPr/>
          </p:nvSpPr>
          <p:spPr>
            <a:xfrm>
              <a:off x="3602625" y="3482200"/>
              <a:ext cx="128450" cy="179500"/>
            </a:xfrm>
            <a:custGeom>
              <a:rect b="b" l="l" r="r" t="t"/>
              <a:pathLst>
                <a:path extrusionOk="0" h="7180" w="5138">
                  <a:moveTo>
                    <a:pt x="0" y="0"/>
                  </a:moveTo>
                  <a:lnTo>
                    <a:pt x="0" y="691"/>
                  </a:lnTo>
                  <a:cubicBezTo>
                    <a:pt x="0" y="1901"/>
                    <a:pt x="833" y="2907"/>
                    <a:pt x="1949" y="3189"/>
                  </a:cubicBezTo>
                  <a:lnTo>
                    <a:pt x="1949" y="5955"/>
                  </a:lnTo>
                  <a:lnTo>
                    <a:pt x="1257" y="5955"/>
                  </a:lnTo>
                  <a:cubicBezTo>
                    <a:pt x="927" y="5955"/>
                    <a:pt x="645" y="6237"/>
                    <a:pt x="645" y="6567"/>
                  </a:cubicBezTo>
                  <a:cubicBezTo>
                    <a:pt x="645" y="6913"/>
                    <a:pt x="927" y="7180"/>
                    <a:pt x="1257" y="7180"/>
                  </a:cubicBezTo>
                  <a:lnTo>
                    <a:pt x="3865" y="7180"/>
                  </a:lnTo>
                  <a:cubicBezTo>
                    <a:pt x="4211" y="7180"/>
                    <a:pt x="4478" y="6913"/>
                    <a:pt x="4478" y="6567"/>
                  </a:cubicBezTo>
                  <a:cubicBezTo>
                    <a:pt x="4478" y="6237"/>
                    <a:pt x="4211" y="5955"/>
                    <a:pt x="3865" y="5955"/>
                  </a:cubicBezTo>
                  <a:lnTo>
                    <a:pt x="3174" y="5955"/>
                  </a:lnTo>
                  <a:lnTo>
                    <a:pt x="3174" y="3189"/>
                  </a:lnTo>
                  <a:cubicBezTo>
                    <a:pt x="4289" y="2907"/>
                    <a:pt x="5138" y="1901"/>
                    <a:pt x="5138" y="691"/>
                  </a:cubicBezTo>
                  <a:lnTo>
                    <a:pt x="51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15"/>
            <p:cNvSpPr/>
            <p:nvPr/>
          </p:nvSpPr>
          <p:spPr>
            <a:xfrm>
              <a:off x="3602625" y="3386350"/>
              <a:ext cx="128450" cy="65225"/>
            </a:xfrm>
            <a:custGeom>
              <a:rect b="b" l="l" r="r" t="t"/>
              <a:pathLst>
                <a:path extrusionOk="0" h="2609" w="5138">
                  <a:moveTo>
                    <a:pt x="597" y="1"/>
                  </a:moveTo>
                  <a:cubicBezTo>
                    <a:pt x="267" y="1"/>
                    <a:pt x="0" y="268"/>
                    <a:pt x="0" y="613"/>
                  </a:cubicBezTo>
                  <a:lnTo>
                    <a:pt x="0" y="2609"/>
                  </a:lnTo>
                  <a:lnTo>
                    <a:pt x="5138" y="2609"/>
                  </a:lnTo>
                  <a:lnTo>
                    <a:pt x="5138" y="613"/>
                  </a:lnTo>
                  <a:cubicBezTo>
                    <a:pt x="5138" y="268"/>
                    <a:pt x="4855" y="1"/>
                    <a:pt x="4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15"/>
            <p:cNvSpPr/>
            <p:nvPr/>
          </p:nvSpPr>
          <p:spPr>
            <a:xfrm>
              <a:off x="3422725" y="3141275"/>
              <a:ext cx="95875" cy="65600"/>
            </a:xfrm>
            <a:custGeom>
              <a:rect b="b" l="l" r="r" t="t"/>
              <a:pathLst>
                <a:path extrusionOk="0" h="2624" w="3835">
                  <a:moveTo>
                    <a:pt x="614" y="0"/>
                  </a:moveTo>
                  <a:cubicBezTo>
                    <a:pt x="284" y="0"/>
                    <a:pt x="1" y="283"/>
                    <a:pt x="1" y="613"/>
                  </a:cubicBezTo>
                  <a:lnTo>
                    <a:pt x="1" y="2624"/>
                  </a:lnTo>
                  <a:lnTo>
                    <a:pt x="3834" y="2624"/>
                  </a:lnTo>
                  <a:lnTo>
                    <a:pt x="3834" y="613"/>
                  </a:lnTo>
                  <a:cubicBezTo>
                    <a:pt x="3834" y="283"/>
                    <a:pt x="3567" y="0"/>
                    <a:pt x="32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15"/>
            <p:cNvSpPr/>
            <p:nvPr/>
          </p:nvSpPr>
          <p:spPr>
            <a:xfrm>
              <a:off x="3374025" y="3237100"/>
              <a:ext cx="193675" cy="424600"/>
            </a:xfrm>
            <a:custGeom>
              <a:rect b="b" l="l" r="r" t="t"/>
              <a:pathLst>
                <a:path extrusionOk="0" h="16984" w="7747">
                  <a:moveTo>
                    <a:pt x="1949" y="1"/>
                  </a:moveTo>
                  <a:lnTo>
                    <a:pt x="1949" y="2404"/>
                  </a:lnTo>
                  <a:lnTo>
                    <a:pt x="1100" y="3268"/>
                  </a:lnTo>
                  <a:cubicBezTo>
                    <a:pt x="393" y="3975"/>
                    <a:pt x="1" y="4918"/>
                    <a:pt x="1" y="5924"/>
                  </a:cubicBezTo>
                  <a:lnTo>
                    <a:pt x="1" y="5971"/>
                  </a:lnTo>
                  <a:lnTo>
                    <a:pt x="4525" y="5971"/>
                  </a:lnTo>
                  <a:cubicBezTo>
                    <a:pt x="4855" y="5971"/>
                    <a:pt x="5138" y="6238"/>
                    <a:pt x="5138" y="6583"/>
                  </a:cubicBezTo>
                  <a:lnTo>
                    <a:pt x="5138" y="13763"/>
                  </a:lnTo>
                  <a:cubicBezTo>
                    <a:pt x="5138" y="14093"/>
                    <a:pt x="4855" y="14376"/>
                    <a:pt x="4525" y="14376"/>
                  </a:cubicBezTo>
                  <a:lnTo>
                    <a:pt x="1" y="14376"/>
                  </a:lnTo>
                  <a:lnTo>
                    <a:pt x="1" y="16371"/>
                  </a:lnTo>
                  <a:cubicBezTo>
                    <a:pt x="1" y="16717"/>
                    <a:pt x="268" y="16984"/>
                    <a:pt x="613" y="16984"/>
                  </a:cubicBezTo>
                  <a:lnTo>
                    <a:pt x="7133" y="16984"/>
                  </a:lnTo>
                  <a:cubicBezTo>
                    <a:pt x="7479" y="16984"/>
                    <a:pt x="7746" y="16717"/>
                    <a:pt x="7746" y="16371"/>
                  </a:cubicBezTo>
                  <a:lnTo>
                    <a:pt x="7746" y="5924"/>
                  </a:lnTo>
                  <a:cubicBezTo>
                    <a:pt x="7746" y="4934"/>
                    <a:pt x="7353" y="3975"/>
                    <a:pt x="6646" y="3268"/>
                  </a:cubicBezTo>
                  <a:lnTo>
                    <a:pt x="5782" y="2404"/>
                  </a:lnTo>
                  <a:lnTo>
                    <a:pt x="57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15"/>
            <p:cNvSpPr/>
            <p:nvPr/>
          </p:nvSpPr>
          <p:spPr>
            <a:xfrm>
              <a:off x="3374025" y="3417000"/>
              <a:ext cx="97825" cy="148875"/>
            </a:xfrm>
            <a:custGeom>
              <a:rect b="b" l="l" r="r" t="t"/>
              <a:pathLst>
                <a:path extrusionOk="0" h="5955" w="3913">
                  <a:moveTo>
                    <a:pt x="1" y="0"/>
                  </a:moveTo>
                  <a:lnTo>
                    <a:pt x="1" y="5955"/>
                  </a:lnTo>
                  <a:lnTo>
                    <a:pt x="3913" y="5955"/>
                  </a:lnTo>
                  <a:lnTo>
                    <a:pt x="39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115"/>
          <p:cNvGrpSpPr/>
          <p:nvPr/>
        </p:nvGrpSpPr>
        <p:grpSpPr>
          <a:xfrm>
            <a:off x="3891700" y="3141275"/>
            <a:ext cx="520450" cy="520425"/>
            <a:chOff x="3891700" y="3141275"/>
            <a:chExt cx="520450" cy="520425"/>
          </a:xfrm>
        </p:grpSpPr>
        <p:sp>
          <p:nvSpPr>
            <p:cNvPr id="4084" name="Google Shape;4084;p115"/>
            <p:cNvSpPr/>
            <p:nvPr/>
          </p:nvSpPr>
          <p:spPr>
            <a:xfrm>
              <a:off x="4274275" y="3417000"/>
              <a:ext cx="61275" cy="60900"/>
            </a:xfrm>
            <a:custGeom>
              <a:rect b="b" l="l" r="r" t="t"/>
              <a:pathLst>
                <a:path extrusionOk="0" h="2436" w="2451">
                  <a:moveTo>
                    <a:pt x="2451" y="1210"/>
                  </a:moveTo>
                  <a:cubicBezTo>
                    <a:pt x="2451" y="1885"/>
                    <a:pt x="1901" y="2435"/>
                    <a:pt x="1226" y="2435"/>
                  </a:cubicBezTo>
                  <a:cubicBezTo>
                    <a:pt x="550" y="2435"/>
                    <a:pt x="0" y="1885"/>
                    <a:pt x="0" y="1210"/>
                  </a:cubicBezTo>
                  <a:cubicBezTo>
                    <a:pt x="0" y="534"/>
                    <a:pt x="550" y="0"/>
                    <a:pt x="1226" y="0"/>
                  </a:cubicBezTo>
                  <a:cubicBezTo>
                    <a:pt x="1901" y="0"/>
                    <a:pt x="2451" y="534"/>
                    <a:pt x="2451" y="12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15"/>
            <p:cNvSpPr/>
            <p:nvPr/>
          </p:nvSpPr>
          <p:spPr>
            <a:xfrm>
              <a:off x="4152100" y="3417000"/>
              <a:ext cx="60925" cy="60900"/>
            </a:xfrm>
            <a:custGeom>
              <a:rect b="b" l="l" r="r" t="t"/>
              <a:pathLst>
                <a:path extrusionOk="0" h="2436" w="2437">
                  <a:moveTo>
                    <a:pt x="2436" y="1210"/>
                  </a:moveTo>
                  <a:cubicBezTo>
                    <a:pt x="2436" y="1885"/>
                    <a:pt x="1902" y="2435"/>
                    <a:pt x="1226" y="2435"/>
                  </a:cubicBezTo>
                  <a:cubicBezTo>
                    <a:pt x="535" y="2435"/>
                    <a:pt x="1" y="1885"/>
                    <a:pt x="1" y="1210"/>
                  </a:cubicBezTo>
                  <a:cubicBezTo>
                    <a:pt x="1" y="534"/>
                    <a:pt x="535" y="0"/>
                    <a:pt x="1226" y="0"/>
                  </a:cubicBezTo>
                  <a:cubicBezTo>
                    <a:pt x="1902" y="0"/>
                    <a:pt x="2436" y="534"/>
                    <a:pt x="2436" y="12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5"/>
            <p:cNvSpPr/>
            <p:nvPr/>
          </p:nvSpPr>
          <p:spPr>
            <a:xfrm>
              <a:off x="4029575" y="3417000"/>
              <a:ext cx="61300" cy="60900"/>
            </a:xfrm>
            <a:custGeom>
              <a:rect b="b" l="l" r="r" t="t"/>
              <a:pathLst>
                <a:path extrusionOk="0" h="2436" w="2452">
                  <a:moveTo>
                    <a:pt x="2451" y="1210"/>
                  </a:moveTo>
                  <a:cubicBezTo>
                    <a:pt x="2451" y="1885"/>
                    <a:pt x="1901" y="2435"/>
                    <a:pt x="1226" y="2435"/>
                  </a:cubicBezTo>
                  <a:cubicBezTo>
                    <a:pt x="550" y="2435"/>
                    <a:pt x="0" y="1885"/>
                    <a:pt x="0" y="1210"/>
                  </a:cubicBezTo>
                  <a:cubicBezTo>
                    <a:pt x="0" y="534"/>
                    <a:pt x="550" y="0"/>
                    <a:pt x="1226" y="0"/>
                  </a:cubicBezTo>
                  <a:cubicBezTo>
                    <a:pt x="1901" y="0"/>
                    <a:pt x="2451" y="534"/>
                    <a:pt x="2451" y="12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15"/>
            <p:cNvSpPr/>
            <p:nvPr/>
          </p:nvSpPr>
          <p:spPr>
            <a:xfrm>
              <a:off x="3891700" y="3141275"/>
              <a:ext cx="520450" cy="430500"/>
            </a:xfrm>
            <a:custGeom>
              <a:rect b="b" l="l" r="r" t="t"/>
              <a:pathLst>
                <a:path extrusionOk="0" h="17220" w="20818">
                  <a:moveTo>
                    <a:pt x="4290" y="0"/>
                  </a:moveTo>
                  <a:cubicBezTo>
                    <a:pt x="1917" y="0"/>
                    <a:pt x="1" y="1932"/>
                    <a:pt x="1" y="4289"/>
                  </a:cubicBezTo>
                  <a:cubicBezTo>
                    <a:pt x="1" y="5452"/>
                    <a:pt x="472" y="6504"/>
                    <a:pt x="1226" y="7290"/>
                  </a:cubicBezTo>
                  <a:lnTo>
                    <a:pt x="1226" y="8892"/>
                  </a:lnTo>
                  <a:cubicBezTo>
                    <a:pt x="1430" y="8845"/>
                    <a:pt x="1635" y="8830"/>
                    <a:pt x="1839" y="8830"/>
                  </a:cubicBezTo>
                  <a:cubicBezTo>
                    <a:pt x="2043" y="8830"/>
                    <a:pt x="2247" y="8845"/>
                    <a:pt x="2452" y="8892"/>
                  </a:cubicBezTo>
                  <a:lnTo>
                    <a:pt x="2452" y="8154"/>
                  </a:lnTo>
                  <a:cubicBezTo>
                    <a:pt x="3001" y="8421"/>
                    <a:pt x="3630" y="8578"/>
                    <a:pt x="4290" y="8578"/>
                  </a:cubicBezTo>
                  <a:lnTo>
                    <a:pt x="6128" y="8578"/>
                  </a:lnTo>
                  <a:lnTo>
                    <a:pt x="6128" y="9882"/>
                  </a:lnTo>
                  <a:cubicBezTo>
                    <a:pt x="6316" y="9835"/>
                    <a:pt x="6521" y="9804"/>
                    <a:pt x="6741" y="9804"/>
                  </a:cubicBezTo>
                  <a:cubicBezTo>
                    <a:pt x="6945" y="9804"/>
                    <a:pt x="7149" y="9835"/>
                    <a:pt x="7353" y="9882"/>
                  </a:cubicBezTo>
                  <a:lnTo>
                    <a:pt x="7353" y="8578"/>
                  </a:lnTo>
                  <a:lnTo>
                    <a:pt x="11030" y="8578"/>
                  </a:lnTo>
                  <a:lnTo>
                    <a:pt x="11030" y="9882"/>
                  </a:lnTo>
                  <a:cubicBezTo>
                    <a:pt x="11218" y="9835"/>
                    <a:pt x="11422" y="9804"/>
                    <a:pt x="11642" y="9804"/>
                  </a:cubicBezTo>
                  <a:cubicBezTo>
                    <a:pt x="11847" y="9804"/>
                    <a:pt x="12051" y="9835"/>
                    <a:pt x="12239" y="9882"/>
                  </a:cubicBezTo>
                  <a:lnTo>
                    <a:pt x="12239" y="8578"/>
                  </a:lnTo>
                  <a:lnTo>
                    <a:pt x="15916" y="8578"/>
                  </a:lnTo>
                  <a:lnTo>
                    <a:pt x="15916" y="9882"/>
                  </a:lnTo>
                  <a:cubicBezTo>
                    <a:pt x="16120" y="9835"/>
                    <a:pt x="16324" y="9804"/>
                    <a:pt x="16529" y="9804"/>
                  </a:cubicBezTo>
                  <a:cubicBezTo>
                    <a:pt x="16748" y="9804"/>
                    <a:pt x="16953" y="9835"/>
                    <a:pt x="17141" y="9882"/>
                  </a:cubicBezTo>
                  <a:lnTo>
                    <a:pt x="17141" y="8641"/>
                  </a:lnTo>
                  <a:cubicBezTo>
                    <a:pt x="18540" y="8908"/>
                    <a:pt x="19592" y="10149"/>
                    <a:pt x="19592" y="11642"/>
                  </a:cubicBezTo>
                  <a:cubicBezTo>
                    <a:pt x="19592" y="13323"/>
                    <a:pt x="18225" y="14705"/>
                    <a:pt x="16529" y="14705"/>
                  </a:cubicBezTo>
                  <a:lnTo>
                    <a:pt x="613" y="14705"/>
                  </a:lnTo>
                  <a:cubicBezTo>
                    <a:pt x="283" y="14705"/>
                    <a:pt x="1" y="14973"/>
                    <a:pt x="1" y="15302"/>
                  </a:cubicBezTo>
                  <a:cubicBezTo>
                    <a:pt x="1" y="15648"/>
                    <a:pt x="283" y="15915"/>
                    <a:pt x="613" y="15915"/>
                  </a:cubicBezTo>
                  <a:lnTo>
                    <a:pt x="3677" y="15915"/>
                  </a:lnTo>
                  <a:lnTo>
                    <a:pt x="3677" y="17219"/>
                  </a:lnTo>
                  <a:cubicBezTo>
                    <a:pt x="3881" y="17172"/>
                    <a:pt x="4085" y="17141"/>
                    <a:pt x="4290" y="17141"/>
                  </a:cubicBezTo>
                  <a:cubicBezTo>
                    <a:pt x="4494" y="17141"/>
                    <a:pt x="4698" y="17172"/>
                    <a:pt x="4902" y="17219"/>
                  </a:cubicBezTo>
                  <a:lnTo>
                    <a:pt x="4902" y="15915"/>
                  </a:lnTo>
                  <a:lnTo>
                    <a:pt x="8579" y="15915"/>
                  </a:lnTo>
                  <a:lnTo>
                    <a:pt x="8579" y="17219"/>
                  </a:lnTo>
                  <a:cubicBezTo>
                    <a:pt x="8767" y="17172"/>
                    <a:pt x="8972" y="17141"/>
                    <a:pt x="9192" y="17141"/>
                  </a:cubicBezTo>
                  <a:cubicBezTo>
                    <a:pt x="9396" y="17141"/>
                    <a:pt x="9600" y="17172"/>
                    <a:pt x="9789" y="17219"/>
                  </a:cubicBezTo>
                  <a:lnTo>
                    <a:pt x="9789" y="15915"/>
                  </a:lnTo>
                  <a:lnTo>
                    <a:pt x="13481" y="15915"/>
                  </a:lnTo>
                  <a:lnTo>
                    <a:pt x="13481" y="17219"/>
                  </a:lnTo>
                  <a:cubicBezTo>
                    <a:pt x="13669" y="17172"/>
                    <a:pt x="13873" y="17141"/>
                    <a:pt x="14078" y="17141"/>
                  </a:cubicBezTo>
                  <a:cubicBezTo>
                    <a:pt x="14298" y="17141"/>
                    <a:pt x="14502" y="17172"/>
                    <a:pt x="14690" y="17219"/>
                  </a:cubicBezTo>
                  <a:lnTo>
                    <a:pt x="14690" y="15915"/>
                  </a:lnTo>
                  <a:lnTo>
                    <a:pt x="16529" y="15915"/>
                  </a:lnTo>
                  <a:cubicBezTo>
                    <a:pt x="17188" y="15915"/>
                    <a:pt x="17817" y="15774"/>
                    <a:pt x="18367" y="15507"/>
                  </a:cubicBezTo>
                  <a:lnTo>
                    <a:pt x="18367" y="16245"/>
                  </a:lnTo>
                  <a:cubicBezTo>
                    <a:pt x="18571" y="16198"/>
                    <a:pt x="18775" y="16167"/>
                    <a:pt x="18979" y="16167"/>
                  </a:cubicBezTo>
                  <a:cubicBezTo>
                    <a:pt x="19184" y="16167"/>
                    <a:pt x="19388" y="16198"/>
                    <a:pt x="19592" y="16245"/>
                  </a:cubicBezTo>
                  <a:lnTo>
                    <a:pt x="19592" y="14627"/>
                  </a:lnTo>
                  <a:cubicBezTo>
                    <a:pt x="20346" y="13857"/>
                    <a:pt x="20818" y="12804"/>
                    <a:pt x="20818" y="11642"/>
                  </a:cubicBezTo>
                  <a:cubicBezTo>
                    <a:pt x="20818" y="9269"/>
                    <a:pt x="18901" y="7353"/>
                    <a:pt x="16529" y="7353"/>
                  </a:cubicBezTo>
                  <a:lnTo>
                    <a:pt x="4290" y="7353"/>
                  </a:lnTo>
                  <a:cubicBezTo>
                    <a:pt x="2593" y="7353"/>
                    <a:pt x="1226" y="5986"/>
                    <a:pt x="1226" y="4289"/>
                  </a:cubicBezTo>
                  <a:cubicBezTo>
                    <a:pt x="1226" y="2812"/>
                    <a:pt x="2279" y="1571"/>
                    <a:pt x="3677" y="1288"/>
                  </a:cubicBezTo>
                  <a:lnTo>
                    <a:pt x="3677" y="2529"/>
                  </a:lnTo>
                  <a:cubicBezTo>
                    <a:pt x="3881" y="2482"/>
                    <a:pt x="4085" y="2451"/>
                    <a:pt x="4290" y="2451"/>
                  </a:cubicBezTo>
                  <a:cubicBezTo>
                    <a:pt x="4494" y="2451"/>
                    <a:pt x="4698" y="2482"/>
                    <a:pt x="4902" y="2529"/>
                  </a:cubicBezTo>
                  <a:lnTo>
                    <a:pt x="4902" y="1225"/>
                  </a:lnTo>
                  <a:lnTo>
                    <a:pt x="8579" y="1225"/>
                  </a:lnTo>
                  <a:lnTo>
                    <a:pt x="8579" y="2529"/>
                  </a:lnTo>
                  <a:cubicBezTo>
                    <a:pt x="8767" y="2482"/>
                    <a:pt x="8972" y="2451"/>
                    <a:pt x="9192" y="2451"/>
                  </a:cubicBezTo>
                  <a:cubicBezTo>
                    <a:pt x="9396" y="2451"/>
                    <a:pt x="9600" y="2482"/>
                    <a:pt x="9789" y="2529"/>
                  </a:cubicBezTo>
                  <a:lnTo>
                    <a:pt x="9789" y="1225"/>
                  </a:lnTo>
                  <a:lnTo>
                    <a:pt x="13481" y="1225"/>
                  </a:lnTo>
                  <a:lnTo>
                    <a:pt x="13481" y="2529"/>
                  </a:lnTo>
                  <a:cubicBezTo>
                    <a:pt x="13669" y="2482"/>
                    <a:pt x="13873" y="2451"/>
                    <a:pt x="14078" y="2451"/>
                  </a:cubicBezTo>
                  <a:cubicBezTo>
                    <a:pt x="14298" y="2451"/>
                    <a:pt x="14502" y="2482"/>
                    <a:pt x="14690" y="2529"/>
                  </a:cubicBezTo>
                  <a:lnTo>
                    <a:pt x="14690" y="1225"/>
                  </a:lnTo>
                  <a:lnTo>
                    <a:pt x="18367" y="1225"/>
                  </a:lnTo>
                  <a:lnTo>
                    <a:pt x="18367" y="2529"/>
                  </a:lnTo>
                  <a:cubicBezTo>
                    <a:pt x="18571" y="2482"/>
                    <a:pt x="18775" y="2451"/>
                    <a:pt x="18979" y="2451"/>
                  </a:cubicBezTo>
                  <a:cubicBezTo>
                    <a:pt x="19184" y="2451"/>
                    <a:pt x="19388" y="2482"/>
                    <a:pt x="19592" y="2529"/>
                  </a:cubicBezTo>
                  <a:lnTo>
                    <a:pt x="19592" y="1225"/>
                  </a:lnTo>
                  <a:lnTo>
                    <a:pt x="20205" y="1225"/>
                  </a:lnTo>
                  <a:cubicBezTo>
                    <a:pt x="20535" y="1225"/>
                    <a:pt x="20818" y="958"/>
                    <a:pt x="20818" y="613"/>
                  </a:cubicBezTo>
                  <a:cubicBezTo>
                    <a:pt x="20818" y="283"/>
                    <a:pt x="20535" y="0"/>
                    <a:pt x="202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15"/>
            <p:cNvSpPr/>
            <p:nvPr/>
          </p:nvSpPr>
          <p:spPr>
            <a:xfrm>
              <a:off x="3907025" y="3392250"/>
              <a:ext cx="61300" cy="61300"/>
            </a:xfrm>
            <a:custGeom>
              <a:rect b="b" l="l" r="r" t="t"/>
              <a:pathLst>
                <a:path extrusionOk="0" h="2452" w="2452">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15"/>
            <p:cNvSpPr/>
            <p:nvPr/>
          </p:nvSpPr>
          <p:spPr>
            <a:xfrm>
              <a:off x="4213000" y="3233175"/>
              <a:ext cx="61300" cy="61300"/>
            </a:xfrm>
            <a:custGeom>
              <a:rect b="b" l="l" r="r" t="t"/>
              <a:pathLst>
                <a:path extrusionOk="0" h="2452" w="2452">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5"/>
            <p:cNvSpPr/>
            <p:nvPr/>
          </p:nvSpPr>
          <p:spPr>
            <a:xfrm>
              <a:off x="4090850" y="3233175"/>
              <a:ext cx="61275" cy="61300"/>
            </a:xfrm>
            <a:custGeom>
              <a:rect b="b" l="l" r="r" t="t"/>
              <a:pathLst>
                <a:path extrusionOk="0" h="2452" w="2451">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15"/>
            <p:cNvSpPr/>
            <p:nvPr/>
          </p:nvSpPr>
          <p:spPr>
            <a:xfrm>
              <a:off x="3968300" y="3233175"/>
              <a:ext cx="61300" cy="61300"/>
            </a:xfrm>
            <a:custGeom>
              <a:rect b="b" l="l" r="r" t="t"/>
              <a:pathLst>
                <a:path extrusionOk="0" h="2452" w="2452">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15"/>
            <p:cNvSpPr/>
            <p:nvPr/>
          </p:nvSpPr>
          <p:spPr>
            <a:xfrm>
              <a:off x="4335525" y="3233175"/>
              <a:ext cx="61300" cy="61300"/>
            </a:xfrm>
            <a:custGeom>
              <a:rect b="b" l="l" r="r" t="t"/>
              <a:pathLst>
                <a:path extrusionOk="0" h="2452" w="2452">
                  <a:moveTo>
                    <a:pt x="2452" y="1226"/>
                  </a:moveTo>
                  <a:cubicBezTo>
                    <a:pt x="2452" y="1901"/>
                    <a:pt x="1902" y="2451"/>
                    <a:pt x="1226" y="2451"/>
                  </a:cubicBezTo>
                  <a:cubicBezTo>
                    <a:pt x="551" y="2451"/>
                    <a:pt x="1" y="1901"/>
                    <a:pt x="1" y="1226"/>
                  </a:cubicBezTo>
                  <a:cubicBezTo>
                    <a:pt x="1" y="550"/>
                    <a:pt x="551" y="0"/>
                    <a:pt x="1226" y="0"/>
                  </a:cubicBezTo>
                  <a:cubicBezTo>
                    <a:pt x="1902" y="0"/>
                    <a:pt x="2452" y="550"/>
                    <a:pt x="2452"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15"/>
            <p:cNvSpPr/>
            <p:nvPr/>
          </p:nvSpPr>
          <p:spPr>
            <a:xfrm>
              <a:off x="3968300" y="3600425"/>
              <a:ext cx="61300" cy="61275"/>
            </a:xfrm>
            <a:custGeom>
              <a:rect b="b" l="l" r="r" t="t"/>
              <a:pathLst>
                <a:path extrusionOk="0" h="2451" w="2452">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5"/>
            <p:cNvSpPr/>
            <p:nvPr/>
          </p:nvSpPr>
          <p:spPr>
            <a:xfrm>
              <a:off x="4090850" y="3600425"/>
              <a:ext cx="61275" cy="61275"/>
            </a:xfrm>
            <a:custGeom>
              <a:rect b="b" l="l" r="r" t="t"/>
              <a:pathLst>
                <a:path extrusionOk="0" h="2451" w="2451">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15"/>
            <p:cNvSpPr/>
            <p:nvPr/>
          </p:nvSpPr>
          <p:spPr>
            <a:xfrm>
              <a:off x="4213000" y="3600425"/>
              <a:ext cx="61300" cy="61275"/>
            </a:xfrm>
            <a:custGeom>
              <a:rect b="b" l="l" r="r" t="t"/>
              <a:pathLst>
                <a:path extrusionOk="0" h="2451" w="2452">
                  <a:moveTo>
                    <a:pt x="2451" y="1226"/>
                  </a:moveTo>
                  <a:cubicBezTo>
                    <a:pt x="2451" y="1901"/>
                    <a:pt x="1901" y="2451"/>
                    <a:pt x="1226" y="2451"/>
                  </a:cubicBezTo>
                  <a:cubicBezTo>
                    <a:pt x="550" y="2451"/>
                    <a:pt x="0" y="1901"/>
                    <a:pt x="0" y="1226"/>
                  </a:cubicBezTo>
                  <a:cubicBezTo>
                    <a:pt x="0" y="550"/>
                    <a:pt x="550" y="0"/>
                    <a:pt x="1226" y="0"/>
                  </a:cubicBezTo>
                  <a:cubicBezTo>
                    <a:pt x="1901" y="0"/>
                    <a:pt x="2451" y="550"/>
                    <a:pt x="2451" y="12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15"/>
            <p:cNvSpPr/>
            <p:nvPr/>
          </p:nvSpPr>
          <p:spPr>
            <a:xfrm>
              <a:off x="4335525" y="3576075"/>
              <a:ext cx="61300" cy="61275"/>
            </a:xfrm>
            <a:custGeom>
              <a:rect b="b" l="l" r="r" t="t"/>
              <a:pathLst>
                <a:path extrusionOk="0" h="2451" w="2452">
                  <a:moveTo>
                    <a:pt x="2452" y="1225"/>
                  </a:moveTo>
                  <a:cubicBezTo>
                    <a:pt x="2452" y="1901"/>
                    <a:pt x="1902" y="2451"/>
                    <a:pt x="1226" y="2451"/>
                  </a:cubicBezTo>
                  <a:cubicBezTo>
                    <a:pt x="551" y="2451"/>
                    <a:pt x="1" y="1901"/>
                    <a:pt x="1" y="1225"/>
                  </a:cubicBezTo>
                  <a:cubicBezTo>
                    <a:pt x="1" y="550"/>
                    <a:pt x="551" y="0"/>
                    <a:pt x="1226" y="0"/>
                  </a:cubicBezTo>
                  <a:cubicBezTo>
                    <a:pt x="1902" y="0"/>
                    <a:pt x="2452" y="550"/>
                    <a:pt x="2452" y="12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115"/>
          <p:cNvGrpSpPr/>
          <p:nvPr/>
        </p:nvGrpSpPr>
        <p:grpSpPr>
          <a:xfrm>
            <a:off x="4573175" y="3141275"/>
            <a:ext cx="520050" cy="520425"/>
            <a:chOff x="4573175" y="3141275"/>
            <a:chExt cx="520050" cy="520425"/>
          </a:xfrm>
        </p:grpSpPr>
        <p:sp>
          <p:nvSpPr>
            <p:cNvPr id="4098" name="Google Shape;4098;p115"/>
            <p:cNvSpPr/>
            <p:nvPr/>
          </p:nvSpPr>
          <p:spPr>
            <a:xfrm>
              <a:off x="4609700" y="3471975"/>
              <a:ext cx="447000" cy="61300"/>
            </a:xfrm>
            <a:custGeom>
              <a:rect b="b" l="l" r="r" t="t"/>
              <a:pathLst>
                <a:path extrusionOk="0" h="2452" w="17880">
                  <a:moveTo>
                    <a:pt x="0" y="1"/>
                  </a:moveTo>
                  <a:lnTo>
                    <a:pt x="0" y="2452"/>
                  </a:lnTo>
                  <a:lnTo>
                    <a:pt x="17879" y="2452"/>
                  </a:lnTo>
                  <a:lnTo>
                    <a:pt x="178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15"/>
            <p:cNvSpPr/>
            <p:nvPr/>
          </p:nvSpPr>
          <p:spPr>
            <a:xfrm>
              <a:off x="4609700" y="3380075"/>
              <a:ext cx="447000" cy="61300"/>
            </a:xfrm>
            <a:custGeom>
              <a:rect b="b" l="l" r="r" t="t"/>
              <a:pathLst>
                <a:path extrusionOk="0" h="2452" w="17880">
                  <a:moveTo>
                    <a:pt x="471" y="0"/>
                  </a:moveTo>
                  <a:cubicBezTo>
                    <a:pt x="16" y="1069"/>
                    <a:pt x="0" y="1948"/>
                    <a:pt x="0" y="2451"/>
                  </a:cubicBezTo>
                  <a:lnTo>
                    <a:pt x="17879" y="2451"/>
                  </a:lnTo>
                  <a:cubicBezTo>
                    <a:pt x="17879" y="1948"/>
                    <a:pt x="17848" y="1069"/>
                    <a:pt x="174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15"/>
            <p:cNvSpPr/>
            <p:nvPr/>
          </p:nvSpPr>
          <p:spPr>
            <a:xfrm>
              <a:off x="4739700" y="3141275"/>
              <a:ext cx="186600" cy="116675"/>
            </a:xfrm>
            <a:custGeom>
              <a:rect b="b" l="l" r="r" t="t"/>
              <a:pathLst>
                <a:path extrusionOk="0" h="4667" w="7464">
                  <a:moveTo>
                    <a:pt x="3740" y="0"/>
                  </a:moveTo>
                  <a:cubicBezTo>
                    <a:pt x="3567" y="0"/>
                    <a:pt x="3425" y="79"/>
                    <a:pt x="3300" y="189"/>
                  </a:cubicBezTo>
                  <a:lnTo>
                    <a:pt x="2593" y="911"/>
                  </a:lnTo>
                  <a:lnTo>
                    <a:pt x="1572" y="911"/>
                  </a:lnTo>
                  <a:cubicBezTo>
                    <a:pt x="1242" y="911"/>
                    <a:pt x="959" y="1178"/>
                    <a:pt x="959" y="1508"/>
                  </a:cubicBezTo>
                  <a:lnTo>
                    <a:pt x="959" y="2529"/>
                  </a:lnTo>
                  <a:lnTo>
                    <a:pt x="252" y="3252"/>
                  </a:lnTo>
                  <a:cubicBezTo>
                    <a:pt x="0" y="3488"/>
                    <a:pt x="0" y="3865"/>
                    <a:pt x="252" y="4101"/>
                  </a:cubicBezTo>
                  <a:lnTo>
                    <a:pt x="802" y="4666"/>
                  </a:lnTo>
                  <a:lnTo>
                    <a:pt x="6678" y="4666"/>
                  </a:lnTo>
                  <a:lnTo>
                    <a:pt x="7227" y="4101"/>
                  </a:lnTo>
                  <a:cubicBezTo>
                    <a:pt x="7463" y="3865"/>
                    <a:pt x="7463" y="3488"/>
                    <a:pt x="7227" y="3252"/>
                  </a:cubicBezTo>
                  <a:lnTo>
                    <a:pt x="6505" y="2529"/>
                  </a:lnTo>
                  <a:lnTo>
                    <a:pt x="6505" y="1508"/>
                  </a:lnTo>
                  <a:cubicBezTo>
                    <a:pt x="6505" y="1178"/>
                    <a:pt x="6238" y="911"/>
                    <a:pt x="5908" y="911"/>
                  </a:cubicBezTo>
                  <a:lnTo>
                    <a:pt x="4887" y="911"/>
                  </a:lnTo>
                  <a:lnTo>
                    <a:pt x="4164" y="189"/>
                  </a:lnTo>
                  <a:cubicBezTo>
                    <a:pt x="4054" y="79"/>
                    <a:pt x="3897" y="0"/>
                    <a:pt x="37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15"/>
            <p:cNvSpPr/>
            <p:nvPr/>
          </p:nvSpPr>
          <p:spPr>
            <a:xfrm>
              <a:off x="4573175" y="3563500"/>
              <a:ext cx="520050" cy="98200"/>
            </a:xfrm>
            <a:custGeom>
              <a:rect b="b" l="l" r="r" t="t"/>
              <a:pathLst>
                <a:path extrusionOk="0" h="3928" w="20802">
                  <a:moveTo>
                    <a:pt x="848" y="0"/>
                  </a:moveTo>
                  <a:cubicBezTo>
                    <a:pt x="377" y="0"/>
                    <a:pt x="0" y="377"/>
                    <a:pt x="0" y="864"/>
                  </a:cubicBezTo>
                  <a:lnTo>
                    <a:pt x="0" y="3064"/>
                  </a:lnTo>
                  <a:cubicBezTo>
                    <a:pt x="0" y="3551"/>
                    <a:pt x="377" y="3928"/>
                    <a:pt x="848" y="3928"/>
                  </a:cubicBezTo>
                  <a:lnTo>
                    <a:pt x="1917" y="3928"/>
                  </a:lnTo>
                  <a:lnTo>
                    <a:pt x="1917" y="2341"/>
                  </a:lnTo>
                  <a:cubicBezTo>
                    <a:pt x="1917" y="1996"/>
                    <a:pt x="2200" y="1728"/>
                    <a:pt x="2530" y="1728"/>
                  </a:cubicBezTo>
                  <a:cubicBezTo>
                    <a:pt x="2859" y="1728"/>
                    <a:pt x="3142" y="1996"/>
                    <a:pt x="3142" y="2341"/>
                  </a:cubicBezTo>
                  <a:lnTo>
                    <a:pt x="3142" y="3928"/>
                  </a:lnTo>
                  <a:lnTo>
                    <a:pt x="5059" y="3928"/>
                  </a:lnTo>
                  <a:lnTo>
                    <a:pt x="5059" y="2341"/>
                  </a:lnTo>
                  <a:cubicBezTo>
                    <a:pt x="5059" y="1996"/>
                    <a:pt x="5342" y="1728"/>
                    <a:pt x="5672" y="1728"/>
                  </a:cubicBezTo>
                  <a:cubicBezTo>
                    <a:pt x="6017" y="1728"/>
                    <a:pt x="6284" y="1996"/>
                    <a:pt x="6284" y="2341"/>
                  </a:cubicBezTo>
                  <a:lnTo>
                    <a:pt x="6284" y="3928"/>
                  </a:lnTo>
                  <a:lnTo>
                    <a:pt x="8217" y="3928"/>
                  </a:lnTo>
                  <a:lnTo>
                    <a:pt x="8217" y="2341"/>
                  </a:lnTo>
                  <a:cubicBezTo>
                    <a:pt x="8217" y="1996"/>
                    <a:pt x="8484" y="1728"/>
                    <a:pt x="8830" y="1728"/>
                  </a:cubicBezTo>
                  <a:cubicBezTo>
                    <a:pt x="9160" y="1728"/>
                    <a:pt x="9427" y="1996"/>
                    <a:pt x="9427" y="2341"/>
                  </a:cubicBezTo>
                  <a:lnTo>
                    <a:pt x="9427" y="3928"/>
                  </a:lnTo>
                  <a:lnTo>
                    <a:pt x="11359" y="3928"/>
                  </a:lnTo>
                  <a:lnTo>
                    <a:pt x="11359" y="2341"/>
                  </a:lnTo>
                  <a:cubicBezTo>
                    <a:pt x="11359" y="1996"/>
                    <a:pt x="11626" y="1728"/>
                    <a:pt x="11972" y="1728"/>
                  </a:cubicBezTo>
                  <a:cubicBezTo>
                    <a:pt x="12302" y="1728"/>
                    <a:pt x="12584" y="1996"/>
                    <a:pt x="12584" y="2341"/>
                  </a:cubicBezTo>
                  <a:lnTo>
                    <a:pt x="12584" y="3928"/>
                  </a:lnTo>
                  <a:lnTo>
                    <a:pt x="14501" y="3928"/>
                  </a:lnTo>
                  <a:lnTo>
                    <a:pt x="14501" y="2341"/>
                  </a:lnTo>
                  <a:cubicBezTo>
                    <a:pt x="14501" y="1996"/>
                    <a:pt x="14784" y="1728"/>
                    <a:pt x="15114" y="1728"/>
                  </a:cubicBezTo>
                  <a:cubicBezTo>
                    <a:pt x="15460" y="1728"/>
                    <a:pt x="15727" y="1996"/>
                    <a:pt x="15727" y="2341"/>
                  </a:cubicBezTo>
                  <a:lnTo>
                    <a:pt x="15727" y="3928"/>
                  </a:lnTo>
                  <a:lnTo>
                    <a:pt x="17659" y="3928"/>
                  </a:lnTo>
                  <a:lnTo>
                    <a:pt x="17659" y="2341"/>
                  </a:lnTo>
                  <a:cubicBezTo>
                    <a:pt x="17659" y="1996"/>
                    <a:pt x="17926" y="1728"/>
                    <a:pt x="18272" y="1728"/>
                  </a:cubicBezTo>
                  <a:cubicBezTo>
                    <a:pt x="18602" y="1728"/>
                    <a:pt x="18869" y="1996"/>
                    <a:pt x="18869" y="2341"/>
                  </a:cubicBezTo>
                  <a:lnTo>
                    <a:pt x="18869" y="3928"/>
                  </a:lnTo>
                  <a:lnTo>
                    <a:pt x="19937" y="3928"/>
                  </a:lnTo>
                  <a:cubicBezTo>
                    <a:pt x="20409" y="3928"/>
                    <a:pt x="20801" y="3551"/>
                    <a:pt x="20801" y="3064"/>
                  </a:cubicBezTo>
                  <a:lnTo>
                    <a:pt x="20801" y="864"/>
                  </a:lnTo>
                  <a:cubicBezTo>
                    <a:pt x="20801" y="377"/>
                    <a:pt x="20409" y="0"/>
                    <a:pt x="199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15"/>
            <p:cNvSpPr/>
            <p:nvPr/>
          </p:nvSpPr>
          <p:spPr>
            <a:xfrm>
              <a:off x="4638750" y="3288150"/>
              <a:ext cx="388875" cy="61300"/>
            </a:xfrm>
            <a:custGeom>
              <a:rect b="b" l="l" r="r" t="t"/>
              <a:pathLst>
                <a:path extrusionOk="0" h="2452" w="15555">
                  <a:moveTo>
                    <a:pt x="4840" y="1"/>
                  </a:moveTo>
                  <a:cubicBezTo>
                    <a:pt x="1965" y="1"/>
                    <a:pt x="425" y="1886"/>
                    <a:pt x="1" y="2452"/>
                  </a:cubicBezTo>
                  <a:lnTo>
                    <a:pt x="15555" y="2452"/>
                  </a:lnTo>
                  <a:cubicBezTo>
                    <a:pt x="15130" y="1886"/>
                    <a:pt x="13575" y="1"/>
                    <a:pt x="10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115"/>
          <p:cNvGrpSpPr/>
          <p:nvPr/>
        </p:nvGrpSpPr>
        <p:grpSpPr>
          <a:xfrm>
            <a:off x="5352025" y="3141275"/>
            <a:ext cx="324450" cy="520425"/>
            <a:chOff x="5352025" y="3141275"/>
            <a:chExt cx="324450" cy="520425"/>
          </a:xfrm>
        </p:grpSpPr>
        <p:sp>
          <p:nvSpPr>
            <p:cNvPr id="4104" name="Google Shape;4104;p115"/>
            <p:cNvSpPr/>
            <p:nvPr/>
          </p:nvSpPr>
          <p:spPr>
            <a:xfrm>
              <a:off x="5384625" y="3375350"/>
              <a:ext cx="259250" cy="111575"/>
            </a:xfrm>
            <a:custGeom>
              <a:rect b="b" l="l" r="r" t="t"/>
              <a:pathLst>
                <a:path extrusionOk="0" h="4463" w="10370">
                  <a:moveTo>
                    <a:pt x="3347" y="1"/>
                  </a:moveTo>
                  <a:cubicBezTo>
                    <a:pt x="3347" y="1"/>
                    <a:pt x="3332" y="1"/>
                    <a:pt x="3332" y="16"/>
                  </a:cubicBezTo>
                  <a:cubicBezTo>
                    <a:pt x="3332" y="16"/>
                    <a:pt x="1776" y="535"/>
                    <a:pt x="708" y="896"/>
                  </a:cubicBezTo>
                  <a:cubicBezTo>
                    <a:pt x="629" y="928"/>
                    <a:pt x="535" y="959"/>
                    <a:pt x="441" y="975"/>
                  </a:cubicBezTo>
                  <a:cubicBezTo>
                    <a:pt x="158" y="1650"/>
                    <a:pt x="1" y="2373"/>
                    <a:pt x="1" y="3127"/>
                  </a:cubicBezTo>
                  <a:lnTo>
                    <a:pt x="1" y="4463"/>
                  </a:lnTo>
                  <a:cubicBezTo>
                    <a:pt x="205" y="4431"/>
                    <a:pt x="409" y="4400"/>
                    <a:pt x="614" y="4400"/>
                  </a:cubicBezTo>
                  <a:lnTo>
                    <a:pt x="9757" y="4400"/>
                  </a:lnTo>
                  <a:cubicBezTo>
                    <a:pt x="9962" y="4400"/>
                    <a:pt x="10166" y="4431"/>
                    <a:pt x="10370" y="4463"/>
                  </a:cubicBezTo>
                  <a:lnTo>
                    <a:pt x="10370" y="3127"/>
                  </a:lnTo>
                  <a:cubicBezTo>
                    <a:pt x="10370" y="2373"/>
                    <a:pt x="10213" y="1650"/>
                    <a:pt x="9914" y="975"/>
                  </a:cubicBezTo>
                  <a:cubicBezTo>
                    <a:pt x="9836" y="959"/>
                    <a:pt x="9742" y="928"/>
                    <a:pt x="9647" y="896"/>
                  </a:cubicBezTo>
                  <a:cubicBezTo>
                    <a:pt x="8579" y="535"/>
                    <a:pt x="7024" y="16"/>
                    <a:pt x="7024" y="16"/>
                  </a:cubicBezTo>
                  <a:cubicBezTo>
                    <a:pt x="7024" y="1"/>
                    <a:pt x="7024" y="1"/>
                    <a:pt x="7024" y="1"/>
                  </a:cubicBezTo>
                  <a:cubicBezTo>
                    <a:pt x="6756" y="189"/>
                    <a:pt x="6427" y="315"/>
                    <a:pt x="6081" y="315"/>
                  </a:cubicBezTo>
                  <a:lnTo>
                    <a:pt x="4290" y="315"/>
                  </a:lnTo>
                  <a:cubicBezTo>
                    <a:pt x="3944" y="315"/>
                    <a:pt x="3614" y="189"/>
                    <a:pt x="3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15"/>
            <p:cNvSpPr/>
            <p:nvPr/>
          </p:nvSpPr>
          <p:spPr>
            <a:xfrm>
              <a:off x="5576700" y="3269275"/>
              <a:ext cx="99775" cy="101425"/>
            </a:xfrm>
            <a:custGeom>
              <a:rect b="b" l="l" r="r" t="t"/>
              <a:pathLst>
                <a:path extrusionOk="0" h="4057" w="3991">
                  <a:moveTo>
                    <a:pt x="2734" y="0"/>
                  </a:moveTo>
                  <a:cubicBezTo>
                    <a:pt x="2609" y="0"/>
                    <a:pt x="2482" y="21"/>
                    <a:pt x="2357" y="65"/>
                  </a:cubicBezTo>
                  <a:cubicBezTo>
                    <a:pt x="1572" y="332"/>
                    <a:pt x="487" y="693"/>
                    <a:pt x="0" y="866"/>
                  </a:cubicBezTo>
                  <a:cubicBezTo>
                    <a:pt x="16" y="960"/>
                    <a:pt x="32" y="1039"/>
                    <a:pt x="32" y="1133"/>
                  </a:cubicBezTo>
                  <a:lnTo>
                    <a:pt x="32" y="2924"/>
                  </a:lnTo>
                  <a:cubicBezTo>
                    <a:pt x="32" y="3003"/>
                    <a:pt x="16" y="3097"/>
                    <a:pt x="0" y="3191"/>
                  </a:cubicBezTo>
                  <a:cubicBezTo>
                    <a:pt x="487" y="3348"/>
                    <a:pt x="1572" y="3725"/>
                    <a:pt x="2357" y="3992"/>
                  </a:cubicBezTo>
                  <a:cubicBezTo>
                    <a:pt x="2482" y="4036"/>
                    <a:pt x="2609" y="4057"/>
                    <a:pt x="2734" y="4057"/>
                  </a:cubicBezTo>
                  <a:cubicBezTo>
                    <a:pt x="3017" y="4057"/>
                    <a:pt x="3291" y="3948"/>
                    <a:pt x="3520" y="3741"/>
                  </a:cubicBezTo>
                  <a:cubicBezTo>
                    <a:pt x="3818" y="3474"/>
                    <a:pt x="3991" y="3081"/>
                    <a:pt x="3991" y="2657"/>
                  </a:cubicBezTo>
                  <a:lnTo>
                    <a:pt x="3991" y="1400"/>
                  </a:lnTo>
                  <a:cubicBezTo>
                    <a:pt x="3991" y="976"/>
                    <a:pt x="3818" y="583"/>
                    <a:pt x="3520" y="316"/>
                  </a:cubicBezTo>
                  <a:cubicBezTo>
                    <a:pt x="3291" y="109"/>
                    <a:pt x="3017" y="0"/>
                    <a:pt x="2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15"/>
            <p:cNvSpPr/>
            <p:nvPr/>
          </p:nvSpPr>
          <p:spPr>
            <a:xfrm>
              <a:off x="5481650" y="3287375"/>
              <a:ext cx="65225" cy="65225"/>
            </a:xfrm>
            <a:custGeom>
              <a:rect b="b" l="l" r="r" t="t"/>
              <a:pathLst>
                <a:path extrusionOk="0" h="2609" w="2609">
                  <a:moveTo>
                    <a:pt x="409" y="0"/>
                  </a:moveTo>
                  <a:cubicBezTo>
                    <a:pt x="189" y="0"/>
                    <a:pt x="0" y="189"/>
                    <a:pt x="0" y="409"/>
                  </a:cubicBezTo>
                  <a:lnTo>
                    <a:pt x="0" y="2200"/>
                  </a:lnTo>
                  <a:cubicBezTo>
                    <a:pt x="0" y="2420"/>
                    <a:pt x="189" y="2609"/>
                    <a:pt x="409" y="2609"/>
                  </a:cubicBezTo>
                  <a:lnTo>
                    <a:pt x="2200" y="2609"/>
                  </a:lnTo>
                  <a:cubicBezTo>
                    <a:pt x="2420" y="2609"/>
                    <a:pt x="2608" y="2420"/>
                    <a:pt x="2608" y="2200"/>
                  </a:cubicBezTo>
                  <a:lnTo>
                    <a:pt x="2608" y="409"/>
                  </a:lnTo>
                  <a:cubicBezTo>
                    <a:pt x="2608" y="189"/>
                    <a:pt x="2420" y="0"/>
                    <a:pt x="2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5"/>
            <p:cNvSpPr/>
            <p:nvPr/>
          </p:nvSpPr>
          <p:spPr>
            <a:xfrm>
              <a:off x="5457700" y="3627900"/>
              <a:ext cx="113125" cy="33800"/>
            </a:xfrm>
            <a:custGeom>
              <a:rect b="b" l="l" r="r" t="t"/>
              <a:pathLst>
                <a:path extrusionOk="0" h="1352" w="4525">
                  <a:moveTo>
                    <a:pt x="0" y="1"/>
                  </a:moveTo>
                  <a:cubicBezTo>
                    <a:pt x="440" y="802"/>
                    <a:pt x="1288" y="1352"/>
                    <a:pt x="2262" y="1352"/>
                  </a:cubicBezTo>
                  <a:cubicBezTo>
                    <a:pt x="3236" y="1352"/>
                    <a:pt x="4085" y="802"/>
                    <a:pt x="4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5"/>
            <p:cNvSpPr/>
            <p:nvPr/>
          </p:nvSpPr>
          <p:spPr>
            <a:xfrm>
              <a:off x="5352025" y="3515975"/>
              <a:ext cx="324450" cy="81325"/>
            </a:xfrm>
            <a:custGeom>
              <a:rect b="b" l="l" r="r" t="t"/>
              <a:pathLst>
                <a:path extrusionOk="0" h="3253" w="12978">
                  <a:moveTo>
                    <a:pt x="1918" y="0"/>
                  </a:moveTo>
                  <a:cubicBezTo>
                    <a:pt x="865" y="0"/>
                    <a:pt x="1" y="864"/>
                    <a:pt x="1" y="1917"/>
                  </a:cubicBezTo>
                  <a:lnTo>
                    <a:pt x="1" y="2655"/>
                  </a:lnTo>
                  <a:cubicBezTo>
                    <a:pt x="1" y="2985"/>
                    <a:pt x="268" y="3252"/>
                    <a:pt x="614" y="3252"/>
                  </a:cubicBezTo>
                  <a:lnTo>
                    <a:pt x="12365" y="3252"/>
                  </a:lnTo>
                  <a:cubicBezTo>
                    <a:pt x="12695" y="3252"/>
                    <a:pt x="12978" y="2985"/>
                    <a:pt x="12978" y="2655"/>
                  </a:cubicBezTo>
                  <a:lnTo>
                    <a:pt x="12978" y="1917"/>
                  </a:lnTo>
                  <a:cubicBezTo>
                    <a:pt x="12978" y="864"/>
                    <a:pt x="12114" y="0"/>
                    <a:pt x="110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5"/>
            <p:cNvSpPr/>
            <p:nvPr/>
          </p:nvSpPr>
          <p:spPr>
            <a:xfrm>
              <a:off x="5458475" y="3141275"/>
              <a:ext cx="111575" cy="119025"/>
            </a:xfrm>
            <a:custGeom>
              <a:rect b="b" l="l" r="r" t="t"/>
              <a:pathLst>
                <a:path extrusionOk="0" h="4761" w="4463">
                  <a:moveTo>
                    <a:pt x="2231" y="0"/>
                  </a:moveTo>
                  <a:cubicBezTo>
                    <a:pt x="1572" y="0"/>
                    <a:pt x="959" y="314"/>
                    <a:pt x="550" y="833"/>
                  </a:cubicBezTo>
                  <a:cubicBezTo>
                    <a:pt x="142" y="1351"/>
                    <a:pt x="0" y="2027"/>
                    <a:pt x="158" y="2671"/>
                  </a:cubicBezTo>
                  <a:lnTo>
                    <a:pt x="676" y="4760"/>
                  </a:lnTo>
                  <a:cubicBezTo>
                    <a:pt x="880" y="4666"/>
                    <a:pt x="1100" y="4619"/>
                    <a:pt x="1336" y="4619"/>
                  </a:cubicBezTo>
                  <a:lnTo>
                    <a:pt x="3127" y="4619"/>
                  </a:lnTo>
                  <a:cubicBezTo>
                    <a:pt x="3363" y="4619"/>
                    <a:pt x="3583" y="4666"/>
                    <a:pt x="3787" y="4760"/>
                  </a:cubicBezTo>
                  <a:cubicBezTo>
                    <a:pt x="3944" y="4132"/>
                    <a:pt x="4132" y="3362"/>
                    <a:pt x="4305" y="2671"/>
                  </a:cubicBezTo>
                  <a:cubicBezTo>
                    <a:pt x="4462" y="2027"/>
                    <a:pt x="4321" y="1351"/>
                    <a:pt x="3912" y="833"/>
                  </a:cubicBezTo>
                  <a:cubicBezTo>
                    <a:pt x="3504" y="314"/>
                    <a:pt x="2891" y="0"/>
                    <a:pt x="2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5"/>
            <p:cNvSpPr/>
            <p:nvPr/>
          </p:nvSpPr>
          <p:spPr>
            <a:xfrm>
              <a:off x="5352025" y="3269275"/>
              <a:ext cx="99800" cy="101425"/>
            </a:xfrm>
            <a:custGeom>
              <a:rect b="b" l="l" r="r" t="t"/>
              <a:pathLst>
                <a:path extrusionOk="0" h="4057" w="3992">
                  <a:moveTo>
                    <a:pt x="1250" y="0"/>
                  </a:moveTo>
                  <a:cubicBezTo>
                    <a:pt x="969" y="0"/>
                    <a:pt x="690" y="109"/>
                    <a:pt x="472" y="316"/>
                  </a:cubicBezTo>
                  <a:cubicBezTo>
                    <a:pt x="174" y="583"/>
                    <a:pt x="1" y="976"/>
                    <a:pt x="1" y="1400"/>
                  </a:cubicBezTo>
                  <a:lnTo>
                    <a:pt x="1" y="2657"/>
                  </a:lnTo>
                  <a:cubicBezTo>
                    <a:pt x="1" y="3081"/>
                    <a:pt x="174" y="3474"/>
                    <a:pt x="472" y="3741"/>
                  </a:cubicBezTo>
                  <a:cubicBezTo>
                    <a:pt x="690" y="3948"/>
                    <a:pt x="969" y="4057"/>
                    <a:pt x="1250" y="4057"/>
                  </a:cubicBezTo>
                  <a:cubicBezTo>
                    <a:pt x="1374" y="4057"/>
                    <a:pt x="1499" y="4036"/>
                    <a:pt x="1619" y="3992"/>
                  </a:cubicBezTo>
                  <a:cubicBezTo>
                    <a:pt x="2420" y="3725"/>
                    <a:pt x="3504" y="3348"/>
                    <a:pt x="3991" y="3191"/>
                  </a:cubicBezTo>
                  <a:cubicBezTo>
                    <a:pt x="3976" y="3097"/>
                    <a:pt x="3960" y="3003"/>
                    <a:pt x="3960" y="2924"/>
                  </a:cubicBezTo>
                  <a:lnTo>
                    <a:pt x="3960" y="1133"/>
                  </a:lnTo>
                  <a:cubicBezTo>
                    <a:pt x="3960" y="1039"/>
                    <a:pt x="3976" y="960"/>
                    <a:pt x="3991" y="866"/>
                  </a:cubicBezTo>
                  <a:cubicBezTo>
                    <a:pt x="3504" y="693"/>
                    <a:pt x="2420" y="332"/>
                    <a:pt x="1619" y="65"/>
                  </a:cubicBezTo>
                  <a:cubicBezTo>
                    <a:pt x="1499" y="21"/>
                    <a:pt x="1374" y="0"/>
                    <a:pt x="1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115"/>
          <p:cNvGrpSpPr/>
          <p:nvPr/>
        </p:nvGrpSpPr>
        <p:grpSpPr>
          <a:xfrm>
            <a:off x="5935300" y="3141275"/>
            <a:ext cx="520050" cy="520425"/>
            <a:chOff x="5935300" y="3141275"/>
            <a:chExt cx="520050" cy="520425"/>
          </a:xfrm>
        </p:grpSpPr>
        <p:sp>
          <p:nvSpPr>
            <p:cNvPr id="4112" name="Google Shape;4112;p115"/>
            <p:cNvSpPr/>
            <p:nvPr/>
          </p:nvSpPr>
          <p:spPr>
            <a:xfrm>
              <a:off x="6027200" y="3141275"/>
              <a:ext cx="336650" cy="343300"/>
            </a:xfrm>
            <a:custGeom>
              <a:rect b="b" l="l" r="r" t="t"/>
              <a:pathLst>
                <a:path extrusionOk="0" h="13732" w="13466">
                  <a:moveTo>
                    <a:pt x="6725" y="1728"/>
                  </a:moveTo>
                  <a:cubicBezTo>
                    <a:pt x="6961" y="1728"/>
                    <a:pt x="7181" y="1870"/>
                    <a:pt x="7291" y="2090"/>
                  </a:cubicBezTo>
                  <a:lnTo>
                    <a:pt x="10213" y="8688"/>
                  </a:lnTo>
                  <a:cubicBezTo>
                    <a:pt x="10307" y="8877"/>
                    <a:pt x="10291" y="9097"/>
                    <a:pt x="10182" y="9269"/>
                  </a:cubicBezTo>
                  <a:cubicBezTo>
                    <a:pt x="10056" y="9442"/>
                    <a:pt x="9867" y="9552"/>
                    <a:pt x="9663" y="9552"/>
                  </a:cubicBezTo>
                  <a:lnTo>
                    <a:pt x="7338" y="9552"/>
                  </a:lnTo>
                  <a:lnTo>
                    <a:pt x="7338" y="10416"/>
                  </a:lnTo>
                  <a:cubicBezTo>
                    <a:pt x="7338" y="10746"/>
                    <a:pt x="7071" y="11029"/>
                    <a:pt x="6725" y="11029"/>
                  </a:cubicBezTo>
                  <a:cubicBezTo>
                    <a:pt x="6395" y="11029"/>
                    <a:pt x="6112" y="10746"/>
                    <a:pt x="6112" y="10416"/>
                  </a:cubicBezTo>
                  <a:lnTo>
                    <a:pt x="6112" y="9552"/>
                  </a:lnTo>
                  <a:lnTo>
                    <a:pt x="3787" y="9552"/>
                  </a:lnTo>
                  <a:cubicBezTo>
                    <a:pt x="3583" y="9552"/>
                    <a:pt x="3394" y="9442"/>
                    <a:pt x="3284" y="9269"/>
                  </a:cubicBezTo>
                  <a:cubicBezTo>
                    <a:pt x="3159" y="9097"/>
                    <a:pt x="3143" y="8877"/>
                    <a:pt x="3237" y="8688"/>
                  </a:cubicBezTo>
                  <a:lnTo>
                    <a:pt x="6175" y="2090"/>
                  </a:lnTo>
                  <a:cubicBezTo>
                    <a:pt x="6269" y="1870"/>
                    <a:pt x="6489" y="1728"/>
                    <a:pt x="6725" y="1728"/>
                  </a:cubicBezTo>
                  <a:close/>
                  <a:moveTo>
                    <a:pt x="598" y="0"/>
                  </a:moveTo>
                  <a:cubicBezTo>
                    <a:pt x="268" y="0"/>
                    <a:pt x="1" y="283"/>
                    <a:pt x="1" y="613"/>
                  </a:cubicBezTo>
                  <a:lnTo>
                    <a:pt x="1" y="9458"/>
                  </a:lnTo>
                  <a:lnTo>
                    <a:pt x="6725" y="13731"/>
                  </a:lnTo>
                  <a:lnTo>
                    <a:pt x="13465" y="9458"/>
                  </a:lnTo>
                  <a:lnTo>
                    <a:pt x="13465" y="613"/>
                  </a:lnTo>
                  <a:cubicBezTo>
                    <a:pt x="13465" y="283"/>
                    <a:pt x="13182" y="0"/>
                    <a:pt x="12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5"/>
            <p:cNvSpPr/>
            <p:nvPr/>
          </p:nvSpPr>
          <p:spPr>
            <a:xfrm>
              <a:off x="6145425" y="3237100"/>
              <a:ext cx="99800" cy="112350"/>
            </a:xfrm>
            <a:custGeom>
              <a:rect b="b" l="l" r="r" t="t"/>
              <a:pathLst>
                <a:path extrusionOk="0" h="4494" w="3992">
                  <a:moveTo>
                    <a:pt x="1996" y="1"/>
                  </a:moveTo>
                  <a:lnTo>
                    <a:pt x="1" y="4494"/>
                  </a:lnTo>
                  <a:lnTo>
                    <a:pt x="3991" y="4494"/>
                  </a:lnTo>
                  <a:lnTo>
                    <a:pt x="19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15"/>
            <p:cNvSpPr/>
            <p:nvPr/>
          </p:nvSpPr>
          <p:spPr>
            <a:xfrm>
              <a:off x="6224000" y="3368300"/>
              <a:ext cx="231350" cy="280850"/>
            </a:xfrm>
            <a:custGeom>
              <a:rect b="b" l="l" r="r" t="t"/>
              <a:pathLst>
                <a:path extrusionOk="0" h="11234" w="9254">
                  <a:moveTo>
                    <a:pt x="8651" y="1"/>
                  </a:moveTo>
                  <a:cubicBezTo>
                    <a:pt x="8543" y="1"/>
                    <a:pt x="8431" y="30"/>
                    <a:pt x="8327" y="94"/>
                  </a:cubicBezTo>
                  <a:lnTo>
                    <a:pt x="0" y="5373"/>
                  </a:lnTo>
                  <a:lnTo>
                    <a:pt x="9254" y="11233"/>
                  </a:lnTo>
                  <a:lnTo>
                    <a:pt x="9254" y="613"/>
                  </a:lnTo>
                  <a:cubicBezTo>
                    <a:pt x="9254" y="250"/>
                    <a:pt x="8966" y="1"/>
                    <a:pt x="86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15"/>
            <p:cNvSpPr/>
            <p:nvPr/>
          </p:nvSpPr>
          <p:spPr>
            <a:xfrm>
              <a:off x="5935300" y="3368300"/>
              <a:ext cx="231750" cy="280850"/>
            </a:xfrm>
            <a:custGeom>
              <a:rect b="b" l="l" r="r" t="t"/>
              <a:pathLst>
                <a:path extrusionOk="0" h="11234" w="9270">
                  <a:moveTo>
                    <a:pt x="610" y="1"/>
                  </a:moveTo>
                  <a:cubicBezTo>
                    <a:pt x="297" y="1"/>
                    <a:pt x="0" y="250"/>
                    <a:pt x="0" y="613"/>
                  </a:cubicBezTo>
                  <a:lnTo>
                    <a:pt x="0" y="11233"/>
                  </a:lnTo>
                  <a:lnTo>
                    <a:pt x="9270" y="5373"/>
                  </a:lnTo>
                  <a:lnTo>
                    <a:pt x="927" y="94"/>
                  </a:lnTo>
                  <a:cubicBezTo>
                    <a:pt x="827" y="30"/>
                    <a:pt x="718" y="1"/>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5"/>
            <p:cNvSpPr/>
            <p:nvPr/>
          </p:nvSpPr>
          <p:spPr>
            <a:xfrm>
              <a:off x="5972625" y="3523425"/>
              <a:ext cx="445425" cy="138275"/>
            </a:xfrm>
            <a:custGeom>
              <a:rect b="b" l="l" r="r" t="t"/>
              <a:pathLst>
                <a:path extrusionOk="0" h="5531" w="17817">
                  <a:moveTo>
                    <a:pt x="8908" y="1"/>
                  </a:moveTo>
                  <a:cubicBezTo>
                    <a:pt x="8794" y="1"/>
                    <a:pt x="8680" y="32"/>
                    <a:pt x="8578" y="95"/>
                  </a:cubicBezTo>
                  <a:lnTo>
                    <a:pt x="0" y="5531"/>
                  </a:lnTo>
                  <a:lnTo>
                    <a:pt x="17816" y="5531"/>
                  </a:lnTo>
                  <a:lnTo>
                    <a:pt x="9238" y="95"/>
                  </a:lnTo>
                  <a:cubicBezTo>
                    <a:pt x="9136" y="32"/>
                    <a:pt x="9022" y="1"/>
                    <a:pt x="8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15"/>
            <p:cNvSpPr/>
            <p:nvPr/>
          </p:nvSpPr>
          <p:spPr>
            <a:xfrm>
              <a:off x="5950625" y="3273225"/>
              <a:ext cx="45975" cy="85275"/>
            </a:xfrm>
            <a:custGeom>
              <a:rect b="b" l="l" r="r" t="t"/>
              <a:pathLst>
                <a:path extrusionOk="0" h="3411" w="1839">
                  <a:moveTo>
                    <a:pt x="1838" y="1"/>
                  </a:moveTo>
                  <a:lnTo>
                    <a:pt x="283" y="1556"/>
                  </a:lnTo>
                  <a:cubicBezTo>
                    <a:pt x="0" y="1823"/>
                    <a:pt x="63" y="2295"/>
                    <a:pt x="393" y="2499"/>
                  </a:cubicBezTo>
                  <a:lnTo>
                    <a:pt x="1838" y="3410"/>
                  </a:lnTo>
                  <a:lnTo>
                    <a:pt x="18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15"/>
            <p:cNvSpPr/>
            <p:nvPr/>
          </p:nvSpPr>
          <p:spPr>
            <a:xfrm>
              <a:off x="6394050" y="3273225"/>
              <a:ext cx="45975" cy="85275"/>
            </a:xfrm>
            <a:custGeom>
              <a:rect b="b" l="l" r="r" t="t"/>
              <a:pathLst>
                <a:path extrusionOk="0" h="3411" w="1839">
                  <a:moveTo>
                    <a:pt x="1" y="1"/>
                  </a:moveTo>
                  <a:lnTo>
                    <a:pt x="1" y="3410"/>
                  </a:lnTo>
                  <a:lnTo>
                    <a:pt x="1446" y="2499"/>
                  </a:lnTo>
                  <a:cubicBezTo>
                    <a:pt x="1776" y="2295"/>
                    <a:pt x="1839" y="1823"/>
                    <a:pt x="1556" y="155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115"/>
          <p:cNvGrpSpPr/>
          <p:nvPr/>
        </p:nvGrpSpPr>
        <p:grpSpPr>
          <a:xfrm>
            <a:off x="6714175" y="3141525"/>
            <a:ext cx="324450" cy="520175"/>
            <a:chOff x="6714175" y="3141525"/>
            <a:chExt cx="324450" cy="520175"/>
          </a:xfrm>
        </p:grpSpPr>
        <p:sp>
          <p:nvSpPr>
            <p:cNvPr id="4120" name="Google Shape;4120;p115"/>
            <p:cNvSpPr/>
            <p:nvPr/>
          </p:nvSpPr>
          <p:spPr>
            <a:xfrm>
              <a:off x="6727525" y="3141525"/>
              <a:ext cx="245900" cy="65350"/>
            </a:xfrm>
            <a:custGeom>
              <a:rect b="b" l="l" r="r" t="t"/>
              <a:pathLst>
                <a:path extrusionOk="0" h="2614" w="9836">
                  <a:moveTo>
                    <a:pt x="9222" y="0"/>
                  </a:moveTo>
                  <a:cubicBezTo>
                    <a:pt x="9164" y="0"/>
                    <a:pt x="9106" y="7"/>
                    <a:pt x="9050" y="21"/>
                  </a:cubicBezTo>
                  <a:lnTo>
                    <a:pt x="0" y="2614"/>
                  </a:lnTo>
                  <a:lnTo>
                    <a:pt x="9835" y="2614"/>
                  </a:lnTo>
                  <a:lnTo>
                    <a:pt x="9835" y="603"/>
                  </a:lnTo>
                  <a:cubicBezTo>
                    <a:pt x="9835" y="414"/>
                    <a:pt x="9741" y="241"/>
                    <a:pt x="9584" y="116"/>
                  </a:cubicBezTo>
                  <a:cubicBezTo>
                    <a:pt x="9485" y="39"/>
                    <a:pt x="9355" y="0"/>
                    <a:pt x="92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15"/>
            <p:cNvSpPr/>
            <p:nvPr/>
          </p:nvSpPr>
          <p:spPr>
            <a:xfrm>
              <a:off x="6714175" y="3237100"/>
              <a:ext cx="324450" cy="424600"/>
            </a:xfrm>
            <a:custGeom>
              <a:rect b="b" l="l" r="r" t="t"/>
              <a:pathLst>
                <a:path extrusionOk="0" h="16984" w="12978">
                  <a:moveTo>
                    <a:pt x="7801" y="2620"/>
                  </a:moveTo>
                  <a:cubicBezTo>
                    <a:pt x="7958" y="2620"/>
                    <a:pt x="8115" y="2679"/>
                    <a:pt x="8233" y="2797"/>
                  </a:cubicBezTo>
                  <a:cubicBezTo>
                    <a:pt x="8468" y="3033"/>
                    <a:pt x="8468" y="3425"/>
                    <a:pt x="8233" y="3661"/>
                  </a:cubicBezTo>
                  <a:lnTo>
                    <a:pt x="7102" y="4792"/>
                  </a:lnTo>
                  <a:lnTo>
                    <a:pt x="7102" y="5876"/>
                  </a:lnTo>
                  <a:lnTo>
                    <a:pt x="8201" y="5876"/>
                  </a:lnTo>
                  <a:lnTo>
                    <a:pt x="9332" y="4761"/>
                  </a:lnTo>
                  <a:cubicBezTo>
                    <a:pt x="9450" y="4635"/>
                    <a:pt x="9604" y="4572"/>
                    <a:pt x="9757" y="4572"/>
                  </a:cubicBezTo>
                  <a:cubicBezTo>
                    <a:pt x="9910" y="4572"/>
                    <a:pt x="10063" y="4635"/>
                    <a:pt x="10181" y="4761"/>
                  </a:cubicBezTo>
                  <a:cubicBezTo>
                    <a:pt x="10432" y="4997"/>
                    <a:pt x="10432" y="5374"/>
                    <a:pt x="10181" y="5625"/>
                  </a:cubicBezTo>
                  <a:lnTo>
                    <a:pt x="9317" y="6489"/>
                  </a:lnTo>
                  <a:lnTo>
                    <a:pt x="10181" y="7369"/>
                  </a:lnTo>
                  <a:cubicBezTo>
                    <a:pt x="10432" y="7605"/>
                    <a:pt x="10432" y="7997"/>
                    <a:pt x="10181" y="8233"/>
                  </a:cubicBezTo>
                  <a:cubicBezTo>
                    <a:pt x="10063" y="8351"/>
                    <a:pt x="9910" y="8410"/>
                    <a:pt x="9757" y="8410"/>
                  </a:cubicBezTo>
                  <a:cubicBezTo>
                    <a:pt x="9604" y="8410"/>
                    <a:pt x="9450" y="8351"/>
                    <a:pt x="9332" y="8233"/>
                  </a:cubicBezTo>
                  <a:lnTo>
                    <a:pt x="8201" y="7102"/>
                  </a:lnTo>
                  <a:lnTo>
                    <a:pt x="7102" y="7102"/>
                  </a:lnTo>
                  <a:lnTo>
                    <a:pt x="7102" y="8202"/>
                  </a:lnTo>
                  <a:lnTo>
                    <a:pt x="8233" y="9333"/>
                  </a:lnTo>
                  <a:cubicBezTo>
                    <a:pt x="8468" y="9568"/>
                    <a:pt x="8468" y="9945"/>
                    <a:pt x="8233" y="10181"/>
                  </a:cubicBezTo>
                  <a:cubicBezTo>
                    <a:pt x="8115" y="10307"/>
                    <a:pt x="7958" y="10370"/>
                    <a:pt x="7801" y="10370"/>
                  </a:cubicBezTo>
                  <a:cubicBezTo>
                    <a:pt x="7644" y="10370"/>
                    <a:pt x="7486" y="10307"/>
                    <a:pt x="7369" y="10181"/>
                  </a:cubicBezTo>
                  <a:lnTo>
                    <a:pt x="6489" y="9317"/>
                  </a:lnTo>
                  <a:lnTo>
                    <a:pt x="5625" y="10181"/>
                  </a:lnTo>
                  <a:cubicBezTo>
                    <a:pt x="5499" y="10307"/>
                    <a:pt x="5342" y="10370"/>
                    <a:pt x="5187" y="10370"/>
                  </a:cubicBezTo>
                  <a:cubicBezTo>
                    <a:pt x="5032" y="10370"/>
                    <a:pt x="4878" y="10307"/>
                    <a:pt x="4761" y="10181"/>
                  </a:cubicBezTo>
                  <a:cubicBezTo>
                    <a:pt x="4509" y="9945"/>
                    <a:pt x="4509" y="9568"/>
                    <a:pt x="4761" y="9333"/>
                  </a:cubicBezTo>
                  <a:lnTo>
                    <a:pt x="5876" y="8202"/>
                  </a:lnTo>
                  <a:lnTo>
                    <a:pt x="5876" y="7102"/>
                  </a:lnTo>
                  <a:lnTo>
                    <a:pt x="4792" y="7102"/>
                  </a:lnTo>
                  <a:lnTo>
                    <a:pt x="3661" y="8233"/>
                  </a:lnTo>
                  <a:cubicBezTo>
                    <a:pt x="3543" y="8351"/>
                    <a:pt x="3386" y="8410"/>
                    <a:pt x="3229" y="8410"/>
                  </a:cubicBezTo>
                  <a:cubicBezTo>
                    <a:pt x="3072" y="8410"/>
                    <a:pt x="2915" y="8351"/>
                    <a:pt x="2797" y="8233"/>
                  </a:cubicBezTo>
                  <a:cubicBezTo>
                    <a:pt x="2561" y="7997"/>
                    <a:pt x="2561" y="7605"/>
                    <a:pt x="2797" y="7369"/>
                  </a:cubicBezTo>
                  <a:lnTo>
                    <a:pt x="3677" y="6489"/>
                  </a:lnTo>
                  <a:lnTo>
                    <a:pt x="2797" y="5625"/>
                  </a:lnTo>
                  <a:cubicBezTo>
                    <a:pt x="2561" y="5374"/>
                    <a:pt x="2561" y="4997"/>
                    <a:pt x="2797" y="4761"/>
                  </a:cubicBezTo>
                  <a:cubicBezTo>
                    <a:pt x="2915" y="4635"/>
                    <a:pt x="3072" y="4572"/>
                    <a:pt x="3229" y="4572"/>
                  </a:cubicBezTo>
                  <a:cubicBezTo>
                    <a:pt x="3386" y="4572"/>
                    <a:pt x="3543" y="4635"/>
                    <a:pt x="3661" y="4761"/>
                  </a:cubicBezTo>
                  <a:lnTo>
                    <a:pt x="4792" y="5876"/>
                  </a:lnTo>
                  <a:lnTo>
                    <a:pt x="5876" y="5876"/>
                  </a:lnTo>
                  <a:lnTo>
                    <a:pt x="5876" y="4792"/>
                  </a:lnTo>
                  <a:lnTo>
                    <a:pt x="4761" y="3661"/>
                  </a:lnTo>
                  <a:cubicBezTo>
                    <a:pt x="4509" y="3425"/>
                    <a:pt x="4509" y="3033"/>
                    <a:pt x="4761" y="2797"/>
                  </a:cubicBezTo>
                  <a:cubicBezTo>
                    <a:pt x="4878" y="2679"/>
                    <a:pt x="5032" y="2620"/>
                    <a:pt x="5187" y="2620"/>
                  </a:cubicBezTo>
                  <a:cubicBezTo>
                    <a:pt x="5342" y="2620"/>
                    <a:pt x="5499" y="2679"/>
                    <a:pt x="5625" y="2797"/>
                  </a:cubicBezTo>
                  <a:lnTo>
                    <a:pt x="6489" y="3677"/>
                  </a:lnTo>
                  <a:lnTo>
                    <a:pt x="7369" y="2797"/>
                  </a:lnTo>
                  <a:cubicBezTo>
                    <a:pt x="7486" y="2679"/>
                    <a:pt x="7644" y="2620"/>
                    <a:pt x="7801" y="2620"/>
                  </a:cubicBezTo>
                  <a:close/>
                  <a:moveTo>
                    <a:pt x="9757" y="11752"/>
                  </a:moveTo>
                  <a:cubicBezTo>
                    <a:pt x="10087" y="11752"/>
                    <a:pt x="10369" y="12035"/>
                    <a:pt x="10369" y="12365"/>
                  </a:cubicBezTo>
                  <a:cubicBezTo>
                    <a:pt x="10369" y="12711"/>
                    <a:pt x="10087" y="12978"/>
                    <a:pt x="9757" y="12978"/>
                  </a:cubicBezTo>
                  <a:lnTo>
                    <a:pt x="3221" y="12978"/>
                  </a:lnTo>
                  <a:cubicBezTo>
                    <a:pt x="2891" y="12978"/>
                    <a:pt x="2624" y="12711"/>
                    <a:pt x="2624" y="12365"/>
                  </a:cubicBezTo>
                  <a:cubicBezTo>
                    <a:pt x="2624" y="12035"/>
                    <a:pt x="2891" y="11752"/>
                    <a:pt x="3221" y="11752"/>
                  </a:cubicBezTo>
                  <a:close/>
                  <a:moveTo>
                    <a:pt x="8453" y="14376"/>
                  </a:moveTo>
                  <a:cubicBezTo>
                    <a:pt x="8783" y="14376"/>
                    <a:pt x="9065" y="14643"/>
                    <a:pt x="9065" y="14973"/>
                  </a:cubicBezTo>
                  <a:cubicBezTo>
                    <a:pt x="9065" y="15319"/>
                    <a:pt x="8783" y="15586"/>
                    <a:pt x="8453" y="15586"/>
                  </a:cubicBezTo>
                  <a:lnTo>
                    <a:pt x="4541" y="15586"/>
                  </a:lnTo>
                  <a:cubicBezTo>
                    <a:pt x="4195" y="15586"/>
                    <a:pt x="3928" y="15319"/>
                    <a:pt x="3928" y="14973"/>
                  </a:cubicBezTo>
                  <a:cubicBezTo>
                    <a:pt x="3928" y="14643"/>
                    <a:pt x="4195" y="14376"/>
                    <a:pt x="4541" y="14376"/>
                  </a:cubicBezTo>
                  <a:close/>
                  <a:moveTo>
                    <a:pt x="613" y="1"/>
                  </a:moveTo>
                  <a:cubicBezTo>
                    <a:pt x="283" y="1"/>
                    <a:pt x="0" y="283"/>
                    <a:pt x="0" y="613"/>
                  </a:cubicBezTo>
                  <a:lnTo>
                    <a:pt x="0" y="16371"/>
                  </a:lnTo>
                  <a:cubicBezTo>
                    <a:pt x="0" y="16717"/>
                    <a:pt x="283" y="16984"/>
                    <a:pt x="613" y="16984"/>
                  </a:cubicBezTo>
                  <a:lnTo>
                    <a:pt x="12365" y="16984"/>
                  </a:lnTo>
                  <a:cubicBezTo>
                    <a:pt x="12710" y="16984"/>
                    <a:pt x="12977" y="16717"/>
                    <a:pt x="12977" y="16371"/>
                  </a:cubicBezTo>
                  <a:lnTo>
                    <a:pt x="12977" y="613"/>
                  </a:lnTo>
                  <a:cubicBezTo>
                    <a:pt x="12977" y="283"/>
                    <a:pt x="12710" y="1"/>
                    <a:pt x="1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115"/>
          <p:cNvGrpSpPr/>
          <p:nvPr/>
        </p:nvGrpSpPr>
        <p:grpSpPr>
          <a:xfrm>
            <a:off x="7297425" y="3224150"/>
            <a:ext cx="520450" cy="354675"/>
            <a:chOff x="7297425" y="3224150"/>
            <a:chExt cx="520450" cy="354675"/>
          </a:xfrm>
        </p:grpSpPr>
        <p:sp>
          <p:nvSpPr>
            <p:cNvPr id="4123" name="Google Shape;4123;p115"/>
            <p:cNvSpPr/>
            <p:nvPr/>
          </p:nvSpPr>
          <p:spPr>
            <a:xfrm>
              <a:off x="7312750" y="3285025"/>
              <a:ext cx="444250" cy="212500"/>
            </a:xfrm>
            <a:custGeom>
              <a:rect b="b" l="l" r="r" t="t"/>
              <a:pathLst>
                <a:path extrusionOk="0" h="8500" w="17770">
                  <a:moveTo>
                    <a:pt x="1" y="0"/>
                  </a:moveTo>
                  <a:cubicBezTo>
                    <a:pt x="1100" y="0"/>
                    <a:pt x="1996" y="896"/>
                    <a:pt x="1996" y="2011"/>
                  </a:cubicBezTo>
                  <a:lnTo>
                    <a:pt x="1996" y="5279"/>
                  </a:lnTo>
                  <a:cubicBezTo>
                    <a:pt x="1996" y="7054"/>
                    <a:pt x="3441" y="8500"/>
                    <a:pt x="5217" y="8500"/>
                  </a:cubicBezTo>
                  <a:lnTo>
                    <a:pt x="13056" y="8500"/>
                  </a:lnTo>
                  <a:cubicBezTo>
                    <a:pt x="15193" y="8500"/>
                    <a:pt x="16937" y="6756"/>
                    <a:pt x="16937" y="4619"/>
                  </a:cubicBezTo>
                  <a:lnTo>
                    <a:pt x="16937" y="2985"/>
                  </a:lnTo>
                  <a:cubicBezTo>
                    <a:pt x="16937" y="2483"/>
                    <a:pt x="17298" y="2058"/>
                    <a:pt x="17770" y="1980"/>
                  </a:cubicBezTo>
                  <a:lnTo>
                    <a:pt x="17770" y="1980"/>
                  </a:lnTo>
                  <a:cubicBezTo>
                    <a:pt x="17361" y="2027"/>
                    <a:pt x="17000" y="2231"/>
                    <a:pt x="16733" y="2545"/>
                  </a:cubicBezTo>
                  <a:lnTo>
                    <a:pt x="15727" y="3802"/>
                  </a:lnTo>
                  <a:cubicBezTo>
                    <a:pt x="15005" y="4713"/>
                    <a:pt x="13921" y="5232"/>
                    <a:pt x="12774" y="5232"/>
                  </a:cubicBezTo>
                  <a:lnTo>
                    <a:pt x="10354" y="5232"/>
                  </a:lnTo>
                  <a:cubicBezTo>
                    <a:pt x="8909" y="5232"/>
                    <a:pt x="7605" y="4431"/>
                    <a:pt x="6961" y="3127"/>
                  </a:cubicBezTo>
                  <a:lnTo>
                    <a:pt x="5437" y="79"/>
                  </a:lnTo>
                  <a:cubicBezTo>
                    <a:pt x="5405" y="32"/>
                    <a:pt x="5374" y="0"/>
                    <a:pt x="53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5"/>
            <p:cNvSpPr/>
            <p:nvPr/>
          </p:nvSpPr>
          <p:spPr>
            <a:xfrm>
              <a:off x="7297425" y="3224150"/>
              <a:ext cx="520450" cy="161050"/>
            </a:xfrm>
            <a:custGeom>
              <a:rect b="b" l="l" r="r" t="t"/>
              <a:pathLst>
                <a:path extrusionOk="0" h="6442" w="20818">
                  <a:moveTo>
                    <a:pt x="614" y="0"/>
                  </a:moveTo>
                  <a:cubicBezTo>
                    <a:pt x="284" y="0"/>
                    <a:pt x="1" y="267"/>
                    <a:pt x="1" y="613"/>
                  </a:cubicBezTo>
                  <a:cubicBezTo>
                    <a:pt x="1" y="943"/>
                    <a:pt x="284" y="1225"/>
                    <a:pt x="614" y="1225"/>
                  </a:cubicBezTo>
                  <a:lnTo>
                    <a:pt x="5940" y="1225"/>
                  </a:lnTo>
                  <a:cubicBezTo>
                    <a:pt x="6442" y="1225"/>
                    <a:pt x="6914" y="1508"/>
                    <a:pt x="7134" y="1964"/>
                  </a:cubicBezTo>
                  <a:lnTo>
                    <a:pt x="8673" y="5028"/>
                  </a:lnTo>
                  <a:cubicBezTo>
                    <a:pt x="9113" y="5907"/>
                    <a:pt x="9993" y="6442"/>
                    <a:pt x="10967" y="6442"/>
                  </a:cubicBezTo>
                  <a:lnTo>
                    <a:pt x="13387" y="6442"/>
                  </a:lnTo>
                  <a:cubicBezTo>
                    <a:pt x="14172" y="6442"/>
                    <a:pt x="14895" y="6096"/>
                    <a:pt x="15398" y="5483"/>
                  </a:cubicBezTo>
                  <a:lnTo>
                    <a:pt x="16387" y="4226"/>
                  </a:lnTo>
                  <a:cubicBezTo>
                    <a:pt x="16922" y="3566"/>
                    <a:pt x="17723" y="3174"/>
                    <a:pt x="18571" y="3174"/>
                  </a:cubicBezTo>
                  <a:cubicBezTo>
                    <a:pt x="19137" y="3174"/>
                    <a:pt x="19592" y="3645"/>
                    <a:pt x="19592" y="4195"/>
                  </a:cubicBezTo>
                  <a:cubicBezTo>
                    <a:pt x="19592" y="4540"/>
                    <a:pt x="19860" y="4808"/>
                    <a:pt x="20205" y="4808"/>
                  </a:cubicBezTo>
                  <a:cubicBezTo>
                    <a:pt x="20535" y="4808"/>
                    <a:pt x="20818" y="4540"/>
                    <a:pt x="20818" y="4195"/>
                  </a:cubicBezTo>
                  <a:cubicBezTo>
                    <a:pt x="20818" y="2969"/>
                    <a:pt x="19812" y="1964"/>
                    <a:pt x="18571" y="1964"/>
                  </a:cubicBezTo>
                  <a:cubicBezTo>
                    <a:pt x="17346" y="1964"/>
                    <a:pt x="16199" y="2514"/>
                    <a:pt x="15445" y="3456"/>
                  </a:cubicBezTo>
                  <a:lnTo>
                    <a:pt x="14439" y="4713"/>
                  </a:lnTo>
                  <a:cubicBezTo>
                    <a:pt x="14188" y="5043"/>
                    <a:pt x="13795" y="5232"/>
                    <a:pt x="13387" y="5232"/>
                  </a:cubicBezTo>
                  <a:lnTo>
                    <a:pt x="10967" y="5232"/>
                  </a:lnTo>
                  <a:cubicBezTo>
                    <a:pt x="10449" y="5232"/>
                    <a:pt x="9993" y="4933"/>
                    <a:pt x="9757" y="4478"/>
                  </a:cubicBezTo>
                  <a:lnTo>
                    <a:pt x="8233" y="1414"/>
                  </a:lnTo>
                  <a:cubicBezTo>
                    <a:pt x="7794" y="550"/>
                    <a:pt x="6914" y="0"/>
                    <a:pt x="59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5"/>
            <p:cNvSpPr/>
            <p:nvPr/>
          </p:nvSpPr>
          <p:spPr>
            <a:xfrm>
              <a:off x="7346525" y="3483375"/>
              <a:ext cx="444650" cy="95450"/>
            </a:xfrm>
            <a:custGeom>
              <a:rect b="b" l="l" r="r" t="t"/>
              <a:pathLst>
                <a:path extrusionOk="0" h="3818" w="17786">
                  <a:moveTo>
                    <a:pt x="15869" y="0"/>
                  </a:moveTo>
                  <a:cubicBezTo>
                    <a:pt x="15539" y="0"/>
                    <a:pt x="15256" y="267"/>
                    <a:pt x="15256" y="597"/>
                  </a:cubicBezTo>
                  <a:cubicBezTo>
                    <a:pt x="15256" y="943"/>
                    <a:pt x="15539" y="1210"/>
                    <a:pt x="15869" y="1210"/>
                  </a:cubicBezTo>
                  <a:cubicBezTo>
                    <a:pt x="16262" y="1210"/>
                    <a:pt x="16560" y="1524"/>
                    <a:pt x="16560" y="1901"/>
                  </a:cubicBezTo>
                  <a:cubicBezTo>
                    <a:pt x="16560" y="2294"/>
                    <a:pt x="16246" y="2608"/>
                    <a:pt x="15869" y="2608"/>
                  </a:cubicBezTo>
                  <a:lnTo>
                    <a:pt x="12318" y="2608"/>
                  </a:lnTo>
                  <a:lnTo>
                    <a:pt x="12318" y="1744"/>
                  </a:lnTo>
                  <a:cubicBezTo>
                    <a:pt x="12114" y="1760"/>
                    <a:pt x="11910" y="1776"/>
                    <a:pt x="11705" y="1776"/>
                  </a:cubicBezTo>
                  <a:lnTo>
                    <a:pt x="11093" y="1776"/>
                  </a:lnTo>
                  <a:lnTo>
                    <a:pt x="11093" y="2608"/>
                  </a:lnTo>
                  <a:lnTo>
                    <a:pt x="4478" y="2608"/>
                  </a:lnTo>
                  <a:lnTo>
                    <a:pt x="4478" y="1776"/>
                  </a:lnTo>
                  <a:lnTo>
                    <a:pt x="3866" y="1776"/>
                  </a:lnTo>
                  <a:cubicBezTo>
                    <a:pt x="3661" y="1776"/>
                    <a:pt x="3457" y="1760"/>
                    <a:pt x="3269" y="1728"/>
                  </a:cubicBezTo>
                  <a:lnTo>
                    <a:pt x="3269" y="2608"/>
                  </a:lnTo>
                  <a:lnTo>
                    <a:pt x="1918" y="2608"/>
                  </a:lnTo>
                  <a:cubicBezTo>
                    <a:pt x="1525" y="2608"/>
                    <a:pt x="1211" y="2294"/>
                    <a:pt x="1211" y="1901"/>
                  </a:cubicBezTo>
                  <a:cubicBezTo>
                    <a:pt x="1211" y="1571"/>
                    <a:pt x="943" y="1304"/>
                    <a:pt x="614" y="1304"/>
                  </a:cubicBezTo>
                  <a:cubicBezTo>
                    <a:pt x="268" y="1304"/>
                    <a:pt x="1" y="1571"/>
                    <a:pt x="1" y="1901"/>
                  </a:cubicBezTo>
                  <a:cubicBezTo>
                    <a:pt x="1" y="2970"/>
                    <a:pt x="865" y="3818"/>
                    <a:pt x="1918" y="3818"/>
                  </a:cubicBezTo>
                  <a:lnTo>
                    <a:pt x="15869" y="3818"/>
                  </a:lnTo>
                  <a:cubicBezTo>
                    <a:pt x="16937" y="3818"/>
                    <a:pt x="17786" y="2970"/>
                    <a:pt x="17786" y="1901"/>
                  </a:cubicBezTo>
                  <a:cubicBezTo>
                    <a:pt x="17786" y="849"/>
                    <a:pt x="16921" y="0"/>
                    <a:pt x="15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115"/>
          <p:cNvGrpSpPr/>
          <p:nvPr/>
        </p:nvGrpSpPr>
        <p:grpSpPr>
          <a:xfrm>
            <a:off x="1167425" y="3897750"/>
            <a:ext cx="520075" cy="420275"/>
            <a:chOff x="1167425" y="3897750"/>
            <a:chExt cx="520075" cy="420275"/>
          </a:xfrm>
        </p:grpSpPr>
        <p:sp>
          <p:nvSpPr>
            <p:cNvPr id="4127" name="Google Shape;4127;p115"/>
            <p:cNvSpPr/>
            <p:nvPr/>
          </p:nvSpPr>
          <p:spPr>
            <a:xfrm>
              <a:off x="1366575" y="4056425"/>
              <a:ext cx="121775" cy="116675"/>
            </a:xfrm>
            <a:custGeom>
              <a:rect b="b" l="l" r="r" t="t"/>
              <a:pathLst>
                <a:path extrusionOk="0" h="4667" w="4871">
                  <a:moveTo>
                    <a:pt x="1823" y="0"/>
                  </a:moveTo>
                  <a:lnTo>
                    <a:pt x="1823" y="2137"/>
                  </a:lnTo>
                  <a:cubicBezTo>
                    <a:pt x="1053" y="2357"/>
                    <a:pt x="424" y="2970"/>
                    <a:pt x="220" y="3787"/>
                  </a:cubicBezTo>
                  <a:lnTo>
                    <a:pt x="0" y="4667"/>
                  </a:lnTo>
                  <a:lnTo>
                    <a:pt x="4871" y="4667"/>
                  </a:lnTo>
                  <a:lnTo>
                    <a:pt x="4651" y="3787"/>
                  </a:lnTo>
                  <a:cubicBezTo>
                    <a:pt x="4446" y="2970"/>
                    <a:pt x="3818" y="2357"/>
                    <a:pt x="3048" y="2137"/>
                  </a:cubicBezTo>
                  <a:lnTo>
                    <a:pt x="3048" y="0"/>
                  </a:lnTo>
                  <a:cubicBezTo>
                    <a:pt x="2844" y="16"/>
                    <a:pt x="2640" y="16"/>
                    <a:pt x="2435" y="16"/>
                  </a:cubicBezTo>
                  <a:cubicBezTo>
                    <a:pt x="2231" y="16"/>
                    <a:pt x="2027" y="16"/>
                    <a:pt x="18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15"/>
            <p:cNvSpPr/>
            <p:nvPr/>
          </p:nvSpPr>
          <p:spPr>
            <a:xfrm>
              <a:off x="1167425" y="3897750"/>
              <a:ext cx="520075" cy="128450"/>
            </a:xfrm>
            <a:custGeom>
              <a:rect b="b" l="l" r="r" t="t"/>
              <a:pathLst>
                <a:path extrusionOk="0" h="5138" w="20803">
                  <a:moveTo>
                    <a:pt x="598" y="0"/>
                  </a:moveTo>
                  <a:cubicBezTo>
                    <a:pt x="268" y="0"/>
                    <a:pt x="1" y="283"/>
                    <a:pt x="1" y="613"/>
                  </a:cubicBezTo>
                  <a:cubicBezTo>
                    <a:pt x="1" y="786"/>
                    <a:pt x="64" y="943"/>
                    <a:pt x="189" y="1053"/>
                  </a:cubicBezTo>
                  <a:cubicBezTo>
                    <a:pt x="1525" y="2357"/>
                    <a:pt x="3112" y="3378"/>
                    <a:pt x="4871" y="4085"/>
                  </a:cubicBezTo>
                  <a:cubicBezTo>
                    <a:pt x="6631" y="4792"/>
                    <a:pt x="8500" y="5138"/>
                    <a:pt x="10401" y="5138"/>
                  </a:cubicBezTo>
                  <a:cubicBezTo>
                    <a:pt x="12302" y="5138"/>
                    <a:pt x="14172" y="4792"/>
                    <a:pt x="15932" y="4085"/>
                  </a:cubicBezTo>
                  <a:cubicBezTo>
                    <a:pt x="17691" y="3378"/>
                    <a:pt x="19262" y="2357"/>
                    <a:pt x="20613" y="1053"/>
                  </a:cubicBezTo>
                  <a:cubicBezTo>
                    <a:pt x="20739" y="943"/>
                    <a:pt x="20802" y="786"/>
                    <a:pt x="20802" y="613"/>
                  </a:cubicBezTo>
                  <a:cubicBezTo>
                    <a:pt x="20802" y="283"/>
                    <a:pt x="20535" y="0"/>
                    <a:pt x="20189" y="0"/>
                  </a:cubicBezTo>
                  <a:cubicBezTo>
                    <a:pt x="20032" y="0"/>
                    <a:pt x="19875" y="79"/>
                    <a:pt x="19765" y="173"/>
                  </a:cubicBezTo>
                  <a:cubicBezTo>
                    <a:pt x="18540" y="1367"/>
                    <a:pt x="17094" y="2310"/>
                    <a:pt x="15476" y="2954"/>
                  </a:cubicBezTo>
                  <a:cubicBezTo>
                    <a:pt x="13858" y="3598"/>
                    <a:pt x="12145" y="3928"/>
                    <a:pt x="10401" y="3928"/>
                  </a:cubicBezTo>
                  <a:cubicBezTo>
                    <a:pt x="8657" y="3928"/>
                    <a:pt x="6945" y="3598"/>
                    <a:pt x="5327" y="2954"/>
                  </a:cubicBezTo>
                  <a:cubicBezTo>
                    <a:pt x="3709" y="2310"/>
                    <a:pt x="2263" y="1367"/>
                    <a:pt x="1038" y="189"/>
                  </a:cubicBezTo>
                  <a:cubicBezTo>
                    <a:pt x="928" y="79"/>
                    <a:pt x="771" y="0"/>
                    <a:pt x="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5"/>
            <p:cNvSpPr/>
            <p:nvPr/>
          </p:nvSpPr>
          <p:spPr>
            <a:xfrm>
              <a:off x="1529950" y="4015175"/>
              <a:ext cx="121800" cy="109225"/>
            </a:xfrm>
            <a:custGeom>
              <a:rect b="b" l="l" r="r" t="t"/>
              <a:pathLst>
                <a:path extrusionOk="0" h="4369" w="4872">
                  <a:moveTo>
                    <a:pt x="3033" y="1"/>
                  </a:moveTo>
                  <a:cubicBezTo>
                    <a:pt x="2656" y="189"/>
                    <a:pt x="2279" y="362"/>
                    <a:pt x="1871" y="519"/>
                  </a:cubicBezTo>
                  <a:cubicBezTo>
                    <a:pt x="1855" y="519"/>
                    <a:pt x="1839" y="535"/>
                    <a:pt x="1823" y="535"/>
                  </a:cubicBezTo>
                  <a:lnTo>
                    <a:pt x="1823" y="1839"/>
                  </a:lnTo>
                  <a:cubicBezTo>
                    <a:pt x="1038" y="2043"/>
                    <a:pt x="425" y="2672"/>
                    <a:pt x="221" y="3473"/>
                  </a:cubicBezTo>
                  <a:lnTo>
                    <a:pt x="1" y="4368"/>
                  </a:lnTo>
                  <a:lnTo>
                    <a:pt x="4871" y="4368"/>
                  </a:lnTo>
                  <a:lnTo>
                    <a:pt x="4636" y="3473"/>
                  </a:lnTo>
                  <a:cubicBezTo>
                    <a:pt x="4431" y="2672"/>
                    <a:pt x="3819" y="2043"/>
                    <a:pt x="3033" y="1839"/>
                  </a:cubicBezTo>
                  <a:lnTo>
                    <a:pt x="30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5"/>
            <p:cNvSpPr/>
            <p:nvPr/>
          </p:nvSpPr>
          <p:spPr>
            <a:xfrm>
              <a:off x="1203175" y="4015175"/>
              <a:ext cx="121775" cy="109225"/>
            </a:xfrm>
            <a:custGeom>
              <a:rect b="b" l="l" r="r" t="t"/>
              <a:pathLst>
                <a:path extrusionOk="0" h="4369" w="4871">
                  <a:moveTo>
                    <a:pt x="1823" y="1"/>
                  </a:moveTo>
                  <a:lnTo>
                    <a:pt x="1823" y="1839"/>
                  </a:lnTo>
                  <a:cubicBezTo>
                    <a:pt x="1053" y="2043"/>
                    <a:pt x="425" y="2672"/>
                    <a:pt x="220" y="3473"/>
                  </a:cubicBezTo>
                  <a:lnTo>
                    <a:pt x="0" y="4368"/>
                  </a:lnTo>
                  <a:lnTo>
                    <a:pt x="4871" y="4368"/>
                  </a:lnTo>
                  <a:lnTo>
                    <a:pt x="4651" y="3473"/>
                  </a:lnTo>
                  <a:cubicBezTo>
                    <a:pt x="4447" y="2672"/>
                    <a:pt x="3834" y="2043"/>
                    <a:pt x="3048" y="1839"/>
                  </a:cubicBezTo>
                  <a:lnTo>
                    <a:pt x="3048" y="535"/>
                  </a:lnTo>
                  <a:cubicBezTo>
                    <a:pt x="3033" y="535"/>
                    <a:pt x="3017" y="519"/>
                    <a:pt x="2986" y="519"/>
                  </a:cubicBezTo>
                  <a:cubicBezTo>
                    <a:pt x="2593" y="362"/>
                    <a:pt x="2216" y="189"/>
                    <a:pt x="18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15"/>
            <p:cNvSpPr/>
            <p:nvPr/>
          </p:nvSpPr>
          <p:spPr>
            <a:xfrm>
              <a:off x="1202775" y="4154625"/>
              <a:ext cx="122575" cy="114325"/>
            </a:xfrm>
            <a:custGeom>
              <a:rect b="b" l="l" r="r" t="t"/>
              <a:pathLst>
                <a:path extrusionOk="0" h="4573" w="4903">
                  <a:moveTo>
                    <a:pt x="1" y="0"/>
                  </a:moveTo>
                  <a:cubicBezTo>
                    <a:pt x="158" y="739"/>
                    <a:pt x="472" y="2184"/>
                    <a:pt x="676" y="3142"/>
                  </a:cubicBezTo>
                  <a:cubicBezTo>
                    <a:pt x="849" y="3975"/>
                    <a:pt x="1603" y="4572"/>
                    <a:pt x="2452" y="4572"/>
                  </a:cubicBezTo>
                  <a:cubicBezTo>
                    <a:pt x="3316" y="4572"/>
                    <a:pt x="4054" y="3975"/>
                    <a:pt x="4243" y="3142"/>
                  </a:cubicBezTo>
                  <a:cubicBezTo>
                    <a:pt x="4447" y="2184"/>
                    <a:pt x="4745" y="739"/>
                    <a:pt x="4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15"/>
            <p:cNvSpPr/>
            <p:nvPr/>
          </p:nvSpPr>
          <p:spPr>
            <a:xfrm>
              <a:off x="1366175" y="4203725"/>
              <a:ext cx="122575" cy="114300"/>
            </a:xfrm>
            <a:custGeom>
              <a:rect b="b" l="l" r="r" t="t"/>
              <a:pathLst>
                <a:path extrusionOk="0" h="4572" w="4903">
                  <a:moveTo>
                    <a:pt x="0" y="0"/>
                  </a:moveTo>
                  <a:cubicBezTo>
                    <a:pt x="158" y="738"/>
                    <a:pt x="456" y="2168"/>
                    <a:pt x="676" y="3126"/>
                  </a:cubicBezTo>
                  <a:cubicBezTo>
                    <a:pt x="849" y="3959"/>
                    <a:pt x="1603" y="4572"/>
                    <a:pt x="2451" y="4572"/>
                  </a:cubicBezTo>
                  <a:cubicBezTo>
                    <a:pt x="3300" y="4572"/>
                    <a:pt x="4054" y="3959"/>
                    <a:pt x="4227" y="3126"/>
                  </a:cubicBezTo>
                  <a:cubicBezTo>
                    <a:pt x="4431" y="2168"/>
                    <a:pt x="4745" y="738"/>
                    <a:pt x="4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5"/>
            <p:cNvSpPr/>
            <p:nvPr/>
          </p:nvSpPr>
          <p:spPr>
            <a:xfrm>
              <a:off x="1529175" y="4154625"/>
              <a:ext cx="122975" cy="114325"/>
            </a:xfrm>
            <a:custGeom>
              <a:rect b="b" l="l" r="r" t="t"/>
              <a:pathLst>
                <a:path extrusionOk="0" h="4573" w="4919">
                  <a:moveTo>
                    <a:pt x="1" y="0"/>
                  </a:moveTo>
                  <a:cubicBezTo>
                    <a:pt x="173" y="739"/>
                    <a:pt x="472" y="2184"/>
                    <a:pt x="676" y="3142"/>
                  </a:cubicBezTo>
                  <a:cubicBezTo>
                    <a:pt x="865" y="3975"/>
                    <a:pt x="1603" y="4572"/>
                    <a:pt x="2467" y="4572"/>
                  </a:cubicBezTo>
                  <a:cubicBezTo>
                    <a:pt x="3316" y="4572"/>
                    <a:pt x="4054" y="3975"/>
                    <a:pt x="4242" y="3142"/>
                  </a:cubicBezTo>
                  <a:cubicBezTo>
                    <a:pt x="4447" y="2184"/>
                    <a:pt x="4745" y="739"/>
                    <a:pt x="49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115"/>
          <p:cNvGrpSpPr/>
          <p:nvPr/>
        </p:nvGrpSpPr>
        <p:grpSpPr>
          <a:xfrm>
            <a:off x="1867387" y="3847850"/>
            <a:ext cx="520050" cy="520075"/>
            <a:chOff x="1848500" y="3847850"/>
            <a:chExt cx="520050" cy="520075"/>
          </a:xfrm>
        </p:grpSpPr>
        <p:sp>
          <p:nvSpPr>
            <p:cNvPr id="4135" name="Google Shape;4135;p115"/>
            <p:cNvSpPr/>
            <p:nvPr/>
          </p:nvSpPr>
          <p:spPr>
            <a:xfrm>
              <a:off x="2077875" y="4275975"/>
              <a:ext cx="61300" cy="91950"/>
            </a:xfrm>
            <a:custGeom>
              <a:rect b="b" l="l" r="r" t="t"/>
              <a:pathLst>
                <a:path extrusionOk="0" h="3678" w="2452">
                  <a:moveTo>
                    <a:pt x="1226" y="1"/>
                  </a:moveTo>
                  <a:cubicBezTo>
                    <a:pt x="708" y="582"/>
                    <a:pt x="1" y="1556"/>
                    <a:pt x="1" y="2452"/>
                  </a:cubicBezTo>
                  <a:cubicBezTo>
                    <a:pt x="1" y="3127"/>
                    <a:pt x="551" y="3677"/>
                    <a:pt x="1226" y="3677"/>
                  </a:cubicBezTo>
                  <a:cubicBezTo>
                    <a:pt x="1902" y="3677"/>
                    <a:pt x="2452" y="3127"/>
                    <a:pt x="2452" y="2452"/>
                  </a:cubicBezTo>
                  <a:cubicBezTo>
                    <a:pt x="2452" y="1540"/>
                    <a:pt x="1760" y="582"/>
                    <a:pt x="1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15"/>
            <p:cNvSpPr/>
            <p:nvPr/>
          </p:nvSpPr>
          <p:spPr>
            <a:xfrm>
              <a:off x="2031925" y="4119650"/>
              <a:ext cx="153200" cy="218025"/>
            </a:xfrm>
            <a:custGeom>
              <a:rect b="b" l="l" r="r" t="t"/>
              <a:pathLst>
                <a:path extrusionOk="0" h="8721" w="6128">
                  <a:moveTo>
                    <a:pt x="3677" y="1"/>
                  </a:moveTo>
                  <a:cubicBezTo>
                    <a:pt x="3394" y="1525"/>
                    <a:pt x="2483" y="2593"/>
                    <a:pt x="1666" y="3552"/>
                  </a:cubicBezTo>
                  <a:cubicBezTo>
                    <a:pt x="770" y="4604"/>
                    <a:pt x="0" y="5515"/>
                    <a:pt x="0" y="6867"/>
                  </a:cubicBezTo>
                  <a:cubicBezTo>
                    <a:pt x="0" y="7558"/>
                    <a:pt x="236" y="8202"/>
                    <a:pt x="613" y="8720"/>
                  </a:cubicBezTo>
                  <a:cubicBezTo>
                    <a:pt x="613" y="8705"/>
                    <a:pt x="613" y="8705"/>
                    <a:pt x="613" y="8705"/>
                  </a:cubicBezTo>
                  <a:cubicBezTo>
                    <a:pt x="613" y="7856"/>
                    <a:pt x="975" y="6961"/>
                    <a:pt x="1666" y="6050"/>
                  </a:cubicBezTo>
                  <a:cubicBezTo>
                    <a:pt x="2153" y="5390"/>
                    <a:pt x="2640" y="4966"/>
                    <a:pt x="2671" y="4950"/>
                  </a:cubicBezTo>
                  <a:cubicBezTo>
                    <a:pt x="2781" y="4848"/>
                    <a:pt x="2923" y="4797"/>
                    <a:pt x="3064" y="4797"/>
                  </a:cubicBezTo>
                  <a:cubicBezTo>
                    <a:pt x="3205" y="4797"/>
                    <a:pt x="3347" y="4848"/>
                    <a:pt x="3457" y="4950"/>
                  </a:cubicBezTo>
                  <a:cubicBezTo>
                    <a:pt x="3488" y="4966"/>
                    <a:pt x="3975" y="5390"/>
                    <a:pt x="4478" y="6050"/>
                  </a:cubicBezTo>
                  <a:cubicBezTo>
                    <a:pt x="5154" y="6961"/>
                    <a:pt x="5515" y="7856"/>
                    <a:pt x="5515" y="8705"/>
                  </a:cubicBezTo>
                  <a:cubicBezTo>
                    <a:pt x="5515" y="8705"/>
                    <a:pt x="5515" y="8705"/>
                    <a:pt x="5515" y="8720"/>
                  </a:cubicBezTo>
                  <a:cubicBezTo>
                    <a:pt x="5892" y="8202"/>
                    <a:pt x="6128" y="7558"/>
                    <a:pt x="6128" y="6867"/>
                  </a:cubicBezTo>
                  <a:cubicBezTo>
                    <a:pt x="6128" y="4290"/>
                    <a:pt x="5091" y="2153"/>
                    <a:pt x="36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15"/>
            <p:cNvSpPr/>
            <p:nvPr/>
          </p:nvSpPr>
          <p:spPr>
            <a:xfrm>
              <a:off x="1958475" y="3994750"/>
              <a:ext cx="300100" cy="373175"/>
            </a:xfrm>
            <a:custGeom>
              <a:rect b="b" l="l" r="r" t="t"/>
              <a:pathLst>
                <a:path extrusionOk="0" h="14927" w="12004">
                  <a:moveTo>
                    <a:pt x="1" y="1"/>
                  </a:moveTo>
                  <a:lnTo>
                    <a:pt x="1" y="14926"/>
                  </a:lnTo>
                  <a:lnTo>
                    <a:pt x="3017" y="14926"/>
                  </a:lnTo>
                  <a:cubicBezTo>
                    <a:pt x="2216" y="14156"/>
                    <a:pt x="1729" y="13072"/>
                    <a:pt x="1729" y="11863"/>
                  </a:cubicBezTo>
                  <a:cubicBezTo>
                    <a:pt x="1729" y="10056"/>
                    <a:pt x="2719" y="8893"/>
                    <a:pt x="3677" y="7762"/>
                  </a:cubicBezTo>
                  <a:cubicBezTo>
                    <a:pt x="4745" y="6505"/>
                    <a:pt x="5766" y="5311"/>
                    <a:pt x="5405" y="3159"/>
                  </a:cubicBezTo>
                  <a:cubicBezTo>
                    <a:pt x="5358" y="2876"/>
                    <a:pt x="5515" y="2609"/>
                    <a:pt x="5766" y="2499"/>
                  </a:cubicBezTo>
                  <a:cubicBezTo>
                    <a:pt x="5846" y="2466"/>
                    <a:pt x="5929" y="2450"/>
                    <a:pt x="6010" y="2450"/>
                  </a:cubicBezTo>
                  <a:cubicBezTo>
                    <a:pt x="6201" y="2450"/>
                    <a:pt x="6384" y="2538"/>
                    <a:pt x="6505" y="2703"/>
                  </a:cubicBezTo>
                  <a:cubicBezTo>
                    <a:pt x="7448" y="4039"/>
                    <a:pt x="8374" y="5358"/>
                    <a:pt x="9081" y="6851"/>
                  </a:cubicBezTo>
                  <a:cubicBezTo>
                    <a:pt x="9883" y="8548"/>
                    <a:pt x="10291" y="10181"/>
                    <a:pt x="10291" y="11863"/>
                  </a:cubicBezTo>
                  <a:cubicBezTo>
                    <a:pt x="10291" y="13072"/>
                    <a:pt x="9788" y="14156"/>
                    <a:pt x="8987" y="14926"/>
                  </a:cubicBezTo>
                  <a:lnTo>
                    <a:pt x="12004" y="14926"/>
                  </a:lnTo>
                  <a:lnTo>
                    <a:pt x="120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15"/>
            <p:cNvSpPr/>
            <p:nvPr/>
          </p:nvSpPr>
          <p:spPr>
            <a:xfrm>
              <a:off x="1885025" y="3921300"/>
              <a:ext cx="447000" cy="446625"/>
            </a:xfrm>
            <a:custGeom>
              <a:rect b="b" l="l" r="r" t="t"/>
              <a:pathLst>
                <a:path extrusionOk="0" h="17865" w="17880">
                  <a:moveTo>
                    <a:pt x="1" y="1"/>
                  </a:moveTo>
                  <a:lnTo>
                    <a:pt x="1" y="17267"/>
                  </a:lnTo>
                  <a:cubicBezTo>
                    <a:pt x="1" y="17597"/>
                    <a:pt x="283" y="17864"/>
                    <a:pt x="613" y="17864"/>
                  </a:cubicBezTo>
                  <a:lnTo>
                    <a:pt x="1729" y="17864"/>
                  </a:lnTo>
                  <a:lnTo>
                    <a:pt x="1729" y="2326"/>
                  </a:lnTo>
                  <a:cubicBezTo>
                    <a:pt x="1729" y="1996"/>
                    <a:pt x="1996" y="1713"/>
                    <a:pt x="2326" y="1713"/>
                  </a:cubicBezTo>
                  <a:lnTo>
                    <a:pt x="15554" y="1713"/>
                  </a:lnTo>
                  <a:cubicBezTo>
                    <a:pt x="15884" y="1713"/>
                    <a:pt x="16151" y="1996"/>
                    <a:pt x="16151" y="2326"/>
                  </a:cubicBezTo>
                  <a:lnTo>
                    <a:pt x="16151" y="17864"/>
                  </a:lnTo>
                  <a:lnTo>
                    <a:pt x="17267" y="17864"/>
                  </a:lnTo>
                  <a:cubicBezTo>
                    <a:pt x="17597" y="17864"/>
                    <a:pt x="17880" y="17597"/>
                    <a:pt x="17880" y="17267"/>
                  </a:cubicBezTo>
                  <a:lnTo>
                    <a:pt x="178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15"/>
            <p:cNvSpPr/>
            <p:nvPr/>
          </p:nvSpPr>
          <p:spPr>
            <a:xfrm>
              <a:off x="1848500" y="3847850"/>
              <a:ext cx="520050" cy="42850"/>
            </a:xfrm>
            <a:custGeom>
              <a:rect b="b" l="l" r="r" t="t"/>
              <a:pathLst>
                <a:path extrusionOk="0" h="1714" w="20802">
                  <a:moveTo>
                    <a:pt x="613" y="1"/>
                  </a:moveTo>
                  <a:cubicBezTo>
                    <a:pt x="268" y="1"/>
                    <a:pt x="0" y="268"/>
                    <a:pt x="0" y="614"/>
                  </a:cubicBezTo>
                  <a:lnTo>
                    <a:pt x="0" y="1101"/>
                  </a:lnTo>
                  <a:cubicBezTo>
                    <a:pt x="0" y="1446"/>
                    <a:pt x="268" y="1713"/>
                    <a:pt x="613" y="1713"/>
                  </a:cubicBezTo>
                  <a:lnTo>
                    <a:pt x="20189" y="1713"/>
                  </a:lnTo>
                  <a:cubicBezTo>
                    <a:pt x="20535" y="1713"/>
                    <a:pt x="20802" y="1446"/>
                    <a:pt x="20802" y="1101"/>
                  </a:cubicBezTo>
                  <a:lnTo>
                    <a:pt x="20802" y="614"/>
                  </a:lnTo>
                  <a:cubicBezTo>
                    <a:pt x="20802" y="268"/>
                    <a:pt x="20535" y="1"/>
                    <a:pt x="201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115"/>
          <p:cNvGrpSpPr/>
          <p:nvPr/>
        </p:nvGrpSpPr>
        <p:grpSpPr>
          <a:xfrm>
            <a:off x="2623050" y="3847850"/>
            <a:ext cx="333475" cy="520075"/>
            <a:chOff x="2623050" y="3847850"/>
            <a:chExt cx="333475" cy="520075"/>
          </a:xfrm>
        </p:grpSpPr>
        <p:sp>
          <p:nvSpPr>
            <p:cNvPr id="4141" name="Google Shape;4141;p115"/>
            <p:cNvSpPr/>
            <p:nvPr/>
          </p:nvSpPr>
          <p:spPr>
            <a:xfrm>
              <a:off x="2804900" y="4178175"/>
              <a:ext cx="61300" cy="70725"/>
            </a:xfrm>
            <a:custGeom>
              <a:rect b="b" l="l" r="r" t="t"/>
              <a:pathLst>
                <a:path extrusionOk="0" h="2829" w="2452">
                  <a:moveTo>
                    <a:pt x="1" y="1"/>
                  </a:moveTo>
                  <a:lnTo>
                    <a:pt x="1" y="1305"/>
                  </a:lnTo>
                  <a:lnTo>
                    <a:pt x="1792" y="2735"/>
                  </a:lnTo>
                  <a:cubicBezTo>
                    <a:pt x="1871" y="2800"/>
                    <a:pt x="1961" y="2829"/>
                    <a:pt x="2049" y="2829"/>
                  </a:cubicBezTo>
                  <a:cubicBezTo>
                    <a:pt x="2257" y="2829"/>
                    <a:pt x="2451" y="2664"/>
                    <a:pt x="2451" y="2420"/>
                  </a:cubicBezTo>
                  <a:lnTo>
                    <a:pt x="2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15"/>
            <p:cNvSpPr/>
            <p:nvPr/>
          </p:nvSpPr>
          <p:spPr>
            <a:xfrm>
              <a:off x="2713000" y="4178175"/>
              <a:ext cx="61300" cy="70725"/>
            </a:xfrm>
            <a:custGeom>
              <a:rect b="b" l="l" r="r" t="t"/>
              <a:pathLst>
                <a:path extrusionOk="0" h="2829" w="2452">
                  <a:moveTo>
                    <a:pt x="0" y="1"/>
                  </a:moveTo>
                  <a:lnTo>
                    <a:pt x="0" y="2420"/>
                  </a:lnTo>
                  <a:cubicBezTo>
                    <a:pt x="0" y="2664"/>
                    <a:pt x="195" y="2829"/>
                    <a:pt x="403" y="2829"/>
                  </a:cubicBezTo>
                  <a:cubicBezTo>
                    <a:pt x="491" y="2829"/>
                    <a:pt x="581" y="2800"/>
                    <a:pt x="660" y="2735"/>
                  </a:cubicBezTo>
                  <a:lnTo>
                    <a:pt x="2451" y="1305"/>
                  </a:lnTo>
                  <a:lnTo>
                    <a:pt x="2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15"/>
            <p:cNvSpPr/>
            <p:nvPr/>
          </p:nvSpPr>
          <p:spPr>
            <a:xfrm>
              <a:off x="2713000" y="4047775"/>
              <a:ext cx="153200" cy="100200"/>
            </a:xfrm>
            <a:custGeom>
              <a:rect b="b" l="l" r="r" t="t"/>
              <a:pathLst>
                <a:path extrusionOk="0" h="4008" w="6128">
                  <a:moveTo>
                    <a:pt x="0" y="1"/>
                  </a:moveTo>
                  <a:lnTo>
                    <a:pt x="0" y="4007"/>
                  </a:lnTo>
                  <a:lnTo>
                    <a:pt x="6127" y="4007"/>
                  </a:lnTo>
                  <a:lnTo>
                    <a:pt x="6127" y="1"/>
                  </a:lnTo>
                  <a:lnTo>
                    <a:pt x="3441" y="2153"/>
                  </a:lnTo>
                  <a:cubicBezTo>
                    <a:pt x="3331" y="2240"/>
                    <a:pt x="3197" y="2283"/>
                    <a:pt x="3064" y="2283"/>
                  </a:cubicBezTo>
                  <a:cubicBezTo>
                    <a:pt x="2930" y="2283"/>
                    <a:pt x="2797" y="2240"/>
                    <a:pt x="2687" y="2153"/>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5"/>
            <p:cNvSpPr/>
            <p:nvPr/>
          </p:nvSpPr>
          <p:spPr>
            <a:xfrm>
              <a:off x="2741275" y="4031275"/>
              <a:ext cx="96650" cy="38925"/>
            </a:xfrm>
            <a:custGeom>
              <a:rect b="b" l="l" r="r" t="t"/>
              <a:pathLst>
                <a:path extrusionOk="0" h="1557" w="3866">
                  <a:moveTo>
                    <a:pt x="0" y="1"/>
                  </a:moveTo>
                  <a:lnTo>
                    <a:pt x="1933" y="1556"/>
                  </a:lnTo>
                  <a:lnTo>
                    <a:pt x="38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15"/>
            <p:cNvSpPr/>
            <p:nvPr/>
          </p:nvSpPr>
          <p:spPr>
            <a:xfrm>
              <a:off x="2731450" y="3957825"/>
              <a:ext cx="116300" cy="43250"/>
            </a:xfrm>
            <a:custGeom>
              <a:rect b="b" l="l" r="r" t="t"/>
              <a:pathLst>
                <a:path extrusionOk="0" h="1730" w="4652">
                  <a:moveTo>
                    <a:pt x="1" y="1"/>
                  </a:moveTo>
                  <a:lnTo>
                    <a:pt x="1" y="1729"/>
                  </a:lnTo>
                  <a:lnTo>
                    <a:pt x="4651" y="1729"/>
                  </a:lnTo>
                  <a:lnTo>
                    <a:pt x="46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15"/>
            <p:cNvSpPr/>
            <p:nvPr/>
          </p:nvSpPr>
          <p:spPr>
            <a:xfrm>
              <a:off x="2639550" y="4178175"/>
              <a:ext cx="43225" cy="42850"/>
            </a:xfrm>
            <a:custGeom>
              <a:rect b="b" l="l" r="r" t="t"/>
              <a:pathLst>
                <a:path extrusionOk="0" h="1714" w="1729">
                  <a:moveTo>
                    <a:pt x="0" y="1"/>
                  </a:moveTo>
                  <a:lnTo>
                    <a:pt x="0" y="865"/>
                  </a:lnTo>
                  <a:cubicBezTo>
                    <a:pt x="0" y="1336"/>
                    <a:pt x="393" y="1713"/>
                    <a:pt x="864" y="1713"/>
                  </a:cubicBezTo>
                  <a:lnTo>
                    <a:pt x="1728" y="1713"/>
                  </a:lnTo>
                  <a:lnTo>
                    <a:pt x="17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5"/>
            <p:cNvSpPr/>
            <p:nvPr/>
          </p:nvSpPr>
          <p:spPr>
            <a:xfrm>
              <a:off x="2896800" y="4178175"/>
              <a:ext cx="42850" cy="42850"/>
            </a:xfrm>
            <a:custGeom>
              <a:rect b="b" l="l" r="r" t="t"/>
              <a:pathLst>
                <a:path extrusionOk="0" h="1714" w="1714">
                  <a:moveTo>
                    <a:pt x="1" y="1"/>
                  </a:moveTo>
                  <a:lnTo>
                    <a:pt x="1" y="1713"/>
                  </a:lnTo>
                  <a:lnTo>
                    <a:pt x="849" y="1713"/>
                  </a:lnTo>
                  <a:cubicBezTo>
                    <a:pt x="1336" y="1713"/>
                    <a:pt x="1713" y="1336"/>
                    <a:pt x="1713" y="865"/>
                  </a:cubicBezTo>
                  <a:lnTo>
                    <a:pt x="1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15"/>
            <p:cNvSpPr/>
            <p:nvPr/>
          </p:nvSpPr>
          <p:spPr>
            <a:xfrm>
              <a:off x="2896800" y="4001050"/>
              <a:ext cx="59725" cy="146925"/>
            </a:xfrm>
            <a:custGeom>
              <a:rect b="b" l="l" r="r" t="t"/>
              <a:pathLst>
                <a:path extrusionOk="0" h="5877" w="2389">
                  <a:moveTo>
                    <a:pt x="614" y="0"/>
                  </a:moveTo>
                  <a:cubicBezTo>
                    <a:pt x="268" y="0"/>
                    <a:pt x="1" y="267"/>
                    <a:pt x="1" y="597"/>
                  </a:cubicBezTo>
                  <a:lnTo>
                    <a:pt x="1" y="5876"/>
                  </a:lnTo>
                  <a:lnTo>
                    <a:pt x="1713" y="5876"/>
                  </a:lnTo>
                  <a:lnTo>
                    <a:pt x="1713" y="1210"/>
                  </a:lnTo>
                  <a:lnTo>
                    <a:pt x="1761" y="1210"/>
                  </a:lnTo>
                  <a:cubicBezTo>
                    <a:pt x="2106" y="1210"/>
                    <a:pt x="2389" y="927"/>
                    <a:pt x="2373" y="581"/>
                  </a:cubicBezTo>
                  <a:cubicBezTo>
                    <a:pt x="2358" y="252"/>
                    <a:pt x="2075" y="0"/>
                    <a:pt x="17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15"/>
            <p:cNvSpPr/>
            <p:nvPr/>
          </p:nvSpPr>
          <p:spPr>
            <a:xfrm>
              <a:off x="2715350" y="3847850"/>
              <a:ext cx="148875" cy="79775"/>
            </a:xfrm>
            <a:custGeom>
              <a:rect b="b" l="l" r="r" t="t"/>
              <a:pathLst>
                <a:path extrusionOk="0" h="3191" w="5955">
                  <a:moveTo>
                    <a:pt x="1509" y="1"/>
                  </a:moveTo>
                  <a:cubicBezTo>
                    <a:pt x="1037" y="1"/>
                    <a:pt x="645" y="378"/>
                    <a:pt x="645" y="865"/>
                  </a:cubicBezTo>
                  <a:lnTo>
                    <a:pt x="645" y="1965"/>
                  </a:lnTo>
                  <a:lnTo>
                    <a:pt x="597" y="1965"/>
                  </a:lnTo>
                  <a:cubicBezTo>
                    <a:pt x="268" y="1965"/>
                    <a:pt x="0" y="2232"/>
                    <a:pt x="0" y="2578"/>
                  </a:cubicBezTo>
                  <a:cubicBezTo>
                    <a:pt x="0" y="2907"/>
                    <a:pt x="268" y="3190"/>
                    <a:pt x="597" y="3190"/>
                  </a:cubicBezTo>
                  <a:lnTo>
                    <a:pt x="5342" y="3190"/>
                  </a:lnTo>
                  <a:cubicBezTo>
                    <a:pt x="5688" y="3190"/>
                    <a:pt x="5955" y="2907"/>
                    <a:pt x="5955" y="2578"/>
                  </a:cubicBezTo>
                  <a:cubicBezTo>
                    <a:pt x="5955" y="2232"/>
                    <a:pt x="5688" y="1965"/>
                    <a:pt x="5342" y="1965"/>
                  </a:cubicBezTo>
                  <a:lnTo>
                    <a:pt x="5295" y="1965"/>
                  </a:lnTo>
                  <a:lnTo>
                    <a:pt x="5295" y="865"/>
                  </a:lnTo>
                  <a:cubicBezTo>
                    <a:pt x="5295" y="378"/>
                    <a:pt x="4918" y="1"/>
                    <a:pt x="4447" y="1"/>
                  </a:cubicBezTo>
                  <a:lnTo>
                    <a:pt x="3583" y="1"/>
                  </a:lnTo>
                  <a:lnTo>
                    <a:pt x="3583" y="865"/>
                  </a:lnTo>
                  <a:cubicBezTo>
                    <a:pt x="3583" y="1195"/>
                    <a:pt x="3315" y="1462"/>
                    <a:pt x="2970" y="1462"/>
                  </a:cubicBezTo>
                  <a:cubicBezTo>
                    <a:pt x="2640" y="1462"/>
                    <a:pt x="2357" y="1195"/>
                    <a:pt x="2357" y="865"/>
                  </a:cubicBezTo>
                  <a:lnTo>
                    <a:pt x="2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5"/>
            <p:cNvSpPr/>
            <p:nvPr/>
          </p:nvSpPr>
          <p:spPr>
            <a:xfrm>
              <a:off x="2623050" y="4001050"/>
              <a:ext cx="59725" cy="146925"/>
            </a:xfrm>
            <a:custGeom>
              <a:rect b="b" l="l" r="r" t="t"/>
              <a:pathLst>
                <a:path extrusionOk="0" h="5877" w="2389">
                  <a:moveTo>
                    <a:pt x="629" y="0"/>
                  </a:moveTo>
                  <a:cubicBezTo>
                    <a:pt x="283" y="0"/>
                    <a:pt x="0" y="283"/>
                    <a:pt x="16" y="629"/>
                  </a:cubicBezTo>
                  <a:cubicBezTo>
                    <a:pt x="32" y="959"/>
                    <a:pt x="315" y="1210"/>
                    <a:pt x="645" y="1210"/>
                  </a:cubicBezTo>
                  <a:lnTo>
                    <a:pt x="660" y="1210"/>
                  </a:lnTo>
                  <a:lnTo>
                    <a:pt x="660" y="5876"/>
                  </a:lnTo>
                  <a:lnTo>
                    <a:pt x="2388" y="5876"/>
                  </a:lnTo>
                  <a:lnTo>
                    <a:pt x="2388" y="597"/>
                  </a:lnTo>
                  <a:cubicBezTo>
                    <a:pt x="2388" y="267"/>
                    <a:pt x="2106" y="0"/>
                    <a:pt x="1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5"/>
            <p:cNvSpPr/>
            <p:nvPr/>
          </p:nvSpPr>
          <p:spPr>
            <a:xfrm>
              <a:off x="2804900" y="4249675"/>
              <a:ext cx="42850" cy="57350"/>
            </a:xfrm>
            <a:custGeom>
              <a:rect b="b" l="l" r="r" t="t"/>
              <a:pathLst>
                <a:path extrusionOk="0" h="2294" w="1714">
                  <a:moveTo>
                    <a:pt x="1" y="0"/>
                  </a:moveTo>
                  <a:lnTo>
                    <a:pt x="1" y="2294"/>
                  </a:lnTo>
                  <a:lnTo>
                    <a:pt x="1713" y="2294"/>
                  </a:lnTo>
                  <a:lnTo>
                    <a:pt x="1713" y="138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15"/>
            <p:cNvSpPr/>
            <p:nvPr/>
          </p:nvSpPr>
          <p:spPr>
            <a:xfrm>
              <a:off x="2731450" y="4249675"/>
              <a:ext cx="42850" cy="57350"/>
            </a:xfrm>
            <a:custGeom>
              <a:rect b="b" l="l" r="r" t="t"/>
              <a:pathLst>
                <a:path extrusionOk="0" h="2294" w="1714">
                  <a:moveTo>
                    <a:pt x="1713" y="0"/>
                  </a:moveTo>
                  <a:lnTo>
                    <a:pt x="1" y="1383"/>
                  </a:lnTo>
                  <a:lnTo>
                    <a:pt x="1" y="2294"/>
                  </a:lnTo>
                  <a:lnTo>
                    <a:pt x="1713" y="2294"/>
                  </a:lnTo>
                  <a:lnTo>
                    <a:pt x="17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15"/>
            <p:cNvSpPr/>
            <p:nvPr/>
          </p:nvSpPr>
          <p:spPr>
            <a:xfrm>
              <a:off x="2692950" y="4337650"/>
              <a:ext cx="193675" cy="30275"/>
            </a:xfrm>
            <a:custGeom>
              <a:rect b="b" l="l" r="r" t="t"/>
              <a:pathLst>
                <a:path extrusionOk="0" h="1211" w="7747">
                  <a:moveTo>
                    <a:pt x="598" y="0"/>
                  </a:moveTo>
                  <a:cubicBezTo>
                    <a:pt x="268" y="0"/>
                    <a:pt x="1" y="268"/>
                    <a:pt x="1" y="613"/>
                  </a:cubicBezTo>
                  <a:cubicBezTo>
                    <a:pt x="1" y="943"/>
                    <a:pt x="268" y="1210"/>
                    <a:pt x="598" y="1210"/>
                  </a:cubicBezTo>
                  <a:lnTo>
                    <a:pt x="7134" y="1210"/>
                  </a:lnTo>
                  <a:cubicBezTo>
                    <a:pt x="7464" y="1210"/>
                    <a:pt x="7746" y="943"/>
                    <a:pt x="7746" y="613"/>
                  </a:cubicBezTo>
                  <a:cubicBezTo>
                    <a:pt x="7746" y="268"/>
                    <a:pt x="7464" y="0"/>
                    <a:pt x="71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115"/>
          <p:cNvGrpSpPr/>
          <p:nvPr/>
        </p:nvGrpSpPr>
        <p:grpSpPr>
          <a:xfrm>
            <a:off x="3247550" y="3847850"/>
            <a:ext cx="446225" cy="520275"/>
            <a:chOff x="3247550" y="3847850"/>
            <a:chExt cx="446225" cy="520275"/>
          </a:xfrm>
        </p:grpSpPr>
        <p:sp>
          <p:nvSpPr>
            <p:cNvPr id="4155" name="Google Shape;4155;p115"/>
            <p:cNvSpPr/>
            <p:nvPr/>
          </p:nvSpPr>
          <p:spPr>
            <a:xfrm>
              <a:off x="3422350" y="3847850"/>
              <a:ext cx="97025" cy="82525"/>
            </a:xfrm>
            <a:custGeom>
              <a:rect b="b" l="l" r="r" t="t"/>
              <a:pathLst>
                <a:path extrusionOk="0" h="3301" w="3881">
                  <a:moveTo>
                    <a:pt x="1933" y="1"/>
                  </a:moveTo>
                  <a:cubicBezTo>
                    <a:pt x="864" y="1"/>
                    <a:pt x="0" y="865"/>
                    <a:pt x="0" y="1933"/>
                  </a:cubicBezTo>
                  <a:cubicBezTo>
                    <a:pt x="0" y="2468"/>
                    <a:pt x="220" y="2955"/>
                    <a:pt x="566" y="3300"/>
                  </a:cubicBezTo>
                  <a:cubicBezTo>
                    <a:pt x="896" y="2892"/>
                    <a:pt x="1398" y="2656"/>
                    <a:pt x="1933" y="2656"/>
                  </a:cubicBezTo>
                  <a:cubicBezTo>
                    <a:pt x="1540" y="2656"/>
                    <a:pt x="1226" y="2326"/>
                    <a:pt x="1226" y="1933"/>
                  </a:cubicBezTo>
                  <a:cubicBezTo>
                    <a:pt x="1226" y="1541"/>
                    <a:pt x="1540" y="1211"/>
                    <a:pt x="1933" y="1211"/>
                  </a:cubicBezTo>
                  <a:cubicBezTo>
                    <a:pt x="2341" y="1211"/>
                    <a:pt x="2655" y="1541"/>
                    <a:pt x="2655" y="1933"/>
                  </a:cubicBezTo>
                  <a:cubicBezTo>
                    <a:pt x="2655" y="2326"/>
                    <a:pt x="2341" y="2656"/>
                    <a:pt x="1933" y="2656"/>
                  </a:cubicBezTo>
                  <a:cubicBezTo>
                    <a:pt x="2482" y="2656"/>
                    <a:pt x="2985" y="2892"/>
                    <a:pt x="3315" y="3300"/>
                  </a:cubicBezTo>
                  <a:cubicBezTo>
                    <a:pt x="3661" y="2955"/>
                    <a:pt x="3881" y="2468"/>
                    <a:pt x="3881" y="1933"/>
                  </a:cubicBezTo>
                  <a:cubicBezTo>
                    <a:pt x="3881" y="865"/>
                    <a:pt x="3001" y="1"/>
                    <a:pt x="19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5"/>
            <p:cNvSpPr/>
            <p:nvPr/>
          </p:nvSpPr>
          <p:spPr>
            <a:xfrm>
              <a:off x="3247550" y="3944475"/>
              <a:ext cx="446225" cy="423650"/>
            </a:xfrm>
            <a:custGeom>
              <a:rect b="b" l="l" r="r" t="t"/>
              <a:pathLst>
                <a:path extrusionOk="0" h="16946" w="17849">
                  <a:moveTo>
                    <a:pt x="8925" y="1"/>
                  </a:moveTo>
                  <a:cubicBezTo>
                    <a:pt x="8689" y="1"/>
                    <a:pt x="8469" y="158"/>
                    <a:pt x="8390" y="394"/>
                  </a:cubicBezTo>
                  <a:lnTo>
                    <a:pt x="6552" y="6034"/>
                  </a:lnTo>
                  <a:lnTo>
                    <a:pt x="629" y="6034"/>
                  </a:lnTo>
                  <a:cubicBezTo>
                    <a:pt x="378" y="6034"/>
                    <a:pt x="158" y="6207"/>
                    <a:pt x="79" y="6427"/>
                  </a:cubicBezTo>
                  <a:cubicBezTo>
                    <a:pt x="1" y="6662"/>
                    <a:pt x="95" y="6929"/>
                    <a:pt x="284" y="7071"/>
                  </a:cubicBezTo>
                  <a:lnTo>
                    <a:pt x="5091" y="10559"/>
                  </a:lnTo>
                  <a:lnTo>
                    <a:pt x="3253" y="16199"/>
                  </a:lnTo>
                  <a:cubicBezTo>
                    <a:pt x="3174" y="16434"/>
                    <a:pt x="3269" y="16686"/>
                    <a:pt x="3457" y="16827"/>
                  </a:cubicBezTo>
                  <a:cubicBezTo>
                    <a:pt x="3559" y="16906"/>
                    <a:pt x="3677" y="16945"/>
                    <a:pt x="3795" y="16945"/>
                  </a:cubicBezTo>
                  <a:cubicBezTo>
                    <a:pt x="3913" y="16945"/>
                    <a:pt x="4031" y="16906"/>
                    <a:pt x="4133" y="16827"/>
                  </a:cubicBezTo>
                  <a:lnTo>
                    <a:pt x="8925" y="13355"/>
                  </a:lnTo>
                  <a:lnTo>
                    <a:pt x="13732" y="16827"/>
                  </a:lnTo>
                  <a:cubicBezTo>
                    <a:pt x="13834" y="16906"/>
                    <a:pt x="13952" y="16945"/>
                    <a:pt x="14068" y="16945"/>
                  </a:cubicBezTo>
                  <a:cubicBezTo>
                    <a:pt x="14184" y="16945"/>
                    <a:pt x="14298" y="16906"/>
                    <a:pt x="14392" y="16827"/>
                  </a:cubicBezTo>
                  <a:cubicBezTo>
                    <a:pt x="14596" y="16686"/>
                    <a:pt x="14675" y="16434"/>
                    <a:pt x="14612" y="16199"/>
                  </a:cubicBezTo>
                  <a:lnTo>
                    <a:pt x="12774" y="10559"/>
                  </a:lnTo>
                  <a:lnTo>
                    <a:pt x="17566" y="7071"/>
                  </a:lnTo>
                  <a:cubicBezTo>
                    <a:pt x="17770" y="6929"/>
                    <a:pt x="17848" y="6662"/>
                    <a:pt x="17785" y="6427"/>
                  </a:cubicBezTo>
                  <a:cubicBezTo>
                    <a:pt x="17707" y="6207"/>
                    <a:pt x="17487" y="6034"/>
                    <a:pt x="17236" y="6034"/>
                  </a:cubicBezTo>
                  <a:lnTo>
                    <a:pt x="11313" y="6034"/>
                  </a:lnTo>
                  <a:lnTo>
                    <a:pt x="9474" y="394"/>
                  </a:lnTo>
                  <a:cubicBezTo>
                    <a:pt x="9396" y="158"/>
                    <a:pt x="9176" y="1"/>
                    <a:pt x="89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115"/>
          <p:cNvGrpSpPr/>
          <p:nvPr/>
        </p:nvGrpSpPr>
        <p:grpSpPr>
          <a:xfrm>
            <a:off x="3947075" y="3847850"/>
            <a:ext cx="410100" cy="520075"/>
            <a:chOff x="3947075" y="3847850"/>
            <a:chExt cx="410100" cy="520075"/>
          </a:xfrm>
        </p:grpSpPr>
        <p:sp>
          <p:nvSpPr>
            <p:cNvPr id="4158" name="Google Shape;4158;p115"/>
            <p:cNvSpPr/>
            <p:nvPr/>
          </p:nvSpPr>
          <p:spPr>
            <a:xfrm>
              <a:off x="4075525" y="3939775"/>
              <a:ext cx="97825" cy="61300"/>
            </a:xfrm>
            <a:custGeom>
              <a:rect b="b" l="l" r="r" t="t"/>
              <a:pathLst>
                <a:path extrusionOk="0" h="2452" w="3913">
                  <a:moveTo>
                    <a:pt x="0" y="0"/>
                  </a:moveTo>
                  <a:lnTo>
                    <a:pt x="0" y="2451"/>
                  </a:lnTo>
                  <a:lnTo>
                    <a:pt x="3912" y="2451"/>
                  </a:lnTo>
                  <a:lnTo>
                    <a:pt x="39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15"/>
            <p:cNvSpPr/>
            <p:nvPr/>
          </p:nvSpPr>
          <p:spPr>
            <a:xfrm>
              <a:off x="4258950" y="4031275"/>
              <a:ext cx="42825" cy="61300"/>
            </a:xfrm>
            <a:custGeom>
              <a:rect b="b" l="l" r="r" t="t"/>
              <a:pathLst>
                <a:path extrusionOk="0" h="2452" w="1713">
                  <a:moveTo>
                    <a:pt x="0" y="1"/>
                  </a:moveTo>
                  <a:lnTo>
                    <a:pt x="0" y="2452"/>
                  </a:lnTo>
                  <a:lnTo>
                    <a:pt x="1713" y="2452"/>
                  </a:lnTo>
                  <a:lnTo>
                    <a:pt x="1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15"/>
            <p:cNvSpPr/>
            <p:nvPr/>
          </p:nvSpPr>
          <p:spPr>
            <a:xfrm>
              <a:off x="4130500" y="4215100"/>
              <a:ext cx="97825" cy="61300"/>
            </a:xfrm>
            <a:custGeom>
              <a:rect b="b" l="l" r="r" t="t"/>
              <a:pathLst>
                <a:path extrusionOk="0" h="2452" w="3913">
                  <a:moveTo>
                    <a:pt x="1" y="1"/>
                  </a:moveTo>
                  <a:lnTo>
                    <a:pt x="1" y="2452"/>
                  </a:lnTo>
                  <a:lnTo>
                    <a:pt x="3913" y="2452"/>
                  </a:lnTo>
                  <a:lnTo>
                    <a:pt x="39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15"/>
            <p:cNvSpPr/>
            <p:nvPr/>
          </p:nvSpPr>
          <p:spPr>
            <a:xfrm>
              <a:off x="4002075" y="4215100"/>
              <a:ext cx="97825" cy="61300"/>
            </a:xfrm>
            <a:custGeom>
              <a:rect b="b" l="l" r="r" t="t"/>
              <a:pathLst>
                <a:path extrusionOk="0" h="2452" w="3913">
                  <a:moveTo>
                    <a:pt x="0" y="1"/>
                  </a:moveTo>
                  <a:lnTo>
                    <a:pt x="0" y="2452"/>
                  </a:lnTo>
                  <a:lnTo>
                    <a:pt x="3912" y="2452"/>
                  </a:lnTo>
                  <a:lnTo>
                    <a:pt x="39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15"/>
            <p:cNvSpPr/>
            <p:nvPr/>
          </p:nvSpPr>
          <p:spPr>
            <a:xfrm>
              <a:off x="4002075" y="4031275"/>
              <a:ext cx="97825" cy="61300"/>
            </a:xfrm>
            <a:custGeom>
              <a:rect b="b" l="l" r="r" t="t"/>
              <a:pathLst>
                <a:path extrusionOk="0" h="2452" w="3913">
                  <a:moveTo>
                    <a:pt x="0" y="1"/>
                  </a:moveTo>
                  <a:lnTo>
                    <a:pt x="0" y="2452"/>
                  </a:lnTo>
                  <a:lnTo>
                    <a:pt x="3912" y="2452"/>
                  </a:lnTo>
                  <a:lnTo>
                    <a:pt x="39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15"/>
            <p:cNvSpPr/>
            <p:nvPr/>
          </p:nvSpPr>
          <p:spPr>
            <a:xfrm>
              <a:off x="4203950" y="4123200"/>
              <a:ext cx="97825" cy="61300"/>
            </a:xfrm>
            <a:custGeom>
              <a:rect b="b" l="l" r="r" t="t"/>
              <a:pathLst>
                <a:path extrusionOk="0" h="2452" w="3913">
                  <a:moveTo>
                    <a:pt x="1" y="0"/>
                  </a:moveTo>
                  <a:lnTo>
                    <a:pt x="1" y="2451"/>
                  </a:lnTo>
                  <a:lnTo>
                    <a:pt x="3913" y="2451"/>
                  </a:lnTo>
                  <a:lnTo>
                    <a:pt x="39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15"/>
            <p:cNvSpPr/>
            <p:nvPr/>
          </p:nvSpPr>
          <p:spPr>
            <a:xfrm>
              <a:off x="4075525" y="4123200"/>
              <a:ext cx="97825" cy="61300"/>
            </a:xfrm>
            <a:custGeom>
              <a:rect b="b" l="l" r="r" t="t"/>
              <a:pathLst>
                <a:path extrusionOk="0" h="2452" w="3913">
                  <a:moveTo>
                    <a:pt x="0" y="0"/>
                  </a:moveTo>
                  <a:lnTo>
                    <a:pt x="0" y="2451"/>
                  </a:lnTo>
                  <a:lnTo>
                    <a:pt x="3912" y="2451"/>
                  </a:lnTo>
                  <a:lnTo>
                    <a:pt x="39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5"/>
            <p:cNvSpPr/>
            <p:nvPr/>
          </p:nvSpPr>
          <p:spPr>
            <a:xfrm>
              <a:off x="4002075" y="4123200"/>
              <a:ext cx="42825" cy="61300"/>
            </a:xfrm>
            <a:custGeom>
              <a:rect b="b" l="l" r="r" t="t"/>
              <a:pathLst>
                <a:path extrusionOk="0" h="2452" w="1713">
                  <a:moveTo>
                    <a:pt x="0" y="0"/>
                  </a:moveTo>
                  <a:lnTo>
                    <a:pt x="0" y="2451"/>
                  </a:lnTo>
                  <a:lnTo>
                    <a:pt x="1713" y="2451"/>
                  </a:lnTo>
                  <a:lnTo>
                    <a:pt x="17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5"/>
            <p:cNvSpPr/>
            <p:nvPr/>
          </p:nvSpPr>
          <p:spPr>
            <a:xfrm>
              <a:off x="4258950" y="4215100"/>
              <a:ext cx="42825" cy="61300"/>
            </a:xfrm>
            <a:custGeom>
              <a:rect b="b" l="l" r="r" t="t"/>
              <a:pathLst>
                <a:path extrusionOk="0" h="2452" w="1713">
                  <a:moveTo>
                    <a:pt x="0" y="1"/>
                  </a:moveTo>
                  <a:lnTo>
                    <a:pt x="0" y="2452"/>
                  </a:lnTo>
                  <a:lnTo>
                    <a:pt x="1713" y="2452"/>
                  </a:lnTo>
                  <a:lnTo>
                    <a:pt x="1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15"/>
            <p:cNvSpPr/>
            <p:nvPr/>
          </p:nvSpPr>
          <p:spPr>
            <a:xfrm>
              <a:off x="4130500" y="4031275"/>
              <a:ext cx="97825" cy="61300"/>
            </a:xfrm>
            <a:custGeom>
              <a:rect b="b" l="l" r="r" t="t"/>
              <a:pathLst>
                <a:path extrusionOk="0" h="2452" w="3913">
                  <a:moveTo>
                    <a:pt x="1" y="1"/>
                  </a:moveTo>
                  <a:lnTo>
                    <a:pt x="1" y="2452"/>
                  </a:lnTo>
                  <a:lnTo>
                    <a:pt x="3913" y="2452"/>
                  </a:lnTo>
                  <a:lnTo>
                    <a:pt x="39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15"/>
            <p:cNvSpPr/>
            <p:nvPr/>
          </p:nvSpPr>
          <p:spPr>
            <a:xfrm>
              <a:off x="4002075" y="3939775"/>
              <a:ext cx="42825" cy="61300"/>
            </a:xfrm>
            <a:custGeom>
              <a:rect b="b" l="l" r="r" t="t"/>
              <a:pathLst>
                <a:path extrusionOk="0" h="2452" w="1713">
                  <a:moveTo>
                    <a:pt x="0" y="0"/>
                  </a:moveTo>
                  <a:lnTo>
                    <a:pt x="0" y="2451"/>
                  </a:lnTo>
                  <a:lnTo>
                    <a:pt x="1713" y="2451"/>
                  </a:lnTo>
                  <a:lnTo>
                    <a:pt x="17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15"/>
            <p:cNvSpPr/>
            <p:nvPr/>
          </p:nvSpPr>
          <p:spPr>
            <a:xfrm>
              <a:off x="4002075" y="4306625"/>
              <a:ext cx="42825" cy="61300"/>
            </a:xfrm>
            <a:custGeom>
              <a:rect b="b" l="l" r="r" t="t"/>
              <a:pathLst>
                <a:path extrusionOk="0" h="2452" w="1713">
                  <a:moveTo>
                    <a:pt x="0" y="0"/>
                  </a:moveTo>
                  <a:lnTo>
                    <a:pt x="0" y="1854"/>
                  </a:lnTo>
                  <a:cubicBezTo>
                    <a:pt x="0" y="2184"/>
                    <a:pt x="267" y="2451"/>
                    <a:pt x="613" y="2451"/>
                  </a:cubicBezTo>
                  <a:lnTo>
                    <a:pt x="1713" y="2451"/>
                  </a:lnTo>
                  <a:lnTo>
                    <a:pt x="17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5"/>
            <p:cNvSpPr/>
            <p:nvPr/>
          </p:nvSpPr>
          <p:spPr>
            <a:xfrm>
              <a:off x="4075525" y="4306625"/>
              <a:ext cx="97825" cy="61300"/>
            </a:xfrm>
            <a:custGeom>
              <a:rect b="b" l="l" r="r" t="t"/>
              <a:pathLst>
                <a:path extrusionOk="0" h="2452" w="3913">
                  <a:moveTo>
                    <a:pt x="0" y="0"/>
                  </a:moveTo>
                  <a:lnTo>
                    <a:pt x="0" y="2451"/>
                  </a:lnTo>
                  <a:lnTo>
                    <a:pt x="3912" y="2451"/>
                  </a:lnTo>
                  <a:lnTo>
                    <a:pt x="39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5"/>
            <p:cNvSpPr/>
            <p:nvPr/>
          </p:nvSpPr>
          <p:spPr>
            <a:xfrm>
              <a:off x="4203950" y="4306625"/>
              <a:ext cx="97825" cy="61300"/>
            </a:xfrm>
            <a:custGeom>
              <a:rect b="b" l="l" r="r" t="t"/>
              <a:pathLst>
                <a:path extrusionOk="0" h="2452" w="3913">
                  <a:moveTo>
                    <a:pt x="1" y="0"/>
                  </a:moveTo>
                  <a:lnTo>
                    <a:pt x="1" y="2451"/>
                  </a:lnTo>
                  <a:lnTo>
                    <a:pt x="3316" y="2451"/>
                  </a:lnTo>
                  <a:cubicBezTo>
                    <a:pt x="3646" y="2451"/>
                    <a:pt x="3913" y="2184"/>
                    <a:pt x="3913" y="1854"/>
                  </a:cubicBezTo>
                  <a:lnTo>
                    <a:pt x="39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15"/>
            <p:cNvSpPr/>
            <p:nvPr/>
          </p:nvSpPr>
          <p:spPr>
            <a:xfrm>
              <a:off x="4203950" y="3939775"/>
              <a:ext cx="97825" cy="61300"/>
            </a:xfrm>
            <a:custGeom>
              <a:rect b="b" l="l" r="r" t="t"/>
              <a:pathLst>
                <a:path extrusionOk="0" h="2452" w="3913">
                  <a:moveTo>
                    <a:pt x="1" y="0"/>
                  </a:moveTo>
                  <a:lnTo>
                    <a:pt x="1" y="2451"/>
                  </a:lnTo>
                  <a:lnTo>
                    <a:pt x="3913" y="2451"/>
                  </a:lnTo>
                  <a:lnTo>
                    <a:pt x="39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5"/>
            <p:cNvSpPr/>
            <p:nvPr/>
          </p:nvSpPr>
          <p:spPr>
            <a:xfrm>
              <a:off x="3947075" y="3847850"/>
              <a:ext cx="410100" cy="61300"/>
            </a:xfrm>
            <a:custGeom>
              <a:rect b="b" l="l" r="r" t="t"/>
              <a:pathLst>
                <a:path extrusionOk="0" h="2452" w="16404">
                  <a:moveTo>
                    <a:pt x="598" y="1"/>
                  </a:moveTo>
                  <a:cubicBezTo>
                    <a:pt x="268" y="1"/>
                    <a:pt x="1" y="268"/>
                    <a:pt x="1" y="614"/>
                  </a:cubicBezTo>
                  <a:lnTo>
                    <a:pt x="1" y="1839"/>
                  </a:lnTo>
                  <a:cubicBezTo>
                    <a:pt x="1" y="2185"/>
                    <a:pt x="268" y="2452"/>
                    <a:pt x="598" y="2452"/>
                  </a:cubicBezTo>
                  <a:lnTo>
                    <a:pt x="15790" y="2452"/>
                  </a:lnTo>
                  <a:cubicBezTo>
                    <a:pt x="16120" y="2452"/>
                    <a:pt x="16403" y="2185"/>
                    <a:pt x="16403" y="1839"/>
                  </a:cubicBezTo>
                  <a:lnTo>
                    <a:pt x="16403" y="614"/>
                  </a:lnTo>
                  <a:cubicBezTo>
                    <a:pt x="16403" y="268"/>
                    <a:pt x="16120" y="1"/>
                    <a:pt x="157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115"/>
          <p:cNvGrpSpPr/>
          <p:nvPr/>
        </p:nvGrpSpPr>
        <p:grpSpPr>
          <a:xfrm>
            <a:off x="4571600" y="3847850"/>
            <a:ext cx="521625" cy="520175"/>
            <a:chOff x="4571600" y="3847850"/>
            <a:chExt cx="521625" cy="520175"/>
          </a:xfrm>
        </p:grpSpPr>
        <p:sp>
          <p:nvSpPr>
            <p:cNvPr id="4175" name="Google Shape;4175;p115"/>
            <p:cNvSpPr/>
            <p:nvPr/>
          </p:nvSpPr>
          <p:spPr>
            <a:xfrm>
              <a:off x="4571600" y="4151475"/>
              <a:ext cx="214475" cy="216550"/>
            </a:xfrm>
            <a:custGeom>
              <a:rect b="b" l="l" r="r" t="t"/>
              <a:pathLst>
                <a:path extrusionOk="0" h="8662" w="8579">
                  <a:moveTo>
                    <a:pt x="7856" y="0"/>
                  </a:moveTo>
                  <a:lnTo>
                    <a:pt x="236" y="7620"/>
                  </a:lnTo>
                  <a:cubicBezTo>
                    <a:pt x="0" y="7856"/>
                    <a:pt x="0" y="8249"/>
                    <a:pt x="236" y="8484"/>
                  </a:cubicBezTo>
                  <a:cubicBezTo>
                    <a:pt x="354" y="8602"/>
                    <a:pt x="511" y="8661"/>
                    <a:pt x="668" y="8661"/>
                  </a:cubicBezTo>
                  <a:cubicBezTo>
                    <a:pt x="825" y="8661"/>
                    <a:pt x="982" y="8602"/>
                    <a:pt x="1100" y="8484"/>
                  </a:cubicBezTo>
                  <a:lnTo>
                    <a:pt x="8578" y="1006"/>
                  </a:lnTo>
                  <a:cubicBezTo>
                    <a:pt x="8311" y="692"/>
                    <a:pt x="8060" y="346"/>
                    <a:pt x="78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5"/>
            <p:cNvSpPr/>
            <p:nvPr/>
          </p:nvSpPr>
          <p:spPr>
            <a:xfrm>
              <a:off x="4736175" y="3847850"/>
              <a:ext cx="357050" cy="357075"/>
            </a:xfrm>
            <a:custGeom>
              <a:rect b="b" l="l" r="r" t="t"/>
              <a:pathLst>
                <a:path extrusionOk="0" h="14283" w="14282">
                  <a:moveTo>
                    <a:pt x="7149" y="1"/>
                  </a:moveTo>
                  <a:cubicBezTo>
                    <a:pt x="3205" y="1"/>
                    <a:pt x="0" y="3206"/>
                    <a:pt x="0" y="7134"/>
                  </a:cubicBezTo>
                  <a:cubicBezTo>
                    <a:pt x="0" y="7935"/>
                    <a:pt x="126" y="8689"/>
                    <a:pt x="377" y="9396"/>
                  </a:cubicBezTo>
                  <a:cubicBezTo>
                    <a:pt x="346" y="9160"/>
                    <a:pt x="330" y="8925"/>
                    <a:pt x="330" y="8689"/>
                  </a:cubicBezTo>
                  <a:cubicBezTo>
                    <a:pt x="330" y="4918"/>
                    <a:pt x="3378" y="1886"/>
                    <a:pt x="7149" y="1886"/>
                  </a:cubicBezTo>
                  <a:cubicBezTo>
                    <a:pt x="10039" y="1886"/>
                    <a:pt x="12396" y="4243"/>
                    <a:pt x="12396" y="7134"/>
                  </a:cubicBezTo>
                  <a:cubicBezTo>
                    <a:pt x="12396" y="10040"/>
                    <a:pt x="10039" y="12397"/>
                    <a:pt x="7149" y="12397"/>
                  </a:cubicBezTo>
                  <a:cubicBezTo>
                    <a:pt x="5090" y="12397"/>
                    <a:pt x="3425" y="10731"/>
                    <a:pt x="3425" y="8689"/>
                  </a:cubicBezTo>
                  <a:cubicBezTo>
                    <a:pt x="3425" y="6647"/>
                    <a:pt x="5090" y="4981"/>
                    <a:pt x="7149" y="4981"/>
                  </a:cubicBezTo>
                  <a:cubicBezTo>
                    <a:pt x="8343" y="4981"/>
                    <a:pt x="9301" y="5940"/>
                    <a:pt x="9301" y="7134"/>
                  </a:cubicBezTo>
                  <a:cubicBezTo>
                    <a:pt x="9301" y="8328"/>
                    <a:pt x="8327" y="9302"/>
                    <a:pt x="7149" y="9302"/>
                  </a:cubicBezTo>
                  <a:cubicBezTo>
                    <a:pt x="6803" y="9302"/>
                    <a:pt x="6536" y="9019"/>
                    <a:pt x="6536" y="8689"/>
                  </a:cubicBezTo>
                  <a:cubicBezTo>
                    <a:pt x="6536" y="8359"/>
                    <a:pt x="6803" y="8076"/>
                    <a:pt x="7149" y="8076"/>
                  </a:cubicBezTo>
                  <a:cubicBezTo>
                    <a:pt x="7667" y="8076"/>
                    <a:pt x="8075" y="7652"/>
                    <a:pt x="8075" y="7134"/>
                  </a:cubicBezTo>
                  <a:cubicBezTo>
                    <a:pt x="8075" y="6615"/>
                    <a:pt x="7667" y="6191"/>
                    <a:pt x="7149" y="6191"/>
                  </a:cubicBezTo>
                  <a:cubicBezTo>
                    <a:pt x="5766" y="6191"/>
                    <a:pt x="4651" y="7322"/>
                    <a:pt x="4651" y="8689"/>
                  </a:cubicBezTo>
                  <a:cubicBezTo>
                    <a:pt x="4651" y="10056"/>
                    <a:pt x="5766" y="11171"/>
                    <a:pt x="7149" y="11171"/>
                  </a:cubicBezTo>
                  <a:cubicBezTo>
                    <a:pt x="9411" y="11171"/>
                    <a:pt x="11186" y="9333"/>
                    <a:pt x="11186" y="7134"/>
                  </a:cubicBezTo>
                  <a:cubicBezTo>
                    <a:pt x="11186" y="4918"/>
                    <a:pt x="9364" y="3096"/>
                    <a:pt x="7149" y="3096"/>
                  </a:cubicBezTo>
                  <a:cubicBezTo>
                    <a:pt x="4053" y="3096"/>
                    <a:pt x="1555" y="5610"/>
                    <a:pt x="1555" y="8689"/>
                  </a:cubicBezTo>
                  <a:cubicBezTo>
                    <a:pt x="1555" y="11721"/>
                    <a:pt x="3975" y="14204"/>
                    <a:pt x="6991" y="14282"/>
                  </a:cubicBezTo>
                  <a:lnTo>
                    <a:pt x="7149" y="14282"/>
                  </a:lnTo>
                  <a:cubicBezTo>
                    <a:pt x="11076" y="14282"/>
                    <a:pt x="14281" y="11077"/>
                    <a:pt x="14281" y="7134"/>
                  </a:cubicBezTo>
                  <a:cubicBezTo>
                    <a:pt x="14281" y="3206"/>
                    <a:pt x="11076" y="1"/>
                    <a:pt x="71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115"/>
          <p:cNvGrpSpPr/>
          <p:nvPr/>
        </p:nvGrpSpPr>
        <p:grpSpPr>
          <a:xfrm>
            <a:off x="5286825" y="3847850"/>
            <a:ext cx="454850" cy="520075"/>
            <a:chOff x="5286825" y="3847850"/>
            <a:chExt cx="454850" cy="520075"/>
          </a:xfrm>
        </p:grpSpPr>
        <p:sp>
          <p:nvSpPr>
            <p:cNvPr id="4178" name="Google Shape;4178;p115"/>
            <p:cNvSpPr/>
            <p:nvPr/>
          </p:nvSpPr>
          <p:spPr>
            <a:xfrm>
              <a:off x="5617550" y="4036400"/>
              <a:ext cx="120600" cy="148100"/>
            </a:xfrm>
            <a:custGeom>
              <a:rect b="b" l="l" r="r" t="t"/>
              <a:pathLst>
                <a:path extrusionOk="0" h="5924" w="4824">
                  <a:moveTo>
                    <a:pt x="3174" y="0"/>
                  </a:moveTo>
                  <a:lnTo>
                    <a:pt x="0" y="3189"/>
                  </a:lnTo>
                  <a:lnTo>
                    <a:pt x="2718" y="5923"/>
                  </a:lnTo>
                  <a:lnTo>
                    <a:pt x="4824" y="3818"/>
                  </a:lnTo>
                  <a:cubicBezTo>
                    <a:pt x="4682" y="2985"/>
                    <a:pt x="4289" y="1524"/>
                    <a:pt x="3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5"/>
            <p:cNvSpPr/>
            <p:nvPr/>
          </p:nvSpPr>
          <p:spPr>
            <a:xfrm>
              <a:off x="5286825" y="3959800"/>
              <a:ext cx="454850" cy="408125"/>
            </a:xfrm>
            <a:custGeom>
              <a:rect b="b" l="l" r="r" t="t"/>
              <a:pathLst>
                <a:path extrusionOk="0" h="16325" w="18194">
                  <a:moveTo>
                    <a:pt x="5814" y="1"/>
                  </a:moveTo>
                  <a:cubicBezTo>
                    <a:pt x="1273" y="1760"/>
                    <a:pt x="1" y="6002"/>
                    <a:pt x="1" y="8484"/>
                  </a:cubicBezTo>
                  <a:lnTo>
                    <a:pt x="1" y="11799"/>
                  </a:lnTo>
                  <a:cubicBezTo>
                    <a:pt x="1" y="12302"/>
                    <a:pt x="189" y="12758"/>
                    <a:pt x="519" y="13103"/>
                  </a:cubicBezTo>
                  <a:cubicBezTo>
                    <a:pt x="189" y="13449"/>
                    <a:pt x="1" y="13905"/>
                    <a:pt x="1" y="14407"/>
                  </a:cubicBezTo>
                  <a:cubicBezTo>
                    <a:pt x="1" y="15476"/>
                    <a:pt x="849" y="16324"/>
                    <a:pt x="1918" y="16324"/>
                  </a:cubicBezTo>
                  <a:lnTo>
                    <a:pt x="16277" y="16324"/>
                  </a:lnTo>
                  <a:cubicBezTo>
                    <a:pt x="17330" y="16324"/>
                    <a:pt x="18194" y="15476"/>
                    <a:pt x="18194" y="14407"/>
                  </a:cubicBezTo>
                  <a:cubicBezTo>
                    <a:pt x="18194" y="13905"/>
                    <a:pt x="18005" y="13449"/>
                    <a:pt x="17676" y="13103"/>
                  </a:cubicBezTo>
                  <a:cubicBezTo>
                    <a:pt x="18005" y="12758"/>
                    <a:pt x="18194" y="12302"/>
                    <a:pt x="18194" y="11799"/>
                  </a:cubicBezTo>
                  <a:lnTo>
                    <a:pt x="18194" y="8484"/>
                  </a:lnTo>
                  <a:cubicBezTo>
                    <a:pt x="18194" y="8484"/>
                    <a:pt x="18194" y="8469"/>
                    <a:pt x="18194" y="8469"/>
                  </a:cubicBezTo>
                  <a:lnTo>
                    <a:pt x="16387" y="10275"/>
                  </a:lnTo>
                  <a:cubicBezTo>
                    <a:pt x="16269" y="10393"/>
                    <a:pt x="16112" y="10452"/>
                    <a:pt x="15955" y="10452"/>
                  </a:cubicBezTo>
                  <a:cubicBezTo>
                    <a:pt x="15798" y="10452"/>
                    <a:pt x="15641" y="10393"/>
                    <a:pt x="15523" y="10275"/>
                  </a:cubicBezTo>
                  <a:lnTo>
                    <a:pt x="11925" y="6678"/>
                  </a:lnTo>
                  <a:cubicBezTo>
                    <a:pt x="11690" y="6442"/>
                    <a:pt x="11690" y="6065"/>
                    <a:pt x="11925" y="5814"/>
                  </a:cubicBezTo>
                  <a:lnTo>
                    <a:pt x="15617" y="2137"/>
                  </a:lnTo>
                  <a:cubicBezTo>
                    <a:pt x="14706" y="1210"/>
                    <a:pt x="13606" y="488"/>
                    <a:pt x="12381" y="1"/>
                  </a:cubicBezTo>
                  <a:lnTo>
                    <a:pt x="10307" y="1"/>
                  </a:lnTo>
                  <a:cubicBezTo>
                    <a:pt x="10464" y="205"/>
                    <a:pt x="10606" y="409"/>
                    <a:pt x="10763" y="598"/>
                  </a:cubicBezTo>
                  <a:cubicBezTo>
                    <a:pt x="11344" y="1383"/>
                    <a:pt x="11658" y="2341"/>
                    <a:pt x="11658" y="3316"/>
                  </a:cubicBezTo>
                  <a:cubicBezTo>
                    <a:pt x="11658" y="3645"/>
                    <a:pt x="11391" y="3928"/>
                    <a:pt x="11061" y="3928"/>
                  </a:cubicBezTo>
                  <a:cubicBezTo>
                    <a:pt x="10716" y="3928"/>
                    <a:pt x="10449" y="3645"/>
                    <a:pt x="10449" y="3316"/>
                  </a:cubicBezTo>
                  <a:cubicBezTo>
                    <a:pt x="10449" y="2609"/>
                    <a:pt x="10213" y="1902"/>
                    <a:pt x="9789" y="1336"/>
                  </a:cubicBezTo>
                  <a:cubicBezTo>
                    <a:pt x="9553" y="1022"/>
                    <a:pt x="9302" y="692"/>
                    <a:pt x="9097" y="409"/>
                  </a:cubicBezTo>
                  <a:lnTo>
                    <a:pt x="8406" y="1336"/>
                  </a:lnTo>
                  <a:cubicBezTo>
                    <a:pt x="7982" y="1902"/>
                    <a:pt x="7746" y="2609"/>
                    <a:pt x="7746" y="3316"/>
                  </a:cubicBezTo>
                  <a:cubicBezTo>
                    <a:pt x="7746" y="3645"/>
                    <a:pt x="7479" y="3928"/>
                    <a:pt x="7134" y="3928"/>
                  </a:cubicBezTo>
                  <a:cubicBezTo>
                    <a:pt x="6804" y="3928"/>
                    <a:pt x="6521" y="3645"/>
                    <a:pt x="6521" y="3316"/>
                  </a:cubicBezTo>
                  <a:cubicBezTo>
                    <a:pt x="6521" y="2341"/>
                    <a:pt x="6851" y="1383"/>
                    <a:pt x="7432" y="598"/>
                  </a:cubicBezTo>
                  <a:lnTo>
                    <a:pt x="78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5"/>
            <p:cNvSpPr/>
            <p:nvPr/>
          </p:nvSpPr>
          <p:spPr>
            <a:xfrm>
              <a:off x="5433725" y="3847850"/>
              <a:ext cx="161075" cy="81725"/>
            </a:xfrm>
            <a:custGeom>
              <a:rect b="b" l="l" r="r" t="t"/>
              <a:pathLst>
                <a:path extrusionOk="0" h="3269" w="6443">
                  <a:moveTo>
                    <a:pt x="613" y="1"/>
                  </a:moveTo>
                  <a:cubicBezTo>
                    <a:pt x="268" y="1"/>
                    <a:pt x="1" y="268"/>
                    <a:pt x="1" y="614"/>
                  </a:cubicBezTo>
                  <a:lnTo>
                    <a:pt x="1" y="1258"/>
                  </a:lnTo>
                  <a:cubicBezTo>
                    <a:pt x="1" y="2012"/>
                    <a:pt x="268" y="2719"/>
                    <a:pt x="692" y="3269"/>
                  </a:cubicBezTo>
                  <a:lnTo>
                    <a:pt x="5735" y="3269"/>
                  </a:lnTo>
                  <a:cubicBezTo>
                    <a:pt x="6175" y="2719"/>
                    <a:pt x="6442" y="2012"/>
                    <a:pt x="6442" y="1258"/>
                  </a:cubicBezTo>
                  <a:lnTo>
                    <a:pt x="6442" y="614"/>
                  </a:lnTo>
                  <a:cubicBezTo>
                    <a:pt x="6442" y="268"/>
                    <a:pt x="6175" y="1"/>
                    <a:pt x="5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115"/>
          <p:cNvGrpSpPr/>
          <p:nvPr/>
        </p:nvGrpSpPr>
        <p:grpSpPr>
          <a:xfrm>
            <a:off x="5935300" y="3880450"/>
            <a:ext cx="520050" cy="454875"/>
            <a:chOff x="5935300" y="3880450"/>
            <a:chExt cx="520050" cy="454875"/>
          </a:xfrm>
        </p:grpSpPr>
        <p:sp>
          <p:nvSpPr>
            <p:cNvPr id="4182" name="Google Shape;4182;p115"/>
            <p:cNvSpPr/>
            <p:nvPr/>
          </p:nvSpPr>
          <p:spPr>
            <a:xfrm>
              <a:off x="6212600" y="3880450"/>
              <a:ext cx="242750" cy="221175"/>
            </a:xfrm>
            <a:custGeom>
              <a:rect b="b" l="l" r="r" t="t"/>
              <a:pathLst>
                <a:path extrusionOk="0" h="8847" w="9710">
                  <a:moveTo>
                    <a:pt x="1273" y="1"/>
                  </a:moveTo>
                  <a:cubicBezTo>
                    <a:pt x="927" y="1"/>
                    <a:pt x="660" y="268"/>
                    <a:pt x="660" y="614"/>
                  </a:cubicBezTo>
                  <a:cubicBezTo>
                    <a:pt x="660" y="2185"/>
                    <a:pt x="1791" y="3489"/>
                    <a:pt x="3268" y="3772"/>
                  </a:cubicBezTo>
                  <a:lnTo>
                    <a:pt x="3268" y="5186"/>
                  </a:lnTo>
                  <a:cubicBezTo>
                    <a:pt x="3268" y="5924"/>
                    <a:pt x="2671" y="6537"/>
                    <a:pt x="1917" y="6537"/>
                  </a:cubicBezTo>
                  <a:cubicBezTo>
                    <a:pt x="864" y="6537"/>
                    <a:pt x="0" y="7385"/>
                    <a:pt x="0" y="8453"/>
                  </a:cubicBezTo>
                  <a:lnTo>
                    <a:pt x="0" y="8611"/>
                  </a:lnTo>
                  <a:cubicBezTo>
                    <a:pt x="425" y="8658"/>
                    <a:pt x="833" y="8736"/>
                    <a:pt x="1226" y="8846"/>
                  </a:cubicBezTo>
                  <a:lnTo>
                    <a:pt x="1226" y="8453"/>
                  </a:lnTo>
                  <a:cubicBezTo>
                    <a:pt x="1226" y="8061"/>
                    <a:pt x="1540" y="7746"/>
                    <a:pt x="1917" y="7746"/>
                  </a:cubicBezTo>
                  <a:lnTo>
                    <a:pt x="7793" y="7746"/>
                  </a:lnTo>
                  <a:cubicBezTo>
                    <a:pt x="8861" y="7746"/>
                    <a:pt x="9710" y="6898"/>
                    <a:pt x="9710" y="5830"/>
                  </a:cubicBezTo>
                  <a:cubicBezTo>
                    <a:pt x="9710" y="5500"/>
                    <a:pt x="9443" y="5233"/>
                    <a:pt x="9113" y="5233"/>
                  </a:cubicBezTo>
                  <a:cubicBezTo>
                    <a:pt x="8767" y="5233"/>
                    <a:pt x="8500" y="5500"/>
                    <a:pt x="8500" y="5830"/>
                  </a:cubicBezTo>
                  <a:cubicBezTo>
                    <a:pt x="8500" y="6222"/>
                    <a:pt x="8186" y="6537"/>
                    <a:pt x="7793" y="6537"/>
                  </a:cubicBezTo>
                  <a:lnTo>
                    <a:pt x="6725" y="6537"/>
                  </a:lnTo>
                  <a:cubicBezTo>
                    <a:pt x="6976" y="6128"/>
                    <a:pt x="7102" y="5673"/>
                    <a:pt x="7102" y="5186"/>
                  </a:cubicBezTo>
                  <a:lnTo>
                    <a:pt x="7102" y="3222"/>
                  </a:lnTo>
                  <a:cubicBezTo>
                    <a:pt x="7102" y="2892"/>
                    <a:pt x="6835" y="2609"/>
                    <a:pt x="6489" y="2609"/>
                  </a:cubicBezTo>
                  <a:cubicBezTo>
                    <a:pt x="6159" y="2609"/>
                    <a:pt x="5876" y="2892"/>
                    <a:pt x="5876" y="3222"/>
                  </a:cubicBezTo>
                  <a:lnTo>
                    <a:pt x="5876" y="5186"/>
                  </a:lnTo>
                  <a:cubicBezTo>
                    <a:pt x="5876" y="5924"/>
                    <a:pt x="5279" y="6537"/>
                    <a:pt x="4541" y="6537"/>
                  </a:cubicBezTo>
                  <a:lnTo>
                    <a:pt x="4101" y="6537"/>
                  </a:lnTo>
                  <a:cubicBezTo>
                    <a:pt x="4352" y="6144"/>
                    <a:pt x="4494" y="5673"/>
                    <a:pt x="4494" y="5186"/>
                  </a:cubicBezTo>
                  <a:lnTo>
                    <a:pt x="4494" y="614"/>
                  </a:lnTo>
                  <a:cubicBezTo>
                    <a:pt x="4494" y="268"/>
                    <a:pt x="4211" y="1"/>
                    <a:pt x="3881" y="1"/>
                  </a:cubicBezTo>
                  <a:cubicBezTo>
                    <a:pt x="3551" y="1"/>
                    <a:pt x="3268" y="268"/>
                    <a:pt x="3268" y="614"/>
                  </a:cubicBezTo>
                  <a:lnTo>
                    <a:pt x="3268" y="2515"/>
                  </a:lnTo>
                  <a:cubicBezTo>
                    <a:pt x="2467" y="2263"/>
                    <a:pt x="1886" y="1509"/>
                    <a:pt x="1886" y="614"/>
                  </a:cubicBezTo>
                  <a:cubicBezTo>
                    <a:pt x="1886" y="268"/>
                    <a:pt x="1603" y="1"/>
                    <a:pt x="1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15"/>
            <p:cNvSpPr/>
            <p:nvPr/>
          </p:nvSpPr>
          <p:spPr>
            <a:xfrm>
              <a:off x="6049600" y="4125150"/>
              <a:ext cx="291450" cy="210175"/>
            </a:xfrm>
            <a:custGeom>
              <a:rect b="b" l="l" r="r" t="t"/>
              <a:pathLst>
                <a:path extrusionOk="0" h="8407" w="11658">
                  <a:moveTo>
                    <a:pt x="5829" y="1"/>
                  </a:moveTo>
                  <a:cubicBezTo>
                    <a:pt x="2608" y="1"/>
                    <a:pt x="0" y="2625"/>
                    <a:pt x="0" y="5845"/>
                  </a:cubicBezTo>
                  <a:lnTo>
                    <a:pt x="0" y="7102"/>
                  </a:lnTo>
                  <a:cubicBezTo>
                    <a:pt x="0" y="7825"/>
                    <a:pt x="582" y="8406"/>
                    <a:pt x="1304" y="8406"/>
                  </a:cubicBezTo>
                  <a:cubicBezTo>
                    <a:pt x="2027" y="8406"/>
                    <a:pt x="2608" y="7825"/>
                    <a:pt x="2608" y="7102"/>
                  </a:cubicBezTo>
                  <a:lnTo>
                    <a:pt x="2608" y="5845"/>
                  </a:lnTo>
                  <a:cubicBezTo>
                    <a:pt x="2608" y="4054"/>
                    <a:pt x="4054" y="2625"/>
                    <a:pt x="5829" y="2625"/>
                  </a:cubicBezTo>
                  <a:cubicBezTo>
                    <a:pt x="7604" y="2625"/>
                    <a:pt x="9050" y="4054"/>
                    <a:pt x="9050" y="5845"/>
                  </a:cubicBezTo>
                  <a:lnTo>
                    <a:pt x="9050" y="7102"/>
                  </a:lnTo>
                  <a:cubicBezTo>
                    <a:pt x="9050" y="7825"/>
                    <a:pt x="9631" y="8406"/>
                    <a:pt x="10354" y="8406"/>
                  </a:cubicBezTo>
                  <a:cubicBezTo>
                    <a:pt x="11077" y="8406"/>
                    <a:pt x="11658" y="7825"/>
                    <a:pt x="11658" y="7102"/>
                  </a:cubicBezTo>
                  <a:lnTo>
                    <a:pt x="11658" y="5845"/>
                  </a:lnTo>
                  <a:cubicBezTo>
                    <a:pt x="11658" y="2625"/>
                    <a:pt x="9050" y="1"/>
                    <a:pt x="5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15"/>
            <p:cNvSpPr/>
            <p:nvPr/>
          </p:nvSpPr>
          <p:spPr>
            <a:xfrm>
              <a:off x="5935300" y="3880450"/>
              <a:ext cx="242750" cy="221175"/>
            </a:xfrm>
            <a:custGeom>
              <a:rect b="b" l="l" r="r" t="t"/>
              <a:pathLst>
                <a:path extrusionOk="0" h="8847" w="9710">
                  <a:moveTo>
                    <a:pt x="5829" y="1"/>
                  </a:moveTo>
                  <a:cubicBezTo>
                    <a:pt x="5499" y="1"/>
                    <a:pt x="5217" y="268"/>
                    <a:pt x="5217" y="614"/>
                  </a:cubicBezTo>
                  <a:lnTo>
                    <a:pt x="5217" y="5186"/>
                  </a:lnTo>
                  <a:cubicBezTo>
                    <a:pt x="5217" y="5673"/>
                    <a:pt x="5358" y="6144"/>
                    <a:pt x="5609" y="6537"/>
                  </a:cubicBezTo>
                  <a:lnTo>
                    <a:pt x="5185" y="6537"/>
                  </a:lnTo>
                  <a:cubicBezTo>
                    <a:pt x="4431" y="6537"/>
                    <a:pt x="3834" y="5924"/>
                    <a:pt x="3834" y="5186"/>
                  </a:cubicBezTo>
                  <a:lnTo>
                    <a:pt x="3834" y="3222"/>
                  </a:lnTo>
                  <a:cubicBezTo>
                    <a:pt x="3834" y="2892"/>
                    <a:pt x="3551" y="2609"/>
                    <a:pt x="3221" y="2609"/>
                  </a:cubicBezTo>
                  <a:cubicBezTo>
                    <a:pt x="2876" y="2609"/>
                    <a:pt x="2608" y="2892"/>
                    <a:pt x="2608" y="3222"/>
                  </a:cubicBezTo>
                  <a:lnTo>
                    <a:pt x="2608" y="5186"/>
                  </a:lnTo>
                  <a:cubicBezTo>
                    <a:pt x="2608" y="5673"/>
                    <a:pt x="2750" y="6128"/>
                    <a:pt x="2986" y="6537"/>
                  </a:cubicBezTo>
                  <a:lnTo>
                    <a:pt x="1917" y="6537"/>
                  </a:lnTo>
                  <a:cubicBezTo>
                    <a:pt x="1524" y="6537"/>
                    <a:pt x="1210" y="6222"/>
                    <a:pt x="1210" y="5830"/>
                  </a:cubicBezTo>
                  <a:cubicBezTo>
                    <a:pt x="1210" y="5500"/>
                    <a:pt x="943" y="5233"/>
                    <a:pt x="613" y="5233"/>
                  </a:cubicBezTo>
                  <a:cubicBezTo>
                    <a:pt x="268" y="5233"/>
                    <a:pt x="0" y="5500"/>
                    <a:pt x="0" y="5830"/>
                  </a:cubicBezTo>
                  <a:cubicBezTo>
                    <a:pt x="0" y="6898"/>
                    <a:pt x="865" y="7746"/>
                    <a:pt x="1917" y="7746"/>
                  </a:cubicBezTo>
                  <a:lnTo>
                    <a:pt x="7793" y="7746"/>
                  </a:lnTo>
                  <a:cubicBezTo>
                    <a:pt x="8170" y="7746"/>
                    <a:pt x="8484" y="8061"/>
                    <a:pt x="8484" y="8453"/>
                  </a:cubicBezTo>
                  <a:lnTo>
                    <a:pt x="8484" y="8846"/>
                  </a:lnTo>
                  <a:cubicBezTo>
                    <a:pt x="8877" y="8736"/>
                    <a:pt x="9286" y="8658"/>
                    <a:pt x="9710" y="8611"/>
                  </a:cubicBezTo>
                  <a:lnTo>
                    <a:pt x="9710" y="8453"/>
                  </a:lnTo>
                  <a:cubicBezTo>
                    <a:pt x="9710" y="7385"/>
                    <a:pt x="8846" y="6537"/>
                    <a:pt x="7793" y="6537"/>
                  </a:cubicBezTo>
                  <a:cubicBezTo>
                    <a:pt x="7039" y="6537"/>
                    <a:pt x="6442" y="5924"/>
                    <a:pt x="6442" y="5186"/>
                  </a:cubicBezTo>
                  <a:lnTo>
                    <a:pt x="6442" y="3772"/>
                  </a:lnTo>
                  <a:cubicBezTo>
                    <a:pt x="7934" y="3489"/>
                    <a:pt x="9050" y="2185"/>
                    <a:pt x="9050" y="614"/>
                  </a:cubicBezTo>
                  <a:cubicBezTo>
                    <a:pt x="9050" y="268"/>
                    <a:pt x="8783" y="1"/>
                    <a:pt x="8437" y="1"/>
                  </a:cubicBezTo>
                  <a:cubicBezTo>
                    <a:pt x="8107" y="1"/>
                    <a:pt x="7840" y="268"/>
                    <a:pt x="7840" y="614"/>
                  </a:cubicBezTo>
                  <a:cubicBezTo>
                    <a:pt x="7840" y="1509"/>
                    <a:pt x="7243" y="2263"/>
                    <a:pt x="6442" y="2515"/>
                  </a:cubicBezTo>
                  <a:lnTo>
                    <a:pt x="6442" y="614"/>
                  </a:lnTo>
                  <a:cubicBezTo>
                    <a:pt x="6442" y="268"/>
                    <a:pt x="6175" y="1"/>
                    <a:pt x="5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115"/>
          <p:cNvGrpSpPr/>
          <p:nvPr/>
        </p:nvGrpSpPr>
        <p:grpSpPr>
          <a:xfrm>
            <a:off x="6665075" y="3847850"/>
            <a:ext cx="423025" cy="520075"/>
            <a:chOff x="6665075" y="3847850"/>
            <a:chExt cx="423025" cy="520075"/>
          </a:xfrm>
        </p:grpSpPr>
        <p:sp>
          <p:nvSpPr>
            <p:cNvPr id="4186" name="Google Shape;4186;p115"/>
            <p:cNvSpPr/>
            <p:nvPr/>
          </p:nvSpPr>
          <p:spPr>
            <a:xfrm>
              <a:off x="6832775" y="4103550"/>
              <a:ext cx="87225" cy="119825"/>
            </a:xfrm>
            <a:custGeom>
              <a:rect b="b" l="l" r="r" t="t"/>
              <a:pathLst>
                <a:path extrusionOk="0" h="4793" w="3489">
                  <a:moveTo>
                    <a:pt x="1745" y="1"/>
                  </a:moveTo>
                  <a:lnTo>
                    <a:pt x="1" y="4793"/>
                  </a:lnTo>
                  <a:lnTo>
                    <a:pt x="3489" y="4793"/>
                  </a:lnTo>
                  <a:lnTo>
                    <a:pt x="17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5"/>
            <p:cNvSpPr/>
            <p:nvPr/>
          </p:nvSpPr>
          <p:spPr>
            <a:xfrm>
              <a:off x="6665075" y="3945650"/>
              <a:ext cx="423025" cy="422275"/>
            </a:xfrm>
            <a:custGeom>
              <a:rect b="b" l="l" r="r" t="t"/>
              <a:pathLst>
                <a:path extrusionOk="0" h="16891" w="16921">
                  <a:moveTo>
                    <a:pt x="8453" y="3929"/>
                  </a:moveTo>
                  <a:cubicBezTo>
                    <a:pt x="8720" y="3929"/>
                    <a:pt x="8940" y="4086"/>
                    <a:pt x="9034" y="4321"/>
                  </a:cubicBezTo>
                  <a:lnTo>
                    <a:pt x="11642" y="11501"/>
                  </a:lnTo>
                  <a:cubicBezTo>
                    <a:pt x="11705" y="11690"/>
                    <a:pt x="11674" y="11894"/>
                    <a:pt x="11564" y="12067"/>
                  </a:cubicBezTo>
                  <a:cubicBezTo>
                    <a:pt x="11454" y="12224"/>
                    <a:pt x="11265" y="12318"/>
                    <a:pt x="11061" y="12318"/>
                  </a:cubicBezTo>
                  <a:lnTo>
                    <a:pt x="9066" y="12318"/>
                  </a:lnTo>
                  <a:lnTo>
                    <a:pt x="9066" y="13025"/>
                  </a:lnTo>
                  <a:cubicBezTo>
                    <a:pt x="9066" y="13355"/>
                    <a:pt x="8798" y="13638"/>
                    <a:pt x="8453" y="13638"/>
                  </a:cubicBezTo>
                  <a:cubicBezTo>
                    <a:pt x="8123" y="13638"/>
                    <a:pt x="7840" y="13355"/>
                    <a:pt x="7840" y="13025"/>
                  </a:cubicBezTo>
                  <a:lnTo>
                    <a:pt x="7840" y="12318"/>
                  </a:lnTo>
                  <a:lnTo>
                    <a:pt x="5845" y="12318"/>
                  </a:lnTo>
                  <a:cubicBezTo>
                    <a:pt x="5641" y="12318"/>
                    <a:pt x="5452" y="12224"/>
                    <a:pt x="5342" y="12067"/>
                  </a:cubicBezTo>
                  <a:cubicBezTo>
                    <a:pt x="5232" y="11894"/>
                    <a:pt x="5201" y="11690"/>
                    <a:pt x="5264" y="11501"/>
                  </a:cubicBezTo>
                  <a:lnTo>
                    <a:pt x="7887" y="4321"/>
                  </a:lnTo>
                  <a:cubicBezTo>
                    <a:pt x="7966" y="4086"/>
                    <a:pt x="8201" y="3929"/>
                    <a:pt x="8453" y="3929"/>
                  </a:cubicBezTo>
                  <a:close/>
                  <a:moveTo>
                    <a:pt x="1933" y="1"/>
                  </a:moveTo>
                  <a:cubicBezTo>
                    <a:pt x="1603" y="1"/>
                    <a:pt x="1351" y="252"/>
                    <a:pt x="1320" y="567"/>
                  </a:cubicBezTo>
                  <a:lnTo>
                    <a:pt x="16" y="16230"/>
                  </a:lnTo>
                  <a:cubicBezTo>
                    <a:pt x="0" y="16403"/>
                    <a:pt x="63" y="16576"/>
                    <a:pt x="173" y="16702"/>
                  </a:cubicBezTo>
                  <a:cubicBezTo>
                    <a:pt x="283" y="16827"/>
                    <a:pt x="456" y="16890"/>
                    <a:pt x="613" y="16890"/>
                  </a:cubicBezTo>
                  <a:lnTo>
                    <a:pt x="16293" y="16890"/>
                  </a:lnTo>
                  <a:cubicBezTo>
                    <a:pt x="16465" y="16890"/>
                    <a:pt x="16622" y="16827"/>
                    <a:pt x="16732" y="16702"/>
                  </a:cubicBezTo>
                  <a:cubicBezTo>
                    <a:pt x="16858" y="16576"/>
                    <a:pt x="16921" y="16403"/>
                    <a:pt x="16905" y="16230"/>
                  </a:cubicBezTo>
                  <a:lnTo>
                    <a:pt x="15586" y="567"/>
                  </a:lnTo>
                  <a:cubicBezTo>
                    <a:pt x="15570" y="252"/>
                    <a:pt x="15303" y="1"/>
                    <a:pt x="14989" y="1"/>
                  </a:cubicBezTo>
                  <a:lnTo>
                    <a:pt x="11029" y="1"/>
                  </a:lnTo>
                  <a:lnTo>
                    <a:pt x="11029" y="1918"/>
                  </a:lnTo>
                  <a:cubicBezTo>
                    <a:pt x="11029" y="2263"/>
                    <a:pt x="10747" y="2530"/>
                    <a:pt x="10417" y="2530"/>
                  </a:cubicBezTo>
                  <a:cubicBezTo>
                    <a:pt x="10071" y="2530"/>
                    <a:pt x="9804" y="2263"/>
                    <a:pt x="9804" y="1918"/>
                  </a:cubicBezTo>
                  <a:lnTo>
                    <a:pt x="9804" y="1"/>
                  </a:lnTo>
                  <a:lnTo>
                    <a:pt x="7102" y="1"/>
                  </a:lnTo>
                  <a:lnTo>
                    <a:pt x="7102" y="1918"/>
                  </a:lnTo>
                  <a:cubicBezTo>
                    <a:pt x="7102" y="2263"/>
                    <a:pt x="6835" y="2530"/>
                    <a:pt x="6505" y="2530"/>
                  </a:cubicBezTo>
                  <a:cubicBezTo>
                    <a:pt x="6159" y="2530"/>
                    <a:pt x="5892" y="2263"/>
                    <a:pt x="5892" y="1918"/>
                  </a:cubicBezTo>
                  <a:lnTo>
                    <a:pt x="58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15"/>
            <p:cNvSpPr/>
            <p:nvPr/>
          </p:nvSpPr>
          <p:spPr>
            <a:xfrm>
              <a:off x="6812350" y="3847850"/>
              <a:ext cx="128475" cy="67600"/>
            </a:xfrm>
            <a:custGeom>
              <a:rect b="b" l="l" r="r" t="t"/>
              <a:pathLst>
                <a:path extrusionOk="0" h="2704" w="5139">
                  <a:moveTo>
                    <a:pt x="2562" y="1"/>
                  </a:moveTo>
                  <a:cubicBezTo>
                    <a:pt x="1148" y="1"/>
                    <a:pt x="1" y="1148"/>
                    <a:pt x="1" y="2562"/>
                  </a:cubicBezTo>
                  <a:lnTo>
                    <a:pt x="1" y="2703"/>
                  </a:lnTo>
                  <a:lnTo>
                    <a:pt x="1211" y="2703"/>
                  </a:lnTo>
                  <a:lnTo>
                    <a:pt x="1211" y="2562"/>
                  </a:lnTo>
                  <a:cubicBezTo>
                    <a:pt x="1211" y="1823"/>
                    <a:pt x="1823" y="1211"/>
                    <a:pt x="2562" y="1211"/>
                  </a:cubicBezTo>
                  <a:cubicBezTo>
                    <a:pt x="3316" y="1211"/>
                    <a:pt x="3913" y="1823"/>
                    <a:pt x="3913" y="2562"/>
                  </a:cubicBezTo>
                  <a:lnTo>
                    <a:pt x="3913" y="2703"/>
                  </a:lnTo>
                  <a:lnTo>
                    <a:pt x="5138" y="2703"/>
                  </a:lnTo>
                  <a:lnTo>
                    <a:pt x="5138" y="2562"/>
                  </a:lnTo>
                  <a:cubicBezTo>
                    <a:pt x="5138" y="1148"/>
                    <a:pt x="3976" y="1"/>
                    <a:pt x="25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115"/>
          <p:cNvGrpSpPr/>
          <p:nvPr/>
        </p:nvGrpSpPr>
        <p:grpSpPr>
          <a:xfrm>
            <a:off x="7297425" y="3847875"/>
            <a:ext cx="521250" cy="520150"/>
            <a:chOff x="7297425" y="3847875"/>
            <a:chExt cx="521250" cy="520150"/>
          </a:xfrm>
        </p:grpSpPr>
        <p:sp>
          <p:nvSpPr>
            <p:cNvPr id="4190" name="Google Shape;4190;p115"/>
            <p:cNvSpPr/>
            <p:nvPr/>
          </p:nvSpPr>
          <p:spPr>
            <a:xfrm>
              <a:off x="7590450" y="3847875"/>
              <a:ext cx="228225" cy="226425"/>
            </a:xfrm>
            <a:custGeom>
              <a:rect b="b" l="l" r="r" t="t"/>
              <a:pathLst>
                <a:path extrusionOk="0" h="9057" w="9129">
                  <a:moveTo>
                    <a:pt x="8472" y="0"/>
                  </a:moveTo>
                  <a:cubicBezTo>
                    <a:pt x="8424" y="0"/>
                    <a:pt x="8376" y="5"/>
                    <a:pt x="8327" y="16"/>
                  </a:cubicBezTo>
                  <a:lnTo>
                    <a:pt x="503" y="1980"/>
                  </a:lnTo>
                  <a:cubicBezTo>
                    <a:pt x="283" y="2027"/>
                    <a:pt x="110" y="2199"/>
                    <a:pt x="63" y="2404"/>
                  </a:cubicBezTo>
                  <a:cubicBezTo>
                    <a:pt x="0" y="2608"/>
                    <a:pt x="63" y="2844"/>
                    <a:pt x="220" y="3001"/>
                  </a:cubicBezTo>
                  <a:lnTo>
                    <a:pt x="6096" y="8877"/>
                  </a:lnTo>
                  <a:cubicBezTo>
                    <a:pt x="6234" y="9023"/>
                    <a:pt x="6395" y="9056"/>
                    <a:pt x="6516" y="9056"/>
                  </a:cubicBezTo>
                  <a:cubicBezTo>
                    <a:pt x="6615" y="9056"/>
                    <a:pt x="6686" y="9034"/>
                    <a:pt x="6693" y="9034"/>
                  </a:cubicBezTo>
                  <a:cubicBezTo>
                    <a:pt x="6897" y="8971"/>
                    <a:pt x="7054" y="8798"/>
                    <a:pt x="7117" y="8594"/>
                  </a:cubicBezTo>
                  <a:lnTo>
                    <a:pt x="9065" y="754"/>
                  </a:lnTo>
                  <a:cubicBezTo>
                    <a:pt x="9128" y="550"/>
                    <a:pt x="9065" y="330"/>
                    <a:pt x="8908" y="173"/>
                  </a:cubicBezTo>
                  <a:cubicBezTo>
                    <a:pt x="8798" y="63"/>
                    <a:pt x="8640" y="0"/>
                    <a:pt x="84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15"/>
            <p:cNvSpPr/>
            <p:nvPr/>
          </p:nvSpPr>
          <p:spPr>
            <a:xfrm>
              <a:off x="7458075" y="4039525"/>
              <a:ext cx="245900" cy="34600"/>
            </a:xfrm>
            <a:custGeom>
              <a:rect b="b" l="l" r="r" t="t"/>
              <a:pathLst>
                <a:path extrusionOk="0" h="1384" w="9836">
                  <a:moveTo>
                    <a:pt x="1289" y="1"/>
                  </a:moveTo>
                  <a:lnTo>
                    <a:pt x="283" y="1006"/>
                  </a:lnTo>
                  <a:cubicBezTo>
                    <a:pt x="174" y="1116"/>
                    <a:pt x="79" y="1242"/>
                    <a:pt x="1" y="1383"/>
                  </a:cubicBezTo>
                  <a:lnTo>
                    <a:pt x="9836" y="1383"/>
                  </a:lnTo>
                  <a:lnTo>
                    <a:pt x="84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15"/>
            <p:cNvSpPr/>
            <p:nvPr/>
          </p:nvSpPr>
          <p:spPr>
            <a:xfrm>
              <a:off x="7377550" y="4211175"/>
              <a:ext cx="159900" cy="156850"/>
            </a:xfrm>
            <a:custGeom>
              <a:rect b="b" l="l" r="r" t="t"/>
              <a:pathLst>
                <a:path extrusionOk="0" h="6274" w="6396">
                  <a:moveTo>
                    <a:pt x="5484" y="1"/>
                  </a:moveTo>
                  <a:lnTo>
                    <a:pt x="237" y="5232"/>
                  </a:lnTo>
                  <a:cubicBezTo>
                    <a:pt x="1" y="5468"/>
                    <a:pt x="1" y="5861"/>
                    <a:pt x="237" y="6096"/>
                  </a:cubicBezTo>
                  <a:cubicBezTo>
                    <a:pt x="362" y="6214"/>
                    <a:pt x="519" y="6273"/>
                    <a:pt x="675" y="6273"/>
                  </a:cubicBezTo>
                  <a:cubicBezTo>
                    <a:pt x="830" y="6273"/>
                    <a:pt x="983" y="6214"/>
                    <a:pt x="1101" y="6096"/>
                  </a:cubicBezTo>
                  <a:lnTo>
                    <a:pt x="6395" y="817"/>
                  </a:lnTo>
                  <a:cubicBezTo>
                    <a:pt x="6222" y="708"/>
                    <a:pt x="6065" y="582"/>
                    <a:pt x="5924" y="456"/>
                  </a:cubicBezTo>
                  <a:lnTo>
                    <a:pt x="54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15"/>
            <p:cNvSpPr/>
            <p:nvPr/>
          </p:nvSpPr>
          <p:spPr>
            <a:xfrm>
              <a:off x="7516600" y="4169925"/>
              <a:ext cx="114725" cy="41675"/>
            </a:xfrm>
            <a:custGeom>
              <a:rect b="b" l="l" r="r" t="t"/>
              <a:pathLst>
                <a:path extrusionOk="0" h="1667" w="4589">
                  <a:moveTo>
                    <a:pt x="1" y="1"/>
                  </a:moveTo>
                  <a:lnTo>
                    <a:pt x="1226" y="1226"/>
                  </a:lnTo>
                  <a:cubicBezTo>
                    <a:pt x="1521" y="1521"/>
                    <a:pt x="1907" y="1666"/>
                    <a:pt x="2293" y="1666"/>
                  </a:cubicBezTo>
                  <a:cubicBezTo>
                    <a:pt x="2689" y="1666"/>
                    <a:pt x="3084" y="1513"/>
                    <a:pt x="3378" y="1211"/>
                  </a:cubicBezTo>
                  <a:lnTo>
                    <a:pt x="45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5"/>
            <p:cNvSpPr/>
            <p:nvPr/>
          </p:nvSpPr>
          <p:spPr>
            <a:xfrm>
              <a:off x="7520925" y="3949975"/>
              <a:ext cx="117850" cy="58950"/>
            </a:xfrm>
            <a:custGeom>
              <a:rect b="b" l="l" r="r" t="t"/>
              <a:pathLst>
                <a:path extrusionOk="0" h="2358" w="4714">
                  <a:moveTo>
                    <a:pt x="2357" y="1"/>
                  </a:moveTo>
                  <a:lnTo>
                    <a:pt x="0" y="2357"/>
                  </a:lnTo>
                  <a:lnTo>
                    <a:pt x="4714" y="2357"/>
                  </a:lnTo>
                  <a:lnTo>
                    <a:pt x="23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5"/>
            <p:cNvSpPr/>
            <p:nvPr/>
          </p:nvSpPr>
          <p:spPr>
            <a:xfrm>
              <a:off x="7456125" y="4104725"/>
              <a:ext cx="240775" cy="34600"/>
            </a:xfrm>
            <a:custGeom>
              <a:rect b="b" l="l" r="r" t="t"/>
              <a:pathLst>
                <a:path extrusionOk="0" h="1384" w="9631">
                  <a:moveTo>
                    <a:pt x="0" y="1"/>
                  </a:moveTo>
                  <a:cubicBezTo>
                    <a:pt x="79" y="205"/>
                    <a:pt x="204" y="394"/>
                    <a:pt x="361" y="566"/>
                  </a:cubicBezTo>
                  <a:lnTo>
                    <a:pt x="1194" y="1383"/>
                  </a:lnTo>
                  <a:lnTo>
                    <a:pt x="8233" y="1383"/>
                  </a:lnTo>
                  <a:lnTo>
                    <a:pt x="96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15"/>
            <p:cNvSpPr/>
            <p:nvPr/>
          </p:nvSpPr>
          <p:spPr>
            <a:xfrm>
              <a:off x="7297425" y="4049750"/>
              <a:ext cx="187000" cy="177950"/>
            </a:xfrm>
            <a:custGeom>
              <a:rect b="b" l="l" r="r" t="t"/>
              <a:pathLst>
                <a:path extrusionOk="0" h="7118" w="7480">
                  <a:moveTo>
                    <a:pt x="2578" y="0"/>
                  </a:moveTo>
                  <a:cubicBezTo>
                    <a:pt x="2405" y="0"/>
                    <a:pt x="2263" y="63"/>
                    <a:pt x="2138" y="173"/>
                  </a:cubicBezTo>
                  <a:lnTo>
                    <a:pt x="1745" y="566"/>
                  </a:lnTo>
                  <a:lnTo>
                    <a:pt x="1195" y="566"/>
                  </a:lnTo>
                  <a:cubicBezTo>
                    <a:pt x="849" y="566"/>
                    <a:pt x="582" y="849"/>
                    <a:pt x="582" y="1179"/>
                  </a:cubicBezTo>
                  <a:lnTo>
                    <a:pt x="582" y="1744"/>
                  </a:lnTo>
                  <a:lnTo>
                    <a:pt x="189" y="2137"/>
                  </a:lnTo>
                  <a:cubicBezTo>
                    <a:pt x="64" y="2247"/>
                    <a:pt x="1" y="2404"/>
                    <a:pt x="1" y="2561"/>
                  </a:cubicBezTo>
                  <a:cubicBezTo>
                    <a:pt x="1" y="2734"/>
                    <a:pt x="64" y="2875"/>
                    <a:pt x="189" y="3001"/>
                  </a:cubicBezTo>
                  <a:lnTo>
                    <a:pt x="582" y="3394"/>
                  </a:lnTo>
                  <a:lnTo>
                    <a:pt x="582" y="3944"/>
                  </a:lnTo>
                  <a:cubicBezTo>
                    <a:pt x="582" y="4289"/>
                    <a:pt x="849" y="4557"/>
                    <a:pt x="1195" y="4557"/>
                  </a:cubicBezTo>
                  <a:lnTo>
                    <a:pt x="1745" y="4557"/>
                  </a:lnTo>
                  <a:lnTo>
                    <a:pt x="1980" y="4792"/>
                  </a:lnTo>
                  <a:cubicBezTo>
                    <a:pt x="2075" y="5735"/>
                    <a:pt x="2672" y="6552"/>
                    <a:pt x="3567" y="6913"/>
                  </a:cubicBezTo>
                  <a:cubicBezTo>
                    <a:pt x="3908" y="7057"/>
                    <a:pt x="4241" y="7117"/>
                    <a:pt x="4554" y="7117"/>
                  </a:cubicBezTo>
                  <a:cubicBezTo>
                    <a:pt x="5336" y="7117"/>
                    <a:pt x="5998" y="6740"/>
                    <a:pt x="6380" y="6348"/>
                  </a:cubicBezTo>
                  <a:lnTo>
                    <a:pt x="7479" y="5248"/>
                  </a:lnTo>
                  <a:lnTo>
                    <a:pt x="6615" y="4384"/>
                  </a:lnTo>
                  <a:lnTo>
                    <a:pt x="5515" y="5499"/>
                  </a:lnTo>
                  <a:cubicBezTo>
                    <a:pt x="5252" y="5762"/>
                    <a:pt x="4905" y="5898"/>
                    <a:pt x="4548" y="5898"/>
                  </a:cubicBezTo>
                  <a:cubicBezTo>
                    <a:pt x="4372" y="5898"/>
                    <a:pt x="4194" y="5865"/>
                    <a:pt x="4023" y="5798"/>
                  </a:cubicBezTo>
                  <a:cubicBezTo>
                    <a:pt x="3583" y="5609"/>
                    <a:pt x="3285" y="5216"/>
                    <a:pt x="3206" y="4761"/>
                  </a:cubicBezTo>
                  <a:lnTo>
                    <a:pt x="3394" y="4557"/>
                  </a:lnTo>
                  <a:lnTo>
                    <a:pt x="3960" y="4557"/>
                  </a:lnTo>
                  <a:cubicBezTo>
                    <a:pt x="4290" y="4557"/>
                    <a:pt x="4573" y="4289"/>
                    <a:pt x="4573" y="3944"/>
                  </a:cubicBezTo>
                  <a:lnTo>
                    <a:pt x="4573" y="3394"/>
                  </a:lnTo>
                  <a:lnTo>
                    <a:pt x="4966" y="3001"/>
                  </a:lnTo>
                  <a:cubicBezTo>
                    <a:pt x="5201" y="2765"/>
                    <a:pt x="5201" y="2373"/>
                    <a:pt x="4966" y="2137"/>
                  </a:cubicBezTo>
                  <a:lnTo>
                    <a:pt x="4573" y="1744"/>
                  </a:lnTo>
                  <a:lnTo>
                    <a:pt x="4573" y="1179"/>
                  </a:lnTo>
                  <a:cubicBezTo>
                    <a:pt x="4573" y="849"/>
                    <a:pt x="4290" y="566"/>
                    <a:pt x="3960" y="566"/>
                  </a:cubicBezTo>
                  <a:lnTo>
                    <a:pt x="3394" y="566"/>
                  </a:lnTo>
                  <a:lnTo>
                    <a:pt x="3002" y="173"/>
                  </a:lnTo>
                  <a:cubicBezTo>
                    <a:pt x="2892" y="63"/>
                    <a:pt x="2735" y="0"/>
                    <a:pt x="2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0" name="Shape 4200"/>
        <p:cNvGrpSpPr/>
        <p:nvPr/>
      </p:nvGrpSpPr>
      <p:grpSpPr>
        <a:xfrm>
          <a:off x="0" y="0"/>
          <a:ext cx="0" cy="0"/>
          <a:chOff x="0" y="0"/>
          <a:chExt cx="0" cy="0"/>
        </a:xfrm>
      </p:grpSpPr>
      <p:sp>
        <p:nvSpPr>
          <p:cNvPr id="4201" name="Google Shape;4201;p11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a:t>
            </a:r>
            <a:endParaRPr/>
          </a:p>
        </p:txBody>
      </p:sp>
      <p:sp>
        <p:nvSpPr>
          <p:cNvPr id="4202" name="Google Shape;4202;p116"/>
          <p:cNvSpPr/>
          <p:nvPr/>
        </p:nvSpPr>
        <p:spPr>
          <a:xfrm>
            <a:off x="2979650" y="4267950"/>
            <a:ext cx="6925" cy="6925"/>
          </a:xfrm>
          <a:custGeom>
            <a:rect b="b" l="l" r="r" t="t"/>
            <a:pathLst>
              <a:path extrusionOk="0" h="277" w="277">
                <a:moveTo>
                  <a:pt x="151" y="1"/>
                </a:moveTo>
                <a:cubicBezTo>
                  <a:pt x="76" y="1"/>
                  <a:pt x="1" y="76"/>
                  <a:pt x="1" y="126"/>
                </a:cubicBezTo>
                <a:cubicBezTo>
                  <a:pt x="1" y="226"/>
                  <a:pt x="76" y="251"/>
                  <a:pt x="151" y="276"/>
                </a:cubicBezTo>
                <a:cubicBezTo>
                  <a:pt x="226" y="276"/>
                  <a:pt x="276" y="201"/>
                  <a:pt x="276" y="126"/>
                </a:cubicBezTo>
                <a:cubicBezTo>
                  <a:pt x="276" y="51"/>
                  <a:pt x="226" y="1"/>
                  <a:pt x="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6"/>
          <p:cNvSpPr/>
          <p:nvPr/>
        </p:nvSpPr>
        <p:spPr>
          <a:xfrm>
            <a:off x="2977175" y="4280425"/>
            <a:ext cx="5650" cy="4475"/>
          </a:xfrm>
          <a:custGeom>
            <a:rect b="b" l="l" r="r" t="t"/>
            <a:pathLst>
              <a:path extrusionOk="0" h="179" w="226">
                <a:moveTo>
                  <a:pt x="102" y="1"/>
                </a:moveTo>
                <a:cubicBezTo>
                  <a:pt x="0" y="1"/>
                  <a:pt x="8" y="155"/>
                  <a:pt x="125" y="178"/>
                </a:cubicBezTo>
                <a:cubicBezTo>
                  <a:pt x="225" y="178"/>
                  <a:pt x="225" y="3"/>
                  <a:pt x="125" y="3"/>
                </a:cubicBezTo>
                <a:cubicBezTo>
                  <a:pt x="117" y="1"/>
                  <a:pt x="109" y="1"/>
                  <a:pt x="1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4" name="Google Shape;4204;p116"/>
          <p:cNvGrpSpPr/>
          <p:nvPr/>
        </p:nvGrpSpPr>
        <p:grpSpPr>
          <a:xfrm>
            <a:off x="4500050" y="3472200"/>
            <a:ext cx="1162950" cy="931675"/>
            <a:chOff x="4500050" y="3472200"/>
            <a:chExt cx="1162950" cy="931675"/>
          </a:xfrm>
        </p:grpSpPr>
        <p:sp>
          <p:nvSpPr>
            <p:cNvPr id="4205" name="Google Shape;4205;p116"/>
            <p:cNvSpPr/>
            <p:nvPr/>
          </p:nvSpPr>
          <p:spPr>
            <a:xfrm>
              <a:off x="4577775" y="3651825"/>
              <a:ext cx="1085225" cy="564150"/>
            </a:xfrm>
            <a:custGeom>
              <a:rect b="b" l="l" r="r" t="t"/>
              <a:pathLst>
                <a:path extrusionOk="0" h="22566" w="43409">
                  <a:moveTo>
                    <a:pt x="28616" y="0"/>
                  </a:moveTo>
                  <a:cubicBezTo>
                    <a:pt x="24277" y="0"/>
                    <a:pt x="7065" y="2819"/>
                    <a:pt x="2055" y="4041"/>
                  </a:cubicBezTo>
                  <a:cubicBezTo>
                    <a:pt x="1253" y="4242"/>
                    <a:pt x="577" y="4617"/>
                    <a:pt x="0" y="5119"/>
                  </a:cubicBezTo>
                  <a:lnTo>
                    <a:pt x="75" y="5194"/>
                  </a:lnTo>
                  <a:cubicBezTo>
                    <a:pt x="413" y="4950"/>
                    <a:pt x="1427" y="4816"/>
                    <a:pt x="2812" y="4816"/>
                  </a:cubicBezTo>
                  <a:cubicBezTo>
                    <a:pt x="7396" y="4816"/>
                    <a:pt x="16045" y="6278"/>
                    <a:pt x="17720" y="10031"/>
                  </a:cubicBezTo>
                  <a:cubicBezTo>
                    <a:pt x="18396" y="11585"/>
                    <a:pt x="18321" y="19580"/>
                    <a:pt x="18246" y="22262"/>
                  </a:cubicBezTo>
                  <a:cubicBezTo>
                    <a:pt x="18521" y="22445"/>
                    <a:pt x="18817" y="22566"/>
                    <a:pt x="19211" y="22566"/>
                  </a:cubicBezTo>
                  <a:cubicBezTo>
                    <a:pt x="19248" y="22566"/>
                    <a:pt x="19285" y="22565"/>
                    <a:pt x="19324" y="22562"/>
                  </a:cubicBezTo>
                  <a:cubicBezTo>
                    <a:pt x="22381" y="22412"/>
                    <a:pt x="22507" y="18101"/>
                    <a:pt x="23484" y="16848"/>
                  </a:cubicBezTo>
                  <a:cubicBezTo>
                    <a:pt x="23649" y="16648"/>
                    <a:pt x="23848" y="16564"/>
                    <a:pt x="24074" y="16564"/>
                  </a:cubicBezTo>
                  <a:cubicBezTo>
                    <a:pt x="24640" y="16564"/>
                    <a:pt x="25371" y="17088"/>
                    <a:pt x="26141" y="17625"/>
                  </a:cubicBezTo>
                  <a:cubicBezTo>
                    <a:pt x="26893" y="18142"/>
                    <a:pt x="27690" y="18660"/>
                    <a:pt x="28365" y="18660"/>
                  </a:cubicBezTo>
                  <a:cubicBezTo>
                    <a:pt x="28409" y="18660"/>
                    <a:pt x="28453" y="18657"/>
                    <a:pt x="28497" y="18653"/>
                  </a:cubicBezTo>
                  <a:cubicBezTo>
                    <a:pt x="30176" y="18527"/>
                    <a:pt x="30176" y="14768"/>
                    <a:pt x="31279" y="14342"/>
                  </a:cubicBezTo>
                  <a:cubicBezTo>
                    <a:pt x="31330" y="14324"/>
                    <a:pt x="31381" y="14315"/>
                    <a:pt x="31432" y="14315"/>
                  </a:cubicBezTo>
                  <a:cubicBezTo>
                    <a:pt x="31954" y="14315"/>
                    <a:pt x="32462" y="15206"/>
                    <a:pt x="33033" y="16096"/>
                  </a:cubicBezTo>
                  <a:cubicBezTo>
                    <a:pt x="33603" y="16985"/>
                    <a:pt x="34234" y="17853"/>
                    <a:pt x="34966" y="17853"/>
                  </a:cubicBezTo>
                  <a:cubicBezTo>
                    <a:pt x="35039" y="17853"/>
                    <a:pt x="35113" y="17844"/>
                    <a:pt x="35188" y="17826"/>
                  </a:cubicBezTo>
                  <a:cubicBezTo>
                    <a:pt x="36868" y="17400"/>
                    <a:pt x="36717" y="15194"/>
                    <a:pt x="37970" y="14342"/>
                  </a:cubicBezTo>
                  <a:cubicBezTo>
                    <a:pt x="38140" y="14233"/>
                    <a:pt x="38312" y="14187"/>
                    <a:pt x="38485" y="14187"/>
                  </a:cubicBezTo>
                  <a:cubicBezTo>
                    <a:pt x="38950" y="14187"/>
                    <a:pt x="39425" y="14521"/>
                    <a:pt x="39900" y="14868"/>
                  </a:cubicBezTo>
                  <a:cubicBezTo>
                    <a:pt x="40390" y="15201"/>
                    <a:pt x="40880" y="15533"/>
                    <a:pt x="41370" y="15533"/>
                  </a:cubicBezTo>
                  <a:cubicBezTo>
                    <a:pt x="41582" y="15533"/>
                    <a:pt x="41794" y="15471"/>
                    <a:pt x="42005" y="15319"/>
                  </a:cubicBezTo>
                  <a:cubicBezTo>
                    <a:pt x="43409" y="14342"/>
                    <a:pt x="42432" y="11134"/>
                    <a:pt x="41730" y="6973"/>
                  </a:cubicBezTo>
                  <a:cubicBezTo>
                    <a:pt x="41028" y="2788"/>
                    <a:pt x="32682" y="156"/>
                    <a:pt x="28923" y="6"/>
                  </a:cubicBezTo>
                  <a:cubicBezTo>
                    <a:pt x="28829" y="2"/>
                    <a:pt x="28727" y="0"/>
                    <a:pt x="28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16"/>
            <p:cNvSpPr/>
            <p:nvPr/>
          </p:nvSpPr>
          <p:spPr>
            <a:xfrm>
              <a:off x="4500050" y="3766725"/>
              <a:ext cx="537650" cy="441650"/>
            </a:xfrm>
            <a:custGeom>
              <a:rect b="b" l="l" r="r" t="t"/>
              <a:pathLst>
                <a:path extrusionOk="0" h="17666" w="21506">
                  <a:moveTo>
                    <a:pt x="6519" y="0"/>
                  </a:moveTo>
                  <a:cubicBezTo>
                    <a:pt x="4927" y="0"/>
                    <a:pt x="3695" y="201"/>
                    <a:pt x="3184" y="598"/>
                  </a:cubicBezTo>
                  <a:lnTo>
                    <a:pt x="3109" y="523"/>
                  </a:lnTo>
                  <a:cubicBezTo>
                    <a:pt x="1" y="3258"/>
                    <a:pt x="26" y="9622"/>
                    <a:pt x="1643" y="9622"/>
                  </a:cubicBezTo>
                  <a:cubicBezTo>
                    <a:pt x="1655" y="9622"/>
                    <a:pt x="1668" y="9621"/>
                    <a:pt x="1681" y="9621"/>
                  </a:cubicBezTo>
                  <a:cubicBezTo>
                    <a:pt x="1831" y="9595"/>
                    <a:pt x="1956" y="9570"/>
                    <a:pt x="2107" y="9520"/>
                  </a:cubicBezTo>
                  <a:cubicBezTo>
                    <a:pt x="3813" y="9033"/>
                    <a:pt x="5234" y="6532"/>
                    <a:pt x="6970" y="6532"/>
                  </a:cubicBezTo>
                  <a:cubicBezTo>
                    <a:pt x="7020" y="6532"/>
                    <a:pt x="7069" y="6534"/>
                    <a:pt x="7119" y="6538"/>
                  </a:cubicBezTo>
                  <a:cubicBezTo>
                    <a:pt x="11004" y="6889"/>
                    <a:pt x="8598" y="12904"/>
                    <a:pt x="11956" y="13781"/>
                  </a:cubicBezTo>
                  <a:cubicBezTo>
                    <a:pt x="12225" y="13854"/>
                    <a:pt x="12469" y="13888"/>
                    <a:pt x="12693" y="13888"/>
                  </a:cubicBezTo>
                  <a:cubicBezTo>
                    <a:pt x="13771" y="13888"/>
                    <a:pt x="14396" y="13124"/>
                    <a:pt x="15039" y="12377"/>
                  </a:cubicBezTo>
                  <a:cubicBezTo>
                    <a:pt x="15671" y="11603"/>
                    <a:pt x="16319" y="10845"/>
                    <a:pt x="17402" y="10845"/>
                  </a:cubicBezTo>
                  <a:cubicBezTo>
                    <a:pt x="17651" y="10845"/>
                    <a:pt x="17923" y="10885"/>
                    <a:pt x="18222" y="10974"/>
                  </a:cubicBezTo>
                  <a:cubicBezTo>
                    <a:pt x="20352" y="11600"/>
                    <a:pt x="19676" y="16413"/>
                    <a:pt x="21355" y="17666"/>
                  </a:cubicBezTo>
                  <a:cubicBezTo>
                    <a:pt x="21430" y="14984"/>
                    <a:pt x="21505" y="6989"/>
                    <a:pt x="20829" y="5435"/>
                  </a:cubicBezTo>
                  <a:cubicBezTo>
                    <a:pt x="19197" y="1777"/>
                    <a:pt x="11259" y="0"/>
                    <a:pt x="6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6"/>
            <p:cNvSpPr/>
            <p:nvPr/>
          </p:nvSpPr>
          <p:spPr>
            <a:xfrm>
              <a:off x="5032650" y="4006500"/>
              <a:ext cx="599025" cy="395500"/>
            </a:xfrm>
            <a:custGeom>
              <a:rect b="b" l="l" r="r" t="t"/>
              <a:pathLst>
                <a:path extrusionOk="0" h="15820" w="23961">
                  <a:moveTo>
                    <a:pt x="20290" y="0"/>
                  </a:moveTo>
                  <a:cubicBezTo>
                    <a:pt x="20117" y="0"/>
                    <a:pt x="19945" y="46"/>
                    <a:pt x="19775" y="155"/>
                  </a:cubicBezTo>
                  <a:cubicBezTo>
                    <a:pt x="18522" y="1007"/>
                    <a:pt x="18673" y="3213"/>
                    <a:pt x="16993" y="3639"/>
                  </a:cubicBezTo>
                  <a:cubicBezTo>
                    <a:pt x="16918" y="3657"/>
                    <a:pt x="16844" y="3666"/>
                    <a:pt x="16771" y="3666"/>
                  </a:cubicBezTo>
                  <a:cubicBezTo>
                    <a:pt x="16039" y="3666"/>
                    <a:pt x="15408" y="2798"/>
                    <a:pt x="14838" y="1909"/>
                  </a:cubicBezTo>
                  <a:cubicBezTo>
                    <a:pt x="14267" y="1019"/>
                    <a:pt x="13759" y="128"/>
                    <a:pt x="13237" y="128"/>
                  </a:cubicBezTo>
                  <a:cubicBezTo>
                    <a:pt x="13186" y="128"/>
                    <a:pt x="13135" y="137"/>
                    <a:pt x="13084" y="155"/>
                  </a:cubicBezTo>
                  <a:cubicBezTo>
                    <a:pt x="11981" y="581"/>
                    <a:pt x="11981" y="4340"/>
                    <a:pt x="10302" y="4466"/>
                  </a:cubicBezTo>
                  <a:cubicBezTo>
                    <a:pt x="10258" y="4470"/>
                    <a:pt x="10214" y="4473"/>
                    <a:pt x="10170" y="4473"/>
                  </a:cubicBezTo>
                  <a:cubicBezTo>
                    <a:pt x="9495" y="4473"/>
                    <a:pt x="8698" y="3955"/>
                    <a:pt x="7946" y="3438"/>
                  </a:cubicBezTo>
                  <a:cubicBezTo>
                    <a:pt x="7176" y="2901"/>
                    <a:pt x="6445" y="2377"/>
                    <a:pt x="5879" y="2377"/>
                  </a:cubicBezTo>
                  <a:cubicBezTo>
                    <a:pt x="5653" y="2377"/>
                    <a:pt x="5454" y="2461"/>
                    <a:pt x="5289" y="2661"/>
                  </a:cubicBezTo>
                  <a:cubicBezTo>
                    <a:pt x="4312" y="3914"/>
                    <a:pt x="4186" y="8225"/>
                    <a:pt x="1129" y="8375"/>
                  </a:cubicBezTo>
                  <a:cubicBezTo>
                    <a:pt x="1090" y="8378"/>
                    <a:pt x="1053" y="8379"/>
                    <a:pt x="1016" y="8379"/>
                  </a:cubicBezTo>
                  <a:cubicBezTo>
                    <a:pt x="622" y="8379"/>
                    <a:pt x="326" y="8258"/>
                    <a:pt x="51" y="8075"/>
                  </a:cubicBezTo>
                  <a:cubicBezTo>
                    <a:pt x="51" y="8626"/>
                    <a:pt x="51" y="8977"/>
                    <a:pt x="51" y="8977"/>
                  </a:cubicBezTo>
                  <a:lnTo>
                    <a:pt x="1" y="8977"/>
                  </a:lnTo>
                  <a:lnTo>
                    <a:pt x="51" y="15744"/>
                  </a:lnTo>
                  <a:lnTo>
                    <a:pt x="51" y="15819"/>
                  </a:lnTo>
                  <a:cubicBezTo>
                    <a:pt x="4337" y="15293"/>
                    <a:pt x="22607" y="11583"/>
                    <a:pt x="23259" y="9904"/>
                  </a:cubicBezTo>
                  <a:cubicBezTo>
                    <a:pt x="23961" y="8100"/>
                    <a:pt x="23810" y="1133"/>
                    <a:pt x="23810" y="1132"/>
                  </a:cubicBezTo>
                  <a:lnTo>
                    <a:pt x="23810" y="1132"/>
                  </a:lnTo>
                  <a:cubicBezTo>
                    <a:pt x="23599" y="1284"/>
                    <a:pt x="23387" y="1346"/>
                    <a:pt x="23175" y="1346"/>
                  </a:cubicBezTo>
                  <a:cubicBezTo>
                    <a:pt x="22685" y="1346"/>
                    <a:pt x="22195" y="1014"/>
                    <a:pt x="21705" y="681"/>
                  </a:cubicBezTo>
                  <a:cubicBezTo>
                    <a:pt x="21230" y="334"/>
                    <a:pt x="20755" y="0"/>
                    <a:pt x="202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6"/>
            <p:cNvSpPr/>
            <p:nvPr/>
          </p:nvSpPr>
          <p:spPr>
            <a:xfrm>
              <a:off x="4552700" y="3930000"/>
              <a:ext cx="481225" cy="473875"/>
            </a:xfrm>
            <a:custGeom>
              <a:rect b="b" l="l" r="r" t="t"/>
              <a:pathLst>
                <a:path extrusionOk="0" h="18955" w="19249">
                  <a:moveTo>
                    <a:pt x="4864" y="1"/>
                  </a:moveTo>
                  <a:cubicBezTo>
                    <a:pt x="3128" y="1"/>
                    <a:pt x="1707" y="2502"/>
                    <a:pt x="1" y="2989"/>
                  </a:cubicBezTo>
                  <a:lnTo>
                    <a:pt x="26" y="3090"/>
                  </a:lnTo>
                  <a:cubicBezTo>
                    <a:pt x="26" y="3090"/>
                    <a:pt x="201" y="12513"/>
                    <a:pt x="652" y="13942"/>
                  </a:cubicBezTo>
                  <a:cubicBezTo>
                    <a:pt x="1204" y="15671"/>
                    <a:pt x="16116" y="18954"/>
                    <a:pt x="18497" y="18954"/>
                  </a:cubicBezTo>
                  <a:cubicBezTo>
                    <a:pt x="18647" y="18954"/>
                    <a:pt x="18898" y="18929"/>
                    <a:pt x="19249" y="18879"/>
                  </a:cubicBezTo>
                  <a:lnTo>
                    <a:pt x="19249" y="18804"/>
                  </a:lnTo>
                  <a:lnTo>
                    <a:pt x="19199" y="12037"/>
                  </a:lnTo>
                  <a:lnTo>
                    <a:pt x="19249" y="12037"/>
                  </a:lnTo>
                  <a:cubicBezTo>
                    <a:pt x="19249" y="12037"/>
                    <a:pt x="19249" y="11686"/>
                    <a:pt x="19249" y="11135"/>
                  </a:cubicBezTo>
                  <a:cubicBezTo>
                    <a:pt x="17570" y="9882"/>
                    <a:pt x="18246" y="5069"/>
                    <a:pt x="16116" y="4443"/>
                  </a:cubicBezTo>
                  <a:cubicBezTo>
                    <a:pt x="15817" y="4354"/>
                    <a:pt x="15545" y="4314"/>
                    <a:pt x="15296" y="4314"/>
                  </a:cubicBezTo>
                  <a:cubicBezTo>
                    <a:pt x="14213" y="4314"/>
                    <a:pt x="13565" y="5072"/>
                    <a:pt x="12933" y="5846"/>
                  </a:cubicBezTo>
                  <a:cubicBezTo>
                    <a:pt x="12290" y="6593"/>
                    <a:pt x="11665" y="7357"/>
                    <a:pt x="10587" y="7357"/>
                  </a:cubicBezTo>
                  <a:cubicBezTo>
                    <a:pt x="10363" y="7357"/>
                    <a:pt x="10119" y="7323"/>
                    <a:pt x="9850" y="7250"/>
                  </a:cubicBezTo>
                  <a:cubicBezTo>
                    <a:pt x="6492" y="6373"/>
                    <a:pt x="8898" y="358"/>
                    <a:pt x="5013" y="7"/>
                  </a:cubicBezTo>
                  <a:cubicBezTo>
                    <a:pt x="4963" y="3"/>
                    <a:pt x="4914" y="1"/>
                    <a:pt x="48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16"/>
            <p:cNvSpPr/>
            <p:nvPr/>
          </p:nvSpPr>
          <p:spPr>
            <a:xfrm>
              <a:off x="5095325" y="3638150"/>
              <a:ext cx="301400" cy="194125"/>
            </a:xfrm>
            <a:custGeom>
              <a:rect b="b" l="l" r="r" t="t"/>
              <a:pathLst>
                <a:path extrusionOk="0" h="7765" w="12056">
                  <a:moveTo>
                    <a:pt x="4726" y="1"/>
                  </a:moveTo>
                  <a:cubicBezTo>
                    <a:pt x="4721" y="1"/>
                    <a:pt x="4717" y="1"/>
                    <a:pt x="4712" y="2"/>
                  </a:cubicBezTo>
                  <a:cubicBezTo>
                    <a:pt x="2782" y="152"/>
                    <a:pt x="1253" y="1881"/>
                    <a:pt x="501" y="2909"/>
                  </a:cubicBezTo>
                  <a:cubicBezTo>
                    <a:pt x="176" y="3360"/>
                    <a:pt x="0" y="3686"/>
                    <a:pt x="0" y="3686"/>
                  </a:cubicBezTo>
                  <a:cubicBezTo>
                    <a:pt x="251" y="3535"/>
                    <a:pt x="501" y="3485"/>
                    <a:pt x="677" y="3485"/>
                  </a:cubicBezTo>
                  <a:cubicBezTo>
                    <a:pt x="1780" y="3485"/>
                    <a:pt x="2331" y="4337"/>
                    <a:pt x="2231" y="5490"/>
                  </a:cubicBezTo>
                  <a:cubicBezTo>
                    <a:pt x="2206" y="5941"/>
                    <a:pt x="1805" y="6267"/>
                    <a:pt x="1328" y="6443"/>
                  </a:cubicBezTo>
                  <a:lnTo>
                    <a:pt x="1328" y="6468"/>
                  </a:lnTo>
                  <a:cubicBezTo>
                    <a:pt x="2130" y="7483"/>
                    <a:pt x="3603" y="7765"/>
                    <a:pt x="4875" y="7765"/>
                  </a:cubicBezTo>
                  <a:cubicBezTo>
                    <a:pt x="6147" y="7765"/>
                    <a:pt x="7218" y="7483"/>
                    <a:pt x="7218" y="7370"/>
                  </a:cubicBezTo>
                  <a:cubicBezTo>
                    <a:pt x="7218" y="7170"/>
                    <a:pt x="6090" y="6743"/>
                    <a:pt x="6090" y="6743"/>
                  </a:cubicBezTo>
                  <a:cubicBezTo>
                    <a:pt x="11830" y="6718"/>
                    <a:pt x="12055" y="829"/>
                    <a:pt x="12055" y="829"/>
                  </a:cubicBezTo>
                  <a:lnTo>
                    <a:pt x="12055" y="829"/>
                  </a:lnTo>
                  <a:cubicBezTo>
                    <a:pt x="10276" y="954"/>
                    <a:pt x="8221" y="2057"/>
                    <a:pt x="8095" y="2107"/>
                  </a:cubicBezTo>
                  <a:cubicBezTo>
                    <a:pt x="8396" y="1656"/>
                    <a:pt x="8221" y="378"/>
                    <a:pt x="8221" y="377"/>
                  </a:cubicBezTo>
                  <a:lnTo>
                    <a:pt x="8221" y="377"/>
                  </a:lnTo>
                  <a:cubicBezTo>
                    <a:pt x="6366" y="653"/>
                    <a:pt x="4937" y="2057"/>
                    <a:pt x="4937" y="2057"/>
                  </a:cubicBezTo>
                  <a:cubicBezTo>
                    <a:pt x="4937" y="2057"/>
                    <a:pt x="5109" y="1"/>
                    <a:pt x="47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16"/>
            <p:cNvSpPr/>
            <p:nvPr/>
          </p:nvSpPr>
          <p:spPr>
            <a:xfrm>
              <a:off x="4872875" y="3472200"/>
              <a:ext cx="257550" cy="265625"/>
            </a:xfrm>
            <a:custGeom>
              <a:rect b="b" l="l" r="r" t="t"/>
              <a:pathLst>
                <a:path extrusionOk="0" h="10625" w="10302">
                  <a:moveTo>
                    <a:pt x="444" y="1"/>
                  </a:moveTo>
                  <a:cubicBezTo>
                    <a:pt x="300" y="1"/>
                    <a:pt x="152" y="8"/>
                    <a:pt x="1" y="23"/>
                  </a:cubicBezTo>
                  <a:cubicBezTo>
                    <a:pt x="1" y="23"/>
                    <a:pt x="803" y="1201"/>
                    <a:pt x="1104" y="1777"/>
                  </a:cubicBezTo>
                  <a:cubicBezTo>
                    <a:pt x="1805" y="3131"/>
                    <a:pt x="1605" y="3381"/>
                    <a:pt x="2507" y="4885"/>
                  </a:cubicBezTo>
                  <a:cubicBezTo>
                    <a:pt x="2507" y="4885"/>
                    <a:pt x="1079" y="5236"/>
                    <a:pt x="1028" y="5562"/>
                  </a:cubicBezTo>
                  <a:cubicBezTo>
                    <a:pt x="1003" y="5863"/>
                    <a:pt x="1931" y="7366"/>
                    <a:pt x="4161" y="8469"/>
                  </a:cubicBezTo>
                  <a:cubicBezTo>
                    <a:pt x="4161" y="8469"/>
                    <a:pt x="2783" y="8820"/>
                    <a:pt x="2908" y="9171"/>
                  </a:cubicBezTo>
                  <a:cubicBezTo>
                    <a:pt x="3058" y="9522"/>
                    <a:pt x="4061" y="10148"/>
                    <a:pt x="5565" y="10399"/>
                  </a:cubicBezTo>
                  <a:cubicBezTo>
                    <a:pt x="5840" y="9823"/>
                    <a:pt x="6467" y="9447"/>
                    <a:pt x="7194" y="9447"/>
                  </a:cubicBezTo>
                  <a:cubicBezTo>
                    <a:pt x="8246" y="9447"/>
                    <a:pt x="8472" y="10424"/>
                    <a:pt x="8522" y="10625"/>
                  </a:cubicBezTo>
                  <a:cubicBezTo>
                    <a:pt x="8622" y="10499"/>
                    <a:pt x="8773" y="10399"/>
                    <a:pt x="8898" y="10324"/>
                  </a:cubicBezTo>
                  <a:cubicBezTo>
                    <a:pt x="8898" y="10324"/>
                    <a:pt x="9074" y="9998"/>
                    <a:pt x="9399" y="9547"/>
                  </a:cubicBezTo>
                  <a:cubicBezTo>
                    <a:pt x="9399" y="9547"/>
                    <a:pt x="10302" y="5838"/>
                    <a:pt x="8096" y="3432"/>
                  </a:cubicBezTo>
                  <a:cubicBezTo>
                    <a:pt x="8086" y="3420"/>
                    <a:pt x="8073" y="3415"/>
                    <a:pt x="8057" y="3415"/>
                  </a:cubicBezTo>
                  <a:cubicBezTo>
                    <a:pt x="7798" y="3415"/>
                    <a:pt x="6818" y="4885"/>
                    <a:pt x="6818" y="4885"/>
                  </a:cubicBezTo>
                  <a:cubicBezTo>
                    <a:pt x="6818" y="4885"/>
                    <a:pt x="6542" y="1201"/>
                    <a:pt x="5038" y="223"/>
                  </a:cubicBezTo>
                  <a:cubicBezTo>
                    <a:pt x="5038" y="223"/>
                    <a:pt x="4562" y="1025"/>
                    <a:pt x="4412" y="2103"/>
                  </a:cubicBezTo>
                  <a:cubicBezTo>
                    <a:pt x="4412" y="2103"/>
                    <a:pt x="2913" y="1"/>
                    <a:pt x="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6"/>
            <p:cNvSpPr/>
            <p:nvPr/>
          </p:nvSpPr>
          <p:spPr>
            <a:xfrm>
              <a:off x="4918000" y="3495325"/>
              <a:ext cx="129725" cy="214925"/>
            </a:xfrm>
            <a:custGeom>
              <a:rect b="b" l="l" r="r" t="t"/>
              <a:pathLst>
                <a:path extrusionOk="0" h="8597" w="5189">
                  <a:moveTo>
                    <a:pt x="25" y="0"/>
                  </a:moveTo>
                  <a:lnTo>
                    <a:pt x="0" y="75"/>
                  </a:lnTo>
                  <a:cubicBezTo>
                    <a:pt x="0" y="75"/>
                    <a:pt x="326" y="602"/>
                    <a:pt x="903" y="1354"/>
                  </a:cubicBezTo>
                  <a:cubicBezTo>
                    <a:pt x="1178" y="1730"/>
                    <a:pt x="1504" y="2156"/>
                    <a:pt x="1880" y="2607"/>
                  </a:cubicBezTo>
                  <a:cubicBezTo>
                    <a:pt x="2231" y="3083"/>
                    <a:pt x="2582" y="3609"/>
                    <a:pt x="2883" y="4136"/>
                  </a:cubicBezTo>
                  <a:cubicBezTo>
                    <a:pt x="3208" y="4687"/>
                    <a:pt x="3484" y="5238"/>
                    <a:pt x="3785" y="5740"/>
                  </a:cubicBezTo>
                  <a:cubicBezTo>
                    <a:pt x="3910" y="5990"/>
                    <a:pt x="4060" y="6241"/>
                    <a:pt x="4186" y="6466"/>
                  </a:cubicBezTo>
                  <a:cubicBezTo>
                    <a:pt x="4286" y="6692"/>
                    <a:pt x="4411" y="6943"/>
                    <a:pt x="4512" y="7143"/>
                  </a:cubicBezTo>
                  <a:cubicBezTo>
                    <a:pt x="4712" y="7569"/>
                    <a:pt x="4863" y="7920"/>
                    <a:pt x="4963" y="8171"/>
                  </a:cubicBezTo>
                  <a:cubicBezTo>
                    <a:pt x="5063" y="8421"/>
                    <a:pt x="5113" y="8572"/>
                    <a:pt x="5113" y="8572"/>
                  </a:cubicBezTo>
                  <a:lnTo>
                    <a:pt x="5163" y="8597"/>
                  </a:lnTo>
                  <a:lnTo>
                    <a:pt x="5188" y="8547"/>
                  </a:lnTo>
                  <a:cubicBezTo>
                    <a:pt x="5188" y="8547"/>
                    <a:pt x="5163" y="8396"/>
                    <a:pt x="5113" y="8121"/>
                  </a:cubicBezTo>
                  <a:cubicBezTo>
                    <a:pt x="5088" y="7995"/>
                    <a:pt x="5063" y="7820"/>
                    <a:pt x="4988" y="7644"/>
                  </a:cubicBezTo>
                  <a:cubicBezTo>
                    <a:pt x="4938" y="7444"/>
                    <a:pt x="4863" y="7243"/>
                    <a:pt x="4787" y="7018"/>
                  </a:cubicBezTo>
                  <a:cubicBezTo>
                    <a:pt x="4712" y="6792"/>
                    <a:pt x="4612" y="6567"/>
                    <a:pt x="4512" y="6316"/>
                  </a:cubicBezTo>
                  <a:cubicBezTo>
                    <a:pt x="4386" y="6065"/>
                    <a:pt x="4261" y="5815"/>
                    <a:pt x="4136" y="5539"/>
                  </a:cubicBezTo>
                  <a:cubicBezTo>
                    <a:pt x="4010" y="5263"/>
                    <a:pt x="3860" y="5013"/>
                    <a:pt x="3685" y="4737"/>
                  </a:cubicBezTo>
                  <a:cubicBezTo>
                    <a:pt x="3509" y="4486"/>
                    <a:pt x="3359" y="4211"/>
                    <a:pt x="3158" y="3960"/>
                  </a:cubicBezTo>
                  <a:cubicBezTo>
                    <a:pt x="2807" y="3434"/>
                    <a:pt x="2456" y="2933"/>
                    <a:pt x="2106" y="2431"/>
                  </a:cubicBezTo>
                  <a:cubicBezTo>
                    <a:pt x="1805" y="1955"/>
                    <a:pt x="1454" y="1504"/>
                    <a:pt x="1178" y="1128"/>
                  </a:cubicBezTo>
                  <a:cubicBezTo>
                    <a:pt x="577" y="401"/>
                    <a:pt x="76" y="0"/>
                    <a:pt x="76" y="0"/>
                  </a:cubicBezTo>
                  <a:close/>
                </a:path>
              </a:pathLst>
            </a:custGeom>
            <a:solidFill>
              <a:srgbClr val="192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6"/>
            <p:cNvSpPr/>
            <p:nvPr/>
          </p:nvSpPr>
          <p:spPr>
            <a:xfrm>
              <a:off x="4933650" y="3530400"/>
              <a:ext cx="76475" cy="92775"/>
            </a:xfrm>
            <a:custGeom>
              <a:rect b="b" l="l" r="r" t="t"/>
              <a:pathLst>
                <a:path extrusionOk="0" h="3711" w="3059">
                  <a:moveTo>
                    <a:pt x="2983" y="1"/>
                  </a:moveTo>
                  <a:cubicBezTo>
                    <a:pt x="2908" y="126"/>
                    <a:pt x="2833" y="276"/>
                    <a:pt x="2783" y="427"/>
                  </a:cubicBezTo>
                  <a:cubicBezTo>
                    <a:pt x="2733" y="552"/>
                    <a:pt x="2683" y="703"/>
                    <a:pt x="2658" y="853"/>
                  </a:cubicBezTo>
                  <a:cubicBezTo>
                    <a:pt x="2607" y="1003"/>
                    <a:pt x="2607" y="1154"/>
                    <a:pt x="2582" y="1304"/>
                  </a:cubicBezTo>
                  <a:cubicBezTo>
                    <a:pt x="2557" y="1454"/>
                    <a:pt x="2557" y="1605"/>
                    <a:pt x="2557" y="1755"/>
                  </a:cubicBezTo>
                  <a:cubicBezTo>
                    <a:pt x="2557" y="2056"/>
                    <a:pt x="2582" y="2357"/>
                    <a:pt x="2582" y="2657"/>
                  </a:cubicBezTo>
                  <a:cubicBezTo>
                    <a:pt x="2582" y="2808"/>
                    <a:pt x="2607" y="2958"/>
                    <a:pt x="2607" y="3109"/>
                  </a:cubicBezTo>
                  <a:lnTo>
                    <a:pt x="2615" y="3250"/>
                  </a:lnTo>
                  <a:lnTo>
                    <a:pt x="2615" y="3250"/>
                  </a:lnTo>
                  <a:cubicBezTo>
                    <a:pt x="2595" y="3244"/>
                    <a:pt x="2576" y="3238"/>
                    <a:pt x="2557" y="3234"/>
                  </a:cubicBezTo>
                  <a:cubicBezTo>
                    <a:pt x="2432" y="3184"/>
                    <a:pt x="2307" y="3159"/>
                    <a:pt x="2181" y="3134"/>
                  </a:cubicBezTo>
                  <a:cubicBezTo>
                    <a:pt x="2056" y="3109"/>
                    <a:pt x="1931" y="3109"/>
                    <a:pt x="1830" y="3083"/>
                  </a:cubicBezTo>
                  <a:lnTo>
                    <a:pt x="1079" y="3083"/>
                  </a:lnTo>
                  <a:lnTo>
                    <a:pt x="728" y="3134"/>
                  </a:lnTo>
                  <a:cubicBezTo>
                    <a:pt x="602" y="3159"/>
                    <a:pt x="477" y="3184"/>
                    <a:pt x="377" y="3234"/>
                  </a:cubicBezTo>
                  <a:cubicBezTo>
                    <a:pt x="252" y="3259"/>
                    <a:pt x="126" y="3309"/>
                    <a:pt x="26" y="3334"/>
                  </a:cubicBezTo>
                  <a:lnTo>
                    <a:pt x="1" y="3384"/>
                  </a:lnTo>
                  <a:lnTo>
                    <a:pt x="26" y="3409"/>
                  </a:lnTo>
                  <a:lnTo>
                    <a:pt x="402" y="3409"/>
                  </a:lnTo>
                  <a:cubicBezTo>
                    <a:pt x="502" y="3409"/>
                    <a:pt x="627" y="3384"/>
                    <a:pt x="753" y="3384"/>
                  </a:cubicBezTo>
                  <a:cubicBezTo>
                    <a:pt x="978" y="3409"/>
                    <a:pt x="1204" y="3409"/>
                    <a:pt x="1429" y="3434"/>
                  </a:cubicBezTo>
                  <a:cubicBezTo>
                    <a:pt x="1555" y="3434"/>
                    <a:pt x="1655" y="3459"/>
                    <a:pt x="1780" y="3484"/>
                  </a:cubicBezTo>
                  <a:cubicBezTo>
                    <a:pt x="1881" y="3510"/>
                    <a:pt x="2006" y="3510"/>
                    <a:pt x="2106" y="3560"/>
                  </a:cubicBezTo>
                  <a:cubicBezTo>
                    <a:pt x="2206" y="3585"/>
                    <a:pt x="2332" y="3585"/>
                    <a:pt x="2432" y="3635"/>
                  </a:cubicBezTo>
                  <a:cubicBezTo>
                    <a:pt x="2532" y="3635"/>
                    <a:pt x="2658" y="3685"/>
                    <a:pt x="2758" y="3710"/>
                  </a:cubicBezTo>
                  <a:lnTo>
                    <a:pt x="2858" y="3710"/>
                  </a:lnTo>
                  <a:cubicBezTo>
                    <a:pt x="2958" y="3710"/>
                    <a:pt x="3033" y="3610"/>
                    <a:pt x="3008" y="3510"/>
                  </a:cubicBezTo>
                  <a:cubicBezTo>
                    <a:pt x="2958" y="3209"/>
                    <a:pt x="2883" y="2933"/>
                    <a:pt x="2883" y="2632"/>
                  </a:cubicBezTo>
                  <a:cubicBezTo>
                    <a:pt x="2858" y="2507"/>
                    <a:pt x="2858" y="2357"/>
                    <a:pt x="2858" y="2206"/>
                  </a:cubicBezTo>
                  <a:cubicBezTo>
                    <a:pt x="2858" y="2056"/>
                    <a:pt x="2883" y="1906"/>
                    <a:pt x="2883" y="1780"/>
                  </a:cubicBezTo>
                  <a:cubicBezTo>
                    <a:pt x="2908" y="1479"/>
                    <a:pt x="2958" y="1204"/>
                    <a:pt x="2983" y="903"/>
                  </a:cubicBezTo>
                  <a:cubicBezTo>
                    <a:pt x="3008" y="627"/>
                    <a:pt x="3033" y="327"/>
                    <a:pt x="3059" y="51"/>
                  </a:cubicBezTo>
                  <a:lnTo>
                    <a:pt x="3059" y="1"/>
                  </a:lnTo>
                  <a:close/>
                </a:path>
              </a:pathLst>
            </a:custGeom>
            <a:solidFill>
              <a:srgbClr val="192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16"/>
            <p:cNvSpPr/>
            <p:nvPr/>
          </p:nvSpPr>
          <p:spPr>
            <a:xfrm>
              <a:off x="4982525" y="3610600"/>
              <a:ext cx="94650" cy="85875"/>
            </a:xfrm>
            <a:custGeom>
              <a:rect b="b" l="l" r="r" t="t"/>
              <a:pathLst>
                <a:path extrusionOk="0" h="3435" w="3786">
                  <a:moveTo>
                    <a:pt x="3710" y="1"/>
                  </a:moveTo>
                  <a:cubicBezTo>
                    <a:pt x="3610" y="101"/>
                    <a:pt x="3485" y="201"/>
                    <a:pt x="3384" y="327"/>
                  </a:cubicBezTo>
                  <a:cubicBezTo>
                    <a:pt x="3334" y="377"/>
                    <a:pt x="3259" y="427"/>
                    <a:pt x="3209" y="477"/>
                  </a:cubicBezTo>
                  <a:lnTo>
                    <a:pt x="3084" y="677"/>
                  </a:lnTo>
                  <a:cubicBezTo>
                    <a:pt x="3008" y="803"/>
                    <a:pt x="2908" y="903"/>
                    <a:pt x="2833" y="1053"/>
                  </a:cubicBezTo>
                  <a:cubicBezTo>
                    <a:pt x="2758" y="1179"/>
                    <a:pt x="2683" y="1329"/>
                    <a:pt x="2632" y="1454"/>
                  </a:cubicBezTo>
                  <a:cubicBezTo>
                    <a:pt x="2557" y="1605"/>
                    <a:pt x="2507" y="1730"/>
                    <a:pt x="2457" y="1880"/>
                  </a:cubicBezTo>
                  <a:cubicBezTo>
                    <a:pt x="2407" y="2031"/>
                    <a:pt x="2382" y="2181"/>
                    <a:pt x="2332" y="2332"/>
                  </a:cubicBezTo>
                  <a:cubicBezTo>
                    <a:pt x="2307" y="2457"/>
                    <a:pt x="2282" y="2632"/>
                    <a:pt x="2256" y="2758"/>
                  </a:cubicBezTo>
                  <a:cubicBezTo>
                    <a:pt x="2240" y="2856"/>
                    <a:pt x="2224" y="2954"/>
                    <a:pt x="2214" y="3053"/>
                  </a:cubicBezTo>
                  <a:lnTo>
                    <a:pt x="2214" y="3053"/>
                  </a:lnTo>
                  <a:lnTo>
                    <a:pt x="2081" y="3008"/>
                  </a:lnTo>
                  <a:cubicBezTo>
                    <a:pt x="1981" y="2983"/>
                    <a:pt x="1881" y="2933"/>
                    <a:pt x="1780" y="2933"/>
                  </a:cubicBezTo>
                  <a:lnTo>
                    <a:pt x="1479" y="2883"/>
                  </a:lnTo>
                  <a:cubicBezTo>
                    <a:pt x="1438" y="2875"/>
                    <a:pt x="1399" y="2872"/>
                    <a:pt x="1362" y="2872"/>
                  </a:cubicBezTo>
                  <a:cubicBezTo>
                    <a:pt x="1287" y="2872"/>
                    <a:pt x="1221" y="2883"/>
                    <a:pt x="1154" y="2883"/>
                  </a:cubicBezTo>
                  <a:cubicBezTo>
                    <a:pt x="1053" y="2883"/>
                    <a:pt x="953" y="2908"/>
                    <a:pt x="828" y="2933"/>
                  </a:cubicBezTo>
                  <a:cubicBezTo>
                    <a:pt x="728" y="2958"/>
                    <a:pt x="627" y="2983"/>
                    <a:pt x="552" y="3033"/>
                  </a:cubicBezTo>
                  <a:cubicBezTo>
                    <a:pt x="452" y="3058"/>
                    <a:pt x="352" y="3109"/>
                    <a:pt x="251" y="3184"/>
                  </a:cubicBezTo>
                  <a:cubicBezTo>
                    <a:pt x="176" y="3234"/>
                    <a:pt x="76" y="3284"/>
                    <a:pt x="26" y="3359"/>
                  </a:cubicBezTo>
                  <a:lnTo>
                    <a:pt x="1" y="3409"/>
                  </a:lnTo>
                  <a:lnTo>
                    <a:pt x="51" y="3434"/>
                  </a:lnTo>
                  <a:cubicBezTo>
                    <a:pt x="251" y="3384"/>
                    <a:pt x="452" y="3334"/>
                    <a:pt x="627" y="3309"/>
                  </a:cubicBezTo>
                  <a:cubicBezTo>
                    <a:pt x="728" y="3284"/>
                    <a:pt x="803" y="3284"/>
                    <a:pt x="903" y="3259"/>
                  </a:cubicBezTo>
                  <a:cubicBezTo>
                    <a:pt x="1003" y="3259"/>
                    <a:pt x="1078" y="3234"/>
                    <a:pt x="1179" y="3234"/>
                  </a:cubicBezTo>
                  <a:cubicBezTo>
                    <a:pt x="1279" y="3234"/>
                    <a:pt x="1379" y="3234"/>
                    <a:pt x="1454" y="3209"/>
                  </a:cubicBezTo>
                  <a:lnTo>
                    <a:pt x="1730" y="3234"/>
                  </a:lnTo>
                  <a:cubicBezTo>
                    <a:pt x="1931" y="3234"/>
                    <a:pt x="2106" y="3309"/>
                    <a:pt x="2282" y="3359"/>
                  </a:cubicBezTo>
                  <a:lnTo>
                    <a:pt x="2307" y="3359"/>
                  </a:lnTo>
                  <a:lnTo>
                    <a:pt x="2307" y="3384"/>
                  </a:lnTo>
                  <a:cubicBezTo>
                    <a:pt x="2382" y="3384"/>
                    <a:pt x="2457" y="3334"/>
                    <a:pt x="2482" y="3259"/>
                  </a:cubicBezTo>
                  <a:cubicBezTo>
                    <a:pt x="2507" y="2983"/>
                    <a:pt x="2607" y="2683"/>
                    <a:pt x="2708" y="2432"/>
                  </a:cubicBezTo>
                  <a:cubicBezTo>
                    <a:pt x="2758" y="2282"/>
                    <a:pt x="2808" y="2156"/>
                    <a:pt x="2858" y="2006"/>
                  </a:cubicBezTo>
                  <a:cubicBezTo>
                    <a:pt x="2908" y="1880"/>
                    <a:pt x="2958" y="1755"/>
                    <a:pt x="3008" y="1605"/>
                  </a:cubicBezTo>
                  <a:cubicBezTo>
                    <a:pt x="3058" y="1479"/>
                    <a:pt x="3109" y="1354"/>
                    <a:pt x="3159" y="1204"/>
                  </a:cubicBezTo>
                  <a:cubicBezTo>
                    <a:pt x="3209" y="1078"/>
                    <a:pt x="3284" y="953"/>
                    <a:pt x="3334" y="828"/>
                  </a:cubicBezTo>
                  <a:lnTo>
                    <a:pt x="3434" y="627"/>
                  </a:lnTo>
                  <a:cubicBezTo>
                    <a:pt x="3459" y="552"/>
                    <a:pt x="3510" y="502"/>
                    <a:pt x="3535" y="452"/>
                  </a:cubicBezTo>
                  <a:cubicBezTo>
                    <a:pt x="3610" y="327"/>
                    <a:pt x="3710" y="201"/>
                    <a:pt x="3760" y="51"/>
                  </a:cubicBezTo>
                  <a:lnTo>
                    <a:pt x="3785" y="51"/>
                  </a:lnTo>
                  <a:lnTo>
                    <a:pt x="3760" y="26"/>
                  </a:lnTo>
                  <a:lnTo>
                    <a:pt x="3710" y="1"/>
                  </a:lnTo>
                  <a:close/>
                </a:path>
              </a:pathLst>
            </a:custGeom>
            <a:solidFill>
              <a:srgbClr val="192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16"/>
            <p:cNvSpPr/>
            <p:nvPr/>
          </p:nvSpPr>
          <p:spPr>
            <a:xfrm>
              <a:off x="4961850" y="3604350"/>
              <a:ext cx="77725" cy="63300"/>
            </a:xfrm>
            <a:custGeom>
              <a:rect b="b" l="l" r="r" t="t"/>
              <a:pathLst>
                <a:path extrusionOk="0" h="2532" w="3109">
                  <a:moveTo>
                    <a:pt x="3109" y="0"/>
                  </a:moveTo>
                  <a:lnTo>
                    <a:pt x="3058" y="25"/>
                  </a:lnTo>
                  <a:cubicBezTo>
                    <a:pt x="2958" y="201"/>
                    <a:pt x="2883" y="376"/>
                    <a:pt x="2808" y="577"/>
                  </a:cubicBezTo>
                  <a:lnTo>
                    <a:pt x="2708" y="852"/>
                  </a:lnTo>
                  <a:cubicBezTo>
                    <a:pt x="2657" y="953"/>
                    <a:pt x="2657" y="1053"/>
                    <a:pt x="2632" y="1153"/>
                  </a:cubicBezTo>
                  <a:lnTo>
                    <a:pt x="2582" y="1454"/>
                  </a:lnTo>
                  <a:cubicBezTo>
                    <a:pt x="2557" y="1554"/>
                    <a:pt x="2532" y="1629"/>
                    <a:pt x="2532" y="1755"/>
                  </a:cubicBezTo>
                  <a:cubicBezTo>
                    <a:pt x="2520" y="1849"/>
                    <a:pt x="2514" y="1943"/>
                    <a:pt x="2513" y="2038"/>
                  </a:cubicBezTo>
                  <a:lnTo>
                    <a:pt x="2513" y="2038"/>
                  </a:lnTo>
                  <a:cubicBezTo>
                    <a:pt x="2503" y="2035"/>
                    <a:pt x="2492" y="2032"/>
                    <a:pt x="2482" y="2030"/>
                  </a:cubicBezTo>
                  <a:cubicBezTo>
                    <a:pt x="2382" y="1980"/>
                    <a:pt x="2256" y="1930"/>
                    <a:pt x="2131" y="1905"/>
                  </a:cubicBezTo>
                  <a:cubicBezTo>
                    <a:pt x="2031" y="1880"/>
                    <a:pt x="1905" y="1855"/>
                    <a:pt x="1780" y="1830"/>
                  </a:cubicBezTo>
                  <a:cubicBezTo>
                    <a:pt x="1680" y="1805"/>
                    <a:pt x="1555" y="1780"/>
                    <a:pt x="1429" y="1755"/>
                  </a:cubicBezTo>
                  <a:cubicBezTo>
                    <a:pt x="1242" y="1723"/>
                    <a:pt x="1047" y="1705"/>
                    <a:pt x="850" y="1705"/>
                  </a:cubicBezTo>
                  <a:cubicBezTo>
                    <a:pt x="572" y="1705"/>
                    <a:pt x="290" y="1742"/>
                    <a:pt x="26" y="1830"/>
                  </a:cubicBezTo>
                  <a:lnTo>
                    <a:pt x="1" y="1880"/>
                  </a:lnTo>
                  <a:lnTo>
                    <a:pt x="26" y="1930"/>
                  </a:lnTo>
                  <a:cubicBezTo>
                    <a:pt x="502" y="2055"/>
                    <a:pt x="953" y="2080"/>
                    <a:pt x="1404" y="2080"/>
                  </a:cubicBezTo>
                  <a:cubicBezTo>
                    <a:pt x="1630" y="2105"/>
                    <a:pt x="1855" y="2130"/>
                    <a:pt x="2056" y="2181"/>
                  </a:cubicBezTo>
                  <a:cubicBezTo>
                    <a:pt x="2156" y="2206"/>
                    <a:pt x="2256" y="2256"/>
                    <a:pt x="2357" y="2306"/>
                  </a:cubicBezTo>
                  <a:cubicBezTo>
                    <a:pt x="2457" y="2356"/>
                    <a:pt x="2532" y="2406"/>
                    <a:pt x="2582" y="2481"/>
                  </a:cubicBezTo>
                  <a:cubicBezTo>
                    <a:pt x="2632" y="2506"/>
                    <a:pt x="2657" y="2532"/>
                    <a:pt x="2708" y="2532"/>
                  </a:cubicBezTo>
                  <a:cubicBezTo>
                    <a:pt x="2808" y="2532"/>
                    <a:pt x="2908" y="2456"/>
                    <a:pt x="2908" y="2356"/>
                  </a:cubicBezTo>
                  <a:lnTo>
                    <a:pt x="2908" y="2331"/>
                  </a:lnTo>
                  <a:cubicBezTo>
                    <a:pt x="2908" y="2156"/>
                    <a:pt x="2933" y="1955"/>
                    <a:pt x="2958" y="1780"/>
                  </a:cubicBezTo>
                  <a:cubicBezTo>
                    <a:pt x="2958" y="1579"/>
                    <a:pt x="2983" y="1404"/>
                    <a:pt x="3008" y="1203"/>
                  </a:cubicBezTo>
                  <a:cubicBezTo>
                    <a:pt x="3008" y="1103"/>
                    <a:pt x="3008" y="1003"/>
                    <a:pt x="3008" y="902"/>
                  </a:cubicBezTo>
                  <a:lnTo>
                    <a:pt x="3058" y="627"/>
                  </a:lnTo>
                  <a:cubicBezTo>
                    <a:pt x="3083" y="426"/>
                    <a:pt x="3109" y="251"/>
                    <a:pt x="3109" y="25"/>
                  </a:cubicBezTo>
                  <a:lnTo>
                    <a:pt x="3109" y="0"/>
                  </a:lnTo>
                  <a:close/>
                </a:path>
              </a:pathLst>
            </a:custGeom>
            <a:solidFill>
              <a:srgbClr val="192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6"/>
            <p:cNvSpPr/>
            <p:nvPr/>
          </p:nvSpPr>
          <p:spPr>
            <a:xfrm>
              <a:off x="5161725" y="3693950"/>
              <a:ext cx="206175" cy="70250"/>
            </a:xfrm>
            <a:custGeom>
              <a:rect b="b" l="l" r="r" t="t"/>
              <a:pathLst>
                <a:path extrusionOk="0" h="2810" w="8247">
                  <a:moveTo>
                    <a:pt x="8171" y="0"/>
                  </a:moveTo>
                  <a:cubicBezTo>
                    <a:pt x="8171" y="0"/>
                    <a:pt x="8071" y="75"/>
                    <a:pt x="7896" y="226"/>
                  </a:cubicBezTo>
                  <a:cubicBezTo>
                    <a:pt x="7795" y="301"/>
                    <a:pt x="7695" y="401"/>
                    <a:pt x="7545" y="501"/>
                  </a:cubicBezTo>
                  <a:cubicBezTo>
                    <a:pt x="7419" y="602"/>
                    <a:pt x="7244" y="702"/>
                    <a:pt x="7094" y="802"/>
                  </a:cubicBezTo>
                  <a:cubicBezTo>
                    <a:pt x="6918" y="927"/>
                    <a:pt x="6718" y="1028"/>
                    <a:pt x="6517" y="1128"/>
                  </a:cubicBezTo>
                  <a:cubicBezTo>
                    <a:pt x="6317" y="1253"/>
                    <a:pt x="6091" y="1328"/>
                    <a:pt x="5865" y="1454"/>
                  </a:cubicBezTo>
                  <a:cubicBezTo>
                    <a:pt x="5640" y="1554"/>
                    <a:pt x="5364" y="1629"/>
                    <a:pt x="5139" y="1729"/>
                  </a:cubicBezTo>
                  <a:cubicBezTo>
                    <a:pt x="4888" y="1830"/>
                    <a:pt x="4637" y="1930"/>
                    <a:pt x="4362" y="2005"/>
                  </a:cubicBezTo>
                  <a:cubicBezTo>
                    <a:pt x="4111" y="2080"/>
                    <a:pt x="3835" y="2156"/>
                    <a:pt x="3585" y="2231"/>
                  </a:cubicBezTo>
                  <a:cubicBezTo>
                    <a:pt x="3309" y="2281"/>
                    <a:pt x="3058" y="2331"/>
                    <a:pt x="2808" y="2356"/>
                  </a:cubicBezTo>
                  <a:cubicBezTo>
                    <a:pt x="2281" y="2406"/>
                    <a:pt x="1805" y="2431"/>
                    <a:pt x="1404" y="2456"/>
                  </a:cubicBezTo>
                  <a:cubicBezTo>
                    <a:pt x="577" y="2531"/>
                    <a:pt x="26" y="2607"/>
                    <a:pt x="26" y="2607"/>
                  </a:cubicBezTo>
                  <a:lnTo>
                    <a:pt x="1" y="2632"/>
                  </a:lnTo>
                  <a:lnTo>
                    <a:pt x="26" y="2682"/>
                  </a:lnTo>
                  <a:cubicBezTo>
                    <a:pt x="26" y="2682"/>
                    <a:pt x="496" y="2810"/>
                    <a:pt x="1238" y="2810"/>
                  </a:cubicBezTo>
                  <a:cubicBezTo>
                    <a:pt x="1300" y="2810"/>
                    <a:pt x="1364" y="2809"/>
                    <a:pt x="1429" y="2807"/>
                  </a:cubicBezTo>
                  <a:cubicBezTo>
                    <a:pt x="1630" y="2782"/>
                    <a:pt x="1855" y="2782"/>
                    <a:pt x="2106" y="2757"/>
                  </a:cubicBezTo>
                  <a:cubicBezTo>
                    <a:pt x="2332" y="2732"/>
                    <a:pt x="2582" y="2707"/>
                    <a:pt x="2833" y="2657"/>
                  </a:cubicBezTo>
                  <a:cubicBezTo>
                    <a:pt x="3109" y="2607"/>
                    <a:pt x="3359" y="2557"/>
                    <a:pt x="3635" y="2506"/>
                  </a:cubicBezTo>
                  <a:cubicBezTo>
                    <a:pt x="3911" y="2456"/>
                    <a:pt x="4186" y="2381"/>
                    <a:pt x="4462" y="2331"/>
                  </a:cubicBezTo>
                  <a:cubicBezTo>
                    <a:pt x="4738" y="2281"/>
                    <a:pt x="5013" y="2206"/>
                    <a:pt x="5264" y="2130"/>
                  </a:cubicBezTo>
                  <a:cubicBezTo>
                    <a:pt x="5540" y="2030"/>
                    <a:pt x="5790" y="1955"/>
                    <a:pt x="6016" y="1830"/>
                  </a:cubicBezTo>
                  <a:cubicBezTo>
                    <a:pt x="6266" y="1679"/>
                    <a:pt x="6492" y="1579"/>
                    <a:pt x="6693" y="1454"/>
                  </a:cubicBezTo>
                  <a:cubicBezTo>
                    <a:pt x="6893" y="1303"/>
                    <a:pt x="7094" y="1203"/>
                    <a:pt x="7269" y="1053"/>
                  </a:cubicBezTo>
                  <a:cubicBezTo>
                    <a:pt x="7419" y="927"/>
                    <a:pt x="7570" y="802"/>
                    <a:pt x="7695" y="677"/>
                  </a:cubicBezTo>
                  <a:cubicBezTo>
                    <a:pt x="7820" y="577"/>
                    <a:pt x="7921" y="426"/>
                    <a:pt x="7996" y="351"/>
                  </a:cubicBezTo>
                  <a:cubicBezTo>
                    <a:pt x="8146" y="151"/>
                    <a:pt x="8246" y="50"/>
                    <a:pt x="8246" y="50"/>
                  </a:cubicBezTo>
                  <a:lnTo>
                    <a:pt x="8246" y="0"/>
                  </a:lnTo>
                  <a:close/>
                </a:path>
              </a:pathLst>
            </a:custGeom>
            <a:solidFill>
              <a:srgbClr val="264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16"/>
            <p:cNvSpPr/>
            <p:nvPr/>
          </p:nvSpPr>
          <p:spPr>
            <a:xfrm>
              <a:off x="5263850" y="3683925"/>
              <a:ext cx="73350" cy="76600"/>
            </a:xfrm>
            <a:custGeom>
              <a:rect b="b" l="l" r="r" t="t"/>
              <a:pathLst>
                <a:path extrusionOk="0" h="3064" w="2934">
                  <a:moveTo>
                    <a:pt x="778" y="0"/>
                  </a:moveTo>
                  <a:lnTo>
                    <a:pt x="753" y="50"/>
                  </a:lnTo>
                  <a:cubicBezTo>
                    <a:pt x="728" y="526"/>
                    <a:pt x="728" y="978"/>
                    <a:pt x="678" y="1404"/>
                  </a:cubicBezTo>
                  <a:cubicBezTo>
                    <a:pt x="653" y="1604"/>
                    <a:pt x="602" y="1830"/>
                    <a:pt x="502" y="2005"/>
                  </a:cubicBezTo>
                  <a:cubicBezTo>
                    <a:pt x="402" y="2206"/>
                    <a:pt x="252" y="2356"/>
                    <a:pt x="76" y="2481"/>
                  </a:cubicBezTo>
                  <a:lnTo>
                    <a:pt x="26" y="2557"/>
                  </a:lnTo>
                  <a:cubicBezTo>
                    <a:pt x="1" y="2632"/>
                    <a:pt x="26" y="2707"/>
                    <a:pt x="101" y="2757"/>
                  </a:cubicBezTo>
                  <a:lnTo>
                    <a:pt x="126" y="2757"/>
                  </a:lnTo>
                  <a:cubicBezTo>
                    <a:pt x="352" y="2857"/>
                    <a:pt x="577" y="2932"/>
                    <a:pt x="803" y="2983"/>
                  </a:cubicBezTo>
                  <a:cubicBezTo>
                    <a:pt x="1029" y="3033"/>
                    <a:pt x="1279" y="3058"/>
                    <a:pt x="1505" y="3058"/>
                  </a:cubicBezTo>
                  <a:cubicBezTo>
                    <a:pt x="1578" y="3062"/>
                    <a:pt x="1653" y="3064"/>
                    <a:pt x="1727" y="3064"/>
                  </a:cubicBezTo>
                  <a:cubicBezTo>
                    <a:pt x="2134" y="3064"/>
                    <a:pt x="2548" y="3002"/>
                    <a:pt x="2908" y="2832"/>
                  </a:cubicBezTo>
                  <a:lnTo>
                    <a:pt x="2933" y="2782"/>
                  </a:lnTo>
                  <a:lnTo>
                    <a:pt x="2908" y="2757"/>
                  </a:lnTo>
                  <a:lnTo>
                    <a:pt x="2207" y="2757"/>
                  </a:lnTo>
                  <a:cubicBezTo>
                    <a:pt x="1981" y="2732"/>
                    <a:pt x="1780" y="2707"/>
                    <a:pt x="1555" y="2682"/>
                  </a:cubicBezTo>
                  <a:cubicBezTo>
                    <a:pt x="1329" y="2657"/>
                    <a:pt x="1104" y="2607"/>
                    <a:pt x="878" y="2582"/>
                  </a:cubicBezTo>
                  <a:cubicBezTo>
                    <a:pt x="760" y="2552"/>
                    <a:pt x="632" y="2531"/>
                    <a:pt x="502" y="2509"/>
                  </a:cubicBezTo>
                  <a:lnTo>
                    <a:pt x="502" y="2509"/>
                  </a:lnTo>
                  <a:cubicBezTo>
                    <a:pt x="762" y="2213"/>
                    <a:pt x="950" y="1849"/>
                    <a:pt x="1029" y="1454"/>
                  </a:cubicBezTo>
                  <a:cubicBezTo>
                    <a:pt x="1079" y="1203"/>
                    <a:pt x="1079" y="953"/>
                    <a:pt x="1054" y="727"/>
                  </a:cubicBezTo>
                  <a:cubicBezTo>
                    <a:pt x="1029" y="476"/>
                    <a:pt x="953" y="251"/>
                    <a:pt x="828" y="25"/>
                  </a:cubicBezTo>
                  <a:lnTo>
                    <a:pt x="778" y="0"/>
                  </a:lnTo>
                  <a:close/>
                </a:path>
              </a:pathLst>
            </a:custGeom>
            <a:solidFill>
              <a:srgbClr val="264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16"/>
            <p:cNvSpPr/>
            <p:nvPr/>
          </p:nvSpPr>
          <p:spPr>
            <a:xfrm>
              <a:off x="5165500" y="3691425"/>
              <a:ext cx="68300" cy="121600"/>
            </a:xfrm>
            <a:custGeom>
              <a:rect b="b" l="l" r="r" t="t"/>
              <a:pathLst>
                <a:path extrusionOk="0" h="4864" w="2732">
                  <a:moveTo>
                    <a:pt x="1303" y="1"/>
                  </a:moveTo>
                  <a:cubicBezTo>
                    <a:pt x="1053" y="452"/>
                    <a:pt x="852" y="903"/>
                    <a:pt x="677" y="1379"/>
                  </a:cubicBezTo>
                  <a:cubicBezTo>
                    <a:pt x="602" y="1605"/>
                    <a:pt x="526" y="1830"/>
                    <a:pt x="401" y="2056"/>
                  </a:cubicBezTo>
                  <a:cubicBezTo>
                    <a:pt x="351" y="2156"/>
                    <a:pt x="301" y="2282"/>
                    <a:pt x="226" y="2382"/>
                  </a:cubicBezTo>
                  <a:lnTo>
                    <a:pt x="25" y="2683"/>
                  </a:lnTo>
                  <a:cubicBezTo>
                    <a:pt x="0" y="2733"/>
                    <a:pt x="0" y="2783"/>
                    <a:pt x="25" y="2858"/>
                  </a:cubicBezTo>
                  <a:cubicBezTo>
                    <a:pt x="151" y="3109"/>
                    <a:pt x="301" y="3359"/>
                    <a:pt x="476" y="3585"/>
                  </a:cubicBezTo>
                  <a:cubicBezTo>
                    <a:pt x="652" y="3810"/>
                    <a:pt x="877" y="4011"/>
                    <a:pt x="1103" y="4211"/>
                  </a:cubicBezTo>
                  <a:cubicBezTo>
                    <a:pt x="1228" y="4287"/>
                    <a:pt x="1328" y="4387"/>
                    <a:pt x="1454" y="4462"/>
                  </a:cubicBezTo>
                  <a:cubicBezTo>
                    <a:pt x="1579" y="4537"/>
                    <a:pt x="1729" y="4587"/>
                    <a:pt x="1855" y="4663"/>
                  </a:cubicBezTo>
                  <a:cubicBezTo>
                    <a:pt x="1980" y="4713"/>
                    <a:pt x="2105" y="4788"/>
                    <a:pt x="2256" y="4813"/>
                  </a:cubicBezTo>
                  <a:cubicBezTo>
                    <a:pt x="2406" y="4838"/>
                    <a:pt x="2557" y="4863"/>
                    <a:pt x="2682" y="4863"/>
                  </a:cubicBezTo>
                  <a:lnTo>
                    <a:pt x="2732" y="4838"/>
                  </a:lnTo>
                  <a:lnTo>
                    <a:pt x="2707" y="4788"/>
                  </a:lnTo>
                  <a:cubicBezTo>
                    <a:pt x="2582" y="4738"/>
                    <a:pt x="2456" y="4688"/>
                    <a:pt x="2331" y="4612"/>
                  </a:cubicBezTo>
                  <a:cubicBezTo>
                    <a:pt x="2281" y="4587"/>
                    <a:pt x="2206" y="4562"/>
                    <a:pt x="2156" y="4537"/>
                  </a:cubicBezTo>
                  <a:lnTo>
                    <a:pt x="1980" y="4412"/>
                  </a:lnTo>
                  <a:cubicBezTo>
                    <a:pt x="1755" y="4262"/>
                    <a:pt x="1554" y="4111"/>
                    <a:pt x="1354" y="3911"/>
                  </a:cubicBezTo>
                  <a:cubicBezTo>
                    <a:pt x="1153" y="3735"/>
                    <a:pt x="978" y="3535"/>
                    <a:pt x="802" y="3334"/>
                  </a:cubicBezTo>
                  <a:cubicBezTo>
                    <a:pt x="642" y="3151"/>
                    <a:pt x="481" y="2947"/>
                    <a:pt x="340" y="2760"/>
                  </a:cubicBezTo>
                  <a:lnTo>
                    <a:pt x="340" y="2760"/>
                  </a:lnTo>
                  <a:cubicBezTo>
                    <a:pt x="463" y="2567"/>
                    <a:pt x="570" y="2374"/>
                    <a:pt x="677" y="2181"/>
                  </a:cubicBezTo>
                  <a:cubicBezTo>
                    <a:pt x="802" y="1956"/>
                    <a:pt x="902" y="1730"/>
                    <a:pt x="1028" y="1505"/>
                  </a:cubicBezTo>
                  <a:cubicBezTo>
                    <a:pt x="1103" y="1279"/>
                    <a:pt x="1203" y="1028"/>
                    <a:pt x="1278" y="803"/>
                  </a:cubicBezTo>
                  <a:cubicBezTo>
                    <a:pt x="1328" y="552"/>
                    <a:pt x="1379" y="302"/>
                    <a:pt x="1379" y="26"/>
                  </a:cubicBezTo>
                  <a:lnTo>
                    <a:pt x="1354" y="1"/>
                  </a:lnTo>
                  <a:close/>
                </a:path>
              </a:pathLst>
            </a:custGeom>
            <a:solidFill>
              <a:srgbClr val="264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16"/>
            <p:cNvSpPr/>
            <p:nvPr/>
          </p:nvSpPr>
          <p:spPr>
            <a:xfrm>
              <a:off x="5206850" y="3698325"/>
              <a:ext cx="85225" cy="84450"/>
            </a:xfrm>
            <a:custGeom>
              <a:rect b="b" l="l" r="r" t="t"/>
              <a:pathLst>
                <a:path extrusionOk="0" h="3378" w="3409">
                  <a:moveTo>
                    <a:pt x="1128" y="1"/>
                  </a:moveTo>
                  <a:lnTo>
                    <a:pt x="1078" y="26"/>
                  </a:lnTo>
                  <a:cubicBezTo>
                    <a:pt x="903" y="427"/>
                    <a:pt x="777" y="828"/>
                    <a:pt x="652" y="1229"/>
                  </a:cubicBezTo>
                  <a:cubicBezTo>
                    <a:pt x="602" y="1429"/>
                    <a:pt x="527" y="1630"/>
                    <a:pt x="451" y="1830"/>
                  </a:cubicBezTo>
                  <a:cubicBezTo>
                    <a:pt x="401" y="1905"/>
                    <a:pt x="351" y="2006"/>
                    <a:pt x="301" y="2081"/>
                  </a:cubicBezTo>
                  <a:lnTo>
                    <a:pt x="201" y="2181"/>
                  </a:lnTo>
                  <a:lnTo>
                    <a:pt x="101" y="2281"/>
                  </a:lnTo>
                  <a:lnTo>
                    <a:pt x="75" y="2281"/>
                  </a:lnTo>
                  <a:lnTo>
                    <a:pt x="50" y="2306"/>
                  </a:lnTo>
                  <a:cubicBezTo>
                    <a:pt x="0" y="2382"/>
                    <a:pt x="25" y="2482"/>
                    <a:pt x="101" y="2507"/>
                  </a:cubicBezTo>
                  <a:cubicBezTo>
                    <a:pt x="351" y="2657"/>
                    <a:pt x="602" y="2808"/>
                    <a:pt x="852" y="2933"/>
                  </a:cubicBezTo>
                  <a:cubicBezTo>
                    <a:pt x="1103" y="3083"/>
                    <a:pt x="1379" y="3158"/>
                    <a:pt x="1654" y="3234"/>
                  </a:cubicBezTo>
                  <a:cubicBezTo>
                    <a:pt x="1805" y="3259"/>
                    <a:pt x="1955" y="3284"/>
                    <a:pt x="2080" y="3334"/>
                  </a:cubicBezTo>
                  <a:cubicBezTo>
                    <a:pt x="2231" y="3359"/>
                    <a:pt x="2381" y="3359"/>
                    <a:pt x="2532" y="3359"/>
                  </a:cubicBezTo>
                  <a:cubicBezTo>
                    <a:pt x="2594" y="3372"/>
                    <a:pt x="2663" y="3378"/>
                    <a:pt x="2735" y="3378"/>
                  </a:cubicBezTo>
                  <a:cubicBezTo>
                    <a:pt x="2807" y="3378"/>
                    <a:pt x="2882" y="3372"/>
                    <a:pt x="2958" y="3359"/>
                  </a:cubicBezTo>
                  <a:cubicBezTo>
                    <a:pt x="3108" y="3334"/>
                    <a:pt x="3233" y="3334"/>
                    <a:pt x="3384" y="3309"/>
                  </a:cubicBezTo>
                  <a:lnTo>
                    <a:pt x="3409" y="3259"/>
                  </a:lnTo>
                  <a:lnTo>
                    <a:pt x="3384" y="3234"/>
                  </a:lnTo>
                  <a:cubicBezTo>
                    <a:pt x="3233" y="3184"/>
                    <a:pt x="3108" y="3184"/>
                    <a:pt x="2958" y="3158"/>
                  </a:cubicBezTo>
                  <a:cubicBezTo>
                    <a:pt x="2882" y="3133"/>
                    <a:pt x="2832" y="3133"/>
                    <a:pt x="2757" y="3133"/>
                  </a:cubicBezTo>
                  <a:lnTo>
                    <a:pt x="2557" y="3083"/>
                  </a:lnTo>
                  <a:cubicBezTo>
                    <a:pt x="2431" y="3033"/>
                    <a:pt x="2306" y="3008"/>
                    <a:pt x="2156" y="2983"/>
                  </a:cubicBezTo>
                  <a:cubicBezTo>
                    <a:pt x="2030" y="2933"/>
                    <a:pt x="1905" y="2883"/>
                    <a:pt x="1780" y="2858"/>
                  </a:cubicBezTo>
                  <a:cubicBezTo>
                    <a:pt x="1654" y="2808"/>
                    <a:pt x="1529" y="2757"/>
                    <a:pt x="1404" y="2707"/>
                  </a:cubicBezTo>
                  <a:cubicBezTo>
                    <a:pt x="1253" y="2682"/>
                    <a:pt x="1128" y="2632"/>
                    <a:pt x="1003" y="2582"/>
                  </a:cubicBezTo>
                  <a:cubicBezTo>
                    <a:pt x="817" y="2508"/>
                    <a:pt x="616" y="2433"/>
                    <a:pt x="433" y="2348"/>
                  </a:cubicBezTo>
                  <a:lnTo>
                    <a:pt x="433" y="2348"/>
                  </a:lnTo>
                  <a:cubicBezTo>
                    <a:pt x="467" y="2316"/>
                    <a:pt x="499" y="2284"/>
                    <a:pt x="527" y="2256"/>
                  </a:cubicBezTo>
                  <a:cubicBezTo>
                    <a:pt x="577" y="2156"/>
                    <a:pt x="652" y="2056"/>
                    <a:pt x="702" y="1955"/>
                  </a:cubicBezTo>
                  <a:cubicBezTo>
                    <a:pt x="827" y="1755"/>
                    <a:pt x="928" y="1554"/>
                    <a:pt x="1003" y="1354"/>
                  </a:cubicBezTo>
                  <a:cubicBezTo>
                    <a:pt x="1128" y="928"/>
                    <a:pt x="1203" y="477"/>
                    <a:pt x="1153" y="26"/>
                  </a:cubicBezTo>
                  <a:lnTo>
                    <a:pt x="1128" y="1"/>
                  </a:lnTo>
                  <a:close/>
                </a:path>
              </a:pathLst>
            </a:custGeom>
            <a:solidFill>
              <a:srgbClr val="264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16"/>
            <p:cNvSpPr/>
            <p:nvPr/>
          </p:nvSpPr>
          <p:spPr>
            <a:xfrm>
              <a:off x="5071500" y="3725275"/>
              <a:ext cx="82100" cy="77450"/>
            </a:xfrm>
            <a:custGeom>
              <a:rect b="b" l="l" r="r" t="t"/>
              <a:pathLst>
                <a:path extrusionOk="0" h="3098" w="3284">
                  <a:moveTo>
                    <a:pt x="1630" y="0"/>
                  </a:moveTo>
                  <a:cubicBezTo>
                    <a:pt x="1454" y="0"/>
                    <a:pt x="1204" y="50"/>
                    <a:pt x="953" y="201"/>
                  </a:cubicBezTo>
                  <a:cubicBezTo>
                    <a:pt x="828" y="276"/>
                    <a:pt x="677" y="376"/>
                    <a:pt x="577" y="502"/>
                  </a:cubicBezTo>
                  <a:cubicBezTo>
                    <a:pt x="226" y="877"/>
                    <a:pt x="1" y="1429"/>
                    <a:pt x="201" y="2181"/>
                  </a:cubicBezTo>
                  <a:cubicBezTo>
                    <a:pt x="359" y="2829"/>
                    <a:pt x="921" y="3098"/>
                    <a:pt x="1519" y="3098"/>
                  </a:cubicBezTo>
                  <a:cubicBezTo>
                    <a:pt x="1776" y="3098"/>
                    <a:pt x="2040" y="3048"/>
                    <a:pt x="2281" y="2958"/>
                  </a:cubicBezTo>
                  <a:cubicBezTo>
                    <a:pt x="2758" y="2782"/>
                    <a:pt x="3159" y="2456"/>
                    <a:pt x="3184" y="2005"/>
                  </a:cubicBezTo>
                  <a:cubicBezTo>
                    <a:pt x="3284" y="852"/>
                    <a:pt x="2733" y="0"/>
                    <a:pt x="1630" y="0"/>
                  </a:cubicBezTo>
                  <a:close/>
                </a:path>
              </a:pathLst>
            </a:custGeom>
            <a:solidFill>
              <a:srgbClr val="D92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16"/>
            <p:cNvSpPr/>
            <p:nvPr/>
          </p:nvSpPr>
          <p:spPr>
            <a:xfrm>
              <a:off x="5006350" y="3708350"/>
              <a:ext cx="79600" cy="82975"/>
            </a:xfrm>
            <a:custGeom>
              <a:rect b="b" l="l" r="r" t="t"/>
              <a:pathLst>
                <a:path extrusionOk="0" h="3319" w="3184">
                  <a:moveTo>
                    <a:pt x="1855" y="1"/>
                  </a:moveTo>
                  <a:cubicBezTo>
                    <a:pt x="1128" y="1"/>
                    <a:pt x="501" y="377"/>
                    <a:pt x="226" y="953"/>
                  </a:cubicBezTo>
                  <a:cubicBezTo>
                    <a:pt x="25" y="1329"/>
                    <a:pt x="0" y="1805"/>
                    <a:pt x="176" y="2331"/>
                  </a:cubicBezTo>
                  <a:cubicBezTo>
                    <a:pt x="450" y="3078"/>
                    <a:pt x="1088" y="3318"/>
                    <a:pt x="1668" y="3318"/>
                  </a:cubicBezTo>
                  <a:cubicBezTo>
                    <a:pt x="2255" y="3318"/>
                    <a:pt x="2782" y="3072"/>
                    <a:pt x="2807" y="2858"/>
                  </a:cubicBezTo>
                  <a:cubicBezTo>
                    <a:pt x="2607" y="2106"/>
                    <a:pt x="2832" y="1554"/>
                    <a:pt x="3183" y="1179"/>
                  </a:cubicBezTo>
                  <a:cubicBezTo>
                    <a:pt x="3133" y="978"/>
                    <a:pt x="2907" y="1"/>
                    <a:pt x="1855" y="1"/>
                  </a:cubicBezTo>
                  <a:close/>
                </a:path>
              </a:pathLst>
            </a:custGeom>
            <a:solidFill>
              <a:srgbClr val="C22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16"/>
            <p:cNvSpPr/>
            <p:nvPr/>
          </p:nvSpPr>
          <p:spPr>
            <a:xfrm>
              <a:off x="4634775" y="3760175"/>
              <a:ext cx="407925" cy="324775"/>
            </a:xfrm>
            <a:custGeom>
              <a:rect b="b" l="l" r="r" t="t"/>
              <a:pathLst>
                <a:path extrusionOk="0" h="12991" w="16317">
                  <a:moveTo>
                    <a:pt x="872" y="1"/>
                  </a:moveTo>
                  <a:cubicBezTo>
                    <a:pt x="442" y="1"/>
                    <a:pt x="201" y="33"/>
                    <a:pt x="201" y="33"/>
                  </a:cubicBezTo>
                  <a:cubicBezTo>
                    <a:pt x="101" y="33"/>
                    <a:pt x="26" y="108"/>
                    <a:pt x="1" y="208"/>
                  </a:cubicBezTo>
                  <a:cubicBezTo>
                    <a:pt x="1" y="309"/>
                    <a:pt x="76" y="409"/>
                    <a:pt x="176" y="434"/>
                  </a:cubicBezTo>
                  <a:cubicBezTo>
                    <a:pt x="176" y="434"/>
                    <a:pt x="552" y="509"/>
                    <a:pt x="1179" y="609"/>
                  </a:cubicBezTo>
                  <a:cubicBezTo>
                    <a:pt x="1831" y="710"/>
                    <a:pt x="2758" y="835"/>
                    <a:pt x="3861" y="1010"/>
                  </a:cubicBezTo>
                  <a:cubicBezTo>
                    <a:pt x="4412" y="1085"/>
                    <a:pt x="4988" y="1186"/>
                    <a:pt x="5640" y="1286"/>
                  </a:cubicBezTo>
                  <a:cubicBezTo>
                    <a:pt x="6267" y="1361"/>
                    <a:pt x="6918" y="1487"/>
                    <a:pt x="7595" y="1637"/>
                  </a:cubicBezTo>
                  <a:cubicBezTo>
                    <a:pt x="8948" y="1938"/>
                    <a:pt x="10377" y="2364"/>
                    <a:pt x="11730" y="2940"/>
                  </a:cubicBezTo>
                  <a:cubicBezTo>
                    <a:pt x="12382" y="3216"/>
                    <a:pt x="13034" y="3567"/>
                    <a:pt x="13635" y="3968"/>
                  </a:cubicBezTo>
                  <a:cubicBezTo>
                    <a:pt x="14212" y="4369"/>
                    <a:pt x="14713" y="4870"/>
                    <a:pt x="15064" y="5446"/>
                  </a:cubicBezTo>
                  <a:cubicBezTo>
                    <a:pt x="15389" y="6023"/>
                    <a:pt x="15490" y="6674"/>
                    <a:pt x="15540" y="7301"/>
                  </a:cubicBezTo>
                  <a:cubicBezTo>
                    <a:pt x="15590" y="7928"/>
                    <a:pt x="15615" y="8529"/>
                    <a:pt x="15640" y="9081"/>
                  </a:cubicBezTo>
                  <a:cubicBezTo>
                    <a:pt x="15665" y="9632"/>
                    <a:pt x="15690" y="10133"/>
                    <a:pt x="15690" y="10584"/>
                  </a:cubicBezTo>
                  <a:cubicBezTo>
                    <a:pt x="15690" y="11035"/>
                    <a:pt x="15690" y="11436"/>
                    <a:pt x="15690" y="11762"/>
                  </a:cubicBezTo>
                  <a:cubicBezTo>
                    <a:pt x="15715" y="12414"/>
                    <a:pt x="15715" y="12790"/>
                    <a:pt x="15715" y="12790"/>
                  </a:cubicBezTo>
                  <a:cubicBezTo>
                    <a:pt x="15715" y="12890"/>
                    <a:pt x="15791" y="12965"/>
                    <a:pt x="15891" y="12990"/>
                  </a:cubicBezTo>
                  <a:cubicBezTo>
                    <a:pt x="16016" y="12990"/>
                    <a:pt x="16116" y="12915"/>
                    <a:pt x="16116" y="12815"/>
                  </a:cubicBezTo>
                  <a:cubicBezTo>
                    <a:pt x="16116" y="12815"/>
                    <a:pt x="16192" y="12439"/>
                    <a:pt x="16242" y="11787"/>
                  </a:cubicBezTo>
                  <a:cubicBezTo>
                    <a:pt x="16267" y="11461"/>
                    <a:pt x="16292" y="11060"/>
                    <a:pt x="16292" y="10584"/>
                  </a:cubicBezTo>
                  <a:cubicBezTo>
                    <a:pt x="16317" y="10133"/>
                    <a:pt x="16317" y="9607"/>
                    <a:pt x="16292" y="9055"/>
                  </a:cubicBezTo>
                  <a:cubicBezTo>
                    <a:pt x="16267" y="8479"/>
                    <a:pt x="16217" y="7852"/>
                    <a:pt x="16091" y="7226"/>
                  </a:cubicBezTo>
                  <a:cubicBezTo>
                    <a:pt x="16041" y="6900"/>
                    <a:pt x="15966" y="6549"/>
                    <a:pt x="15866" y="6223"/>
                  </a:cubicBezTo>
                  <a:cubicBezTo>
                    <a:pt x="15765" y="5872"/>
                    <a:pt x="15640" y="5547"/>
                    <a:pt x="15440" y="5221"/>
                  </a:cubicBezTo>
                  <a:cubicBezTo>
                    <a:pt x="15064" y="4569"/>
                    <a:pt x="14512" y="4043"/>
                    <a:pt x="13936" y="3567"/>
                  </a:cubicBezTo>
                  <a:cubicBezTo>
                    <a:pt x="13334" y="3091"/>
                    <a:pt x="12683" y="2690"/>
                    <a:pt x="11981" y="2364"/>
                  </a:cubicBezTo>
                  <a:cubicBezTo>
                    <a:pt x="10603" y="1712"/>
                    <a:pt x="9149" y="1261"/>
                    <a:pt x="7770" y="935"/>
                  </a:cubicBezTo>
                  <a:cubicBezTo>
                    <a:pt x="7069" y="760"/>
                    <a:pt x="6417" y="609"/>
                    <a:pt x="5765" y="484"/>
                  </a:cubicBezTo>
                  <a:cubicBezTo>
                    <a:pt x="5139" y="359"/>
                    <a:pt x="4537" y="258"/>
                    <a:pt x="3961" y="183"/>
                  </a:cubicBezTo>
                  <a:cubicBezTo>
                    <a:pt x="2833" y="33"/>
                    <a:pt x="1906" y="8"/>
                    <a:pt x="1229" y="8"/>
                  </a:cubicBezTo>
                  <a:cubicBezTo>
                    <a:pt x="1099" y="3"/>
                    <a:pt x="979" y="1"/>
                    <a:pt x="8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16"/>
            <p:cNvSpPr/>
            <p:nvPr/>
          </p:nvSpPr>
          <p:spPr>
            <a:xfrm>
              <a:off x="4620375" y="4135675"/>
              <a:ext cx="22575" cy="17575"/>
            </a:xfrm>
            <a:custGeom>
              <a:rect b="b" l="l" r="r" t="t"/>
              <a:pathLst>
                <a:path extrusionOk="0" h="703" w="903">
                  <a:moveTo>
                    <a:pt x="452" y="0"/>
                  </a:moveTo>
                  <a:cubicBezTo>
                    <a:pt x="0" y="0"/>
                    <a:pt x="0" y="702"/>
                    <a:pt x="452" y="702"/>
                  </a:cubicBezTo>
                  <a:cubicBezTo>
                    <a:pt x="903" y="702"/>
                    <a:pt x="903" y="0"/>
                    <a:pt x="452"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6"/>
            <p:cNvSpPr/>
            <p:nvPr/>
          </p:nvSpPr>
          <p:spPr>
            <a:xfrm>
              <a:off x="4636050" y="4056100"/>
              <a:ext cx="33225" cy="25075"/>
            </a:xfrm>
            <a:custGeom>
              <a:rect b="b" l="l" r="r" t="t"/>
              <a:pathLst>
                <a:path extrusionOk="0" h="1003" w="1329">
                  <a:moveTo>
                    <a:pt x="677" y="0"/>
                  </a:moveTo>
                  <a:cubicBezTo>
                    <a:pt x="0" y="0"/>
                    <a:pt x="0" y="1003"/>
                    <a:pt x="652" y="1003"/>
                  </a:cubicBezTo>
                  <a:cubicBezTo>
                    <a:pt x="1303" y="1003"/>
                    <a:pt x="1328" y="0"/>
                    <a:pt x="677"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6"/>
            <p:cNvSpPr/>
            <p:nvPr/>
          </p:nvSpPr>
          <p:spPr>
            <a:xfrm>
              <a:off x="4666125" y="4156350"/>
              <a:ext cx="25075" cy="18200"/>
            </a:xfrm>
            <a:custGeom>
              <a:rect b="b" l="l" r="r" t="t"/>
              <a:pathLst>
                <a:path extrusionOk="0" h="728" w="1003">
                  <a:moveTo>
                    <a:pt x="501" y="0"/>
                  </a:moveTo>
                  <a:cubicBezTo>
                    <a:pt x="25" y="0"/>
                    <a:pt x="0" y="727"/>
                    <a:pt x="501" y="727"/>
                  </a:cubicBezTo>
                  <a:cubicBezTo>
                    <a:pt x="978" y="727"/>
                    <a:pt x="1003" y="0"/>
                    <a:pt x="501"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16"/>
            <p:cNvSpPr/>
            <p:nvPr/>
          </p:nvSpPr>
          <p:spPr>
            <a:xfrm>
              <a:off x="4658600" y="4099325"/>
              <a:ext cx="30100" cy="22600"/>
            </a:xfrm>
            <a:custGeom>
              <a:rect b="b" l="l" r="r" t="t"/>
              <a:pathLst>
                <a:path extrusionOk="0" h="904" w="1204">
                  <a:moveTo>
                    <a:pt x="602" y="1"/>
                  </a:moveTo>
                  <a:cubicBezTo>
                    <a:pt x="0" y="1"/>
                    <a:pt x="0" y="903"/>
                    <a:pt x="577" y="903"/>
                  </a:cubicBezTo>
                  <a:cubicBezTo>
                    <a:pt x="1178" y="903"/>
                    <a:pt x="1203" y="1"/>
                    <a:pt x="602" y="1"/>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16"/>
            <p:cNvSpPr/>
            <p:nvPr/>
          </p:nvSpPr>
          <p:spPr>
            <a:xfrm>
              <a:off x="4915500" y="4121900"/>
              <a:ext cx="30100" cy="32600"/>
            </a:xfrm>
            <a:custGeom>
              <a:rect b="b" l="l" r="r" t="t"/>
              <a:pathLst>
                <a:path extrusionOk="0" h="1304" w="1204">
                  <a:moveTo>
                    <a:pt x="326" y="0"/>
                  </a:moveTo>
                  <a:cubicBezTo>
                    <a:pt x="150" y="0"/>
                    <a:pt x="0" y="251"/>
                    <a:pt x="100" y="401"/>
                  </a:cubicBezTo>
                  <a:cubicBezTo>
                    <a:pt x="150" y="476"/>
                    <a:pt x="201" y="576"/>
                    <a:pt x="226" y="677"/>
                  </a:cubicBezTo>
                  <a:cubicBezTo>
                    <a:pt x="276" y="877"/>
                    <a:pt x="326" y="1028"/>
                    <a:pt x="476" y="1178"/>
                  </a:cubicBezTo>
                  <a:cubicBezTo>
                    <a:pt x="551" y="1278"/>
                    <a:pt x="652" y="1303"/>
                    <a:pt x="752" y="1303"/>
                  </a:cubicBezTo>
                  <a:cubicBezTo>
                    <a:pt x="952" y="1303"/>
                    <a:pt x="1128" y="1128"/>
                    <a:pt x="1153" y="902"/>
                  </a:cubicBezTo>
                  <a:cubicBezTo>
                    <a:pt x="1203" y="426"/>
                    <a:pt x="777" y="25"/>
                    <a:pt x="351"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6"/>
            <p:cNvSpPr/>
            <p:nvPr/>
          </p:nvSpPr>
          <p:spPr>
            <a:xfrm>
              <a:off x="4956850" y="4163875"/>
              <a:ext cx="15050" cy="15675"/>
            </a:xfrm>
            <a:custGeom>
              <a:rect b="b" l="l" r="r" t="t"/>
              <a:pathLst>
                <a:path extrusionOk="0" h="627" w="602">
                  <a:moveTo>
                    <a:pt x="276" y="0"/>
                  </a:moveTo>
                  <a:cubicBezTo>
                    <a:pt x="201" y="0"/>
                    <a:pt x="100" y="50"/>
                    <a:pt x="50" y="126"/>
                  </a:cubicBezTo>
                  <a:lnTo>
                    <a:pt x="0" y="176"/>
                  </a:lnTo>
                  <a:lnTo>
                    <a:pt x="0" y="226"/>
                  </a:lnTo>
                  <a:lnTo>
                    <a:pt x="0" y="326"/>
                  </a:lnTo>
                  <a:lnTo>
                    <a:pt x="0" y="376"/>
                  </a:lnTo>
                  <a:cubicBezTo>
                    <a:pt x="0" y="401"/>
                    <a:pt x="0" y="451"/>
                    <a:pt x="25" y="501"/>
                  </a:cubicBezTo>
                  <a:cubicBezTo>
                    <a:pt x="75" y="602"/>
                    <a:pt x="176" y="627"/>
                    <a:pt x="276" y="627"/>
                  </a:cubicBezTo>
                  <a:cubicBezTo>
                    <a:pt x="351" y="627"/>
                    <a:pt x="426" y="602"/>
                    <a:pt x="476" y="552"/>
                  </a:cubicBezTo>
                  <a:cubicBezTo>
                    <a:pt x="577" y="476"/>
                    <a:pt x="602" y="301"/>
                    <a:pt x="527" y="201"/>
                  </a:cubicBezTo>
                  <a:cubicBezTo>
                    <a:pt x="501" y="151"/>
                    <a:pt x="476" y="126"/>
                    <a:pt x="451" y="75"/>
                  </a:cubicBezTo>
                  <a:cubicBezTo>
                    <a:pt x="401" y="25"/>
                    <a:pt x="326" y="0"/>
                    <a:pt x="276"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6"/>
            <p:cNvSpPr/>
            <p:nvPr/>
          </p:nvSpPr>
          <p:spPr>
            <a:xfrm>
              <a:off x="4961850" y="4116875"/>
              <a:ext cx="18200" cy="16950"/>
            </a:xfrm>
            <a:custGeom>
              <a:rect b="b" l="l" r="r" t="t"/>
              <a:pathLst>
                <a:path extrusionOk="0" h="678" w="728">
                  <a:moveTo>
                    <a:pt x="151" y="1"/>
                  </a:moveTo>
                  <a:cubicBezTo>
                    <a:pt x="51" y="1"/>
                    <a:pt x="1" y="101"/>
                    <a:pt x="1" y="201"/>
                  </a:cubicBezTo>
                  <a:cubicBezTo>
                    <a:pt x="26" y="351"/>
                    <a:pt x="1" y="502"/>
                    <a:pt x="151" y="602"/>
                  </a:cubicBezTo>
                  <a:cubicBezTo>
                    <a:pt x="201" y="652"/>
                    <a:pt x="276" y="677"/>
                    <a:pt x="352" y="677"/>
                  </a:cubicBezTo>
                  <a:cubicBezTo>
                    <a:pt x="402" y="677"/>
                    <a:pt x="452" y="652"/>
                    <a:pt x="502" y="602"/>
                  </a:cubicBezTo>
                  <a:cubicBezTo>
                    <a:pt x="728" y="376"/>
                    <a:pt x="427" y="101"/>
                    <a:pt x="201" y="26"/>
                  </a:cubicBezTo>
                  <a:cubicBezTo>
                    <a:pt x="176" y="1"/>
                    <a:pt x="176" y="1"/>
                    <a:pt x="151" y="1"/>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16"/>
            <p:cNvSpPr/>
            <p:nvPr/>
          </p:nvSpPr>
          <p:spPr>
            <a:xfrm>
              <a:off x="4630400" y="4259100"/>
              <a:ext cx="36375" cy="29475"/>
            </a:xfrm>
            <a:custGeom>
              <a:rect b="b" l="l" r="r" t="t"/>
              <a:pathLst>
                <a:path extrusionOk="0" h="1179" w="1455">
                  <a:moveTo>
                    <a:pt x="477" y="1"/>
                  </a:moveTo>
                  <a:cubicBezTo>
                    <a:pt x="226" y="1"/>
                    <a:pt x="1" y="302"/>
                    <a:pt x="226" y="552"/>
                  </a:cubicBezTo>
                  <a:cubicBezTo>
                    <a:pt x="376" y="728"/>
                    <a:pt x="602" y="1179"/>
                    <a:pt x="878" y="1179"/>
                  </a:cubicBezTo>
                  <a:cubicBezTo>
                    <a:pt x="953" y="1179"/>
                    <a:pt x="1028" y="1129"/>
                    <a:pt x="1103" y="1053"/>
                  </a:cubicBezTo>
                  <a:cubicBezTo>
                    <a:pt x="1454" y="703"/>
                    <a:pt x="953" y="327"/>
                    <a:pt x="702" y="101"/>
                  </a:cubicBezTo>
                  <a:cubicBezTo>
                    <a:pt x="627" y="26"/>
                    <a:pt x="552" y="1"/>
                    <a:pt x="477" y="1"/>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16"/>
            <p:cNvSpPr/>
            <p:nvPr/>
          </p:nvSpPr>
          <p:spPr>
            <a:xfrm>
              <a:off x="4688050" y="4286050"/>
              <a:ext cx="29475" cy="24450"/>
            </a:xfrm>
            <a:custGeom>
              <a:rect b="b" l="l" r="r" t="t"/>
              <a:pathLst>
                <a:path extrusionOk="0" h="978" w="1179">
                  <a:moveTo>
                    <a:pt x="577" y="0"/>
                  </a:moveTo>
                  <a:cubicBezTo>
                    <a:pt x="251" y="0"/>
                    <a:pt x="0" y="351"/>
                    <a:pt x="276" y="677"/>
                  </a:cubicBezTo>
                  <a:lnTo>
                    <a:pt x="301" y="752"/>
                  </a:lnTo>
                  <a:cubicBezTo>
                    <a:pt x="376" y="878"/>
                    <a:pt x="527" y="978"/>
                    <a:pt x="677" y="978"/>
                  </a:cubicBezTo>
                  <a:lnTo>
                    <a:pt x="702" y="978"/>
                  </a:lnTo>
                  <a:cubicBezTo>
                    <a:pt x="802" y="978"/>
                    <a:pt x="928" y="953"/>
                    <a:pt x="1003" y="853"/>
                  </a:cubicBezTo>
                  <a:cubicBezTo>
                    <a:pt x="1153" y="677"/>
                    <a:pt x="1178" y="401"/>
                    <a:pt x="1003" y="226"/>
                  </a:cubicBezTo>
                  <a:cubicBezTo>
                    <a:pt x="953" y="201"/>
                    <a:pt x="903" y="151"/>
                    <a:pt x="852" y="101"/>
                  </a:cubicBezTo>
                  <a:cubicBezTo>
                    <a:pt x="752" y="26"/>
                    <a:pt x="652" y="0"/>
                    <a:pt x="577"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16"/>
            <p:cNvSpPr/>
            <p:nvPr/>
          </p:nvSpPr>
          <p:spPr>
            <a:xfrm>
              <a:off x="4671125" y="4262250"/>
              <a:ext cx="20075" cy="15050"/>
            </a:xfrm>
            <a:custGeom>
              <a:rect b="b" l="l" r="r" t="t"/>
              <a:pathLst>
                <a:path extrusionOk="0" h="602" w="803">
                  <a:moveTo>
                    <a:pt x="402" y="0"/>
                  </a:moveTo>
                  <a:cubicBezTo>
                    <a:pt x="26" y="0"/>
                    <a:pt x="1" y="602"/>
                    <a:pt x="402" y="602"/>
                  </a:cubicBezTo>
                  <a:cubicBezTo>
                    <a:pt x="803" y="602"/>
                    <a:pt x="803" y="0"/>
                    <a:pt x="402"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16"/>
            <p:cNvSpPr/>
            <p:nvPr/>
          </p:nvSpPr>
          <p:spPr>
            <a:xfrm>
              <a:off x="4921125" y="4308600"/>
              <a:ext cx="33225" cy="23225"/>
            </a:xfrm>
            <a:custGeom>
              <a:rect b="b" l="l" r="r" t="t"/>
              <a:pathLst>
                <a:path extrusionOk="0" h="929" w="1329">
                  <a:moveTo>
                    <a:pt x="326" y="1"/>
                  </a:moveTo>
                  <a:cubicBezTo>
                    <a:pt x="151" y="1"/>
                    <a:pt x="1" y="251"/>
                    <a:pt x="176" y="377"/>
                  </a:cubicBezTo>
                  <a:cubicBezTo>
                    <a:pt x="326" y="502"/>
                    <a:pt x="452" y="652"/>
                    <a:pt x="577" y="803"/>
                  </a:cubicBezTo>
                  <a:cubicBezTo>
                    <a:pt x="652" y="878"/>
                    <a:pt x="727" y="928"/>
                    <a:pt x="828" y="928"/>
                  </a:cubicBezTo>
                  <a:cubicBezTo>
                    <a:pt x="978" y="928"/>
                    <a:pt x="1103" y="853"/>
                    <a:pt x="1179" y="728"/>
                  </a:cubicBezTo>
                  <a:cubicBezTo>
                    <a:pt x="1329" y="477"/>
                    <a:pt x="1128" y="201"/>
                    <a:pt x="853" y="151"/>
                  </a:cubicBezTo>
                  <a:cubicBezTo>
                    <a:pt x="677" y="151"/>
                    <a:pt x="552" y="76"/>
                    <a:pt x="377" y="26"/>
                  </a:cubicBezTo>
                  <a:cubicBezTo>
                    <a:pt x="377" y="1"/>
                    <a:pt x="352" y="1"/>
                    <a:pt x="326" y="1"/>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16"/>
            <p:cNvSpPr/>
            <p:nvPr/>
          </p:nvSpPr>
          <p:spPr>
            <a:xfrm>
              <a:off x="4952450" y="4287925"/>
              <a:ext cx="12575" cy="10675"/>
            </a:xfrm>
            <a:custGeom>
              <a:rect b="b" l="l" r="r" t="t"/>
              <a:pathLst>
                <a:path extrusionOk="0" h="427" w="503">
                  <a:moveTo>
                    <a:pt x="201" y="1"/>
                  </a:moveTo>
                  <a:cubicBezTo>
                    <a:pt x="176" y="1"/>
                    <a:pt x="151" y="1"/>
                    <a:pt x="151" y="26"/>
                  </a:cubicBezTo>
                  <a:lnTo>
                    <a:pt x="126" y="26"/>
                  </a:lnTo>
                  <a:cubicBezTo>
                    <a:pt x="76" y="26"/>
                    <a:pt x="26" y="51"/>
                    <a:pt x="26" y="76"/>
                  </a:cubicBezTo>
                  <a:lnTo>
                    <a:pt x="26" y="151"/>
                  </a:lnTo>
                  <a:lnTo>
                    <a:pt x="1" y="226"/>
                  </a:lnTo>
                  <a:cubicBezTo>
                    <a:pt x="1" y="352"/>
                    <a:pt x="101" y="427"/>
                    <a:pt x="226" y="427"/>
                  </a:cubicBezTo>
                  <a:cubicBezTo>
                    <a:pt x="276" y="427"/>
                    <a:pt x="327" y="402"/>
                    <a:pt x="377" y="377"/>
                  </a:cubicBezTo>
                  <a:lnTo>
                    <a:pt x="427" y="326"/>
                  </a:lnTo>
                  <a:cubicBezTo>
                    <a:pt x="502" y="201"/>
                    <a:pt x="452" y="101"/>
                    <a:pt x="352" y="51"/>
                  </a:cubicBezTo>
                  <a:cubicBezTo>
                    <a:pt x="302" y="26"/>
                    <a:pt x="251" y="1"/>
                    <a:pt x="201" y="1"/>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6"/>
            <p:cNvSpPr/>
            <p:nvPr/>
          </p:nvSpPr>
          <p:spPr>
            <a:xfrm>
              <a:off x="4961225" y="4289175"/>
              <a:ext cx="650" cy="650"/>
            </a:xfrm>
            <a:custGeom>
              <a:rect b="b" l="l" r="r" t="t"/>
              <a:pathLst>
                <a:path extrusionOk="0" h="26" w="26">
                  <a:moveTo>
                    <a:pt x="26" y="26"/>
                  </a:moveTo>
                  <a:lnTo>
                    <a:pt x="1" y="1"/>
                  </a:lnTo>
                  <a:lnTo>
                    <a:pt x="1" y="1"/>
                  </a:lnTo>
                  <a:lnTo>
                    <a:pt x="26" y="26"/>
                  </a:ln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6"/>
            <p:cNvSpPr/>
            <p:nvPr/>
          </p:nvSpPr>
          <p:spPr>
            <a:xfrm>
              <a:off x="4878525" y="4204600"/>
              <a:ext cx="21950" cy="19450"/>
            </a:xfrm>
            <a:custGeom>
              <a:rect b="b" l="l" r="r" t="t"/>
              <a:pathLst>
                <a:path extrusionOk="0" h="778" w="878">
                  <a:moveTo>
                    <a:pt x="351" y="0"/>
                  </a:moveTo>
                  <a:cubicBezTo>
                    <a:pt x="176" y="0"/>
                    <a:pt x="0" y="101"/>
                    <a:pt x="25" y="301"/>
                  </a:cubicBezTo>
                  <a:cubicBezTo>
                    <a:pt x="50" y="477"/>
                    <a:pt x="101" y="627"/>
                    <a:pt x="251" y="702"/>
                  </a:cubicBezTo>
                  <a:cubicBezTo>
                    <a:pt x="326" y="752"/>
                    <a:pt x="401" y="777"/>
                    <a:pt x="477" y="777"/>
                  </a:cubicBezTo>
                  <a:cubicBezTo>
                    <a:pt x="627" y="777"/>
                    <a:pt x="777" y="677"/>
                    <a:pt x="827" y="527"/>
                  </a:cubicBezTo>
                  <a:cubicBezTo>
                    <a:pt x="878" y="301"/>
                    <a:pt x="777" y="176"/>
                    <a:pt x="627" y="101"/>
                  </a:cubicBezTo>
                  <a:cubicBezTo>
                    <a:pt x="552" y="25"/>
                    <a:pt x="451" y="0"/>
                    <a:pt x="351"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16"/>
            <p:cNvSpPr/>
            <p:nvPr/>
          </p:nvSpPr>
          <p:spPr>
            <a:xfrm>
              <a:off x="4842800" y="4282925"/>
              <a:ext cx="5675" cy="5025"/>
            </a:xfrm>
            <a:custGeom>
              <a:rect b="b" l="l" r="r" t="t"/>
              <a:pathLst>
                <a:path extrusionOk="0" h="201" w="227">
                  <a:moveTo>
                    <a:pt x="126" y="0"/>
                  </a:moveTo>
                  <a:cubicBezTo>
                    <a:pt x="1" y="0"/>
                    <a:pt x="1" y="201"/>
                    <a:pt x="126" y="201"/>
                  </a:cubicBezTo>
                  <a:cubicBezTo>
                    <a:pt x="226" y="201"/>
                    <a:pt x="226" y="0"/>
                    <a:pt x="126" y="0"/>
                  </a:cubicBezTo>
                  <a:close/>
                </a:path>
              </a:pathLst>
            </a:custGeom>
            <a:solidFill>
              <a:srgbClr val="6D3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16"/>
            <p:cNvSpPr/>
            <p:nvPr/>
          </p:nvSpPr>
          <p:spPr>
            <a:xfrm>
              <a:off x="5115375" y="4311100"/>
              <a:ext cx="43250" cy="25100"/>
            </a:xfrm>
            <a:custGeom>
              <a:rect b="b" l="l" r="r" t="t"/>
              <a:pathLst>
                <a:path extrusionOk="0" h="1004" w="1730">
                  <a:moveTo>
                    <a:pt x="577" y="1"/>
                  </a:moveTo>
                  <a:cubicBezTo>
                    <a:pt x="201" y="1"/>
                    <a:pt x="0" y="577"/>
                    <a:pt x="376" y="803"/>
                  </a:cubicBezTo>
                  <a:cubicBezTo>
                    <a:pt x="577" y="928"/>
                    <a:pt x="802" y="1004"/>
                    <a:pt x="1028" y="1004"/>
                  </a:cubicBezTo>
                  <a:cubicBezTo>
                    <a:pt x="1178" y="1004"/>
                    <a:pt x="1303" y="953"/>
                    <a:pt x="1429" y="878"/>
                  </a:cubicBezTo>
                  <a:lnTo>
                    <a:pt x="1404" y="878"/>
                  </a:lnTo>
                  <a:lnTo>
                    <a:pt x="1504" y="853"/>
                  </a:lnTo>
                  <a:cubicBezTo>
                    <a:pt x="1729" y="728"/>
                    <a:pt x="1729" y="377"/>
                    <a:pt x="1504" y="252"/>
                  </a:cubicBezTo>
                  <a:lnTo>
                    <a:pt x="1429" y="201"/>
                  </a:lnTo>
                  <a:cubicBezTo>
                    <a:pt x="1228" y="51"/>
                    <a:pt x="978" y="101"/>
                    <a:pt x="727" y="26"/>
                  </a:cubicBezTo>
                  <a:cubicBezTo>
                    <a:pt x="677" y="1"/>
                    <a:pt x="627" y="1"/>
                    <a:pt x="577"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16"/>
            <p:cNvSpPr/>
            <p:nvPr/>
          </p:nvSpPr>
          <p:spPr>
            <a:xfrm>
              <a:off x="5172375" y="4306100"/>
              <a:ext cx="20700" cy="16325"/>
            </a:xfrm>
            <a:custGeom>
              <a:rect b="b" l="l" r="r" t="t"/>
              <a:pathLst>
                <a:path extrusionOk="0" h="653" w="828">
                  <a:moveTo>
                    <a:pt x="327" y="0"/>
                  </a:moveTo>
                  <a:lnTo>
                    <a:pt x="327" y="26"/>
                  </a:lnTo>
                  <a:cubicBezTo>
                    <a:pt x="277" y="26"/>
                    <a:pt x="226" y="51"/>
                    <a:pt x="201" y="101"/>
                  </a:cubicBezTo>
                  <a:lnTo>
                    <a:pt x="176" y="101"/>
                  </a:lnTo>
                  <a:cubicBezTo>
                    <a:pt x="1" y="201"/>
                    <a:pt x="1" y="452"/>
                    <a:pt x="176" y="552"/>
                  </a:cubicBezTo>
                  <a:cubicBezTo>
                    <a:pt x="176" y="552"/>
                    <a:pt x="201" y="577"/>
                    <a:pt x="226" y="577"/>
                  </a:cubicBezTo>
                  <a:cubicBezTo>
                    <a:pt x="226" y="577"/>
                    <a:pt x="201" y="577"/>
                    <a:pt x="201" y="552"/>
                  </a:cubicBezTo>
                  <a:lnTo>
                    <a:pt x="201" y="552"/>
                  </a:lnTo>
                  <a:cubicBezTo>
                    <a:pt x="226" y="577"/>
                    <a:pt x="277" y="602"/>
                    <a:pt x="327" y="627"/>
                  </a:cubicBezTo>
                  <a:lnTo>
                    <a:pt x="377" y="652"/>
                  </a:lnTo>
                  <a:lnTo>
                    <a:pt x="577" y="652"/>
                  </a:lnTo>
                  <a:cubicBezTo>
                    <a:pt x="703" y="627"/>
                    <a:pt x="778" y="527"/>
                    <a:pt x="803" y="427"/>
                  </a:cubicBezTo>
                  <a:lnTo>
                    <a:pt x="803" y="401"/>
                  </a:lnTo>
                  <a:lnTo>
                    <a:pt x="803" y="351"/>
                  </a:lnTo>
                  <a:cubicBezTo>
                    <a:pt x="828" y="201"/>
                    <a:pt x="728" y="26"/>
                    <a:pt x="577"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6"/>
            <p:cNvSpPr/>
            <p:nvPr/>
          </p:nvSpPr>
          <p:spPr>
            <a:xfrm>
              <a:off x="5140425" y="4269125"/>
              <a:ext cx="27600" cy="22600"/>
            </a:xfrm>
            <a:custGeom>
              <a:rect b="b" l="l" r="r" t="t"/>
              <a:pathLst>
                <a:path extrusionOk="0" h="904" w="1104">
                  <a:moveTo>
                    <a:pt x="527" y="1"/>
                  </a:moveTo>
                  <a:lnTo>
                    <a:pt x="427" y="51"/>
                  </a:lnTo>
                  <a:cubicBezTo>
                    <a:pt x="26" y="151"/>
                    <a:pt x="1" y="728"/>
                    <a:pt x="427" y="853"/>
                  </a:cubicBezTo>
                  <a:lnTo>
                    <a:pt x="502" y="878"/>
                  </a:lnTo>
                  <a:cubicBezTo>
                    <a:pt x="552" y="903"/>
                    <a:pt x="602" y="903"/>
                    <a:pt x="627" y="903"/>
                  </a:cubicBezTo>
                  <a:cubicBezTo>
                    <a:pt x="878" y="903"/>
                    <a:pt x="1103" y="703"/>
                    <a:pt x="1103" y="452"/>
                  </a:cubicBezTo>
                  <a:cubicBezTo>
                    <a:pt x="1103" y="201"/>
                    <a:pt x="878" y="1"/>
                    <a:pt x="652"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16"/>
            <p:cNvSpPr/>
            <p:nvPr/>
          </p:nvSpPr>
          <p:spPr>
            <a:xfrm>
              <a:off x="5183025" y="4134425"/>
              <a:ext cx="25725" cy="20700"/>
            </a:xfrm>
            <a:custGeom>
              <a:rect b="b" l="l" r="r" t="t"/>
              <a:pathLst>
                <a:path extrusionOk="0" h="828" w="1029">
                  <a:moveTo>
                    <a:pt x="577" y="0"/>
                  </a:moveTo>
                  <a:cubicBezTo>
                    <a:pt x="477" y="0"/>
                    <a:pt x="377" y="25"/>
                    <a:pt x="302" y="101"/>
                  </a:cubicBezTo>
                  <a:lnTo>
                    <a:pt x="226" y="176"/>
                  </a:lnTo>
                  <a:cubicBezTo>
                    <a:pt x="176" y="251"/>
                    <a:pt x="126" y="351"/>
                    <a:pt x="76" y="426"/>
                  </a:cubicBezTo>
                  <a:cubicBezTo>
                    <a:pt x="1" y="602"/>
                    <a:pt x="201" y="827"/>
                    <a:pt x="402" y="827"/>
                  </a:cubicBezTo>
                  <a:cubicBezTo>
                    <a:pt x="552" y="827"/>
                    <a:pt x="728" y="777"/>
                    <a:pt x="853" y="652"/>
                  </a:cubicBezTo>
                  <a:cubicBezTo>
                    <a:pt x="1003" y="527"/>
                    <a:pt x="1028" y="226"/>
                    <a:pt x="853" y="101"/>
                  </a:cubicBezTo>
                  <a:cubicBezTo>
                    <a:pt x="778" y="25"/>
                    <a:pt x="678" y="0"/>
                    <a:pt x="577"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16"/>
            <p:cNvSpPr/>
            <p:nvPr/>
          </p:nvSpPr>
          <p:spPr>
            <a:xfrm>
              <a:off x="5226900" y="4145075"/>
              <a:ext cx="16300" cy="14425"/>
            </a:xfrm>
            <a:custGeom>
              <a:rect b="b" l="l" r="r" t="t"/>
              <a:pathLst>
                <a:path extrusionOk="0" h="577" w="652">
                  <a:moveTo>
                    <a:pt x="276" y="0"/>
                  </a:moveTo>
                  <a:cubicBezTo>
                    <a:pt x="151" y="0"/>
                    <a:pt x="75" y="101"/>
                    <a:pt x="50" y="201"/>
                  </a:cubicBezTo>
                  <a:cubicBezTo>
                    <a:pt x="0" y="251"/>
                    <a:pt x="0" y="326"/>
                    <a:pt x="50" y="376"/>
                  </a:cubicBezTo>
                  <a:cubicBezTo>
                    <a:pt x="75" y="477"/>
                    <a:pt x="151" y="577"/>
                    <a:pt x="276" y="577"/>
                  </a:cubicBezTo>
                  <a:lnTo>
                    <a:pt x="301" y="577"/>
                  </a:lnTo>
                  <a:lnTo>
                    <a:pt x="376" y="552"/>
                  </a:lnTo>
                  <a:lnTo>
                    <a:pt x="426" y="552"/>
                  </a:lnTo>
                  <a:cubicBezTo>
                    <a:pt x="527" y="552"/>
                    <a:pt x="602" y="502"/>
                    <a:pt x="627" y="401"/>
                  </a:cubicBezTo>
                  <a:cubicBezTo>
                    <a:pt x="652" y="376"/>
                    <a:pt x="652" y="326"/>
                    <a:pt x="652" y="301"/>
                  </a:cubicBezTo>
                  <a:cubicBezTo>
                    <a:pt x="652" y="176"/>
                    <a:pt x="552" y="25"/>
                    <a:pt x="401" y="25"/>
                  </a:cubicBezTo>
                  <a:lnTo>
                    <a:pt x="326" y="25"/>
                  </a:lnTo>
                  <a:cubicBezTo>
                    <a:pt x="301" y="25"/>
                    <a:pt x="301" y="0"/>
                    <a:pt x="276"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16"/>
            <p:cNvSpPr/>
            <p:nvPr/>
          </p:nvSpPr>
          <p:spPr>
            <a:xfrm>
              <a:off x="5183650" y="4170750"/>
              <a:ext cx="39500" cy="25100"/>
            </a:xfrm>
            <a:custGeom>
              <a:rect b="b" l="l" r="r" t="t"/>
              <a:pathLst>
                <a:path extrusionOk="0" h="1004" w="1580">
                  <a:moveTo>
                    <a:pt x="1003" y="1"/>
                  </a:moveTo>
                  <a:cubicBezTo>
                    <a:pt x="828" y="26"/>
                    <a:pt x="628" y="51"/>
                    <a:pt x="452" y="76"/>
                  </a:cubicBezTo>
                  <a:cubicBezTo>
                    <a:pt x="26" y="151"/>
                    <a:pt x="1" y="878"/>
                    <a:pt x="452" y="953"/>
                  </a:cubicBezTo>
                  <a:cubicBezTo>
                    <a:pt x="577" y="978"/>
                    <a:pt x="678" y="1003"/>
                    <a:pt x="803" y="1003"/>
                  </a:cubicBezTo>
                  <a:cubicBezTo>
                    <a:pt x="853" y="1003"/>
                    <a:pt x="903" y="1003"/>
                    <a:pt x="953" y="978"/>
                  </a:cubicBezTo>
                  <a:cubicBezTo>
                    <a:pt x="1129" y="953"/>
                    <a:pt x="1279" y="828"/>
                    <a:pt x="1404" y="728"/>
                  </a:cubicBezTo>
                  <a:cubicBezTo>
                    <a:pt x="1555" y="602"/>
                    <a:pt x="1580" y="352"/>
                    <a:pt x="1480" y="201"/>
                  </a:cubicBezTo>
                  <a:cubicBezTo>
                    <a:pt x="1404" y="51"/>
                    <a:pt x="1254" y="1"/>
                    <a:pt x="1104"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16"/>
            <p:cNvSpPr/>
            <p:nvPr/>
          </p:nvSpPr>
          <p:spPr>
            <a:xfrm>
              <a:off x="5366625" y="4110600"/>
              <a:ext cx="18825" cy="15075"/>
            </a:xfrm>
            <a:custGeom>
              <a:rect b="b" l="l" r="r" t="t"/>
              <a:pathLst>
                <a:path extrusionOk="0" h="603" w="753">
                  <a:moveTo>
                    <a:pt x="301" y="1"/>
                  </a:moveTo>
                  <a:cubicBezTo>
                    <a:pt x="201" y="1"/>
                    <a:pt x="101" y="101"/>
                    <a:pt x="101" y="201"/>
                  </a:cubicBezTo>
                  <a:cubicBezTo>
                    <a:pt x="0" y="377"/>
                    <a:pt x="176" y="602"/>
                    <a:pt x="351" y="602"/>
                  </a:cubicBezTo>
                  <a:cubicBezTo>
                    <a:pt x="552" y="602"/>
                    <a:pt x="752" y="352"/>
                    <a:pt x="627" y="176"/>
                  </a:cubicBezTo>
                  <a:cubicBezTo>
                    <a:pt x="527" y="76"/>
                    <a:pt x="476" y="1"/>
                    <a:pt x="351"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16"/>
            <p:cNvSpPr/>
            <p:nvPr/>
          </p:nvSpPr>
          <p:spPr>
            <a:xfrm>
              <a:off x="5412350" y="4130650"/>
              <a:ext cx="22600" cy="14450"/>
            </a:xfrm>
            <a:custGeom>
              <a:rect b="b" l="l" r="r" t="t"/>
              <a:pathLst>
                <a:path extrusionOk="0" h="578" w="904">
                  <a:moveTo>
                    <a:pt x="627" y="1"/>
                  </a:moveTo>
                  <a:cubicBezTo>
                    <a:pt x="602" y="1"/>
                    <a:pt x="577" y="26"/>
                    <a:pt x="552" y="26"/>
                  </a:cubicBezTo>
                  <a:cubicBezTo>
                    <a:pt x="402" y="76"/>
                    <a:pt x="251" y="126"/>
                    <a:pt x="76" y="176"/>
                  </a:cubicBezTo>
                  <a:cubicBezTo>
                    <a:pt x="26" y="176"/>
                    <a:pt x="1" y="226"/>
                    <a:pt x="26" y="277"/>
                  </a:cubicBezTo>
                  <a:cubicBezTo>
                    <a:pt x="126" y="427"/>
                    <a:pt x="201" y="477"/>
                    <a:pt x="352" y="552"/>
                  </a:cubicBezTo>
                  <a:cubicBezTo>
                    <a:pt x="402" y="577"/>
                    <a:pt x="427" y="577"/>
                    <a:pt x="477" y="577"/>
                  </a:cubicBezTo>
                  <a:cubicBezTo>
                    <a:pt x="627" y="577"/>
                    <a:pt x="753" y="477"/>
                    <a:pt x="828" y="352"/>
                  </a:cubicBezTo>
                  <a:cubicBezTo>
                    <a:pt x="903" y="201"/>
                    <a:pt x="803" y="1"/>
                    <a:pt x="627"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16"/>
            <p:cNvSpPr/>
            <p:nvPr/>
          </p:nvSpPr>
          <p:spPr>
            <a:xfrm>
              <a:off x="5345950" y="4135050"/>
              <a:ext cx="40750" cy="24450"/>
            </a:xfrm>
            <a:custGeom>
              <a:rect b="b" l="l" r="r" t="t"/>
              <a:pathLst>
                <a:path extrusionOk="0" h="978" w="1630">
                  <a:moveTo>
                    <a:pt x="978" y="0"/>
                  </a:moveTo>
                  <a:cubicBezTo>
                    <a:pt x="802" y="0"/>
                    <a:pt x="627" y="25"/>
                    <a:pt x="451" y="50"/>
                  </a:cubicBezTo>
                  <a:cubicBezTo>
                    <a:pt x="25" y="126"/>
                    <a:pt x="0" y="852"/>
                    <a:pt x="451" y="903"/>
                  </a:cubicBezTo>
                  <a:cubicBezTo>
                    <a:pt x="627" y="928"/>
                    <a:pt x="802" y="978"/>
                    <a:pt x="978" y="978"/>
                  </a:cubicBezTo>
                  <a:cubicBezTo>
                    <a:pt x="1604" y="978"/>
                    <a:pt x="1629" y="0"/>
                    <a:pt x="978"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6"/>
            <p:cNvSpPr/>
            <p:nvPr/>
          </p:nvSpPr>
          <p:spPr>
            <a:xfrm>
              <a:off x="5532650" y="4094325"/>
              <a:ext cx="13825" cy="11925"/>
            </a:xfrm>
            <a:custGeom>
              <a:rect b="b" l="l" r="r" t="t"/>
              <a:pathLst>
                <a:path extrusionOk="0" h="477" w="553">
                  <a:moveTo>
                    <a:pt x="302" y="0"/>
                  </a:moveTo>
                  <a:cubicBezTo>
                    <a:pt x="226" y="0"/>
                    <a:pt x="126" y="25"/>
                    <a:pt x="76" y="101"/>
                  </a:cubicBezTo>
                  <a:lnTo>
                    <a:pt x="51" y="176"/>
                  </a:lnTo>
                  <a:cubicBezTo>
                    <a:pt x="1" y="176"/>
                    <a:pt x="1" y="276"/>
                    <a:pt x="51" y="301"/>
                  </a:cubicBezTo>
                  <a:lnTo>
                    <a:pt x="76" y="351"/>
                  </a:lnTo>
                  <a:cubicBezTo>
                    <a:pt x="126" y="426"/>
                    <a:pt x="226" y="476"/>
                    <a:pt x="302" y="476"/>
                  </a:cubicBezTo>
                  <a:cubicBezTo>
                    <a:pt x="427" y="476"/>
                    <a:pt x="552" y="376"/>
                    <a:pt x="552" y="226"/>
                  </a:cubicBezTo>
                  <a:cubicBezTo>
                    <a:pt x="552" y="75"/>
                    <a:pt x="427" y="0"/>
                    <a:pt x="302"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6"/>
            <p:cNvSpPr/>
            <p:nvPr/>
          </p:nvSpPr>
          <p:spPr>
            <a:xfrm>
              <a:off x="5288300" y="4195825"/>
              <a:ext cx="28225" cy="20075"/>
            </a:xfrm>
            <a:custGeom>
              <a:rect b="b" l="l" r="r" t="t"/>
              <a:pathLst>
                <a:path extrusionOk="0" h="803" w="1129">
                  <a:moveTo>
                    <a:pt x="527" y="0"/>
                  </a:moveTo>
                  <a:cubicBezTo>
                    <a:pt x="427" y="0"/>
                    <a:pt x="326" y="51"/>
                    <a:pt x="251" y="151"/>
                  </a:cubicBezTo>
                  <a:lnTo>
                    <a:pt x="201" y="176"/>
                  </a:lnTo>
                  <a:cubicBezTo>
                    <a:pt x="0" y="301"/>
                    <a:pt x="0" y="602"/>
                    <a:pt x="201" y="727"/>
                  </a:cubicBezTo>
                  <a:cubicBezTo>
                    <a:pt x="301" y="777"/>
                    <a:pt x="427" y="802"/>
                    <a:pt x="527" y="802"/>
                  </a:cubicBezTo>
                  <a:cubicBezTo>
                    <a:pt x="627" y="802"/>
                    <a:pt x="752" y="777"/>
                    <a:pt x="853" y="677"/>
                  </a:cubicBezTo>
                  <a:cubicBezTo>
                    <a:pt x="1128" y="376"/>
                    <a:pt x="828" y="0"/>
                    <a:pt x="527"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6"/>
            <p:cNvSpPr/>
            <p:nvPr/>
          </p:nvSpPr>
          <p:spPr>
            <a:xfrm>
              <a:off x="5521375" y="4230900"/>
              <a:ext cx="38875" cy="20725"/>
            </a:xfrm>
            <a:custGeom>
              <a:rect b="b" l="l" r="r" t="t"/>
              <a:pathLst>
                <a:path extrusionOk="0" h="829" w="1555">
                  <a:moveTo>
                    <a:pt x="1179" y="1"/>
                  </a:moveTo>
                  <a:cubicBezTo>
                    <a:pt x="1154" y="1"/>
                    <a:pt x="1129" y="1"/>
                    <a:pt x="1104" y="26"/>
                  </a:cubicBezTo>
                  <a:cubicBezTo>
                    <a:pt x="1003" y="51"/>
                    <a:pt x="903" y="51"/>
                    <a:pt x="828" y="101"/>
                  </a:cubicBezTo>
                  <a:cubicBezTo>
                    <a:pt x="753" y="151"/>
                    <a:pt x="652" y="227"/>
                    <a:pt x="577" y="277"/>
                  </a:cubicBezTo>
                  <a:cubicBezTo>
                    <a:pt x="427" y="377"/>
                    <a:pt x="251" y="452"/>
                    <a:pt x="76" y="527"/>
                  </a:cubicBezTo>
                  <a:cubicBezTo>
                    <a:pt x="26" y="577"/>
                    <a:pt x="1" y="653"/>
                    <a:pt x="76" y="703"/>
                  </a:cubicBezTo>
                  <a:cubicBezTo>
                    <a:pt x="226" y="778"/>
                    <a:pt x="427" y="828"/>
                    <a:pt x="602" y="828"/>
                  </a:cubicBezTo>
                  <a:cubicBezTo>
                    <a:pt x="903" y="828"/>
                    <a:pt x="1179" y="728"/>
                    <a:pt x="1379" y="527"/>
                  </a:cubicBezTo>
                  <a:cubicBezTo>
                    <a:pt x="1555" y="327"/>
                    <a:pt x="1429" y="1"/>
                    <a:pt x="1179"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16"/>
            <p:cNvSpPr/>
            <p:nvPr/>
          </p:nvSpPr>
          <p:spPr>
            <a:xfrm>
              <a:off x="5561475" y="4194575"/>
              <a:ext cx="37625" cy="26950"/>
            </a:xfrm>
            <a:custGeom>
              <a:rect b="b" l="l" r="r" t="t"/>
              <a:pathLst>
                <a:path extrusionOk="0" h="1078" w="1505">
                  <a:moveTo>
                    <a:pt x="978" y="0"/>
                  </a:moveTo>
                  <a:cubicBezTo>
                    <a:pt x="602" y="0"/>
                    <a:pt x="477" y="226"/>
                    <a:pt x="251" y="451"/>
                  </a:cubicBezTo>
                  <a:cubicBezTo>
                    <a:pt x="1" y="702"/>
                    <a:pt x="226" y="1078"/>
                    <a:pt x="527" y="1078"/>
                  </a:cubicBezTo>
                  <a:cubicBezTo>
                    <a:pt x="552" y="1078"/>
                    <a:pt x="577" y="1053"/>
                    <a:pt x="602" y="1053"/>
                  </a:cubicBezTo>
                  <a:cubicBezTo>
                    <a:pt x="878" y="1003"/>
                    <a:pt x="1179" y="928"/>
                    <a:pt x="1354" y="652"/>
                  </a:cubicBezTo>
                  <a:cubicBezTo>
                    <a:pt x="1505" y="376"/>
                    <a:pt x="1304" y="0"/>
                    <a:pt x="978"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16"/>
            <p:cNvSpPr/>
            <p:nvPr/>
          </p:nvSpPr>
          <p:spPr>
            <a:xfrm>
              <a:off x="5535800" y="4158225"/>
              <a:ext cx="30725" cy="23850"/>
            </a:xfrm>
            <a:custGeom>
              <a:rect b="b" l="l" r="r" t="t"/>
              <a:pathLst>
                <a:path extrusionOk="0" h="954" w="1229">
                  <a:moveTo>
                    <a:pt x="802" y="1"/>
                  </a:moveTo>
                  <a:cubicBezTo>
                    <a:pt x="777" y="1"/>
                    <a:pt x="727" y="26"/>
                    <a:pt x="702" y="26"/>
                  </a:cubicBezTo>
                  <a:cubicBezTo>
                    <a:pt x="602" y="51"/>
                    <a:pt x="527" y="101"/>
                    <a:pt x="426" y="151"/>
                  </a:cubicBezTo>
                  <a:lnTo>
                    <a:pt x="376" y="151"/>
                  </a:lnTo>
                  <a:cubicBezTo>
                    <a:pt x="301" y="151"/>
                    <a:pt x="201" y="176"/>
                    <a:pt x="151" y="251"/>
                  </a:cubicBezTo>
                  <a:cubicBezTo>
                    <a:pt x="50" y="352"/>
                    <a:pt x="0" y="552"/>
                    <a:pt x="75" y="677"/>
                  </a:cubicBezTo>
                  <a:cubicBezTo>
                    <a:pt x="226" y="853"/>
                    <a:pt x="426" y="953"/>
                    <a:pt x="627" y="953"/>
                  </a:cubicBezTo>
                  <a:cubicBezTo>
                    <a:pt x="953" y="953"/>
                    <a:pt x="1228" y="727"/>
                    <a:pt x="1178" y="301"/>
                  </a:cubicBezTo>
                  <a:cubicBezTo>
                    <a:pt x="1153" y="126"/>
                    <a:pt x="953" y="1"/>
                    <a:pt x="802" y="1"/>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6"/>
            <p:cNvSpPr/>
            <p:nvPr/>
          </p:nvSpPr>
          <p:spPr>
            <a:xfrm>
              <a:off x="5412350" y="4255350"/>
              <a:ext cx="33250" cy="23825"/>
            </a:xfrm>
            <a:custGeom>
              <a:rect b="b" l="l" r="r" t="t"/>
              <a:pathLst>
                <a:path extrusionOk="0" h="953" w="1330">
                  <a:moveTo>
                    <a:pt x="778" y="0"/>
                  </a:moveTo>
                  <a:cubicBezTo>
                    <a:pt x="653" y="25"/>
                    <a:pt x="527" y="51"/>
                    <a:pt x="402" y="76"/>
                  </a:cubicBezTo>
                  <a:cubicBezTo>
                    <a:pt x="1" y="151"/>
                    <a:pt x="1" y="802"/>
                    <a:pt x="402" y="878"/>
                  </a:cubicBezTo>
                  <a:cubicBezTo>
                    <a:pt x="527" y="903"/>
                    <a:pt x="678" y="953"/>
                    <a:pt x="828" y="953"/>
                  </a:cubicBezTo>
                  <a:cubicBezTo>
                    <a:pt x="853" y="953"/>
                    <a:pt x="878" y="953"/>
                    <a:pt x="878" y="928"/>
                  </a:cubicBezTo>
                  <a:lnTo>
                    <a:pt x="953" y="928"/>
                  </a:lnTo>
                  <a:cubicBezTo>
                    <a:pt x="1204" y="878"/>
                    <a:pt x="1304" y="702"/>
                    <a:pt x="1304" y="502"/>
                  </a:cubicBezTo>
                  <a:cubicBezTo>
                    <a:pt x="1329" y="301"/>
                    <a:pt x="1229" y="76"/>
                    <a:pt x="978" y="25"/>
                  </a:cubicBezTo>
                  <a:lnTo>
                    <a:pt x="953" y="25"/>
                  </a:lnTo>
                  <a:cubicBezTo>
                    <a:pt x="928" y="0"/>
                    <a:pt x="878" y="0"/>
                    <a:pt x="853" y="0"/>
                  </a:cubicBezTo>
                  <a:close/>
                </a:path>
              </a:pathLst>
            </a:custGeom>
            <a:solidFill>
              <a:srgbClr val="5936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6"/>
            <p:cNvSpPr/>
            <p:nvPr/>
          </p:nvSpPr>
          <p:spPr>
            <a:xfrm>
              <a:off x="4790800" y="3715250"/>
              <a:ext cx="122825" cy="51400"/>
            </a:xfrm>
            <a:custGeom>
              <a:rect b="b" l="l" r="r" t="t"/>
              <a:pathLst>
                <a:path extrusionOk="0" h="2056" w="4913">
                  <a:moveTo>
                    <a:pt x="3785" y="0"/>
                  </a:moveTo>
                  <a:cubicBezTo>
                    <a:pt x="3710" y="0"/>
                    <a:pt x="3635" y="0"/>
                    <a:pt x="3559" y="25"/>
                  </a:cubicBezTo>
                  <a:cubicBezTo>
                    <a:pt x="2858" y="226"/>
                    <a:pt x="2181" y="502"/>
                    <a:pt x="1479" y="702"/>
                  </a:cubicBezTo>
                  <a:cubicBezTo>
                    <a:pt x="1254" y="777"/>
                    <a:pt x="176" y="928"/>
                    <a:pt x="101" y="1153"/>
                  </a:cubicBezTo>
                  <a:cubicBezTo>
                    <a:pt x="76" y="1203"/>
                    <a:pt x="51" y="1253"/>
                    <a:pt x="51" y="1304"/>
                  </a:cubicBezTo>
                  <a:cubicBezTo>
                    <a:pt x="1" y="1454"/>
                    <a:pt x="51" y="1629"/>
                    <a:pt x="151" y="1730"/>
                  </a:cubicBezTo>
                  <a:cubicBezTo>
                    <a:pt x="402" y="1980"/>
                    <a:pt x="778" y="2055"/>
                    <a:pt x="1153" y="2055"/>
                  </a:cubicBezTo>
                  <a:cubicBezTo>
                    <a:pt x="1379" y="2055"/>
                    <a:pt x="1630" y="2030"/>
                    <a:pt x="1830" y="2005"/>
                  </a:cubicBezTo>
                  <a:cubicBezTo>
                    <a:pt x="2557" y="1905"/>
                    <a:pt x="3259" y="1730"/>
                    <a:pt x="3960" y="1579"/>
                  </a:cubicBezTo>
                  <a:cubicBezTo>
                    <a:pt x="4913" y="1354"/>
                    <a:pt x="4612" y="0"/>
                    <a:pt x="3785" y="0"/>
                  </a:cubicBezTo>
                  <a:close/>
                </a:path>
              </a:pathLst>
            </a:custGeom>
            <a:solidFill>
              <a:srgbClr val="F5F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16"/>
            <p:cNvSpPr/>
            <p:nvPr/>
          </p:nvSpPr>
          <p:spPr>
            <a:xfrm>
              <a:off x="4921125" y="3722125"/>
              <a:ext cx="31975" cy="24475"/>
            </a:xfrm>
            <a:custGeom>
              <a:rect b="b" l="l" r="r" t="t"/>
              <a:pathLst>
                <a:path extrusionOk="0" h="979" w="1279">
                  <a:moveTo>
                    <a:pt x="652" y="1"/>
                  </a:moveTo>
                  <a:cubicBezTo>
                    <a:pt x="1" y="1"/>
                    <a:pt x="1" y="978"/>
                    <a:pt x="627" y="978"/>
                  </a:cubicBezTo>
                  <a:cubicBezTo>
                    <a:pt x="1279" y="978"/>
                    <a:pt x="1279" y="1"/>
                    <a:pt x="652" y="1"/>
                  </a:cubicBezTo>
                  <a:close/>
                </a:path>
              </a:pathLst>
            </a:custGeom>
            <a:solidFill>
              <a:srgbClr val="F5F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16"/>
            <p:cNvSpPr/>
            <p:nvPr/>
          </p:nvSpPr>
          <p:spPr>
            <a:xfrm>
              <a:off x="5214375" y="4033100"/>
              <a:ext cx="104125" cy="77100"/>
            </a:xfrm>
            <a:custGeom>
              <a:rect b="b" l="l" r="r" t="t"/>
              <a:pathLst>
                <a:path extrusionOk="0" h="3084" w="4165">
                  <a:moveTo>
                    <a:pt x="416" y="1"/>
                  </a:moveTo>
                  <a:cubicBezTo>
                    <a:pt x="330" y="1"/>
                    <a:pt x="256" y="35"/>
                    <a:pt x="201" y="118"/>
                  </a:cubicBezTo>
                  <a:cubicBezTo>
                    <a:pt x="0" y="469"/>
                    <a:pt x="175" y="795"/>
                    <a:pt x="326" y="1146"/>
                  </a:cubicBezTo>
                  <a:cubicBezTo>
                    <a:pt x="501" y="1597"/>
                    <a:pt x="752" y="1998"/>
                    <a:pt x="1053" y="2374"/>
                  </a:cubicBezTo>
                  <a:cubicBezTo>
                    <a:pt x="1444" y="2830"/>
                    <a:pt x="1971" y="3083"/>
                    <a:pt x="2485" y="3083"/>
                  </a:cubicBezTo>
                  <a:cubicBezTo>
                    <a:pt x="2959" y="3083"/>
                    <a:pt x="3423" y="2868"/>
                    <a:pt x="3759" y="2399"/>
                  </a:cubicBezTo>
                  <a:cubicBezTo>
                    <a:pt x="4165" y="1832"/>
                    <a:pt x="3603" y="1052"/>
                    <a:pt x="2990" y="1052"/>
                  </a:cubicBezTo>
                  <a:cubicBezTo>
                    <a:pt x="2844" y="1052"/>
                    <a:pt x="2696" y="1095"/>
                    <a:pt x="2556" y="1196"/>
                  </a:cubicBezTo>
                  <a:cubicBezTo>
                    <a:pt x="2456" y="1271"/>
                    <a:pt x="2381" y="1321"/>
                    <a:pt x="2306" y="1372"/>
                  </a:cubicBezTo>
                  <a:lnTo>
                    <a:pt x="2231" y="1372"/>
                  </a:lnTo>
                  <a:cubicBezTo>
                    <a:pt x="2055" y="1296"/>
                    <a:pt x="1729" y="996"/>
                    <a:pt x="1554" y="820"/>
                  </a:cubicBezTo>
                  <a:cubicBezTo>
                    <a:pt x="1390" y="677"/>
                    <a:pt x="793"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16"/>
            <p:cNvSpPr/>
            <p:nvPr/>
          </p:nvSpPr>
          <p:spPr>
            <a:xfrm>
              <a:off x="5405475" y="3999275"/>
              <a:ext cx="82975" cy="88100"/>
            </a:xfrm>
            <a:custGeom>
              <a:rect b="b" l="l" r="r" t="t"/>
              <a:pathLst>
                <a:path extrusionOk="0" h="3524" w="3319">
                  <a:moveTo>
                    <a:pt x="489" y="0"/>
                  </a:moveTo>
                  <a:cubicBezTo>
                    <a:pt x="334" y="0"/>
                    <a:pt x="189" y="109"/>
                    <a:pt x="125" y="268"/>
                  </a:cubicBezTo>
                  <a:cubicBezTo>
                    <a:pt x="0" y="594"/>
                    <a:pt x="75" y="970"/>
                    <a:pt x="75" y="1296"/>
                  </a:cubicBezTo>
                  <a:cubicBezTo>
                    <a:pt x="100" y="1747"/>
                    <a:pt x="201" y="2148"/>
                    <a:pt x="376" y="2549"/>
                  </a:cubicBezTo>
                  <a:cubicBezTo>
                    <a:pt x="630" y="3137"/>
                    <a:pt x="1277" y="3523"/>
                    <a:pt x="1902" y="3523"/>
                  </a:cubicBezTo>
                  <a:cubicBezTo>
                    <a:pt x="2263" y="3523"/>
                    <a:pt x="2616" y="3394"/>
                    <a:pt x="2882" y="3101"/>
                  </a:cubicBezTo>
                  <a:cubicBezTo>
                    <a:pt x="3318" y="2592"/>
                    <a:pt x="3099" y="1593"/>
                    <a:pt x="2339" y="1593"/>
                  </a:cubicBezTo>
                  <a:cubicBezTo>
                    <a:pt x="2312" y="1593"/>
                    <a:pt x="2284" y="1594"/>
                    <a:pt x="2256" y="1597"/>
                  </a:cubicBezTo>
                  <a:cubicBezTo>
                    <a:pt x="2080" y="1622"/>
                    <a:pt x="1930" y="1622"/>
                    <a:pt x="1755" y="1697"/>
                  </a:cubicBezTo>
                  <a:cubicBezTo>
                    <a:pt x="1654" y="1622"/>
                    <a:pt x="1604" y="1547"/>
                    <a:pt x="1554" y="1471"/>
                  </a:cubicBezTo>
                  <a:cubicBezTo>
                    <a:pt x="1429" y="1271"/>
                    <a:pt x="1253" y="1070"/>
                    <a:pt x="1153" y="845"/>
                  </a:cubicBezTo>
                  <a:cubicBezTo>
                    <a:pt x="1028" y="594"/>
                    <a:pt x="953" y="319"/>
                    <a:pt x="752" y="118"/>
                  </a:cubicBezTo>
                  <a:cubicBezTo>
                    <a:pt x="670" y="36"/>
                    <a:pt x="578"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16"/>
            <p:cNvSpPr/>
            <p:nvPr/>
          </p:nvSpPr>
          <p:spPr>
            <a:xfrm>
              <a:off x="5548325" y="3972750"/>
              <a:ext cx="80850" cy="61150"/>
            </a:xfrm>
            <a:custGeom>
              <a:rect b="b" l="l" r="r" t="t"/>
              <a:pathLst>
                <a:path extrusionOk="0" h="2446" w="3234">
                  <a:moveTo>
                    <a:pt x="589" y="0"/>
                  </a:moveTo>
                  <a:cubicBezTo>
                    <a:pt x="434" y="0"/>
                    <a:pt x="302" y="67"/>
                    <a:pt x="226" y="252"/>
                  </a:cubicBezTo>
                  <a:cubicBezTo>
                    <a:pt x="0" y="753"/>
                    <a:pt x="577" y="1354"/>
                    <a:pt x="878" y="1680"/>
                  </a:cubicBezTo>
                  <a:cubicBezTo>
                    <a:pt x="1251" y="2090"/>
                    <a:pt x="1707" y="2445"/>
                    <a:pt x="2215" y="2445"/>
                  </a:cubicBezTo>
                  <a:cubicBezTo>
                    <a:pt x="2390" y="2445"/>
                    <a:pt x="2571" y="2403"/>
                    <a:pt x="2757" y="2307"/>
                  </a:cubicBezTo>
                  <a:cubicBezTo>
                    <a:pt x="3209" y="2056"/>
                    <a:pt x="3234" y="1480"/>
                    <a:pt x="2933" y="1129"/>
                  </a:cubicBezTo>
                  <a:cubicBezTo>
                    <a:pt x="2557" y="728"/>
                    <a:pt x="1980" y="653"/>
                    <a:pt x="1504" y="377"/>
                  </a:cubicBezTo>
                  <a:cubicBezTo>
                    <a:pt x="1288" y="260"/>
                    <a:pt x="894" y="0"/>
                    <a:pt x="5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16"/>
            <p:cNvSpPr/>
            <p:nvPr/>
          </p:nvSpPr>
          <p:spPr>
            <a:xfrm>
              <a:off x="5009425" y="3717025"/>
              <a:ext cx="38925" cy="30600"/>
            </a:xfrm>
            <a:custGeom>
              <a:rect b="b" l="l" r="r" t="t"/>
              <a:pathLst>
                <a:path extrusionOk="0" h="1224" w="1557">
                  <a:moveTo>
                    <a:pt x="970" y="1"/>
                  </a:moveTo>
                  <a:cubicBezTo>
                    <a:pt x="400" y="1"/>
                    <a:pt x="0" y="1014"/>
                    <a:pt x="654" y="1207"/>
                  </a:cubicBezTo>
                  <a:cubicBezTo>
                    <a:pt x="698" y="1218"/>
                    <a:pt x="741" y="1223"/>
                    <a:pt x="783" y="1223"/>
                  </a:cubicBezTo>
                  <a:cubicBezTo>
                    <a:pt x="932" y="1223"/>
                    <a:pt x="1069" y="1160"/>
                    <a:pt x="1206" y="1082"/>
                  </a:cubicBezTo>
                  <a:cubicBezTo>
                    <a:pt x="1456" y="932"/>
                    <a:pt x="1556" y="681"/>
                    <a:pt x="1531" y="380"/>
                  </a:cubicBezTo>
                  <a:cubicBezTo>
                    <a:pt x="1481" y="155"/>
                    <a:pt x="1231" y="30"/>
                    <a:pt x="1030" y="4"/>
                  </a:cubicBezTo>
                  <a:cubicBezTo>
                    <a:pt x="1010" y="2"/>
                    <a:pt x="990" y="1"/>
                    <a:pt x="9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16"/>
            <p:cNvSpPr/>
            <p:nvPr/>
          </p:nvSpPr>
          <p:spPr>
            <a:xfrm>
              <a:off x="5087175" y="3742250"/>
              <a:ext cx="21125" cy="18700"/>
            </a:xfrm>
            <a:custGeom>
              <a:rect b="b" l="l" r="r" t="t"/>
              <a:pathLst>
                <a:path extrusionOk="0" h="748" w="845">
                  <a:moveTo>
                    <a:pt x="423" y="1"/>
                  </a:moveTo>
                  <a:cubicBezTo>
                    <a:pt x="374" y="1"/>
                    <a:pt x="323" y="15"/>
                    <a:pt x="276" y="48"/>
                  </a:cubicBezTo>
                  <a:cubicBezTo>
                    <a:pt x="176" y="123"/>
                    <a:pt x="101" y="198"/>
                    <a:pt x="50" y="324"/>
                  </a:cubicBezTo>
                  <a:cubicBezTo>
                    <a:pt x="0" y="474"/>
                    <a:pt x="101" y="599"/>
                    <a:pt x="201" y="700"/>
                  </a:cubicBezTo>
                  <a:lnTo>
                    <a:pt x="226" y="700"/>
                  </a:lnTo>
                  <a:cubicBezTo>
                    <a:pt x="260" y="734"/>
                    <a:pt x="304" y="747"/>
                    <a:pt x="349" y="747"/>
                  </a:cubicBezTo>
                  <a:cubicBezTo>
                    <a:pt x="404" y="747"/>
                    <a:pt x="460" y="727"/>
                    <a:pt x="502" y="700"/>
                  </a:cubicBezTo>
                  <a:cubicBezTo>
                    <a:pt x="627" y="625"/>
                    <a:pt x="652" y="549"/>
                    <a:pt x="702" y="474"/>
                  </a:cubicBezTo>
                  <a:cubicBezTo>
                    <a:pt x="845" y="271"/>
                    <a:pt x="640" y="1"/>
                    <a:pt x="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6"/>
            <p:cNvSpPr/>
            <p:nvPr/>
          </p:nvSpPr>
          <p:spPr>
            <a:xfrm>
              <a:off x="5113475" y="3737175"/>
              <a:ext cx="7550" cy="5675"/>
            </a:xfrm>
            <a:custGeom>
              <a:rect b="b" l="l" r="r" t="t"/>
              <a:pathLst>
                <a:path extrusionOk="0" h="227" w="302">
                  <a:moveTo>
                    <a:pt x="151" y="0"/>
                  </a:moveTo>
                  <a:cubicBezTo>
                    <a:pt x="1" y="0"/>
                    <a:pt x="1" y="226"/>
                    <a:pt x="151" y="226"/>
                  </a:cubicBezTo>
                  <a:cubicBezTo>
                    <a:pt x="302" y="226"/>
                    <a:pt x="302"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116"/>
          <p:cNvGrpSpPr/>
          <p:nvPr/>
        </p:nvGrpSpPr>
        <p:grpSpPr>
          <a:xfrm>
            <a:off x="5871775" y="3124000"/>
            <a:ext cx="1370350" cy="1574725"/>
            <a:chOff x="5456475" y="3107400"/>
            <a:chExt cx="1370350" cy="1574725"/>
          </a:xfrm>
        </p:grpSpPr>
        <p:sp>
          <p:nvSpPr>
            <p:cNvPr id="4261" name="Google Shape;4261;p116"/>
            <p:cNvSpPr/>
            <p:nvPr/>
          </p:nvSpPr>
          <p:spPr>
            <a:xfrm>
              <a:off x="5456475" y="4046400"/>
              <a:ext cx="142975" cy="78025"/>
            </a:xfrm>
            <a:custGeom>
              <a:rect b="b" l="l" r="r" t="t"/>
              <a:pathLst>
                <a:path extrusionOk="0" h="3121" w="5719">
                  <a:moveTo>
                    <a:pt x="5032" y="0"/>
                  </a:moveTo>
                  <a:cubicBezTo>
                    <a:pt x="4933" y="0"/>
                    <a:pt x="4830" y="35"/>
                    <a:pt x="4738" y="116"/>
                  </a:cubicBezTo>
                  <a:cubicBezTo>
                    <a:pt x="4011" y="768"/>
                    <a:pt x="3259" y="1369"/>
                    <a:pt x="2407" y="1870"/>
                  </a:cubicBezTo>
                  <a:cubicBezTo>
                    <a:pt x="1680" y="2296"/>
                    <a:pt x="853" y="2497"/>
                    <a:pt x="101" y="2848"/>
                  </a:cubicBezTo>
                  <a:cubicBezTo>
                    <a:pt x="1" y="2898"/>
                    <a:pt x="26" y="3048"/>
                    <a:pt x="126" y="3073"/>
                  </a:cubicBezTo>
                  <a:cubicBezTo>
                    <a:pt x="270" y="3106"/>
                    <a:pt x="417" y="3120"/>
                    <a:pt x="565" y="3120"/>
                  </a:cubicBezTo>
                  <a:cubicBezTo>
                    <a:pt x="1215" y="3120"/>
                    <a:pt x="1890" y="2842"/>
                    <a:pt x="2482" y="2597"/>
                  </a:cubicBezTo>
                  <a:cubicBezTo>
                    <a:pt x="3510" y="2171"/>
                    <a:pt x="4537" y="1544"/>
                    <a:pt x="5364" y="768"/>
                  </a:cubicBezTo>
                  <a:cubicBezTo>
                    <a:pt x="5718" y="453"/>
                    <a:pt x="5394" y="0"/>
                    <a:pt x="50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16"/>
            <p:cNvSpPr/>
            <p:nvPr/>
          </p:nvSpPr>
          <p:spPr>
            <a:xfrm>
              <a:off x="5481725" y="4093275"/>
              <a:ext cx="158325" cy="90175"/>
            </a:xfrm>
            <a:custGeom>
              <a:rect b="b" l="l" r="r" t="t"/>
              <a:pathLst>
                <a:path extrusionOk="0" h="3607" w="6333">
                  <a:moveTo>
                    <a:pt x="5730" y="1"/>
                  </a:moveTo>
                  <a:cubicBezTo>
                    <a:pt x="5659" y="1"/>
                    <a:pt x="5584" y="22"/>
                    <a:pt x="5507" y="70"/>
                  </a:cubicBezTo>
                  <a:cubicBezTo>
                    <a:pt x="4605" y="647"/>
                    <a:pt x="3778" y="1324"/>
                    <a:pt x="2876" y="1925"/>
                  </a:cubicBezTo>
                  <a:cubicBezTo>
                    <a:pt x="1999" y="2502"/>
                    <a:pt x="1071" y="2928"/>
                    <a:pt x="119" y="3379"/>
                  </a:cubicBezTo>
                  <a:cubicBezTo>
                    <a:pt x="1" y="3426"/>
                    <a:pt x="83" y="3606"/>
                    <a:pt x="197" y="3606"/>
                  </a:cubicBezTo>
                  <a:cubicBezTo>
                    <a:pt x="205" y="3606"/>
                    <a:pt x="212" y="3606"/>
                    <a:pt x="219" y="3604"/>
                  </a:cubicBezTo>
                  <a:cubicBezTo>
                    <a:pt x="2224" y="3178"/>
                    <a:pt x="4254" y="1950"/>
                    <a:pt x="5933" y="847"/>
                  </a:cubicBezTo>
                  <a:cubicBezTo>
                    <a:pt x="6333" y="574"/>
                    <a:pt x="6097" y="1"/>
                    <a:pt x="5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16"/>
            <p:cNvSpPr/>
            <p:nvPr/>
          </p:nvSpPr>
          <p:spPr>
            <a:xfrm>
              <a:off x="5525400" y="4146225"/>
              <a:ext cx="167675" cy="88400"/>
            </a:xfrm>
            <a:custGeom>
              <a:rect b="b" l="l" r="r" t="t"/>
              <a:pathLst>
                <a:path extrusionOk="0" h="3536" w="6707">
                  <a:moveTo>
                    <a:pt x="5938" y="0"/>
                  </a:moveTo>
                  <a:cubicBezTo>
                    <a:pt x="5854" y="0"/>
                    <a:pt x="5769" y="18"/>
                    <a:pt x="5690" y="58"/>
                  </a:cubicBezTo>
                  <a:cubicBezTo>
                    <a:pt x="4763" y="484"/>
                    <a:pt x="3986" y="1286"/>
                    <a:pt x="3084" y="1787"/>
                  </a:cubicBezTo>
                  <a:cubicBezTo>
                    <a:pt x="2181" y="2288"/>
                    <a:pt x="1179" y="2514"/>
                    <a:pt x="277" y="2990"/>
                  </a:cubicBezTo>
                  <a:cubicBezTo>
                    <a:pt x="1" y="3140"/>
                    <a:pt x="151" y="3491"/>
                    <a:pt x="427" y="3516"/>
                  </a:cubicBezTo>
                  <a:cubicBezTo>
                    <a:pt x="535" y="3529"/>
                    <a:pt x="643" y="3535"/>
                    <a:pt x="752" y="3535"/>
                  </a:cubicBezTo>
                  <a:cubicBezTo>
                    <a:pt x="1713" y="3535"/>
                    <a:pt x="2732" y="3072"/>
                    <a:pt x="3610" y="2689"/>
                  </a:cubicBezTo>
                  <a:cubicBezTo>
                    <a:pt x="4587" y="2263"/>
                    <a:pt x="5790" y="1687"/>
                    <a:pt x="6417" y="810"/>
                  </a:cubicBezTo>
                  <a:cubicBezTo>
                    <a:pt x="6706" y="396"/>
                    <a:pt x="6331" y="0"/>
                    <a:pt x="59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16"/>
            <p:cNvSpPr/>
            <p:nvPr/>
          </p:nvSpPr>
          <p:spPr>
            <a:xfrm>
              <a:off x="5586175" y="4172975"/>
              <a:ext cx="157500" cy="105025"/>
            </a:xfrm>
            <a:custGeom>
              <a:rect b="b" l="l" r="r" t="t"/>
              <a:pathLst>
                <a:path extrusionOk="0" h="4201" w="6300">
                  <a:moveTo>
                    <a:pt x="5553" y="1"/>
                  </a:moveTo>
                  <a:cubicBezTo>
                    <a:pt x="5444" y="1"/>
                    <a:pt x="5335" y="29"/>
                    <a:pt x="5239" y="90"/>
                  </a:cubicBezTo>
                  <a:cubicBezTo>
                    <a:pt x="4387" y="617"/>
                    <a:pt x="3710" y="1519"/>
                    <a:pt x="2883" y="2146"/>
                  </a:cubicBezTo>
                  <a:cubicBezTo>
                    <a:pt x="2056" y="2747"/>
                    <a:pt x="1079" y="3123"/>
                    <a:pt x="252" y="3700"/>
                  </a:cubicBezTo>
                  <a:cubicBezTo>
                    <a:pt x="1" y="3875"/>
                    <a:pt x="201" y="4201"/>
                    <a:pt x="452" y="4201"/>
                  </a:cubicBezTo>
                  <a:cubicBezTo>
                    <a:pt x="1530" y="4176"/>
                    <a:pt x="2608" y="3499"/>
                    <a:pt x="3510" y="2973"/>
                  </a:cubicBezTo>
                  <a:cubicBezTo>
                    <a:pt x="4437" y="2421"/>
                    <a:pt x="5565" y="1695"/>
                    <a:pt x="6066" y="742"/>
                  </a:cubicBezTo>
                  <a:cubicBezTo>
                    <a:pt x="6300" y="334"/>
                    <a:pt x="5929" y="1"/>
                    <a:pt x="5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16"/>
            <p:cNvSpPr/>
            <p:nvPr/>
          </p:nvSpPr>
          <p:spPr>
            <a:xfrm>
              <a:off x="5790400" y="4254900"/>
              <a:ext cx="114625" cy="145025"/>
            </a:xfrm>
            <a:custGeom>
              <a:rect b="b" l="l" r="r" t="t"/>
              <a:pathLst>
                <a:path extrusionOk="0" h="5801" w="4585">
                  <a:moveTo>
                    <a:pt x="4028" y="1"/>
                  </a:moveTo>
                  <a:cubicBezTo>
                    <a:pt x="3844" y="1"/>
                    <a:pt x="3654" y="75"/>
                    <a:pt x="3536" y="222"/>
                  </a:cubicBezTo>
                  <a:cubicBezTo>
                    <a:pt x="2910" y="1049"/>
                    <a:pt x="2609" y="2102"/>
                    <a:pt x="2058" y="2979"/>
                  </a:cubicBezTo>
                  <a:cubicBezTo>
                    <a:pt x="1506" y="3856"/>
                    <a:pt x="729" y="4533"/>
                    <a:pt x="153" y="5385"/>
                  </a:cubicBezTo>
                  <a:cubicBezTo>
                    <a:pt x="1" y="5602"/>
                    <a:pt x="207" y="5801"/>
                    <a:pt x="427" y="5801"/>
                  </a:cubicBezTo>
                  <a:cubicBezTo>
                    <a:pt x="461" y="5801"/>
                    <a:pt x="495" y="5796"/>
                    <a:pt x="529" y="5786"/>
                  </a:cubicBezTo>
                  <a:cubicBezTo>
                    <a:pt x="1531" y="5360"/>
                    <a:pt x="2283" y="4357"/>
                    <a:pt x="2935" y="3530"/>
                  </a:cubicBezTo>
                  <a:cubicBezTo>
                    <a:pt x="3611" y="2703"/>
                    <a:pt x="4414" y="1626"/>
                    <a:pt x="4539" y="548"/>
                  </a:cubicBezTo>
                  <a:cubicBezTo>
                    <a:pt x="4585" y="181"/>
                    <a:pt x="4314" y="1"/>
                    <a:pt x="4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16"/>
            <p:cNvSpPr/>
            <p:nvPr/>
          </p:nvSpPr>
          <p:spPr>
            <a:xfrm>
              <a:off x="5658150" y="4209925"/>
              <a:ext cx="139975" cy="125450"/>
            </a:xfrm>
            <a:custGeom>
              <a:rect b="b" l="l" r="r" t="t"/>
              <a:pathLst>
                <a:path extrusionOk="0" h="5018" w="5599">
                  <a:moveTo>
                    <a:pt x="4636" y="1"/>
                  </a:moveTo>
                  <a:cubicBezTo>
                    <a:pt x="4497" y="1"/>
                    <a:pt x="4352" y="50"/>
                    <a:pt x="4215" y="166"/>
                  </a:cubicBezTo>
                  <a:cubicBezTo>
                    <a:pt x="3538" y="718"/>
                    <a:pt x="3062" y="1420"/>
                    <a:pt x="2510" y="2071"/>
                  </a:cubicBezTo>
                  <a:cubicBezTo>
                    <a:pt x="1834" y="2873"/>
                    <a:pt x="1107" y="3575"/>
                    <a:pt x="305" y="4252"/>
                  </a:cubicBezTo>
                  <a:cubicBezTo>
                    <a:pt x="1" y="4512"/>
                    <a:pt x="167" y="5017"/>
                    <a:pt x="543" y="5017"/>
                  </a:cubicBezTo>
                  <a:cubicBezTo>
                    <a:pt x="601" y="5017"/>
                    <a:pt x="664" y="5005"/>
                    <a:pt x="731" y="4978"/>
                  </a:cubicBezTo>
                  <a:cubicBezTo>
                    <a:pt x="1583" y="4603"/>
                    <a:pt x="2310" y="4026"/>
                    <a:pt x="3012" y="3425"/>
                  </a:cubicBezTo>
                  <a:cubicBezTo>
                    <a:pt x="3764" y="2723"/>
                    <a:pt x="4616" y="1996"/>
                    <a:pt x="5242" y="1169"/>
                  </a:cubicBezTo>
                  <a:cubicBezTo>
                    <a:pt x="5598" y="694"/>
                    <a:pt x="5158" y="1"/>
                    <a:pt x="4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16"/>
            <p:cNvSpPr/>
            <p:nvPr/>
          </p:nvSpPr>
          <p:spPr>
            <a:xfrm>
              <a:off x="5729675" y="4258500"/>
              <a:ext cx="110925" cy="107850"/>
            </a:xfrm>
            <a:custGeom>
              <a:rect b="b" l="l" r="r" t="t"/>
              <a:pathLst>
                <a:path extrusionOk="0" h="4314" w="4437">
                  <a:moveTo>
                    <a:pt x="3862" y="1"/>
                  </a:moveTo>
                  <a:cubicBezTo>
                    <a:pt x="3845" y="1"/>
                    <a:pt x="3828" y="2"/>
                    <a:pt x="3810" y="3"/>
                  </a:cubicBezTo>
                  <a:cubicBezTo>
                    <a:pt x="2933" y="78"/>
                    <a:pt x="2356" y="1356"/>
                    <a:pt x="1880" y="1958"/>
                  </a:cubicBezTo>
                  <a:cubicBezTo>
                    <a:pt x="1529" y="2409"/>
                    <a:pt x="1153" y="2860"/>
                    <a:pt x="752" y="3236"/>
                  </a:cubicBezTo>
                  <a:cubicBezTo>
                    <a:pt x="477" y="3512"/>
                    <a:pt x="201" y="3687"/>
                    <a:pt x="25" y="4038"/>
                  </a:cubicBezTo>
                  <a:cubicBezTo>
                    <a:pt x="0" y="4113"/>
                    <a:pt x="50" y="4264"/>
                    <a:pt x="151" y="4289"/>
                  </a:cubicBezTo>
                  <a:cubicBezTo>
                    <a:pt x="232" y="4305"/>
                    <a:pt x="313" y="4313"/>
                    <a:pt x="394" y="4313"/>
                  </a:cubicBezTo>
                  <a:cubicBezTo>
                    <a:pt x="1158" y="4313"/>
                    <a:pt x="1883" y="3612"/>
                    <a:pt x="2381" y="3136"/>
                  </a:cubicBezTo>
                  <a:cubicBezTo>
                    <a:pt x="2807" y="2735"/>
                    <a:pt x="3208" y="2284"/>
                    <a:pt x="3609" y="1857"/>
                  </a:cubicBezTo>
                  <a:cubicBezTo>
                    <a:pt x="3960" y="1456"/>
                    <a:pt x="4436" y="1131"/>
                    <a:pt x="4411" y="554"/>
                  </a:cubicBezTo>
                  <a:cubicBezTo>
                    <a:pt x="4411" y="221"/>
                    <a:pt x="4186" y="1"/>
                    <a:pt x="38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16"/>
            <p:cNvSpPr/>
            <p:nvPr/>
          </p:nvSpPr>
          <p:spPr>
            <a:xfrm>
              <a:off x="5996900" y="4498775"/>
              <a:ext cx="62050" cy="183350"/>
            </a:xfrm>
            <a:custGeom>
              <a:rect b="b" l="l" r="r" t="t"/>
              <a:pathLst>
                <a:path extrusionOk="0" h="7334" w="2482">
                  <a:moveTo>
                    <a:pt x="523" y="0"/>
                  </a:moveTo>
                  <a:cubicBezTo>
                    <a:pt x="482" y="0"/>
                    <a:pt x="441" y="12"/>
                    <a:pt x="427" y="42"/>
                  </a:cubicBezTo>
                  <a:cubicBezTo>
                    <a:pt x="1" y="969"/>
                    <a:pt x="352" y="2097"/>
                    <a:pt x="502" y="3074"/>
                  </a:cubicBezTo>
                  <a:cubicBezTo>
                    <a:pt x="728" y="4353"/>
                    <a:pt x="753" y="5982"/>
                    <a:pt x="1479" y="7109"/>
                  </a:cubicBezTo>
                  <a:cubicBezTo>
                    <a:pt x="1576" y="7265"/>
                    <a:pt x="1718" y="7333"/>
                    <a:pt x="1859" y="7333"/>
                  </a:cubicBezTo>
                  <a:cubicBezTo>
                    <a:pt x="2082" y="7333"/>
                    <a:pt x="2301" y="7161"/>
                    <a:pt x="2332" y="6884"/>
                  </a:cubicBezTo>
                  <a:cubicBezTo>
                    <a:pt x="2482" y="5706"/>
                    <a:pt x="1931" y="4428"/>
                    <a:pt x="1655" y="3275"/>
                  </a:cubicBezTo>
                  <a:cubicBezTo>
                    <a:pt x="1404" y="2222"/>
                    <a:pt x="1354" y="844"/>
                    <a:pt x="602" y="17"/>
                  </a:cubicBezTo>
                  <a:cubicBezTo>
                    <a:pt x="581" y="6"/>
                    <a:pt x="552"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16"/>
            <p:cNvSpPr/>
            <p:nvPr/>
          </p:nvSpPr>
          <p:spPr>
            <a:xfrm>
              <a:off x="6059875" y="4503375"/>
              <a:ext cx="62050" cy="176075"/>
            </a:xfrm>
            <a:custGeom>
              <a:rect b="b" l="l" r="r" t="t"/>
              <a:pathLst>
                <a:path extrusionOk="0" h="7043" w="2482">
                  <a:moveTo>
                    <a:pt x="470" y="1"/>
                  </a:moveTo>
                  <a:cubicBezTo>
                    <a:pt x="303" y="1"/>
                    <a:pt x="129" y="124"/>
                    <a:pt x="101" y="333"/>
                  </a:cubicBezTo>
                  <a:cubicBezTo>
                    <a:pt x="0" y="1436"/>
                    <a:pt x="201" y="2489"/>
                    <a:pt x="452" y="3566"/>
                  </a:cubicBezTo>
                  <a:cubicBezTo>
                    <a:pt x="702" y="4619"/>
                    <a:pt x="878" y="5822"/>
                    <a:pt x="1429" y="6774"/>
                  </a:cubicBezTo>
                  <a:cubicBezTo>
                    <a:pt x="1536" y="6959"/>
                    <a:pt x="1715" y="7042"/>
                    <a:pt x="1893" y="7042"/>
                  </a:cubicBezTo>
                  <a:cubicBezTo>
                    <a:pt x="2175" y="7042"/>
                    <a:pt x="2457" y="6836"/>
                    <a:pt x="2457" y="6499"/>
                  </a:cubicBezTo>
                  <a:cubicBezTo>
                    <a:pt x="2482" y="5521"/>
                    <a:pt x="2031" y="4619"/>
                    <a:pt x="1730" y="3717"/>
                  </a:cubicBezTo>
                  <a:cubicBezTo>
                    <a:pt x="1354" y="2564"/>
                    <a:pt x="1053" y="1411"/>
                    <a:pt x="777" y="258"/>
                  </a:cubicBezTo>
                  <a:cubicBezTo>
                    <a:pt x="733" y="80"/>
                    <a:pt x="604"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16"/>
            <p:cNvSpPr/>
            <p:nvPr/>
          </p:nvSpPr>
          <p:spPr>
            <a:xfrm>
              <a:off x="6110000" y="4505125"/>
              <a:ext cx="85450" cy="174975"/>
            </a:xfrm>
            <a:custGeom>
              <a:rect b="b" l="l" r="r" t="t"/>
              <a:pathLst>
                <a:path extrusionOk="0" h="6999" w="3418">
                  <a:moveTo>
                    <a:pt x="950" y="0"/>
                  </a:moveTo>
                  <a:cubicBezTo>
                    <a:pt x="884" y="0"/>
                    <a:pt x="815" y="38"/>
                    <a:pt x="777" y="113"/>
                  </a:cubicBezTo>
                  <a:cubicBezTo>
                    <a:pt x="0" y="2018"/>
                    <a:pt x="1153" y="4925"/>
                    <a:pt x="1930" y="6654"/>
                  </a:cubicBezTo>
                  <a:cubicBezTo>
                    <a:pt x="2033" y="6898"/>
                    <a:pt x="2231" y="6999"/>
                    <a:pt x="2442" y="6999"/>
                  </a:cubicBezTo>
                  <a:cubicBezTo>
                    <a:pt x="2902" y="6999"/>
                    <a:pt x="3418" y="6518"/>
                    <a:pt x="3108" y="6003"/>
                  </a:cubicBezTo>
                  <a:cubicBezTo>
                    <a:pt x="2532" y="5025"/>
                    <a:pt x="2106" y="4023"/>
                    <a:pt x="1755" y="2970"/>
                  </a:cubicBezTo>
                  <a:cubicBezTo>
                    <a:pt x="1454" y="2043"/>
                    <a:pt x="1429" y="1040"/>
                    <a:pt x="1103" y="113"/>
                  </a:cubicBezTo>
                  <a:cubicBezTo>
                    <a:pt x="1078" y="38"/>
                    <a:pt x="1016" y="0"/>
                    <a:pt x="9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16"/>
            <p:cNvSpPr/>
            <p:nvPr/>
          </p:nvSpPr>
          <p:spPr>
            <a:xfrm>
              <a:off x="6171400" y="4502725"/>
              <a:ext cx="69300" cy="143925"/>
            </a:xfrm>
            <a:custGeom>
              <a:rect b="b" l="l" r="r" t="t"/>
              <a:pathLst>
                <a:path extrusionOk="0" h="5757" w="2772">
                  <a:moveTo>
                    <a:pt x="539" y="1"/>
                  </a:moveTo>
                  <a:cubicBezTo>
                    <a:pt x="388" y="1"/>
                    <a:pt x="248" y="85"/>
                    <a:pt x="201" y="284"/>
                  </a:cubicBezTo>
                  <a:cubicBezTo>
                    <a:pt x="1" y="1086"/>
                    <a:pt x="276" y="1963"/>
                    <a:pt x="452" y="2765"/>
                  </a:cubicBezTo>
                  <a:cubicBezTo>
                    <a:pt x="677" y="3668"/>
                    <a:pt x="953" y="4570"/>
                    <a:pt x="1354" y="5397"/>
                  </a:cubicBezTo>
                  <a:cubicBezTo>
                    <a:pt x="1465" y="5651"/>
                    <a:pt x="1660" y="5757"/>
                    <a:pt x="1862" y="5757"/>
                  </a:cubicBezTo>
                  <a:cubicBezTo>
                    <a:pt x="2298" y="5757"/>
                    <a:pt x="2772" y="5268"/>
                    <a:pt x="2532" y="4720"/>
                  </a:cubicBezTo>
                  <a:cubicBezTo>
                    <a:pt x="2206" y="3968"/>
                    <a:pt x="1855" y="3241"/>
                    <a:pt x="1580" y="2464"/>
                  </a:cubicBezTo>
                  <a:cubicBezTo>
                    <a:pt x="1354" y="1763"/>
                    <a:pt x="1254" y="986"/>
                    <a:pt x="978" y="284"/>
                  </a:cubicBezTo>
                  <a:cubicBezTo>
                    <a:pt x="898" y="110"/>
                    <a:pt x="711" y="1"/>
                    <a:pt x="5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16"/>
            <p:cNvSpPr/>
            <p:nvPr/>
          </p:nvSpPr>
          <p:spPr>
            <a:xfrm>
              <a:off x="6230925" y="4512225"/>
              <a:ext cx="68850" cy="139700"/>
            </a:xfrm>
            <a:custGeom>
              <a:rect b="b" l="l" r="r" t="t"/>
              <a:pathLst>
                <a:path extrusionOk="0" h="5588" w="2754">
                  <a:moveTo>
                    <a:pt x="930" y="0"/>
                  </a:moveTo>
                  <a:cubicBezTo>
                    <a:pt x="757" y="0"/>
                    <a:pt x="583" y="90"/>
                    <a:pt x="527" y="280"/>
                  </a:cubicBezTo>
                  <a:cubicBezTo>
                    <a:pt x="1" y="1934"/>
                    <a:pt x="1053" y="3889"/>
                    <a:pt x="1755" y="5343"/>
                  </a:cubicBezTo>
                  <a:cubicBezTo>
                    <a:pt x="1834" y="5516"/>
                    <a:pt x="1969" y="5588"/>
                    <a:pt x="2110" y="5588"/>
                  </a:cubicBezTo>
                  <a:cubicBezTo>
                    <a:pt x="2419" y="5588"/>
                    <a:pt x="2754" y="5245"/>
                    <a:pt x="2582" y="4866"/>
                  </a:cubicBezTo>
                  <a:cubicBezTo>
                    <a:pt x="1981" y="3488"/>
                    <a:pt x="1204" y="1959"/>
                    <a:pt x="1329" y="405"/>
                  </a:cubicBezTo>
                  <a:cubicBezTo>
                    <a:pt x="1357" y="141"/>
                    <a:pt x="1145" y="0"/>
                    <a:pt x="9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16"/>
            <p:cNvSpPr/>
            <p:nvPr/>
          </p:nvSpPr>
          <p:spPr>
            <a:xfrm>
              <a:off x="6298300" y="4504875"/>
              <a:ext cx="58725" cy="146075"/>
            </a:xfrm>
            <a:custGeom>
              <a:rect b="b" l="l" r="r" t="t"/>
              <a:pathLst>
                <a:path extrusionOk="0" h="5843" w="2349">
                  <a:moveTo>
                    <a:pt x="274" y="1"/>
                  </a:moveTo>
                  <a:cubicBezTo>
                    <a:pt x="133" y="1"/>
                    <a:pt x="0" y="88"/>
                    <a:pt x="12" y="273"/>
                  </a:cubicBezTo>
                  <a:cubicBezTo>
                    <a:pt x="138" y="2153"/>
                    <a:pt x="890" y="3857"/>
                    <a:pt x="1516" y="5587"/>
                  </a:cubicBezTo>
                  <a:cubicBezTo>
                    <a:pt x="1576" y="5766"/>
                    <a:pt x="1731" y="5842"/>
                    <a:pt x="1885" y="5842"/>
                  </a:cubicBezTo>
                  <a:cubicBezTo>
                    <a:pt x="2118" y="5842"/>
                    <a:pt x="2349" y="5668"/>
                    <a:pt x="2243" y="5411"/>
                  </a:cubicBezTo>
                  <a:cubicBezTo>
                    <a:pt x="1566" y="3732"/>
                    <a:pt x="789" y="2103"/>
                    <a:pt x="589" y="273"/>
                  </a:cubicBezTo>
                  <a:cubicBezTo>
                    <a:pt x="576" y="95"/>
                    <a:pt x="421" y="1"/>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16"/>
            <p:cNvSpPr/>
            <p:nvPr/>
          </p:nvSpPr>
          <p:spPr>
            <a:xfrm>
              <a:off x="6342450" y="4498975"/>
              <a:ext cx="57575" cy="145400"/>
            </a:xfrm>
            <a:custGeom>
              <a:rect b="b" l="l" r="r" t="t"/>
              <a:pathLst>
                <a:path extrusionOk="0" h="5816" w="2303">
                  <a:moveTo>
                    <a:pt x="106" y="1"/>
                  </a:moveTo>
                  <a:cubicBezTo>
                    <a:pt x="54" y="1"/>
                    <a:pt x="1" y="39"/>
                    <a:pt x="1" y="108"/>
                  </a:cubicBezTo>
                  <a:cubicBezTo>
                    <a:pt x="101" y="2013"/>
                    <a:pt x="803" y="3742"/>
                    <a:pt x="1379" y="5522"/>
                  </a:cubicBezTo>
                  <a:cubicBezTo>
                    <a:pt x="1438" y="5729"/>
                    <a:pt x="1606" y="5816"/>
                    <a:pt x="1776" y="5816"/>
                  </a:cubicBezTo>
                  <a:cubicBezTo>
                    <a:pt x="2037" y="5816"/>
                    <a:pt x="2303" y="5610"/>
                    <a:pt x="2181" y="5321"/>
                  </a:cubicBezTo>
                  <a:cubicBezTo>
                    <a:pt x="1479" y="3592"/>
                    <a:pt x="627" y="1913"/>
                    <a:pt x="201" y="83"/>
                  </a:cubicBezTo>
                  <a:cubicBezTo>
                    <a:pt x="190" y="27"/>
                    <a:pt x="148" y="1"/>
                    <a:pt x="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16"/>
            <p:cNvSpPr/>
            <p:nvPr/>
          </p:nvSpPr>
          <p:spPr>
            <a:xfrm>
              <a:off x="6381500" y="4496125"/>
              <a:ext cx="88000" cy="149100"/>
            </a:xfrm>
            <a:custGeom>
              <a:rect b="b" l="l" r="r" t="t"/>
              <a:pathLst>
                <a:path extrusionOk="0" h="5964" w="3520">
                  <a:moveTo>
                    <a:pt x="130" y="0"/>
                  </a:moveTo>
                  <a:cubicBezTo>
                    <a:pt x="64" y="0"/>
                    <a:pt x="1" y="62"/>
                    <a:pt x="18" y="147"/>
                  </a:cubicBezTo>
                  <a:cubicBezTo>
                    <a:pt x="444" y="2102"/>
                    <a:pt x="1446" y="4082"/>
                    <a:pt x="2549" y="5761"/>
                  </a:cubicBezTo>
                  <a:cubicBezTo>
                    <a:pt x="2649" y="5904"/>
                    <a:pt x="2780" y="5964"/>
                    <a:pt x="2907" y="5964"/>
                  </a:cubicBezTo>
                  <a:cubicBezTo>
                    <a:pt x="3225" y="5964"/>
                    <a:pt x="3519" y="5593"/>
                    <a:pt x="3251" y="5235"/>
                  </a:cubicBezTo>
                  <a:cubicBezTo>
                    <a:pt x="1948" y="3631"/>
                    <a:pt x="1171" y="1851"/>
                    <a:pt x="218" y="47"/>
                  </a:cubicBezTo>
                  <a:cubicBezTo>
                    <a:pt x="194" y="14"/>
                    <a:pt x="162" y="0"/>
                    <a:pt x="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16"/>
            <p:cNvSpPr/>
            <p:nvPr/>
          </p:nvSpPr>
          <p:spPr>
            <a:xfrm>
              <a:off x="6054850" y="3465950"/>
              <a:ext cx="151675" cy="174825"/>
            </a:xfrm>
            <a:custGeom>
              <a:rect b="b" l="l" r="r" t="t"/>
              <a:pathLst>
                <a:path extrusionOk="0" h="6993" w="6067">
                  <a:moveTo>
                    <a:pt x="1279" y="0"/>
                  </a:moveTo>
                  <a:cubicBezTo>
                    <a:pt x="828" y="827"/>
                    <a:pt x="402" y="1655"/>
                    <a:pt x="1" y="2457"/>
                  </a:cubicBezTo>
                  <a:lnTo>
                    <a:pt x="76" y="2482"/>
                  </a:lnTo>
                  <a:cubicBezTo>
                    <a:pt x="76" y="2482"/>
                    <a:pt x="1555" y="5715"/>
                    <a:pt x="4663" y="6993"/>
                  </a:cubicBezTo>
                  <a:cubicBezTo>
                    <a:pt x="5114" y="6366"/>
                    <a:pt x="5590" y="5715"/>
                    <a:pt x="6066" y="5063"/>
                  </a:cubicBezTo>
                  <a:cubicBezTo>
                    <a:pt x="3961" y="4236"/>
                    <a:pt x="1755" y="777"/>
                    <a:pt x="1279" y="0"/>
                  </a:cubicBezTo>
                  <a:close/>
                </a:path>
              </a:pathLst>
            </a:custGeom>
            <a:solidFill>
              <a:srgbClr val="EDE9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16"/>
            <p:cNvSpPr/>
            <p:nvPr/>
          </p:nvSpPr>
          <p:spPr>
            <a:xfrm>
              <a:off x="5952100" y="4309300"/>
              <a:ext cx="457425" cy="122075"/>
            </a:xfrm>
            <a:custGeom>
              <a:rect b="b" l="l" r="r" t="t"/>
              <a:pathLst>
                <a:path extrusionOk="0" h="4883" w="18297">
                  <a:moveTo>
                    <a:pt x="51" y="1"/>
                  </a:moveTo>
                  <a:cubicBezTo>
                    <a:pt x="1" y="1029"/>
                    <a:pt x="26" y="2081"/>
                    <a:pt x="101" y="3084"/>
                  </a:cubicBezTo>
                  <a:lnTo>
                    <a:pt x="176" y="3084"/>
                  </a:lnTo>
                  <a:cubicBezTo>
                    <a:pt x="176" y="3084"/>
                    <a:pt x="5437" y="4883"/>
                    <a:pt x="11557" y="4883"/>
                  </a:cubicBezTo>
                  <a:cubicBezTo>
                    <a:pt x="13736" y="4883"/>
                    <a:pt x="16023" y="4655"/>
                    <a:pt x="18221" y="4036"/>
                  </a:cubicBezTo>
                  <a:lnTo>
                    <a:pt x="18296" y="4036"/>
                  </a:lnTo>
                  <a:cubicBezTo>
                    <a:pt x="18196" y="3409"/>
                    <a:pt x="18146" y="2708"/>
                    <a:pt x="18171" y="1956"/>
                  </a:cubicBezTo>
                  <a:cubicBezTo>
                    <a:pt x="18196" y="1455"/>
                    <a:pt x="18221" y="1003"/>
                    <a:pt x="18296" y="552"/>
                  </a:cubicBezTo>
                  <a:lnTo>
                    <a:pt x="18296" y="552"/>
                  </a:lnTo>
                  <a:cubicBezTo>
                    <a:pt x="16085" y="1338"/>
                    <a:pt x="13619" y="1616"/>
                    <a:pt x="11239" y="1616"/>
                  </a:cubicBezTo>
                  <a:cubicBezTo>
                    <a:pt x="5498" y="1616"/>
                    <a:pt x="251"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16"/>
            <p:cNvSpPr/>
            <p:nvPr/>
          </p:nvSpPr>
          <p:spPr>
            <a:xfrm>
              <a:off x="6299225" y="3356925"/>
              <a:ext cx="461175" cy="179625"/>
            </a:xfrm>
            <a:custGeom>
              <a:rect b="b" l="l" r="r" t="t"/>
              <a:pathLst>
                <a:path extrusionOk="0" h="7185" w="18447">
                  <a:moveTo>
                    <a:pt x="2582" y="0"/>
                  </a:moveTo>
                  <a:cubicBezTo>
                    <a:pt x="1830" y="1329"/>
                    <a:pt x="953" y="2732"/>
                    <a:pt x="0" y="4161"/>
                  </a:cubicBezTo>
                  <a:cubicBezTo>
                    <a:pt x="0" y="4161"/>
                    <a:pt x="5671" y="7184"/>
                    <a:pt x="12934" y="7184"/>
                  </a:cubicBezTo>
                  <a:cubicBezTo>
                    <a:pt x="14061" y="7184"/>
                    <a:pt x="15227" y="7111"/>
                    <a:pt x="16417" y="6943"/>
                  </a:cubicBezTo>
                  <a:lnTo>
                    <a:pt x="16868" y="6717"/>
                  </a:lnTo>
                  <a:cubicBezTo>
                    <a:pt x="17419" y="5915"/>
                    <a:pt x="17945" y="5088"/>
                    <a:pt x="18447" y="4311"/>
                  </a:cubicBezTo>
                  <a:lnTo>
                    <a:pt x="18321" y="4236"/>
                  </a:lnTo>
                  <a:cubicBezTo>
                    <a:pt x="18189" y="4238"/>
                    <a:pt x="18057" y="4239"/>
                    <a:pt x="17926" y="4239"/>
                  </a:cubicBezTo>
                  <a:cubicBezTo>
                    <a:pt x="9061" y="4239"/>
                    <a:pt x="2779" y="124"/>
                    <a:pt x="2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16"/>
            <p:cNvSpPr/>
            <p:nvPr/>
          </p:nvSpPr>
          <p:spPr>
            <a:xfrm>
              <a:off x="6062375" y="3758550"/>
              <a:ext cx="531350" cy="147100"/>
            </a:xfrm>
            <a:custGeom>
              <a:rect b="b" l="l" r="r" t="t"/>
              <a:pathLst>
                <a:path extrusionOk="0" h="5884" w="21254">
                  <a:moveTo>
                    <a:pt x="1129" y="1"/>
                  </a:moveTo>
                  <a:cubicBezTo>
                    <a:pt x="1078" y="101"/>
                    <a:pt x="1028" y="176"/>
                    <a:pt x="978" y="251"/>
                  </a:cubicBezTo>
                  <a:cubicBezTo>
                    <a:pt x="452" y="1154"/>
                    <a:pt x="151" y="1880"/>
                    <a:pt x="1" y="2507"/>
                  </a:cubicBezTo>
                  <a:lnTo>
                    <a:pt x="126" y="2557"/>
                  </a:lnTo>
                  <a:cubicBezTo>
                    <a:pt x="126" y="2557"/>
                    <a:pt x="6346" y="5884"/>
                    <a:pt x="13095" y="5884"/>
                  </a:cubicBezTo>
                  <a:cubicBezTo>
                    <a:pt x="15811" y="5884"/>
                    <a:pt x="18612" y="5345"/>
                    <a:pt x="21129" y="3835"/>
                  </a:cubicBezTo>
                  <a:lnTo>
                    <a:pt x="21254" y="3785"/>
                  </a:lnTo>
                  <a:cubicBezTo>
                    <a:pt x="20853" y="3284"/>
                    <a:pt x="20427" y="2758"/>
                    <a:pt x="20251" y="1981"/>
                  </a:cubicBezTo>
                  <a:cubicBezTo>
                    <a:pt x="18263" y="2760"/>
                    <a:pt x="16135" y="3056"/>
                    <a:pt x="14050" y="3056"/>
                  </a:cubicBezTo>
                  <a:cubicBezTo>
                    <a:pt x="7488" y="3056"/>
                    <a:pt x="1354" y="126"/>
                    <a:pt x="1354" y="126"/>
                  </a:cubicBezTo>
                  <a:lnTo>
                    <a:pt x="11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16"/>
            <p:cNvSpPr/>
            <p:nvPr/>
          </p:nvSpPr>
          <p:spPr>
            <a:xfrm>
              <a:off x="5745950" y="3821225"/>
              <a:ext cx="386000" cy="256575"/>
            </a:xfrm>
            <a:custGeom>
              <a:rect b="b" l="l" r="r" t="t"/>
              <a:pathLst>
                <a:path extrusionOk="0" h="10263" w="15440">
                  <a:moveTo>
                    <a:pt x="1831" y="0"/>
                  </a:moveTo>
                  <a:cubicBezTo>
                    <a:pt x="1254" y="652"/>
                    <a:pt x="653" y="1328"/>
                    <a:pt x="1" y="1980"/>
                  </a:cubicBezTo>
                  <a:lnTo>
                    <a:pt x="101" y="2080"/>
                  </a:lnTo>
                  <a:cubicBezTo>
                    <a:pt x="101" y="2080"/>
                    <a:pt x="4380" y="10262"/>
                    <a:pt x="11882" y="10262"/>
                  </a:cubicBezTo>
                  <a:cubicBezTo>
                    <a:pt x="12377" y="10262"/>
                    <a:pt x="12886" y="10227"/>
                    <a:pt x="13410" y="10150"/>
                  </a:cubicBezTo>
                  <a:cubicBezTo>
                    <a:pt x="14161" y="9524"/>
                    <a:pt x="14863" y="8947"/>
                    <a:pt x="15440" y="8371"/>
                  </a:cubicBezTo>
                  <a:cubicBezTo>
                    <a:pt x="4036" y="7795"/>
                    <a:pt x="1931" y="100"/>
                    <a:pt x="1931" y="100"/>
                  </a:cubicBezTo>
                  <a:lnTo>
                    <a:pt x="1831" y="0"/>
                  </a:lnTo>
                  <a:close/>
                </a:path>
              </a:pathLst>
            </a:custGeom>
            <a:solidFill>
              <a:srgbClr val="EDE9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16"/>
            <p:cNvSpPr/>
            <p:nvPr/>
          </p:nvSpPr>
          <p:spPr>
            <a:xfrm>
              <a:off x="5506450" y="4001675"/>
              <a:ext cx="455075" cy="293650"/>
            </a:xfrm>
            <a:custGeom>
              <a:rect b="b" l="l" r="r" t="t"/>
              <a:pathLst>
                <a:path extrusionOk="0" h="11746" w="18203">
                  <a:moveTo>
                    <a:pt x="3265" y="0"/>
                  </a:moveTo>
                  <a:cubicBezTo>
                    <a:pt x="2839" y="276"/>
                    <a:pt x="2388" y="526"/>
                    <a:pt x="1937" y="752"/>
                  </a:cubicBezTo>
                  <a:cubicBezTo>
                    <a:pt x="1" y="1766"/>
                    <a:pt x="7433" y="11745"/>
                    <a:pt x="15735" y="11745"/>
                  </a:cubicBezTo>
                  <a:cubicBezTo>
                    <a:pt x="16461" y="11745"/>
                    <a:pt x="17193" y="11669"/>
                    <a:pt x="17927" y="11504"/>
                  </a:cubicBezTo>
                  <a:cubicBezTo>
                    <a:pt x="17977" y="10852"/>
                    <a:pt x="18077" y="10201"/>
                    <a:pt x="18203" y="9599"/>
                  </a:cubicBezTo>
                  <a:lnTo>
                    <a:pt x="18203" y="9599"/>
                  </a:lnTo>
                  <a:cubicBezTo>
                    <a:pt x="18045" y="9605"/>
                    <a:pt x="17889" y="9608"/>
                    <a:pt x="17733" y="9608"/>
                  </a:cubicBezTo>
                  <a:cubicBezTo>
                    <a:pt x="9378" y="9608"/>
                    <a:pt x="3979" y="1157"/>
                    <a:pt x="32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16"/>
            <p:cNvSpPr/>
            <p:nvPr/>
          </p:nvSpPr>
          <p:spPr>
            <a:xfrm>
              <a:off x="5791700" y="3757925"/>
              <a:ext cx="374100" cy="272575"/>
            </a:xfrm>
            <a:custGeom>
              <a:rect b="b" l="l" r="r" t="t"/>
              <a:pathLst>
                <a:path extrusionOk="0" h="10903" w="14964">
                  <a:moveTo>
                    <a:pt x="2206" y="1"/>
                  </a:moveTo>
                  <a:cubicBezTo>
                    <a:pt x="1554" y="803"/>
                    <a:pt x="828" y="1655"/>
                    <a:pt x="1" y="2532"/>
                  </a:cubicBezTo>
                  <a:lnTo>
                    <a:pt x="101" y="2632"/>
                  </a:lnTo>
                  <a:cubicBezTo>
                    <a:pt x="101" y="2632"/>
                    <a:pt x="2206" y="10327"/>
                    <a:pt x="13610" y="10903"/>
                  </a:cubicBezTo>
                  <a:cubicBezTo>
                    <a:pt x="14412" y="10126"/>
                    <a:pt x="14938" y="9324"/>
                    <a:pt x="14963" y="8372"/>
                  </a:cubicBezTo>
                  <a:cubicBezTo>
                    <a:pt x="6141" y="8071"/>
                    <a:pt x="2306" y="101"/>
                    <a:pt x="2306" y="101"/>
                  </a:cubicBezTo>
                  <a:lnTo>
                    <a:pt x="22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16"/>
            <p:cNvSpPr/>
            <p:nvPr/>
          </p:nvSpPr>
          <p:spPr>
            <a:xfrm>
              <a:off x="6086825" y="3385125"/>
              <a:ext cx="175450" cy="207425"/>
            </a:xfrm>
            <a:custGeom>
              <a:rect b="b" l="l" r="r" t="t"/>
              <a:pathLst>
                <a:path extrusionOk="0" h="8297" w="7018">
                  <a:moveTo>
                    <a:pt x="1729" y="0"/>
                  </a:moveTo>
                  <a:cubicBezTo>
                    <a:pt x="1128" y="1078"/>
                    <a:pt x="552" y="2156"/>
                    <a:pt x="0" y="3233"/>
                  </a:cubicBezTo>
                  <a:cubicBezTo>
                    <a:pt x="476" y="4010"/>
                    <a:pt x="2682" y="7469"/>
                    <a:pt x="4787" y="8296"/>
                  </a:cubicBezTo>
                  <a:cubicBezTo>
                    <a:pt x="5514" y="7269"/>
                    <a:pt x="6266" y="6241"/>
                    <a:pt x="7018" y="5163"/>
                  </a:cubicBezTo>
                  <a:cubicBezTo>
                    <a:pt x="4812" y="4035"/>
                    <a:pt x="1805" y="50"/>
                    <a:pt x="1805" y="50"/>
                  </a:cubicBezTo>
                  <a:lnTo>
                    <a:pt x="17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16"/>
            <p:cNvSpPr/>
            <p:nvPr/>
          </p:nvSpPr>
          <p:spPr>
            <a:xfrm>
              <a:off x="6288575" y="3107400"/>
              <a:ext cx="508800" cy="148050"/>
            </a:xfrm>
            <a:custGeom>
              <a:rect b="b" l="l" r="r" t="t"/>
              <a:pathLst>
                <a:path extrusionOk="0" h="5922" w="20352">
                  <a:moveTo>
                    <a:pt x="6777" y="1"/>
                  </a:moveTo>
                  <a:cubicBezTo>
                    <a:pt x="4166" y="1"/>
                    <a:pt x="1731" y="698"/>
                    <a:pt x="0" y="2413"/>
                  </a:cubicBezTo>
                  <a:cubicBezTo>
                    <a:pt x="859" y="1751"/>
                    <a:pt x="1717" y="1370"/>
                    <a:pt x="2558" y="1370"/>
                  </a:cubicBezTo>
                  <a:cubicBezTo>
                    <a:pt x="2895" y="1370"/>
                    <a:pt x="3229" y="1431"/>
                    <a:pt x="3559" y="1560"/>
                  </a:cubicBezTo>
                  <a:cubicBezTo>
                    <a:pt x="4311" y="1836"/>
                    <a:pt x="4762" y="2337"/>
                    <a:pt x="4988" y="2989"/>
                  </a:cubicBezTo>
                  <a:lnTo>
                    <a:pt x="5138" y="2939"/>
                  </a:lnTo>
                  <a:cubicBezTo>
                    <a:pt x="5138" y="2939"/>
                    <a:pt x="5880" y="2838"/>
                    <a:pt x="7161" y="2838"/>
                  </a:cubicBezTo>
                  <a:cubicBezTo>
                    <a:pt x="9809" y="2838"/>
                    <a:pt x="14763" y="3270"/>
                    <a:pt x="20251" y="5921"/>
                  </a:cubicBezTo>
                  <a:lnTo>
                    <a:pt x="20351" y="5871"/>
                  </a:lnTo>
                  <a:cubicBezTo>
                    <a:pt x="17991" y="2824"/>
                    <a:pt x="12029" y="1"/>
                    <a:pt x="67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16"/>
            <p:cNvSpPr/>
            <p:nvPr/>
          </p:nvSpPr>
          <p:spPr>
            <a:xfrm>
              <a:off x="6090575" y="3701550"/>
              <a:ext cx="490000" cy="133425"/>
            </a:xfrm>
            <a:custGeom>
              <a:rect b="b" l="l" r="r" t="t"/>
              <a:pathLst>
                <a:path extrusionOk="0" h="5337" w="19600">
                  <a:moveTo>
                    <a:pt x="1504" y="0"/>
                  </a:moveTo>
                  <a:cubicBezTo>
                    <a:pt x="928" y="827"/>
                    <a:pt x="402" y="1604"/>
                    <a:pt x="1" y="2281"/>
                  </a:cubicBezTo>
                  <a:lnTo>
                    <a:pt x="226" y="2406"/>
                  </a:lnTo>
                  <a:cubicBezTo>
                    <a:pt x="226" y="2406"/>
                    <a:pt x="6360" y="5336"/>
                    <a:pt x="12922" y="5336"/>
                  </a:cubicBezTo>
                  <a:cubicBezTo>
                    <a:pt x="15007" y="5336"/>
                    <a:pt x="17135" y="5040"/>
                    <a:pt x="19123" y="4261"/>
                  </a:cubicBezTo>
                  <a:cubicBezTo>
                    <a:pt x="19073" y="3960"/>
                    <a:pt x="19048" y="3634"/>
                    <a:pt x="19048" y="3258"/>
                  </a:cubicBezTo>
                  <a:cubicBezTo>
                    <a:pt x="19073" y="2782"/>
                    <a:pt x="19274" y="2206"/>
                    <a:pt x="19600" y="1529"/>
                  </a:cubicBezTo>
                  <a:lnTo>
                    <a:pt x="19399" y="1479"/>
                  </a:lnTo>
                  <a:cubicBezTo>
                    <a:pt x="17243" y="2247"/>
                    <a:pt x="15040" y="2533"/>
                    <a:pt x="12956" y="2533"/>
                  </a:cubicBezTo>
                  <a:cubicBezTo>
                    <a:pt x="6878" y="2533"/>
                    <a:pt x="1805" y="100"/>
                    <a:pt x="1805" y="100"/>
                  </a:cubicBezTo>
                  <a:lnTo>
                    <a:pt x="1504" y="0"/>
                  </a:lnTo>
                  <a:close/>
                </a:path>
              </a:pathLst>
            </a:custGeom>
            <a:solidFill>
              <a:srgbClr val="4CA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16"/>
            <p:cNvSpPr/>
            <p:nvPr/>
          </p:nvSpPr>
          <p:spPr>
            <a:xfrm>
              <a:off x="5953350" y="4195900"/>
              <a:ext cx="479975" cy="153825"/>
            </a:xfrm>
            <a:custGeom>
              <a:rect b="b" l="l" r="r" t="t"/>
              <a:pathLst>
                <a:path extrusionOk="0" h="6153" w="19199">
                  <a:moveTo>
                    <a:pt x="903" y="1"/>
                  </a:moveTo>
                  <a:cubicBezTo>
                    <a:pt x="778" y="301"/>
                    <a:pt x="652" y="627"/>
                    <a:pt x="552" y="978"/>
                  </a:cubicBezTo>
                  <a:cubicBezTo>
                    <a:pt x="477" y="1254"/>
                    <a:pt x="402" y="1529"/>
                    <a:pt x="327" y="1830"/>
                  </a:cubicBezTo>
                  <a:cubicBezTo>
                    <a:pt x="201" y="2432"/>
                    <a:pt x="101" y="3083"/>
                    <a:pt x="51" y="3735"/>
                  </a:cubicBezTo>
                  <a:cubicBezTo>
                    <a:pt x="26" y="3986"/>
                    <a:pt x="1" y="4261"/>
                    <a:pt x="1" y="4537"/>
                  </a:cubicBezTo>
                  <a:lnTo>
                    <a:pt x="201" y="4537"/>
                  </a:lnTo>
                  <a:cubicBezTo>
                    <a:pt x="201" y="4537"/>
                    <a:pt x="5448" y="6152"/>
                    <a:pt x="11189" y="6152"/>
                  </a:cubicBezTo>
                  <a:cubicBezTo>
                    <a:pt x="13569" y="6152"/>
                    <a:pt x="16035" y="5874"/>
                    <a:pt x="18246" y="5088"/>
                  </a:cubicBezTo>
                  <a:cubicBezTo>
                    <a:pt x="18397" y="3735"/>
                    <a:pt x="18748" y="2607"/>
                    <a:pt x="19199" y="1605"/>
                  </a:cubicBezTo>
                  <a:lnTo>
                    <a:pt x="19174" y="1605"/>
                  </a:lnTo>
                  <a:cubicBezTo>
                    <a:pt x="17163" y="2043"/>
                    <a:pt x="15160" y="2214"/>
                    <a:pt x="13257" y="2214"/>
                  </a:cubicBezTo>
                  <a:cubicBezTo>
                    <a:pt x="6453" y="2214"/>
                    <a:pt x="928" y="26"/>
                    <a:pt x="928" y="26"/>
                  </a:cubicBezTo>
                  <a:lnTo>
                    <a:pt x="9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16"/>
            <p:cNvSpPr/>
            <p:nvPr/>
          </p:nvSpPr>
          <p:spPr>
            <a:xfrm>
              <a:off x="5954600" y="4386375"/>
              <a:ext cx="511325" cy="182025"/>
            </a:xfrm>
            <a:custGeom>
              <a:rect b="b" l="l" r="r" t="t"/>
              <a:pathLst>
                <a:path extrusionOk="0" h="7281" w="20453">
                  <a:moveTo>
                    <a:pt x="1" y="1"/>
                  </a:moveTo>
                  <a:cubicBezTo>
                    <a:pt x="252" y="3384"/>
                    <a:pt x="1003" y="6191"/>
                    <a:pt x="1003" y="6191"/>
                  </a:cubicBezTo>
                  <a:cubicBezTo>
                    <a:pt x="1942" y="6760"/>
                    <a:pt x="6637" y="7281"/>
                    <a:pt x="11176" y="7281"/>
                  </a:cubicBezTo>
                  <a:cubicBezTo>
                    <a:pt x="14633" y="7281"/>
                    <a:pt x="18000" y="6979"/>
                    <a:pt x="19550" y="6166"/>
                  </a:cubicBezTo>
                  <a:cubicBezTo>
                    <a:pt x="20452" y="5690"/>
                    <a:pt x="18723" y="4086"/>
                    <a:pt x="18196" y="953"/>
                  </a:cubicBezTo>
                  <a:lnTo>
                    <a:pt x="18121" y="953"/>
                  </a:lnTo>
                  <a:cubicBezTo>
                    <a:pt x="15923" y="1572"/>
                    <a:pt x="13636" y="1800"/>
                    <a:pt x="11457" y="1800"/>
                  </a:cubicBezTo>
                  <a:cubicBezTo>
                    <a:pt x="5337" y="1800"/>
                    <a:pt x="76" y="1"/>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16"/>
            <p:cNvSpPr/>
            <p:nvPr/>
          </p:nvSpPr>
          <p:spPr>
            <a:xfrm>
              <a:off x="5975925" y="3821225"/>
              <a:ext cx="657900" cy="430050"/>
            </a:xfrm>
            <a:custGeom>
              <a:rect b="b" l="l" r="r" t="t"/>
              <a:pathLst>
                <a:path extrusionOk="0" h="17202" w="26316">
                  <a:moveTo>
                    <a:pt x="3459" y="0"/>
                  </a:moveTo>
                  <a:cubicBezTo>
                    <a:pt x="3384" y="301"/>
                    <a:pt x="3358" y="551"/>
                    <a:pt x="3333" y="777"/>
                  </a:cubicBezTo>
                  <a:cubicBezTo>
                    <a:pt x="3233" y="3860"/>
                    <a:pt x="7644" y="3634"/>
                    <a:pt x="7594" y="5840"/>
                  </a:cubicBezTo>
                  <a:cubicBezTo>
                    <a:pt x="7569" y="6792"/>
                    <a:pt x="7043" y="7594"/>
                    <a:pt x="6241" y="8371"/>
                  </a:cubicBezTo>
                  <a:cubicBezTo>
                    <a:pt x="5664" y="8947"/>
                    <a:pt x="4962" y="9524"/>
                    <a:pt x="4211" y="10150"/>
                  </a:cubicBezTo>
                  <a:cubicBezTo>
                    <a:pt x="2632" y="11429"/>
                    <a:pt x="952" y="12907"/>
                    <a:pt x="0" y="14988"/>
                  </a:cubicBezTo>
                  <a:lnTo>
                    <a:pt x="25" y="15013"/>
                  </a:lnTo>
                  <a:cubicBezTo>
                    <a:pt x="25" y="15013"/>
                    <a:pt x="5550" y="17201"/>
                    <a:pt x="12354" y="17201"/>
                  </a:cubicBezTo>
                  <a:cubicBezTo>
                    <a:pt x="14257" y="17201"/>
                    <a:pt x="16260" y="17030"/>
                    <a:pt x="18271" y="16592"/>
                  </a:cubicBezTo>
                  <a:lnTo>
                    <a:pt x="18296" y="16592"/>
                  </a:lnTo>
                  <a:cubicBezTo>
                    <a:pt x="20025" y="12832"/>
                    <a:pt x="23409" y="10852"/>
                    <a:pt x="25414" y="5489"/>
                  </a:cubicBezTo>
                  <a:cubicBezTo>
                    <a:pt x="26316" y="3108"/>
                    <a:pt x="25514" y="2231"/>
                    <a:pt x="24712" y="1278"/>
                  </a:cubicBezTo>
                  <a:lnTo>
                    <a:pt x="24587" y="1328"/>
                  </a:lnTo>
                  <a:cubicBezTo>
                    <a:pt x="22070" y="2838"/>
                    <a:pt x="19269" y="3377"/>
                    <a:pt x="16553" y="3377"/>
                  </a:cubicBezTo>
                  <a:cubicBezTo>
                    <a:pt x="9804" y="3377"/>
                    <a:pt x="3584" y="50"/>
                    <a:pt x="3584" y="50"/>
                  </a:cubicBezTo>
                  <a:lnTo>
                    <a:pt x="3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16"/>
            <p:cNvSpPr/>
            <p:nvPr/>
          </p:nvSpPr>
          <p:spPr>
            <a:xfrm>
              <a:off x="6094950" y="3701550"/>
              <a:ext cx="485625" cy="128125"/>
            </a:xfrm>
            <a:custGeom>
              <a:rect b="b" l="l" r="r" t="t"/>
              <a:pathLst>
                <a:path extrusionOk="0" h="5125" w="19425">
                  <a:moveTo>
                    <a:pt x="1329" y="0"/>
                  </a:moveTo>
                  <a:cubicBezTo>
                    <a:pt x="828" y="727"/>
                    <a:pt x="377" y="1378"/>
                    <a:pt x="1" y="1980"/>
                  </a:cubicBezTo>
                  <a:cubicBezTo>
                    <a:pt x="4186" y="4051"/>
                    <a:pt x="8940" y="5124"/>
                    <a:pt x="13725" y="5124"/>
                  </a:cubicBezTo>
                  <a:cubicBezTo>
                    <a:pt x="14614" y="5124"/>
                    <a:pt x="15504" y="5087"/>
                    <a:pt x="16392" y="5013"/>
                  </a:cubicBezTo>
                  <a:cubicBezTo>
                    <a:pt x="17269" y="4837"/>
                    <a:pt x="18121" y="4587"/>
                    <a:pt x="18948" y="4261"/>
                  </a:cubicBezTo>
                  <a:cubicBezTo>
                    <a:pt x="18898" y="3960"/>
                    <a:pt x="18873" y="3634"/>
                    <a:pt x="18873" y="3258"/>
                  </a:cubicBezTo>
                  <a:cubicBezTo>
                    <a:pt x="18898" y="2782"/>
                    <a:pt x="19099" y="2206"/>
                    <a:pt x="19425" y="1529"/>
                  </a:cubicBezTo>
                  <a:lnTo>
                    <a:pt x="19224" y="1479"/>
                  </a:lnTo>
                  <a:cubicBezTo>
                    <a:pt x="17068" y="2247"/>
                    <a:pt x="14865" y="2533"/>
                    <a:pt x="12781" y="2533"/>
                  </a:cubicBezTo>
                  <a:cubicBezTo>
                    <a:pt x="6703" y="2533"/>
                    <a:pt x="1630" y="100"/>
                    <a:pt x="1630" y="100"/>
                  </a:cubicBezTo>
                  <a:lnTo>
                    <a:pt x="13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16"/>
            <p:cNvSpPr/>
            <p:nvPr/>
          </p:nvSpPr>
          <p:spPr>
            <a:xfrm>
              <a:off x="6569275" y="3808700"/>
              <a:ext cx="24450" cy="43875"/>
            </a:xfrm>
            <a:custGeom>
              <a:rect b="b" l="l" r="r" t="t"/>
              <a:pathLst>
                <a:path extrusionOk="0" h="1755" w="978">
                  <a:moveTo>
                    <a:pt x="1" y="0"/>
                  </a:moveTo>
                  <a:lnTo>
                    <a:pt x="1" y="0"/>
                  </a:lnTo>
                  <a:cubicBezTo>
                    <a:pt x="92" y="455"/>
                    <a:pt x="284" y="818"/>
                    <a:pt x="510" y="1145"/>
                  </a:cubicBezTo>
                  <a:lnTo>
                    <a:pt x="510" y="1145"/>
                  </a:lnTo>
                  <a:cubicBezTo>
                    <a:pt x="355" y="909"/>
                    <a:pt x="218" y="650"/>
                    <a:pt x="101" y="351"/>
                  </a:cubicBezTo>
                  <a:cubicBezTo>
                    <a:pt x="76" y="250"/>
                    <a:pt x="26" y="125"/>
                    <a:pt x="1" y="0"/>
                  </a:cubicBezTo>
                  <a:close/>
                  <a:moveTo>
                    <a:pt x="510" y="1145"/>
                  </a:moveTo>
                  <a:lnTo>
                    <a:pt x="510" y="1145"/>
                  </a:lnTo>
                  <a:cubicBezTo>
                    <a:pt x="652" y="1363"/>
                    <a:pt x="809" y="1562"/>
                    <a:pt x="978" y="1754"/>
                  </a:cubicBezTo>
                  <a:cubicBezTo>
                    <a:pt x="820" y="1556"/>
                    <a:pt x="657" y="1358"/>
                    <a:pt x="510" y="1145"/>
                  </a:cubicBezTo>
                  <a:close/>
                </a:path>
              </a:pathLst>
            </a:custGeom>
            <a:solidFill>
              <a:srgbClr val="1B2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16"/>
            <p:cNvSpPr/>
            <p:nvPr/>
          </p:nvSpPr>
          <p:spPr>
            <a:xfrm>
              <a:off x="6597475" y="3856925"/>
              <a:ext cx="3150" cy="4425"/>
            </a:xfrm>
            <a:custGeom>
              <a:rect b="b" l="l" r="r" t="t"/>
              <a:pathLst>
                <a:path extrusionOk="0" h="177" w="126">
                  <a:moveTo>
                    <a:pt x="0" y="1"/>
                  </a:moveTo>
                  <a:lnTo>
                    <a:pt x="63" y="88"/>
                  </a:lnTo>
                  <a:cubicBezTo>
                    <a:pt x="44" y="57"/>
                    <a:pt x="25" y="26"/>
                    <a:pt x="0" y="1"/>
                  </a:cubicBezTo>
                  <a:close/>
                  <a:moveTo>
                    <a:pt x="63" y="88"/>
                  </a:moveTo>
                  <a:cubicBezTo>
                    <a:pt x="82" y="120"/>
                    <a:pt x="101" y="151"/>
                    <a:pt x="126" y="176"/>
                  </a:cubicBezTo>
                  <a:lnTo>
                    <a:pt x="63" y="88"/>
                  </a:lnTo>
                  <a:close/>
                </a:path>
              </a:pathLst>
            </a:custGeom>
            <a:solidFill>
              <a:srgbClr val="1B2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16"/>
            <p:cNvSpPr/>
            <p:nvPr/>
          </p:nvSpPr>
          <p:spPr>
            <a:xfrm>
              <a:off x="6090575" y="3758550"/>
              <a:ext cx="25" cy="650"/>
            </a:xfrm>
            <a:custGeom>
              <a:rect b="b" l="l" r="r" t="t"/>
              <a:pathLst>
                <a:path extrusionOk="0" h="26" w="1">
                  <a:moveTo>
                    <a:pt x="1" y="26"/>
                  </a:moveTo>
                  <a:lnTo>
                    <a:pt x="1" y="1"/>
                  </a:lnTo>
                  <a:lnTo>
                    <a:pt x="1" y="1"/>
                  </a:lnTo>
                  <a:cubicBezTo>
                    <a:pt x="1" y="1"/>
                    <a:pt x="1" y="1"/>
                    <a:pt x="1" y="1"/>
                  </a:cubicBezTo>
                  <a:cubicBezTo>
                    <a:pt x="1" y="1"/>
                    <a:pt x="1" y="1"/>
                    <a:pt x="1" y="26"/>
                  </a:cubicBezTo>
                </a:path>
              </a:pathLst>
            </a:custGeom>
            <a:solidFill>
              <a:srgbClr val="498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16"/>
            <p:cNvSpPr/>
            <p:nvPr/>
          </p:nvSpPr>
          <p:spPr>
            <a:xfrm>
              <a:off x="6059250" y="3821225"/>
              <a:ext cx="541375" cy="128450"/>
            </a:xfrm>
            <a:custGeom>
              <a:rect b="b" l="l" r="r" t="t"/>
              <a:pathLst>
                <a:path extrusionOk="0" h="5138" w="21655">
                  <a:moveTo>
                    <a:pt x="126" y="0"/>
                  </a:moveTo>
                  <a:cubicBezTo>
                    <a:pt x="51" y="301"/>
                    <a:pt x="25" y="551"/>
                    <a:pt x="0" y="777"/>
                  </a:cubicBezTo>
                  <a:cubicBezTo>
                    <a:pt x="0" y="802"/>
                    <a:pt x="0" y="802"/>
                    <a:pt x="0" y="802"/>
                  </a:cubicBezTo>
                  <a:lnTo>
                    <a:pt x="0" y="827"/>
                  </a:lnTo>
                  <a:cubicBezTo>
                    <a:pt x="0" y="827"/>
                    <a:pt x="0" y="852"/>
                    <a:pt x="0" y="852"/>
                  </a:cubicBezTo>
                  <a:cubicBezTo>
                    <a:pt x="0" y="852"/>
                    <a:pt x="0" y="877"/>
                    <a:pt x="0" y="877"/>
                  </a:cubicBezTo>
                  <a:lnTo>
                    <a:pt x="0" y="902"/>
                  </a:lnTo>
                  <a:lnTo>
                    <a:pt x="0" y="927"/>
                  </a:lnTo>
                  <a:cubicBezTo>
                    <a:pt x="0" y="927"/>
                    <a:pt x="0" y="927"/>
                    <a:pt x="0" y="952"/>
                  </a:cubicBezTo>
                  <a:cubicBezTo>
                    <a:pt x="0" y="977"/>
                    <a:pt x="0" y="977"/>
                    <a:pt x="0" y="977"/>
                  </a:cubicBezTo>
                  <a:lnTo>
                    <a:pt x="0" y="1003"/>
                  </a:lnTo>
                  <a:lnTo>
                    <a:pt x="0" y="1028"/>
                  </a:lnTo>
                  <a:cubicBezTo>
                    <a:pt x="0" y="1028"/>
                    <a:pt x="0" y="1028"/>
                    <a:pt x="0" y="1053"/>
                  </a:cubicBezTo>
                  <a:cubicBezTo>
                    <a:pt x="0" y="1053"/>
                    <a:pt x="0" y="1078"/>
                    <a:pt x="0" y="1078"/>
                  </a:cubicBezTo>
                  <a:lnTo>
                    <a:pt x="25" y="1103"/>
                  </a:lnTo>
                  <a:cubicBezTo>
                    <a:pt x="25" y="1103"/>
                    <a:pt x="25" y="1128"/>
                    <a:pt x="25" y="1128"/>
                  </a:cubicBezTo>
                  <a:cubicBezTo>
                    <a:pt x="25" y="1128"/>
                    <a:pt x="25" y="1128"/>
                    <a:pt x="25" y="1153"/>
                  </a:cubicBezTo>
                  <a:cubicBezTo>
                    <a:pt x="25" y="1153"/>
                    <a:pt x="25" y="1178"/>
                    <a:pt x="25" y="1178"/>
                  </a:cubicBezTo>
                  <a:cubicBezTo>
                    <a:pt x="25" y="1178"/>
                    <a:pt x="25" y="1178"/>
                    <a:pt x="25" y="1203"/>
                  </a:cubicBezTo>
                  <a:cubicBezTo>
                    <a:pt x="25" y="1228"/>
                    <a:pt x="25" y="1228"/>
                    <a:pt x="25" y="1228"/>
                  </a:cubicBezTo>
                  <a:cubicBezTo>
                    <a:pt x="25" y="1253"/>
                    <a:pt x="25" y="1253"/>
                    <a:pt x="25" y="1253"/>
                  </a:cubicBezTo>
                  <a:cubicBezTo>
                    <a:pt x="25" y="1278"/>
                    <a:pt x="25" y="1278"/>
                    <a:pt x="25" y="1278"/>
                  </a:cubicBezTo>
                  <a:cubicBezTo>
                    <a:pt x="25" y="1278"/>
                    <a:pt x="25" y="1278"/>
                    <a:pt x="25" y="1303"/>
                  </a:cubicBezTo>
                  <a:cubicBezTo>
                    <a:pt x="25" y="1303"/>
                    <a:pt x="25" y="1303"/>
                    <a:pt x="25" y="1328"/>
                  </a:cubicBezTo>
                  <a:cubicBezTo>
                    <a:pt x="51" y="1328"/>
                    <a:pt x="51" y="1328"/>
                    <a:pt x="51" y="1353"/>
                  </a:cubicBezTo>
                  <a:cubicBezTo>
                    <a:pt x="426" y="3509"/>
                    <a:pt x="3359" y="3759"/>
                    <a:pt x="4086" y="5138"/>
                  </a:cubicBezTo>
                  <a:cubicBezTo>
                    <a:pt x="4111" y="3684"/>
                    <a:pt x="4888" y="3283"/>
                    <a:pt x="6015" y="3283"/>
                  </a:cubicBezTo>
                  <a:cubicBezTo>
                    <a:pt x="6767" y="3283"/>
                    <a:pt x="7645" y="3459"/>
                    <a:pt x="8597" y="3634"/>
                  </a:cubicBezTo>
                  <a:cubicBezTo>
                    <a:pt x="9524" y="3810"/>
                    <a:pt x="10502" y="3985"/>
                    <a:pt x="11429" y="3985"/>
                  </a:cubicBezTo>
                  <a:lnTo>
                    <a:pt x="11454" y="3985"/>
                  </a:lnTo>
                  <a:cubicBezTo>
                    <a:pt x="11905" y="4010"/>
                    <a:pt x="12381" y="4035"/>
                    <a:pt x="12858" y="4035"/>
                  </a:cubicBezTo>
                  <a:cubicBezTo>
                    <a:pt x="15790" y="4035"/>
                    <a:pt x="18948" y="3183"/>
                    <a:pt x="21655" y="1604"/>
                  </a:cubicBezTo>
                  <a:cubicBezTo>
                    <a:pt x="21605" y="1554"/>
                    <a:pt x="21579" y="1479"/>
                    <a:pt x="21529" y="1429"/>
                  </a:cubicBezTo>
                  <a:lnTo>
                    <a:pt x="21504" y="1404"/>
                  </a:lnTo>
                  <a:cubicBezTo>
                    <a:pt x="21479" y="1378"/>
                    <a:pt x="21429" y="1328"/>
                    <a:pt x="21379" y="1278"/>
                  </a:cubicBezTo>
                  <a:lnTo>
                    <a:pt x="21254" y="1328"/>
                  </a:lnTo>
                  <a:cubicBezTo>
                    <a:pt x="18747" y="2832"/>
                    <a:pt x="15940" y="3383"/>
                    <a:pt x="13234" y="3383"/>
                  </a:cubicBezTo>
                  <a:cubicBezTo>
                    <a:pt x="6542" y="3383"/>
                    <a:pt x="351" y="75"/>
                    <a:pt x="276" y="50"/>
                  </a:cubicBezTo>
                  <a:lnTo>
                    <a:pt x="251" y="50"/>
                  </a:lnTo>
                  <a:lnTo>
                    <a:pt x="126" y="0"/>
                  </a:ln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16"/>
            <p:cNvSpPr/>
            <p:nvPr/>
          </p:nvSpPr>
          <p:spPr>
            <a:xfrm>
              <a:off x="6128175" y="3460925"/>
              <a:ext cx="592750" cy="303950"/>
            </a:xfrm>
            <a:custGeom>
              <a:rect b="b" l="l" r="r" t="t"/>
              <a:pathLst>
                <a:path extrusionOk="0" h="12158" w="23710">
                  <a:moveTo>
                    <a:pt x="6842" y="1"/>
                  </a:moveTo>
                  <a:cubicBezTo>
                    <a:pt x="6366" y="703"/>
                    <a:pt x="5865" y="1429"/>
                    <a:pt x="5364" y="2131"/>
                  </a:cubicBezTo>
                  <a:cubicBezTo>
                    <a:pt x="4612" y="3209"/>
                    <a:pt x="3860" y="4237"/>
                    <a:pt x="3133" y="5264"/>
                  </a:cubicBezTo>
                  <a:cubicBezTo>
                    <a:pt x="2657" y="5916"/>
                    <a:pt x="2181" y="6567"/>
                    <a:pt x="1730" y="7194"/>
                  </a:cubicBezTo>
                  <a:cubicBezTo>
                    <a:pt x="1103" y="8046"/>
                    <a:pt x="527" y="8848"/>
                    <a:pt x="0" y="9625"/>
                  </a:cubicBezTo>
                  <a:lnTo>
                    <a:pt x="301" y="9725"/>
                  </a:lnTo>
                  <a:cubicBezTo>
                    <a:pt x="301" y="9725"/>
                    <a:pt x="5374" y="12158"/>
                    <a:pt x="11452" y="12158"/>
                  </a:cubicBezTo>
                  <a:cubicBezTo>
                    <a:pt x="13536" y="12158"/>
                    <a:pt x="15739" y="11872"/>
                    <a:pt x="17895" y="11104"/>
                  </a:cubicBezTo>
                  <a:lnTo>
                    <a:pt x="18096" y="11154"/>
                  </a:lnTo>
                  <a:cubicBezTo>
                    <a:pt x="19148" y="8948"/>
                    <a:pt x="21554" y="5740"/>
                    <a:pt x="23710" y="2557"/>
                  </a:cubicBezTo>
                  <a:lnTo>
                    <a:pt x="23710" y="2557"/>
                  </a:lnTo>
                  <a:lnTo>
                    <a:pt x="23259" y="2783"/>
                  </a:lnTo>
                  <a:cubicBezTo>
                    <a:pt x="22069" y="2951"/>
                    <a:pt x="20903" y="3024"/>
                    <a:pt x="19776" y="3024"/>
                  </a:cubicBezTo>
                  <a:cubicBezTo>
                    <a:pt x="12513" y="3024"/>
                    <a:pt x="6842" y="1"/>
                    <a:pt x="68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16"/>
            <p:cNvSpPr/>
            <p:nvPr/>
          </p:nvSpPr>
          <p:spPr>
            <a:xfrm>
              <a:off x="6363750" y="3178325"/>
              <a:ext cx="463075" cy="286400"/>
            </a:xfrm>
            <a:custGeom>
              <a:rect b="b" l="l" r="r" t="t"/>
              <a:pathLst>
                <a:path extrusionOk="0" h="11456" w="18523">
                  <a:moveTo>
                    <a:pt x="4154" y="1"/>
                  </a:moveTo>
                  <a:cubicBezTo>
                    <a:pt x="2873" y="1"/>
                    <a:pt x="2131" y="102"/>
                    <a:pt x="2131" y="102"/>
                  </a:cubicBezTo>
                  <a:lnTo>
                    <a:pt x="1981" y="152"/>
                  </a:lnTo>
                  <a:cubicBezTo>
                    <a:pt x="2532" y="1731"/>
                    <a:pt x="1605" y="4262"/>
                    <a:pt x="1" y="7144"/>
                  </a:cubicBezTo>
                  <a:cubicBezTo>
                    <a:pt x="198" y="7268"/>
                    <a:pt x="6480" y="11383"/>
                    <a:pt x="15345" y="11383"/>
                  </a:cubicBezTo>
                  <a:cubicBezTo>
                    <a:pt x="15476" y="11383"/>
                    <a:pt x="15608" y="11382"/>
                    <a:pt x="15740" y="11380"/>
                  </a:cubicBezTo>
                  <a:lnTo>
                    <a:pt x="15866" y="11455"/>
                  </a:lnTo>
                  <a:cubicBezTo>
                    <a:pt x="17094" y="9450"/>
                    <a:pt x="18046" y="7571"/>
                    <a:pt x="18347" y="6067"/>
                  </a:cubicBezTo>
                  <a:cubicBezTo>
                    <a:pt x="18522" y="5089"/>
                    <a:pt x="18146" y="4037"/>
                    <a:pt x="17344" y="3034"/>
                  </a:cubicBezTo>
                  <a:lnTo>
                    <a:pt x="17244" y="3084"/>
                  </a:lnTo>
                  <a:cubicBezTo>
                    <a:pt x="11756" y="433"/>
                    <a:pt x="6802" y="1"/>
                    <a:pt x="41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16"/>
            <p:cNvSpPr/>
            <p:nvPr/>
          </p:nvSpPr>
          <p:spPr>
            <a:xfrm>
              <a:off x="6130050" y="3140775"/>
              <a:ext cx="297025" cy="373450"/>
            </a:xfrm>
            <a:custGeom>
              <a:rect b="b" l="l" r="r" t="t"/>
              <a:pathLst>
                <a:path extrusionOk="0" h="14938" w="11881">
                  <a:moveTo>
                    <a:pt x="8727" y="1"/>
                  </a:moveTo>
                  <a:cubicBezTo>
                    <a:pt x="7898" y="1"/>
                    <a:pt x="7051" y="334"/>
                    <a:pt x="6341" y="1078"/>
                  </a:cubicBezTo>
                  <a:cubicBezTo>
                    <a:pt x="3685" y="3885"/>
                    <a:pt x="2331" y="6291"/>
                    <a:pt x="0" y="9774"/>
                  </a:cubicBezTo>
                  <a:lnTo>
                    <a:pt x="76" y="9824"/>
                  </a:lnTo>
                  <a:cubicBezTo>
                    <a:pt x="76" y="9824"/>
                    <a:pt x="3083" y="13809"/>
                    <a:pt x="5289" y="14937"/>
                  </a:cubicBezTo>
                  <a:cubicBezTo>
                    <a:pt x="5790" y="14235"/>
                    <a:pt x="6291" y="13509"/>
                    <a:pt x="6767" y="12807"/>
                  </a:cubicBezTo>
                  <a:cubicBezTo>
                    <a:pt x="7720" y="11378"/>
                    <a:pt x="8597" y="9975"/>
                    <a:pt x="9349" y="8646"/>
                  </a:cubicBezTo>
                  <a:cubicBezTo>
                    <a:pt x="10953" y="5764"/>
                    <a:pt x="11880" y="3233"/>
                    <a:pt x="11329" y="1654"/>
                  </a:cubicBezTo>
                  <a:cubicBezTo>
                    <a:pt x="11103" y="1002"/>
                    <a:pt x="10652" y="501"/>
                    <a:pt x="9900" y="225"/>
                  </a:cubicBezTo>
                  <a:cubicBezTo>
                    <a:pt x="9525" y="78"/>
                    <a:pt x="9128" y="1"/>
                    <a:pt x="87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16"/>
            <p:cNvSpPr/>
            <p:nvPr/>
          </p:nvSpPr>
          <p:spPr>
            <a:xfrm>
              <a:off x="5908875" y="3661825"/>
              <a:ext cx="60175" cy="66925"/>
            </a:xfrm>
            <a:custGeom>
              <a:rect b="b" l="l" r="r" t="t"/>
              <a:pathLst>
                <a:path extrusionOk="0" h="2677" w="2407">
                  <a:moveTo>
                    <a:pt x="1062" y="1"/>
                  </a:moveTo>
                  <a:cubicBezTo>
                    <a:pt x="924" y="1"/>
                    <a:pt x="793" y="40"/>
                    <a:pt x="677" y="135"/>
                  </a:cubicBezTo>
                  <a:cubicBezTo>
                    <a:pt x="677" y="135"/>
                    <a:pt x="0" y="1639"/>
                    <a:pt x="50" y="2316"/>
                  </a:cubicBezTo>
                  <a:cubicBezTo>
                    <a:pt x="76" y="2537"/>
                    <a:pt x="163" y="2677"/>
                    <a:pt x="348" y="2677"/>
                  </a:cubicBezTo>
                  <a:cubicBezTo>
                    <a:pt x="521" y="2677"/>
                    <a:pt x="779" y="2556"/>
                    <a:pt x="1153" y="2266"/>
                  </a:cubicBezTo>
                  <a:cubicBezTo>
                    <a:pt x="1529" y="1965"/>
                    <a:pt x="1955" y="1464"/>
                    <a:pt x="2406" y="762"/>
                  </a:cubicBezTo>
                  <a:cubicBezTo>
                    <a:pt x="2266" y="622"/>
                    <a:pt x="1613" y="1"/>
                    <a:pt x="1062" y="1"/>
                  </a:cubicBezTo>
                  <a:close/>
                </a:path>
              </a:pathLst>
            </a:custGeom>
            <a:solidFill>
              <a:srgbClr val="831E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16"/>
            <p:cNvSpPr/>
            <p:nvPr/>
          </p:nvSpPr>
          <p:spPr>
            <a:xfrm>
              <a:off x="5884425" y="3527350"/>
              <a:ext cx="287000" cy="313300"/>
            </a:xfrm>
            <a:custGeom>
              <a:rect b="b" l="l" r="r" t="t"/>
              <a:pathLst>
                <a:path extrusionOk="0" h="12532" w="11480">
                  <a:moveTo>
                    <a:pt x="6818" y="1"/>
                  </a:moveTo>
                  <a:cubicBezTo>
                    <a:pt x="5540" y="2457"/>
                    <a:pt x="4362" y="4687"/>
                    <a:pt x="3384" y="6141"/>
                  </a:cubicBezTo>
                  <a:cubicBezTo>
                    <a:pt x="2933" y="6843"/>
                    <a:pt x="2507" y="7344"/>
                    <a:pt x="2131" y="7645"/>
                  </a:cubicBezTo>
                  <a:cubicBezTo>
                    <a:pt x="1757" y="7935"/>
                    <a:pt x="1499" y="8056"/>
                    <a:pt x="1326" y="8056"/>
                  </a:cubicBezTo>
                  <a:cubicBezTo>
                    <a:pt x="1141" y="8056"/>
                    <a:pt x="1054" y="7916"/>
                    <a:pt x="1028" y="7695"/>
                  </a:cubicBezTo>
                  <a:lnTo>
                    <a:pt x="1028" y="7695"/>
                  </a:lnTo>
                  <a:cubicBezTo>
                    <a:pt x="903" y="7920"/>
                    <a:pt x="1" y="9800"/>
                    <a:pt x="6993" y="12532"/>
                  </a:cubicBezTo>
                  <a:cubicBezTo>
                    <a:pt x="7018" y="12306"/>
                    <a:pt x="7044" y="12056"/>
                    <a:pt x="7119" y="11755"/>
                  </a:cubicBezTo>
                  <a:cubicBezTo>
                    <a:pt x="7269" y="11128"/>
                    <a:pt x="7570" y="10402"/>
                    <a:pt x="8096" y="9499"/>
                  </a:cubicBezTo>
                  <a:cubicBezTo>
                    <a:pt x="8146" y="9424"/>
                    <a:pt x="8196" y="9349"/>
                    <a:pt x="8247" y="9249"/>
                  </a:cubicBezTo>
                  <a:cubicBezTo>
                    <a:pt x="8648" y="8572"/>
                    <a:pt x="9174" y="7795"/>
                    <a:pt x="9750" y="6968"/>
                  </a:cubicBezTo>
                  <a:cubicBezTo>
                    <a:pt x="10277" y="6191"/>
                    <a:pt x="10853" y="5389"/>
                    <a:pt x="11480" y="4537"/>
                  </a:cubicBezTo>
                  <a:cubicBezTo>
                    <a:pt x="8372" y="3259"/>
                    <a:pt x="6893" y="26"/>
                    <a:pt x="6893" y="26"/>
                  </a:cubicBezTo>
                  <a:lnTo>
                    <a:pt x="68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16"/>
            <p:cNvSpPr/>
            <p:nvPr/>
          </p:nvSpPr>
          <p:spPr>
            <a:xfrm>
              <a:off x="6157625" y="3585000"/>
              <a:ext cx="48900" cy="55775"/>
            </a:xfrm>
            <a:custGeom>
              <a:rect b="b" l="l" r="r" t="t"/>
              <a:pathLst>
                <a:path extrusionOk="0" h="2231" w="1956">
                  <a:moveTo>
                    <a:pt x="1354" y="0"/>
                  </a:moveTo>
                  <a:cubicBezTo>
                    <a:pt x="877" y="677"/>
                    <a:pt x="426" y="1354"/>
                    <a:pt x="0" y="1955"/>
                  </a:cubicBezTo>
                  <a:cubicBezTo>
                    <a:pt x="176" y="2055"/>
                    <a:pt x="351" y="2156"/>
                    <a:pt x="552" y="2231"/>
                  </a:cubicBezTo>
                  <a:cubicBezTo>
                    <a:pt x="1003" y="1604"/>
                    <a:pt x="1479" y="953"/>
                    <a:pt x="1955" y="301"/>
                  </a:cubicBezTo>
                  <a:cubicBezTo>
                    <a:pt x="1755" y="226"/>
                    <a:pt x="1554" y="126"/>
                    <a:pt x="1354" y="0"/>
                  </a:cubicBezTo>
                  <a:close/>
                </a:path>
              </a:pathLst>
            </a:custGeom>
            <a:solidFill>
              <a:srgbClr val="D0B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16"/>
            <p:cNvSpPr/>
            <p:nvPr/>
          </p:nvSpPr>
          <p:spPr>
            <a:xfrm>
              <a:off x="6191450" y="3503550"/>
              <a:ext cx="70825" cy="89000"/>
            </a:xfrm>
            <a:custGeom>
              <a:rect b="b" l="l" r="r" t="t"/>
              <a:pathLst>
                <a:path extrusionOk="0" h="3560" w="2833">
                  <a:moveTo>
                    <a:pt x="2131" y="0"/>
                  </a:moveTo>
                  <a:cubicBezTo>
                    <a:pt x="1429" y="1128"/>
                    <a:pt x="702" y="2231"/>
                    <a:pt x="1" y="3258"/>
                  </a:cubicBezTo>
                  <a:cubicBezTo>
                    <a:pt x="201" y="3384"/>
                    <a:pt x="402" y="3484"/>
                    <a:pt x="602" y="3559"/>
                  </a:cubicBezTo>
                  <a:cubicBezTo>
                    <a:pt x="1329" y="2532"/>
                    <a:pt x="2081" y="1504"/>
                    <a:pt x="2833" y="426"/>
                  </a:cubicBezTo>
                  <a:cubicBezTo>
                    <a:pt x="2607" y="326"/>
                    <a:pt x="2382" y="176"/>
                    <a:pt x="2131" y="0"/>
                  </a:cubicBezTo>
                  <a:close/>
                </a:path>
              </a:pathLst>
            </a:custGeom>
            <a:solidFill>
              <a:srgbClr val="3F7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16"/>
            <p:cNvSpPr/>
            <p:nvPr/>
          </p:nvSpPr>
          <p:spPr>
            <a:xfrm>
              <a:off x="6286700" y="3168950"/>
              <a:ext cx="650" cy="650"/>
            </a:xfrm>
            <a:custGeom>
              <a:rect b="b" l="l" r="r" t="t"/>
              <a:pathLst>
                <a:path extrusionOk="0" h="26" w="26">
                  <a:moveTo>
                    <a:pt x="25" y="1"/>
                  </a:moveTo>
                  <a:lnTo>
                    <a:pt x="25" y="1"/>
                  </a:lnTo>
                  <a:cubicBezTo>
                    <a:pt x="25" y="1"/>
                    <a:pt x="0" y="1"/>
                    <a:pt x="0" y="26"/>
                  </a:cubicBezTo>
                  <a:lnTo>
                    <a:pt x="25" y="1"/>
                  </a:lnTo>
                  <a:close/>
                </a:path>
              </a:pathLst>
            </a:custGeom>
            <a:solidFill>
              <a:srgbClr val="1B2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16"/>
            <p:cNvSpPr/>
            <p:nvPr/>
          </p:nvSpPr>
          <p:spPr>
            <a:xfrm>
              <a:off x="6244700" y="3141375"/>
              <a:ext cx="172975" cy="372850"/>
            </a:xfrm>
            <a:custGeom>
              <a:rect b="b" l="l" r="r" t="t"/>
              <a:pathLst>
                <a:path extrusionOk="0" h="14914" w="6919">
                  <a:moveTo>
                    <a:pt x="4312" y="1"/>
                  </a:moveTo>
                  <a:cubicBezTo>
                    <a:pt x="3460" y="1"/>
                    <a:pt x="2608" y="377"/>
                    <a:pt x="1755" y="1054"/>
                  </a:cubicBezTo>
                  <a:cubicBezTo>
                    <a:pt x="1730" y="1079"/>
                    <a:pt x="1730" y="1079"/>
                    <a:pt x="1705" y="1104"/>
                  </a:cubicBezTo>
                  <a:cubicBezTo>
                    <a:pt x="2357" y="778"/>
                    <a:pt x="2833" y="527"/>
                    <a:pt x="3334" y="527"/>
                  </a:cubicBezTo>
                  <a:cubicBezTo>
                    <a:pt x="3785" y="527"/>
                    <a:pt x="4262" y="703"/>
                    <a:pt x="4913" y="1154"/>
                  </a:cubicBezTo>
                  <a:cubicBezTo>
                    <a:pt x="6843" y="2683"/>
                    <a:pt x="3585" y="8873"/>
                    <a:pt x="1" y="14487"/>
                  </a:cubicBezTo>
                  <a:cubicBezTo>
                    <a:pt x="252" y="14663"/>
                    <a:pt x="477" y="14813"/>
                    <a:pt x="703" y="14913"/>
                  </a:cubicBezTo>
                  <a:cubicBezTo>
                    <a:pt x="1204" y="14211"/>
                    <a:pt x="1705" y="13485"/>
                    <a:pt x="2181" y="12783"/>
                  </a:cubicBezTo>
                  <a:cubicBezTo>
                    <a:pt x="3134" y="11354"/>
                    <a:pt x="4011" y="9951"/>
                    <a:pt x="4763" y="8622"/>
                  </a:cubicBezTo>
                  <a:cubicBezTo>
                    <a:pt x="6066" y="6317"/>
                    <a:pt x="6918" y="4211"/>
                    <a:pt x="6918" y="2658"/>
                  </a:cubicBezTo>
                  <a:cubicBezTo>
                    <a:pt x="6918" y="2282"/>
                    <a:pt x="6868" y="1931"/>
                    <a:pt x="6743" y="1630"/>
                  </a:cubicBezTo>
                  <a:cubicBezTo>
                    <a:pt x="6517" y="978"/>
                    <a:pt x="6066" y="477"/>
                    <a:pt x="5314" y="201"/>
                  </a:cubicBezTo>
                  <a:cubicBezTo>
                    <a:pt x="4963" y="76"/>
                    <a:pt x="4638" y="1"/>
                    <a:pt x="4312"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16"/>
            <p:cNvSpPr/>
            <p:nvPr/>
          </p:nvSpPr>
          <p:spPr>
            <a:xfrm>
              <a:off x="6043575" y="3633875"/>
              <a:ext cx="127850" cy="206775"/>
            </a:xfrm>
            <a:custGeom>
              <a:rect b="b" l="l" r="r" t="t"/>
              <a:pathLst>
                <a:path extrusionOk="0" h="8271" w="5114">
                  <a:moveTo>
                    <a:pt x="4562" y="0"/>
                  </a:moveTo>
                  <a:cubicBezTo>
                    <a:pt x="2808" y="2507"/>
                    <a:pt x="1429" y="4336"/>
                    <a:pt x="1179" y="4712"/>
                  </a:cubicBezTo>
                  <a:cubicBezTo>
                    <a:pt x="477" y="6116"/>
                    <a:pt x="1" y="7870"/>
                    <a:pt x="602" y="8271"/>
                  </a:cubicBezTo>
                  <a:lnTo>
                    <a:pt x="627" y="8271"/>
                  </a:lnTo>
                  <a:cubicBezTo>
                    <a:pt x="652" y="8045"/>
                    <a:pt x="678" y="7795"/>
                    <a:pt x="753" y="7494"/>
                  </a:cubicBezTo>
                  <a:cubicBezTo>
                    <a:pt x="903" y="6867"/>
                    <a:pt x="1204" y="6141"/>
                    <a:pt x="1730" y="5238"/>
                  </a:cubicBezTo>
                  <a:cubicBezTo>
                    <a:pt x="1780" y="5163"/>
                    <a:pt x="1830" y="5088"/>
                    <a:pt x="1881" y="4988"/>
                  </a:cubicBezTo>
                  <a:cubicBezTo>
                    <a:pt x="2282" y="4336"/>
                    <a:pt x="2783" y="3584"/>
                    <a:pt x="3334" y="2757"/>
                  </a:cubicBezTo>
                  <a:lnTo>
                    <a:pt x="3359" y="2757"/>
                  </a:lnTo>
                  <a:cubicBezTo>
                    <a:pt x="3359" y="2757"/>
                    <a:pt x="3359" y="2732"/>
                    <a:pt x="3359" y="2732"/>
                  </a:cubicBezTo>
                  <a:cubicBezTo>
                    <a:pt x="3359" y="2732"/>
                    <a:pt x="3384" y="2707"/>
                    <a:pt x="3384" y="2707"/>
                  </a:cubicBezTo>
                  <a:cubicBezTo>
                    <a:pt x="3911" y="1930"/>
                    <a:pt x="4487" y="1128"/>
                    <a:pt x="5114" y="276"/>
                  </a:cubicBezTo>
                  <a:cubicBezTo>
                    <a:pt x="4913" y="201"/>
                    <a:pt x="4738" y="100"/>
                    <a:pt x="4562" y="0"/>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16"/>
            <p:cNvSpPr/>
            <p:nvPr/>
          </p:nvSpPr>
          <p:spPr>
            <a:xfrm>
              <a:off x="5846850" y="3665200"/>
              <a:ext cx="320200" cy="302025"/>
            </a:xfrm>
            <a:custGeom>
              <a:rect b="b" l="l" r="r" t="t"/>
              <a:pathLst>
                <a:path extrusionOk="0" h="12081" w="12808">
                  <a:moveTo>
                    <a:pt x="3158" y="0"/>
                  </a:moveTo>
                  <a:lnTo>
                    <a:pt x="3158" y="0"/>
                  </a:lnTo>
                  <a:cubicBezTo>
                    <a:pt x="2707" y="351"/>
                    <a:pt x="1579" y="1830"/>
                    <a:pt x="0" y="3710"/>
                  </a:cubicBezTo>
                  <a:lnTo>
                    <a:pt x="100" y="3810"/>
                  </a:lnTo>
                  <a:cubicBezTo>
                    <a:pt x="100" y="3810"/>
                    <a:pt x="3935" y="11780"/>
                    <a:pt x="12757" y="12081"/>
                  </a:cubicBezTo>
                  <a:cubicBezTo>
                    <a:pt x="12807" y="9875"/>
                    <a:pt x="8396" y="10101"/>
                    <a:pt x="8496" y="7018"/>
                  </a:cubicBezTo>
                  <a:cubicBezTo>
                    <a:pt x="1504" y="4286"/>
                    <a:pt x="2406" y="2406"/>
                    <a:pt x="2531" y="2181"/>
                  </a:cubicBezTo>
                  <a:cubicBezTo>
                    <a:pt x="2481" y="1504"/>
                    <a:pt x="3158" y="1"/>
                    <a:pt x="3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16"/>
            <p:cNvSpPr/>
            <p:nvPr/>
          </p:nvSpPr>
          <p:spPr>
            <a:xfrm>
              <a:off x="5588075" y="3870700"/>
              <a:ext cx="493125" cy="371200"/>
            </a:xfrm>
            <a:custGeom>
              <a:rect b="b" l="l" r="r" t="t"/>
              <a:pathLst>
                <a:path extrusionOk="0" h="14848" w="19725">
                  <a:moveTo>
                    <a:pt x="6316" y="1"/>
                  </a:moveTo>
                  <a:cubicBezTo>
                    <a:pt x="4411" y="1931"/>
                    <a:pt x="2256" y="3811"/>
                    <a:pt x="0" y="5239"/>
                  </a:cubicBezTo>
                  <a:cubicBezTo>
                    <a:pt x="714" y="6396"/>
                    <a:pt x="6113" y="14847"/>
                    <a:pt x="14468" y="14847"/>
                  </a:cubicBezTo>
                  <a:cubicBezTo>
                    <a:pt x="14624" y="14847"/>
                    <a:pt x="14780" y="14844"/>
                    <a:pt x="14938" y="14838"/>
                  </a:cubicBezTo>
                  <a:cubicBezTo>
                    <a:pt x="15013" y="14537"/>
                    <a:pt x="15088" y="14262"/>
                    <a:pt x="15163" y="13986"/>
                  </a:cubicBezTo>
                  <a:cubicBezTo>
                    <a:pt x="15263" y="13635"/>
                    <a:pt x="15389" y="13309"/>
                    <a:pt x="15514" y="13009"/>
                  </a:cubicBezTo>
                  <a:cubicBezTo>
                    <a:pt x="16466" y="10928"/>
                    <a:pt x="18146" y="9450"/>
                    <a:pt x="19725" y="8171"/>
                  </a:cubicBezTo>
                  <a:lnTo>
                    <a:pt x="19725" y="8171"/>
                  </a:lnTo>
                  <a:cubicBezTo>
                    <a:pt x="19201" y="8248"/>
                    <a:pt x="18692" y="8283"/>
                    <a:pt x="18197" y="8283"/>
                  </a:cubicBezTo>
                  <a:cubicBezTo>
                    <a:pt x="10695" y="8283"/>
                    <a:pt x="6416" y="101"/>
                    <a:pt x="6416" y="101"/>
                  </a:cubicBezTo>
                  <a:lnTo>
                    <a:pt x="63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16"/>
            <p:cNvSpPr/>
            <p:nvPr/>
          </p:nvSpPr>
          <p:spPr>
            <a:xfrm>
              <a:off x="6042325" y="4030475"/>
              <a:ext cx="90250" cy="47650"/>
            </a:xfrm>
            <a:custGeom>
              <a:rect b="b" l="l" r="r" t="t"/>
              <a:pathLst>
                <a:path extrusionOk="0" h="1906" w="3610">
                  <a:moveTo>
                    <a:pt x="1" y="1906"/>
                  </a:moveTo>
                  <a:lnTo>
                    <a:pt x="1" y="1906"/>
                  </a:lnTo>
                  <a:lnTo>
                    <a:pt x="1" y="1906"/>
                  </a:lnTo>
                  <a:lnTo>
                    <a:pt x="1" y="1906"/>
                  </a:lnTo>
                  <a:close/>
                  <a:moveTo>
                    <a:pt x="1" y="1906"/>
                  </a:moveTo>
                  <a:cubicBezTo>
                    <a:pt x="502" y="1906"/>
                    <a:pt x="1028" y="1856"/>
                    <a:pt x="1555" y="1780"/>
                  </a:cubicBezTo>
                  <a:cubicBezTo>
                    <a:pt x="2306" y="1154"/>
                    <a:pt x="3008" y="577"/>
                    <a:pt x="3585" y="1"/>
                  </a:cubicBezTo>
                  <a:lnTo>
                    <a:pt x="3585" y="1"/>
                  </a:lnTo>
                  <a:cubicBezTo>
                    <a:pt x="3610" y="1"/>
                    <a:pt x="3610" y="1"/>
                    <a:pt x="3610" y="1"/>
                  </a:cubicBezTo>
                  <a:lnTo>
                    <a:pt x="3610" y="1"/>
                  </a:lnTo>
                  <a:cubicBezTo>
                    <a:pt x="3610" y="1"/>
                    <a:pt x="3610" y="1"/>
                    <a:pt x="3585" y="1"/>
                  </a:cubicBezTo>
                  <a:cubicBezTo>
                    <a:pt x="3008" y="577"/>
                    <a:pt x="2306" y="1154"/>
                    <a:pt x="1555" y="1780"/>
                  </a:cubicBezTo>
                  <a:lnTo>
                    <a:pt x="1555" y="1780"/>
                  </a:lnTo>
                  <a:cubicBezTo>
                    <a:pt x="1028" y="1856"/>
                    <a:pt x="502" y="1906"/>
                    <a:pt x="1" y="1906"/>
                  </a:cubicBezTo>
                  <a:close/>
                </a:path>
              </a:pathLst>
            </a:custGeom>
            <a:solidFill>
              <a:srgbClr val="1B2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16"/>
            <p:cNvSpPr/>
            <p:nvPr/>
          </p:nvSpPr>
          <p:spPr>
            <a:xfrm>
              <a:off x="6041700" y="4026725"/>
              <a:ext cx="90250" cy="51400"/>
            </a:xfrm>
            <a:custGeom>
              <a:rect b="b" l="l" r="r" t="t"/>
              <a:pathLst>
                <a:path extrusionOk="0" h="2056" w="3610">
                  <a:moveTo>
                    <a:pt x="1855" y="1"/>
                  </a:moveTo>
                  <a:cubicBezTo>
                    <a:pt x="1154" y="627"/>
                    <a:pt x="552" y="1329"/>
                    <a:pt x="1" y="2056"/>
                  </a:cubicBezTo>
                  <a:lnTo>
                    <a:pt x="26" y="2056"/>
                  </a:lnTo>
                  <a:cubicBezTo>
                    <a:pt x="527" y="2056"/>
                    <a:pt x="1053" y="2006"/>
                    <a:pt x="1580" y="1930"/>
                  </a:cubicBezTo>
                  <a:cubicBezTo>
                    <a:pt x="2331" y="1304"/>
                    <a:pt x="3033" y="727"/>
                    <a:pt x="3610" y="151"/>
                  </a:cubicBezTo>
                  <a:cubicBezTo>
                    <a:pt x="3008" y="126"/>
                    <a:pt x="2407" y="76"/>
                    <a:pt x="1855" y="1"/>
                  </a:cubicBezTo>
                  <a:close/>
                </a:path>
              </a:pathLst>
            </a:custGeom>
            <a:solidFill>
              <a:srgbClr val="D0B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16"/>
            <p:cNvSpPr/>
            <p:nvPr/>
          </p:nvSpPr>
          <p:spPr>
            <a:xfrm>
              <a:off x="6088075" y="3965325"/>
              <a:ext cx="77725" cy="65175"/>
            </a:xfrm>
            <a:custGeom>
              <a:rect b="b" l="l" r="r" t="t"/>
              <a:pathLst>
                <a:path extrusionOk="0" h="2607" w="3109">
                  <a:moveTo>
                    <a:pt x="1880" y="0"/>
                  </a:moveTo>
                  <a:cubicBezTo>
                    <a:pt x="1730" y="602"/>
                    <a:pt x="1253" y="1354"/>
                    <a:pt x="827" y="1755"/>
                  </a:cubicBezTo>
                  <a:cubicBezTo>
                    <a:pt x="552" y="1980"/>
                    <a:pt x="251" y="2206"/>
                    <a:pt x="0" y="2457"/>
                  </a:cubicBezTo>
                  <a:cubicBezTo>
                    <a:pt x="552" y="2532"/>
                    <a:pt x="1153" y="2582"/>
                    <a:pt x="1755" y="2607"/>
                  </a:cubicBezTo>
                  <a:lnTo>
                    <a:pt x="1780" y="2607"/>
                  </a:lnTo>
                  <a:cubicBezTo>
                    <a:pt x="1780" y="2582"/>
                    <a:pt x="1780" y="2582"/>
                    <a:pt x="1780" y="2582"/>
                  </a:cubicBezTo>
                  <a:lnTo>
                    <a:pt x="1805" y="2582"/>
                  </a:lnTo>
                  <a:cubicBezTo>
                    <a:pt x="2507" y="1855"/>
                    <a:pt x="3008" y="1128"/>
                    <a:pt x="3083" y="301"/>
                  </a:cubicBezTo>
                  <a:cubicBezTo>
                    <a:pt x="3108" y="226"/>
                    <a:pt x="3108" y="151"/>
                    <a:pt x="3108" y="76"/>
                  </a:cubicBezTo>
                  <a:cubicBezTo>
                    <a:pt x="2682" y="76"/>
                    <a:pt x="2281" y="51"/>
                    <a:pt x="1880" y="0"/>
                  </a:cubicBezTo>
                  <a:close/>
                </a:path>
              </a:pathLst>
            </a:custGeom>
            <a:solidFill>
              <a:srgbClr val="3F7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16"/>
            <p:cNvSpPr/>
            <p:nvPr/>
          </p:nvSpPr>
          <p:spPr>
            <a:xfrm>
              <a:off x="5995975" y="4029850"/>
              <a:ext cx="137225" cy="131000"/>
            </a:xfrm>
            <a:custGeom>
              <a:rect b="b" l="l" r="r" t="t"/>
              <a:pathLst>
                <a:path extrusionOk="0" h="5240" w="5489">
                  <a:moveTo>
                    <a:pt x="0" y="5239"/>
                  </a:moveTo>
                  <a:cubicBezTo>
                    <a:pt x="0" y="5239"/>
                    <a:pt x="0" y="5239"/>
                    <a:pt x="0" y="5239"/>
                  </a:cubicBezTo>
                  <a:cubicBezTo>
                    <a:pt x="952" y="3861"/>
                    <a:pt x="2206" y="2783"/>
                    <a:pt x="3409" y="1805"/>
                  </a:cubicBezTo>
                  <a:lnTo>
                    <a:pt x="3409" y="1805"/>
                  </a:lnTo>
                  <a:lnTo>
                    <a:pt x="3409" y="1805"/>
                  </a:lnTo>
                  <a:cubicBezTo>
                    <a:pt x="4160" y="1179"/>
                    <a:pt x="4862" y="602"/>
                    <a:pt x="5439" y="26"/>
                  </a:cubicBezTo>
                  <a:cubicBezTo>
                    <a:pt x="5464" y="26"/>
                    <a:pt x="5464" y="26"/>
                    <a:pt x="5464" y="26"/>
                  </a:cubicBezTo>
                  <a:cubicBezTo>
                    <a:pt x="5464" y="26"/>
                    <a:pt x="5464" y="26"/>
                    <a:pt x="5439" y="26"/>
                  </a:cubicBezTo>
                  <a:cubicBezTo>
                    <a:pt x="4862" y="602"/>
                    <a:pt x="4160" y="1179"/>
                    <a:pt x="3409" y="1805"/>
                  </a:cubicBezTo>
                  <a:cubicBezTo>
                    <a:pt x="2206" y="2783"/>
                    <a:pt x="952" y="3861"/>
                    <a:pt x="0" y="5239"/>
                  </a:cubicBezTo>
                  <a:close/>
                  <a:moveTo>
                    <a:pt x="5464" y="26"/>
                  </a:moveTo>
                  <a:cubicBezTo>
                    <a:pt x="5464" y="1"/>
                    <a:pt x="5464" y="1"/>
                    <a:pt x="5464" y="1"/>
                  </a:cubicBezTo>
                  <a:cubicBezTo>
                    <a:pt x="5464" y="1"/>
                    <a:pt x="5464" y="1"/>
                    <a:pt x="5464" y="26"/>
                  </a:cubicBezTo>
                  <a:close/>
                  <a:moveTo>
                    <a:pt x="5489" y="1"/>
                  </a:moveTo>
                  <a:cubicBezTo>
                    <a:pt x="5489" y="1"/>
                    <a:pt x="5489" y="1"/>
                    <a:pt x="5489" y="1"/>
                  </a:cubicBezTo>
                  <a:cubicBezTo>
                    <a:pt x="5489" y="1"/>
                    <a:pt x="5489" y="1"/>
                    <a:pt x="5489" y="1"/>
                  </a:cubicBezTo>
                  <a:close/>
                  <a:moveTo>
                    <a:pt x="5489" y="1"/>
                  </a:moveTo>
                  <a:cubicBezTo>
                    <a:pt x="5489" y="1"/>
                    <a:pt x="5489" y="1"/>
                    <a:pt x="5489" y="1"/>
                  </a:cubicBezTo>
                  <a:cubicBezTo>
                    <a:pt x="5489" y="1"/>
                    <a:pt x="5489" y="1"/>
                    <a:pt x="5489" y="1"/>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16"/>
            <p:cNvSpPr/>
            <p:nvPr/>
          </p:nvSpPr>
          <p:spPr>
            <a:xfrm>
              <a:off x="6058625" y="3840625"/>
              <a:ext cx="650" cy="25"/>
            </a:xfrm>
            <a:custGeom>
              <a:rect b="b" l="l" r="r" t="t"/>
              <a:pathLst>
                <a:path extrusionOk="0" h="1" w="26">
                  <a:moveTo>
                    <a:pt x="25" y="1"/>
                  </a:moveTo>
                  <a:cubicBezTo>
                    <a:pt x="25" y="1"/>
                    <a:pt x="0" y="1"/>
                    <a:pt x="0" y="1"/>
                  </a:cubicBezTo>
                  <a:cubicBezTo>
                    <a:pt x="0" y="1"/>
                    <a:pt x="25" y="1"/>
                    <a:pt x="25"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16"/>
            <p:cNvSpPr/>
            <p:nvPr/>
          </p:nvSpPr>
          <p:spPr>
            <a:xfrm>
              <a:off x="6058000" y="3840000"/>
              <a:ext cx="650" cy="650"/>
            </a:xfrm>
            <a:custGeom>
              <a:rect b="b" l="l" r="r" t="t"/>
              <a:pathLst>
                <a:path extrusionOk="0" h="26" w="26">
                  <a:moveTo>
                    <a:pt x="25" y="26"/>
                  </a:moveTo>
                  <a:cubicBezTo>
                    <a:pt x="0" y="26"/>
                    <a:pt x="0" y="26"/>
                    <a:pt x="0" y="1"/>
                  </a:cubicBezTo>
                  <a:cubicBezTo>
                    <a:pt x="0" y="26"/>
                    <a:pt x="0" y="26"/>
                    <a:pt x="25" y="26"/>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16"/>
            <p:cNvSpPr/>
            <p:nvPr/>
          </p:nvSpPr>
          <p:spPr>
            <a:xfrm>
              <a:off x="6057375" y="3840000"/>
              <a:ext cx="650" cy="25"/>
            </a:xfrm>
            <a:custGeom>
              <a:rect b="b" l="l" r="r" t="t"/>
              <a:pathLst>
                <a:path extrusionOk="0" h="1" w="26">
                  <a:moveTo>
                    <a:pt x="25" y="1"/>
                  </a:moveTo>
                  <a:lnTo>
                    <a:pt x="0" y="1"/>
                  </a:lnTo>
                  <a:cubicBezTo>
                    <a:pt x="0" y="1"/>
                    <a:pt x="0" y="1"/>
                    <a:pt x="25"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16"/>
            <p:cNvSpPr/>
            <p:nvPr/>
          </p:nvSpPr>
          <p:spPr>
            <a:xfrm>
              <a:off x="6056750" y="3840000"/>
              <a:ext cx="650" cy="25"/>
            </a:xfrm>
            <a:custGeom>
              <a:rect b="b" l="l" r="r" t="t"/>
              <a:pathLst>
                <a:path extrusionOk="0" h="1" w="26">
                  <a:moveTo>
                    <a:pt x="25" y="1"/>
                  </a:moveTo>
                  <a:cubicBezTo>
                    <a:pt x="25" y="1"/>
                    <a:pt x="0" y="1"/>
                    <a:pt x="0" y="1"/>
                  </a:cubicBezTo>
                  <a:cubicBezTo>
                    <a:pt x="0" y="1"/>
                    <a:pt x="25" y="1"/>
                    <a:pt x="25"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16"/>
            <p:cNvSpPr/>
            <p:nvPr/>
          </p:nvSpPr>
          <p:spPr>
            <a:xfrm>
              <a:off x="6056125" y="3839375"/>
              <a:ext cx="650" cy="650"/>
            </a:xfrm>
            <a:custGeom>
              <a:rect b="b" l="l" r="r" t="t"/>
              <a:pathLst>
                <a:path extrusionOk="0" h="26" w="26">
                  <a:moveTo>
                    <a:pt x="25" y="26"/>
                  </a:moveTo>
                  <a:cubicBezTo>
                    <a:pt x="25" y="26"/>
                    <a:pt x="25" y="26"/>
                    <a:pt x="0" y="1"/>
                  </a:cubicBezTo>
                  <a:cubicBezTo>
                    <a:pt x="25" y="26"/>
                    <a:pt x="25" y="26"/>
                    <a:pt x="25" y="26"/>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16"/>
            <p:cNvSpPr/>
            <p:nvPr/>
          </p:nvSpPr>
          <p:spPr>
            <a:xfrm>
              <a:off x="6055500" y="3839375"/>
              <a:ext cx="650" cy="25"/>
            </a:xfrm>
            <a:custGeom>
              <a:rect b="b" l="l" r="r" t="t"/>
              <a:pathLst>
                <a:path extrusionOk="0" h="1" w="26">
                  <a:moveTo>
                    <a:pt x="25" y="1"/>
                  </a:moveTo>
                  <a:cubicBezTo>
                    <a:pt x="25" y="1"/>
                    <a:pt x="25" y="1"/>
                    <a:pt x="0" y="1"/>
                  </a:cubicBezTo>
                  <a:cubicBezTo>
                    <a:pt x="25" y="1"/>
                    <a:pt x="25" y="1"/>
                    <a:pt x="25"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16"/>
            <p:cNvSpPr/>
            <p:nvPr/>
          </p:nvSpPr>
          <p:spPr>
            <a:xfrm>
              <a:off x="6055500" y="3839375"/>
              <a:ext cx="0" cy="25"/>
            </a:xfrm>
            <a:custGeom>
              <a:rect b="b" l="l" r="r" t="t"/>
              <a:pathLst>
                <a:path extrusionOk="0" h="1" w="0">
                  <a:moveTo>
                    <a:pt x="0" y="1"/>
                  </a:moveTo>
                  <a:cubicBezTo>
                    <a:pt x="0" y="1"/>
                    <a:pt x="0" y="1"/>
                    <a:pt x="0" y="1"/>
                  </a:cubicBezTo>
                  <a:cubicBezTo>
                    <a:pt x="0" y="1"/>
                    <a:pt x="0" y="1"/>
                    <a:pt x="0"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16"/>
            <p:cNvSpPr/>
            <p:nvPr/>
          </p:nvSpPr>
          <p:spPr>
            <a:xfrm>
              <a:off x="6054850" y="3838750"/>
              <a:ext cx="650" cy="650"/>
            </a:xfrm>
            <a:custGeom>
              <a:rect b="b" l="l" r="r" t="t"/>
              <a:pathLst>
                <a:path extrusionOk="0" h="26" w="26">
                  <a:moveTo>
                    <a:pt x="26" y="26"/>
                  </a:moveTo>
                  <a:lnTo>
                    <a:pt x="1" y="1"/>
                  </a:lnTo>
                  <a:lnTo>
                    <a:pt x="26" y="26"/>
                  </a:ln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16"/>
            <p:cNvSpPr/>
            <p:nvPr/>
          </p:nvSpPr>
          <p:spPr>
            <a:xfrm>
              <a:off x="6053600" y="3838750"/>
              <a:ext cx="650" cy="25"/>
            </a:xfrm>
            <a:custGeom>
              <a:rect b="b" l="l" r="r" t="t"/>
              <a:pathLst>
                <a:path extrusionOk="0" h="1" w="26">
                  <a:moveTo>
                    <a:pt x="26" y="1"/>
                  </a:moveTo>
                  <a:cubicBezTo>
                    <a:pt x="26" y="1"/>
                    <a:pt x="1" y="1"/>
                    <a:pt x="1" y="1"/>
                  </a:cubicBezTo>
                  <a:cubicBezTo>
                    <a:pt x="1" y="1"/>
                    <a:pt x="26" y="1"/>
                    <a:pt x="26" y="1"/>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16"/>
            <p:cNvSpPr/>
            <p:nvPr/>
          </p:nvSpPr>
          <p:spPr>
            <a:xfrm>
              <a:off x="5916400" y="3754175"/>
              <a:ext cx="136600" cy="83975"/>
            </a:xfrm>
            <a:custGeom>
              <a:rect b="b" l="l" r="r" t="t"/>
              <a:pathLst>
                <a:path extrusionOk="0" h="3359" w="5464">
                  <a:moveTo>
                    <a:pt x="0" y="0"/>
                  </a:moveTo>
                  <a:cubicBezTo>
                    <a:pt x="0" y="25"/>
                    <a:pt x="0" y="25"/>
                    <a:pt x="0" y="25"/>
                  </a:cubicBezTo>
                  <a:cubicBezTo>
                    <a:pt x="577" y="852"/>
                    <a:pt x="2030" y="2005"/>
                    <a:pt x="5464" y="3359"/>
                  </a:cubicBezTo>
                  <a:cubicBezTo>
                    <a:pt x="2030" y="1980"/>
                    <a:pt x="577" y="827"/>
                    <a:pt x="0" y="0"/>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16"/>
            <p:cNvSpPr/>
            <p:nvPr/>
          </p:nvSpPr>
          <p:spPr>
            <a:xfrm>
              <a:off x="5916400" y="3754800"/>
              <a:ext cx="249400" cy="212425"/>
            </a:xfrm>
            <a:custGeom>
              <a:rect b="b" l="l" r="r" t="t"/>
              <a:pathLst>
                <a:path extrusionOk="0" h="8497" w="9976">
                  <a:moveTo>
                    <a:pt x="0" y="0"/>
                  </a:moveTo>
                  <a:cubicBezTo>
                    <a:pt x="1078" y="2457"/>
                    <a:pt x="3033" y="3760"/>
                    <a:pt x="5038" y="4035"/>
                  </a:cubicBezTo>
                  <a:cubicBezTo>
                    <a:pt x="5188" y="5690"/>
                    <a:pt x="8221" y="6918"/>
                    <a:pt x="8697" y="7619"/>
                  </a:cubicBezTo>
                  <a:cubicBezTo>
                    <a:pt x="8822" y="7820"/>
                    <a:pt x="8822" y="8096"/>
                    <a:pt x="8747" y="8421"/>
                  </a:cubicBezTo>
                  <a:cubicBezTo>
                    <a:pt x="9148" y="8472"/>
                    <a:pt x="9549" y="8497"/>
                    <a:pt x="9975" y="8497"/>
                  </a:cubicBezTo>
                  <a:cubicBezTo>
                    <a:pt x="9975" y="8497"/>
                    <a:pt x="9975" y="8497"/>
                    <a:pt x="9975" y="8472"/>
                  </a:cubicBezTo>
                  <a:cubicBezTo>
                    <a:pt x="9975" y="6316"/>
                    <a:pt x="5714" y="6492"/>
                    <a:pt x="5714" y="3559"/>
                  </a:cubicBezTo>
                  <a:lnTo>
                    <a:pt x="5714" y="3534"/>
                  </a:lnTo>
                  <a:cubicBezTo>
                    <a:pt x="5714" y="3534"/>
                    <a:pt x="5714" y="3509"/>
                    <a:pt x="5714" y="3509"/>
                  </a:cubicBezTo>
                  <a:cubicBezTo>
                    <a:pt x="5714" y="3509"/>
                    <a:pt x="5714" y="3484"/>
                    <a:pt x="5714" y="3484"/>
                  </a:cubicBezTo>
                  <a:lnTo>
                    <a:pt x="5714" y="3459"/>
                  </a:lnTo>
                  <a:cubicBezTo>
                    <a:pt x="5714" y="3459"/>
                    <a:pt x="5714" y="3459"/>
                    <a:pt x="5714" y="3434"/>
                  </a:cubicBezTo>
                  <a:lnTo>
                    <a:pt x="5689" y="3434"/>
                  </a:lnTo>
                  <a:cubicBezTo>
                    <a:pt x="5664" y="3434"/>
                    <a:pt x="5664" y="3434"/>
                    <a:pt x="5664" y="3409"/>
                  </a:cubicBezTo>
                  <a:lnTo>
                    <a:pt x="5614" y="3409"/>
                  </a:lnTo>
                  <a:cubicBezTo>
                    <a:pt x="5614" y="3409"/>
                    <a:pt x="5614" y="3409"/>
                    <a:pt x="5589" y="3384"/>
                  </a:cubicBezTo>
                  <a:lnTo>
                    <a:pt x="5564" y="3384"/>
                  </a:lnTo>
                  <a:lnTo>
                    <a:pt x="5539" y="3359"/>
                  </a:lnTo>
                  <a:lnTo>
                    <a:pt x="5489" y="3359"/>
                  </a:lnTo>
                  <a:cubicBezTo>
                    <a:pt x="5489" y="3359"/>
                    <a:pt x="5489" y="3359"/>
                    <a:pt x="5464" y="3334"/>
                  </a:cubicBezTo>
                  <a:cubicBezTo>
                    <a:pt x="2030" y="1980"/>
                    <a:pt x="577" y="827"/>
                    <a:pt x="0" y="0"/>
                  </a:cubicBezTo>
                  <a:close/>
                </a:path>
              </a:pathLst>
            </a:custGeom>
            <a:solidFill>
              <a:srgbClr val="9720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16"/>
            <p:cNvSpPr/>
            <p:nvPr/>
          </p:nvSpPr>
          <p:spPr>
            <a:xfrm>
              <a:off x="5995975" y="4074975"/>
              <a:ext cx="85225" cy="85875"/>
            </a:xfrm>
            <a:custGeom>
              <a:rect b="b" l="l" r="r" t="t"/>
              <a:pathLst>
                <a:path extrusionOk="0" h="3435" w="3409">
                  <a:moveTo>
                    <a:pt x="3409" y="0"/>
                  </a:moveTo>
                  <a:cubicBezTo>
                    <a:pt x="2882" y="76"/>
                    <a:pt x="2356" y="126"/>
                    <a:pt x="1855" y="126"/>
                  </a:cubicBezTo>
                  <a:lnTo>
                    <a:pt x="1830" y="126"/>
                  </a:lnTo>
                  <a:cubicBezTo>
                    <a:pt x="827" y="1454"/>
                    <a:pt x="150" y="2782"/>
                    <a:pt x="0" y="3434"/>
                  </a:cubicBezTo>
                  <a:cubicBezTo>
                    <a:pt x="952" y="2056"/>
                    <a:pt x="2206" y="978"/>
                    <a:pt x="3409" y="0"/>
                  </a:cubicBezTo>
                  <a:close/>
                </a:path>
              </a:pathLst>
            </a:custGeom>
            <a:solidFill>
              <a:srgbClr val="B32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116"/>
          <p:cNvGrpSpPr/>
          <p:nvPr/>
        </p:nvGrpSpPr>
        <p:grpSpPr>
          <a:xfrm>
            <a:off x="5827442" y="1165865"/>
            <a:ext cx="1790812" cy="1733530"/>
            <a:chOff x="5158250" y="1355675"/>
            <a:chExt cx="1655400" cy="1602450"/>
          </a:xfrm>
        </p:grpSpPr>
        <p:sp>
          <p:nvSpPr>
            <p:cNvPr id="4323" name="Google Shape;4323;p116"/>
            <p:cNvSpPr/>
            <p:nvPr/>
          </p:nvSpPr>
          <p:spPr>
            <a:xfrm>
              <a:off x="5702100" y="1876975"/>
              <a:ext cx="862175" cy="515700"/>
            </a:xfrm>
            <a:custGeom>
              <a:rect b="b" l="l" r="r" t="t"/>
              <a:pathLst>
                <a:path extrusionOk="0" h="20628" w="34487">
                  <a:moveTo>
                    <a:pt x="31003" y="0"/>
                  </a:moveTo>
                  <a:lnTo>
                    <a:pt x="31003" y="0"/>
                  </a:lnTo>
                  <a:cubicBezTo>
                    <a:pt x="28322" y="351"/>
                    <a:pt x="23484" y="1003"/>
                    <a:pt x="14838" y="3960"/>
                  </a:cubicBezTo>
                  <a:cubicBezTo>
                    <a:pt x="7920" y="6341"/>
                    <a:pt x="3184" y="8471"/>
                    <a:pt x="1" y="9900"/>
                  </a:cubicBezTo>
                  <a:cubicBezTo>
                    <a:pt x="1" y="9900"/>
                    <a:pt x="1755" y="19825"/>
                    <a:pt x="8998" y="20552"/>
                  </a:cubicBezTo>
                  <a:cubicBezTo>
                    <a:pt x="9519" y="20603"/>
                    <a:pt x="9976" y="20627"/>
                    <a:pt x="10379" y="20627"/>
                  </a:cubicBezTo>
                  <a:cubicBezTo>
                    <a:pt x="15517" y="20627"/>
                    <a:pt x="11789" y="16654"/>
                    <a:pt x="18622" y="13283"/>
                  </a:cubicBezTo>
                  <a:cubicBezTo>
                    <a:pt x="20355" y="12417"/>
                    <a:pt x="21764" y="12123"/>
                    <a:pt x="22954" y="12123"/>
                  </a:cubicBezTo>
                  <a:cubicBezTo>
                    <a:pt x="24245" y="12123"/>
                    <a:pt x="25279" y="12468"/>
                    <a:pt x="26191" y="12807"/>
                  </a:cubicBezTo>
                  <a:cubicBezTo>
                    <a:pt x="27087" y="13145"/>
                    <a:pt x="27871" y="13483"/>
                    <a:pt x="28674" y="13483"/>
                  </a:cubicBezTo>
                  <a:cubicBezTo>
                    <a:pt x="29242" y="13483"/>
                    <a:pt x="29819" y="13314"/>
                    <a:pt x="30452" y="12857"/>
                  </a:cubicBezTo>
                  <a:cubicBezTo>
                    <a:pt x="33635" y="10552"/>
                    <a:pt x="34487" y="2882"/>
                    <a:pt x="310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16"/>
            <p:cNvSpPr/>
            <p:nvPr/>
          </p:nvSpPr>
          <p:spPr>
            <a:xfrm>
              <a:off x="5158250" y="1856750"/>
              <a:ext cx="367800" cy="272925"/>
            </a:xfrm>
            <a:custGeom>
              <a:rect b="b" l="l" r="r" t="t"/>
              <a:pathLst>
                <a:path extrusionOk="0" h="10917" w="14712">
                  <a:moveTo>
                    <a:pt x="4995" y="1"/>
                  </a:moveTo>
                  <a:cubicBezTo>
                    <a:pt x="4787" y="1"/>
                    <a:pt x="4559" y="19"/>
                    <a:pt x="4311" y="57"/>
                  </a:cubicBezTo>
                  <a:cubicBezTo>
                    <a:pt x="1604" y="458"/>
                    <a:pt x="0" y="5245"/>
                    <a:pt x="3734" y="6624"/>
                  </a:cubicBezTo>
                  <a:cubicBezTo>
                    <a:pt x="3734" y="6624"/>
                    <a:pt x="1955" y="9882"/>
                    <a:pt x="5539" y="10809"/>
                  </a:cubicBezTo>
                  <a:cubicBezTo>
                    <a:pt x="5831" y="10883"/>
                    <a:pt x="6096" y="10917"/>
                    <a:pt x="6337" y="10917"/>
                  </a:cubicBezTo>
                  <a:cubicBezTo>
                    <a:pt x="8539" y="10917"/>
                    <a:pt x="8722" y="8128"/>
                    <a:pt x="8722" y="8128"/>
                  </a:cubicBezTo>
                  <a:cubicBezTo>
                    <a:pt x="8722" y="8128"/>
                    <a:pt x="9583" y="8445"/>
                    <a:pt x="10571" y="8445"/>
                  </a:cubicBezTo>
                  <a:cubicBezTo>
                    <a:pt x="11383" y="8445"/>
                    <a:pt x="12281" y="8231"/>
                    <a:pt x="12857" y="7451"/>
                  </a:cubicBezTo>
                  <a:cubicBezTo>
                    <a:pt x="14712" y="4995"/>
                    <a:pt x="12080" y="2990"/>
                    <a:pt x="12080" y="2990"/>
                  </a:cubicBezTo>
                  <a:cubicBezTo>
                    <a:pt x="12080" y="2990"/>
                    <a:pt x="11830" y="634"/>
                    <a:pt x="10025" y="283"/>
                  </a:cubicBezTo>
                  <a:cubicBezTo>
                    <a:pt x="9846" y="241"/>
                    <a:pt x="9682" y="223"/>
                    <a:pt x="9524" y="223"/>
                  </a:cubicBezTo>
                  <a:cubicBezTo>
                    <a:pt x="9396" y="223"/>
                    <a:pt x="9272" y="235"/>
                    <a:pt x="9148" y="258"/>
                  </a:cubicBezTo>
                  <a:cubicBezTo>
                    <a:pt x="7920" y="508"/>
                    <a:pt x="7243" y="1762"/>
                    <a:pt x="7243" y="1762"/>
                  </a:cubicBezTo>
                  <a:cubicBezTo>
                    <a:pt x="7243" y="1762"/>
                    <a:pt x="7078" y="1"/>
                    <a:pt x="49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16"/>
            <p:cNvSpPr/>
            <p:nvPr/>
          </p:nvSpPr>
          <p:spPr>
            <a:xfrm>
              <a:off x="5514825" y="1658175"/>
              <a:ext cx="1065750" cy="514550"/>
            </a:xfrm>
            <a:custGeom>
              <a:rect b="b" l="l" r="r" t="t"/>
              <a:pathLst>
                <a:path extrusionOk="0" h="20582" w="42630">
                  <a:moveTo>
                    <a:pt x="33663" y="1"/>
                  </a:moveTo>
                  <a:cubicBezTo>
                    <a:pt x="31267" y="1"/>
                    <a:pt x="28141" y="377"/>
                    <a:pt x="24158" y="1459"/>
                  </a:cubicBezTo>
                  <a:cubicBezTo>
                    <a:pt x="9847" y="5294"/>
                    <a:pt x="3857" y="9955"/>
                    <a:pt x="1852" y="12136"/>
                  </a:cubicBezTo>
                  <a:cubicBezTo>
                    <a:pt x="1702" y="12336"/>
                    <a:pt x="1552" y="12487"/>
                    <a:pt x="1451" y="12637"/>
                  </a:cubicBezTo>
                  <a:cubicBezTo>
                    <a:pt x="1" y="14513"/>
                    <a:pt x="1296" y="20582"/>
                    <a:pt x="2322" y="20582"/>
                  </a:cubicBezTo>
                  <a:cubicBezTo>
                    <a:pt x="2324" y="20582"/>
                    <a:pt x="2327" y="20582"/>
                    <a:pt x="2329" y="20582"/>
                  </a:cubicBezTo>
                  <a:cubicBezTo>
                    <a:pt x="2504" y="20582"/>
                    <a:pt x="2705" y="20557"/>
                    <a:pt x="2955" y="20507"/>
                  </a:cubicBezTo>
                  <a:cubicBezTo>
                    <a:pt x="3908" y="20281"/>
                    <a:pt x="5336" y="19604"/>
                    <a:pt x="7492" y="18652"/>
                  </a:cubicBezTo>
                  <a:cubicBezTo>
                    <a:pt x="10675" y="17223"/>
                    <a:pt x="15411" y="15093"/>
                    <a:pt x="22329" y="12712"/>
                  </a:cubicBezTo>
                  <a:cubicBezTo>
                    <a:pt x="30975" y="9755"/>
                    <a:pt x="35813" y="9103"/>
                    <a:pt x="38494" y="8752"/>
                  </a:cubicBezTo>
                  <a:cubicBezTo>
                    <a:pt x="39772" y="8577"/>
                    <a:pt x="40574" y="8502"/>
                    <a:pt x="41076" y="8276"/>
                  </a:cubicBezTo>
                  <a:cubicBezTo>
                    <a:pt x="42630" y="7549"/>
                    <a:pt x="40675" y="2587"/>
                    <a:pt x="40224" y="1760"/>
                  </a:cubicBezTo>
                  <a:cubicBezTo>
                    <a:pt x="40073" y="1434"/>
                    <a:pt x="39321" y="882"/>
                    <a:pt x="37818" y="481"/>
                  </a:cubicBezTo>
                  <a:cubicBezTo>
                    <a:pt x="36797" y="205"/>
                    <a:pt x="35428" y="1"/>
                    <a:pt x="33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16"/>
            <p:cNvSpPr/>
            <p:nvPr/>
          </p:nvSpPr>
          <p:spPr>
            <a:xfrm>
              <a:off x="5314875" y="1355675"/>
              <a:ext cx="1146025" cy="605900"/>
            </a:xfrm>
            <a:custGeom>
              <a:rect b="b" l="l" r="r" t="t"/>
              <a:pathLst>
                <a:path extrusionOk="0" h="24236" w="45841">
                  <a:moveTo>
                    <a:pt x="22487" y="0"/>
                  </a:moveTo>
                  <a:cubicBezTo>
                    <a:pt x="19813" y="0"/>
                    <a:pt x="16983" y="473"/>
                    <a:pt x="14036" y="1604"/>
                  </a:cubicBezTo>
                  <a:cubicBezTo>
                    <a:pt x="1" y="6992"/>
                    <a:pt x="978" y="21805"/>
                    <a:pt x="978" y="21805"/>
                  </a:cubicBezTo>
                  <a:cubicBezTo>
                    <a:pt x="978" y="21805"/>
                    <a:pt x="1655" y="20551"/>
                    <a:pt x="2883" y="20301"/>
                  </a:cubicBezTo>
                  <a:cubicBezTo>
                    <a:pt x="2998" y="20003"/>
                    <a:pt x="4013" y="17525"/>
                    <a:pt x="5777" y="17525"/>
                  </a:cubicBezTo>
                  <a:cubicBezTo>
                    <a:pt x="5942" y="17525"/>
                    <a:pt x="6114" y="17547"/>
                    <a:pt x="6292" y="17594"/>
                  </a:cubicBezTo>
                  <a:cubicBezTo>
                    <a:pt x="8522" y="18170"/>
                    <a:pt x="9850" y="24135"/>
                    <a:pt x="9850" y="24135"/>
                  </a:cubicBezTo>
                  <a:lnTo>
                    <a:pt x="9876" y="24236"/>
                  </a:lnTo>
                  <a:cubicBezTo>
                    <a:pt x="11855" y="22055"/>
                    <a:pt x="17845" y="17394"/>
                    <a:pt x="32156" y="13559"/>
                  </a:cubicBezTo>
                  <a:cubicBezTo>
                    <a:pt x="36139" y="12477"/>
                    <a:pt x="39265" y="12101"/>
                    <a:pt x="41661" y="12101"/>
                  </a:cubicBezTo>
                  <a:cubicBezTo>
                    <a:pt x="43426" y="12101"/>
                    <a:pt x="44795" y="12305"/>
                    <a:pt x="45816" y="12581"/>
                  </a:cubicBezTo>
                  <a:lnTo>
                    <a:pt x="45841" y="12506"/>
                  </a:lnTo>
                  <a:cubicBezTo>
                    <a:pt x="45841" y="12506"/>
                    <a:pt x="36233" y="0"/>
                    <a:pt x="224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16"/>
            <p:cNvSpPr/>
            <p:nvPr/>
          </p:nvSpPr>
          <p:spPr>
            <a:xfrm>
              <a:off x="6300475" y="2040350"/>
              <a:ext cx="91500" cy="83675"/>
            </a:xfrm>
            <a:custGeom>
              <a:rect b="b" l="l" r="r" t="t"/>
              <a:pathLst>
                <a:path extrusionOk="0" h="3347" w="3660">
                  <a:moveTo>
                    <a:pt x="1804" y="0"/>
                  </a:moveTo>
                  <a:cubicBezTo>
                    <a:pt x="1697" y="0"/>
                    <a:pt x="1588" y="10"/>
                    <a:pt x="1479" y="32"/>
                  </a:cubicBezTo>
                  <a:cubicBezTo>
                    <a:pt x="577" y="232"/>
                    <a:pt x="1" y="1109"/>
                    <a:pt x="201" y="2012"/>
                  </a:cubicBezTo>
                  <a:cubicBezTo>
                    <a:pt x="355" y="2805"/>
                    <a:pt x="1071" y="3346"/>
                    <a:pt x="1855" y="3346"/>
                  </a:cubicBezTo>
                  <a:cubicBezTo>
                    <a:pt x="1963" y="3346"/>
                    <a:pt x="2072" y="3336"/>
                    <a:pt x="2181" y="3315"/>
                  </a:cubicBezTo>
                  <a:cubicBezTo>
                    <a:pt x="3083" y="3114"/>
                    <a:pt x="3660" y="2237"/>
                    <a:pt x="3459" y="1335"/>
                  </a:cubicBezTo>
                  <a:cubicBezTo>
                    <a:pt x="3283" y="542"/>
                    <a:pt x="2584" y="0"/>
                    <a:pt x="1804" y="0"/>
                  </a:cubicBezTo>
                  <a:close/>
                </a:path>
              </a:pathLst>
            </a:custGeom>
            <a:solidFill>
              <a:srgbClr val="1F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16"/>
            <p:cNvSpPr/>
            <p:nvPr/>
          </p:nvSpPr>
          <p:spPr>
            <a:xfrm>
              <a:off x="5943950" y="2174225"/>
              <a:ext cx="91500" cy="83475"/>
            </a:xfrm>
            <a:custGeom>
              <a:rect b="b" l="l" r="r" t="t"/>
              <a:pathLst>
                <a:path extrusionOk="0" h="3339" w="3660">
                  <a:moveTo>
                    <a:pt x="1840" y="0"/>
                  </a:moveTo>
                  <a:cubicBezTo>
                    <a:pt x="1721" y="0"/>
                    <a:pt x="1601" y="13"/>
                    <a:pt x="1480" y="40"/>
                  </a:cubicBezTo>
                  <a:cubicBezTo>
                    <a:pt x="577" y="216"/>
                    <a:pt x="1" y="1118"/>
                    <a:pt x="201" y="2020"/>
                  </a:cubicBezTo>
                  <a:cubicBezTo>
                    <a:pt x="353" y="2801"/>
                    <a:pt x="1031" y="3338"/>
                    <a:pt x="1796" y="3338"/>
                  </a:cubicBezTo>
                  <a:cubicBezTo>
                    <a:pt x="1914" y="3338"/>
                    <a:pt x="2035" y="3325"/>
                    <a:pt x="2156" y="3298"/>
                  </a:cubicBezTo>
                  <a:cubicBezTo>
                    <a:pt x="3058" y="3123"/>
                    <a:pt x="3660" y="2221"/>
                    <a:pt x="3459" y="1318"/>
                  </a:cubicBezTo>
                  <a:cubicBezTo>
                    <a:pt x="3286" y="537"/>
                    <a:pt x="2605" y="0"/>
                    <a:pt x="1840" y="0"/>
                  </a:cubicBezTo>
                  <a:close/>
                </a:path>
              </a:pathLst>
            </a:custGeom>
            <a:solidFill>
              <a:srgbClr val="1F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16"/>
            <p:cNvSpPr/>
            <p:nvPr/>
          </p:nvSpPr>
          <p:spPr>
            <a:xfrm>
              <a:off x="5887575" y="2287400"/>
              <a:ext cx="185475" cy="123050"/>
            </a:xfrm>
            <a:custGeom>
              <a:rect b="b" l="l" r="r" t="t"/>
              <a:pathLst>
                <a:path extrusionOk="0" h="4922" w="7419">
                  <a:moveTo>
                    <a:pt x="4204" y="1"/>
                  </a:moveTo>
                  <a:cubicBezTo>
                    <a:pt x="3882" y="1"/>
                    <a:pt x="3547" y="33"/>
                    <a:pt x="3208" y="100"/>
                  </a:cubicBezTo>
                  <a:cubicBezTo>
                    <a:pt x="1329" y="501"/>
                    <a:pt x="0" y="1879"/>
                    <a:pt x="276" y="3182"/>
                  </a:cubicBezTo>
                  <a:cubicBezTo>
                    <a:pt x="500" y="4243"/>
                    <a:pt x="1704" y="4922"/>
                    <a:pt x="3171" y="4922"/>
                  </a:cubicBezTo>
                  <a:cubicBezTo>
                    <a:pt x="3506" y="4922"/>
                    <a:pt x="3856" y="4886"/>
                    <a:pt x="4211" y="4811"/>
                  </a:cubicBezTo>
                  <a:cubicBezTo>
                    <a:pt x="6090" y="4410"/>
                    <a:pt x="7419" y="3032"/>
                    <a:pt x="7143" y="1754"/>
                  </a:cubicBezTo>
                  <a:cubicBezTo>
                    <a:pt x="6916" y="682"/>
                    <a:pt x="5691" y="1"/>
                    <a:pt x="42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16"/>
            <p:cNvSpPr/>
            <p:nvPr/>
          </p:nvSpPr>
          <p:spPr>
            <a:xfrm>
              <a:off x="6349975" y="2101700"/>
              <a:ext cx="175475" cy="131900"/>
            </a:xfrm>
            <a:custGeom>
              <a:rect b="b" l="l" r="r" t="t"/>
              <a:pathLst>
                <a:path extrusionOk="0" h="5276" w="7019">
                  <a:moveTo>
                    <a:pt x="4298" y="0"/>
                  </a:moveTo>
                  <a:cubicBezTo>
                    <a:pt x="3668" y="0"/>
                    <a:pt x="2981" y="174"/>
                    <a:pt x="2331" y="535"/>
                  </a:cubicBezTo>
                  <a:cubicBezTo>
                    <a:pt x="752" y="1437"/>
                    <a:pt x="1" y="3091"/>
                    <a:pt x="627" y="4244"/>
                  </a:cubicBezTo>
                  <a:cubicBezTo>
                    <a:pt x="1008" y="4918"/>
                    <a:pt x="1792" y="5275"/>
                    <a:pt x="2693" y="5275"/>
                  </a:cubicBezTo>
                  <a:cubicBezTo>
                    <a:pt x="3332" y="5275"/>
                    <a:pt x="4031" y="5095"/>
                    <a:pt x="4687" y="4721"/>
                  </a:cubicBezTo>
                  <a:cubicBezTo>
                    <a:pt x="6266" y="3843"/>
                    <a:pt x="7018" y="2189"/>
                    <a:pt x="6366" y="1036"/>
                  </a:cubicBezTo>
                  <a:cubicBezTo>
                    <a:pt x="5983" y="357"/>
                    <a:pt x="5199" y="0"/>
                    <a:pt x="4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16"/>
            <p:cNvSpPr/>
            <p:nvPr/>
          </p:nvSpPr>
          <p:spPr>
            <a:xfrm>
              <a:off x="5865375" y="2060825"/>
              <a:ext cx="148775" cy="107425"/>
            </a:xfrm>
            <a:custGeom>
              <a:rect b="b" l="l" r="r" t="t"/>
              <a:pathLst>
                <a:path extrusionOk="0" h="4297" w="5951">
                  <a:moveTo>
                    <a:pt x="4254" y="0"/>
                  </a:moveTo>
                  <a:cubicBezTo>
                    <a:pt x="2721" y="0"/>
                    <a:pt x="1" y="2074"/>
                    <a:pt x="888" y="3849"/>
                  </a:cubicBezTo>
                  <a:cubicBezTo>
                    <a:pt x="1039" y="4166"/>
                    <a:pt x="1255" y="4297"/>
                    <a:pt x="1516" y="4297"/>
                  </a:cubicBezTo>
                  <a:cubicBezTo>
                    <a:pt x="2121" y="4297"/>
                    <a:pt x="2964" y="3590"/>
                    <a:pt x="3770" y="2872"/>
                  </a:cubicBezTo>
                  <a:cubicBezTo>
                    <a:pt x="4898" y="1894"/>
                    <a:pt x="5951" y="892"/>
                    <a:pt x="4873" y="165"/>
                  </a:cubicBezTo>
                  <a:cubicBezTo>
                    <a:pt x="4709" y="52"/>
                    <a:pt x="4497" y="0"/>
                    <a:pt x="4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16"/>
            <p:cNvSpPr/>
            <p:nvPr/>
          </p:nvSpPr>
          <p:spPr>
            <a:xfrm>
              <a:off x="6281675" y="1934500"/>
              <a:ext cx="135125" cy="77700"/>
            </a:xfrm>
            <a:custGeom>
              <a:rect b="b" l="l" r="r" t="t"/>
              <a:pathLst>
                <a:path extrusionOk="0" h="3108" w="5405">
                  <a:moveTo>
                    <a:pt x="1877" y="0"/>
                  </a:moveTo>
                  <a:cubicBezTo>
                    <a:pt x="1108" y="0"/>
                    <a:pt x="479" y="222"/>
                    <a:pt x="352" y="707"/>
                  </a:cubicBezTo>
                  <a:cubicBezTo>
                    <a:pt x="1" y="1960"/>
                    <a:pt x="1028" y="2286"/>
                    <a:pt x="2457" y="2762"/>
                  </a:cubicBezTo>
                  <a:cubicBezTo>
                    <a:pt x="3101" y="2962"/>
                    <a:pt x="3711" y="3108"/>
                    <a:pt x="4199" y="3108"/>
                  </a:cubicBezTo>
                  <a:cubicBezTo>
                    <a:pt x="4812" y="3108"/>
                    <a:pt x="5233" y="2877"/>
                    <a:pt x="5289" y="2236"/>
                  </a:cubicBezTo>
                  <a:cubicBezTo>
                    <a:pt x="5405" y="844"/>
                    <a:pt x="3375" y="0"/>
                    <a:pt x="1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16"/>
            <p:cNvSpPr/>
            <p:nvPr/>
          </p:nvSpPr>
          <p:spPr>
            <a:xfrm>
              <a:off x="5524775" y="1865050"/>
              <a:ext cx="1288875" cy="1093075"/>
            </a:xfrm>
            <a:custGeom>
              <a:rect b="b" l="l" r="r" t="t"/>
              <a:pathLst>
                <a:path extrusionOk="0" h="43723" w="51555">
                  <a:moveTo>
                    <a:pt x="40678" y="1"/>
                  </a:moveTo>
                  <a:cubicBezTo>
                    <a:pt x="40176" y="227"/>
                    <a:pt x="39374" y="302"/>
                    <a:pt x="38096" y="477"/>
                  </a:cubicBezTo>
                  <a:cubicBezTo>
                    <a:pt x="41580" y="3359"/>
                    <a:pt x="40728" y="11029"/>
                    <a:pt x="37545" y="13334"/>
                  </a:cubicBezTo>
                  <a:cubicBezTo>
                    <a:pt x="36912" y="13791"/>
                    <a:pt x="36335" y="13960"/>
                    <a:pt x="35767" y="13960"/>
                  </a:cubicBezTo>
                  <a:cubicBezTo>
                    <a:pt x="34964" y="13960"/>
                    <a:pt x="34180" y="13622"/>
                    <a:pt x="33284" y="13284"/>
                  </a:cubicBezTo>
                  <a:cubicBezTo>
                    <a:pt x="32372" y="12945"/>
                    <a:pt x="31338" y="12600"/>
                    <a:pt x="30047" y="12600"/>
                  </a:cubicBezTo>
                  <a:cubicBezTo>
                    <a:pt x="28857" y="12600"/>
                    <a:pt x="27448" y="12894"/>
                    <a:pt x="25715" y="13760"/>
                  </a:cubicBezTo>
                  <a:cubicBezTo>
                    <a:pt x="18882" y="17131"/>
                    <a:pt x="22610" y="21104"/>
                    <a:pt x="17472" y="21104"/>
                  </a:cubicBezTo>
                  <a:cubicBezTo>
                    <a:pt x="17069" y="21104"/>
                    <a:pt x="16612" y="21080"/>
                    <a:pt x="16091" y="21029"/>
                  </a:cubicBezTo>
                  <a:cubicBezTo>
                    <a:pt x="8848" y="20302"/>
                    <a:pt x="7094" y="10377"/>
                    <a:pt x="7094" y="10377"/>
                  </a:cubicBezTo>
                  <a:cubicBezTo>
                    <a:pt x="4938" y="11329"/>
                    <a:pt x="3510" y="12006"/>
                    <a:pt x="2557" y="12232"/>
                  </a:cubicBezTo>
                  <a:cubicBezTo>
                    <a:pt x="2382" y="12958"/>
                    <a:pt x="1" y="22858"/>
                    <a:pt x="1555" y="26818"/>
                  </a:cubicBezTo>
                  <a:cubicBezTo>
                    <a:pt x="2562" y="29385"/>
                    <a:pt x="3845" y="30207"/>
                    <a:pt x="5008" y="30207"/>
                  </a:cubicBezTo>
                  <a:cubicBezTo>
                    <a:pt x="5060" y="30207"/>
                    <a:pt x="5112" y="30205"/>
                    <a:pt x="5164" y="30202"/>
                  </a:cubicBezTo>
                  <a:lnTo>
                    <a:pt x="5164" y="30202"/>
                  </a:lnTo>
                  <a:cubicBezTo>
                    <a:pt x="4913" y="31705"/>
                    <a:pt x="5139" y="33585"/>
                    <a:pt x="6216" y="35289"/>
                  </a:cubicBezTo>
                  <a:cubicBezTo>
                    <a:pt x="7273" y="36967"/>
                    <a:pt x="8642" y="37460"/>
                    <a:pt x="9885" y="37460"/>
                  </a:cubicBezTo>
                  <a:cubicBezTo>
                    <a:pt x="11649" y="37460"/>
                    <a:pt x="13159" y="36467"/>
                    <a:pt x="13159" y="36467"/>
                  </a:cubicBezTo>
                  <a:lnTo>
                    <a:pt x="13159" y="36467"/>
                  </a:lnTo>
                  <a:cubicBezTo>
                    <a:pt x="13159" y="36468"/>
                    <a:pt x="12031" y="43009"/>
                    <a:pt x="20703" y="43685"/>
                  </a:cubicBezTo>
                  <a:cubicBezTo>
                    <a:pt x="21038" y="43710"/>
                    <a:pt x="21361" y="43722"/>
                    <a:pt x="21672" y="43722"/>
                  </a:cubicBezTo>
                  <a:cubicBezTo>
                    <a:pt x="25402" y="43722"/>
                    <a:pt x="27389" y="41991"/>
                    <a:pt x="28222" y="40302"/>
                  </a:cubicBezTo>
                  <a:cubicBezTo>
                    <a:pt x="29154" y="41116"/>
                    <a:pt x="30567" y="41755"/>
                    <a:pt x="32414" y="41755"/>
                  </a:cubicBezTo>
                  <a:cubicBezTo>
                    <a:pt x="33695" y="41755"/>
                    <a:pt x="35185" y="41448"/>
                    <a:pt x="36868" y="40678"/>
                  </a:cubicBezTo>
                  <a:cubicBezTo>
                    <a:pt x="40703" y="38923"/>
                    <a:pt x="41780" y="35715"/>
                    <a:pt x="41605" y="33284"/>
                  </a:cubicBezTo>
                  <a:lnTo>
                    <a:pt x="41605" y="33284"/>
                  </a:lnTo>
                  <a:cubicBezTo>
                    <a:pt x="42400" y="33528"/>
                    <a:pt x="43292" y="33683"/>
                    <a:pt x="44202" y="33683"/>
                  </a:cubicBezTo>
                  <a:cubicBezTo>
                    <a:pt x="46190" y="33683"/>
                    <a:pt x="48267" y="32944"/>
                    <a:pt x="49625" y="30778"/>
                  </a:cubicBezTo>
                  <a:cubicBezTo>
                    <a:pt x="51555" y="27745"/>
                    <a:pt x="50177" y="24838"/>
                    <a:pt x="48497" y="23184"/>
                  </a:cubicBezTo>
                  <a:cubicBezTo>
                    <a:pt x="49650" y="22232"/>
                    <a:pt x="50552" y="20151"/>
                    <a:pt x="49951" y="16668"/>
                  </a:cubicBezTo>
                  <a:cubicBezTo>
                    <a:pt x="48698" y="9450"/>
                    <a:pt x="40678" y="1"/>
                    <a:pt x="40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16"/>
            <p:cNvSpPr/>
            <p:nvPr/>
          </p:nvSpPr>
          <p:spPr>
            <a:xfrm>
              <a:off x="5587450" y="2170825"/>
              <a:ext cx="1275" cy="5050"/>
            </a:xfrm>
            <a:custGeom>
              <a:rect b="b" l="l" r="r" t="t"/>
              <a:pathLst>
                <a:path extrusionOk="0" h="202" w="51">
                  <a:moveTo>
                    <a:pt x="0" y="201"/>
                  </a:moveTo>
                  <a:cubicBezTo>
                    <a:pt x="25" y="101"/>
                    <a:pt x="25" y="26"/>
                    <a:pt x="50" y="1"/>
                  </a:cubicBezTo>
                  <a:cubicBezTo>
                    <a:pt x="25" y="26"/>
                    <a:pt x="25" y="101"/>
                    <a:pt x="0" y="201"/>
                  </a:cubicBezTo>
                  <a:close/>
                </a:path>
              </a:pathLst>
            </a:custGeom>
            <a:solidFill>
              <a:srgbClr val="1B2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16"/>
            <p:cNvSpPr/>
            <p:nvPr/>
          </p:nvSpPr>
          <p:spPr>
            <a:xfrm>
              <a:off x="5702100" y="1876975"/>
              <a:ext cx="788875" cy="268200"/>
            </a:xfrm>
            <a:custGeom>
              <a:rect b="b" l="l" r="r" t="t"/>
              <a:pathLst>
                <a:path extrusionOk="0" h="10728" w="31555">
                  <a:moveTo>
                    <a:pt x="31003" y="0"/>
                  </a:moveTo>
                  <a:cubicBezTo>
                    <a:pt x="28322" y="351"/>
                    <a:pt x="23484" y="1003"/>
                    <a:pt x="14838" y="3960"/>
                  </a:cubicBezTo>
                  <a:cubicBezTo>
                    <a:pt x="7920" y="6341"/>
                    <a:pt x="3184" y="8471"/>
                    <a:pt x="1" y="9900"/>
                  </a:cubicBezTo>
                  <a:cubicBezTo>
                    <a:pt x="1" y="9900"/>
                    <a:pt x="51" y="10226"/>
                    <a:pt x="201" y="10727"/>
                  </a:cubicBezTo>
                  <a:cubicBezTo>
                    <a:pt x="2632" y="9699"/>
                    <a:pt x="4061" y="8672"/>
                    <a:pt x="7720" y="7243"/>
                  </a:cubicBezTo>
                  <a:cubicBezTo>
                    <a:pt x="15640" y="4136"/>
                    <a:pt x="23184" y="1278"/>
                    <a:pt x="31404" y="552"/>
                  </a:cubicBezTo>
                  <a:cubicBezTo>
                    <a:pt x="31454" y="552"/>
                    <a:pt x="31505" y="552"/>
                    <a:pt x="31555" y="526"/>
                  </a:cubicBezTo>
                  <a:cubicBezTo>
                    <a:pt x="31404" y="351"/>
                    <a:pt x="31204" y="151"/>
                    <a:pt x="31003" y="0"/>
                  </a:cubicBezTo>
                  <a:close/>
                </a:path>
              </a:pathLst>
            </a:custGeom>
            <a:solidFill>
              <a:srgbClr val="D28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16"/>
            <p:cNvSpPr/>
            <p:nvPr/>
          </p:nvSpPr>
          <p:spPr>
            <a:xfrm>
              <a:off x="6541700" y="1865050"/>
              <a:ext cx="18200" cy="22600"/>
            </a:xfrm>
            <a:custGeom>
              <a:rect b="b" l="l" r="r" t="t"/>
              <a:pathLst>
                <a:path extrusionOk="0" h="904" w="728">
                  <a:moveTo>
                    <a:pt x="728" y="903"/>
                  </a:moveTo>
                  <a:cubicBezTo>
                    <a:pt x="702" y="878"/>
                    <a:pt x="677" y="828"/>
                    <a:pt x="652" y="803"/>
                  </a:cubicBezTo>
                  <a:cubicBezTo>
                    <a:pt x="677" y="828"/>
                    <a:pt x="702" y="878"/>
                    <a:pt x="728" y="903"/>
                  </a:cubicBezTo>
                  <a:lnTo>
                    <a:pt x="728" y="903"/>
                  </a:lnTo>
                  <a:moveTo>
                    <a:pt x="1" y="1"/>
                  </a:moveTo>
                  <a:lnTo>
                    <a:pt x="1" y="1"/>
                  </a:lnTo>
                  <a:lnTo>
                    <a:pt x="1" y="1"/>
                  </a:lnTo>
                  <a:close/>
                </a:path>
              </a:pathLst>
            </a:custGeom>
            <a:solidFill>
              <a:srgbClr val="1B2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16"/>
            <p:cNvSpPr/>
            <p:nvPr/>
          </p:nvSpPr>
          <p:spPr>
            <a:xfrm>
              <a:off x="5583050" y="1865050"/>
              <a:ext cx="976850" cy="328350"/>
            </a:xfrm>
            <a:custGeom>
              <a:rect b="b" l="l" r="r" t="t"/>
              <a:pathLst>
                <a:path extrusionOk="0" h="13134" w="39074">
                  <a:moveTo>
                    <a:pt x="38347" y="1"/>
                  </a:moveTo>
                  <a:cubicBezTo>
                    <a:pt x="37845" y="227"/>
                    <a:pt x="37043" y="302"/>
                    <a:pt x="35765" y="477"/>
                  </a:cubicBezTo>
                  <a:cubicBezTo>
                    <a:pt x="35966" y="628"/>
                    <a:pt x="36166" y="828"/>
                    <a:pt x="36317" y="1003"/>
                  </a:cubicBezTo>
                  <a:cubicBezTo>
                    <a:pt x="37069" y="953"/>
                    <a:pt x="37520" y="953"/>
                    <a:pt x="37896" y="953"/>
                  </a:cubicBezTo>
                  <a:lnTo>
                    <a:pt x="38246" y="953"/>
                  </a:lnTo>
                  <a:cubicBezTo>
                    <a:pt x="38522" y="953"/>
                    <a:pt x="38773" y="928"/>
                    <a:pt x="39074" y="903"/>
                  </a:cubicBezTo>
                  <a:cubicBezTo>
                    <a:pt x="39048" y="878"/>
                    <a:pt x="39023" y="828"/>
                    <a:pt x="38998" y="803"/>
                  </a:cubicBezTo>
                  <a:cubicBezTo>
                    <a:pt x="38597" y="277"/>
                    <a:pt x="38347" y="1"/>
                    <a:pt x="38347" y="1"/>
                  </a:cubicBezTo>
                  <a:close/>
                  <a:moveTo>
                    <a:pt x="4763" y="10377"/>
                  </a:moveTo>
                  <a:cubicBezTo>
                    <a:pt x="2607" y="11329"/>
                    <a:pt x="1179" y="12006"/>
                    <a:pt x="226" y="12232"/>
                  </a:cubicBezTo>
                  <a:cubicBezTo>
                    <a:pt x="201" y="12257"/>
                    <a:pt x="201" y="12332"/>
                    <a:pt x="176" y="12432"/>
                  </a:cubicBezTo>
                  <a:cubicBezTo>
                    <a:pt x="126" y="12608"/>
                    <a:pt x="76" y="12833"/>
                    <a:pt x="1" y="13134"/>
                  </a:cubicBezTo>
                  <a:cubicBezTo>
                    <a:pt x="1805" y="12984"/>
                    <a:pt x="3234" y="11931"/>
                    <a:pt x="4838" y="11254"/>
                  </a:cubicBezTo>
                  <a:cubicBezTo>
                    <a:pt x="4888" y="11254"/>
                    <a:pt x="4913" y="11229"/>
                    <a:pt x="4963" y="11204"/>
                  </a:cubicBezTo>
                  <a:cubicBezTo>
                    <a:pt x="4813" y="10703"/>
                    <a:pt x="4763" y="10377"/>
                    <a:pt x="4763" y="10377"/>
                  </a:cubicBezTo>
                  <a:close/>
                </a:path>
              </a:pathLst>
            </a:custGeom>
            <a:solidFill>
              <a:srgbClr val="DAC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16"/>
            <p:cNvSpPr/>
            <p:nvPr/>
          </p:nvSpPr>
          <p:spPr>
            <a:xfrm>
              <a:off x="6111825" y="2124500"/>
              <a:ext cx="188675" cy="136075"/>
            </a:xfrm>
            <a:custGeom>
              <a:rect b="b" l="l" r="r" t="t"/>
              <a:pathLst>
                <a:path extrusionOk="0" h="5443" w="7547">
                  <a:moveTo>
                    <a:pt x="4431" y="1"/>
                  </a:moveTo>
                  <a:cubicBezTo>
                    <a:pt x="2381" y="1"/>
                    <a:pt x="0" y="1661"/>
                    <a:pt x="328" y="3708"/>
                  </a:cubicBezTo>
                  <a:cubicBezTo>
                    <a:pt x="512" y="4808"/>
                    <a:pt x="1537" y="5442"/>
                    <a:pt x="2888" y="5442"/>
                  </a:cubicBezTo>
                  <a:cubicBezTo>
                    <a:pt x="3569" y="5442"/>
                    <a:pt x="4334" y="5281"/>
                    <a:pt x="5115" y="4936"/>
                  </a:cubicBezTo>
                  <a:cubicBezTo>
                    <a:pt x="7471" y="3934"/>
                    <a:pt x="7547" y="1478"/>
                    <a:pt x="6093" y="475"/>
                  </a:cubicBezTo>
                  <a:cubicBezTo>
                    <a:pt x="5622" y="148"/>
                    <a:pt x="5041" y="1"/>
                    <a:pt x="44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16"/>
            <p:cNvSpPr/>
            <p:nvPr/>
          </p:nvSpPr>
          <p:spPr>
            <a:xfrm>
              <a:off x="6130675" y="2223700"/>
              <a:ext cx="197400" cy="109700"/>
            </a:xfrm>
            <a:custGeom>
              <a:rect b="b" l="l" r="r" t="t"/>
              <a:pathLst>
                <a:path extrusionOk="0" h="4388" w="7896">
                  <a:moveTo>
                    <a:pt x="7573" y="1"/>
                  </a:moveTo>
                  <a:cubicBezTo>
                    <a:pt x="7444" y="1"/>
                    <a:pt x="7309" y="77"/>
                    <a:pt x="7269" y="216"/>
                  </a:cubicBezTo>
                  <a:lnTo>
                    <a:pt x="7244" y="267"/>
                  </a:lnTo>
                  <a:cubicBezTo>
                    <a:pt x="7244" y="267"/>
                    <a:pt x="7244" y="292"/>
                    <a:pt x="7219" y="342"/>
                  </a:cubicBezTo>
                  <a:cubicBezTo>
                    <a:pt x="7194" y="392"/>
                    <a:pt x="7169" y="492"/>
                    <a:pt x="7118" y="592"/>
                  </a:cubicBezTo>
                  <a:cubicBezTo>
                    <a:pt x="7043" y="793"/>
                    <a:pt x="6893" y="1094"/>
                    <a:pt x="6692" y="1394"/>
                  </a:cubicBezTo>
                  <a:cubicBezTo>
                    <a:pt x="6592" y="1545"/>
                    <a:pt x="6467" y="1695"/>
                    <a:pt x="6316" y="1846"/>
                  </a:cubicBezTo>
                  <a:cubicBezTo>
                    <a:pt x="6241" y="1921"/>
                    <a:pt x="6166" y="1996"/>
                    <a:pt x="6091" y="2071"/>
                  </a:cubicBezTo>
                  <a:cubicBezTo>
                    <a:pt x="5991" y="2146"/>
                    <a:pt x="5915" y="2221"/>
                    <a:pt x="5815" y="2297"/>
                  </a:cubicBezTo>
                  <a:cubicBezTo>
                    <a:pt x="5740" y="2372"/>
                    <a:pt x="5640" y="2422"/>
                    <a:pt x="5539" y="2472"/>
                  </a:cubicBezTo>
                  <a:cubicBezTo>
                    <a:pt x="5439" y="2547"/>
                    <a:pt x="5339" y="2597"/>
                    <a:pt x="5239" y="2648"/>
                  </a:cubicBezTo>
                  <a:lnTo>
                    <a:pt x="5088" y="2723"/>
                  </a:lnTo>
                  <a:lnTo>
                    <a:pt x="4888" y="2798"/>
                  </a:lnTo>
                  <a:lnTo>
                    <a:pt x="4712" y="2898"/>
                  </a:lnTo>
                  <a:lnTo>
                    <a:pt x="4662" y="2898"/>
                  </a:lnTo>
                  <a:lnTo>
                    <a:pt x="4662" y="2898"/>
                  </a:lnTo>
                  <a:lnTo>
                    <a:pt x="4662" y="2898"/>
                  </a:lnTo>
                  <a:cubicBezTo>
                    <a:pt x="4662" y="2898"/>
                    <a:pt x="4640" y="2909"/>
                    <a:pt x="4647" y="2909"/>
                  </a:cubicBezTo>
                  <a:cubicBezTo>
                    <a:pt x="4648" y="2909"/>
                    <a:pt x="4650" y="2909"/>
                    <a:pt x="4652" y="2909"/>
                  </a:cubicBezTo>
                  <a:lnTo>
                    <a:pt x="4652" y="2909"/>
                  </a:lnTo>
                  <a:lnTo>
                    <a:pt x="4637" y="2923"/>
                  </a:lnTo>
                  <a:lnTo>
                    <a:pt x="4537" y="2948"/>
                  </a:lnTo>
                  <a:cubicBezTo>
                    <a:pt x="4311" y="3023"/>
                    <a:pt x="4061" y="3074"/>
                    <a:pt x="3835" y="3124"/>
                  </a:cubicBezTo>
                  <a:cubicBezTo>
                    <a:pt x="3585" y="3149"/>
                    <a:pt x="3359" y="3199"/>
                    <a:pt x="3108" y="3199"/>
                  </a:cubicBezTo>
                  <a:cubicBezTo>
                    <a:pt x="2883" y="3199"/>
                    <a:pt x="2657" y="3199"/>
                    <a:pt x="2432" y="3174"/>
                  </a:cubicBezTo>
                  <a:cubicBezTo>
                    <a:pt x="2231" y="3149"/>
                    <a:pt x="2006" y="3124"/>
                    <a:pt x="1830" y="3099"/>
                  </a:cubicBezTo>
                  <a:cubicBezTo>
                    <a:pt x="1454" y="2998"/>
                    <a:pt x="1128" y="2923"/>
                    <a:pt x="903" y="2848"/>
                  </a:cubicBezTo>
                  <a:cubicBezTo>
                    <a:pt x="677" y="2748"/>
                    <a:pt x="577" y="2723"/>
                    <a:pt x="577" y="2723"/>
                  </a:cubicBezTo>
                  <a:cubicBezTo>
                    <a:pt x="514" y="2660"/>
                    <a:pt x="433" y="2629"/>
                    <a:pt x="351" y="2629"/>
                  </a:cubicBezTo>
                  <a:cubicBezTo>
                    <a:pt x="270" y="2629"/>
                    <a:pt x="189" y="2660"/>
                    <a:pt x="126" y="2723"/>
                  </a:cubicBezTo>
                  <a:cubicBezTo>
                    <a:pt x="1" y="2848"/>
                    <a:pt x="1" y="3049"/>
                    <a:pt x="126" y="3174"/>
                  </a:cubicBezTo>
                  <a:lnTo>
                    <a:pt x="201" y="3249"/>
                  </a:lnTo>
                  <a:cubicBezTo>
                    <a:pt x="201" y="3249"/>
                    <a:pt x="226" y="3274"/>
                    <a:pt x="301" y="3324"/>
                  </a:cubicBezTo>
                  <a:cubicBezTo>
                    <a:pt x="351" y="3374"/>
                    <a:pt x="427" y="3450"/>
                    <a:pt x="552" y="3525"/>
                  </a:cubicBezTo>
                  <a:cubicBezTo>
                    <a:pt x="777" y="3675"/>
                    <a:pt x="1103" y="3876"/>
                    <a:pt x="1529" y="4051"/>
                  </a:cubicBezTo>
                  <a:cubicBezTo>
                    <a:pt x="1755" y="4126"/>
                    <a:pt x="1981" y="4201"/>
                    <a:pt x="2256" y="4277"/>
                  </a:cubicBezTo>
                  <a:cubicBezTo>
                    <a:pt x="2382" y="4302"/>
                    <a:pt x="2532" y="4327"/>
                    <a:pt x="2657" y="4352"/>
                  </a:cubicBezTo>
                  <a:cubicBezTo>
                    <a:pt x="2808" y="4377"/>
                    <a:pt x="2958" y="4377"/>
                    <a:pt x="3108" y="4377"/>
                  </a:cubicBezTo>
                  <a:cubicBezTo>
                    <a:pt x="3196" y="4384"/>
                    <a:pt x="3285" y="4387"/>
                    <a:pt x="3373" y="4387"/>
                  </a:cubicBezTo>
                  <a:cubicBezTo>
                    <a:pt x="3585" y="4387"/>
                    <a:pt x="3798" y="4370"/>
                    <a:pt x="4011" y="4352"/>
                  </a:cubicBezTo>
                  <a:cubicBezTo>
                    <a:pt x="4336" y="4302"/>
                    <a:pt x="4637" y="4227"/>
                    <a:pt x="4938" y="4126"/>
                  </a:cubicBezTo>
                  <a:lnTo>
                    <a:pt x="5063" y="4076"/>
                  </a:lnTo>
                  <a:lnTo>
                    <a:pt x="5088" y="4076"/>
                  </a:lnTo>
                  <a:lnTo>
                    <a:pt x="5138" y="4051"/>
                  </a:lnTo>
                  <a:lnTo>
                    <a:pt x="5189" y="4026"/>
                  </a:lnTo>
                  <a:lnTo>
                    <a:pt x="5389" y="3951"/>
                  </a:lnTo>
                  <a:lnTo>
                    <a:pt x="5564" y="3876"/>
                  </a:lnTo>
                  <a:lnTo>
                    <a:pt x="5790" y="3750"/>
                  </a:lnTo>
                  <a:cubicBezTo>
                    <a:pt x="5940" y="3675"/>
                    <a:pt x="6091" y="3575"/>
                    <a:pt x="6216" y="3475"/>
                  </a:cubicBezTo>
                  <a:cubicBezTo>
                    <a:pt x="6341" y="3399"/>
                    <a:pt x="6467" y="3299"/>
                    <a:pt x="6567" y="3199"/>
                  </a:cubicBezTo>
                  <a:cubicBezTo>
                    <a:pt x="6692" y="3099"/>
                    <a:pt x="6793" y="2998"/>
                    <a:pt x="6893" y="2873"/>
                  </a:cubicBezTo>
                  <a:cubicBezTo>
                    <a:pt x="6993" y="2773"/>
                    <a:pt x="7093" y="2648"/>
                    <a:pt x="7169" y="2547"/>
                  </a:cubicBezTo>
                  <a:cubicBezTo>
                    <a:pt x="7319" y="2322"/>
                    <a:pt x="7444" y="2096"/>
                    <a:pt x="7544" y="1871"/>
                  </a:cubicBezTo>
                  <a:cubicBezTo>
                    <a:pt x="7770" y="1445"/>
                    <a:pt x="7845" y="1044"/>
                    <a:pt x="7870" y="768"/>
                  </a:cubicBezTo>
                  <a:cubicBezTo>
                    <a:pt x="7895" y="643"/>
                    <a:pt x="7895" y="517"/>
                    <a:pt x="7895" y="442"/>
                  </a:cubicBezTo>
                  <a:cubicBezTo>
                    <a:pt x="7895" y="367"/>
                    <a:pt x="7895" y="317"/>
                    <a:pt x="7895" y="317"/>
                  </a:cubicBezTo>
                  <a:cubicBezTo>
                    <a:pt x="7895" y="191"/>
                    <a:pt x="7820" y="66"/>
                    <a:pt x="7670" y="16"/>
                  </a:cubicBezTo>
                  <a:cubicBezTo>
                    <a:pt x="7639" y="6"/>
                    <a:pt x="7606" y="1"/>
                    <a:pt x="7573" y="1"/>
                  </a:cubicBezTo>
                  <a:close/>
                </a:path>
              </a:pathLst>
            </a:custGeom>
            <a:solidFill>
              <a:srgbClr val="1F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16"/>
            <p:cNvSpPr/>
            <p:nvPr/>
          </p:nvSpPr>
          <p:spPr>
            <a:xfrm>
              <a:off x="6690825" y="2570900"/>
              <a:ext cx="33025" cy="27300"/>
            </a:xfrm>
            <a:custGeom>
              <a:rect b="b" l="l" r="r" t="t"/>
              <a:pathLst>
                <a:path extrusionOk="0" h="1092" w="1321">
                  <a:moveTo>
                    <a:pt x="652" y="0"/>
                  </a:moveTo>
                  <a:cubicBezTo>
                    <a:pt x="571" y="0"/>
                    <a:pt x="489" y="38"/>
                    <a:pt x="452" y="113"/>
                  </a:cubicBezTo>
                  <a:cubicBezTo>
                    <a:pt x="427" y="188"/>
                    <a:pt x="402" y="263"/>
                    <a:pt x="326" y="314"/>
                  </a:cubicBezTo>
                  <a:cubicBezTo>
                    <a:pt x="1" y="564"/>
                    <a:pt x="276" y="1090"/>
                    <a:pt x="652" y="1090"/>
                  </a:cubicBezTo>
                  <a:cubicBezTo>
                    <a:pt x="661" y="1091"/>
                    <a:pt x="670" y="1091"/>
                    <a:pt x="678" y="1091"/>
                  </a:cubicBezTo>
                  <a:cubicBezTo>
                    <a:pt x="1042" y="1091"/>
                    <a:pt x="1321" y="583"/>
                    <a:pt x="978" y="314"/>
                  </a:cubicBezTo>
                  <a:cubicBezTo>
                    <a:pt x="928" y="263"/>
                    <a:pt x="903" y="188"/>
                    <a:pt x="853" y="113"/>
                  </a:cubicBezTo>
                  <a:cubicBezTo>
                    <a:pt x="815" y="38"/>
                    <a:pt x="734" y="0"/>
                    <a:pt x="652" y="0"/>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16"/>
            <p:cNvSpPr/>
            <p:nvPr/>
          </p:nvSpPr>
          <p:spPr>
            <a:xfrm>
              <a:off x="6697725" y="2517550"/>
              <a:ext cx="25700" cy="32375"/>
            </a:xfrm>
            <a:custGeom>
              <a:rect b="b" l="l" r="r" t="t"/>
              <a:pathLst>
                <a:path extrusionOk="0" h="1295" w="1028">
                  <a:moveTo>
                    <a:pt x="519" y="1"/>
                  </a:moveTo>
                  <a:cubicBezTo>
                    <a:pt x="352" y="1"/>
                    <a:pt x="187" y="95"/>
                    <a:pt x="126" y="292"/>
                  </a:cubicBezTo>
                  <a:cubicBezTo>
                    <a:pt x="76" y="468"/>
                    <a:pt x="50" y="643"/>
                    <a:pt x="25" y="818"/>
                  </a:cubicBezTo>
                  <a:cubicBezTo>
                    <a:pt x="0" y="1094"/>
                    <a:pt x="276" y="1295"/>
                    <a:pt x="502" y="1295"/>
                  </a:cubicBezTo>
                  <a:cubicBezTo>
                    <a:pt x="752" y="1295"/>
                    <a:pt x="1028" y="1094"/>
                    <a:pt x="1003" y="818"/>
                  </a:cubicBezTo>
                  <a:cubicBezTo>
                    <a:pt x="978" y="643"/>
                    <a:pt x="978" y="468"/>
                    <a:pt x="928" y="292"/>
                  </a:cubicBezTo>
                  <a:cubicBezTo>
                    <a:pt x="864" y="101"/>
                    <a:pt x="690" y="1"/>
                    <a:pt x="519" y="1"/>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16"/>
            <p:cNvSpPr/>
            <p:nvPr/>
          </p:nvSpPr>
          <p:spPr>
            <a:xfrm>
              <a:off x="6667950" y="2553975"/>
              <a:ext cx="8800" cy="8175"/>
            </a:xfrm>
            <a:custGeom>
              <a:rect b="b" l="l" r="r" t="t"/>
              <a:pathLst>
                <a:path extrusionOk="0" h="327" w="352">
                  <a:moveTo>
                    <a:pt x="176" y="1"/>
                  </a:moveTo>
                  <a:cubicBezTo>
                    <a:pt x="151" y="1"/>
                    <a:pt x="126" y="13"/>
                    <a:pt x="114" y="38"/>
                  </a:cubicBezTo>
                  <a:lnTo>
                    <a:pt x="64" y="138"/>
                  </a:lnTo>
                  <a:cubicBezTo>
                    <a:pt x="1" y="264"/>
                    <a:pt x="89" y="326"/>
                    <a:pt x="176" y="326"/>
                  </a:cubicBezTo>
                  <a:cubicBezTo>
                    <a:pt x="264" y="326"/>
                    <a:pt x="352" y="264"/>
                    <a:pt x="289" y="138"/>
                  </a:cubicBezTo>
                  <a:lnTo>
                    <a:pt x="239" y="38"/>
                  </a:lnTo>
                  <a:cubicBezTo>
                    <a:pt x="226" y="13"/>
                    <a:pt x="201" y="1"/>
                    <a:pt x="176" y="1"/>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16"/>
            <p:cNvSpPr/>
            <p:nvPr/>
          </p:nvSpPr>
          <p:spPr>
            <a:xfrm>
              <a:off x="5630050" y="2274175"/>
              <a:ext cx="31975" cy="40600"/>
            </a:xfrm>
            <a:custGeom>
              <a:rect b="b" l="l" r="r" t="t"/>
              <a:pathLst>
                <a:path extrusionOk="0" h="1624" w="1279">
                  <a:moveTo>
                    <a:pt x="911" y="0"/>
                  </a:moveTo>
                  <a:cubicBezTo>
                    <a:pt x="661" y="0"/>
                    <a:pt x="518" y="210"/>
                    <a:pt x="351" y="353"/>
                  </a:cubicBezTo>
                  <a:cubicBezTo>
                    <a:pt x="0" y="704"/>
                    <a:pt x="201" y="1105"/>
                    <a:pt x="401" y="1431"/>
                  </a:cubicBezTo>
                  <a:cubicBezTo>
                    <a:pt x="482" y="1561"/>
                    <a:pt x="623" y="1623"/>
                    <a:pt x="761" y="1623"/>
                  </a:cubicBezTo>
                  <a:cubicBezTo>
                    <a:pt x="968" y="1623"/>
                    <a:pt x="1168" y="1485"/>
                    <a:pt x="1153" y="1230"/>
                  </a:cubicBezTo>
                  <a:lnTo>
                    <a:pt x="1178" y="1130"/>
                  </a:lnTo>
                  <a:cubicBezTo>
                    <a:pt x="1254" y="929"/>
                    <a:pt x="1279" y="729"/>
                    <a:pt x="1178" y="528"/>
                  </a:cubicBezTo>
                  <a:cubicBezTo>
                    <a:pt x="1178" y="478"/>
                    <a:pt x="1178" y="428"/>
                    <a:pt x="1178" y="403"/>
                  </a:cubicBezTo>
                  <a:cubicBezTo>
                    <a:pt x="1178" y="328"/>
                    <a:pt x="1178" y="253"/>
                    <a:pt x="1153" y="177"/>
                  </a:cubicBezTo>
                  <a:cubicBezTo>
                    <a:pt x="1128" y="77"/>
                    <a:pt x="1053" y="2"/>
                    <a:pt x="953" y="2"/>
                  </a:cubicBezTo>
                  <a:cubicBezTo>
                    <a:pt x="938" y="1"/>
                    <a:pt x="925" y="0"/>
                    <a:pt x="911" y="0"/>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16"/>
            <p:cNvSpPr/>
            <p:nvPr/>
          </p:nvSpPr>
          <p:spPr>
            <a:xfrm>
              <a:off x="5616250" y="2360850"/>
              <a:ext cx="30750" cy="31800"/>
            </a:xfrm>
            <a:custGeom>
              <a:rect b="b" l="l" r="r" t="t"/>
              <a:pathLst>
                <a:path extrusionOk="0" h="1272" w="1230">
                  <a:moveTo>
                    <a:pt x="605" y="0"/>
                  </a:moveTo>
                  <a:cubicBezTo>
                    <a:pt x="534" y="0"/>
                    <a:pt x="457" y="15"/>
                    <a:pt x="377" y="44"/>
                  </a:cubicBezTo>
                  <a:cubicBezTo>
                    <a:pt x="126" y="144"/>
                    <a:pt x="51" y="445"/>
                    <a:pt x="26" y="670"/>
                  </a:cubicBezTo>
                  <a:cubicBezTo>
                    <a:pt x="1" y="996"/>
                    <a:pt x="327" y="1272"/>
                    <a:pt x="603" y="1272"/>
                  </a:cubicBezTo>
                  <a:cubicBezTo>
                    <a:pt x="903" y="1272"/>
                    <a:pt x="1229" y="1021"/>
                    <a:pt x="1204" y="695"/>
                  </a:cubicBezTo>
                  <a:cubicBezTo>
                    <a:pt x="1179" y="520"/>
                    <a:pt x="1154" y="395"/>
                    <a:pt x="1054" y="244"/>
                  </a:cubicBezTo>
                  <a:cubicBezTo>
                    <a:pt x="929" y="85"/>
                    <a:pt x="780" y="0"/>
                    <a:pt x="605" y="0"/>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16"/>
            <p:cNvSpPr/>
            <p:nvPr/>
          </p:nvSpPr>
          <p:spPr>
            <a:xfrm>
              <a:off x="5662625" y="2335775"/>
              <a:ext cx="21325" cy="34325"/>
            </a:xfrm>
            <a:custGeom>
              <a:rect b="b" l="l" r="r" t="t"/>
              <a:pathLst>
                <a:path extrusionOk="0" h="1373" w="853">
                  <a:moveTo>
                    <a:pt x="436" y="0"/>
                  </a:moveTo>
                  <a:cubicBezTo>
                    <a:pt x="408" y="0"/>
                    <a:pt x="377" y="7"/>
                    <a:pt x="352" y="19"/>
                  </a:cubicBezTo>
                  <a:cubicBezTo>
                    <a:pt x="76" y="220"/>
                    <a:pt x="76" y="696"/>
                    <a:pt x="26" y="997"/>
                  </a:cubicBezTo>
                  <a:cubicBezTo>
                    <a:pt x="1" y="1247"/>
                    <a:pt x="214" y="1373"/>
                    <a:pt x="427" y="1373"/>
                  </a:cubicBezTo>
                  <a:cubicBezTo>
                    <a:pt x="640" y="1373"/>
                    <a:pt x="853" y="1247"/>
                    <a:pt x="828" y="997"/>
                  </a:cubicBezTo>
                  <a:cubicBezTo>
                    <a:pt x="778" y="696"/>
                    <a:pt x="778" y="220"/>
                    <a:pt x="502" y="19"/>
                  </a:cubicBezTo>
                  <a:cubicBezTo>
                    <a:pt x="489" y="7"/>
                    <a:pt x="464" y="0"/>
                    <a:pt x="436" y="0"/>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16"/>
            <p:cNvSpPr/>
            <p:nvPr/>
          </p:nvSpPr>
          <p:spPr>
            <a:xfrm>
              <a:off x="6012150" y="2870450"/>
              <a:ext cx="57775" cy="35025"/>
            </a:xfrm>
            <a:custGeom>
              <a:rect b="b" l="l" r="r" t="t"/>
              <a:pathLst>
                <a:path extrusionOk="0" h="1401" w="2311">
                  <a:moveTo>
                    <a:pt x="668" y="1"/>
                  </a:moveTo>
                  <a:cubicBezTo>
                    <a:pt x="314" y="1"/>
                    <a:pt x="1" y="369"/>
                    <a:pt x="205" y="738"/>
                  </a:cubicBezTo>
                  <a:cubicBezTo>
                    <a:pt x="489" y="1184"/>
                    <a:pt x="953" y="1400"/>
                    <a:pt x="1439" y="1400"/>
                  </a:cubicBezTo>
                  <a:cubicBezTo>
                    <a:pt x="1554" y="1400"/>
                    <a:pt x="1669" y="1388"/>
                    <a:pt x="1784" y="1364"/>
                  </a:cubicBezTo>
                  <a:cubicBezTo>
                    <a:pt x="2110" y="1289"/>
                    <a:pt x="2310" y="938"/>
                    <a:pt x="2235" y="612"/>
                  </a:cubicBezTo>
                  <a:cubicBezTo>
                    <a:pt x="2146" y="309"/>
                    <a:pt x="1904" y="171"/>
                    <a:pt x="1636" y="171"/>
                  </a:cubicBezTo>
                  <a:cubicBezTo>
                    <a:pt x="1537" y="171"/>
                    <a:pt x="1435" y="189"/>
                    <a:pt x="1335" y="226"/>
                  </a:cubicBezTo>
                  <a:lnTo>
                    <a:pt x="1335" y="226"/>
                  </a:lnTo>
                  <a:cubicBezTo>
                    <a:pt x="1323" y="228"/>
                    <a:pt x="1286" y="236"/>
                    <a:pt x="1258" y="236"/>
                  </a:cubicBezTo>
                  <a:lnTo>
                    <a:pt x="1183" y="236"/>
                  </a:lnTo>
                  <a:lnTo>
                    <a:pt x="1107" y="186"/>
                  </a:lnTo>
                  <a:cubicBezTo>
                    <a:pt x="1032" y="161"/>
                    <a:pt x="982" y="111"/>
                    <a:pt x="907" y="61"/>
                  </a:cubicBezTo>
                  <a:cubicBezTo>
                    <a:pt x="829" y="19"/>
                    <a:pt x="747" y="1"/>
                    <a:pt x="668" y="1"/>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16"/>
            <p:cNvSpPr/>
            <p:nvPr/>
          </p:nvSpPr>
          <p:spPr>
            <a:xfrm>
              <a:off x="6084925" y="2850025"/>
              <a:ext cx="40125" cy="30725"/>
            </a:xfrm>
            <a:custGeom>
              <a:rect b="b" l="l" r="r" t="t"/>
              <a:pathLst>
                <a:path extrusionOk="0" h="1229" w="1605">
                  <a:moveTo>
                    <a:pt x="803" y="1"/>
                  </a:moveTo>
                  <a:cubicBezTo>
                    <a:pt x="1" y="1"/>
                    <a:pt x="1" y="1229"/>
                    <a:pt x="803" y="1229"/>
                  </a:cubicBezTo>
                  <a:cubicBezTo>
                    <a:pt x="1605" y="1229"/>
                    <a:pt x="1605" y="1"/>
                    <a:pt x="803" y="1"/>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16"/>
            <p:cNvSpPr/>
            <p:nvPr/>
          </p:nvSpPr>
          <p:spPr>
            <a:xfrm>
              <a:off x="6087550" y="2848550"/>
              <a:ext cx="39725" cy="29650"/>
            </a:xfrm>
            <a:custGeom>
              <a:rect b="b" l="l" r="r" t="t"/>
              <a:pathLst>
                <a:path extrusionOk="0" h="1186" w="1589">
                  <a:moveTo>
                    <a:pt x="807" y="1"/>
                  </a:moveTo>
                  <a:cubicBezTo>
                    <a:pt x="691" y="1"/>
                    <a:pt x="574" y="48"/>
                    <a:pt x="472" y="160"/>
                  </a:cubicBezTo>
                  <a:lnTo>
                    <a:pt x="347" y="310"/>
                  </a:lnTo>
                  <a:cubicBezTo>
                    <a:pt x="0" y="696"/>
                    <a:pt x="320" y="1185"/>
                    <a:pt x="703" y="1185"/>
                  </a:cubicBezTo>
                  <a:cubicBezTo>
                    <a:pt x="818" y="1185"/>
                    <a:pt x="939" y="1141"/>
                    <a:pt x="1049" y="1037"/>
                  </a:cubicBezTo>
                  <a:cubicBezTo>
                    <a:pt x="1099" y="987"/>
                    <a:pt x="1149" y="937"/>
                    <a:pt x="1199" y="912"/>
                  </a:cubicBezTo>
                  <a:cubicBezTo>
                    <a:pt x="1588" y="562"/>
                    <a:pt x="1208" y="1"/>
                    <a:pt x="807" y="1"/>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16"/>
            <p:cNvSpPr/>
            <p:nvPr/>
          </p:nvSpPr>
          <p:spPr>
            <a:xfrm>
              <a:off x="6051725" y="2811100"/>
              <a:ext cx="21650" cy="14575"/>
            </a:xfrm>
            <a:custGeom>
              <a:rect b="b" l="l" r="r" t="t"/>
              <a:pathLst>
                <a:path extrusionOk="0" h="583" w="866">
                  <a:moveTo>
                    <a:pt x="595" y="0"/>
                  </a:moveTo>
                  <a:cubicBezTo>
                    <a:pt x="581" y="0"/>
                    <a:pt x="567" y="2"/>
                    <a:pt x="552" y="4"/>
                  </a:cubicBezTo>
                  <a:cubicBezTo>
                    <a:pt x="276" y="54"/>
                    <a:pt x="1" y="204"/>
                    <a:pt x="101" y="530"/>
                  </a:cubicBezTo>
                  <a:cubicBezTo>
                    <a:pt x="116" y="561"/>
                    <a:pt x="161" y="583"/>
                    <a:pt x="198" y="583"/>
                  </a:cubicBezTo>
                  <a:cubicBezTo>
                    <a:pt x="221" y="583"/>
                    <a:pt x="242" y="574"/>
                    <a:pt x="251" y="555"/>
                  </a:cubicBezTo>
                  <a:cubicBezTo>
                    <a:pt x="308" y="442"/>
                    <a:pt x="392" y="428"/>
                    <a:pt x="494" y="428"/>
                  </a:cubicBezTo>
                  <a:cubicBezTo>
                    <a:pt x="529" y="428"/>
                    <a:pt x="565" y="430"/>
                    <a:pt x="602" y="430"/>
                  </a:cubicBezTo>
                  <a:cubicBezTo>
                    <a:pt x="615" y="432"/>
                    <a:pt x="627" y="433"/>
                    <a:pt x="638" y="433"/>
                  </a:cubicBezTo>
                  <a:cubicBezTo>
                    <a:pt x="866" y="433"/>
                    <a:pt x="864" y="0"/>
                    <a:pt x="595" y="0"/>
                  </a:cubicBezTo>
                  <a:close/>
                </a:path>
              </a:pathLst>
            </a:custGeom>
            <a:solidFill>
              <a:srgbClr val="D3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0" name="Google Shape;4350;p116"/>
          <p:cNvGrpSpPr/>
          <p:nvPr/>
        </p:nvGrpSpPr>
        <p:grpSpPr>
          <a:xfrm>
            <a:off x="1154325" y="2989400"/>
            <a:ext cx="1790750" cy="1405425"/>
            <a:chOff x="1154325" y="2989400"/>
            <a:chExt cx="1790750" cy="1405425"/>
          </a:xfrm>
        </p:grpSpPr>
        <p:sp>
          <p:nvSpPr>
            <p:cNvPr id="4351" name="Google Shape;4351;p116"/>
            <p:cNvSpPr/>
            <p:nvPr/>
          </p:nvSpPr>
          <p:spPr>
            <a:xfrm>
              <a:off x="1660600" y="3384700"/>
              <a:ext cx="787000" cy="389150"/>
            </a:xfrm>
            <a:custGeom>
              <a:rect b="b" l="l" r="r" t="t"/>
              <a:pathLst>
                <a:path extrusionOk="0" h="15566" w="31480">
                  <a:moveTo>
                    <a:pt x="26517" y="1"/>
                  </a:moveTo>
                  <a:lnTo>
                    <a:pt x="26316" y="26"/>
                  </a:lnTo>
                  <a:cubicBezTo>
                    <a:pt x="14286" y="5866"/>
                    <a:pt x="1028" y="6292"/>
                    <a:pt x="1028" y="6292"/>
                  </a:cubicBezTo>
                  <a:lnTo>
                    <a:pt x="852" y="6267"/>
                  </a:lnTo>
                  <a:cubicBezTo>
                    <a:pt x="652" y="8522"/>
                    <a:pt x="326" y="12106"/>
                    <a:pt x="0" y="15540"/>
                  </a:cubicBezTo>
                  <a:lnTo>
                    <a:pt x="201" y="15565"/>
                  </a:lnTo>
                  <a:cubicBezTo>
                    <a:pt x="201" y="15565"/>
                    <a:pt x="269" y="15566"/>
                    <a:pt x="400" y="15566"/>
                  </a:cubicBezTo>
                  <a:cubicBezTo>
                    <a:pt x="1696" y="15566"/>
                    <a:pt x="9109" y="15483"/>
                    <a:pt x="17143" y="13685"/>
                  </a:cubicBezTo>
                  <a:cubicBezTo>
                    <a:pt x="22306" y="12532"/>
                    <a:pt x="27644" y="10101"/>
                    <a:pt x="31479" y="7420"/>
                  </a:cubicBezTo>
                  <a:cubicBezTo>
                    <a:pt x="29725" y="5089"/>
                    <a:pt x="27695" y="1906"/>
                    <a:pt x="265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16"/>
            <p:cNvSpPr/>
            <p:nvPr/>
          </p:nvSpPr>
          <p:spPr>
            <a:xfrm>
              <a:off x="1681900" y="3361525"/>
              <a:ext cx="641625" cy="180475"/>
            </a:xfrm>
            <a:custGeom>
              <a:rect b="b" l="l" r="r" t="t"/>
              <a:pathLst>
                <a:path extrusionOk="0" h="7219" w="25665">
                  <a:moveTo>
                    <a:pt x="25113" y="1"/>
                  </a:moveTo>
                  <a:cubicBezTo>
                    <a:pt x="14261" y="5915"/>
                    <a:pt x="126" y="6041"/>
                    <a:pt x="126" y="6041"/>
                  </a:cubicBezTo>
                  <a:lnTo>
                    <a:pt x="101" y="6016"/>
                  </a:lnTo>
                  <a:cubicBezTo>
                    <a:pt x="75" y="6342"/>
                    <a:pt x="25" y="6743"/>
                    <a:pt x="0" y="7194"/>
                  </a:cubicBezTo>
                  <a:lnTo>
                    <a:pt x="176" y="7219"/>
                  </a:lnTo>
                  <a:cubicBezTo>
                    <a:pt x="176" y="7219"/>
                    <a:pt x="13434" y="6793"/>
                    <a:pt x="25464" y="953"/>
                  </a:cubicBezTo>
                  <a:lnTo>
                    <a:pt x="25665" y="928"/>
                  </a:lnTo>
                  <a:cubicBezTo>
                    <a:pt x="25464" y="577"/>
                    <a:pt x="25264" y="251"/>
                    <a:pt x="251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16"/>
            <p:cNvSpPr/>
            <p:nvPr/>
          </p:nvSpPr>
          <p:spPr>
            <a:xfrm>
              <a:off x="1658075" y="3570175"/>
              <a:ext cx="807675" cy="232075"/>
            </a:xfrm>
            <a:custGeom>
              <a:rect b="b" l="l" r="r" t="t"/>
              <a:pathLst>
                <a:path extrusionOk="0" h="9283" w="32307">
                  <a:moveTo>
                    <a:pt x="31580" y="1"/>
                  </a:moveTo>
                  <a:cubicBezTo>
                    <a:pt x="27745" y="2682"/>
                    <a:pt x="22407" y="5113"/>
                    <a:pt x="17244" y="6266"/>
                  </a:cubicBezTo>
                  <a:cubicBezTo>
                    <a:pt x="9210" y="8064"/>
                    <a:pt x="1797" y="8147"/>
                    <a:pt x="501" y="8147"/>
                  </a:cubicBezTo>
                  <a:cubicBezTo>
                    <a:pt x="370" y="8147"/>
                    <a:pt x="302" y="8146"/>
                    <a:pt x="302" y="8146"/>
                  </a:cubicBezTo>
                  <a:lnTo>
                    <a:pt x="101" y="8121"/>
                  </a:lnTo>
                  <a:cubicBezTo>
                    <a:pt x="76" y="8497"/>
                    <a:pt x="26" y="8898"/>
                    <a:pt x="1" y="9274"/>
                  </a:cubicBezTo>
                  <a:lnTo>
                    <a:pt x="101" y="9274"/>
                  </a:lnTo>
                  <a:cubicBezTo>
                    <a:pt x="101" y="9274"/>
                    <a:pt x="423" y="9282"/>
                    <a:pt x="1000" y="9282"/>
                  </a:cubicBezTo>
                  <a:cubicBezTo>
                    <a:pt x="3596" y="9282"/>
                    <a:pt x="11366" y="9114"/>
                    <a:pt x="18297" y="7269"/>
                  </a:cubicBezTo>
                  <a:cubicBezTo>
                    <a:pt x="26567" y="5063"/>
                    <a:pt x="32056" y="1103"/>
                    <a:pt x="32307" y="928"/>
                  </a:cubicBezTo>
                  <a:cubicBezTo>
                    <a:pt x="32056" y="602"/>
                    <a:pt x="31806" y="301"/>
                    <a:pt x="315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16"/>
            <p:cNvSpPr/>
            <p:nvPr/>
          </p:nvSpPr>
          <p:spPr>
            <a:xfrm>
              <a:off x="1699450" y="3946750"/>
              <a:ext cx="984350" cy="448075"/>
            </a:xfrm>
            <a:custGeom>
              <a:rect b="b" l="l" r="r" t="t"/>
              <a:pathLst>
                <a:path extrusionOk="0" h="17923" w="39374">
                  <a:moveTo>
                    <a:pt x="38622" y="0"/>
                  </a:moveTo>
                  <a:cubicBezTo>
                    <a:pt x="37344" y="3484"/>
                    <a:pt x="32983" y="8822"/>
                    <a:pt x="21429" y="12682"/>
                  </a:cubicBezTo>
                  <a:cubicBezTo>
                    <a:pt x="16277" y="14391"/>
                    <a:pt x="11826" y="14977"/>
                    <a:pt x="8243" y="14977"/>
                  </a:cubicBezTo>
                  <a:cubicBezTo>
                    <a:pt x="4470" y="14977"/>
                    <a:pt x="1658" y="14328"/>
                    <a:pt x="0" y="13660"/>
                  </a:cubicBezTo>
                  <a:lnTo>
                    <a:pt x="0" y="13660"/>
                  </a:lnTo>
                  <a:cubicBezTo>
                    <a:pt x="251" y="14186"/>
                    <a:pt x="1554" y="16868"/>
                    <a:pt x="2657" y="17319"/>
                  </a:cubicBezTo>
                  <a:cubicBezTo>
                    <a:pt x="3204" y="17535"/>
                    <a:pt x="5456" y="17923"/>
                    <a:pt x="8728" y="17923"/>
                  </a:cubicBezTo>
                  <a:cubicBezTo>
                    <a:pt x="12651" y="17923"/>
                    <a:pt x="18038" y="17366"/>
                    <a:pt x="23709" y="15289"/>
                  </a:cubicBezTo>
                  <a:cubicBezTo>
                    <a:pt x="37143" y="10351"/>
                    <a:pt x="38672" y="6291"/>
                    <a:pt x="39023" y="4762"/>
                  </a:cubicBezTo>
                  <a:cubicBezTo>
                    <a:pt x="39374" y="3359"/>
                    <a:pt x="38672" y="251"/>
                    <a:pt x="38672" y="251"/>
                  </a:cubicBezTo>
                  <a:lnTo>
                    <a:pt x="386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16"/>
            <p:cNvSpPr/>
            <p:nvPr/>
          </p:nvSpPr>
          <p:spPr>
            <a:xfrm>
              <a:off x="1213850" y="4097750"/>
              <a:ext cx="230600" cy="155100"/>
            </a:xfrm>
            <a:custGeom>
              <a:rect b="b" l="l" r="r" t="t"/>
              <a:pathLst>
                <a:path extrusionOk="0" h="6204" w="9224">
                  <a:moveTo>
                    <a:pt x="1053" y="0"/>
                  </a:moveTo>
                  <a:cubicBezTo>
                    <a:pt x="1053" y="0"/>
                    <a:pt x="0" y="2206"/>
                    <a:pt x="251" y="2933"/>
                  </a:cubicBezTo>
                  <a:cubicBezTo>
                    <a:pt x="471" y="3571"/>
                    <a:pt x="4736" y="6203"/>
                    <a:pt x="6719" y="6203"/>
                  </a:cubicBezTo>
                  <a:cubicBezTo>
                    <a:pt x="6993" y="6203"/>
                    <a:pt x="7224" y="6153"/>
                    <a:pt x="7394" y="6041"/>
                  </a:cubicBezTo>
                  <a:cubicBezTo>
                    <a:pt x="8797" y="5138"/>
                    <a:pt x="9223" y="3559"/>
                    <a:pt x="9223" y="3559"/>
                  </a:cubicBezTo>
                  <a:cubicBezTo>
                    <a:pt x="4888" y="3359"/>
                    <a:pt x="1053" y="0"/>
                    <a:pt x="10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16"/>
            <p:cNvSpPr/>
            <p:nvPr/>
          </p:nvSpPr>
          <p:spPr>
            <a:xfrm>
              <a:off x="2844175" y="3481825"/>
              <a:ext cx="100900" cy="190825"/>
            </a:xfrm>
            <a:custGeom>
              <a:rect b="b" l="l" r="r" t="t"/>
              <a:pathLst>
                <a:path extrusionOk="0" h="7633" w="4036">
                  <a:moveTo>
                    <a:pt x="1730" y="1"/>
                  </a:moveTo>
                  <a:cubicBezTo>
                    <a:pt x="1730" y="1"/>
                    <a:pt x="1229" y="5364"/>
                    <a:pt x="1" y="7570"/>
                  </a:cubicBezTo>
                  <a:cubicBezTo>
                    <a:pt x="1" y="7570"/>
                    <a:pt x="507" y="7633"/>
                    <a:pt x="1098" y="7633"/>
                  </a:cubicBezTo>
                  <a:cubicBezTo>
                    <a:pt x="1623" y="7633"/>
                    <a:pt x="2217" y="7583"/>
                    <a:pt x="2582" y="7394"/>
                  </a:cubicBezTo>
                  <a:cubicBezTo>
                    <a:pt x="3510" y="6918"/>
                    <a:pt x="4036" y="3159"/>
                    <a:pt x="4036" y="2081"/>
                  </a:cubicBezTo>
                  <a:cubicBezTo>
                    <a:pt x="4036" y="978"/>
                    <a:pt x="1730" y="1"/>
                    <a:pt x="17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16"/>
            <p:cNvSpPr/>
            <p:nvPr/>
          </p:nvSpPr>
          <p:spPr>
            <a:xfrm>
              <a:off x="1480775" y="2989400"/>
              <a:ext cx="725575" cy="310175"/>
            </a:xfrm>
            <a:custGeom>
              <a:rect b="b" l="l" r="r" t="t"/>
              <a:pathLst>
                <a:path extrusionOk="0" h="12407" w="29023">
                  <a:moveTo>
                    <a:pt x="25377" y="0"/>
                  </a:moveTo>
                  <a:cubicBezTo>
                    <a:pt x="23815" y="0"/>
                    <a:pt x="22150" y="2453"/>
                    <a:pt x="14963" y="3658"/>
                  </a:cubicBezTo>
                  <a:cubicBezTo>
                    <a:pt x="13375" y="3921"/>
                    <a:pt x="11981" y="4017"/>
                    <a:pt x="10754" y="4017"/>
                  </a:cubicBezTo>
                  <a:cubicBezTo>
                    <a:pt x="7392" y="4017"/>
                    <a:pt x="5282" y="3293"/>
                    <a:pt x="3849" y="3293"/>
                  </a:cubicBezTo>
                  <a:cubicBezTo>
                    <a:pt x="2918" y="3293"/>
                    <a:pt x="2272" y="3599"/>
                    <a:pt x="1755" y="4610"/>
                  </a:cubicBezTo>
                  <a:cubicBezTo>
                    <a:pt x="0" y="8044"/>
                    <a:pt x="2030" y="11853"/>
                    <a:pt x="3008" y="12079"/>
                  </a:cubicBezTo>
                  <a:cubicBezTo>
                    <a:pt x="3308" y="12254"/>
                    <a:pt x="3609" y="12329"/>
                    <a:pt x="3910" y="12379"/>
                  </a:cubicBezTo>
                  <a:cubicBezTo>
                    <a:pt x="3910" y="12379"/>
                    <a:pt x="6039" y="12219"/>
                    <a:pt x="8939" y="12219"/>
                  </a:cubicBezTo>
                  <a:cubicBezTo>
                    <a:pt x="10166" y="12219"/>
                    <a:pt x="11532" y="12247"/>
                    <a:pt x="12933" y="12329"/>
                  </a:cubicBezTo>
                  <a:cubicBezTo>
                    <a:pt x="13807" y="12382"/>
                    <a:pt x="14638" y="12406"/>
                    <a:pt x="15428" y="12406"/>
                  </a:cubicBezTo>
                  <a:cubicBezTo>
                    <a:pt x="24416" y="12406"/>
                    <a:pt x="27995" y="9272"/>
                    <a:pt x="27995" y="9272"/>
                  </a:cubicBezTo>
                  <a:cubicBezTo>
                    <a:pt x="27995" y="9272"/>
                    <a:pt x="28471" y="8269"/>
                    <a:pt x="28597" y="7643"/>
                  </a:cubicBezTo>
                  <a:cubicBezTo>
                    <a:pt x="29023" y="5387"/>
                    <a:pt x="28196" y="1653"/>
                    <a:pt x="26492" y="424"/>
                  </a:cubicBezTo>
                  <a:cubicBezTo>
                    <a:pt x="26083" y="127"/>
                    <a:pt x="25733" y="0"/>
                    <a:pt x="253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16"/>
            <p:cNvSpPr/>
            <p:nvPr/>
          </p:nvSpPr>
          <p:spPr>
            <a:xfrm>
              <a:off x="1596675" y="3593350"/>
              <a:ext cx="1080250" cy="727825"/>
            </a:xfrm>
            <a:custGeom>
              <a:rect b="b" l="l" r="r" t="t"/>
              <a:pathLst>
                <a:path extrusionOk="0" h="29113" w="43210">
                  <a:moveTo>
                    <a:pt x="34763" y="1"/>
                  </a:moveTo>
                  <a:cubicBezTo>
                    <a:pt x="34512" y="176"/>
                    <a:pt x="29023" y="4136"/>
                    <a:pt x="20753" y="6342"/>
                  </a:cubicBezTo>
                  <a:cubicBezTo>
                    <a:pt x="13822" y="8187"/>
                    <a:pt x="6052" y="8355"/>
                    <a:pt x="3456" y="8355"/>
                  </a:cubicBezTo>
                  <a:cubicBezTo>
                    <a:pt x="2879" y="8355"/>
                    <a:pt x="2557" y="8347"/>
                    <a:pt x="2557" y="8347"/>
                  </a:cubicBezTo>
                  <a:lnTo>
                    <a:pt x="2457" y="8347"/>
                  </a:lnTo>
                  <a:cubicBezTo>
                    <a:pt x="2432" y="8597"/>
                    <a:pt x="2407" y="8848"/>
                    <a:pt x="2382" y="9074"/>
                  </a:cubicBezTo>
                  <a:cubicBezTo>
                    <a:pt x="2181" y="11404"/>
                    <a:pt x="1981" y="13485"/>
                    <a:pt x="1830" y="14813"/>
                  </a:cubicBezTo>
                  <a:cubicBezTo>
                    <a:pt x="1354" y="19575"/>
                    <a:pt x="1" y="24061"/>
                    <a:pt x="2557" y="26893"/>
                  </a:cubicBezTo>
                  <a:cubicBezTo>
                    <a:pt x="2808" y="27144"/>
                    <a:pt x="3334" y="27470"/>
                    <a:pt x="4111" y="27796"/>
                  </a:cubicBezTo>
                  <a:cubicBezTo>
                    <a:pt x="5769" y="28464"/>
                    <a:pt x="8581" y="29113"/>
                    <a:pt x="12354" y="29113"/>
                  </a:cubicBezTo>
                  <a:cubicBezTo>
                    <a:pt x="15937" y="29113"/>
                    <a:pt x="20388" y="28527"/>
                    <a:pt x="25540" y="26818"/>
                  </a:cubicBezTo>
                  <a:cubicBezTo>
                    <a:pt x="37094" y="22958"/>
                    <a:pt x="41404" y="17846"/>
                    <a:pt x="42683" y="14362"/>
                  </a:cubicBezTo>
                  <a:cubicBezTo>
                    <a:pt x="43109" y="13184"/>
                    <a:pt x="43209" y="12206"/>
                    <a:pt x="43109" y="11530"/>
                  </a:cubicBezTo>
                  <a:cubicBezTo>
                    <a:pt x="42783" y="9024"/>
                    <a:pt x="38021" y="3961"/>
                    <a:pt x="35064" y="377"/>
                  </a:cubicBezTo>
                  <a:cubicBezTo>
                    <a:pt x="34963" y="252"/>
                    <a:pt x="34863" y="126"/>
                    <a:pt x="34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16"/>
            <p:cNvSpPr/>
            <p:nvPr/>
          </p:nvSpPr>
          <p:spPr>
            <a:xfrm>
              <a:off x="1154325" y="3167525"/>
              <a:ext cx="1733125" cy="1019225"/>
            </a:xfrm>
            <a:custGeom>
              <a:rect b="b" l="l" r="r" t="t"/>
              <a:pathLst>
                <a:path extrusionOk="0" h="40769" w="69325">
                  <a:moveTo>
                    <a:pt x="44341" y="0"/>
                  </a:moveTo>
                  <a:cubicBezTo>
                    <a:pt x="42821" y="0"/>
                    <a:pt x="41975" y="344"/>
                    <a:pt x="41655" y="518"/>
                  </a:cubicBezTo>
                  <a:cubicBezTo>
                    <a:pt x="41529" y="1144"/>
                    <a:pt x="41304" y="1645"/>
                    <a:pt x="41003" y="1946"/>
                  </a:cubicBezTo>
                  <a:cubicBezTo>
                    <a:pt x="41003" y="1946"/>
                    <a:pt x="37100" y="5215"/>
                    <a:pt x="26992" y="5215"/>
                  </a:cubicBezTo>
                  <a:cubicBezTo>
                    <a:pt x="26665" y="5215"/>
                    <a:pt x="26331" y="5211"/>
                    <a:pt x="25991" y="5204"/>
                  </a:cubicBezTo>
                  <a:cubicBezTo>
                    <a:pt x="19173" y="5054"/>
                    <a:pt x="17620" y="4828"/>
                    <a:pt x="17620" y="4828"/>
                  </a:cubicBezTo>
                  <a:cubicBezTo>
                    <a:pt x="17496" y="4821"/>
                    <a:pt x="17366" y="4816"/>
                    <a:pt x="17229" y="4816"/>
                  </a:cubicBezTo>
                  <a:cubicBezTo>
                    <a:pt x="16892" y="4816"/>
                    <a:pt x="16511" y="4847"/>
                    <a:pt x="16066" y="4954"/>
                  </a:cubicBezTo>
                  <a:cubicBezTo>
                    <a:pt x="16066" y="4954"/>
                    <a:pt x="12808" y="5781"/>
                    <a:pt x="10878" y="8538"/>
                  </a:cubicBezTo>
                  <a:cubicBezTo>
                    <a:pt x="8923" y="11320"/>
                    <a:pt x="0" y="31721"/>
                    <a:pt x="3434" y="37209"/>
                  </a:cubicBezTo>
                  <a:cubicBezTo>
                    <a:pt x="3434" y="37209"/>
                    <a:pt x="7269" y="40568"/>
                    <a:pt x="11604" y="40768"/>
                  </a:cubicBezTo>
                  <a:cubicBezTo>
                    <a:pt x="11604" y="40768"/>
                    <a:pt x="13559" y="40443"/>
                    <a:pt x="14662" y="39164"/>
                  </a:cubicBezTo>
                  <a:cubicBezTo>
                    <a:pt x="15740" y="37886"/>
                    <a:pt x="19173" y="29540"/>
                    <a:pt x="20026" y="26107"/>
                  </a:cubicBezTo>
                  <a:lnTo>
                    <a:pt x="20076" y="26107"/>
                  </a:lnTo>
                  <a:cubicBezTo>
                    <a:pt x="20101" y="25881"/>
                    <a:pt x="20126" y="25630"/>
                    <a:pt x="20151" y="25380"/>
                  </a:cubicBezTo>
                  <a:cubicBezTo>
                    <a:pt x="20176" y="25004"/>
                    <a:pt x="20226" y="24603"/>
                    <a:pt x="20251" y="24227"/>
                  </a:cubicBezTo>
                  <a:cubicBezTo>
                    <a:pt x="20577" y="20793"/>
                    <a:pt x="20903" y="17209"/>
                    <a:pt x="21103" y="14954"/>
                  </a:cubicBezTo>
                  <a:cubicBezTo>
                    <a:pt x="21128" y="14503"/>
                    <a:pt x="21178" y="14102"/>
                    <a:pt x="21204" y="13776"/>
                  </a:cubicBezTo>
                  <a:lnTo>
                    <a:pt x="21229" y="13801"/>
                  </a:lnTo>
                  <a:cubicBezTo>
                    <a:pt x="21229" y="13801"/>
                    <a:pt x="35364" y="13675"/>
                    <a:pt x="46216" y="7761"/>
                  </a:cubicBezTo>
                  <a:cubicBezTo>
                    <a:pt x="46367" y="8011"/>
                    <a:pt x="46567" y="8337"/>
                    <a:pt x="46768" y="8688"/>
                  </a:cubicBezTo>
                  <a:cubicBezTo>
                    <a:pt x="47946" y="10593"/>
                    <a:pt x="49976" y="13776"/>
                    <a:pt x="51755" y="16107"/>
                  </a:cubicBezTo>
                  <a:cubicBezTo>
                    <a:pt x="51956" y="16407"/>
                    <a:pt x="52206" y="16708"/>
                    <a:pt x="52457" y="17034"/>
                  </a:cubicBezTo>
                  <a:cubicBezTo>
                    <a:pt x="52557" y="17159"/>
                    <a:pt x="52657" y="17285"/>
                    <a:pt x="52758" y="17410"/>
                  </a:cubicBezTo>
                  <a:lnTo>
                    <a:pt x="52783" y="17385"/>
                  </a:lnTo>
                  <a:cubicBezTo>
                    <a:pt x="52783" y="17385"/>
                    <a:pt x="58948" y="20493"/>
                    <a:pt x="65164" y="20994"/>
                  </a:cubicBezTo>
                  <a:cubicBezTo>
                    <a:pt x="65224" y="20999"/>
                    <a:pt x="65284" y="21001"/>
                    <a:pt x="65344" y="21001"/>
                  </a:cubicBezTo>
                  <a:cubicBezTo>
                    <a:pt x="66486" y="21001"/>
                    <a:pt x="67595" y="20142"/>
                    <a:pt x="67595" y="20142"/>
                  </a:cubicBezTo>
                  <a:cubicBezTo>
                    <a:pt x="68823" y="17936"/>
                    <a:pt x="69324" y="12573"/>
                    <a:pt x="69324" y="12573"/>
                  </a:cubicBezTo>
                  <a:cubicBezTo>
                    <a:pt x="68823" y="10016"/>
                    <a:pt x="56216" y="3325"/>
                    <a:pt x="50001" y="1144"/>
                  </a:cubicBezTo>
                  <a:cubicBezTo>
                    <a:pt x="47528" y="265"/>
                    <a:pt x="45675" y="0"/>
                    <a:pt x="44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16"/>
            <p:cNvSpPr/>
            <p:nvPr/>
          </p:nvSpPr>
          <p:spPr>
            <a:xfrm>
              <a:off x="2294050" y="3338950"/>
              <a:ext cx="383500" cy="588400"/>
            </a:xfrm>
            <a:custGeom>
              <a:rect b="b" l="l" r="r" t="t"/>
              <a:pathLst>
                <a:path extrusionOk="0" h="23536" w="15340">
                  <a:moveTo>
                    <a:pt x="187" y="0"/>
                  </a:moveTo>
                  <a:cubicBezTo>
                    <a:pt x="157" y="0"/>
                    <a:pt x="128" y="9"/>
                    <a:pt x="101" y="26"/>
                  </a:cubicBezTo>
                  <a:cubicBezTo>
                    <a:pt x="26" y="77"/>
                    <a:pt x="1" y="177"/>
                    <a:pt x="26" y="252"/>
                  </a:cubicBezTo>
                  <a:cubicBezTo>
                    <a:pt x="26" y="252"/>
                    <a:pt x="251" y="628"/>
                    <a:pt x="627" y="1305"/>
                  </a:cubicBezTo>
                  <a:cubicBezTo>
                    <a:pt x="1003" y="1981"/>
                    <a:pt x="1605" y="2934"/>
                    <a:pt x="2281" y="4062"/>
                  </a:cubicBezTo>
                  <a:cubicBezTo>
                    <a:pt x="2632" y="4613"/>
                    <a:pt x="3008" y="5240"/>
                    <a:pt x="3434" y="5866"/>
                  </a:cubicBezTo>
                  <a:cubicBezTo>
                    <a:pt x="3860" y="6493"/>
                    <a:pt x="4311" y="7144"/>
                    <a:pt x="4788" y="7821"/>
                  </a:cubicBezTo>
                  <a:cubicBezTo>
                    <a:pt x="5013" y="8172"/>
                    <a:pt x="5264" y="8523"/>
                    <a:pt x="5489" y="8849"/>
                  </a:cubicBezTo>
                  <a:cubicBezTo>
                    <a:pt x="5615" y="9024"/>
                    <a:pt x="5740" y="9199"/>
                    <a:pt x="5865" y="9375"/>
                  </a:cubicBezTo>
                  <a:cubicBezTo>
                    <a:pt x="6016" y="9575"/>
                    <a:pt x="6141" y="9726"/>
                    <a:pt x="6266" y="9901"/>
                  </a:cubicBezTo>
                  <a:cubicBezTo>
                    <a:pt x="6818" y="10603"/>
                    <a:pt x="7369" y="11280"/>
                    <a:pt x="7946" y="11956"/>
                  </a:cubicBezTo>
                  <a:cubicBezTo>
                    <a:pt x="9098" y="13285"/>
                    <a:pt x="10276" y="14613"/>
                    <a:pt x="11329" y="15866"/>
                  </a:cubicBezTo>
                  <a:cubicBezTo>
                    <a:pt x="11855" y="16518"/>
                    <a:pt x="12357" y="17119"/>
                    <a:pt x="12808" y="17721"/>
                  </a:cubicBezTo>
                  <a:cubicBezTo>
                    <a:pt x="13284" y="18322"/>
                    <a:pt x="13685" y="18899"/>
                    <a:pt x="14061" y="19450"/>
                  </a:cubicBezTo>
                  <a:cubicBezTo>
                    <a:pt x="14387" y="20002"/>
                    <a:pt x="14713" y="20503"/>
                    <a:pt x="14888" y="21004"/>
                  </a:cubicBezTo>
                  <a:cubicBezTo>
                    <a:pt x="15013" y="21230"/>
                    <a:pt x="15063" y="21480"/>
                    <a:pt x="15114" y="21706"/>
                  </a:cubicBezTo>
                  <a:cubicBezTo>
                    <a:pt x="15139" y="21906"/>
                    <a:pt x="15164" y="22132"/>
                    <a:pt x="15164" y="22307"/>
                  </a:cubicBezTo>
                  <a:cubicBezTo>
                    <a:pt x="15164" y="22683"/>
                    <a:pt x="15139" y="22984"/>
                    <a:pt x="15114" y="23184"/>
                  </a:cubicBezTo>
                  <a:cubicBezTo>
                    <a:pt x="15088" y="23410"/>
                    <a:pt x="15063" y="23510"/>
                    <a:pt x="15063" y="23510"/>
                  </a:cubicBezTo>
                  <a:lnTo>
                    <a:pt x="15088" y="23535"/>
                  </a:lnTo>
                  <a:lnTo>
                    <a:pt x="15139" y="23510"/>
                  </a:lnTo>
                  <a:cubicBezTo>
                    <a:pt x="15139" y="23510"/>
                    <a:pt x="15164" y="23410"/>
                    <a:pt x="15214" y="23210"/>
                  </a:cubicBezTo>
                  <a:cubicBezTo>
                    <a:pt x="15264" y="23009"/>
                    <a:pt x="15314" y="22708"/>
                    <a:pt x="15339" y="22307"/>
                  </a:cubicBezTo>
                  <a:cubicBezTo>
                    <a:pt x="15339" y="22107"/>
                    <a:pt x="15339" y="21906"/>
                    <a:pt x="15314" y="21656"/>
                  </a:cubicBezTo>
                  <a:cubicBezTo>
                    <a:pt x="15264" y="21430"/>
                    <a:pt x="15239" y="21179"/>
                    <a:pt x="15139" y="20904"/>
                  </a:cubicBezTo>
                  <a:cubicBezTo>
                    <a:pt x="14963" y="20377"/>
                    <a:pt x="14687" y="19826"/>
                    <a:pt x="14362" y="19250"/>
                  </a:cubicBezTo>
                  <a:cubicBezTo>
                    <a:pt x="14011" y="18673"/>
                    <a:pt x="13610" y="18072"/>
                    <a:pt x="13184" y="17445"/>
                  </a:cubicBezTo>
                  <a:cubicBezTo>
                    <a:pt x="12733" y="16819"/>
                    <a:pt x="12256" y="16192"/>
                    <a:pt x="11730" y="15540"/>
                  </a:cubicBezTo>
                  <a:cubicBezTo>
                    <a:pt x="10702" y="14262"/>
                    <a:pt x="9550" y="12909"/>
                    <a:pt x="8422" y="11555"/>
                  </a:cubicBezTo>
                  <a:cubicBezTo>
                    <a:pt x="7870" y="10879"/>
                    <a:pt x="7294" y="10202"/>
                    <a:pt x="6768" y="9525"/>
                  </a:cubicBezTo>
                  <a:cubicBezTo>
                    <a:pt x="6642" y="9350"/>
                    <a:pt x="6492" y="9199"/>
                    <a:pt x="6367" y="9024"/>
                  </a:cubicBezTo>
                  <a:cubicBezTo>
                    <a:pt x="6241" y="8849"/>
                    <a:pt x="6141" y="8673"/>
                    <a:pt x="6016" y="8498"/>
                  </a:cubicBezTo>
                  <a:cubicBezTo>
                    <a:pt x="5765" y="8147"/>
                    <a:pt x="5514" y="7821"/>
                    <a:pt x="5289" y="7470"/>
                  </a:cubicBezTo>
                  <a:cubicBezTo>
                    <a:pt x="4813" y="6793"/>
                    <a:pt x="4337" y="6142"/>
                    <a:pt x="3910" y="5540"/>
                  </a:cubicBezTo>
                  <a:cubicBezTo>
                    <a:pt x="3459" y="4914"/>
                    <a:pt x="3083" y="4312"/>
                    <a:pt x="2732" y="3761"/>
                  </a:cubicBezTo>
                  <a:cubicBezTo>
                    <a:pt x="2357" y="3209"/>
                    <a:pt x="2031" y="2708"/>
                    <a:pt x="1730" y="2257"/>
                  </a:cubicBezTo>
                  <a:cubicBezTo>
                    <a:pt x="1429" y="1806"/>
                    <a:pt x="1179" y="1430"/>
                    <a:pt x="978" y="1104"/>
                  </a:cubicBezTo>
                  <a:cubicBezTo>
                    <a:pt x="552" y="453"/>
                    <a:pt x="326" y="77"/>
                    <a:pt x="326" y="77"/>
                  </a:cubicBezTo>
                  <a:cubicBezTo>
                    <a:pt x="294" y="28"/>
                    <a:pt x="241" y="0"/>
                    <a:pt x="187" y="0"/>
                  </a:cubicBezTo>
                  <a:close/>
                </a:path>
              </a:pathLst>
            </a:custGeom>
            <a:solidFill>
              <a:srgbClr val="2961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16"/>
            <p:cNvSpPr/>
            <p:nvPr/>
          </p:nvSpPr>
          <p:spPr>
            <a:xfrm>
              <a:off x="1617350" y="3480575"/>
              <a:ext cx="73975" cy="786375"/>
            </a:xfrm>
            <a:custGeom>
              <a:rect b="b" l="l" r="r" t="t"/>
              <a:pathLst>
                <a:path extrusionOk="0" h="31455" w="2959">
                  <a:moveTo>
                    <a:pt x="2808" y="1"/>
                  </a:moveTo>
                  <a:cubicBezTo>
                    <a:pt x="2708" y="1"/>
                    <a:pt x="2632" y="76"/>
                    <a:pt x="2607" y="151"/>
                  </a:cubicBezTo>
                  <a:cubicBezTo>
                    <a:pt x="2607" y="151"/>
                    <a:pt x="2557" y="652"/>
                    <a:pt x="2457" y="1504"/>
                  </a:cubicBezTo>
                  <a:cubicBezTo>
                    <a:pt x="2357" y="2382"/>
                    <a:pt x="2231" y="3610"/>
                    <a:pt x="2081" y="5088"/>
                  </a:cubicBezTo>
                  <a:cubicBezTo>
                    <a:pt x="1931" y="6567"/>
                    <a:pt x="1730" y="8296"/>
                    <a:pt x="1580" y="10126"/>
                  </a:cubicBezTo>
                  <a:cubicBezTo>
                    <a:pt x="1404" y="11981"/>
                    <a:pt x="1204" y="13961"/>
                    <a:pt x="1028" y="15941"/>
                  </a:cubicBezTo>
                  <a:cubicBezTo>
                    <a:pt x="928" y="16918"/>
                    <a:pt x="853" y="17920"/>
                    <a:pt x="753" y="18873"/>
                  </a:cubicBezTo>
                  <a:cubicBezTo>
                    <a:pt x="678" y="19850"/>
                    <a:pt x="577" y="20803"/>
                    <a:pt x="452" y="21730"/>
                  </a:cubicBezTo>
                  <a:cubicBezTo>
                    <a:pt x="201" y="23560"/>
                    <a:pt x="1" y="25289"/>
                    <a:pt x="51" y="26818"/>
                  </a:cubicBezTo>
                  <a:cubicBezTo>
                    <a:pt x="76" y="27570"/>
                    <a:pt x="151" y="28246"/>
                    <a:pt x="302" y="28848"/>
                  </a:cubicBezTo>
                  <a:cubicBezTo>
                    <a:pt x="377" y="29149"/>
                    <a:pt x="502" y="29424"/>
                    <a:pt x="577" y="29675"/>
                  </a:cubicBezTo>
                  <a:cubicBezTo>
                    <a:pt x="678" y="29901"/>
                    <a:pt x="778" y="30126"/>
                    <a:pt x="878" y="30327"/>
                  </a:cubicBezTo>
                  <a:cubicBezTo>
                    <a:pt x="1003" y="30527"/>
                    <a:pt x="1104" y="30677"/>
                    <a:pt x="1204" y="30828"/>
                  </a:cubicBezTo>
                  <a:cubicBezTo>
                    <a:pt x="1304" y="30978"/>
                    <a:pt x="1404" y="31078"/>
                    <a:pt x="1480" y="31154"/>
                  </a:cubicBezTo>
                  <a:cubicBezTo>
                    <a:pt x="1630" y="31329"/>
                    <a:pt x="1705" y="31429"/>
                    <a:pt x="1705" y="31429"/>
                  </a:cubicBezTo>
                  <a:lnTo>
                    <a:pt x="1755" y="31454"/>
                  </a:lnTo>
                  <a:lnTo>
                    <a:pt x="1780" y="31379"/>
                  </a:lnTo>
                  <a:cubicBezTo>
                    <a:pt x="1780" y="31379"/>
                    <a:pt x="1705" y="31279"/>
                    <a:pt x="1555" y="31104"/>
                  </a:cubicBezTo>
                  <a:cubicBezTo>
                    <a:pt x="1505" y="31003"/>
                    <a:pt x="1404" y="30903"/>
                    <a:pt x="1329" y="30753"/>
                  </a:cubicBezTo>
                  <a:cubicBezTo>
                    <a:pt x="1229" y="30602"/>
                    <a:pt x="1154" y="30427"/>
                    <a:pt x="1053" y="30251"/>
                  </a:cubicBezTo>
                  <a:cubicBezTo>
                    <a:pt x="953" y="30051"/>
                    <a:pt x="878" y="29825"/>
                    <a:pt x="778" y="29600"/>
                  </a:cubicBezTo>
                  <a:cubicBezTo>
                    <a:pt x="703" y="29349"/>
                    <a:pt x="602" y="29073"/>
                    <a:pt x="552" y="28798"/>
                  </a:cubicBezTo>
                  <a:cubicBezTo>
                    <a:pt x="427" y="28221"/>
                    <a:pt x="402" y="27545"/>
                    <a:pt x="402" y="26818"/>
                  </a:cubicBezTo>
                  <a:cubicBezTo>
                    <a:pt x="402" y="26066"/>
                    <a:pt x="477" y="25264"/>
                    <a:pt x="577" y="24437"/>
                  </a:cubicBezTo>
                  <a:cubicBezTo>
                    <a:pt x="678" y="23585"/>
                    <a:pt x="828" y="22707"/>
                    <a:pt x="953" y="21780"/>
                  </a:cubicBezTo>
                  <a:cubicBezTo>
                    <a:pt x="1104" y="20878"/>
                    <a:pt x="1229" y="19926"/>
                    <a:pt x="1329" y="18948"/>
                  </a:cubicBezTo>
                  <a:cubicBezTo>
                    <a:pt x="1429" y="17971"/>
                    <a:pt x="1530" y="16993"/>
                    <a:pt x="1630" y="15991"/>
                  </a:cubicBezTo>
                  <a:cubicBezTo>
                    <a:pt x="1730" y="15013"/>
                    <a:pt x="1830" y="14011"/>
                    <a:pt x="1931" y="13058"/>
                  </a:cubicBezTo>
                  <a:cubicBezTo>
                    <a:pt x="2006" y="12081"/>
                    <a:pt x="2106" y="11128"/>
                    <a:pt x="2181" y="10201"/>
                  </a:cubicBezTo>
                  <a:cubicBezTo>
                    <a:pt x="2357" y="8347"/>
                    <a:pt x="2482" y="6617"/>
                    <a:pt x="2607" y="5138"/>
                  </a:cubicBezTo>
                  <a:cubicBezTo>
                    <a:pt x="2733" y="3660"/>
                    <a:pt x="2808" y="2407"/>
                    <a:pt x="2858" y="1554"/>
                  </a:cubicBezTo>
                  <a:cubicBezTo>
                    <a:pt x="2908" y="677"/>
                    <a:pt x="2933" y="176"/>
                    <a:pt x="2933" y="176"/>
                  </a:cubicBezTo>
                  <a:cubicBezTo>
                    <a:pt x="2958" y="101"/>
                    <a:pt x="2883" y="26"/>
                    <a:pt x="2808" y="1"/>
                  </a:cubicBezTo>
                  <a:close/>
                </a:path>
              </a:pathLst>
            </a:custGeom>
            <a:solidFill>
              <a:srgbClr val="2961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16"/>
            <p:cNvSpPr/>
            <p:nvPr/>
          </p:nvSpPr>
          <p:spPr>
            <a:xfrm>
              <a:off x="1830050" y="3576650"/>
              <a:ext cx="34700" cy="131825"/>
            </a:xfrm>
            <a:custGeom>
              <a:rect b="b" l="l" r="r" t="t"/>
              <a:pathLst>
                <a:path extrusionOk="0" h="5273" w="1388">
                  <a:moveTo>
                    <a:pt x="187" y="0"/>
                  </a:moveTo>
                  <a:cubicBezTo>
                    <a:pt x="93" y="0"/>
                    <a:pt x="0" y="57"/>
                    <a:pt x="14" y="168"/>
                  </a:cubicBezTo>
                  <a:cubicBezTo>
                    <a:pt x="89" y="1822"/>
                    <a:pt x="240" y="3501"/>
                    <a:pt x="741" y="5055"/>
                  </a:cubicBezTo>
                  <a:cubicBezTo>
                    <a:pt x="792" y="5207"/>
                    <a:pt x="912" y="5273"/>
                    <a:pt x="1032" y="5273"/>
                  </a:cubicBezTo>
                  <a:cubicBezTo>
                    <a:pt x="1209" y="5273"/>
                    <a:pt x="1387" y="5129"/>
                    <a:pt x="1343" y="4905"/>
                  </a:cubicBezTo>
                  <a:cubicBezTo>
                    <a:pt x="992" y="3326"/>
                    <a:pt x="741" y="1722"/>
                    <a:pt x="365" y="118"/>
                  </a:cubicBezTo>
                  <a:cubicBezTo>
                    <a:pt x="342" y="39"/>
                    <a:pt x="264" y="0"/>
                    <a:pt x="1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16"/>
            <p:cNvSpPr/>
            <p:nvPr/>
          </p:nvSpPr>
          <p:spPr>
            <a:xfrm>
              <a:off x="1798650" y="3588500"/>
              <a:ext cx="93825" cy="96375"/>
            </a:xfrm>
            <a:custGeom>
              <a:rect b="b" l="l" r="r" t="t"/>
              <a:pathLst>
                <a:path extrusionOk="0" h="3855" w="3753">
                  <a:moveTo>
                    <a:pt x="3464" y="0"/>
                  </a:moveTo>
                  <a:cubicBezTo>
                    <a:pt x="3417" y="0"/>
                    <a:pt x="3368" y="21"/>
                    <a:pt x="3325" y="70"/>
                  </a:cubicBezTo>
                  <a:cubicBezTo>
                    <a:pt x="2323" y="1197"/>
                    <a:pt x="1270" y="2250"/>
                    <a:pt x="218" y="3303"/>
                  </a:cubicBezTo>
                  <a:cubicBezTo>
                    <a:pt x="0" y="3540"/>
                    <a:pt x="203" y="3855"/>
                    <a:pt x="434" y="3855"/>
                  </a:cubicBezTo>
                  <a:cubicBezTo>
                    <a:pt x="496" y="3855"/>
                    <a:pt x="560" y="3832"/>
                    <a:pt x="619" y="3779"/>
                  </a:cubicBezTo>
                  <a:cubicBezTo>
                    <a:pt x="1696" y="2751"/>
                    <a:pt x="2974" y="1674"/>
                    <a:pt x="3676" y="370"/>
                  </a:cubicBezTo>
                  <a:cubicBezTo>
                    <a:pt x="3752" y="200"/>
                    <a:pt x="3613" y="0"/>
                    <a:pt x="34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16"/>
            <p:cNvSpPr/>
            <p:nvPr/>
          </p:nvSpPr>
          <p:spPr>
            <a:xfrm>
              <a:off x="1788525" y="3604725"/>
              <a:ext cx="110825" cy="66650"/>
            </a:xfrm>
            <a:custGeom>
              <a:rect b="b" l="l" r="r" t="t"/>
              <a:pathLst>
                <a:path extrusionOk="0" h="2666" w="4433">
                  <a:moveTo>
                    <a:pt x="252" y="1"/>
                  </a:moveTo>
                  <a:cubicBezTo>
                    <a:pt x="84" y="1"/>
                    <a:pt x="1" y="216"/>
                    <a:pt x="171" y="323"/>
                  </a:cubicBezTo>
                  <a:cubicBezTo>
                    <a:pt x="873" y="799"/>
                    <a:pt x="1525" y="1325"/>
                    <a:pt x="2201" y="1802"/>
                  </a:cubicBezTo>
                  <a:cubicBezTo>
                    <a:pt x="2710" y="2148"/>
                    <a:pt x="3410" y="2665"/>
                    <a:pt x="4066" y="2665"/>
                  </a:cubicBezTo>
                  <a:cubicBezTo>
                    <a:pt x="4122" y="2665"/>
                    <a:pt x="4177" y="2662"/>
                    <a:pt x="4232" y="2654"/>
                  </a:cubicBezTo>
                  <a:cubicBezTo>
                    <a:pt x="4407" y="2629"/>
                    <a:pt x="4432" y="2378"/>
                    <a:pt x="4332" y="2253"/>
                  </a:cubicBezTo>
                  <a:cubicBezTo>
                    <a:pt x="3906" y="1802"/>
                    <a:pt x="3079" y="1551"/>
                    <a:pt x="2527" y="1225"/>
                  </a:cubicBezTo>
                  <a:cubicBezTo>
                    <a:pt x="1800" y="774"/>
                    <a:pt x="1124" y="348"/>
                    <a:pt x="347" y="22"/>
                  </a:cubicBezTo>
                  <a:cubicBezTo>
                    <a:pt x="313" y="7"/>
                    <a:pt x="281" y="1"/>
                    <a:pt x="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16"/>
            <p:cNvSpPr/>
            <p:nvPr/>
          </p:nvSpPr>
          <p:spPr>
            <a:xfrm>
              <a:off x="2230375" y="3481150"/>
              <a:ext cx="48125" cy="128800"/>
            </a:xfrm>
            <a:custGeom>
              <a:rect b="b" l="l" r="r" t="t"/>
              <a:pathLst>
                <a:path extrusionOk="0" h="5152" w="1925">
                  <a:moveTo>
                    <a:pt x="222" y="0"/>
                  </a:moveTo>
                  <a:cubicBezTo>
                    <a:pt x="116" y="0"/>
                    <a:pt x="0" y="92"/>
                    <a:pt x="16" y="203"/>
                  </a:cubicBezTo>
                  <a:cubicBezTo>
                    <a:pt x="392" y="1807"/>
                    <a:pt x="893" y="3361"/>
                    <a:pt x="1295" y="4915"/>
                  </a:cubicBezTo>
                  <a:cubicBezTo>
                    <a:pt x="1338" y="5078"/>
                    <a:pt x="1467" y="5152"/>
                    <a:pt x="1594" y="5152"/>
                  </a:cubicBezTo>
                  <a:cubicBezTo>
                    <a:pt x="1760" y="5152"/>
                    <a:pt x="1924" y="5027"/>
                    <a:pt x="1896" y="4815"/>
                  </a:cubicBezTo>
                  <a:cubicBezTo>
                    <a:pt x="1620" y="3186"/>
                    <a:pt x="1019" y="1607"/>
                    <a:pt x="367" y="103"/>
                  </a:cubicBezTo>
                  <a:cubicBezTo>
                    <a:pt x="340" y="30"/>
                    <a:pt x="283"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16"/>
            <p:cNvSpPr/>
            <p:nvPr/>
          </p:nvSpPr>
          <p:spPr>
            <a:xfrm>
              <a:off x="2193750" y="3515875"/>
              <a:ext cx="124650" cy="49600"/>
            </a:xfrm>
            <a:custGeom>
              <a:rect b="b" l="l" r="r" t="t"/>
              <a:pathLst>
                <a:path extrusionOk="0" h="1984" w="4986">
                  <a:moveTo>
                    <a:pt x="272" y="0"/>
                  </a:moveTo>
                  <a:cubicBezTo>
                    <a:pt x="78" y="0"/>
                    <a:pt x="1" y="310"/>
                    <a:pt x="178" y="443"/>
                  </a:cubicBezTo>
                  <a:cubicBezTo>
                    <a:pt x="1431" y="1245"/>
                    <a:pt x="3060" y="1596"/>
                    <a:pt x="4489" y="1972"/>
                  </a:cubicBezTo>
                  <a:cubicBezTo>
                    <a:pt x="4519" y="1980"/>
                    <a:pt x="4547" y="1984"/>
                    <a:pt x="4574" y="1984"/>
                  </a:cubicBezTo>
                  <a:cubicBezTo>
                    <a:pt x="4885" y="1984"/>
                    <a:pt x="4985" y="1486"/>
                    <a:pt x="4639" y="1371"/>
                  </a:cubicBezTo>
                  <a:cubicBezTo>
                    <a:pt x="3211" y="919"/>
                    <a:pt x="1782" y="518"/>
                    <a:pt x="353" y="17"/>
                  </a:cubicBezTo>
                  <a:cubicBezTo>
                    <a:pt x="325" y="6"/>
                    <a:pt x="297" y="0"/>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16"/>
            <p:cNvSpPr/>
            <p:nvPr/>
          </p:nvSpPr>
          <p:spPr>
            <a:xfrm>
              <a:off x="2214625" y="3488200"/>
              <a:ext cx="74800" cy="104750"/>
            </a:xfrm>
            <a:custGeom>
              <a:rect b="b" l="l" r="r" t="t"/>
              <a:pathLst>
                <a:path extrusionOk="0" h="4190" w="2992">
                  <a:moveTo>
                    <a:pt x="2748" y="0"/>
                  </a:moveTo>
                  <a:cubicBezTo>
                    <a:pt x="2697" y="0"/>
                    <a:pt x="2644" y="22"/>
                    <a:pt x="2601" y="72"/>
                  </a:cubicBezTo>
                  <a:cubicBezTo>
                    <a:pt x="2050" y="723"/>
                    <a:pt x="1649" y="1425"/>
                    <a:pt x="1198" y="2127"/>
                  </a:cubicBezTo>
                  <a:cubicBezTo>
                    <a:pt x="847" y="2678"/>
                    <a:pt x="220" y="3255"/>
                    <a:pt x="45" y="3881"/>
                  </a:cubicBezTo>
                  <a:cubicBezTo>
                    <a:pt x="0" y="4015"/>
                    <a:pt x="95" y="4190"/>
                    <a:pt x="241" y="4190"/>
                  </a:cubicBezTo>
                  <a:cubicBezTo>
                    <a:pt x="259" y="4190"/>
                    <a:pt x="277" y="4187"/>
                    <a:pt x="295" y="4182"/>
                  </a:cubicBezTo>
                  <a:cubicBezTo>
                    <a:pt x="997" y="3956"/>
                    <a:pt x="1423" y="3104"/>
                    <a:pt x="1749" y="2503"/>
                  </a:cubicBezTo>
                  <a:cubicBezTo>
                    <a:pt x="2125" y="1776"/>
                    <a:pt x="2501" y="1024"/>
                    <a:pt x="2902" y="297"/>
                  </a:cubicBezTo>
                  <a:cubicBezTo>
                    <a:pt x="2992" y="136"/>
                    <a:pt x="2876" y="0"/>
                    <a:pt x="2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16"/>
            <p:cNvSpPr/>
            <p:nvPr/>
          </p:nvSpPr>
          <p:spPr>
            <a:xfrm>
              <a:off x="2029650" y="3521425"/>
              <a:ext cx="54875" cy="175575"/>
            </a:xfrm>
            <a:custGeom>
              <a:rect b="b" l="l" r="r" t="t"/>
              <a:pathLst>
                <a:path extrusionOk="0" h="7023" w="2195">
                  <a:moveTo>
                    <a:pt x="92" y="0"/>
                  </a:moveTo>
                  <a:cubicBezTo>
                    <a:pt x="59" y="0"/>
                    <a:pt x="25" y="27"/>
                    <a:pt x="25" y="71"/>
                  </a:cubicBezTo>
                  <a:cubicBezTo>
                    <a:pt x="0" y="1199"/>
                    <a:pt x="526" y="2377"/>
                    <a:pt x="877" y="3429"/>
                  </a:cubicBezTo>
                  <a:cubicBezTo>
                    <a:pt x="1278" y="4582"/>
                    <a:pt x="1579" y="5735"/>
                    <a:pt x="1880" y="6913"/>
                  </a:cubicBezTo>
                  <a:cubicBezTo>
                    <a:pt x="1901" y="6988"/>
                    <a:pt x="1965" y="7022"/>
                    <a:pt x="2028" y="7022"/>
                  </a:cubicBezTo>
                  <a:cubicBezTo>
                    <a:pt x="2111" y="7022"/>
                    <a:pt x="2195" y="6963"/>
                    <a:pt x="2181" y="6863"/>
                  </a:cubicBezTo>
                  <a:cubicBezTo>
                    <a:pt x="2130" y="5735"/>
                    <a:pt x="1654" y="4557"/>
                    <a:pt x="1278" y="3504"/>
                  </a:cubicBezTo>
                  <a:cubicBezTo>
                    <a:pt x="877" y="2352"/>
                    <a:pt x="577" y="1149"/>
                    <a:pt x="151" y="46"/>
                  </a:cubicBezTo>
                  <a:cubicBezTo>
                    <a:pt x="140" y="14"/>
                    <a:pt x="116" y="0"/>
                    <a:pt x="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16"/>
            <p:cNvSpPr/>
            <p:nvPr/>
          </p:nvSpPr>
          <p:spPr>
            <a:xfrm>
              <a:off x="2003325" y="3514400"/>
              <a:ext cx="100900" cy="172375"/>
            </a:xfrm>
            <a:custGeom>
              <a:rect b="b" l="l" r="r" t="t"/>
              <a:pathLst>
                <a:path extrusionOk="0" h="6895" w="4036">
                  <a:moveTo>
                    <a:pt x="3960" y="1"/>
                  </a:moveTo>
                  <a:cubicBezTo>
                    <a:pt x="3484" y="678"/>
                    <a:pt x="3158" y="1530"/>
                    <a:pt x="2757" y="2257"/>
                  </a:cubicBezTo>
                  <a:cubicBezTo>
                    <a:pt x="2356" y="2958"/>
                    <a:pt x="1955" y="3660"/>
                    <a:pt x="1554" y="4337"/>
                  </a:cubicBezTo>
                  <a:cubicBezTo>
                    <a:pt x="1429" y="4562"/>
                    <a:pt x="1" y="6818"/>
                    <a:pt x="552" y="6893"/>
                  </a:cubicBezTo>
                  <a:cubicBezTo>
                    <a:pt x="559" y="6894"/>
                    <a:pt x="566" y="6894"/>
                    <a:pt x="573" y="6894"/>
                  </a:cubicBezTo>
                  <a:cubicBezTo>
                    <a:pt x="830" y="6894"/>
                    <a:pt x="880" y="6438"/>
                    <a:pt x="953" y="6292"/>
                  </a:cubicBezTo>
                  <a:cubicBezTo>
                    <a:pt x="1204" y="5690"/>
                    <a:pt x="1529" y="5164"/>
                    <a:pt x="1855" y="4613"/>
                  </a:cubicBezTo>
                  <a:cubicBezTo>
                    <a:pt x="2256" y="3936"/>
                    <a:pt x="2607" y="3259"/>
                    <a:pt x="2983" y="2582"/>
                  </a:cubicBezTo>
                  <a:cubicBezTo>
                    <a:pt x="3384" y="1806"/>
                    <a:pt x="3960" y="928"/>
                    <a:pt x="4036" y="26"/>
                  </a:cubicBezTo>
                  <a:lnTo>
                    <a:pt x="39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16"/>
            <p:cNvSpPr/>
            <p:nvPr/>
          </p:nvSpPr>
          <p:spPr>
            <a:xfrm>
              <a:off x="1976375" y="3564550"/>
              <a:ext cx="180300" cy="79625"/>
            </a:xfrm>
            <a:custGeom>
              <a:rect b="b" l="l" r="r" t="t"/>
              <a:pathLst>
                <a:path extrusionOk="0" h="3185" w="7212">
                  <a:moveTo>
                    <a:pt x="101" y="0"/>
                  </a:moveTo>
                  <a:cubicBezTo>
                    <a:pt x="51" y="0"/>
                    <a:pt x="1" y="50"/>
                    <a:pt x="51" y="75"/>
                  </a:cubicBezTo>
                  <a:cubicBezTo>
                    <a:pt x="477" y="401"/>
                    <a:pt x="1003" y="602"/>
                    <a:pt x="1480" y="827"/>
                  </a:cubicBezTo>
                  <a:cubicBezTo>
                    <a:pt x="2081" y="1128"/>
                    <a:pt x="2683" y="1454"/>
                    <a:pt x="3284" y="1754"/>
                  </a:cubicBezTo>
                  <a:cubicBezTo>
                    <a:pt x="4387" y="2331"/>
                    <a:pt x="5665" y="3033"/>
                    <a:pt x="6918" y="3183"/>
                  </a:cubicBezTo>
                  <a:cubicBezTo>
                    <a:pt x="6927" y="3184"/>
                    <a:pt x="6935" y="3185"/>
                    <a:pt x="6944" y="3185"/>
                  </a:cubicBezTo>
                  <a:cubicBezTo>
                    <a:pt x="7127" y="3185"/>
                    <a:pt x="7211" y="2929"/>
                    <a:pt x="7043" y="2857"/>
                  </a:cubicBezTo>
                  <a:cubicBezTo>
                    <a:pt x="6467" y="2632"/>
                    <a:pt x="5866" y="2481"/>
                    <a:pt x="5289" y="2256"/>
                  </a:cubicBezTo>
                  <a:cubicBezTo>
                    <a:pt x="4662" y="2005"/>
                    <a:pt x="4036" y="1704"/>
                    <a:pt x="3434" y="1404"/>
                  </a:cubicBezTo>
                  <a:cubicBezTo>
                    <a:pt x="2432" y="902"/>
                    <a:pt x="1254"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16"/>
            <p:cNvSpPr/>
            <p:nvPr/>
          </p:nvSpPr>
          <p:spPr>
            <a:xfrm>
              <a:off x="2015500" y="3510600"/>
              <a:ext cx="37350" cy="39175"/>
            </a:xfrm>
            <a:custGeom>
              <a:rect b="b" l="l" r="r" t="t"/>
              <a:pathLst>
                <a:path extrusionOk="0" h="1567" w="1494">
                  <a:moveTo>
                    <a:pt x="1387" y="0"/>
                  </a:moveTo>
                  <a:cubicBezTo>
                    <a:pt x="1370" y="0"/>
                    <a:pt x="1353" y="9"/>
                    <a:pt x="1343" y="28"/>
                  </a:cubicBezTo>
                  <a:cubicBezTo>
                    <a:pt x="1092" y="328"/>
                    <a:pt x="992" y="754"/>
                    <a:pt x="892" y="1155"/>
                  </a:cubicBezTo>
                  <a:cubicBezTo>
                    <a:pt x="641" y="955"/>
                    <a:pt x="466" y="729"/>
                    <a:pt x="215" y="554"/>
                  </a:cubicBezTo>
                  <a:cubicBezTo>
                    <a:pt x="194" y="538"/>
                    <a:pt x="171" y="531"/>
                    <a:pt x="150" y="531"/>
                  </a:cubicBezTo>
                  <a:cubicBezTo>
                    <a:pt x="70" y="531"/>
                    <a:pt x="0" y="625"/>
                    <a:pt x="40" y="704"/>
                  </a:cubicBezTo>
                  <a:cubicBezTo>
                    <a:pt x="240" y="1030"/>
                    <a:pt x="566" y="1331"/>
                    <a:pt x="867" y="1531"/>
                  </a:cubicBezTo>
                  <a:cubicBezTo>
                    <a:pt x="899" y="1556"/>
                    <a:pt x="934" y="1567"/>
                    <a:pt x="967" y="1567"/>
                  </a:cubicBezTo>
                  <a:cubicBezTo>
                    <a:pt x="1037" y="1567"/>
                    <a:pt x="1100" y="1516"/>
                    <a:pt x="1118" y="1431"/>
                  </a:cubicBezTo>
                  <a:cubicBezTo>
                    <a:pt x="1243" y="1005"/>
                    <a:pt x="1493" y="504"/>
                    <a:pt x="1443" y="53"/>
                  </a:cubicBezTo>
                  <a:cubicBezTo>
                    <a:pt x="1443" y="22"/>
                    <a:pt x="1415" y="0"/>
                    <a:pt x="13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16"/>
            <p:cNvSpPr/>
            <p:nvPr/>
          </p:nvSpPr>
          <p:spPr>
            <a:xfrm>
              <a:off x="2086025" y="3511375"/>
              <a:ext cx="32700" cy="32050"/>
            </a:xfrm>
            <a:custGeom>
              <a:rect b="b" l="l" r="r" t="t"/>
              <a:pathLst>
                <a:path extrusionOk="0" h="1282" w="1308">
                  <a:moveTo>
                    <a:pt x="78" y="1"/>
                  </a:moveTo>
                  <a:cubicBezTo>
                    <a:pt x="38" y="1"/>
                    <a:pt x="1" y="36"/>
                    <a:pt x="1" y="72"/>
                  </a:cubicBezTo>
                  <a:cubicBezTo>
                    <a:pt x="1" y="423"/>
                    <a:pt x="76" y="774"/>
                    <a:pt x="101" y="1124"/>
                  </a:cubicBezTo>
                  <a:cubicBezTo>
                    <a:pt x="122" y="1229"/>
                    <a:pt x="195" y="1281"/>
                    <a:pt x="277" y="1281"/>
                  </a:cubicBezTo>
                  <a:cubicBezTo>
                    <a:pt x="293" y="1281"/>
                    <a:pt x="310" y="1279"/>
                    <a:pt x="327" y="1275"/>
                  </a:cubicBezTo>
                  <a:cubicBezTo>
                    <a:pt x="602" y="1225"/>
                    <a:pt x="878" y="1124"/>
                    <a:pt x="1129" y="999"/>
                  </a:cubicBezTo>
                  <a:cubicBezTo>
                    <a:pt x="1307" y="910"/>
                    <a:pt x="1247" y="661"/>
                    <a:pt x="1090" y="661"/>
                  </a:cubicBezTo>
                  <a:cubicBezTo>
                    <a:pt x="1071" y="661"/>
                    <a:pt x="1050" y="665"/>
                    <a:pt x="1028" y="673"/>
                  </a:cubicBezTo>
                  <a:cubicBezTo>
                    <a:pt x="828" y="774"/>
                    <a:pt x="602" y="849"/>
                    <a:pt x="402" y="924"/>
                  </a:cubicBezTo>
                  <a:cubicBezTo>
                    <a:pt x="352" y="598"/>
                    <a:pt x="251" y="297"/>
                    <a:pt x="126" y="22"/>
                  </a:cubicBezTo>
                  <a:cubicBezTo>
                    <a:pt x="111" y="7"/>
                    <a:pt x="95"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16"/>
            <p:cNvSpPr/>
            <p:nvPr/>
          </p:nvSpPr>
          <p:spPr>
            <a:xfrm>
              <a:off x="1975750" y="3549750"/>
              <a:ext cx="27600" cy="36850"/>
            </a:xfrm>
            <a:custGeom>
              <a:rect b="b" l="l" r="r" t="t"/>
              <a:pathLst>
                <a:path extrusionOk="0" h="1474" w="1104">
                  <a:moveTo>
                    <a:pt x="389" y="1"/>
                  </a:moveTo>
                  <a:cubicBezTo>
                    <a:pt x="286" y="1"/>
                    <a:pt x="193" y="144"/>
                    <a:pt x="251" y="241"/>
                  </a:cubicBezTo>
                  <a:cubicBezTo>
                    <a:pt x="402" y="542"/>
                    <a:pt x="677" y="742"/>
                    <a:pt x="778" y="1043"/>
                  </a:cubicBezTo>
                  <a:cubicBezTo>
                    <a:pt x="527" y="1168"/>
                    <a:pt x="251" y="1244"/>
                    <a:pt x="26" y="1369"/>
                  </a:cubicBezTo>
                  <a:cubicBezTo>
                    <a:pt x="1" y="1394"/>
                    <a:pt x="1" y="1469"/>
                    <a:pt x="51" y="1469"/>
                  </a:cubicBezTo>
                  <a:cubicBezTo>
                    <a:pt x="92" y="1472"/>
                    <a:pt x="134" y="1474"/>
                    <a:pt x="175" y="1474"/>
                  </a:cubicBezTo>
                  <a:cubicBezTo>
                    <a:pt x="459" y="1474"/>
                    <a:pt x="741" y="1400"/>
                    <a:pt x="1003" y="1269"/>
                  </a:cubicBezTo>
                  <a:cubicBezTo>
                    <a:pt x="1053" y="1244"/>
                    <a:pt x="1104" y="1194"/>
                    <a:pt x="1104" y="1118"/>
                  </a:cubicBezTo>
                  <a:cubicBezTo>
                    <a:pt x="1028" y="717"/>
                    <a:pt x="778" y="316"/>
                    <a:pt x="477" y="41"/>
                  </a:cubicBezTo>
                  <a:cubicBezTo>
                    <a:pt x="449" y="13"/>
                    <a:pt x="419" y="1"/>
                    <a:pt x="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16"/>
            <p:cNvSpPr/>
            <p:nvPr/>
          </p:nvSpPr>
          <p:spPr>
            <a:xfrm>
              <a:off x="1996425" y="3659275"/>
              <a:ext cx="38250" cy="33750"/>
            </a:xfrm>
            <a:custGeom>
              <a:rect b="b" l="l" r="r" t="t"/>
              <a:pathLst>
                <a:path extrusionOk="0" h="1350" w="1530">
                  <a:moveTo>
                    <a:pt x="1145" y="0"/>
                  </a:moveTo>
                  <a:cubicBezTo>
                    <a:pt x="1122" y="0"/>
                    <a:pt x="1100" y="7"/>
                    <a:pt x="1079" y="21"/>
                  </a:cubicBezTo>
                  <a:cubicBezTo>
                    <a:pt x="903" y="71"/>
                    <a:pt x="753" y="171"/>
                    <a:pt x="577" y="246"/>
                  </a:cubicBezTo>
                  <a:cubicBezTo>
                    <a:pt x="427" y="321"/>
                    <a:pt x="176" y="522"/>
                    <a:pt x="1" y="522"/>
                  </a:cubicBezTo>
                  <a:lnTo>
                    <a:pt x="1" y="547"/>
                  </a:lnTo>
                  <a:cubicBezTo>
                    <a:pt x="66" y="561"/>
                    <a:pt x="130" y="567"/>
                    <a:pt x="194" y="567"/>
                  </a:cubicBezTo>
                  <a:cubicBezTo>
                    <a:pt x="473" y="567"/>
                    <a:pt x="738" y="448"/>
                    <a:pt x="1003" y="346"/>
                  </a:cubicBezTo>
                  <a:cubicBezTo>
                    <a:pt x="1053" y="697"/>
                    <a:pt x="1104" y="1123"/>
                    <a:pt x="1379" y="1324"/>
                  </a:cubicBezTo>
                  <a:cubicBezTo>
                    <a:pt x="1397" y="1342"/>
                    <a:pt x="1418" y="1350"/>
                    <a:pt x="1438" y="1350"/>
                  </a:cubicBezTo>
                  <a:cubicBezTo>
                    <a:pt x="1473" y="1350"/>
                    <a:pt x="1505" y="1322"/>
                    <a:pt x="1505" y="1274"/>
                  </a:cubicBezTo>
                  <a:cubicBezTo>
                    <a:pt x="1530" y="1098"/>
                    <a:pt x="1480" y="973"/>
                    <a:pt x="1454" y="798"/>
                  </a:cubicBezTo>
                  <a:cubicBezTo>
                    <a:pt x="1379" y="572"/>
                    <a:pt x="1329" y="321"/>
                    <a:pt x="1279" y="96"/>
                  </a:cubicBezTo>
                  <a:cubicBezTo>
                    <a:pt x="1261" y="42"/>
                    <a:pt x="1204" y="0"/>
                    <a:pt x="1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16"/>
            <p:cNvSpPr/>
            <p:nvPr/>
          </p:nvSpPr>
          <p:spPr>
            <a:xfrm>
              <a:off x="2056575" y="3669100"/>
              <a:ext cx="47650" cy="26425"/>
            </a:xfrm>
            <a:custGeom>
              <a:rect b="b" l="l" r="r" t="t"/>
              <a:pathLst>
                <a:path extrusionOk="0" h="1057" w="1906">
                  <a:moveTo>
                    <a:pt x="1027" y="0"/>
                  </a:moveTo>
                  <a:cubicBezTo>
                    <a:pt x="900" y="0"/>
                    <a:pt x="778" y="18"/>
                    <a:pt x="678" y="54"/>
                  </a:cubicBezTo>
                  <a:cubicBezTo>
                    <a:pt x="352" y="179"/>
                    <a:pt x="1" y="705"/>
                    <a:pt x="76" y="1056"/>
                  </a:cubicBezTo>
                  <a:lnTo>
                    <a:pt x="101" y="1056"/>
                  </a:lnTo>
                  <a:cubicBezTo>
                    <a:pt x="402" y="881"/>
                    <a:pt x="452" y="405"/>
                    <a:pt x="853" y="329"/>
                  </a:cubicBezTo>
                  <a:cubicBezTo>
                    <a:pt x="896" y="319"/>
                    <a:pt x="940" y="315"/>
                    <a:pt x="983" y="315"/>
                  </a:cubicBezTo>
                  <a:cubicBezTo>
                    <a:pt x="1222" y="315"/>
                    <a:pt x="1461" y="444"/>
                    <a:pt x="1700" y="444"/>
                  </a:cubicBezTo>
                  <a:cubicBezTo>
                    <a:pt x="1744" y="444"/>
                    <a:pt x="1787" y="440"/>
                    <a:pt x="1830" y="430"/>
                  </a:cubicBezTo>
                  <a:cubicBezTo>
                    <a:pt x="1881" y="405"/>
                    <a:pt x="1906" y="329"/>
                    <a:pt x="1881" y="304"/>
                  </a:cubicBezTo>
                  <a:cubicBezTo>
                    <a:pt x="1702" y="108"/>
                    <a:pt x="1345" y="0"/>
                    <a:pt x="10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16"/>
            <p:cNvSpPr/>
            <p:nvPr/>
          </p:nvSpPr>
          <p:spPr>
            <a:xfrm>
              <a:off x="2128650" y="3618425"/>
              <a:ext cx="31975" cy="37625"/>
            </a:xfrm>
            <a:custGeom>
              <a:rect b="b" l="l" r="r" t="t"/>
              <a:pathLst>
                <a:path extrusionOk="0" h="1505" w="1279">
                  <a:moveTo>
                    <a:pt x="1028" y="0"/>
                  </a:moveTo>
                  <a:cubicBezTo>
                    <a:pt x="727" y="0"/>
                    <a:pt x="201" y="126"/>
                    <a:pt x="50" y="452"/>
                  </a:cubicBezTo>
                  <a:cubicBezTo>
                    <a:pt x="0" y="577"/>
                    <a:pt x="25" y="727"/>
                    <a:pt x="75" y="878"/>
                  </a:cubicBezTo>
                  <a:cubicBezTo>
                    <a:pt x="100" y="1078"/>
                    <a:pt x="150" y="1329"/>
                    <a:pt x="301" y="1504"/>
                  </a:cubicBezTo>
                  <a:lnTo>
                    <a:pt x="376" y="1479"/>
                  </a:lnTo>
                  <a:cubicBezTo>
                    <a:pt x="426" y="1203"/>
                    <a:pt x="201" y="878"/>
                    <a:pt x="326" y="602"/>
                  </a:cubicBezTo>
                  <a:cubicBezTo>
                    <a:pt x="376" y="527"/>
                    <a:pt x="476" y="502"/>
                    <a:pt x="551" y="477"/>
                  </a:cubicBezTo>
                  <a:cubicBezTo>
                    <a:pt x="727" y="401"/>
                    <a:pt x="927" y="401"/>
                    <a:pt x="1103" y="326"/>
                  </a:cubicBezTo>
                  <a:cubicBezTo>
                    <a:pt x="1278" y="251"/>
                    <a:pt x="1228" y="0"/>
                    <a:pt x="1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16"/>
            <p:cNvSpPr/>
            <p:nvPr/>
          </p:nvSpPr>
          <p:spPr>
            <a:xfrm>
              <a:off x="1973875" y="3573175"/>
              <a:ext cx="171250" cy="56775"/>
            </a:xfrm>
            <a:custGeom>
              <a:rect b="b" l="l" r="r" t="t"/>
              <a:pathLst>
                <a:path extrusionOk="0" h="2271" w="6850">
                  <a:moveTo>
                    <a:pt x="6543" y="1"/>
                  </a:moveTo>
                  <a:cubicBezTo>
                    <a:pt x="6527" y="1"/>
                    <a:pt x="6510" y="2"/>
                    <a:pt x="6492" y="6"/>
                  </a:cubicBezTo>
                  <a:cubicBezTo>
                    <a:pt x="5439" y="231"/>
                    <a:pt x="4412" y="708"/>
                    <a:pt x="3384" y="1084"/>
                  </a:cubicBezTo>
                  <a:cubicBezTo>
                    <a:pt x="2858" y="1284"/>
                    <a:pt x="2331" y="1485"/>
                    <a:pt x="1780" y="1635"/>
                  </a:cubicBezTo>
                  <a:cubicBezTo>
                    <a:pt x="1204" y="1810"/>
                    <a:pt x="577" y="1835"/>
                    <a:pt x="51" y="2086"/>
                  </a:cubicBezTo>
                  <a:cubicBezTo>
                    <a:pt x="1" y="2111"/>
                    <a:pt x="1" y="2186"/>
                    <a:pt x="51" y="2186"/>
                  </a:cubicBezTo>
                  <a:cubicBezTo>
                    <a:pt x="238" y="2245"/>
                    <a:pt x="437" y="2271"/>
                    <a:pt x="643" y="2271"/>
                  </a:cubicBezTo>
                  <a:cubicBezTo>
                    <a:pt x="1489" y="2271"/>
                    <a:pt x="2453" y="1847"/>
                    <a:pt x="3158" y="1585"/>
                  </a:cubicBezTo>
                  <a:cubicBezTo>
                    <a:pt x="4311" y="1184"/>
                    <a:pt x="5439" y="708"/>
                    <a:pt x="6617" y="357"/>
                  </a:cubicBezTo>
                  <a:cubicBezTo>
                    <a:pt x="6850" y="287"/>
                    <a:pt x="6758" y="1"/>
                    <a:pt x="6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16"/>
            <p:cNvSpPr/>
            <p:nvPr/>
          </p:nvSpPr>
          <p:spPr>
            <a:xfrm>
              <a:off x="1975750" y="3612450"/>
              <a:ext cx="28850" cy="26175"/>
            </a:xfrm>
            <a:custGeom>
              <a:rect b="b" l="l" r="r" t="t"/>
              <a:pathLst>
                <a:path extrusionOk="0" h="1047" w="1154">
                  <a:moveTo>
                    <a:pt x="163" y="1"/>
                  </a:moveTo>
                  <a:cubicBezTo>
                    <a:pt x="103" y="1"/>
                    <a:pt x="47" y="11"/>
                    <a:pt x="1" y="39"/>
                  </a:cubicBezTo>
                  <a:lnTo>
                    <a:pt x="1" y="64"/>
                  </a:lnTo>
                  <a:cubicBezTo>
                    <a:pt x="26" y="290"/>
                    <a:pt x="377" y="340"/>
                    <a:pt x="552" y="390"/>
                  </a:cubicBezTo>
                  <a:cubicBezTo>
                    <a:pt x="602" y="415"/>
                    <a:pt x="728" y="440"/>
                    <a:pt x="703" y="490"/>
                  </a:cubicBezTo>
                  <a:cubicBezTo>
                    <a:pt x="677" y="665"/>
                    <a:pt x="477" y="741"/>
                    <a:pt x="427" y="891"/>
                  </a:cubicBezTo>
                  <a:cubicBezTo>
                    <a:pt x="405" y="978"/>
                    <a:pt x="459" y="1046"/>
                    <a:pt x="539" y="1046"/>
                  </a:cubicBezTo>
                  <a:cubicBezTo>
                    <a:pt x="551" y="1046"/>
                    <a:pt x="564" y="1045"/>
                    <a:pt x="577" y="1041"/>
                  </a:cubicBezTo>
                  <a:cubicBezTo>
                    <a:pt x="853" y="941"/>
                    <a:pt x="1154" y="515"/>
                    <a:pt x="903" y="239"/>
                  </a:cubicBezTo>
                  <a:cubicBezTo>
                    <a:pt x="803" y="114"/>
                    <a:pt x="602" y="89"/>
                    <a:pt x="477" y="64"/>
                  </a:cubicBezTo>
                  <a:cubicBezTo>
                    <a:pt x="382" y="32"/>
                    <a:pt x="267" y="1"/>
                    <a:pt x="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16"/>
            <p:cNvSpPr/>
            <p:nvPr/>
          </p:nvSpPr>
          <p:spPr>
            <a:xfrm>
              <a:off x="2112975" y="3561400"/>
              <a:ext cx="23825" cy="36250"/>
            </a:xfrm>
            <a:custGeom>
              <a:rect b="b" l="l" r="r" t="t"/>
              <a:pathLst>
                <a:path extrusionOk="0" h="1450" w="953">
                  <a:moveTo>
                    <a:pt x="627" y="1"/>
                  </a:moveTo>
                  <a:cubicBezTo>
                    <a:pt x="251" y="76"/>
                    <a:pt x="0" y="527"/>
                    <a:pt x="0" y="903"/>
                  </a:cubicBezTo>
                  <a:cubicBezTo>
                    <a:pt x="0" y="1169"/>
                    <a:pt x="346" y="1449"/>
                    <a:pt x="644" y="1449"/>
                  </a:cubicBezTo>
                  <a:cubicBezTo>
                    <a:pt x="740" y="1449"/>
                    <a:pt x="830" y="1421"/>
                    <a:pt x="903" y="1354"/>
                  </a:cubicBezTo>
                  <a:cubicBezTo>
                    <a:pt x="953" y="1304"/>
                    <a:pt x="928" y="1229"/>
                    <a:pt x="878" y="1179"/>
                  </a:cubicBezTo>
                  <a:cubicBezTo>
                    <a:pt x="702" y="1003"/>
                    <a:pt x="376" y="1154"/>
                    <a:pt x="326" y="828"/>
                  </a:cubicBezTo>
                  <a:cubicBezTo>
                    <a:pt x="301" y="527"/>
                    <a:pt x="577" y="352"/>
                    <a:pt x="702" y="126"/>
                  </a:cubicBezTo>
                  <a:cubicBezTo>
                    <a:pt x="727" y="76"/>
                    <a:pt x="677" y="1"/>
                    <a:pt x="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16"/>
            <p:cNvSpPr/>
            <p:nvPr/>
          </p:nvSpPr>
          <p:spPr>
            <a:xfrm>
              <a:off x="2143600" y="3568650"/>
              <a:ext cx="13350" cy="8700"/>
            </a:xfrm>
            <a:custGeom>
              <a:rect b="b" l="l" r="r" t="t"/>
              <a:pathLst>
                <a:path extrusionOk="0" h="348" w="534">
                  <a:moveTo>
                    <a:pt x="266" y="1"/>
                  </a:moveTo>
                  <a:cubicBezTo>
                    <a:pt x="247" y="1"/>
                    <a:pt x="226" y="4"/>
                    <a:pt x="204" y="11"/>
                  </a:cubicBezTo>
                  <a:cubicBezTo>
                    <a:pt x="0" y="57"/>
                    <a:pt x="83" y="348"/>
                    <a:pt x="267" y="348"/>
                  </a:cubicBezTo>
                  <a:cubicBezTo>
                    <a:pt x="287" y="348"/>
                    <a:pt x="308" y="344"/>
                    <a:pt x="329" y="337"/>
                  </a:cubicBezTo>
                  <a:cubicBezTo>
                    <a:pt x="533" y="292"/>
                    <a:pt x="450" y="1"/>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16"/>
            <p:cNvSpPr/>
            <p:nvPr/>
          </p:nvSpPr>
          <p:spPr>
            <a:xfrm>
              <a:off x="1959300" y="3624425"/>
              <a:ext cx="10225" cy="7800"/>
            </a:xfrm>
            <a:custGeom>
              <a:rect b="b" l="l" r="r" t="t"/>
              <a:pathLst>
                <a:path extrusionOk="0" h="312" w="409">
                  <a:moveTo>
                    <a:pt x="205" y="0"/>
                  </a:moveTo>
                  <a:cubicBezTo>
                    <a:pt x="100" y="0"/>
                    <a:pt x="1" y="99"/>
                    <a:pt x="57" y="212"/>
                  </a:cubicBezTo>
                  <a:cubicBezTo>
                    <a:pt x="57" y="237"/>
                    <a:pt x="82" y="262"/>
                    <a:pt x="107" y="287"/>
                  </a:cubicBezTo>
                  <a:lnTo>
                    <a:pt x="208" y="312"/>
                  </a:lnTo>
                  <a:lnTo>
                    <a:pt x="233" y="312"/>
                  </a:lnTo>
                  <a:cubicBezTo>
                    <a:pt x="358" y="287"/>
                    <a:pt x="408" y="111"/>
                    <a:pt x="308" y="36"/>
                  </a:cubicBezTo>
                  <a:cubicBezTo>
                    <a:pt x="277" y="11"/>
                    <a:pt x="241"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16"/>
            <p:cNvSpPr/>
            <p:nvPr/>
          </p:nvSpPr>
          <p:spPr>
            <a:xfrm>
              <a:off x="1964475" y="3559450"/>
              <a:ext cx="9325" cy="7550"/>
            </a:xfrm>
            <a:custGeom>
              <a:rect b="b" l="l" r="r" t="t"/>
              <a:pathLst>
                <a:path extrusionOk="0" h="302" w="373">
                  <a:moveTo>
                    <a:pt x="208" y="0"/>
                  </a:moveTo>
                  <a:cubicBezTo>
                    <a:pt x="198" y="0"/>
                    <a:pt x="187" y="1"/>
                    <a:pt x="176" y="4"/>
                  </a:cubicBezTo>
                  <a:cubicBezTo>
                    <a:pt x="51" y="4"/>
                    <a:pt x="1" y="154"/>
                    <a:pt x="76" y="229"/>
                  </a:cubicBezTo>
                  <a:cubicBezTo>
                    <a:pt x="99" y="276"/>
                    <a:pt x="145" y="301"/>
                    <a:pt x="193" y="301"/>
                  </a:cubicBezTo>
                  <a:cubicBezTo>
                    <a:pt x="246" y="301"/>
                    <a:pt x="300" y="270"/>
                    <a:pt x="326" y="204"/>
                  </a:cubicBezTo>
                  <a:cubicBezTo>
                    <a:pt x="372" y="113"/>
                    <a:pt x="314"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16"/>
            <p:cNvSpPr/>
            <p:nvPr/>
          </p:nvSpPr>
          <p:spPr>
            <a:xfrm>
              <a:off x="2023000" y="3506450"/>
              <a:ext cx="10425" cy="9350"/>
            </a:xfrm>
            <a:custGeom>
              <a:rect b="b" l="l" r="r" t="t"/>
              <a:pathLst>
                <a:path extrusionOk="0" h="374" w="417">
                  <a:moveTo>
                    <a:pt x="198" y="1"/>
                  </a:moveTo>
                  <a:cubicBezTo>
                    <a:pt x="100" y="1"/>
                    <a:pt x="1" y="75"/>
                    <a:pt x="16" y="194"/>
                  </a:cubicBezTo>
                  <a:cubicBezTo>
                    <a:pt x="16" y="303"/>
                    <a:pt x="92" y="374"/>
                    <a:pt x="177" y="374"/>
                  </a:cubicBezTo>
                  <a:cubicBezTo>
                    <a:pt x="190" y="374"/>
                    <a:pt x="203" y="372"/>
                    <a:pt x="216" y="369"/>
                  </a:cubicBezTo>
                  <a:cubicBezTo>
                    <a:pt x="341" y="369"/>
                    <a:pt x="417" y="244"/>
                    <a:pt x="366" y="118"/>
                  </a:cubicBezTo>
                  <a:cubicBezTo>
                    <a:pt x="336" y="36"/>
                    <a:pt x="267" y="1"/>
                    <a:pt x="1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16"/>
            <p:cNvSpPr/>
            <p:nvPr/>
          </p:nvSpPr>
          <p:spPr>
            <a:xfrm>
              <a:off x="2104200" y="3501250"/>
              <a:ext cx="8175" cy="7800"/>
            </a:xfrm>
            <a:custGeom>
              <a:rect b="b" l="l" r="r" t="t"/>
              <a:pathLst>
                <a:path extrusionOk="0" h="312" w="327">
                  <a:moveTo>
                    <a:pt x="176" y="1"/>
                  </a:moveTo>
                  <a:cubicBezTo>
                    <a:pt x="126" y="1"/>
                    <a:pt x="51" y="51"/>
                    <a:pt x="26" y="101"/>
                  </a:cubicBezTo>
                  <a:cubicBezTo>
                    <a:pt x="1" y="151"/>
                    <a:pt x="1" y="251"/>
                    <a:pt x="51" y="276"/>
                  </a:cubicBezTo>
                  <a:lnTo>
                    <a:pt x="76" y="276"/>
                  </a:lnTo>
                  <a:cubicBezTo>
                    <a:pt x="94" y="294"/>
                    <a:pt x="124" y="312"/>
                    <a:pt x="158" y="312"/>
                  </a:cubicBezTo>
                  <a:cubicBezTo>
                    <a:pt x="172" y="312"/>
                    <a:pt x="186" y="309"/>
                    <a:pt x="201" y="301"/>
                  </a:cubicBezTo>
                  <a:cubicBezTo>
                    <a:pt x="276" y="276"/>
                    <a:pt x="326" y="226"/>
                    <a:pt x="301" y="151"/>
                  </a:cubicBezTo>
                  <a:cubicBezTo>
                    <a:pt x="301" y="76"/>
                    <a:pt x="251" y="26"/>
                    <a:pt x="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16"/>
            <p:cNvSpPr/>
            <p:nvPr/>
          </p:nvSpPr>
          <p:spPr>
            <a:xfrm>
              <a:off x="2005825" y="3691575"/>
              <a:ext cx="8800" cy="7925"/>
            </a:xfrm>
            <a:custGeom>
              <a:rect b="b" l="l" r="r" t="t"/>
              <a:pathLst>
                <a:path extrusionOk="0" h="317" w="352">
                  <a:moveTo>
                    <a:pt x="168" y="0"/>
                  </a:moveTo>
                  <a:cubicBezTo>
                    <a:pt x="153" y="0"/>
                    <a:pt x="139" y="2"/>
                    <a:pt x="126" y="7"/>
                  </a:cubicBezTo>
                  <a:cubicBezTo>
                    <a:pt x="51" y="32"/>
                    <a:pt x="1" y="132"/>
                    <a:pt x="26" y="207"/>
                  </a:cubicBezTo>
                  <a:cubicBezTo>
                    <a:pt x="64" y="284"/>
                    <a:pt x="117" y="317"/>
                    <a:pt x="173" y="317"/>
                  </a:cubicBezTo>
                  <a:cubicBezTo>
                    <a:pt x="191" y="317"/>
                    <a:pt x="209" y="313"/>
                    <a:pt x="226" y="308"/>
                  </a:cubicBezTo>
                  <a:cubicBezTo>
                    <a:pt x="327" y="282"/>
                    <a:pt x="352" y="182"/>
                    <a:pt x="327" y="107"/>
                  </a:cubicBezTo>
                  <a:cubicBezTo>
                    <a:pt x="306" y="45"/>
                    <a:pt x="234"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16"/>
            <p:cNvSpPr/>
            <p:nvPr/>
          </p:nvSpPr>
          <p:spPr>
            <a:xfrm>
              <a:off x="2079775" y="3702175"/>
              <a:ext cx="11925" cy="10425"/>
            </a:xfrm>
            <a:custGeom>
              <a:rect b="b" l="l" r="r" t="t"/>
              <a:pathLst>
                <a:path extrusionOk="0" h="417" w="477">
                  <a:moveTo>
                    <a:pt x="246" y="0"/>
                  </a:moveTo>
                  <a:cubicBezTo>
                    <a:pt x="222" y="0"/>
                    <a:pt x="198" y="3"/>
                    <a:pt x="176" y="9"/>
                  </a:cubicBezTo>
                  <a:cubicBezTo>
                    <a:pt x="50" y="34"/>
                    <a:pt x="0" y="184"/>
                    <a:pt x="25" y="285"/>
                  </a:cubicBezTo>
                  <a:cubicBezTo>
                    <a:pt x="67" y="368"/>
                    <a:pt x="160" y="416"/>
                    <a:pt x="248" y="416"/>
                  </a:cubicBezTo>
                  <a:cubicBezTo>
                    <a:pt x="266" y="416"/>
                    <a:pt x="284" y="414"/>
                    <a:pt x="301" y="410"/>
                  </a:cubicBezTo>
                  <a:cubicBezTo>
                    <a:pt x="426" y="385"/>
                    <a:pt x="476" y="234"/>
                    <a:pt x="426" y="134"/>
                  </a:cubicBezTo>
                  <a:cubicBezTo>
                    <a:pt x="407" y="37"/>
                    <a:pt x="327" y="0"/>
                    <a:pt x="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16"/>
            <p:cNvSpPr/>
            <p:nvPr/>
          </p:nvSpPr>
          <p:spPr>
            <a:xfrm>
              <a:off x="2081250" y="3721650"/>
              <a:ext cx="10700" cy="7125"/>
            </a:xfrm>
            <a:custGeom>
              <a:rect b="b" l="l" r="r" t="t"/>
              <a:pathLst>
                <a:path extrusionOk="0" h="285" w="428">
                  <a:moveTo>
                    <a:pt x="228" y="1"/>
                  </a:moveTo>
                  <a:cubicBezTo>
                    <a:pt x="216" y="1"/>
                    <a:pt x="204" y="3"/>
                    <a:pt x="192" y="7"/>
                  </a:cubicBezTo>
                  <a:cubicBezTo>
                    <a:pt x="1" y="55"/>
                    <a:pt x="83" y="284"/>
                    <a:pt x="243" y="284"/>
                  </a:cubicBezTo>
                  <a:cubicBezTo>
                    <a:pt x="251" y="284"/>
                    <a:pt x="259" y="284"/>
                    <a:pt x="267" y="282"/>
                  </a:cubicBezTo>
                  <a:cubicBezTo>
                    <a:pt x="428" y="236"/>
                    <a:pt x="357" y="1"/>
                    <a:pt x="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16"/>
            <p:cNvSpPr/>
            <p:nvPr/>
          </p:nvSpPr>
          <p:spPr>
            <a:xfrm>
              <a:off x="2159350" y="3640750"/>
              <a:ext cx="11300" cy="9875"/>
            </a:xfrm>
            <a:custGeom>
              <a:rect b="b" l="l" r="r" t="t"/>
              <a:pathLst>
                <a:path extrusionOk="0" h="395" w="452">
                  <a:moveTo>
                    <a:pt x="231" y="1"/>
                  </a:moveTo>
                  <a:cubicBezTo>
                    <a:pt x="206" y="1"/>
                    <a:pt x="179" y="4"/>
                    <a:pt x="151" y="10"/>
                  </a:cubicBezTo>
                  <a:cubicBezTo>
                    <a:pt x="50" y="35"/>
                    <a:pt x="0" y="160"/>
                    <a:pt x="25" y="260"/>
                  </a:cubicBezTo>
                  <a:cubicBezTo>
                    <a:pt x="64" y="357"/>
                    <a:pt x="148" y="394"/>
                    <a:pt x="231" y="394"/>
                  </a:cubicBezTo>
                  <a:cubicBezTo>
                    <a:pt x="255" y="394"/>
                    <a:pt x="278" y="391"/>
                    <a:pt x="301" y="386"/>
                  </a:cubicBezTo>
                  <a:cubicBezTo>
                    <a:pt x="401" y="361"/>
                    <a:pt x="451" y="210"/>
                    <a:pt x="426" y="135"/>
                  </a:cubicBezTo>
                  <a:cubicBezTo>
                    <a:pt x="387" y="38"/>
                    <a:pt x="318"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16"/>
            <p:cNvSpPr/>
            <p:nvPr/>
          </p:nvSpPr>
          <p:spPr>
            <a:xfrm>
              <a:off x="2072375" y="3622000"/>
              <a:ext cx="30475" cy="32950"/>
            </a:xfrm>
            <a:custGeom>
              <a:rect b="b" l="l" r="r" t="t"/>
              <a:pathLst>
                <a:path extrusionOk="0" h="1318" w="1219">
                  <a:moveTo>
                    <a:pt x="67" y="1"/>
                  </a:moveTo>
                  <a:cubicBezTo>
                    <a:pt x="29" y="1"/>
                    <a:pt x="0" y="38"/>
                    <a:pt x="20" y="58"/>
                  </a:cubicBezTo>
                  <a:cubicBezTo>
                    <a:pt x="196" y="309"/>
                    <a:pt x="396" y="534"/>
                    <a:pt x="597" y="760"/>
                  </a:cubicBezTo>
                  <a:cubicBezTo>
                    <a:pt x="772" y="960"/>
                    <a:pt x="898" y="1186"/>
                    <a:pt x="1123" y="1311"/>
                  </a:cubicBezTo>
                  <a:cubicBezTo>
                    <a:pt x="1132" y="1316"/>
                    <a:pt x="1142" y="1318"/>
                    <a:pt x="1150" y="1318"/>
                  </a:cubicBezTo>
                  <a:cubicBezTo>
                    <a:pt x="1189" y="1318"/>
                    <a:pt x="1219" y="1277"/>
                    <a:pt x="1198" y="1236"/>
                  </a:cubicBezTo>
                  <a:cubicBezTo>
                    <a:pt x="1123" y="985"/>
                    <a:pt x="923" y="785"/>
                    <a:pt x="747" y="609"/>
                  </a:cubicBezTo>
                  <a:cubicBezTo>
                    <a:pt x="547" y="409"/>
                    <a:pt x="346" y="183"/>
                    <a:pt x="96" y="8"/>
                  </a:cubicBezTo>
                  <a:cubicBezTo>
                    <a:pt x="86" y="3"/>
                    <a:pt x="77" y="1"/>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16"/>
            <p:cNvSpPr/>
            <p:nvPr/>
          </p:nvSpPr>
          <p:spPr>
            <a:xfrm>
              <a:off x="2003325" y="3590025"/>
              <a:ext cx="30100" cy="14675"/>
            </a:xfrm>
            <a:custGeom>
              <a:rect b="b" l="l" r="r" t="t"/>
              <a:pathLst>
                <a:path extrusionOk="0" h="587" w="1204">
                  <a:moveTo>
                    <a:pt x="91" y="1"/>
                  </a:moveTo>
                  <a:cubicBezTo>
                    <a:pt x="69" y="1"/>
                    <a:pt x="47" y="3"/>
                    <a:pt x="26" y="9"/>
                  </a:cubicBezTo>
                  <a:lnTo>
                    <a:pt x="1" y="59"/>
                  </a:lnTo>
                  <a:cubicBezTo>
                    <a:pt x="51" y="284"/>
                    <a:pt x="402" y="359"/>
                    <a:pt x="577" y="460"/>
                  </a:cubicBezTo>
                  <a:cubicBezTo>
                    <a:pt x="727" y="516"/>
                    <a:pt x="878" y="587"/>
                    <a:pt x="1039" y="587"/>
                  </a:cubicBezTo>
                  <a:cubicBezTo>
                    <a:pt x="1092" y="587"/>
                    <a:pt x="1147" y="579"/>
                    <a:pt x="1204" y="560"/>
                  </a:cubicBezTo>
                  <a:lnTo>
                    <a:pt x="1178" y="535"/>
                  </a:lnTo>
                  <a:cubicBezTo>
                    <a:pt x="1128" y="535"/>
                    <a:pt x="1028" y="460"/>
                    <a:pt x="978" y="435"/>
                  </a:cubicBezTo>
                  <a:cubicBezTo>
                    <a:pt x="853" y="385"/>
                    <a:pt x="727" y="309"/>
                    <a:pt x="602" y="259"/>
                  </a:cubicBezTo>
                  <a:cubicBezTo>
                    <a:pt x="468" y="170"/>
                    <a:pt x="274" y="1"/>
                    <a:pt x="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16"/>
            <p:cNvSpPr/>
            <p:nvPr/>
          </p:nvSpPr>
          <p:spPr>
            <a:xfrm>
              <a:off x="2020875" y="3556150"/>
              <a:ext cx="17325" cy="27900"/>
            </a:xfrm>
            <a:custGeom>
              <a:rect b="b" l="l" r="r" t="t"/>
              <a:pathLst>
                <a:path extrusionOk="0" h="1116" w="693">
                  <a:moveTo>
                    <a:pt x="61" y="0"/>
                  </a:moveTo>
                  <a:cubicBezTo>
                    <a:pt x="27" y="0"/>
                    <a:pt x="0" y="24"/>
                    <a:pt x="0" y="60"/>
                  </a:cubicBezTo>
                  <a:cubicBezTo>
                    <a:pt x="25" y="236"/>
                    <a:pt x="151" y="386"/>
                    <a:pt x="226" y="537"/>
                  </a:cubicBezTo>
                  <a:cubicBezTo>
                    <a:pt x="351" y="737"/>
                    <a:pt x="476" y="912"/>
                    <a:pt x="602" y="1088"/>
                  </a:cubicBezTo>
                  <a:cubicBezTo>
                    <a:pt x="611" y="1107"/>
                    <a:pt x="628" y="1115"/>
                    <a:pt x="644" y="1115"/>
                  </a:cubicBezTo>
                  <a:cubicBezTo>
                    <a:pt x="670" y="1115"/>
                    <a:pt x="692" y="1094"/>
                    <a:pt x="677" y="1063"/>
                  </a:cubicBezTo>
                  <a:cubicBezTo>
                    <a:pt x="627" y="862"/>
                    <a:pt x="552" y="687"/>
                    <a:pt x="451" y="511"/>
                  </a:cubicBezTo>
                  <a:cubicBezTo>
                    <a:pt x="351" y="336"/>
                    <a:pt x="251" y="110"/>
                    <a:pt x="101" y="10"/>
                  </a:cubicBezTo>
                  <a:cubicBezTo>
                    <a:pt x="87" y="3"/>
                    <a:pt x="74" y="0"/>
                    <a:pt x="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16"/>
            <p:cNvSpPr/>
            <p:nvPr/>
          </p:nvSpPr>
          <p:spPr>
            <a:xfrm>
              <a:off x="2060975" y="3578950"/>
              <a:ext cx="25" cy="650"/>
            </a:xfrm>
            <a:custGeom>
              <a:rect b="b" l="l" r="r" t="t"/>
              <a:pathLst>
                <a:path extrusionOk="0" h="26" w="1">
                  <a:moveTo>
                    <a:pt x="0" y="0"/>
                  </a:moveTo>
                  <a:lnTo>
                    <a:pt x="0" y="2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16"/>
            <p:cNvSpPr/>
            <p:nvPr/>
          </p:nvSpPr>
          <p:spPr>
            <a:xfrm>
              <a:off x="2058475" y="3544725"/>
              <a:ext cx="11300" cy="36725"/>
            </a:xfrm>
            <a:custGeom>
              <a:rect b="b" l="l" r="r" t="t"/>
              <a:pathLst>
                <a:path extrusionOk="0" h="1469" w="452">
                  <a:moveTo>
                    <a:pt x="336" y="1"/>
                  </a:moveTo>
                  <a:cubicBezTo>
                    <a:pt x="302" y="1"/>
                    <a:pt x="269" y="19"/>
                    <a:pt x="251" y="66"/>
                  </a:cubicBezTo>
                  <a:cubicBezTo>
                    <a:pt x="75" y="467"/>
                    <a:pt x="50" y="943"/>
                    <a:pt x="0" y="1369"/>
                  </a:cubicBezTo>
                  <a:cubicBezTo>
                    <a:pt x="0" y="1428"/>
                    <a:pt x="59" y="1469"/>
                    <a:pt x="109" y="1469"/>
                  </a:cubicBezTo>
                  <a:cubicBezTo>
                    <a:pt x="144" y="1469"/>
                    <a:pt x="175" y="1447"/>
                    <a:pt x="175" y="1395"/>
                  </a:cubicBezTo>
                  <a:cubicBezTo>
                    <a:pt x="251" y="968"/>
                    <a:pt x="351" y="542"/>
                    <a:pt x="451" y="116"/>
                  </a:cubicBezTo>
                  <a:cubicBezTo>
                    <a:pt x="451" y="54"/>
                    <a:pt x="392" y="1"/>
                    <a:pt x="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16"/>
            <p:cNvSpPr/>
            <p:nvPr/>
          </p:nvSpPr>
          <p:spPr>
            <a:xfrm>
              <a:off x="2076750" y="3565900"/>
              <a:ext cx="27000" cy="20125"/>
            </a:xfrm>
            <a:custGeom>
              <a:rect b="b" l="l" r="r" t="t"/>
              <a:pathLst>
                <a:path extrusionOk="0" h="805" w="1080">
                  <a:moveTo>
                    <a:pt x="954" y="1"/>
                  </a:moveTo>
                  <a:cubicBezTo>
                    <a:pt x="936" y="1"/>
                    <a:pt x="917" y="7"/>
                    <a:pt x="898" y="21"/>
                  </a:cubicBezTo>
                  <a:cubicBezTo>
                    <a:pt x="572" y="197"/>
                    <a:pt x="196" y="422"/>
                    <a:pt x="21" y="723"/>
                  </a:cubicBezTo>
                  <a:cubicBezTo>
                    <a:pt x="0" y="764"/>
                    <a:pt x="30" y="805"/>
                    <a:pt x="69" y="805"/>
                  </a:cubicBezTo>
                  <a:cubicBezTo>
                    <a:pt x="78" y="805"/>
                    <a:pt x="87" y="803"/>
                    <a:pt x="96" y="798"/>
                  </a:cubicBezTo>
                  <a:cubicBezTo>
                    <a:pt x="422" y="623"/>
                    <a:pt x="698" y="372"/>
                    <a:pt x="998" y="172"/>
                  </a:cubicBezTo>
                  <a:cubicBezTo>
                    <a:pt x="1079" y="111"/>
                    <a:pt x="1029" y="1"/>
                    <a:pt x="9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16"/>
            <p:cNvSpPr/>
            <p:nvPr/>
          </p:nvSpPr>
          <p:spPr>
            <a:xfrm>
              <a:off x="2014600" y="3622950"/>
              <a:ext cx="21625" cy="23700"/>
            </a:xfrm>
            <a:custGeom>
              <a:rect b="b" l="l" r="r" t="t"/>
              <a:pathLst>
                <a:path extrusionOk="0" h="948" w="865">
                  <a:moveTo>
                    <a:pt x="733" y="0"/>
                  </a:moveTo>
                  <a:cubicBezTo>
                    <a:pt x="711" y="0"/>
                    <a:pt x="691" y="6"/>
                    <a:pt x="677" y="20"/>
                  </a:cubicBezTo>
                  <a:cubicBezTo>
                    <a:pt x="552" y="170"/>
                    <a:pt x="402" y="321"/>
                    <a:pt x="276" y="446"/>
                  </a:cubicBezTo>
                  <a:cubicBezTo>
                    <a:pt x="176" y="571"/>
                    <a:pt x="1" y="722"/>
                    <a:pt x="26" y="872"/>
                  </a:cubicBezTo>
                  <a:cubicBezTo>
                    <a:pt x="26" y="922"/>
                    <a:pt x="76" y="947"/>
                    <a:pt x="101" y="947"/>
                  </a:cubicBezTo>
                  <a:cubicBezTo>
                    <a:pt x="201" y="922"/>
                    <a:pt x="226" y="872"/>
                    <a:pt x="276" y="797"/>
                  </a:cubicBezTo>
                  <a:cubicBezTo>
                    <a:pt x="326" y="722"/>
                    <a:pt x="402" y="621"/>
                    <a:pt x="477" y="546"/>
                  </a:cubicBezTo>
                  <a:cubicBezTo>
                    <a:pt x="602" y="396"/>
                    <a:pt x="727" y="271"/>
                    <a:pt x="828" y="120"/>
                  </a:cubicBezTo>
                  <a:cubicBezTo>
                    <a:pt x="864" y="47"/>
                    <a:pt x="794"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16"/>
            <p:cNvSpPr/>
            <p:nvPr/>
          </p:nvSpPr>
          <p:spPr>
            <a:xfrm>
              <a:off x="2049075" y="3628200"/>
              <a:ext cx="8150" cy="28475"/>
            </a:xfrm>
            <a:custGeom>
              <a:rect b="b" l="l" r="r" t="t"/>
              <a:pathLst>
                <a:path extrusionOk="0" h="1139" w="326">
                  <a:moveTo>
                    <a:pt x="171" y="1"/>
                  </a:moveTo>
                  <a:cubicBezTo>
                    <a:pt x="143" y="1"/>
                    <a:pt x="114" y="19"/>
                    <a:pt x="100" y="61"/>
                  </a:cubicBezTo>
                  <a:cubicBezTo>
                    <a:pt x="50" y="236"/>
                    <a:pt x="75" y="436"/>
                    <a:pt x="75" y="637"/>
                  </a:cubicBezTo>
                  <a:cubicBezTo>
                    <a:pt x="50" y="787"/>
                    <a:pt x="0" y="988"/>
                    <a:pt x="100" y="1138"/>
                  </a:cubicBezTo>
                  <a:lnTo>
                    <a:pt x="176" y="1138"/>
                  </a:lnTo>
                  <a:cubicBezTo>
                    <a:pt x="326" y="1013"/>
                    <a:pt x="301" y="812"/>
                    <a:pt x="301" y="637"/>
                  </a:cubicBezTo>
                  <a:cubicBezTo>
                    <a:pt x="301" y="436"/>
                    <a:pt x="326" y="211"/>
                    <a:pt x="226" y="35"/>
                  </a:cubicBezTo>
                  <a:cubicBezTo>
                    <a:pt x="214" y="13"/>
                    <a:pt x="193"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16"/>
            <p:cNvSpPr/>
            <p:nvPr/>
          </p:nvSpPr>
          <p:spPr>
            <a:xfrm>
              <a:off x="2087275" y="3602125"/>
              <a:ext cx="30100" cy="6800"/>
            </a:xfrm>
            <a:custGeom>
              <a:rect b="b" l="l" r="r" t="t"/>
              <a:pathLst>
                <a:path extrusionOk="0" h="272" w="1204">
                  <a:moveTo>
                    <a:pt x="407" y="22"/>
                  </a:moveTo>
                  <a:cubicBezTo>
                    <a:pt x="272" y="22"/>
                    <a:pt x="136" y="31"/>
                    <a:pt x="1" y="76"/>
                  </a:cubicBezTo>
                  <a:lnTo>
                    <a:pt x="1" y="126"/>
                  </a:lnTo>
                  <a:cubicBezTo>
                    <a:pt x="226" y="201"/>
                    <a:pt x="452" y="226"/>
                    <a:pt x="678" y="251"/>
                  </a:cubicBezTo>
                  <a:cubicBezTo>
                    <a:pt x="739" y="262"/>
                    <a:pt x="813" y="272"/>
                    <a:pt x="889" y="272"/>
                  </a:cubicBezTo>
                  <a:cubicBezTo>
                    <a:pt x="1000" y="272"/>
                    <a:pt x="1115" y="250"/>
                    <a:pt x="1204" y="176"/>
                  </a:cubicBezTo>
                  <a:lnTo>
                    <a:pt x="1204" y="101"/>
                  </a:lnTo>
                  <a:cubicBezTo>
                    <a:pt x="1054" y="1"/>
                    <a:pt x="853" y="51"/>
                    <a:pt x="678" y="26"/>
                  </a:cubicBezTo>
                  <a:cubicBezTo>
                    <a:pt x="587" y="26"/>
                    <a:pt x="497" y="22"/>
                    <a:pt x="407" y="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16"/>
            <p:cNvSpPr/>
            <p:nvPr/>
          </p:nvSpPr>
          <p:spPr>
            <a:xfrm>
              <a:off x="1681275" y="3642400"/>
              <a:ext cx="827725" cy="298725"/>
            </a:xfrm>
            <a:custGeom>
              <a:rect b="b" l="l" r="r" t="t"/>
              <a:pathLst>
                <a:path extrusionOk="0" h="11949" w="33109">
                  <a:moveTo>
                    <a:pt x="27469" y="3177"/>
                  </a:moveTo>
                  <a:cubicBezTo>
                    <a:pt x="27569" y="3177"/>
                    <a:pt x="27695" y="3327"/>
                    <a:pt x="27795" y="3603"/>
                  </a:cubicBezTo>
                  <a:cubicBezTo>
                    <a:pt x="27945" y="3979"/>
                    <a:pt x="27970" y="4455"/>
                    <a:pt x="27870" y="4981"/>
                  </a:cubicBezTo>
                  <a:cubicBezTo>
                    <a:pt x="27444" y="4505"/>
                    <a:pt x="27243" y="3853"/>
                    <a:pt x="27294" y="3427"/>
                  </a:cubicBezTo>
                  <a:cubicBezTo>
                    <a:pt x="27319" y="3302"/>
                    <a:pt x="27369" y="3202"/>
                    <a:pt x="27444" y="3177"/>
                  </a:cubicBezTo>
                  <a:close/>
                  <a:moveTo>
                    <a:pt x="21830" y="5432"/>
                  </a:moveTo>
                  <a:cubicBezTo>
                    <a:pt x="21880" y="5432"/>
                    <a:pt x="21955" y="5457"/>
                    <a:pt x="22055" y="5508"/>
                  </a:cubicBezTo>
                  <a:cubicBezTo>
                    <a:pt x="22482" y="5808"/>
                    <a:pt x="22857" y="6736"/>
                    <a:pt x="22682" y="7688"/>
                  </a:cubicBezTo>
                  <a:lnTo>
                    <a:pt x="22682" y="7713"/>
                  </a:lnTo>
                  <a:cubicBezTo>
                    <a:pt x="22156" y="7437"/>
                    <a:pt x="21780" y="6986"/>
                    <a:pt x="21604" y="6610"/>
                  </a:cubicBezTo>
                  <a:cubicBezTo>
                    <a:pt x="21404" y="6184"/>
                    <a:pt x="21354" y="5658"/>
                    <a:pt x="21705" y="5457"/>
                  </a:cubicBezTo>
                  <a:cubicBezTo>
                    <a:pt x="21705" y="5457"/>
                    <a:pt x="21755" y="5432"/>
                    <a:pt x="21830" y="5432"/>
                  </a:cubicBezTo>
                  <a:close/>
                  <a:moveTo>
                    <a:pt x="14837" y="7237"/>
                  </a:moveTo>
                  <a:cubicBezTo>
                    <a:pt x="15163" y="7237"/>
                    <a:pt x="15238" y="7613"/>
                    <a:pt x="15238" y="7788"/>
                  </a:cubicBezTo>
                  <a:cubicBezTo>
                    <a:pt x="15289" y="8139"/>
                    <a:pt x="15188" y="8615"/>
                    <a:pt x="14888" y="9142"/>
                  </a:cubicBezTo>
                  <a:cubicBezTo>
                    <a:pt x="14461" y="8515"/>
                    <a:pt x="14361" y="7838"/>
                    <a:pt x="14512" y="7463"/>
                  </a:cubicBezTo>
                  <a:cubicBezTo>
                    <a:pt x="14587" y="7237"/>
                    <a:pt x="14737" y="7237"/>
                    <a:pt x="14787" y="7237"/>
                  </a:cubicBezTo>
                  <a:close/>
                  <a:moveTo>
                    <a:pt x="6316" y="8214"/>
                  </a:moveTo>
                  <a:cubicBezTo>
                    <a:pt x="6491" y="8214"/>
                    <a:pt x="6692" y="8290"/>
                    <a:pt x="6717" y="8490"/>
                  </a:cubicBezTo>
                  <a:cubicBezTo>
                    <a:pt x="6717" y="8741"/>
                    <a:pt x="6517" y="9067"/>
                    <a:pt x="6065" y="9417"/>
                  </a:cubicBezTo>
                  <a:cubicBezTo>
                    <a:pt x="5940" y="8941"/>
                    <a:pt x="5990" y="8515"/>
                    <a:pt x="6116" y="8340"/>
                  </a:cubicBezTo>
                  <a:cubicBezTo>
                    <a:pt x="6191" y="8214"/>
                    <a:pt x="6266" y="8214"/>
                    <a:pt x="6291" y="8214"/>
                  </a:cubicBezTo>
                  <a:close/>
                  <a:moveTo>
                    <a:pt x="31454" y="0"/>
                  </a:moveTo>
                  <a:cubicBezTo>
                    <a:pt x="31412" y="0"/>
                    <a:pt x="31368" y="14"/>
                    <a:pt x="31329" y="44"/>
                  </a:cubicBezTo>
                  <a:cubicBezTo>
                    <a:pt x="31254" y="119"/>
                    <a:pt x="31228" y="269"/>
                    <a:pt x="31304" y="345"/>
                  </a:cubicBezTo>
                  <a:cubicBezTo>
                    <a:pt x="31329" y="370"/>
                    <a:pt x="32657" y="2049"/>
                    <a:pt x="32306" y="3578"/>
                  </a:cubicBezTo>
                  <a:cubicBezTo>
                    <a:pt x="32131" y="4305"/>
                    <a:pt x="31579" y="4906"/>
                    <a:pt x="30652" y="5332"/>
                  </a:cubicBezTo>
                  <a:cubicBezTo>
                    <a:pt x="30189" y="5551"/>
                    <a:pt x="29750" y="5658"/>
                    <a:pt x="29349" y="5658"/>
                  </a:cubicBezTo>
                  <a:cubicBezTo>
                    <a:pt x="28924" y="5658"/>
                    <a:pt x="28543" y="5539"/>
                    <a:pt x="28221" y="5307"/>
                  </a:cubicBezTo>
                  <a:cubicBezTo>
                    <a:pt x="28421" y="4605"/>
                    <a:pt x="28371" y="3954"/>
                    <a:pt x="28196" y="3452"/>
                  </a:cubicBezTo>
                  <a:cubicBezTo>
                    <a:pt x="28032" y="3023"/>
                    <a:pt x="27768" y="2760"/>
                    <a:pt x="27486" y="2760"/>
                  </a:cubicBezTo>
                  <a:cubicBezTo>
                    <a:pt x="27422" y="2760"/>
                    <a:pt x="27358" y="2773"/>
                    <a:pt x="27294" y="2801"/>
                  </a:cubicBezTo>
                  <a:cubicBezTo>
                    <a:pt x="27093" y="2876"/>
                    <a:pt x="26943" y="3077"/>
                    <a:pt x="26893" y="3377"/>
                  </a:cubicBezTo>
                  <a:cubicBezTo>
                    <a:pt x="26792" y="3954"/>
                    <a:pt x="27093" y="4856"/>
                    <a:pt x="27720" y="5457"/>
                  </a:cubicBezTo>
                  <a:cubicBezTo>
                    <a:pt x="27394" y="6310"/>
                    <a:pt x="26617" y="7212"/>
                    <a:pt x="25113" y="7763"/>
                  </a:cubicBezTo>
                  <a:cubicBezTo>
                    <a:pt x="24672" y="7929"/>
                    <a:pt x="24268" y="8003"/>
                    <a:pt x="23903" y="8003"/>
                  </a:cubicBezTo>
                  <a:cubicBezTo>
                    <a:pt x="23604" y="8003"/>
                    <a:pt x="23331" y="7954"/>
                    <a:pt x="23083" y="7864"/>
                  </a:cubicBezTo>
                  <a:cubicBezTo>
                    <a:pt x="23083" y="7838"/>
                    <a:pt x="23108" y="7788"/>
                    <a:pt x="23108" y="7763"/>
                  </a:cubicBezTo>
                  <a:cubicBezTo>
                    <a:pt x="23284" y="6610"/>
                    <a:pt x="22832" y="5533"/>
                    <a:pt x="22306" y="5157"/>
                  </a:cubicBezTo>
                  <a:cubicBezTo>
                    <a:pt x="22152" y="5059"/>
                    <a:pt x="21991" y="5008"/>
                    <a:pt x="21835" y="5008"/>
                  </a:cubicBezTo>
                  <a:cubicBezTo>
                    <a:pt x="21711" y="5008"/>
                    <a:pt x="21590" y="5040"/>
                    <a:pt x="21479" y="5107"/>
                  </a:cubicBezTo>
                  <a:cubicBezTo>
                    <a:pt x="20978" y="5382"/>
                    <a:pt x="20878" y="6059"/>
                    <a:pt x="21228" y="6786"/>
                  </a:cubicBezTo>
                  <a:cubicBezTo>
                    <a:pt x="21454" y="7262"/>
                    <a:pt x="21905" y="7788"/>
                    <a:pt x="22582" y="8114"/>
                  </a:cubicBezTo>
                  <a:cubicBezTo>
                    <a:pt x="22331" y="8891"/>
                    <a:pt x="21629" y="9894"/>
                    <a:pt x="19725" y="10445"/>
                  </a:cubicBezTo>
                  <a:cubicBezTo>
                    <a:pt x="19067" y="10630"/>
                    <a:pt x="18490" y="10706"/>
                    <a:pt x="17984" y="10706"/>
                  </a:cubicBezTo>
                  <a:cubicBezTo>
                    <a:pt x="16503" y="10706"/>
                    <a:pt x="15637" y="10053"/>
                    <a:pt x="15188" y="9568"/>
                  </a:cubicBezTo>
                  <a:lnTo>
                    <a:pt x="15163" y="9518"/>
                  </a:lnTo>
                  <a:cubicBezTo>
                    <a:pt x="15564" y="8841"/>
                    <a:pt x="15715" y="8189"/>
                    <a:pt x="15664" y="7738"/>
                  </a:cubicBezTo>
                  <a:cubicBezTo>
                    <a:pt x="15617" y="7173"/>
                    <a:pt x="15282" y="6806"/>
                    <a:pt x="14825" y="6806"/>
                  </a:cubicBezTo>
                  <a:cubicBezTo>
                    <a:pt x="14797" y="6806"/>
                    <a:pt x="14767" y="6808"/>
                    <a:pt x="14737" y="6811"/>
                  </a:cubicBezTo>
                  <a:cubicBezTo>
                    <a:pt x="14461" y="6836"/>
                    <a:pt x="14236" y="7011"/>
                    <a:pt x="14111" y="7312"/>
                  </a:cubicBezTo>
                  <a:cubicBezTo>
                    <a:pt x="13910" y="7813"/>
                    <a:pt x="14035" y="8716"/>
                    <a:pt x="14612" y="9518"/>
                  </a:cubicBezTo>
                  <a:cubicBezTo>
                    <a:pt x="13960" y="10395"/>
                    <a:pt x="12682" y="11247"/>
                    <a:pt x="10527" y="11473"/>
                  </a:cubicBezTo>
                  <a:cubicBezTo>
                    <a:pt x="10218" y="11504"/>
                    <a:pt x="9930" y="11519"/>
                    <a:pt x="9662" y="11519"/>
                  </a:cubicBezTo>
                  <a:cubicBezTo>
                    <a:pt x="7583" y="11519"/>
                    <a:pt x="6696" y="10646"/>
                    <a:pt x="6341" y="10069"/>
                  </a:cubicBezTo>
                  <a:cubicBezTo>
                    <a:pt x="6291" y="9969"/>
                    <a:pt x="6241" y="9894"/>
                    <a:pt x="6216" y="9818"/>
                  </a:cubicBezTo>
                  <a:cubicBezTo>
                    <a:pt x="6842" y="9367"/>
                    <a:pt x="7143" y="8891"/>
                    <a:pt x="7143" y="8490"/>
                  </a:cubicBezTo>
                  <a:cubicBezTo>
                    <a:pt x="7118" y="8114"/>
                    <a:pt x="6817" y="7838"/>
                    <a:pt x="6366" y="7788"/>
                  </a:cubicBezTo>
                  <a:cubicBezTo>
                    <a:pt x="6347" y="7786"/>
                    <a:pt x="6328" y="7785"/>
                    <a:pt x="6309" y="7785"/>
                  </a:cubicBezTo>
                  <a:cubicBezTo>
                    <a:pt x="6103" y="7785"/>
                    <a:pt x="5902" y="7908"/>
                    <a:pt x="5765" y="8114"/>
                  </a:cubicBezTo>
                  <a:cubicBezTo>
                    <a:pt x="5564" y="8440"/>
                    <a:pt x="5489" y="9016"/>
                    <a:pt x="5689" y="9643"/>
                  </a:cubicBezTo>
                  <a:cubicBezTo>
                    <a:pt x="5263" y="9869"/>
                    <a:pt x="4687" y="10094"/>
                    <a:pt x="3960" y="10270"/>
                  </a:cubicBezTo>
                  <a:cubicBezTo>
                    <a:pt x="3514" y="10365"/>
                    <a:pt x="3103" y="10413"/>
                    <a:pt x="2730" y="10413"/>
                  </a:cubicBezTo>
                  <a:cubicBezTo>
                    <a:pt x="2119" y="10413"/>
                    <a:pt x="1608" y="10283"/>
                    <a:pt x="1203" y="10019"/>
                  </a:cubicBezTo>
                  <a:cubicBezTo>
                    <a:pt x="577" y="9618"/>
                    <a:pt x="426" y="9041"/>
                    <a:pt x="426" y="9016"/>
                  </a:cubicBezTo>
                  <a:cubicBezTo>
                    <a:pt x="405" y="8929"/>
                    <a:pt x="326" y="8861"/>
                    <a:pt x="224" y="8861"/>
                  </a:cubicBezTo>
                  <a:cubicBezTo>
                    <a:pt x="208" y="8861"/>
                    <a:pt x="192" y="8863"/>
                    <a:pt x="176" y="8866"/>
                  </a:cubicBezTo>
                  <a:cubicBezTo>
                    <a:pt x="75" y="8891"/>
                    <a:pt x="0" y="8991"/>
                    <a:pt x="25" y="9117"/>
                  </a:cubicBezTo>
                  <a:cubicBezTo>
                    <a:pt x="25" y="9142"/>
                    <a:pt x="201" y="9869"/>
                    <a:pt x="978" y="10370"/>
                  </a:cubicBezTo>
                  <a:cubicBezTo>
                    <a:pt x="1430" y="10682"/>
                    <a:pt x="2009" y="10829"/>
                    <a:pt x="2695" y="10829"/>
                  </a:cubicBezTo>
                  <a:cubicBezTo>
                    <a:pt x="3112" y="10829"/>
                    <a:pt x="3568" y="10775"/>
                    <a:pt x="4060" y="10671"/>
                  </a:cubicBezTo>
                  <a:cubicBezTo>
                    <a:pt x="4787" y="10520"/>
                    <a:pt x="5389" y="10295"/>
                    <a:pt x="5840" y="10019"/>
                  </a:cubicBezTo>
                  <a:cubicBezTo>
                    <a:pt x="5890" y="10119"/>
                    <a:pt x="5940" y="10194"/>
                    <a:pt x="5990" y="10270"/>
                  </a:cubicBezTo>
                  <a:cubicBezTo>
                    <a:pt x="6391" y="10921"/>
                    <a:pt x="7394" y="11949"/>
                    <a:pt x="9649" y="11949"/>
                  </a:cubicBezTo>
                  <a:cubicBezTo>
                    <a:pt x="9950" y="11949"/>
                    <a:pt x="10251" y="11924"/>
                    <a:pt x="10552" y="11899"/>
                  </a:cubicBezTo>
                  <a:cubicBezTo>
                    <a:pt x="12807" y="11648"/>
                    <a:pt x="14161" y="10796"/>
                    <a:pt x="14913" y="9869"/>
                  </a:cubicBezTo>
                  <a:cubicBezTo>
                    <a:pt x="15402" y="10395"/>
                    <a:pt x="16371" y="11120"/>
                    <a:pt x="18000" y="11120"/>
                  </a:cubicBezTo>
                  <a:cubicBezTo>
                    <a:pt x="18542" y="11120"/>
                    <a:pt x="19156" y="11040"/>
                    <a:pt x="19850" y="10846"/>
                  </a:cubicBezTo>
                  <a:cubicBezTo>
                    <a:pt x="21905" y="10270"/>
                    <a:pt x="22682" y="9142"/>
                    <a:pt x="22983" y="8265"/>
                  </a:cubicBezTo>
                  <a:cubicBezTo>
                    <a:pt x="23267" y="8367"/>
                    <a:pt x="23578" y="8423"/>
                    <a:pt x="23916" y="8423"/>
                  </a:cubicBezTo>
                  <a:cubicBezTo>
                    <a:pt x="24323" y="8423"/>
                    <a:pt x="24771" y="8342"/>
                    <a:pt x="25264" y="8164"/>
                  </a:cubicBezTo>
                  <a:cubicBezTo>
                    <a:pt x="26817" y="7563"/>
                    <a:pt x="27670" y="6635"/>
                    <a:pt x="28071" y="5708"/>
                  </a:cubicBezTo>
                  <a:cubicBezTo>
                    <a:pt x="28381" y="5906"/>
                    <a:pt x="28802" y="6071"/>
                    <a:pt x="29344" y="6071"/>
                  </a:cubicBezTo>
                  <a:cubicBezTo>
                    <a:pt x="29764" y="6071"/>
                    <a:pt x="30258" y="5971"/>
                    <a:pt x="30827" y="5708"/>
                  </a:cubicBezTo>
                  <a:cubicBezTo>
                    <a:pt x="31880" y="5232"/>
                    <a:pt x="32507" y="4530"/>
                    <a:pt x="32707" y="3653"/>
                  </a:cubicBezTo>
                  <a:cubicBezTo>
                    <a:pt x="33108" y="1949"/>
                    <a:pt x="31680" y="169"/>
                    <a:pt x="31629" y="94"/>
                  </a:cubicBezTo>
                  <a:cubicBezTo>
                    <a:pt x="31584" y="33"/>
                    <a:pt x="31520" y="0"/>
                    <a:pt x="31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16"/>
            <p:cNvSpPr/>
            <p:nvPr/>
          </p:nvSpPr>
          <p:spPr>
            <a:xfrm>
              <a:off x="1548425" y="3084550"/>
              <a:ext cx="68325" cy="192100"/>
            </a:xfrm>
            <a:custGeom>
              <a:rect b="b" l="l" r="r" t="t"/>
              <a:pathLst>
                <a:path extrusionOk="0" h="7684" w="2733">
                  <a:moveTo>
                    <a:pt x="942" y="1"/>
                  </a:moveTo>
                  <a:cubicBezTo>
                    <a:pt x="889" y="1"/>
                    <a:pt x="835" y="29"/>
                    <a:pt x="803" y="77"/>
                  </a:cubicBezTo>
                  <a:cubicBezTo>
                    <a:pt x="803" y="77"/>
                    <a:pt x="803" y="102"/>
                    <a:pt x="753" y="152"/>
                  </a:cubicBezTo>
                  <a:cubicBezTo>
                    <a:pt x="728" y="202"/>
                    <a:pt x="678" y="278"/>
                    <a:pt x="627" y="403"/>
                  </a:cubicBezTo>
                  <a:cubicBezTo>
                    <a:pt x="527" y="603"/>
                    <a:pt x="402" y="904"/>
                    <a:pt x="277" y="1280"/>
                  </a:cubicBezTo>
                  <a:cubicBezTo>
                    <a:pt x="226" y="1481"/>
                    <a:pt x="176" y="1681"/>
                    <a:pt x="126" y="1907"/>
                  </a:cubicBezTo>
                  <a:cubicBezTo>
                    <a:pt x="76" y="2132"/>
                    <a:pt x="51" y="2358"/>
                    <a:pt x="26" y="2608"/>
                  </a:cubicBezTo>
                  <a:cubicBezTo>
                    <a:pt x="26" y="2859"/>
                    <a:pt x="1" y="3135"/>
                    <a:pt x="51" y="3385"/>
                  </a:cubicBezTo>
                  <a:cubicBezTo>
                    <a:pt x="51" y="3511"/>
                    <a:pt x="51" y="3661"/>
                    <a:pt x="76" y="3786"/>
                  </a:cubicBezTo>
                  <a:lnTo>
                    <a:pt x="151" y="4187"/>
                  </a:lnTo>
                  <a:cubicBezTo>
                    <a:pt x="201" y="4438"/>
                    <a:pt x="302" y="4689"/>
                    <a:pt x="377" y="4939"/>
                  </a:cubicBezTo>
                  <a:cubicBezTo>
                    <a:pt x="452" y="5190"/>
                    <a:pt x="602" y="5415"/>
                    <a:pt x="703" y="5641"/>
                  </a:cubicBezTo>
                  <a:cubicBezTo>
                    <a:pt x="803" y="5867"/>
                    <a:pt x="953" y="6067"/>
                    <a:pt x="1079" y="6268"/>
                  </a:cubicBezTo>
                  <a:cubicBezTo>
                    <a:pt x="1204" y="6468"/>
                    <a:pt x="1354" y="6593"/>
                    <a:pt x="1480" y="6769"/>
                  </a:cubicBezTo>
                  <a:cubicBezTo>
                    <a:pt x="1605" y="6919"/>
                    <a:pt x="1730" y="7045"/>
                    <a:pt x="1856" y="7145"/>
                  </a:cubicBezTo>
                  <a:cubicBezTo>
                    <a:pt x="1981" y="7245"/>
                    <a:pt x="2081" y="7345"/>
                    <a:pt x="2156" y="7420"/>
                  </a:cubicBezTo>
                  <a:cubicBezTo>
                    <a:pt x="2332" y="7571"/>
                    <a:pt x="2432" y="7646"/>
                    <a:pt x="2432" y="7646"/>
                  </a:cubicBezTo>
                  <a:cubicBezTo>
                    <a:pt x="2470" y="7671"/>
                    <a:pt x="2507" y="7684"/>
                    <a:pt x="2545" y="7684"/>
                  </a:cubicBezTo>
                  <a:cubicBezTo>
                    <a:pt x="2582" y="7684"/>
                    <a:pt x="2620" y="7671"/>
                    <a:pt x="2658" y="7646"/>
                  </a:cubicBezTo>
                  <a:cubicBezTo>
                    <a:pt x="2708" y="7596"/>
                    <a:pt x="2733" y="7496"/>
                    <a:pt x="2658" y="7420"/>
                  </a:cubicBezTo>
                  <a:lnTo>
                    <a:pt x="2658" y="7395"/>
                  </a:lnTo>
                  <a:cubicBezTo>
                    <a:pt x="2658" y="7395"/>
                    <a:pt x="2582" y="7320"/>
                    <a:pt x="2432" y="7145"/>
                  </a:cubicBezTo>
                  <a:cubicBezTo>
                    <a:pt x="2357" y="7070"/>
                    <a:pt x="2282" y="6969"/>
                    <a:pt x="2181" y="6844"/>
                  </a:cubicBezTo>
                  <a:cubicBezTo>
                    <a:pt x="2056" y="6744"/>
                    <a:pt x="1981" y="6593"/>
                    <a:pt x="1856" y="6443"/>
                  </a:cubicBezTo>
                  <a:cubicBezTo>
                    <a:pt x="1755" y="6293"/>
                    <a:pt x="1630" y="6142"/>
                    <a:pt x="1530" y="5967"/>
                  </a:cubicBezTo>
                  <a:cubicBezTo>
                    <a:pt x="1430" y="5766"/>
                    <a:pt x="1304" y="5591"/>
                    <a:pt x="1229" y="5390"/>
                  </a:cubicBezTo>
                  <a:cubicBezTo>
                    <a:pt x="1129" y="5165"/>
                    <a:pt x="1028" y="4964"/>
                    <a:pt x="953" y="4739"/>
                  </a:cubicBezTo>
                  <a:cubicBezTo>
                    <a:pt x="878" y="4513"/>
                    <a:pt x="803" y="4288"/>
                    <a:pt x="753" y="4062"/>
                  </a:cubicBezTo>
                  <a:lnTo>
                    <a:pt x="703" y="3686"/>
                  </a:lnTo>
                  <a:cubicBezTo>
                    <a:pt x="678" y="3586"/>
                    <a:pt x="678" y="3461"/>
                    <a:pt x="653" y="3335"/>
                  </a:cubicBezTo>
                  <a:cubicBezTo>
                    <a:pt x="627" y="3110"/>
                    <a:pt x="627" y="2859"/>
                    <a:pt x="627" y="2634"/>
                  </a:cubicBezTo>
                  <a:cubicBezTo>
                    <a:pt x="653" y="2408"/>
                    <a:pt x="653" y="2207"/>
                    <a:pt x="678" y="1982"/>
                  </a:cubicBezTo>
                  <a:cubicBezTo>
                    <a:pt x="703" y="1781"/>
                    <a:pt x="728" y="1581"/>
                    <a:pt x="778" y="1405"/>
                  </a:cubicBezTo>
                  <a:cubicBezTo>
                    <a:pt x="853" y="1055"/>
                    <a:pt x="928" y="754"/>
                    <a:pt x="1003" y="553"/>
                  </a:cubicBezTo>
                  <a:cubicBezTo>
                    <a:pt x="1028" y="428"/>
                    <a:pt x="1054" y="353"/>
                    <a:pt x="1079" y="303"/>
                  </a:cubicBezTo>
                  <a:cubicBezTo>
                    <a:pt x="1104" y="253"/>
                    <a:pt x="1104" y="227"/>
                    <a:pt x="1104" y="227"/>
                  </a:cubicBezTo>
                  <a:cubicBezTo>
                    <a:pt x="1129" y="152"/>
                    <a:pt x="1104" y="52"/>
                    <a:pt x="1028" y="27"/>
                  </a:cubicBezTo>
                  <a:cubicBezTo>
                    <a:pt x="1002" y="9"/>
                    <a:pt x="972" y="1"/>
                    <a:pt x="942"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16"/>
            <p:cNvSpPr/>
            <p:nvPr/>
          </p:nvSpPr>
          <p:spPr>
            <a:xfrm>
              <a:off x="1632400" y="3099625"/>
              <a:ext cx="45125" cy="176950"/>
            </a:xfrm>
            <a:custGeom>
              <a:rect b="b" l="l" r="r" t="t"/>
              <a:pathLst>
                <a:path extrusionOk="0" h="7078" w="1805">
                  <a:moveTo>
                    <a:pt x="635" y="0"/>
                  </a:moveTo>
                  <a:cubicBezTo>
                    <a:pt x="580" y="0"/>
                    <a:pt x="535" y="34"/>
                    <a:pt x="502" y="101"/>
                  </a:cubicBezTo>
                  <a:cubicBezTo>
                    <a:pt x="502" y="101"/>
                    <a:pt x="477" y="126"/>
                    <a:pt x="451" y="176"/>
                  </a:cubicBezTo>
                  <a:cubicBezTo>
                    <a:pt x="426" y="226"/>
                    <a:pt x="401" y="301"/>
                    <a:pt x="376" y="376"/>
                  </a:cubicBezTo>
                  <a:cubicBezTo>
                    <a:pt x="301" y="577"/>
                    <a:pt x="201" y="853"/>
                    <a:pt x="126" y="1178"/>
                  </a:cubicBezTo>
                  <a:cubicBezTo>
                    <a:pt x="101" y="1354"/>
                    <a:pt x="76" y="1529"/>
                    <a:pt x="50" y="1730"/>
                  </a:cubicBezTo>
                  <a:cubicBezTo>
                    <a:pt x="25" y="1930"/>
                    <a:pt x="25" y="2131"/>
                    <a:pt x="25" y="2356"/>
                  </a:cubicBezTo>
                  <a:cubicBezTo>
                    <a:pt x="0" y="2782"/>
                    <a:pt x="50" y="3234"/>
                    <a:pt x="126" y="3685"/>
                  </a:cubicBezTo>
                  <a:cubicBezTo>
                    <a:pt x="176" y="3910"/>
                    <a:pt x="226" y="4136"/>
                    <a:pt x="276" y="4336"/>
                  </a:cubicBezTo>
                  <a:cubicBezTo>
                    <a:pt x="351" y="4562"/>
                    <a:pt x="401" y="4762"/>
                    <a:pt x="477" y="4963"/>
                  </a:cubicBezTo>
                  <a:cubicBezTo>
                    <a:pt x="527" y="5163"/>
                    <a:pt x="627" y="5364"/>
                    <a:pt x="677" y="5539"/>
                  </a:cubicBezTo>
                  <a:cubicBezTo>
                    <a:pt x="777" y="5715"/>
                    <a:pt x="852" y="5890"/>
                    <a:pt x="928" y="6041"/>
                  </a:cubicBezTo>
                  <a:cubicBezTo>
                    <a:pt x="1053" y="6341"/>
                    <a:pt x="1228" y="6567"/>
                    <a:pt x="1329" y="6742"/>
                  </a:cubicBezTo>
                  <a:cubicBezTo>
                    <a:pt x="1429" y="6918"/>
                    <a:pt x="1479" y="7018"/>
                    <a:pt x="1479" y="7018"/>
                  </a:cubicBezTo>
                  <a:cubicBezTo>
                    <a:pt x="1516" y="7055"/>
                    <a:pt x="1566" y="7078"/>
                    <a:pt x="1620" y="7078"/>
                  </a:cubicBezTo>
                  <a:cubicBezTo>
                    <a:pt x="1639" y="7078"/>
                    <a:pt x="1659" y="7075"/>
                    <a:pt x="1680" y="7068"/>
                  </a:cubicBezTo>
                  <a:cubicBezTo>
                    <a:pt x="1755" y="7043"/>
                    <a:pt x="1805" y="6943"/>
                    <a:pt x="1780" y="6868"/>
                  </a:cubicBezTo>
                  <a:lnTo>
                    <a:pt x="1780" y="6843"/>
                  </a:lnTo>
                  <a:cubicBezTo>
                    <a:pt x="1780" y="6843"/>
                    <a:pt x="1730" y="6742"/>
                    <a:pt x="1654" y="6567"/>
                  </a:cubicBezTo>
                  <a:cubicBezTo>
                    <a:pt x="1604" y="6391"/>
                    <a:pt x="1479" y="6141"/>
                    <a:pt x="1379" y="5840"/>
                  </a:cubicBezTo>
                  <a:cubicBezTo>
                    <a:pt x="1329" y="5690"/>
                    <a:pt x="1253" y="5514"/>
                    <a:pt x="1203" y="5339"/>
                  </a:cubicBezTo>
                  <a:cubicBezTo>
                    <a:pt x="1153" y="5163"/>
                    <a:pt x="1103" y="4988"/>
                    <a:pt x="1028" y="4787"/>
                  </a:cubicBezTo>
                  <a:cubicBezTo>
                    <a:pt x="978" y="4612"/>
                    <a:pt x="928" y="4411"/>
                    <a:pt x="878" y="4186"/>
                  </a:cubicBezTo>
                  <a:cubicBezTo>
                    <a:pt x="827" y="3985"/>
                    <a:pt x="777" y="3785"/>
                    <a:pt x="752" y="3584"/>
                  </a:cubicBezTo>
                  <a:cubicBezTo>
                    <a:pt x="727" y="3359"/>
                    <a:pt x="677" y="3158"/>
                    <a:pt x="652" y="2958"/>
                  </a:cubicBezTo>
                  <a:cubicBezTo>
                    <a:pt x="652" y="2732"/>
                    <a:pt x="602" y="2532"/>
                    <a:pt x="602" y="2331"/>
                  </a:cubicBezTo>
                  <a:cubicBezTo>
                    <a:pt x="602" y="2131"/>
                    <a:pt x="602" y="1955"/>
                    <a:pt x="602" y="1780"/>
                  </a:cubicBezTo>
                  <a:cubicBezTo>
                    <a:pt x="602" y="1579"/>
                    <a:pt x="627" y="1404"/>
                    <a:pt x="627" y="1254"/>
                  </a:cubicBezTo>
                  <a:cubicBezTo>
                    <a:pt x="677" y="953"/>
                    <a:pt x="702" y="677"/>
                    <a:pt x="727" y="502"/>
                  </a:cubicBezTo>
                  <a:cubicBezTo>
                    <a:pt x="752" y="401"/>
                    <a:pt x="777" y="351"/>
                    <a:pt x="777" y="301"/>
                  </a:cubicBezTo>
                  <a:cubicBezTo>
                    <a:pt x="802" y="251"/>
                    <a:pt x="802" y="226"/>
                    <a:pt x="802" y="226"/>
                  </a:cubicBezTo>
                  <a:lnTo>
                    <a:pt x="802" y="201"/>
                  </a:lnTo>
                  <a:cubicBezTo>
                    <a:pt x="827" y="126"/>
                    <a:pt x="802" y="51"/>
                    <a:pt x="727" y="25"/>
                  </a:cubicBezTo>
                  <a:cubicBezTo>
                    <a:pt x="694" y="9"/>
                    <a:pt x="663" y="0"/>
                    <a:pt x="635"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16"/>
            <p:cNvSpPr/>
            <p:nvPr/>
          </p:nvSpPr>
          <p:spPr>
            <a:xfrm>
              <a:off x="1722000" y="3110250"/>
              <a:ext cx="39500" cy="172600"/>
            </a:xfrm>
            <a:custGeom>
              <a:rect b="b" l="l" r="r" t="t"/>
              <a:pathLst>
                <a:path extrusionOk="0" h="6904" w="1580">
                  <a:moveTo>
                    <a:pt x="666" y="0"/>
                  </a:moveTo>
                  <a:cubicBezTo>
                    <a:pt x="612" y="0"/>
                    <a:pt x="559" y="28"/>
                    <a:pt x="527" y="77"/>
                  </a:cubicBezTo>
                  <a:lnTo>
                    <a:pt x="527" y="102"/>
                  </a:lnTo>
                  <a:cubicBezTo>
                    <a:pt x="527" y="102"/>
                    <a:pt x="451" y="177"/>
                    <a:pt x="376" y="377"/>
                  </a:cubicBezTo>
                  <a:cubicBezTo>
                    <a:pt x="301" y="553"/>
                    <a:pt x="226" y="803"/>
                    <a:pt x="126" y="1129"/>
                  </a:cubicBezTo>
                  <a:cubicBezTo>
                    <a:pt x="101" y="1305"/>
                    <a:pt x="76" y="1480"/>
                    <a:pt x="50" y="1656"/>
                  </a:cubicBezTo>
                  <a:cubicBezTo>
                    <a:pt x="0" y="1856"/>
                    <a:pt x="0" y="2057"/>
                    <a:pt x="0" y="2257"/>
                  </a:cubicBezTo>
                  <a:cubicBezTo>
                    <a:pt x="0" y="2458"/>
                    <a:pt x="0" y="2683"/>
                    <a:pt x="0" y="2909"/>
                  </a:cubicBezTo>
                  <a:cubicBezTo>
                    <a:pt x="25" y="3109"/>
                    <a:pt x="50" y="3335"/>
                    <a:pt x="76" y="3560"/>
                  </a:cubicBezTo>
                  <a:cubicBezTo>
                    <a:pt x="126" y="3761"/>
                    <a:pt x="126" y="3986"/>
                    <a:pt x="201" y="4187"/>
                  </a:cubicBezTo>
                  <a:cubicBezTo>
                    <a:pt x="251" y="4413"/>
                    <a:pt x="326" y="4613"/>
                    <a:pt x="376" y="4814"/>
                  </a:cubicBezTo>
                  <a:cubicBezTo>
                    <a:pt x="426" y="5014"/>
                    <a:pt x="502" y="5189"/>
                    <a:pt x="552" y="5365"/>
                  </a:cubicBezTo>
                  <a:cubicBezTo>
                    <a:pt x="627" y="5540"/>
                    <a:pt x="702" y="5691"/>
                    <a:pt x="777" y="5841"/>
                  </a:cubicBezTo>
                  <a:cubicBezTo>
                    <a:pt x="1053" y="6443"/>
                    <a:pt x="1253" y="6819"/>
                    <a:pt x="1253" y="6819"/>
                  </a:cubicBezTo>
                  <a:cubicBezTo>
                    <a:pt x="1272" y="6875"/>
                    <a:pt x="1319" y="6903"/>
                    <a:pt x="1373" y="6903"/>
                  </a:cubicBezTo>
                  <a:cubicBezTo>
                    <a:pt x="1391" y="6903"/>
                    <a:pt x="1410" y="6900"/>
                    <a:pt x="1429" y="6894"/>
                  </a:cubicBezTo>
                  <a:cubicBezTo>
                    <a:pt x="1529" y="6869"/>
                    <a:pt x="1579" y="6794"/>
                    <a:pt x="1554" y="6693"/>
                  </a:cubicBezTo>
                  <a:lnTo>
                    <a:pt x="1554" y="6668"/>
                  </a:lnTo>
                  <a:cubicBezTo>
                    <a:pt x="1554" y="6668"/>
                    <a:pt x="1429" y="6267"/>
                    <a:pt x="1228" y="5666"/>
                  </a:cubicBezTo>
                  <a:cubicBezTo>
                    <a:pt x="1178" y="5515"/>
                    <a:pt x="1128" y="5365"/>
                    <a:pt x="1053" y="5189"/>
                  </a:cubicBezTo>
                  <a:cubicBezTo>
                    <a:pt x="1028" y="5014"/>
                    <a:pt x="978" y="4839"/>
                    <a:pt x="928" y="4663"/>
                  </a:cubicBezTo>
                  <a:cubicBezTo>
                    <a:pt x="903" y="4463"/>
                    <a:pt x="852" y="4262"/>
                    <a:pt x="802" y="4062"/>
                  </a:cubicBezTo>
                  <a:cubicBezTo>
                    <a:pt x="727" y="3886"/>
                    <a:pt x="727" y="3661"/>
                    <a:pt x="702" y="3460"/>
                  </a:cubicBezTo>
                  <a:cubicBezTo>
                    <a:pt x="677" y="3260"/>
                    <a:pt x="652" y="3059"/>
                    <a:pt x="627" y="2859"/>
                  </a:cubicBezTo>
                  <a:cubicBezTo>
                    <a:pt x="602" y="2658"/>
                    <a:pt x="602" y="2458"/>
                    <a:pt x="602" y="2257"/>
                  </a:cubicBezTo>
                  <a:cubicBezTo>
                    <a:pt x="602" y="2082"/>
                    <a:pt x="577" y="1881"/>
                    <a:pt x="602" y="1706"/>
                  </a:cubicBezTo>
                  <a:cubicBezTo>
                    <a:pt x="602" y="1530"/>
                    <a:pt x="627" y="1380"/>
                    <a:pt x="627" y="1230"/>
                  </a:cubicBezTo>
                  <a:cubicBezTo>
                    <a:pt x="652" y="1079"/>
                    <a:pt x="677" y="929"/>
                    <a:pt x="677" y="803"/>
                  </a:cubicBezTo>
                  <a:cubicBezTo>
                    <a:pt x="702" y="678"/>
                    <a:pt x="727" y="578"/>
                    <a:pt x="752" y="503"/>
                  </a:cubicBezTo>
                  <a:cubicBezTo>
                    <a:pt x="777" y="327"/>
                    <a:pt x="827" y="227"/>
                    <a:pt x="827" y="227"/>
                  </a:cubicBezTo>
                  <a:cubicBezTo>
                    <a:pt x="852" y="152"/>
                    <a:pt x="827" y="77"/>
                    <a:pt x="752" y="27"/>
                  </a:cubicBezTo>
                  <a:cubicBezTo>
                    <a:pt x="726" y="9"/>
                    <a:pt x="696" y="0"/>
                    <a:pt x="666"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16"/>
            <p:cNvSpPr/>
            <p:nvPr/>
          </p:nvSpPr>
          <p:spPr>
            <a:xfrm>
              <a:off x="1789675" y="3115125"/>
              <a:ext cx="38850" cy="166400"/>
            </a:xfrm>
            <a:custGeom>
              <a:rect b="b" l="l" r="r" t="t"/>
              <a:pathLst>
                <a:path extrusionOk="0" h="6656" w="1554">
                  <a:moveTo>
                    <a:pt x="336" y="1"/>
                  </a:moveTo>
                  <a:cubicBezTo>
                    <a:pt x="269" y="1"/>
                    <a:pt x="196" y="49"/>
                    <a:pt x="176" y="132"/>
                  </a:cubicBezTo>
                  <a:cubicBezTo>
                    <a:pt x="176" y="132"/>
                    <a:pt x="150" y="233"/>
                    <a:pt x="125" y="408"/>
                  </a:cubicBezTo>
                  <a:cubicBezTo>
                    <a:pt x="100" y="583"/>
                    <a:pt x="50" y="834"/>
                    <a:pt x="25" y="1160"/>
                  </a:cubicBezTo>
                  <a:cubicBezTo>
                    <a:pt x="25" y="1310"/>
                    <a:pt x="25" y="1486"/>
                    <a:pt x="25" y="1661"/>
                  </a:cubicBezTo>
                  <a:cubicBezTo>
                    <a:pt x="25" y="1837"/>
                    <a:pt x="0" y="2037"/>
                    <a:pt x="25" y="2213"/>
                  </a:cubicBezTo>
                  <a:cubicBezTo>
                    <a:pt x="50" y="2614"/>
                    <a:pt x="75" y="3015"/>
                    <a:pt x="150" y="3441"/>
                  </a:cubicBezTo>
                  <a:cubicBezTo>
                    <a:pt x="201" y="3641"/>
                    <a:pt x="226" y="3842"/>
                    <a:pt x="276" y="4042"/>
                  </a:cubicBezTo>
                  <a:cubicBezTo>
                    <a:pt x="301" y="4243"/>
                    <a:pt x="376" y="4443"/>
                    <a:pt x="426" y="4619"/>
                  </a:cubicBezTo>
                  <a:cubicBezTo>
                    <a:pt x="476" y="4819"/>
                    <a:pt x="551" y="4994"/>
                    <a:pt x="602" y="5145"/>
                  </a:cubicBezTo>
                  <a:cubicBezTo>
                    <a:pt x="652" y="5320"/>
                    <a:pt x="702" y="5496"/>
                    <a:pt x="777" y="5621"/>
                  </a:cubicBezTo>
                  <a:cubicBezTo>
                    <a:pt x="1028" y="6197"/>
                    <a:pt x="1228" y="6548"/>
                    <a:pt x="1228" y="6548"/>
                  </a:cubicBezTo>
                  <a:cubicBezTo>
                    <a:pt x="1249" y="6610"/>
                    <a:pt x="1303" y="6655"/>
                    <a:pt x="1364" y="6655"/>
                  </a:cubicBezTo>
                  <a:cubicBezTo>
                    <a:pt x="1377" y="6655"/>
                    <a:pt x="1390" y="6653"/>
                    <a:pt x="1404" y="6649"/>
                  </a:cubicBezTo>
                  <a:cubicBezTo>
                    <a:pt x="1504" y="6624"/>
                    <a:pt x="1554" y="6523"/>
                    <a:pt x="1529" y="6448"/>
                  </a:cubicBezTo>
                  <a:lnTo>
                    <a:pt x="1529" y="6423"/>
                  </a:lnTo>
                  <a:cubicBezTo>
                    <a:pt x="1529" y="6423"/>
                    <a:pt x="1429" y="6022"/>
                    <a:pt x="1253" y="5471"/>
                  </a:cubicBezTo>
                  <a:cubicBezTo>
                    <a:pt x="1203" y="5320"/>
                    <a:pt x="1153" y="5170"/>
                    <a:pt x="1103" y="4994"/>
                  </a:cubicBezTo>
                  <a:cubicBezTo>
                    <a:pt x="1078" y="4819"/>
                    <a:pt x="1028" y="4644"/>
                    <a:pt x="1003" y="4468"/>
                  </a:cubicBezTo>
                  <a:cubicBezTo>
                    <a:pt x="952" y="4293"/>
                    <a:pt x="902" y="4117"/>
                    <a:pt x="877" y="3917"/>
                  </a:cubicBezTo>
                  <a:cubicBezTo>
                    <a:pt x="827" y="3716"/>
                    <a:pt x="802" y="3516"/>
                    <a:pt x="777" y="3340"/>
                  </a:cubicBezTo>
                  <a:cubicBezTo>
                    <a:pt x="727" y="3140"/>
                    <a:pt x="702" y="2939"/>
                    <a:pt x="677" y="2739"/>
                  </a:cubicBezTo>
                  <a:cubicBezTo>
                    <a:pt x="652" y="2563"/>
                    <a:pt x="627" y="2363"/>
                    <a:pt x="602" y="2187"/>
                  </a:cubicBezTo>
                  <a:cubicBezTo>
                    <a:pt x="602" y="1987"/>
                    <a:pt x="577" y="1812"/>
                    <a:pt x="577" y="1636"/>
                  </a:cubicBezTo>
                  <a:cubicBezTo>
                    <a:pt x="551" y="1461"/>
                    <a:pt x="526" y="1310"/>
                    <a:pt x="526" y="1160"/>
                  </a:cubicBezTo>
                  <a:cubicBezTo>
                    <a:pt x="526" y="859"/>
                    <a:pt x="501" y="608"/>
                    <a:pt x="501" y="433"/>
                  </a:cubicBezTo>
                  <a:cubicBezTo>
                    <a:pt x="501" y="258"/>
                    <a:pt x="501" y="157"/>
                    <a:pt x="501" y="157"/>
                  </a:cubicBezTo>
                  <a:cubicBezTo>
                    <a:pt x="501" y="82"/>
                    <a:pt x="451" y="32"/>
                    <a:pt x="376" y="7"/>
                  </a:cubicBezTo>
                  <a:cubicBezTo>
                    <a:pt x="363" y="3"/>
                    <a:pt x="349" y="1"/>
                    <a:pt x="336"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16"/>
            <p:cNvSpPr/>
            <p:nvPr/>
          </p:nvSpPr>
          <p:spPr>
            <a:xfrm>
              <a:off x="1933775" y="3096875"/>
              <a:ext cx="31975" cy="172100"/>
            </a:xfrm>
            <a:custGeom>
              <a:rect b="b" l="l" r="r" t="t"/>
              <a:pathLst>
                <a:path extrusionOk="0" h="6884" w="1279">
                  <a:moveTo>
                    <a:pt x="200" y="0"/>
                  </a:moveTo>
                  <a:cubicBezTo>
                    <a:pt x="181" y="0"/>
                    <a:pt x="164" y="3"/>
                    <a:pt x="151" y="10"/>
                  </a:cubicBezTo>
                  <a:cubicBezTo>
                    <a:pt x="51" y="35"/>
                    <a:pt x="1" y="135"/>
                    <a:pt x="26" y="211"/>
                  </a:cubicBezTo>
                  <a:cubicBezTo>
                    <a:pt x="26" y="211"/>
                    <a:pt x="76" y="311"/>
                    <a:pt x="126" y="486"/>
                  </a:cubicBezTo>
                  <a:cubicBezTo>
                    <a:pt x="151" y="562"/>
                    <a:pt x="176" y="662"/>
                    <a:pt x="201" y="787"/>
                  </a:cubicBezTo>
                  <a:cubicBezTo>
                    <a:pt x="226" y="912"/>
                    <a:pt x="251" y="1063"/>
                    <a:pt x="301" y="1188"/>
                  </a:cubicBezTo>
                  <a:cubicBezTo>
                    <a:pt x="351" y="1338"/>
                    <a:pt x="376" y="1514"/>
                    <a:pt x="402" y="1689"/>
                  </a:cubicBezTo>
                  <a:cubicBezTo>
                    <a:pt x="427" y="1865"/>
                    <a:pt x="477" y="2040"/>
                    <a:pt x="502" y="2216"/>
                  </a:cubicBezTo>
                  <a:cubicBezTo>
                    <a:pt x="527" y="2416"/>
                    <a:pt x="552" y="2617"/>
                    <a:pt x="577" y="2817"/>
                  </a:cubicBezTo>
                  <a:cubicBezTo>
                    <a:pt x="627" y="3018"/>
                    <a:pt x="602" y="3218"/>
                    <a:pt x="627" y="3419"/>
                  </a:cubicBezTo>
                  <a:cubicBezTo>
                    <a:pt x="652" y="3619"/>
                    <a:pt x="652" y="3820"/>
                    <a:pt x="677" y="4020"/>
                  </a:cubicBezTo>
                  <a:cubicBezTo>
                    <a:pt x="677" y="4221"/>
                    <a:pt x="677" y="4421"/>
                    <a:pt x="677" y="4622"/>
                  </a:cubicBezTo>
                  <a:cubicBezTo>
                    <a:pt x="677" y="4797"/>
                    <a:pt x="677" y="4998"/>
                    <a:pt x="677" y="5173"/>
                  </a:cubicBezTo>
                  <a:cubicBezTo>
                    <a:pt x="677" y="5349"/>
                    <a:pt x="652" y="5524"/>
                    <a:pt x="652" y="5674"/>
                  </a:cubicBezTo>
                  <a:cubicBezTo>
                    <a:pt x="577" y="6276"/>
                    <a:pt x="577" y="6702"/>
                    <a:pt x="577" y="6702"/>
                  </a:cubicBezTo>
                  <a:lnTo>
                    <a:pt x="577" y="6727"/>
                  </a:lnTo>
                  <a:cubicBezTo>
                    <a:pt x="577" y="6802"/>
                    <a:pt x="627" y="6852"/>
                    <a:pt x="702" y="6877"/>
                  </a:cubicBezTo>
                  <a:cubicBezTo>
                    <a:pt x="716" y="6882"/>
                    <a:pt x="730" y="6884"/>
                    <a:pt x="744" y="6884"/>
                  </a:cubicBezTo>
                  <a:cubicBezTo>
                    <a:pt x="811" y="6884"/>
                    <a:pt x="882" y="6839"/>
                    <a:pt x="903" y="6777"/>
                  </a:cubicBezTo>
                  <a:cubicBezTo>
                    <a:pt x="903" y="6777"/>
                    <a:pt x="1003" y="6351"/>
                    <a:pt x="1128" y="5724"/>
                  </a:cubicBezTo>
                  <a:cubicBezTo>
                    <a:pt x="1153" y="5574"/>
                    <a:pt x="1204" y="5399"/>
                    <a:pt x="1204" y="5223"/>
                  </a:cubicBezTo>
                  <a:cubicBezTo>
                    <a:pt x="1229" y="5023"/>
                    <a:pt x="1254" y="4822"/>
                    <a:pt x="1254" y="4622"/>
                  </a:cubicBezTo>
                  <a:cubicBezTo>
                    <a:pt x="1279" y="4421"/>
                    <a:pt x="1279" y="4221"/>
                    <a:pt x="1279" y="4020"/>
                  </a:cubicBezTo>
                  <a:cubicBezTo>
                    <a:pt x="1279" y="3795"/>
                    <a:pt x="1254" y="3594"/>
                    <a:pt x="1254" y="3369"/>
                  </a:cubicBezTo>
                  <a:cubicBezTo>
                    <a:pt x="1229" y="3168"/>
                    <a:pt x="1229" y="2943"/>
                    <a:pt x="1178" y="2742"/>
                  </a:cubicBezTo>
                  <a:cubicBezTo>
                    <a:pt x="1153" y="2516"/>
                    <a:pt x="1103" y="2316"/>
                    <a:pt x="1078" y="2115"/>
                  </a:cubicBezTo>
                  <a:cubicBezTo>
                    <a:pt x="1053" y="1915"/>
                    <a:pt x="978" y="1740"/>
                    <a:pt x="928" y="1564"/>
                  </a:cubicBezTo>
                  <a:cubicBezTo>
                    <a:pt x="878" y="1389"/>
                    <a:pt x="853" y="1213"/>
                    <a:pt x="777" y="1063"/>
                  </a:cubicBezTo>
                  <a:cubicBezTo>
                    <a:pt x="727" y="912"/>
                    <a:pt x="677" y="762"/>
                    <a:pt x="627" y="637"/>
                  </a:cubicBezTo>
                  <a:cubicBezTo>
                    <a:pt x="577" y="536"/>
                    <a:pt x="527" y="411"/>
                    <a:pt x="477" y="336"/>
                  </a:cubicBezTo>
                  <a:cubicBezTo>
                    <a:pt x="402" y="161"/>
                    <a:pt x="326" y="85"/>
                    <a:pt x="326" y="85"/>
                  </a:cubicBezTo>
                  <a:lnTo>
                    <a:pt x="326" y="60"/>
                  </a:lnTo>
                  <a:cubicBezTo>
                    <a:pt x="308" y="24"/>
                    <a:pt x="249" y="0"/>
                    <a:pt x="200"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16"/>
            <p:cNvSpPr/>
            <p:nvPr/>
          </p:nvSpPr>
          <p:spPr>
            <a:xfrm>
              <a:off x="1979525" y="3068900"/>
              <a:ext cx="54525" cy="198825"/>
            </a:xfrm>
            <a:custGeom>
              <a:rect b="b" l="l" r="r" t="t"/>
              <a:pathLst>
                <a:path extrusionOk="0" h="7953" w="2181">
                  <a:moveTo>
                    <a:pt x="190" y="0"/>
                  </a:moveTo>
                  <a:cubicBezTo>
                    <a:pt x="136" y="0"/>
                    <a:pt x="83" y="28"/>
                    <a:pt x="50" y="77"/>
                  </a:cubicBezTo>
                  <a:cubicBezTo>
                    <a:pt x="0" y="152"/>
                    <a:pt x="25" y="252"/>
                    <a:pt x="100" y="302"/>
                  </a:cubicBezTo>
                  <a:lnTo>
                    <a:pt x="176" y="352"/>
                  </a:lnTo>
                  <a:cubicBezTo>
                    <a:pt x="201" y="377"/>
                    <a:pt x="276" y="452"/>
                    <a:pt x="326" y="528"/>
                  </a:cubicBezTo>
                  <a:cubicBezTo>
                    <a:pt x="401" y="603"/>
                    <a:pt x="476" y="703"/>
                    <a:pt x="577" y="803"/>
                  </a:cubicBezTo>
                  <a:cubicBezTo>
                    <a:pt x="652" y="929"/>
                    <a:pt x="752" y="1054"/>
                    <a:pt x="827" y="1229"/>
                  </a:cubicBezTo>
                  <a:cubicBezTo>
                    <a:pt x="927" y="1380"/>
                    <a:pt x="1003" y="1555"/>
                    <a:pt x="1103" y="1756"/>
                  </a:cubicBezTo>
                  <a:cubicBezTo>
                    <a:pt x="1153" y="1931"/>
                    <a:pt x="1228" y="2157"/>
                    <a:pt x="1303" y="2357"/>
                  </a:cubicBezTo>
                  <a:cubicBezTo>
                    <a:pt x="1354" y="2583"/>
                    <a:pt x="1404" y="2808"/>
                    <a:pt x="1429" y="3059"/>
                  </a:cubicBezTo>
                  <a:cubicBezTo>
                    <a:pt x="1479" y="3285"/>
                    <a:pt x="1504" y="3535"/>
                    <a:pt x="1529" y="3786"/>
                  </a:cubicBezTo>
                  <a:cubicBezTo>
                    <a:pt x="1554" y="4011"/>
                    <a:pt x="1554" y="4262"/>
                    <a:pt x="1554" y="4513"/>
                  </a:cubicBezTo>
                  <a:cubicBezTo>
                    <a:pt x="1554" y="4763"/>
                    <a:pt x="1554" y="4989"/>
                    <a:pt x="1529" y="5214"/>
                  </a:cubicBezTo>
                  <a:cubicBezTo>
                    <a:pt x="1529" y="5465"/>
                    <a:pt x="1529" y="5691"/>
                    <a:pt x="1479" y="5891"/>
                  </a:cubicBezTo>
                  <a:cubicBezTo>
                    <a:pt x="1479" y="6117"/>
                    <a:pt x="1454" y="6317"/>
                    <a:pt x="1429" y="6493"/>
                  </a:cubicBezTo>
                  <a:cubicBezTo>
                    <a:pt x="1404" y="6693"/>
                    <a:pt x="1379" y="6869"/>
                    <a:pt x="1354" y="7019"/>
                  </a:cubicBezTo>
                  <a:cubicBezTo>
                    <a:pt x="1328" y="7169"/>
                    <a:pt x="1303" y="7295"/>
                    <a:pt x="1303" y="7395"/>
                  </a:cubicBezTo>
                  <a:cubicBezTo>
                    <a:pt x="1253" y="7620"/>
                    <a:pt x="1253" y="7746"/>
                    <a:pt x="1253" y="7746"/>
                  </a:cubicBezTo>
                  <a:lnTo>
                    <a:pt x="1253" y="7771"/>
                  </a:lnTo>
                  <a:cubicBezTo>
                    <a:pt x="1228" y="7846"/>
                    <a:pt x="1278" y="7921"/>
                    <a:pt x="1354" y="7946"/>
                  </a:cubicBezTo>
                  <a:cubicBezTo>
                    <a:pt x="1371" y="7951"/>
                    <a:pt x="1387" y="7953"/>
                    <a:pt x="1403" y="7953"/>
                  </a:cubicBezTo>
                  <a:cubicBezTo>
                    <a:pt x="1479" y="7953"/>
                    <a:pt x="1538" y="7904"/>
                    <a:pt x="1579" y="7821"/>
                  </a:cubicBezTo>
                  <a:cubicBezTo>
                    <a:pt x="1579" y="7821"/>
                    <a:pt x="1604" y="7696"/>
                    <a:pt x="1679" y="7495"/>
                  </a:cubicBezTo>
                  <a:cubicBezTo>
                    <a:pt x="1704" y="7370"/>
                    <a:pt x="1729" y="7244"/>
                    <a:pt x="1780" y="7094"/>
                  </a:cubicBezTo>
                  <a:cubicBezTo>
                    <a:pt x="1830" y="6944"/>
                    <a:pt x="1880" y="6768"/>
                    <a:pt x="1905" y="6593"/>
                  </a:cubicBezTo>
                  <a:cubicBezTo>
                    <a:pt x="1955" y="6392"/>
                    <a:pt x="1980" y="6192"/>
                    <a:pt x="2030" y="5966"/>
                  </a:cubicBezTo>
                  <a:cubicBezTo>
                    <a:pt x="2080" y="5741"/>
                    <a:pt x="2105" y="5515"/>
                    <a:pt x="2130" y="5265"/>
                  </a:cubicBezTo>
                  <a:cubicBezTo>
                    <a:pt x="2156" y="5014"/>
                    <a:pt x="2181" y="4763"/>
                    <a:pt x="2181" y="4513"/>
                  </a:cubicBezTo>
                  <a:cubicBezTo>
                    <a:pt x="2181" y="4262"/>
                    <a:pt x="2181" y="3986"/>
                    <a:pt x="2156" y="3736"/>
                  </a:cubicBezTo>
                  <a:cubicBezTo>
                    <a:pt x="2130" y="3460"/>
                    <a:pt x="2105" y="3209"/>
                    <a:pt x="2055" y="2934"/>
                  </a:cubicBezTo>
                  <a:cubicBezTo>
                    <a:pt x="2005" y="2683"/>
                    <a:pt x="1930" y="2432"/>
                    <a:pt x="1855" y="2182"/>
                  </a:cubicBezTo>
                  <a:cubicBezTo>
                    <a:pt x="1805" y="1956"/>
                    <a:pt x="1679" y="1731"/>
                    <a:pt x="1604" y="1530"/>
                  </a:cubicBezTo>
                  <a:cubicBezTo>
                    <a:pt x="1479" y="1305"/>
                    <a:pt x="1379" y="1129"/>
                    <a:pt x="1253" y="954"/>
                  </a:cubicBezTo>
                  <a:cubicBezTo>
                    <a:pt x="1153" y="778"/>
                    <a:pt x="1028" y="653"/>
                    <a:pt x="902" y="528"/>
                  </a:cubicBezTo>
                  <a:cubicBezTo>
                    <a:pt x="802" y="402"/>
                    <a:pt x="702" y="302"/>
                    <a:pt x="602" y="227"/>
                  </a:cubicBezTo>
                  <a:cubicBezTo>
                    <a:pt x="401" y="77"/>
                    <a:pt x="276" y="26"/>
                    <a:pt x="276" y="26"/>
                  </a:cubicBezTo>
                  <a:cubicBezTo>
                    <a:pt x="249" y="9"/>
                    <a:pt x="219" y="0"/>
                    <a:pt x="190"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16"/>
            <p:cNvSpPr/>
            <p:nvPr/>
          </p:nvSpPr>
          <p:spPr>
            <a:xfrm>
              <a:off x="2064100" y="3035050"/>
              <a:ext cx="55175" cy="209500"/>
            </a:xfrm>
            <a:custGeom>
              <a:rect b="b" l="l" r="r" t="t"/>
              <a:pathLst>
                <a:path extrusionOk="0" h="8380" w="2207">
                  <a:moveTo>
                    <a:pt x="190" y="1"/>
                  </a:moveTo>
                  <a:cubicBezTo>
                    <a:pt x="136" y="1"/>
                    <a:pt x="83" y="29"/>
                    <a:pt x="51" y="77"/>
                  </a:cubicBezTo>
                  <a:cubicBezTo>
                    <a:pt x="1" y="152"/>
                    <a:pt x="26" y="253"/>
                    <a:pt x="101" y="303"/>
                  </a:cubicBezTo>
                  <a:cubicBezTo>
                    <a:pt x="126" y="303"/>
                    <a:pt x="201" y="378"/>
                    <a:pt x="326" y="553"/>
                  </a:cubicBezTo>
                  <a:cubicBezTo>
                    <a:pt x="402" y="654"/>
                    <a:pt x="477" y="754"/>
                    <a:pt x="552" y="904"/>
                  </a:cubicBezTo>
                  <a:cubicBezTo>
                    <a:pt x="627" y="1030"/>
                    <a:pt x="702" y="1180"/>
                    <a:pt x="803" y="1355"/>
                  </a:cubicBezTo>
                  <a:cubicBezTo>
                    <a:pt x="878" y="1531"/>
                    <a:pt x="978" y="1706"/>
                    <a:pt x="1053" y="1907"/>
                  </a:cubicBezTo>
                  <a:cubicBezTo>
                    <a:pt x="1128" y="2107"/>
                    <a:pt x="1179" y="2333"/>
                    <a:pt x="1254" y="2558"/>
                  </a:cubicBezTo>
                  <a:cubicBezTo>
                    <a:pt x="1329" y="2809"/>
                    <a:pt x="1379" y="3035"/>
                    <a:pt x="1429" y="3285"/>
                  </a:cubicBezTo>
                  <a:cubicBezTo>
                    <a:pt x="1479" y="3536"/>
                    <a:pt x="1529" y="3786"/>
                    <a:pt x="1529" y="4037"/>
                  </a:cubicBezTo>
                  <a:cubicBezTo>
                    <a:pt x="1554" y="4288"/>
                    <a:pt x="1605" y="4563"/>
                    <a:pt x="1580" y="4814"/>
                  </a:cubicBezTo>
                  <a:cubicBezTo>
                    <a:pt x="1605" y="5065"/>
                    <a:pt x="1605" y="5315"/>
                    <a:pt x="1605" y="5566"/>
                  </a:cubicBezTo>
                  <a:cubicBezTo>
                    <a:pt x="1580" y="5791"/>
                    <a:pt x="1580" y="6042"/>
                    <a:pt x="1580" y="6268"/>
                  </a:cubicBezTo>
                  <a:cubicBezTo>
                    <a:pt x="1554" y="6493"/>
                    <a:pt x="1529" y="6694"/>
                    <a:pt x="1504" y="6894"/>
                  </a:cubicBezTo>
                  <a:cubicBezTo>
                    <a:pt x="1479" y="7270"/>
                    <a:pt x="1404" y="7596"/>
                    <a:pt x="1379" y="7822"/>
                  </a:cubicBezTo>
                  <a:cubicBezTo>
                    <a:pt x="1354" y="8047"/>
                    <a:pt x="1329" y="8197"/>
                    <a:pt x="1329" y="8197"/>
                  </a:cubicBezTo>
                  <a:cubicBezTo>
                    <a:pt x="1329" y="8273"/>
                    <a:pt x="1379" y="8348"/>
                    <a:pt x="1454" y="8373"/>
                  </a:cubicBezTo>
                  <a:cubicBezTo>
                    <a:pt x="1472" y="8377"/>
                    <a:pt x="1489" y="8379"/>
                    <a:pt x="1505" y="8379"/>
                  </a:cubicBezTo>
                  <a:cubicBezTo>
                    <a:pt x="1580" y="8379"/>
                    <a:pt x="1634" y="8335"/>
                    <a:pt x="1655" y="8273"/>
                  </a:cubicBezTo>
                  <a:cubicBezTo>
                    <a:pt x="1655" y="8273"/>
                    <a:pt x="1705" y="8147"/>
                    <a:pt x="1755" y="7922"/>
                  </a:cubicBezTo>
                  <a:cubicBezTo>
                    <a:pt x="1805" y="7671"/>
                    <a:pt x="1930" y="7370"/>
                    <a:pt x="2006" y="6969"/>
                  </a:cubicBezTo>
                  <a:cubicBezTo>
                    <a:pt x="2031" y="6769"/>
                    <a:pt x="2081" y="6543"/>
                    <a:pt x="2106" y="6318"/>
                  </a:cubicBezTo>
                  <a:cubicBezTo>
                    <a:pt x="2131" y="6092"/>
                    <a:pt x="2156" y="5842"/>
                    <a:pt x="2181" y="5591"/>
                  </a:cubicBezTo>
                  <a:cubicBezTo>
                    <a:pt x="2206" y="5340"/>
                    <a:pt x="2206" y="5065"/>
                    <a:pt x="2206" y="4789"/>
                  </a:cubicBezTo>
                  <a:cubicBezTo>
                    <a:pt x="2206" y="4538"/>
                    <a:pt x="2181" y="4263"/>
                    <a:pt x="2156" y="3987"/>
                  </a:cubicBezTo>
                  <a:cubicBezTo>
                    <a:pt x="2156" y="3711"/>
                    <a:pt x="2081" y="3436"/>
                    <a:pt x="2031" y="3160"/>
                  </a:cubicBezTo>
                  <a:cubicBezTo>
                    <a:pt x="1981" y="2909"/>
                    <a:pt x="1905" y="2634"/>
                    <a:pt x="1830" y="2383"/>
                  </a:cubicBezTo>
                  <a:cubicBezTo>
                    <a:pt x="1755" y="2157"/>
                    <a:pt x="1655" y="1907"/>
                    <a:pt x="1554" y="1706"/>
                  </a:cubicBezTo>
                  <a:cubicBezTo>
                    <a:pt x="1454" y="1481"/>
                    <a:pt x="1354" y="1280"/>
                    <a:pt x="1229" y="1105"/>
                  </a:cubicBezTo>
                  <a:cubicBezTo>
                    <a:pt x="1128" y="929"/>
                    <a:pt x="1028" y="779"/>
                    <a:pt x="903" y="629"/>
                  </a:cubicBezTo>
                  <a:cubicBezTo>
                    <a:pt x="803" y="503"/>
                    <a:pt x="702" y="403"/>
                    <a:pt x="627" y="303"/>
                  </a:cubicBezTo>
                  <a:cubicBezTo>
                    <a:pt x="527" y="228"/>
                    <a:pt x="477" y="152"/>
                    <a:pt x="402" y="102"/>
                  </a:cubicBezTo>
                  <a:cubicBezTo>
                    <a:pt x="351" y="77"/>
                    <a:pt x="326" y="52"/>
                    <a:pt x="326" y="52"/>
                  </a:cubicBezTo>
                  <a:lnTo>
                    <a:pt x="301" y="27"/>
                  </a:lnTo>
                  <a:lnTo>
                    <a:pt x="276" y="27"/>
                  </a:lnTo>
                  <a:cubicBezTo>
                    <a:pt x="250" y="9"/>
                    <a:pt x="220" y="1"/>
                    <a:pt x="190"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16"/>
            <p:cNvSpPr/>
            <p:nvPr/>
          </p:nvSpPr>
          <p:spPr>
            <a:xfrm>
              <a:off x="1862350" y="3120925"/>
              <a:ext cx="27600" cy="149775"/>
            </a:xfrm>
            <a:custGeom>
              <a:rect b="b" l="l" r="r" t="t"/>
              <a:pathLst>
                <a:path extrusionOk="0" h="5991" w="1104">
                  <a:moveTo>
                    <a:pt x="176" y="1"/>
                  </a:moveTo>
                  <a:cubicBezTo>
                    <a:pt x="76" y="26"/>
                    <a:pt x="0" y="101"/>
                    <a:pt x="25" y="201"/>
                  </a:cubicBezTo>
                  <a:cubicBezTo>
                    <a:pt x="25" y="201"/>
                    <a:pt x="25" y="276"/>
                    <a:pt x="51" y="452"/>
                  </a:cubicBezTo>
                  <a:cubicBezTo>
                    <a:pt x="51" y="602"/>
                    <a:pt x="76" y="828"/>
                    <a:pt x="126" y="1078"/>
                  </a:cubicBezTo>
                  <a:cubicBezTo>
                    <a:pt x="176" y="1605"/>
                    <a:pt x="276" y="2306"/>
                    <a:pt x="376" y="3008"/>
                  </a:cubicBezTo>
                  <a:cubicBezTo>
                    <a:pt x="426" y="3359"/>
                    <a:pt x="477" y="3710"/>
                    <a:pt x="502" y="4036"/>
                  </a:cubicBezTo>
                  <a:cubicBezTo>
                    <a:pt x="527" y="4361"/>
                    <a:pt x="577" y="4687"/>
                    <a:pt x="602" y="4938"/>
                  </a:cubicBezTo>
                  <a:cubicBezTo>
                    <a:pt x="652" y="5464"/>
                    <a:pt x="677" y="5815"/>
                    <a:pt x="677" y="5815"/>
                  </a:cubicBezTo>
                  <a:lnTo>
                    <a:pt x="677" y="5840"/>
                  </a:lnTo>
                  <a:cubicBezTo>
                    <a:pt x="702" y="5915"/>
                    <a:pt x="752" y="5965"/>
                    <a:pt x="827" y="5991"/>
                  </a:cubicBezTo>
                  <a:cubicBezTo>
                    <a:pt x="928" y="5991"/>
                    <a:pt x="1003" y="5940"/>
                    <a:pt x="1003" y="5840"/>
                  </a:cubicBezTo>
                  <a:cubicBezTo>
                    <a:pt x="1003" y="5840"/>
                    <a:pt x="1053" y="5489"/>
                    <a:pt x="1103" y="4938"/>
                  </a:cubicBezTo>
                  <a:cubicBezTo>
                    <a:pt x="1103" y="4662"/>
                    <a:pt x="1103" y="4336"/>
                    <a:pt x="1103" y="3986"/>
                  </a:cubicBezTo>
                  <a:cubicBezTo>
                    <a:pt x="1078" y="3660"/>
                    <a:pt x="1028" y="3284"/>
                    <a:pt x="1003" y="2933"/>
                  </a:cubicBezTo>
                  <a:cubicBezTo>
                    <a:pt x="953" y="2582"/>
                    <a:pt x="903" y="2206"/>
                    <a:pt x="827" y="1880"/>
                  </a:cubicBezTo>
                  <a:cubicBezTo>
                    <a:pt x="752" y="1554"/>
                    <a:pt x="677" y="1254"/>
                    <a:pt x="602" y="978"/>
                  </a:cubicBezTo>
                  <a:cubicBezTo>
                    <a:pt x="477" y="452"/>
                    <a:pt x="326" y="126"/>
                    <a:pt x="326" y="126"/>
                  </a:cubicBezTo>
                  <a:cubicBezTo>
                    <a:pt x="301" y="51"/>
                    <a:pt x="251" y="1"/>
                    <a:pt x="176"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16"/>
            <p:cNvSpPr/>
            <p:nvPr/>
          </p:nvSpPr>
          <p:spPr>
            <a:xfrm>
              <a:off x="1609225" y="3228675"/>
              <a:ext cx="546375" cy="77125"/>
            </a:xfrm>
            <a:custGeom>
              <a:rect b="b" l="l" r="r" t="t"/>
              <a:pathLst>
                <a:path extrusionOk="0" h="3085" w="21855">
                  <a:moveTo>
                    <a:pt x="21654" y="0"/>
                  </a:moveTo>
                  <a:cubicBezTo>
                    <a:pt x="21624" y="0"/>
                    <a:pt x="21597" y="9"/>
                    <a:pt x="21579" y="26"/>
                  </a:cubicBezTo>
                  <a:lnTo>
                    <a:pt x="21554" y="51"/>
                  </a:lnTo>
                  <a:cubicBezTo>
                    <a:pt x="21554" y="51"/>
                    <a:pt x="21504" y="102"/>
                    <a:pt x="21379" y="177"/>
                  </a:cubicBezTo>
                  <a:cubicBezTo>
                    <a:pt x="21228" y="252"/>
                    <a:pt x="21053" y="377"/>
                    <a:pt x="20777" y="503"/>
                  </a:cubicBezTo>
                  <a:cubicBezTo>
                    <a:pt x="20501" y="628"/>
                    <a:pt x="20201" y="803"/>
                    <a:pt x="19800" y="929"/>
                  </a:cubicBezTo>
                  <a:cubicBezTo>
                    <a:pt x="19424" y="1079"/>
                    <a:pt x="18973" y="1229"/>
                    <a:pt x="18496" y="1405"/>
                  </a:cubicBezTo>
                  <a:cubicBezTo>
                    <a:pt x="18020" y="1505"/>
                    <a:pt x="17469" y="1655"/>
                    <a:pt x="16917" y="1781"/>
                  </a:cubicBezTo>
                  <a:cubicBezTo>
                    <a:pt x="16341" y="1931"/>
                    <a:pt x="15739" y="1981"/>
                    <a:pt x="15113" y="2082"/>
                  </a:cubicBezTo>
                  <a:cubicBezTo>
                    <a:pt x="14787" y="2132"/>
                    <a:pt x="14461" y="2182"/>
                    <a:pt x="14135" y="2232"/>
                  </a:cubicBezTo>
                  <a:cubicBezTo>
                    <a:pt x="13810" y="2257"/>
                    <a:pt x="13484" y="2282"/>
                    <a:pt x="13158" y="2307"/>
                  </a:cubicBezTo>
                  <a:cubicBezTo>
                    <a:pt x="12481" y="2357"/>
                    <a:pt x="11805" y="2407"/>
                    <a:pt x="11128" y="2458"/>
                  </a:cubicBezTo>
                  <a:cubicBezTo>
                    <a:pt x="10451" y="2458"/>
                    <a:pt x="9775" y="2458"/>
                    <a:pt x="9098" y="2483"/>
                  </a:cubicBezTo>
                  <a:lnTo>
                    <a:pt x="7118" y="2483"/>
                  </a:lnTo>
                  <a:cubicBezTo>
                    <a:pt x="6466" y="2458"/>
                    <a:pt x="5840" y="2458"/>
                    <a:pt x="5263" y="2458"/>
                  </a:cubicBezTo>
                  <a:cubicBezTo>
                    <a:pt x="4662" y="2458"/>
                    <a:pt x="4110" y="2458"/>
                    <a:pt x="3584" y="2483"/>
                  </a:cubicBezTo>
                  <a:cubicBezTo>
                    <a:pt x="2556" y="2508"/>
                    <a:pt x="1704" y="2558"/>
                    <a:pt x="1103" y="2608"/>
                  </a:cubicBezTo>
                  <a:cubicBezTo>
                    <a:pt x="802" y="2633"/>
                    <a:pt x="551" y="2633"/>
                    <a:pt x="401" y="2658"/>
                  </a:cubicBezTo>
                  <a:cubicBezTo>
                    <a:pt x="226" y="2683"/>
                    <a:pt x="150" y="2683"/>
                    <a:pt x="150" y="2683"/>
                  </a:cubicBezTo>
                  <a:cubicBezTo>
                    <a:pt x="75" y="2708"/>
                    <a:pt x="0" y="2783"/>
                    <a:pt x="0" y="2859"/>
                  </a:cubicBezTo>
                  <a:cubicBezTo>
                    <a:pt x="0" y="2946"/>
                    <a:pt x="76" y="3014"/>
                    <a:pt x="145" y="3014"/>
                  </a:cubicBezTo>
                  <a:cubicBezTo>
                    <a:pt x="155" y="3014"/>
                    <a:pt x="166" y="3012"/>
                    <a:pt x="175" y="3009"/>
                  </a:cubicBezTo>
                  <a:cubicBezTo>
                    <a:pt x="175" y="3009"/>
                    <a:pt x="526" y="3009"/>
                    <a:pt x="1128" y="2984"/>
                  </a:cubicBezTo>
                  <a:cubicBezTo>
                    <a:pt x="1429" y="2984"/>
                    <a:pt x="1779" y="2959"/>
                    <a:pt x="2206" y="2959"/>
                  </a:cubicBezTo>
                  <a:cubicBezTo>
                    <a:pt x="2607" y="2959"/>
                    <a:pt x="3083" y="2959"/>
                    <a:pt x="3584" y="2984"/>
                  </a:cubicBezTo>
                  <a:cubicBezTo>
                    <a:pt x="3738" y="2976"/>
                    <a:pt x="3894" y="2973"/>
                    <a:pt x="4054" y="2973"/>
                  </a:cubicBezTo>
                  <a:cubicBezTo>
                    <a:pt x="4438" y="2973"/>
                    <a:pt x="4838" y="2991"/>
                    <a:pt x="5263" y="3009"/>
                  </a:cubicBezTo>
                  <a:cubicBezTo>
                    <a:pt x="5840" y="3034"/>
                    <a:pt x="6466" y="3034"/>
                    <a:pt x="7093" y="3059"/>
                  </a:cubicBezTo>
                  <a:cubicBezTo>
                    <a:pt x="7769" y="3084"/>
                    <a:pt x="8421" y="3084"/>
                    <a:pt x="9098" y="3084"/>
                  </a:cubicBezTo>
                  <a:lnTo>
                    <a:pt x="11128" y="3084"/>
                  </a:lnTo>
                  <a:cubicBezTo>
                    <a:pt x="11830" y="3034"/>
                    <a:pt x="12531" y="2984"/>
                    <a:pt x="13208" y="2909"/>
                  </a:cubicBezTo>
                  <a:cubicBezTo>
                    <a:pt x="13534" y="2884"/>
                    <a:pt x="13885" y="2859"/>
                    <a:pt x="14211" y="2833"/>
                  </a:cubicBezTo>
                  <a:cubicBezTo>
                    <a:pt x="14536" y="2783"/>
                    <a:pt x="14862" y="2733"/>
                    <a:pt x="15188" y="2658"/>
                  </a:cubicBezTo>
                  <a:cubicBezTo>
                    <a:pt x="15514" y="2608"/>
                    <a:pt x="15840" y="2558"/>
                    <a:pt x="16140" y="2508"/>
                  </a:cubicBezTo>
                  <a:cubicBezTo>
                    <a:pt x="16441" y="2458"/>
                    <a:pt x="16742" y="2407"/>
                    <a:pt x="17043" y="2307"/>
                  </a:cubicBezTo>
                  <a:cubicBezTo>
                    <a:pt x="17619" y="2157"/>
                    <a:pt x="18145" y="2006"/>
                    <a:pt x="18647" y="1856"/>
                  </a:cubicBezTo>
                  <a:cubicBezTo>
                    <a:pt x="19148" y="1681"/>
                    <a:pt x="19599" y="1505"/>
                    <a:pt x="19975" y="1355"/>
                  </a:cubicBezTo>
                  <a:cubicBezTo>
                    <a:pt x="20376" y="1179"/>
                    <a:pt x="20702" y="979"/>
                    <a:pt x="20978" y="853"/>
                  </a:cubicBezTo>
                  <a:cubicBezTo>
                    <a:pt x="21228" y="703"/>
                    <a:pt x="21429" y="553"/>
                    <a:pt x="21579" y="452"/>
                  </a:cubicBezTo>
                  <a:cubicBezTo>
                    <a:pt x="21704" y="352"/>
                    <a:pt x="21780" y="302"/>
                    <a:pt x="21780" y="302"/>
                  </a:cubicBezTo>
                  <a:cubicBezTo>
                    <a:pt x="21830" y="227"/>
                    <a:pt x="21855" y="152"/>
                    <a:pt x="21805" y="77"/>
                  </a:cubicBezTo>
                  <a:cubicBezTo>
                    <a:pt x="21772" y="28"/>
                    <a:pt x="21709" y="0"/>
                    <a:pt x="21654" y="0"/>
                  </a:cubicBezTo>
                  <a:close/>
                </a:path>
              </a:pathLst>
            </a:custGeom>
            <a:solidFill>
              <a:srgbClr val="2B4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16"/>
            <p:cNvSpPr/>
            <p:nvPr/>
          </p:nvSpPr>
          <p:spPr>
            <a:xfrm>
              <a:off x="1440050" y="3408525"/>
              <a:ext cx="36350" cy="30100"/>
            </a:xfrm>
            <a:custGeom>
              <a:rect b="b" l="l" r="r" t="t"/>
              <a:pathLst>
                <a:path extrusionOk="0" h="1204" w="1454">
                  <a:moveTo>
                    <a:pt x="1228" y="0"/>
                  </a:moveTo>
                  <a:cubicBezTo>
                    <a:pt x="827" y="25"/>
                    <a:pt x="476" y="376"/>
                    <a:pt x="150" y="602"/>
                  </a:cubicBezTo>
                  <a:cubicBezTo>
                    <a:pt x="0" y="727"/>
                    <a:pt x="25" y="978"/>
                    <a:pt x="150" y="1103"/>
                  </a:cubicBezTo>
                  <a:cubicBezTo>
                    <a:pt x="226" y="1178"/>
                    <a:pt x="301" y="1203"/>
                    <a:pt x="376" y="1203"/>
                  </a:cubicBezTo>
                  <a:cubicBezTo>
                    <a:pt x="501" y="1203"/>
                    <a:pt x="627" y="1128"/>
                    <a:pt x="702" y="1028"/>
                  </a:cubicBezTo>
                  <a:cubicBezTo>
                    <a:pt x="902" y="752"/>
                    <a:pt x="1153" y="502"/>
                    <a:pt x="1379" y="251"/>
                  </a:cubicBezTo>
                  <a:cubicBezTo>
                    <a:pt x="1454" y="151"/>
                    <a:pt x="1353" y="0"/>
                    <a:pt x="1253"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16"/>
            <p:cNvSpPr/>
            <p:nvPr/>
          </p:nvSpPr>
          <p:spPr>
            <a:xfrm>
              <a:off x="1485775" y="3445500"/>
              <a:ext cx="18825" cy="26325"/>
            </a:xfrm>
            <a:custGeom>
              <a:rect b="b" l="l" r="r" t="t"/>
              <a:pathLst>
                <a:path extrusionOk="0" h="1053" w="753">
                  <a:moveTo>
                    <a:pt x="502" y="0"/>
                  </a:moveTo>
                  <a:cubicBezTo>
                    <a:pt x="477" y="0"/>
                    <a:pt x="452" y="0"/>
                    <a:pt x="402" y="50"/>
                  </a:cubicBezTo>
                  <a:cubicBezTo>
                    <a:pt x="352" y="100"/>
                    <a:pt x="326" y="176"/>
                    <a:pt x="276" y="276"/>
                  </a:cubicBezTo>
                  <a:cubicBezTo>
                    <a:pt x="251" y="326"/>
                    <a:pt x="226" y="401"/>
                    <a:pt x="201" y="451"/>
                  </a:cubicBezTo>
                  <a:cubicBezTo>
                    <a:pt x="176" y="501"/>
                    <a:pt x="151" y="526"/>
                    <a:pt x="126" y="577"/>
                  </a:cubicBezTo>
                  <a:cubicBezTo>
                    <a:pt x="126" y="590"/>
                    <a:pt x="126" y="610"/>
                    <a:pt x="126" y="627"/>
                  </a:cubicBezTo>
                  <a:lnTo>
                    <a:pt x="126" y="627"/>
                  </a:lnTo>
                  <a:cubicBezTo>
                    <a:pt x="1" y="852"/>
                    <a:pt x="176" y="1053"/>
                    <a:pt x="377" y="1053"/>
                  </a:cubicBezTo>
                  <a:cubicBezTo>
                    <a:pt x="452" y="1053"/>
                    <a:pt x="527" y="1028"/>
                    <a:pt x="577" y="978"/>
                  </a:cubicBezTo>
                  <a:cubicBezTo>
                    <a:pt x="727" y="852"/>
                    <a:pt x="753" y="677"/>
                    <a:pt x="753" y="476"/>
                  </a:cubicBezTo>
                  <a:cubicBezTo>
                    <a:pt x="753" y="401"/>
                    <a:pt x="727" y="326"/>
                    <a:pt x="727" y="251"/>
                  </a:cubicBezTo>
                  <a:lnTo>
                    <a:pt x="677" y="125"/>
                  </a:lnTo>
                  <a:cubicBezTo>
                    <a:pt x="652" y="50"/>
                    <a:pt x="577" y="0"/>
                    <a:pt x="502"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16"/>
            <p:cNvSpPr/>
            <p:nvPr/>
          </p:nvSpPr>
          <p:spPr>
            <a:xfrm>
              <a:off x="1535275" y="3432325"/>
              <a:ext cx="18200" cy="25725"/>
            </a:xfrm>
            <a:custGeom>
              <a:rect b="b" l="l" r="r" t="t"/>
              <a:pathLst>
                <a:path extrusionOk="0" h="1029" w="728">
                  <a:moveTo>
                    <a:pt x="377" y="1"/>
                  </a:moveTo>
                  <a:cubicBezTo>
                    <a:pt x="226" y="1"/>
                    <a:pt x="76" y="51"/>
                    <a:pt x="51" y="226"/>
                  </a:cubicBezTo>
                  <a:lnTo>
                    <a:pt x="26" y="327"/>
                  </a:lnTo>
                  <a:cubicBezTo>
                    <a:pt x="26" y="352"/>
                    <a:pt x="51" y="377"/>
                    <a:pt x="51" y="427"/>
                  </a:cubicBezTo>
                  <a:lnTo>
                    <a:pt x="51" y="452"/>
                  </a:lnTo>
                  <a:cubicBezTo>
                    <a:pt x="26" y="502"/>
                    <a:pt x="1" y="577"/>
                    <a:pt x="51" y="677"/>
                  </a:cubicBezTo>
                  <a:cubicBezTo>
                    <a:pt x="101" y="853"/>
                    <a:pt x="176" y="1028"/>
                    <a:pt x="402" y="1028"/>
                  </a:cubicBezTo>
                  <a:cubicBezTo>
                    <a:pt x="602" y="1028"/>
                    <a:pt x="727" y="853"/>
                    <a:pt x="727" y="677"/>
                  </a:cubicBezTo>
                  <a:cubicBezTo>
                    <a:pt x="727" y="477"/>
                    <a:pt x="702" y="51"/>
                    <a:pt x="427"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16"/>
            <p:cNvSpPr/>
            <p:nvPr/>
          </p:nvSpPr>
          <p:spPr>
            <a:xfrm>
              <a:off x="1300950" y="3724950"/>
              <a:ext cx="26325" cy="33850"/>
            </a:xfrm>
            <a:custGeom>
              <a:rect b="b" l="l" r="r" t="t"/>
              <a:pathLst>
                <a:path extrusionOk="0" h="1354" w="1053">
                  <a:moveTo>
                    <a:pt x="652" y="0"/>
                  </a:moveTo>
                  <a:cubicBezTo>
                    <a:pt x="551" y="0"/>
                    <a:pt x="451" y="25"/>
                    <a:pt x="401" y="150"/>
                  </a:cubicBezTo>
                  <a:cubicBezTo>
                    <a:pt x="226" y="426"/>
                    <a:pt x="50" y="652"/>
                    <a:pt x="25" y="1003"/>
                  </a:cubicBezTo>
                  <a:cubicBezTo>
                    <a:pt x="0" y="1228"/>
                    <a:pt x="201" y="1353"/>
                    <a:pt x="376" y="1353"/>
                  </a:cubicBezTo>
                  <a:cubicBezTo>
                    <a:pt x="577" y="1353"/>
                    <a:pt x="777" y="1253"/>
                    <a:pt x="777" y="1003"/>
                  </a:cubicBezTo>
                  <a:cubicBezTo>
                    <a:pt x="752" y="802"/>
                    <a:pt x="877" y="652"/>
                    <a:pt x="953" y="476"/>
                  </a:cubicBezTo>
                  <a:cubicBezTo>
                    <a:pt x="1053" y="226"/>
                    <a:pt x="852" y="0"/>
                    <a:pt x="652"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16"/>
            <p:cNvSpPr/>
            <p:nvPr/>
          </p:nvSpPr>
          <p:spPr>
            <a:xfrm>
              <a:off x="1354200" y="3702375"/>
              <a:ext cx="19450" cy="37625"/>
            </a:xfrm>
            <a:custGeom>
              <a:rect b="b" l="l" r="r" t="t"/>
              <a:pathLst>
                <a:path extrusionOk="0" h="1505" w="778">
                  <a:moveTo>
                    <a:pt x="201" y="1"/>
                  </a:moveTo>
                  <a:cubicBezTo>
                    <a:pt x="151" y="1"/>
                    <a:pt x="101" y="26"/>
                    <a:pt x="101" y="101"/>
                  </a:cubicBezTo>
                  <a:cubicBezTo>
                    <a:pt x="101" y="502"/>
                    <a:pt x="0" y="878"/>
                    <a:pt x="76" y="1279"/>
                  </a:cubicBezTo>
                  <a:cubicBezTo>
                    <a:pt x="101" y="1429"/>
                    <a:pt x="201" y="1505"/>
                    <a:pt x="326" y="1505"/>
                  </a:cubicBezTo>
                  <a:cubicBezTo>
                    <a:pt x="527" y="1505"/>
                    <a:pt x="777" y="1279"/>
                    <a:pt x="552" y="1003"/>
                  </a:cubicBezTo>
                  <a:cubicBezTo>
                    <a:pt x="376" y="778"/>
                    <a:pt x="326" y="402"/>
                    <a:pt x="326" y="101"/>
                  </a:cubicBezTo>
                  <a:cubicBezTo>
                    <a:pt x="326" y="26"/>
                    <a:pt x="276" y="1"/>
                    <a:pt x="201"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16"/>
            <p:cNvSpPr/>
            <p:nvPr/>
          </p:nvSpPr>
          <p:spPr>
            <a:xfrm>
              <a:off x="1339800" y="3625325"/>
              <a:ext cx="26950" cy="26325"/>
            </a:xfrm>
            <a:custGeom>
              <a:rect b="b" l="l" r="r" t="t"/>
              <a:pathLst>
                <a:path extrusionOk="0" h="1053" w="1078">
                  <a:moveTo>
                    <a:pt x="927" y="0"/>
                  </a:moveTo>
                  <a:cubicBezTo>
                    <a:pt x="877" y="0"/>
                    <a:pt x="852" y="25"/>
                    <a:pt x="827" y="50"/>
                  </a:cubicBezTo>
                  <a:cubicBezTo>
                    <a:pt x="677" y="301"/>
                    <a:pt x="501" y="501"/>
                    <a:pt x="251" y="602"/>
                  </a:cubicBezTo>
                  <a:cubicBezTo>
                    <a:pt x="0" y="702"/>
                    <a:pt x="175" y="1053"/>
                    <a:pt x="376" y="1053"/>
                  </a:cubicBezTo>
                  <a:cubicBezTo>
                    <a:pt x="401" y="1053"/>
                    <a:pt x="451" y="1053"/>
                    <a:pt x="501" y="1028"/>
                  </a:cubicBezTo>
                  <a:cubicBezTo>
                    <a:pt x="627" y="927"/>
                    <a:pt x="777" y="802"/>
                    <a:pt x="852" y="627"/>
                  </a:cubicBezTo>
                  <a:cubicBezTo>
                    <a:pt x="927" y="476"/>
                    <a:pt x="977" y="301"/>
                    <a:pt x="1028" y="150"/>
                  </a:cubicBezTo>
                  <a:cubicBezTo>
                    <a:pt x="1078" y="75"/>
                    <a:pt x="1003" y="0"/>
                    <a:pt x="927"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16"/>
            <p:cNvSpPr/>
            <p:nvPr/>
          </p:nvSpPr>
          <p:spPr>
            <a:xfrm>
              <a:off x="1614225" y="3607775"/>
              <a:ext cx="19450" cy="39500"/>
            </a:xfrm>
            <a:custGeom>
              <a:rect b="b" l="l" r="r" t="t"/>
              <a:pathLst>
                <a:path extrusionOk="0" h="1580" w="778">
                  <a:moveTo>
                    <a:pt x="251" y="0"/>
                  </a:moveTo>
                  <a:cubicBezTo>
                    <a:pt x="201" y="0"/>
                    <a:pt x="176" y="25"/>
                    <a:pt x="151" y="50"/>
                  </a:cubicBezTo>
                  <a:cubicBezTo>
                    <a:pt x="101" y="101"/>
                    <a:pt x="76" y="151"/>
                    <a:pt x="76" y="226"/>
                  </a:cubicBezTo>
                  <a:cubicBezTo>
                    <a:pt x="101" y="577"/>
                    <a:pt x="1" y="953"/>
                    <a:pt x="76" y="1329"/>
                  </a:cubicBezTo>
                  <a:cubicBezTo>
                    <a:pt x="101" y="1479"/>
                    <a:pt x="251" y="1579"/>
                    <a:pt x="402" y="1579"/>
                  </a:cubicBezTo>
                  <a:cubicBezTo>
                    <a:pt x="552" y="1579"/>
                    <a:pt x="677" y="1479"/>
                    <a:pt x="727" y="1329"/>
                  </a:cubicBezTo>
                  <a:cubicBezTo>
                    <a:pt x="777" y="953"/>
                    <a:pt x="677" y="451"/>
                    <a:pt x="477" y="101"/>
                  </a:cubicBezTo>
                  <a:cubicBezTo>
                    <a:pt x="427" y="25"/>
                    <a:pt x="376" y="0"/>
                    <a:pt x="27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16"/>
            <p:cNvSpPr/>
            <p:nvPr/>
          </p:nvSpPr>
          <p:spPr>
            <a:xfrm>
              <a:off x="1607325" y="3676700"/>
              <a:ext cx="19450" cy="33225"/>
            </a:xfrm>
            <a:custGeom>
              <a:rect b="b" l="l" r="r" t="t"/>
              <a:pathLst>
                <a:path extrusionOk="0" h="1329" w="778">
                  <a:moveTo>
                    <a:pt x="251" y="0"/>
                  </a:moveTo>
                  <a:cubicBezTo>
                    <a:pt x="176" y="0"/>
                    <a:pt x="76" y="50"/>
                    <a:pt x="76" y="151"/>
                  </a:cubicBezTo>
                  <a:cubicBezTo>
                    <a:pt x="101" y="426"/>
                    <a:pt x="51" y="702"/>
                    <a:pt x="26" y="978"/>
                  </a:cubicBezTo>
                  <a:cubicBezTo>
                    <a:pt x="1" y="1228"/>
                    <a:pt x="201" y="1329"/>
                    <a:pt x="402" y="1329"/>
                  </a:cubicBezTo>
                  <a:cubicBezTo>
                    <a:pt x="577" y="1329"/>
                    <a:pt x="778" y="1228"/>
                    <a:pt x="753" y="1003"/>
                  </a:cubicBezTo>
                  <a:cubicBezTo>
                    <a:pt x="728" y="677"/>
                    <a:pt x="678" y="75"/>
                    <a:pt x="302"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16"/>
            <p:cNvSpPr/>
            <p:nvPr/>
          </p:nvSpPr>
          <p:spPr>
            <a:xfrm>
              <a:off x="1582275" y="3639100"/>
              <a:ext cx="18200" cy="33225"/>
            </a:xfrm>
            <a:custGeom>
              <a:rect b="b" l="l" r="r" t="t"/>
              <a:pathLst>
                <a:path extrusionOk="0" h="1329" w="728">
                  <a:moveTo>
                    <a:pt x="301" y="0"/>
                  </a:moveTo>
                  <a:cubicBezTo>
                    <a:pt x="226" y="0"/>
                    <a:pt x="151" y="76"/>
                    <a:pt x="151" y="151"/>
                  </a:cubicBezTo>
                  <a:cubicBezTo>
                    <a:pt x="201" y="477"/>
                    <a:pt x="126" y="727"/>
                    <a:pt x="50" y="1028"/>
                  </a:cubicBezTo>
                  <a:cubicBezTo>
                    <a:pt x="0" y="1203"/>
                    <a:pt x="151" y="1329"/>
                    <a:pt x="276" y="1329"/>
                  </a:cubicBezTo>
                  <a:cubicBezTo>
                    <a:pt x="351" y="1329"/>
                    <a:pt x="426" y="1304"/>
                    <a:pt x="477" y="1229"/>
                  </a:cubicBezTo>
                  <a:cubicBezTo>
                    <a:pt x="727" y="853"/>
                    <a:pt x="577" y="427"/>
                    <a:pt x="401" y="51"/>
                  </a:cubicBezTo>
                  <a:cubicBezTo>
                    <a:pt x="376" y="0"/>
                    <a:pt x="326" y="0"/>
                    <a:pt x="301"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16"/>
            <p:cNvSpPr/>
            <p:nvPr/>
          </p:nvSpPr>
          <p:spPr>
            <a:xfrm>
              <a:off x="1457575" y="4078950"/>
              <a:ext cx="31350" cy="42625"/>
            </a:xfrm>
            <a:custGeom>
              <a:rect b="b" l="l" r="r" t="t"/>
              <a:pathLst>
                <a:path extrusionOk="0" h="1705" w="1254">
                  <a:moveTo>
                    <a:pt x="953" y="1"/>
                  </a:moveTo>
                  <a:cubicBezTo>
                    <a:pt x="878" y="1"/>
                    <a:pt x="803" y="26"/>
                    <a:pt x="778" y="101"/>
                  </a:cubicBezTo>
                  <a:cubicBezTo>
                    <a:pt x="678" y="251"/>
                    <a:pt x="652" y="452"/>
                    <a:pt x="577" y="627"/>
                  </a:cubicBezTo>
                  <a:cubicBezTo>
                    <a:pt x="502" y="803"/>
                    <a:pt x="402" y="953"/>
                    <a:pt x="277" y="1053"/>
                  </a:cubicBezTo>
                  <a:cubicBezTo>
                    <a:pt x="1" y="1329"/>
                    <a:pt x="277" y="1705"/>
                    <a:pt x="552" y="1705"/>
                  </a:cubicBezTo>
                  <a:cubicBezTo>
                    <a:pt x="652" y="1705"/>
                    <a:pt x="728" y="1680"/>
                    <a:pt x="803" y="1580"/>
                  </a:cubicBezTo>
                  <a:cubicBezTo>
                    <a:pt x="978" y="1379"/>
                    <a:pt x="1104" y="1153"/>
                    <a:pt x="1154" y="878"/>
                  </a:cubicBezTo>
                  <a:cubicBezTo>
                    <a:pt x="1204" y="627"/>
                    <a:pt x="1254" y="326"/>
                    <a:pt x="1129" y="101"/>
                  </a:cubicBezTo>
                  <a:cubicBezTo>
                    <a:pt x="1104" y="26"/>
                    <a:pt x="1028" y="1"/>
                    <a:pt x="953"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16"/>
            <p:cNvSpPr/>
            <p:nvPr/>
          </p:nvSpPr>
          <p:spPr>
            <a:xfrm>
              <a:off x="1412475" y="4074575"/>
              <a:ext cx="26950" cy="29475"/>
            </a:xfrm>
            <a:custGeom>
              <a:rect b="b" l="l" r="r" t="t"/>
              <a:pathLst>
                <a:path extrusionOk="0" h="1179" w="1078">
                  <a:moveTo>
                    <a:pt x="953" y="0"/>
                  </a:moveTo>
                  <a:cubicBezTo>
                    <a:pt x="903" y="0"/>
                    <a:pt x="877" y="0"/>
                    <a:pt x="852" y="25"/>
                  </a:cubicBezTo>
                  <a:cubicBezTo>
                    <a:pt x="752" y="100"/>
                    <a:pt x="677" y="251"/>
                    <a:pt x="602" y="351"/>
                  </a:cubicBezTo>
                  <a:cubicBezTo>
                    <a:pt x="502" y="501"/>
                    <a:pt x="351" y="652"/>
                    <a:pt x="201" y="777"/>
                  </a:cubicBezTo>
                  <a:cubicBezTo>
                    <a:pt x="0" y="927"/>
                    <a:pt x="201" y="1178"/>
                    <a:pt x="401" y="1178"/>
                  </a:cubicBezTo>
                  <a:cubicBezTo>
                    <a:pt x="476" y="1178"/>
                    <a:pt x="552" y="1153"/>
                    <a:pt x="602" y="1078"/>
                  </a:cubicBezTo>
                  <a:cubicBezTo>
                    <a:pt x="802" y="827"/>
                    <a:pt x="1053" y="451"/>
                    <a:pt x="1078" y="100"/>
                  </a:cubicBezTo>
                  <a:cubicBezTo>
                    <a:pt x="1078" y="25"/>
                    <a:pt x="1003" y="0"/>
                    <a:pt x="953"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16"/>
            <p:cNvSpPr/>
            <p:nvPr/>
          </p:nvSpPr>
          <p:spPr>
            <a:xfrm>
              <a:off x="1459475" y="4043225"/>
              <a:ext cx="18175" cy="31375"/>
            </a:xfrm>
            <a:custGeom>
              <a:rect b="b" l="l" r="r" t="t"/>
              <a:pathLst>
                <a:path extrusionOk="0" h="1255" w="727">
                  <a:moveTo>
                    <a:pt x="602" y="1"/>
                  </a:moveTo>
                  <a:cubicBezTo>
                    <a:pt x="551" y="1"/>
                    <a:pt x="526" y="26"/>
                    <a:pt x="501" y="51"/>
                  </a:cubicBezTo>
                  <a:cubicBezTo>
                    <a:pt x="376" y="201"/>
                    <a:pt x="301" y="402"/>
                    <a:pt x="201" y="577"/>
                  </a:cubicBezTo>
                  <a:cubicBezTo>
                    <a:pt x="150" y="653"/>
                    <a:pt x="100" y="728"/>
                    <a:pt x="50" y="803"/>
                  </a:cubicBezTo>
                  <a:cubicBezTo>
                    <a:pt x="0" y="878"/>
                    <a:pt x="0" y="1003"/>
                    <a:pt x="0" y="1079"/>
                  </a:cubicBezTo>
                  <a:cubicBezTo>
                    <a:pt x="0" y="1204"/>
                    <a:pt x="75" y="1254"/>
                    <a:pt x="175" y="1254"/>
                  </a:cubicBezTo>
                  <a:cubicBezTo>
                    <a:pt x="226" y="1254"/>
                    <a:pt x="276" y="1254"/>
                    <a:pt x="301" y="1204"/>
                  </a:cubicBezTo>
                  <a:cubicBezTo>
                    <a:pt x="476" y="1054"/>
                    <a:pt x="501" y="928"/>
                    <a:pt x="551" y="703"/>
                  </a:cubicBezTo>
                  <a:cubicBezTo>
                    <a:pt x="576" y="527"/>
                    <a:pt x="652" y="327"/>
                    <a:pt x="702" y="151"/>
                  </a:cubicBezTo>
                  <a:cubicBezTo>
                    <a:pt x="727" y="51"/>
                    <a:pt x="677" y="1"/>
                    <a:pt x="602"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16"/>
            <p:cNvSpPr/>
            <p:nvPr/>
          </p:nvSpPr>
          <p:spPr>
            <a:xfrm>
              <a:off x="1675625" y="4050750"/>
              <a:ext cx="29475" cy="48900"/>
            </a:xfrm>
            <a:custGeom>
              <a:rect b="b" l="l" r="r" t="t"/>
              <a:pathLst>
                <a:path extrusionOk="0" h="1956" w="1179">
                  <a:moveTo>
                    <a:pt x="577" y="1"/>
                  </a:moveTo>
                  <a:cubicBezTo>
                    <a:pt x="552" y="1"/>
                    <a:pt x="502" y="26"/>
                    <a:pt x="477" y="51"/>
                  </a:cubicBezTo>
                  <a:cubicBezTo>
                    <a:pt x="326" y="502"/>
                    <a:pt x="377" y="1028"/>
                    <a:pt x="151" y="1454"/>
                  </a:cubicBezTo>
                  <a:cubicBezTo>
                    <a:pt x="1" y="1705"/>
                    <a:pt x="226" y="1956"/>
                    <a:pt x="452" y="1956"/>
                  </a:cubicBezTo>
                  <a:cubicBezTo>
                    <a:pt x="552" y="1956"/>
                    <a:pt x="677" y="1906"/>
                    <a:pt x="753" y="1805"/>
                  </a:cubicBezTo>
                  <a:cubicBezTo>
                    <a:pt x="1078" y="1279"/>
                    <a:pt x="1179" y="402"/>
                    <a:pt x="627"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16"/>
            <p:cNvSpPr/>
            <p:nvPr/>
          </p:nvSpPr>
          <p:spPr>
            <a:xfrm>
              <a:off x="1663725" y="4120300"/>
              <a:ext cx="15700" cy="34500"/>
            </a:xfrm>
            <a:custGeom>
              <a:rect b="b" l="l" r="r" t="t"/>
              <a:pathLst>
                <a:path extrusionOk="0" h="1380" w="628">
                  <a:moveTo>
                    <a:pt x="226" y="1"/>
                  </a:moveTo>
                  <a:cubicBezTo>
                    <a:pt x="176" y="1"/>
                    <a:pt x="126" y="51"/>
                    <a:pt x="126" y="101"/>
                  </a:cubicBezTo>
                  <a:cubicBezTo>
                    <a:pt x="176" y="452"/>
                    <a:pt x="151" y="828"/>
                    <a:pt x="51" y="1154"/>
                  </a:cubicBezTo>
                  <a:cubicBezTo>
                    <a:pt x="0" y="1279"/>
                    <a:pt x="126" y="1379"/>
                    <a:pt x="226" y="1379"/>
                  </a:cubicBezTo>
                  <a:cubicBezTo>
                    <a:pt x="301" y="1379"/>
                    <a:pt x="351" y="1354"/>
                    <a:pt x="376" y="1304"/>
                  </a:cubicBezTo>
                  <a:cubicBezTo>
                    <a:pt x="627" y="903"/>
                    <a:pt x="502" y="452"/>
                    <a:pt x="301" y="51"/>
                  </a:cubicBezTo>
                  <a:cubicBezTo>
                    <a:pt x="276" y="26"/>
                    <a:pt x="251" y="1"/>
                    <a:pt x="226"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16"/>
            <p:cNvSpPr/>
            <p:nvPr/>
          </p:nvSpPr>
          <p:spPr>
            <a:xfrm>
              <a:off x="1708200" y="4113425"/>
              <a:ext cx="24475" cy="39475"/>
            </a:xfrm>
            <a:custGeom>
              <a:rect b="b" l="l" r="r" t="t"/>
              <a:pathLst>
                <a:path extrusionOk="0" h="1579" w="979">
                  <a:moveTo>
                    <a:pt x="252" y="0"/>
                  </a:moveTo>
                  <a:cubicBezTo>
                    <a:pt x="201" y="0"/>
                    <a:pt x="176" y="25"/>
                    <a:pt x="151" y="50"/>
                  </a:cubicBezTo>
                  <a:cubicBezTo>
                    <a:pt x="1" y="551"/>
                    <a:pt x="26" y="1278"/>
                    <a:pt x="552" y="1554"/>
                  </a:cubicBezTo>
                  <a:cubicBezTo>
                    <a:pt x="577" y="1579"/>
                    <a:pt x="628" y="1579"/>
                    <a:pt x="678" y="1579"/>
                  </a:cubicBezTo>
                  <a:cubicBezTo>
                    <a:pt x="853" y="1579"/>
                    <a:pt x="978" y="1404"/>
                    <a:pt x="878" y="1228"/>
                  </a:cubicBezTo>
                  <a:cubicBezTo>
                    <a:pt x="703" y="827"/>
                    <a:pt x="201" y="627"/>
                    <a:pt x="352" y="125"/>
                  </a:cubicBezTo>
                  <a:cubicBezTo>
                    <a:pt x="377" y="50"/>
                    <a:pt x="302" y="0"/>
                    <a:pt x="252"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16"/>
            <p:cNvSpPr/>
            <p:nvPr/>
          </p:nvSpPr>
          <p:spPr>
            <a:xfrm>
              <a:off x="1740175" y="4242475"/>
              <a:ext cx="26950" cy="21350"/>
            </a:xfrm>
            <a:custGeom>
              <a:rect b="b" l="l" r="r" t="t"/>
              <a:pathLst>
                <a:path extrusionOk="0" h="854" w="1078">
                  <a:moveTo>
                    <a:pt x="75" y="1"/>
                  </a:moveTo>
                  <a:cubicBezTo>
                    <a:pt x="25" y="1"/>
                    <a:pt x="0" y="76"/>
                    <a:pt x="25" y="126"/>
                  </a:cubicBezTo>
                  <a:cubicBezTo>
                    <a:pt x="75" y="227"/>
                    <a:pt x="176" y="302"/>
                    <a:pt x="276" y="352"/>
                  </a:cubicBezTo>
                  <a:cubicBezTo>
                    <a:pt x="426" y="452"/>
                    <a:pt x="526" y="577"/>
                    <a:pt x="602" y="728"/>
                  </a:cubicBezTo>
                  <a:cubicBezTo>
                    <a:pt x="627" y="828"/>
                    <a:pt x="702" y="853"/>
                    <a:pt x="752" y="853"/>
                  </a:cubicBezTo>
                  <a:cubicBezTo>
                    <a:pt x="902" y="853"/>
                    <a:pt x="1078" y="678"/>
                    <a:pt x="978" y="527"/>
                  </a:cubicBezTo>
                  <a:cubicBezTo>
                    <a:pt x="802" y="277"/>
                    <a:pt x="451" y="1"/>
                    <a:pt x="151"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16"/>
            <p:cNvSpPr/>
            <p:nvPr/>
          </p:nvSpPr>
          <p:spPr>
            <a:xfrm>
              <a:off x="2542800" y="3778825"/>
              <a:ext cx="29475" cy="29475"/>
            </a:xfrm>
            <a:custGeom>
              <a:rect b="b" l="l" r="r" t="t"/>
              <a:pathLst>
                <a:path extrusionOk="0" h="1179" w="1179">
                  <a:moveTo>
                    <a:pt x="151" y="0"/>
                  </a:moveTo>
                  <a:cubicBezTo>
                    <a:pt x="76" y="0"/>
                    <a:pt x="1" y="101"/>
                    <a:pt x="76" y="176"/>
                  </a:cubicBezTo>
                  <a:cubicBezTo>
                    <a:pt x="301" y="477"/>
                    <a:pt x="452" y="802"/>
                    <a:pt x="677" y="1103"/>
                  </a:cubicBezTo>
                  <a:cubicBezTo>
                    <a:pt x="727" y="1153"/>
                    <a:pt x="778" y="1178"/>
                    <a:pt x="828" y="1178"/>
                  </a:cubicBezTo>
                  <a:cubicBezTo>
                    <a:pt x="1003" y="1178"/>
                    <a:pt x="1179" y="928"/>
                    <a:pt x="1003" y="777"/>
                  </a:cubicBezTo>
                  <a:cubicBezTo>
                    <a:pt x="727" y="552"/>
                    <a:pt x="502" y="276"/>
                    <a:pt x="226" y="26"/>
                  </a:cubicBezTo>
                  <a:cubicBezTo>
                    <a:pt x="201" y="26"/>
                    <a:pt x="176" y="0"/>
                    <a:pt x="151"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16"/>
            <p:cNvSpPr/>
            <p:nvPr/>
          </p:nvSpPr>
          <p:spPr>
            <a:xfrm>
              <a:off x="2583525" y="3828950"/>
              <a:ext cx="40125" cy="36375"/>
            </a:xfrm>
            <a:custGeom>
              <a:rect b="b" l="l" r="r" t="t"/>
              <a:pathLst>
                <a:path extrusionOk="0" h="1455" w="1605">
                  <a:moveTo>
                    <a:pt x="427" y="1"/>
                  </a:moveTo>
                  <a:cubicBezTo>
                    <a:pt x="201" y="1"/>
                    <a:pt x="1" y="226"/>
                    <a:pt x="151" y="452"/>
                  </a:cubicBezTo>
                  <a:cubicBezTo>
                    <a:pt x="326" y="752"/>
                    <a:pt x="452" y="1078"/>
                    <a:pt x="727" y="1329"/>
                  </a:cubicBezTo>
                  <a:cubicBezTo>
                    <a:pt x="803" y="1404"/>
                    <a:pt x="928" y="1454"/>
                    <a:pt x="1028" y="1454"/>
                  </a:cubicBezTo>
                  <a:cubicBezTo>
                    <a:pt x="1354" y="1454"/>
                    <a:pt x="1605" y="1053"/>
                    <a:pt x="1329" y="727"/>
                  </a:cubicBezTo>
                  <a:cubicBezTo>
                    <a:pt x="1128" y="477"/>
                    <a:pt x="878" y="201"/>
                    <a:pt x="602" y="26"/>
                  </a:cubicBezTo>
                  <a:cubicBezTo>
                    <a:pt x="552" y="1"/>
                    <a:pt x="477" y="1"/>
                    <a:pt x="427"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16"/>
            <p:cNvSpPr/>
            <p:nvPr/>
          </p:nvSpPr>
          <p:spPr>
            <a:xfrm>
              <a:off x="2538425" y="3812650"/>
              <a:ext cx="35100" cy="50775"/>
            </a:xfrm>
            <a:custGeom>
              <a:rect b="b" l="l" r="r" t="t"/>
              <a:pathLst>
                <a:path extrusionOk="0" h="2031" w="1404">
                  <a:moveTo>
                    <a:pt x="301" y="1"/>
                  </a:moveTo>
                  <a:cubicBezTo>
                    <a:pt x="176" y="1"/>
                    <a:pt x="25" y="101"/>
                    <a:pt x="25" y="277"/>
                  </a:cubicBezTo>
                  <a:cubicBezTo>
                    <a:pt x="0" y="828"/>
                    <a:pt x="251" y="1404"/>
                    <a:pt x="552" y="1856"/>
                  </a:cubicBezTo>
                  <a:cubicBezTo>
                    <a:pt x="627" y="1981"/>
                    <a:pt x="752" y="2031"/>
                    <a:pt x="877" y="2031"/>
                  </a:cubicBezTo>
                  <a:cubicBezTo>
                    <a:pt x="1128" y="2031"/>
                    <a:pt x="1404" y="1780"/>
                    <a:pt x="1203" y="1480"/>
                  </a:cubicBezTo>
                  <a:cubicBezTo>
                    <a:pt x="978" y="1129"/>
                    <a:pt x="677" y="728"/>
                    <a:pt x="627" y="277"/>
                  </a:cubicBezTo>
                  <a:cubicBezTo>
                    <a:pt x="602" y="101"/>
                    <a:pt x="451" y="1"/>
                    <a:pt x="301"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16"/>
            <p:cNvSpPr/>
            <p:nvPr/>
          </p:nvSpPr>
          <p:spPr>
            <a:xfrm>
              <a:off x="2580400" y="3914800"/>
              <a:ext cx="31350" cy="50150"/>
            </a:xfrm>
            <a:custGeom>
              <a:rect b="b" l="l" r="r" t="t"/>
              <a:pathLst>
                <a:path extrusionOk="0" h="2006" w="1254">
                  <a:moveTo>
                    <a:pt x="426" y="0"/>
                  </a:moveTo>
                  <a:cubicBezTo>
                    <a:pt x="201" y="0"/>
                    <a:pt x="0" y="176"/>
                    <a:pt x="76" y="476"/>
                  </a:cubicBezTo>
                  <a:cubicBezTo>
                    <a:pt x="176" y="877"/>
                    <a:pt x="201" y="1328"/>
                    <a:pt x="351" y="1729"/>
                  </a:cubicBezTo>
                  <a:cubicBezTo>
                    <a:pt x="426" y="1905"/>
                    <a:pt x="577" y="2005"/>
                    <a:pt x="752" y="2005"/>
                  </a:cubicBezTo>
                  <a:cubicBezTo>
                    <a:pt x="903" y="2005"/>
                    <a:pt x="1053" y="1930"/>
                    <a:pt x="1103" y="1729"/>
                  </a:cubicBezTo>
                  <a:cubicBezTo>
                    <a:pt x="1253" y="1228"/>
                    <a:pt x="1028" y="752"/>
                    <a:pt x="827" y="276"/>
                  </a:cubicBezTo>
                  <a:cubicBezTo>
                    <a:pt x="752" y="100"/>
                    <a:pt x="602" y="0"/>
                    <a:pt x="42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16"/>
            <p:cNvSpPr/>
            <p:nvPr/>
          </p:nvSpPr>
          <p:spPr>
            <a:xfrm>
              <a:off x="2533400" y="3894125"/>
              <a:ext cx="18825" cy="21325"/>
            </a:xfrm>
            <a:custGeom>
              <a:rect b="b" l="l" r="r" t="t"/>
              <a:pathLst>
                <a:path extrusionOk="0" h="853" w="753">
                  <a:moveTo>
                    <a:pt x="101" y="0"/>
                  </a:moveTo>
                  <a:cubicBezTo>
                    <a:pt x="51" y="0"/>
                    <a:pt x="1" y="50"/>
                    <a:pt x="26" y="100"/>
                  </a:cubicBezTo>
                  <a:cubicBezTo>
                    <a:pt x="76" y="326"/>
                    <a:pt x="101" y="551"/>
                    <a:pt x="201" y="752"/>
                  </a:cubicBezTo>
                  <a:cubicBezTo>
                    <a:pt x="226" y="827"/>
                    <a:pt x="301" y="852"/>
                    <a:pt x="352" y="852"/>
                  </a:cubicBezTo>
                  <a:cubicBezTo>
                    <a:pt x="527" y="852"/>
                    <a:pt x="753" y="602"/>
                    <a:pt x="502" y="451"/>
                  </a:cubicBezTo>
                  <a:cubicBezTo>
                    <a:pt x="352" y="376"/>
                    <a:pt x="276" y="175"/>
                    <a:pt x="176" y="50"/>
                  </a:cubicBezTo>
                  <a:cubicBezTo>
                    <a:pt x="176" y="25"/>
                    <a:pt x="126" y="0"/>
                    <a:pt x="101"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16"/>
            <p:cNvSpPr/>
            <p:nvPr/>
          </p:nvSpPr>
          <p:spPr>
            <a:xfrm>
              <a:off x="2300325" y="3218675"/>
              <a:ext cx="33850" cy="24450"/>
            </a:xfrm>
            <a:custGeom>
              <a:rect b="b" l="l" r="r" t="t"/>
              <a:pathLst>
                <a:path extrusionOk="0" h="978" w="1354">
                  <a:moveTo>
                    <a:pt x="101" y="0"/>
                  </a:moveTo>
                  <a:cubicBezTo>
                    <a:pt x="50" y="0"/>
                    <a:pt x="0" y="25"/>
                    <a:pt x="0" y="101"/>
                  </a:cubicBezTo>
                  <a:cubicBezTo>
                    <a:pt x="0" y="351"/>
                    <a:pt x="0" y="577"/>
                    <a:pt x="226" y="777"/>
                  </a:cubicBezTo>
                  <a:cubicBezTo>
                    <a:pt x="401" y="928"/>
                    <a:pt x="602" y="978"/>
                    <a:pt x="802" y="978"/>
                  </a:cubicBezTo>
                  <a:lnTo>
                    <a:pt x="1028" y="978"/>
                  </a:lnTo>
                  <a:cubicBezTo>
                    <a:pt x="1354" y="928"/>
                    <a:pt x="1354" y="376"/>
                    <a:pt x="1028" y="326"/>
                  </a:cubicBezTo>
                  <a:cubicBezTo>
                    <a:pt x="777" y="276"/>
                    <a:pt x="527" y="151"/>
                    <a:pt x="251" y="101"/>
                  </a:cubicBezTo>
                  <a:lnTo>
                    <a:pt x="176" y="25"/>
                  </a:lnTo>
                  <a:cubicBezTo>
                    <a:pt x="151" y="0"/>
                    <a:pt x="126" y="0"/>
                    <a:pt x="101"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16"/>
            <p:cNvSpPr/>
            <p:nvPr/>
          </p:nvSpPr>
          <p:spPr>
            <a:xfrm>
              <a:off x="2321000" y="3192350"/>
              <a:ext cx="45125" cy="18825"/>
            </a:xfrm>
            <a:custGeom>
              <a:rect b="b" l="l" r="r" t="t"/>
              <a:pathLst>
                <a:path extrusionOk="0" h="753" w="1805">
                  <a:moveTo>
                    <a:pt x="251" y="1"/>
                  </a:moveTo>
                  <a:cubicBezTo>
                    <a:pt x="101" y="1"/>
                    <a:pt x="0" y="226"/>
                    <a:pt x="151" y="301"/>
                  </a:cubicBezTo>
                  <a:cubicBezTo>
                    <a:pt x="602" y="527"/>
                    <a:pt x="1028" y="702"/>
                    <a:pt x="1504" y="753"/>
                  </a:cubicBezTo>
                  <a:lnTo>
                    <a:pt x="1529" y="753"/>
                  </a:lnTo>
                  <a:cubicBezTo>
                    <a:pt x="1705" y="753"/>
                    <a:pt x="1805" y="602"/>
                    <a:pt x="1805" y="452"/>
                  </a:cubicBezTo>
                  <a:cubicBezTo>
                    <a:pt x="1805" y="301"/>
                    <a:pt x="1705" y="151"/>
                    <a:pt x="1529" y="151"/>
                  </a:cubicBezTo>
                  <a:lnTo>
                    <a:pt x="1329" y="151"/>
                  </a:lnTo>
                  <a:cubicBezTo>
                    <a:pt x="978" y="151"/>
                    <a:pt x="627" y="76"/>
                    <a:pt x="301" y="26"/>
                  </a:cubicBezTo>
                  <a:cubicBezTo>
                    <a:pt x="276" y="1"/>
                    <a:pt x="276" y="1"/>
                    <a:pt x="251"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16"/>
            <p:cNvSpPr/>
            <p:nvPr/>
          </p:nvSpPr>
          <p:spPr>
            <a:xfrm>
              <a:off x="2379900" y="3228700"/>
              <a:ext cx="29475" cy="22575"/>
            </a:xfrm>
            <a:custGeom>
              <a:rect b="b" l="l" r="r" t="t"/>
              <a:pathLst>
                <a:path extrusionOk="0" h="903" w="1179">
                  <a:moveTo>
                    <a:pt x="126" y="0"/>
                  </a:moveTo>
                  <a:cubicBezTo>
                    <a:pt x="50" y="0"/>
                    <a:pt x="0" y="50"/>
                    <a:pt x="0" y="151"/>
                  </a:cubicBezTo>
                  <a:cubicBezTo>
                    <a:pt x="75" y="577"/>
                    <a:pt x="351" y="827"/>
                    <a:pt x="802" y="903"/>
                  </a:cubicBezTo>
                  <a:lnTo>
                    <a:pt x="852" y="903"/>
                  </a:lnTo>
                  <a:cubicBezTo>
                    <a:pt x="1053" y="903"/>
                    <a:pt x="1178" y="702"/>
                    <a:pt x="1178" y="527"/>
                  </a:cubicBezTo>
                  <a:cubicBezTo>
                    <a:pt x="1178" y="351"/>
                    <a:pt x="1053" y="176"/>
                    <a:pt x="852" y="176"/>
                  </a:cubicBezTo>
                  <a:lnTo>
                    <a:pt x="702" y="176"/>
                  </a:lnTo>
                  <a:cubicBezTo>
                    <a:pt x="527" y="176"/>
                    <a:pt x="326" y="151"/>
                    <a:pt x="201" y="25"/>
                  </a:cubicBezTo>
                  <a:cubicBezTo>
                    <a:pt x="176" y="0"/>
                    <a:pt x="151" y="0"/>
                    <a:pt x="12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16"/>
            <p:cNvSpPr/>
            <p:nvPr/>
          </p:nvSpPr>
          <p:spPr>
            <a:xfrm>
              <a:off x="2680650" y="3621550"/>
              <a:ext cx="52025" cy="30725"/>
            </a:xfrm>
            <a:custGeom>
              <a:rect b="b" l="l" r="r" t="t"/>
              <a:pathLst>
                <a:path extrusionOk="0" h="1229" w="2081">
                  <a:moveTo>
                    <a:pt x="777" y="1"/>
                  </a:moveTo>
                  <a:cubicBezTo>
                    <a:pt x="602" y="1"/>
                    <a:pt x="426" y="51"/>
                    <a:pt x="301" y="151"/>
                  </a:cubicBezTo>
                  <a:cubicBezTo>
                    <a:pt x="0" y="352"/>
                    <a:pt x="25" y="778"/>
                    <a:pt x="376" y="903"/>
                  </a:cubicBezTo>
                  <a:cubicBezTo>
                    <a:pt x="552" y="978"/>
                    <a:pt x="727" y="978"/>
                    <a:pt x="903" y="1028"/>
                  </a:cubicBezTo>
                  <a:cubicBezTo>
                    <a:pt x="1128" y="1103"/>
                    <a:pt x="1279" y="1204"/>
                    <a:pt x="1504" y="1204"/>
                  </a:cubicBezTo>
                  <a:cubicBezTo>
                    <a:pt x="1529" y="1229"/>
                    <a:pt x="1529" y="1229"/>
                    <a:pt x="1554" y="1229"/>
                  </a:cubicBezTo>
                  <a:cubicBezTo>
                    <a:pt x="1855" y="1229"/>
                    <a:pt x="2081" y="828"/>
                    <a:pt x="1905" y="552"/>
                  </a:cubicBezTo>
                  <a:cubicBezTo>
                    <a:pt x="1705" y="251"/>
                    <a:pt x="1228" y="1"/>
                    <a:pt x="777"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16"/>
            <p:cNvSpPr/>
            <p:nvPr/>
          </p:nvSpPr>
          <p:spPr>
            <a:xfrm>
              <a:off x="2755825" y="3624050"/>
              <a:ext cx="50150" cy="20725"/>
            </a:xfrm>
            <a:custGeom>
              <a:rect b="b" l="l" r="r" t="t"/>
              <a:pathLst>
                <a:path extrusionOk="0" h="829" w="2006">
                  <a:moveTo>
                    <a:pt x="1530" y="1"/>
                  </a:moveTo>
                  <a:cubicBezTo>
                    <a:pt x="1379" y="1"/>
                    <a:pt x="1229" y="51"/>
                    <a:pt x="1079" y="101"/>
                  </a:cubicBezTo>
                  <a:cubicBezTo>
                    <a:pt x="928" y="151"/>
                    <a:pt x="778" y="176"/>
                    <a:pt x="627" y="176"/>
                  </a:cubicBezTo>
                  <a:lnTo>
                    <a:pt x="402" y="176"/>
                  </a:lnTo>
                  <a:cubicBezTo>
                    <a:pt x="101" y="176"/>
                    <a:pt x="1" y="602"/>
                    <a:pt x="327" y="728"/>
                  </a:cubicBezTo>
                  <a:cubicBezTo>
                    <a:pt x="502" y="778"/>
                    <a:pt x="728" y="828"/>
                    <a:pt x="953" y="828"/>
                  </a:cubicBezTo>
                  <a:cubicBezTo>
                    <a:pt x="1329" y="828"/>
                    <a:pt x="1705" y="728"/>
                    <a:pt x="1881" y="452"/>
                  </a:cubicBezTo>
                  <a:cubicBezTo>
                    <a:pt x="2006" y="302"/>
                    <a:pt x="1881" y="101"/>
                    <a:pt x="1730" y="51"/>
                  </a:cubicBezTo>
                  <a:cubicBezTo>
                    <a:pt x="1655" y="26"/>
                    <a:pt x="1580" y="1"/>
                    <a:pt x="1530"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16"/>
            <p:cNvSpPr/>
            <p:nvPr/>
          </p:nvSpPr>
          <p:spPr>
            <a:xfrm>
              <a:off x="2738925" y="3595250"/>
              <a:ext cx="36350" cy="16925"/>
            </a:xfrm>
            <a:custGeom>
              <a:rect b="b" l="l" r="r" t="t"/>
              <a:pathLst>
                <a:path extrusionOk="0" h="677" w="1454">
                  <a:moveTo>
                    <a:pt x="928" y="0"/>
                  </a:moveTo>
                  <a:cubicBezTo>
                    <a:pt x="852" y="0"/>
                    <a:pt x="802" y="25"/>
                    <a:pt x="702" y="25"/>
                  </a:cubicBezTo>
                  <a:cubicBezTo>
                    <a:pt x="677" y="25"/>
                    <a:pt x="627" y="50"/>
                    <a:pt x="577" y="50"/>
                  </a:cubicBezTo>
                  <a:cubicBezTo>
                    <a:pt x="476" y="50"/>
                    <a:pt x="351" y="25"/>
                    <a:pt x="251" y="25"/>
                  </a:cubicBezTo>
                  <a:lnTo>
                    <a:pt x="226" y="25"/>
                  </a:lnTo>
                  <a:cubicBezTo>
                    <a:pt x="75" y="25"/>
                    <a:pt x="0" y="226"/>
                    <a:pt x="100" y="351"/>
                  </a:cubicBezTo>
                  <a:cubicBezTo>
                    <a:pt x="301" y="551"/>
                    <a:pt x="627" y="677"/>
                    <a:pt x="928" y="677"/>
                  </a:cubicBezTo>
                  <a:cubicBezTo>
                    <a:pt x="1028" y="677"/>
                    <a:pt x="1128" y="652"/>
                    <a:pt x="1228" y="627"/>
                  </a:cubicBezTo>
                  <a:cubicBezTo>
                    <a:pt x="1429" y="526"/>
                    <a:pt x="1454" y="176"/>
                    <a:pt x="1228" y="75"/>
                  </a:cubicBezTo>
                  <a:cubicBezTo>
                    <a:pt x="1128" y="25"/>
                    <a:pt x="1028" y="0"/>
                    <a:pt x="928"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16"/>
            <p:cNvSpPr/>
            <p:nvPr/>
          </p:nvSpPr>
          <p:spPr>
            <a:xfrm>
              <a:off x="2752075" y="3414800"/>
              <a:ext cx="36375" cy="23200"/>
            </a:xfrm>
            <a:custGeom>
              <a:rect b="b" l="l" r="r" t="t"/>
              <a:pathLst>
                <a:path extrusionOk="0" h="928" w="1455">
                  <a:moveTo>
                    <a:pt x="301" y="0"/>
                  </a:moveTo>
                  <a:cubicBezTo>
                    <a:pt x="126" y="0"/>
                    <a:pt x="1" y="175"/>
                    <a:pt x="126" y="326"/>
                  </a:cubicBezTo>
                  <a:cubicBezTo>
                    <a:pt x="301" y="476"/>
                    <a:pt x="527" y="576"/>
                    <a:pt x="677" y="777"/>
                  </a:cubicBezTo>
                  <a:cubicBezTo>
                    <a:pt x="752" y="877"/>
                    <a:pt x="853" y="927"/>
                    <a:pt x="953" y="927"/>
                  </a:cubicBezTo>
                  <a:cubicBezTo>
                    <a:pt x="1229" y="927"/>
                    <a:pt x="1454" y="551"/>
                    <a:pt x="1128" y="326"/>
                  </a:cubicBezTo>
                  <a:cubicBezTo>
                    <a:pt x="878" y="150"/>
                    <a:pt x="627" y="50"/>
                    <a:pt x="32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6"/>
            <p:cNvSpPr/>
            <p:nvPr/>
          </p:nvSpPr>
          <p:spPr>
            <a:xfrm>
              <a:off x="2807850" y="3439225"/>
              <a:ext cx="46375" cy="26975"/>
            </a:xfrm>
            <a:custGeom>
              <a:rect b="b" l="l" r="r" t="t"/>
              <a:pathLst>
                <a:path extrusionOk="0" h="1079" w="1855">
                  <a:moveTo>
                    <a:pt x="276" y="0"/>
                  </a:moveTo>
                  <a:cubicBezTo>
                    <a:pt x="125" y="0"/>
                    <a:pt x="0" y="201"/>
                    <a:pt x="125" y="326"/>
                  </a:cubicBezTo>
                  <a:cubicBezTo>
                    <a:pt x="451" y="602"/>
                    <a:pt x="852" y="1078"/>
                    <a:pt x="1303" y="1078"/>
                  </a:cubicBezTo>
                  <a:lnTo>
                    <a:pt x="1379" y="1078"/>
                  </a:lnTo>
                  <a:cubicBezTo>
                    <a:pt x="1654" y="1053"/>
                    <a:pt x="1855" y="727"/>
                    <a:pt x="1629" y="502"/>
                  </a:cubicBezTo>
                  <a:cubicBezTo>
                    <a:pt x="1429" y="326"/>
                    <a:pt x="1203" y="276"/>
                    <a:pt x="978" y="201"/>
                  </a:cubicBezTo>
                  <a:cubicBezTo>
                    <a:pt x="752" y="126"/>
                    <a:pt x="552" y="51"/>
                    <a:pt x="32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6"/>
            <p:cNvSpPr/>
            <p:nvPr/>
          </p:nvSpPr>
          <p:spPr>
            <a:xfrm>
              <a:off x="2776500" y="3450500"/>
              <a:ext cx="25100" cy="14450"/>
            </a:xfrm>
            <a:custGeom>
              <a:rect b="b" l="l" r="r" t="t"/>
              <a:pathLst>
                <a:path extrusionOk="0" h="578" w="1004">
                  <a:moveTo>
                    <a:pt x="678" y="1"/>
                  </a:moveTo>
                  <a:cubicBezTo>
                    <a:pt x="527" y="1"/>
                    <a:pt x="352" y="51"/>
                    <a:pt x="201" y="76"/>
                  </a:cubicBezTo>
                  <a:cubicBezTo>
                    <a:pt x="1" y="126"/>
                    <a:pt x="1" y="452"/>
                    <a:pt x="201" y="502"/>
                  </a:cubicBezTo>
                  <a:cubicBezTo>
                    <a:pt x="352" y="527"/>
                    <a:pt x="527" y="577"/>
                    <a:pt x="678" y="577"/>
                  </a:cubicBezTo>
                  <a:lnTo>
                    <a:pt x="728" y="577"/>
                  </a:lnTo>
                  <a:cubicBezTo>
                    <a:pt x="903" y="577"/>
                    <a:pt x="1004" y="427"/>
                    <a:pt x="1004" y="276"/>
                  </a:cubicBezTo>
                  <a:cubicBezTo>
                    <a:pt x="1004" y="151"/>
                    <a:pt x="903" y="1"/>
                    <a:pt x="728"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6"/>
            <p:cNvSpPr/>
            <p:nvPr/>
          </p:nvSpPr>
          <p:spPr>
            <a:xfrm>
              <a:off x="2587925" y="3345250"/>
              <a:ext cx="68925" cy="21325"/>
            </a:xfrm>
            <a:custGeom>
              <a:rect b="b" l="l" r="r" t="t"/>
              <a:pathLst>
                <a:path extrusionOk="0" h="853" w="2757">
                  <a:moveTo>
                    <a:pt x="301" y="0"/>
                  </a:moveTo>
                  <a:cubicBezTo>
                    <a:pt x="125" y="0"/>
                    <a:pt x="0" y="251"/>
                    <a:pt x="201" y="351"/>
                  </a:cubicBezTo>
                  <a:cubicBezTo>
                    <a:pt x="877" y="702"/>
                    <a:pt x="1629" y="777"/>
                    <a:pt x="2381" y="852"/>
                  </a:cubicBezTo>
                  <a:lnTo>
                    <a:pt x="2406" y="852"/>
                  </a:lnTo>
                  <a:cubicBezTo>
                    <a:pt x="2632" y="852"/>
                    <a:pt x="2757" y="652"/>
                    <a:pt x="2757" y="451"/>
                  </a:cubicBezTo>
                  <a:cubicBezTo>
                    <a:pt x="2757" y="276"/>
                    <a:pt x="2632" y="75"/>
                    <a:pt x="2406" y="75"/>
                  </a:cubicBezTo>
                  <a:lnTo>
                    <a:pt x="2381" y="75"/>
                  </a:lnTo>
                  <a:cubicBezTo>
                    <a:pt x="2080" y="100"/>
                    <a:pt x="1805" y="125"/>
                    <a:pt x="1529" y="125"/>
                  </a:cubicBezTo>
                  <a:cubicBezTo>
                    <a:pt x="1128" y="125"/>
                    <a:pt x="727" y="75"/>
                    <a:pt x="351"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6"/>
            <p:cNvSpPr/>
            <p:nvPr/>
          </p:nvSpPr>
          <p:spPr>
            <a:xfrm>
              <a:off x="2611100" y="3377200"/>
              <a:ext cx="51400" cy="28850"/>
            </a:xfrm>
            <a:custGeom>
              <a:rect b="b" l="l" r="r" t="t"/>
              <a:pathLst>
                <a:path extrusionOk="0" h="1154" w="2056">
                  <a:moveTo>
                    <a:pt x="426" y="0"/>
                  </a:moveTo>
                  <a:cubicBezTo>
                    <a:pt x="376" y="0"/>
                    <a:pt x="326" y="25"/>
                    <a:pt x="276" y="25"/>
                  </a:cubicBezTo>
                  <a:cubicBezTo>
                    <a:pt x="101" y="100"/>
                    <a:pt x="0" y="276"/>
                    <a:pt x="101" y="426"/>
                  </a:cubicBezTo>
                  <a:cubicBezTo>
                    <a:pt x="226" y="627"/>
                    <a:pt x="452" y="702"/>
                    <a:pt x="677" y="827"/>
                  </a:cubicBezTo>
                  <a:cubicBezTo>
                    <a:pt x="878" y="928"/>
                    <a:pt x="1103" y="1028"/>
                    <a:pt x="1329" y="1128"/>
                  </a:cubicBezTo>
                  <a:cubicBezTo>
                    <a:pt x="1379" y="1128"/>
                    <a:pt x="1429" y="1153"/>
                    <a:pt x="1479" y="1153"/>
                  </a:cubicBezTo>
                  <a:cubicBezTo>
                    <a:pt x="1880" y="1153"/>
                    <a:pt x="2056" y="451"/>
                    <a:pt x="1579" y="301"/>
                  </a:cubicBezTo>
                  <a:cubicBezTo>
                    <a:pt x="1379" y="251"/>
                    <a:pt x="1178" y="176"/>
                    <a:pt x="978" y="126"/>
                  </a:cubicBezTo>
                  <a:cubicBezTo>
                    <a:pt x="802" y="75"/>
                    <a:pt x="627" y="0"/>
                    <a:pt x="42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6"/>
            <p:cNvSpPr/>
            <p:nvPr/>
          </p:nvSpPr>
          <p:spPr>
            <a:xfrm>
              <a:off x="1252075" y="3912275"/>
              <a:ext cx="40125" cy="45150"/>
            </a:xfrm>
            <a:custGeom>
              <a:rect b="b" l="l" r="r" t="t"/>
              <a:pathLst>
                <a:path extrusionOk="0" h="1806" w="1605">
                  <a:moveTo>
                    <a:pt x="1379" y="1"/>
                  </a:moveTo>
                  <a:cubicBezTo>
                    <a:pt x="1303" y="1"/>
                    <a:pt x="1228" y="26"/>
                    <a:pt x="1203" y="101"/>
                  </a:cubicBezTo>
                  <a:cubicBezTo>
                    <a:pt x="1078" y="277"/>
                    <a:pt x="1003" y="502"/>
                    <a:pt x="852" y="678"/>
                  </a:cubicBezTo>
                  <a:cubicBezTo>
                    <a:pt x="727" y="878"/>
                    <a:pt x="552" y="1028"/>
                    <a:pt x="351" y="1129"/>
                  </a:cubicBezTo>
                  <a:cubicBezTo>
                    <a:pt x="0" y="1354"/>
                    <a:pt x="226" y="1805"/>
                    <a:pt x="552" y="1805"/>
                  </a:cubicBezTo>
                  <a:cubicBezTo>
                    <a:pt x="627" y="1805"/>
                    <a:pt x="702" y="1780"/>
                    <a:pt x="802" y="1705"/>
                  </a:cubicBezTo>
                  <a:cubicBezTo>
                    <a:pt x="1228" y="1354"/>
                    <a:pt x="1604" y="778"/>
                    <a:pt x="1579" y="201"/>
                  </a:cubicBezTo>
                  <a:cubicBezTo>
                    <a:pt x="1579" y="76"/>
                    <a:pt x="1479" y="1"/>
                    <a:pt x="1379"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6"/>
            <p:cNvSpPr/>
            <p:nvPr/>
          </p:nvSpPr>
          <p:spPr>
            <a:xfrm>
              <a:off x="1287775" y="3940475"/>
              <a:ext cx="23225" cy="40750"/>
            </a:xfrm>
            <a:custGeom>
              <a:rect b="b" l="l" r="r" t="t"/>
              <a:pathLst>
                <a:path extrusionOk="0" h="1630" w="929">
                  <a:moveTo>
                    <a:pt x="627" y="1"/>
                  </a:moveTo>
                  <a:cubicBezTo>
                    <a:pt x="577" y="1"/>
                    <a:pt x="502" y="51"/>
                    <a:pt x="477" y="126"/>
                  </a:cubicBezTo>
                  <a:cubicBezTo>
                    <a:pt x="377" y="452"/>
                    <a:pt x="402" y="828"/>
                    <a:pt x="201" y="1129"/>
                  </a:cubicBezTo>
                  <a:cubicBezTo>
                    <a:pt x="1" y="1379"/>
                    <a:pt x="302" y="1630"/>
                    <a:pt x="552" y="1630"/>
                  </a:cubicBezTo>
                  <a:cubicBezTo>
                    <a:pt x="677" y="1630"/>
                    <a:pt x="803" y="1580"/>
                    <a:pt x="853" y="1404"/>
                  </a:cubicBezTo>
                  <a:cubicBezTo>
                    <a:pt x="928" y="1003"/>
                    <a:pt x="928" y="527"/>
                    <a:pt x="803" y="151"/>
                  </a:cubicBezTo>
                  <a:cubicBezTo>
                    <a:pt x="778" y="51"/>
                    <a:pt x="703" y="1"/>
                    <a:pt x="627"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6"/>
            <p:cNvSpPr/>
            <p:nvPr/>
          </p:nvSpPr>
          <p:spPr>
            <a:xfrm>
              <a:off x="1322250" y="3905400"/>
              <a:ext cx="28225" cy="37600"/>
            </a:xfrm>
            <a:custGeom>
              <a:rect b="b" l="l" r="r" t="t"/>
              <a:pathLst>
                <a:path extrusionOk="0" h="1504" w="1129">
                  <a:moveTo>
                    <a:pt x="376" y="0"/>
                  </a:moveTo>
                  <a:cubicBezTo>
                    <a:pt x="276" y="0"/>
                    <a:pt x="201" y="50"/>
                    <a:pt x="176" y="151"/>
                  </a:cubicBezTo>
                  <a:cubicBezTo>
                    <a:pt x="75" y="577"/>
                    <a:pt x="0" y="1479"/>
                    <a:pt x="652" y="1504"/>
                  </a:cubicBezTo>
                  <a:lnTo>
                    <a:pt x="677" y="1504"/>
                  </a:lnTo>
                  <a:cubicBezTo>
                    <a:pt x="1003" y="1504"/>
                    <a:pt x="1128" y="1053"/>
                    <a:pt x="953" y="802"/>
                  </a:cubicBezTo>
                  <a:cubicBezTo>
                    <a:pt x="877" y="702"/>
                    <a:pt x="777" y="627"/>
                    <a:pt x="727" y="526"/>
                  </a:cubicBezTo>
                  <a:cubicBezTo>
                    <a:pt x="652" y="401"/>
                    <a:pt x="602" y="276"/>
                    <a:pt x="577" y="151"/>
                  </a:cubicBezTo>
                  <a:cubicBezTo>
                    <a:pt x="552" y="50"/>
                    <a:pt x="451" y="0"/>
                    <a:pt x="37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6"/>
            <p:cNvSpPr/>
            <p:nvPr/>
          </p:nvSpPr>
          <p:spPr>
            <a:xfrm>
              <a:off x="1235125" y="4129650"/>
              <a:ext cx="41225" cy="55950"/>
            </a:xfrm>
            <a:custGeom>
              <a:rect b="b" l="l" r="r" t="t"/>
              <a:pathLst>
                <a:path extrusionOk="0" h="2238" w="1649">
                  <a:moveTo>
                    <a:pt x="1341" y="1"/>
                  </a:moveTo>
                  <a:cubicBezTo>
                    <a:pt x="1280" y="1"/>
                    <a:pt x="1215" y="24"/>
                    <a:pt x="1154" y="78"/>
                  </a:cubicBezTo>
                  <a:cubicBezTo>
                    <a:pt x="904" y="328"/>
                    <a:pt x="753" y="629"/>
                    <a:pt x="578" y="930"/>
                  </a:cubicBezTo>
                  <a:cubicBezTo>
                    <a:pt x="377" y="1231"/>
                    <a:pt x="227" y="1531"/>
                    <a:pt x="102" y="1857"/>
                  </a:cubicBezTo>
                  <a:cubicBezTo>
                    <a:pt x="1" y="2076"/>
                    <a:pt x="204" y="2238"/>
                    <a:pt x="395" y="2238"/>
                  </a:cubicBezTo>
                  <a:cubicBezTo>
                    <a:pt x="488" y="2238"/>
                    <a:pt x="579" y="2199"/>
                    <a:pt x="628" y="2108"/>
                  </a:cubicBezTo>
                  <a:cubicBezTo>
                    <a:pt x="979" y="1557"/>
                    <a:pt x="1530" y="980"/>
                    <a:pt x="1631" y="354"/>
                  </a:cubicBezTo>
                  <a:cubicBezTo>
                    <a:pt x="1649" y="170"/>
                    <a:pt x="1507" y="1"/>
                    <a:pt x="1341"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16"/>
            <p:cNvSpPr/>
            <p:nvPr/>
          </p:nvSpPr>
          <p:spPr>
            <a:xfrm>
              <a:off x="1276175" y="4151725"/>
              <a:ext cx="33550" cy="45975"/>
            </a:xfrm>
            <a:custGeom>
              <a:rect b="b" l="l" r="r" t="t"/>
              <a:pathLst>
                <a:path extrusionOk="0" h="1839" w="1342">
                  <a:moveTo>
                    <a:pt x="1097" y="0"/>
                  </a:moveTo>
                  <a:cubicBezTo>
                    <a:pt x="1024" y="0"/>
                    <a:pt x="954" y="31"/>
                    <a:pt x="916" y="97"/>
                  </a:cubicBezTo>
                  <a:cubicBezTo>
                    <a:pt x="740" y="373"/>
                    <a:pt x="615" y="674"/>
                    <a:pt x="465" y="949"/>
                  </a:cubicBezTo>
                  <a:cubicBezTo>
                    <a:pt x="365" y="1075"/>
                    <a:pt x="314" y="1225"/>
                    <a:pt x="239" y="1375"/>
                  </a:cubicBezTo>
                  <a:cubicBezTo>
                    <a:pt x="189" y="1476"/>
                    <a:pt x="164" y="1601"/>
                    <a:pt x="64" y="1701"/>
                  </a:cubicBezTo>
                  <a:cubicBezTo>
                    <a:pt x="1" y="1743"/>
                    <a:pt x="61" y="1838"/>
                    <a:pt x="127" y="1838"/>
                  </a:cubicBezTo>
                  <a:cubicBezTo>
                    <a:pt x="139" y="1838"/>
                    <a:pt x="152" y="1835"/>
                    <a:pt x="164" y="1826"/>
                  </a:cubicBezTo>
                  <a:cubicBezTo>
                    <a:pt x="289" y="1751"/>
                    <a:pt x="440" y="1751"/>
                    <a:pt x="565" y="1676"/>
                  </a:cubicBezTo>
                  <a:cubicBezTo>
                    <a:pt x="690" y="1576"/>
                    <a:pt x="841" y="1476"/>
                    <a:pt x="941" y="1325"/>
                  </a:cubicBezTo>
                  <a:cubicBezTo>
                    <a:pt x="1167" y="1024"/>
                    <a:pt x="1342" y="623"/>
                    <a:pt x="1342" y="222"/>
                  </a:cubicBezTo>
                  <a:cubicBezTo>
                    <a:pt x="1342" y="82"/>
                    <a:pt x="1216" y="0"/>
                    <a:pt x="1097"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16"/>
            <p:cNvSpPr/>
            <p:nvPr/>
          </p:nvSpPr>
          <p:spPr>
            <a:xfrm>
              <a:off x="1324650" y="4185600"/>
              <a:ext cx="36250" cy="47450"/>
            </a:xfrm>
            <a:custGeom>
              <a:rect b="b" l="l" r="r" t="t"/>
              <a:pathLst>
                <a:path extrusionOk="0" h="1898" w="1450">
                  <a:moveTo>
                    <a:pt x="1101" y="1"/>
                  </a:moveTo>
                  <a:cubicBezTo>
                    <a:pt x="1015" y="1"/>
                    <a:pt x="932" y="37"/>
                    <a:pt x="882" y="121"/>
                  </a:cubicBezTo>
                  <a:cubicBezTo>
                    <a:pt x="556" y="647"/>
                    <a:pt x="506" y="1248"/>
                    <a:pt x="80" y="1725"/>
                  </a:cubicBezTo>
                  <a:cubicBezTo>
                    <a:pt x="1" y="1803"/>
                    <a:pt x="77" y="1898"/>
                    <a:pt x="150" y="1898"/>
                  </a:cubicBezTo>
                  <a:cubicBezTo>
                    <a:pt x="170" y="1898"/>
                    <a:pt x="189" y="1891"/>
                    <a:pt x="205" y="1875"/>
                  </a:cubicBezTo>
                  <a:cubicBezTo>
                    <a:pt x="631" y="1449"/>
                    <a:pt x="1157" y="923"/>
                    <a:pt x="1383" y="346"/>
                  </a:cubicBezTo>
                  <a:cubicBezTo>
                    <a:pt x="1450" y="146"/>
                    <a:pt x="1272" y="1"/>
                    <a:pt x="1101"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6"/>
            <p:cNvSpPr/>
            <p:nvPr/>
          </p:nvSpPr>
          <p:spPr>
            <a:xfrm>
              <a:off x="1363325" y="4182275"/>
              <a:ext cx="37275" cy="50475"/>
            </a:xfrm>
            <a:custGeom>
              <a:rect b="b" l="l" r="r" t="t"/>
              <a:pathLst>
                <a:path extrusionOk="0" h="2019" w="1491">
                  <a:moveTo>
                    <a:pt x="1228" y="1"/>
                  </a:moveTo>
                  <a:cubicBezTo>
                    <a:pt x="1169" y="1"/>
                    <a:pt x="1111" y="24"/>
                    <a:pt x="1064" y="78"/>
                  </a:cubicBezTo>
                  <a:cubicBezTo>
                    <a:pt x="613" y="554"/>
                    <a:pt x="663" y="1482"/>
                    <a:pt x="87" y="1858"/>
                  </a:cubicBezTo>
                  <a:cubicBezTo>
                    <a:pt x="0" y="1901"/>
                    <a:pt x="44" y="2018"/>
                    <a:pt x="122" y="2018"/>
                  </a:cubicBezTo>
                  <a:cubicBezTo>
                    <a:pt x="134" y="2018"/>
                    <a:pt x="148" y="2015"/>
                    <a:pt x="162" y="2008"/>
                  </a:cubicBezTo>
                  <a:cubicBezTo>
                    <a:pt x="488" y="1858"/>
                    <a:pt x="763" y="1707"/>
                    <a:pt x="964" y="1406"/>
                  </a:cubicBezTo>
                  <a:cubicBezTo>
                    <a:pt x="1214" y="1106"/>
                    <a:pt x="1490" y="680"/>
                    <a:pt x="1490" y="254"/>
                  </a:cubicBezTo>
                  <a:cubicBezTo>
                    <a:pt x="1490" y="115"/>
                    <a:pt x="1359" y="1"/>
                    <a:pt x="1228"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6"/>
            <p:cNvSpPr/>
            <p:nvPr/>
          </p:nvSpPr>
          <p:spPr>
            <a:xfrm>
              <a:off x="1815975" y="4335575"/>
              <a:ext cx="37025" cy="45450"/>
            </a:xfrm>
            <a:custGeom>
              <a:rect b="b" l="l" r="r" t="t"/>
              <a:pathLst>
                <a:path extrusionOk="0" h="1818" w="1481">
                  <a:moveTo>
                    <a:pt x="227" y="0"/>
                  </a:moveTo>
                  <a:cubicBezTo>
                    <a:pt x="186" y="0"/>
                    <a:pt x="144" y="4"/>
                    <a:pt x="101" y="11"/>
                  </a:cubicBezTo>
                  <a:cubicBezTo>
                    <a:pt x="26" y="36"/>
                    <a:pt x="1" y="112"/>
                    <a:pt x="26" y="162"/>
                  </a:cubicBezTo>
                  <a:cubicBezTo>
                    <a:pt x="352" y="588"/>
                    <a:pt x="652" y="1064"/>
                    <a:pt x="778" y="1590"/>
                  </a:cubicBezTo>
                  <a:cubicBezTo>
                    <a:pt x="817" y="1749"/>
                    <a:pt x="943" y="1817"/>
                    <a:pt x="1073" y="1817"/>
                  </a:cubicBezTo>
                  <a:cubicBezTo>
                    <a:pt x="1272" y="1817"/>
                    <a:pt x="1480" y="1657"/>
                    <a:pt x="1404" y="1415"/>
                  </a:cubicBezTo>
                  <a:cubicBezTo>
                    <a:pt x="1263" y="896"/>
                    <a:pt x="877" y="0"/>
                    <a:pt x="227"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6"/>
            <p:cNvSpPr/>
            <p:nvPr/>
          </p:nvSpPr>
          <p:spPr>
            <a:xfrm>
              <a:off x="1892900" y="4336350"/>
              <a:ext cx="18025" cy="33575"/>
            </a:xfrm>
            <a:custGeom>
              <a:rect b="b" l="l" r="r" t="t"/>
              <a:pathLst>
                <a:path extrusionOk="0" h="1343" w="721">
                  <a:moveTo>
                    <a:pt x="108" y="1"/>
                  </a:moveTo>
                  <a:cubicBezTo>
                    <a:pt x="56" y="1"/>
                    <a:pt x="1" y="44"/>
                    <a:pt x="32" y="106"/>
                  </a:cubicBezTo>
                  <a:cubicBezTo>
                    <a:pt x="157" y="482"/>
                    <a:pt x="282" y="832"/>
                    <a:pt x="382" y="1233"/>
                  </a:cubicBezTo>
                  <a:cubicBezTo>
                    <a:pt x="402" y="1310"/>
                    <a:pt x="461" y="1343"/>
                    <a:pt x="521" y="1343"/>
                  </a:cubicBezTo>
                  <a:cubicBezTo>
                    <a:pt x="619" y="1343"/>
                    <a:pt x="720" y="1257"/>
                    <a:pt x="658" y="1133"/>
                  </a:cubicBezTo>
                  <a:cubicBezTo>
                    <a:pt x="483" y="757"/>
                    <a:pt x="307" y="431"/>
                    <a:pt x="182" y="55"/>
                  </a:cubicBezTo>
                  <a:cubicBezTo>
                    <a:pt x="172" y="17"/>
                    <a:pt x="141" y="1"/>
                    <a:pt x="108"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6"/>
            <p:cNvSpPr/>
            <p:nvPr/>
          </p:nvSpPr>
          <p:spPr>
            <a:xfrm>
              <a:off x="1961350" y="4328925"/>
              <a:ext cx="28850" cy="44400"/>
            </a:xfrm>
            <a:custGeom>
              <a:rect b="b" l="l" r="r" t="t"/>
              <a:pathLst>
                <a:path extrusionOk="0" h="1776" w="1154">
                  <a:moveTo>
                    <a:pt x="159" y="1"/>
                  </a:moveTo>
                  <a:cubicBezTo>
                    <a:pt x="114" y="1"/>
                    <a:pt x="67" y="28"/>
                    <a:pt x="50" y="77"/>
                  </a:cubicBezTo>
                  <a:cubicBezTo>
                    <a:pt x="0" y="403"/>
                    <a:pt x="75" y="653"/>
                    <a:pt x="201" y="954"/>
                  </a:cubicBezTo>
                  <a:cubicBezTo>
                    <a:pt x="301" y="1280"/>
                    <a:pt x="426" y="1656"/>
                    <a:pt x="777" y="1756"/>
                  </a:cubicBezTo>
                  <a:cubicBezTo>
                    <a:pt x="809" y="1770"/>
                    <a:pt x="841" y="1776"/>
                    <a:pt x="872" y="1776"/>
                  </a:cubicBezTo>
                  <a:cubicBezTo>
                    <a:pt x="1011" y="1776"/>
                    <a:pt x="1128" y="1649"/>
                    <a:pt x="1128" y="1505"/>
                  </a:cubicBezTo>
                  <a:cubicBezTo>
                    <a:pt x="1153" y="1180"/>
                    <a:pt x="903" y="979"/>
                    <a:pt x="727" y="754"/>
                  </a:cubicBezTo>
                  <a:cubicBezTo>
                    <a:pt x="552" y="528"/>
                    <a:pt x="426" y="252"/>
                    <a:pt x="226" y="27"/>
                  </a:cubicBezTo>
                  <a:cubicBezTo>
                    <a:pt x="208" y="9"/>
                    <a:pt x="184" y="1"/>
                    <a:pt x="159"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16"/>
            <p:cNvSpPr/>
            <p:nvPr/>
          </p:nvSpPr>
          <p:spPr>
            <a:xfrm>
              <a:off x="2041550" y="4318450"/>
              <a:ext cx="33850" cy="49400"/>
            </a:xfrm>
            <a:custGeom>
              <a:rect b="b" l="l" r="r" t="t"/>
              <a:pathLst>
                <a:path extrusionOk="0" h="1976" w="1354">
                  <a:moveTo>
                    <a:pt x="151" y="1"/>
                  </a:moveTo>
                  <a:cubicBezTo>
                    <a:pt x="101" y="1"/>
                    <a:pt x="50" y="32"/>
                    <a:pt x="50" y="95"/>
                  </a:cubicBezTo>
                  <a:cubicBezTo>
                    <a:pt x="25" y="295"/>
                    <a:pt x="0" y="446"/>
                    <a:pt x="25" y="621"/>
                  </a:cubicBezTo>
                  <a:cubicBezTo>
                    <a:pt x="50" y="822"/>
                    <a:pt x="151" y="1022"/>
                    <a:pt x="226" y="1198"/>
                  </a:cubicBezTo>
                  <a:cubicBezTo>
                    <a:pt x="397" y="1515"/>
                    <a:pt x="687" y="1975"/>
                    <a:pt x="1096" y="1975"/>
                  </a:cubicBezTo>
                  <a:cubicBezTo>
                    <a:pt x="1107" y="1975"/>
                    <a:pt x="1117" y="1975"/>
                    <a:pt x="1128" y="1975"/>
                  </a:cubicBezTo>
                  <a:cubicBezTo>
                    <a:pt x="1253" y="1975"/>
                    <a:pt x="1354" y="1849"/>
                    <a:pt x="1329" y="1724"/>
                  </a:cubicBezTo>
                  <a:cubicBezTo>
                    <a:pt x="1253" y="1423"/>
                    <a:pt x="953" y="1248"/>
                    <a:pt x="752" y="1047"/>
                  </a:cubicBezTo>
                  <a:cubicBezTo>
                    <a:pt x="527" y="822"/>
                    <a:pt x="301" y="421"/>
                    <a:pt x="251" y="95"/>
                  </a:cubicBezTo>
                  <a:cubicBezTo>
                    <a:pt x="251" y="32"/>
                    <a:pt x="201" y="1"/>
                    <a:pt x="151"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16"/>
            <p:cNvSpPr/>
            <p:nvPr/>
          </p:nvSpPr>
          <p:spPr>
            <a:xfrm>
              <a:off x="2108850" y="4311750"/>
              <a:ext cx="29850" cy="49300"/>
            </a:xfrm>
            <a:custGeom>
              <a:rect b="b" l="l" r="r" t="t"/>
              <a:pathLst>
                <a:path extrusionOk="0" h="1972" w="1194">
                  <a:moveTo>
                    <a:pt x="95" y="0"/>
                  </a:moveTo>
                  <a:cubicBezTo>
                    <a:pt x="45" y="0"/>
                    <a:pt x="1" y="39"/>
                    <a:pt x="15" y="112"/>
                  </a:cubicBezTo>
                  <a:cubicBezTo>
                    <a:pt x="65" y="488"/>
                    <a:pt x="115" y="814"/>
                    <a:pt x="241" y="1165"/>
                  </a:cubicBezTo>
                  <a:cubicBezTo>
                    <a:pt x="391" y="1466"/>
                    <a:pt x="516" y="1892"/>
                    <a:pt x="867" y="1967"/>
                  </a:cubicBezTo>
                  <a:cubicBezTo>
                    <a:pt x="886" y="1970"/>
                    <a:pt x="905" y="1972"/>
                    <a:pt x="923" y="1972"/>
                  </a:cubicBezTo>
                  <a:cubicBezTo>
                    <a:pt x="1047" y="1972"/>
                    <a:pt x="1143" y="1898"/>
                    <a:pt x="1143" y="1766"/>
                  </a:cubicBezTo>
                  <a:cubicBezTo>
                    <a:pt x="1193" y="1441"/>
                    <a:pt x="917" y="1240"/>
                    <a:pt x="742" y="1014"/>
                  </a:cubicBezTo>
                  <a:cubicBezTo>
                    <a:pt x="541" y="714"/>
                    <a:pt x="341" y="388"/>
                    <a:pt x="191" y="62"/>
                  </a:cubicBezTo>
                  <a:cubicBezTo>
                    <a:pt x="170" y="20"/>
                    <a:pt x="131" y="0"/>
                    <a:pt x="95"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16"/>
            <p:cNvSpPr/>
            <p:nvPr/>
          </p:nvSpPr>
          <p:spPr>
            <a:xfrm>
              <a:off x="2174675" y="4297975"/>
              <a:ext cx="33200" cy="41375"/>
            </a:xfrm>
            <a:custGeom>
              <a:rect b="b" l="l" r="r" t="t"/>
              <a:pathLst>
                <a:path extrusionOk="0" h="1655" w="1328">
                  <a:moveTo>
                    <a:pt x="119" y="0"/>
                  </a:moveTo>
                  <a:cubicBezTo>
                    <a:pt x="44" y="0"/>
                    <a:pt x="1" y="99"/>
                    <a:pt x="64" y="162"/>
                  </a:cubicBezTo>
                  <a:cubicBezTo>
                    <a:pt x="540" y="488"/>
                    <a:pt x="816" y="964"/>
                    <a:pt x="916" y="1515"/>
                  </a:cubicBezTo>
                  <a:cubicBezTo>
                    <a:pt x="926" y="1615"/>
                    <a:pt x="999" y="1655"/>
                    <a:pt x="1077" y="1655"/>
                  </a:cubicBezTo>
                  <a:cubicBezTo>
                    <a:pt x="1196" y="1655"/>
                    <a:pt x="1327" y="1561"/>
                    <a:pt x="1267" y="1440"/>
                  </a:cubicBezTo>
                  <a:cubicBezTo>
                    <a:pt x="1041" y="889"/>
                    <a:pt x="640" y="337"/>
                    <a:pt x="164" y="12"/>
                  </a:cubicBezTo>
                  <a:cubicBezTo>
                    <a:pt x="148" y="4"/>
                    <a:pt x="133" y="0"/>
                    <a:pt x="119"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6"/>
            <p:cNvSpPr/>
            <p:nvPr/>
          </p:nvSpPr>
          <p:spPr>
            <a:xfrm>
              <a:off x="2241300" y="4280875"/>
              <a:ext cx="20725" cy="36475"/>
            </a:xfrm>
            <a:custGeom>
              <a:rect b="b" l="l" r="r" t="t"/>
              <a:pathLst>
                <a:path extrusionOk="0" h="1459" w="829">
                  <a:moveTo>
                    <a:pt x="93" y="0"/>
                  </a:moveTo>
                  <a:cubicBezTo>
                    <a:pt x="43" y="0"/>
                    <a:pt x="0" y="33"/>
                    <a:pt x="30" y="94"/>
                  </a:cubicBezTo>
                  <a:cubicBezTo>
                    <a:pt x="156" y="545"/>
                    <a:pt x="306" y="971"/>
                    <a:pt x="532" y="1397"/>
                  </a:cubicBezTo>
                  <a:cubicBezTo>
                    <a:pt x="561" y="1441"/>
                    <a:pt x="600" y="1459"/>
                    <a:pt x="639" y="1459"/>
                  </a:cubicBezTo>
                  <a:cubicBezTo>
                    <a:pt x="735" y="1459"/>
                    <a:pt x="829" y="1347"/>
                    <a:pt x="757" y="1222"/>
                  </a:cubicBezTo>
                  <a:cubicBezTo>
                    <a:pt x="482" y="871"/>
                    <a:pt x="331" y="470"/>
                    <a:pt x="181" y="44"/>
                  </a:cubicBezTo>
                  <a:cubicBezTo>
                    <a:pt x="161" y="14"/>
                    <a:pt x="126" y="0"/>
                    <a:pt x="93"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16"/>
            <p:cNvSpPr/>
            <p:nvPr/>
          </p:nvSpPr>
          <p:spPr>
            <a:xfrm>
              <a:off x="2296075" y="4259300"/>
              <a:ext cx="42025" cy="37750"/>
            </a:xfrm>
            <a:custGeom>
              <a:rect b="b" l="l" r="r" t="t"/>
              <a:pathLst>
                <a:path extrusionOk="0" h="1510" w="1681">
                  <a:moveTo>
                    <a:pt x="139" y="1"/>
                  </a:moveTo>
                  <a:cubicBezTo>
                    <a:pt x="55" y="1"/>
                    <a:pt x="0" y="88"/>
                    <a:pt x="45" y="155"/>
                  </a:cubicBezTo>
                  <a:cubicBezTo>
                    <a:pt x="170" y="356"/>
                    <a:pt x="396" y="506"/>
                    <a:pt x="546" y="681"/>
                  </a:cubicBezTo>
                  <a:cubicBezTo>
                    <a:pt x="722" y="882"/>
                    <a:pt x="872" y="1107"/>
                    <a:pt x="997" y="1358"/>
                  </a:cubicBezTo>
                  <a:cubicBezTo>
                    <a:pt x="1048" y="1466"/>
                    <a:pt x="1133" y="1510"/>
                    <a:pt x="1222" y="1510"/>
                  </a:cubicBezTo>
                  <a:cubicBezTo>
                    <a:pt x="1442" y="1510"/>
                    <a:pt x="1681" y="1239"/>
                    <a:pt x="1448" y="1007"/>
                  </a:cubicBezTo>
                  <a:cubicBezTo>
                    <a:pt x="1248" y="807"/>
                    <a:pt x="1047" y="581"/>
                    <a:pt x="822" y="406"/>
                  </a:cubicBezTo>
                  <a:cubicBezTo>
                    <a:pt x="621" y="255"/>
                    <a:pt x="396" y="55"/>
                    <a:pt x="170" y="5"/>
                  </a:cubicBezTo>
                  <a:cubicBezTo>
                    <a:pt x="160" y="2"/>
                    <a:pt x="149" y="1"/>
                    <a:pt x="139"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16"/>
            <p:cNvSpPr/>
            <p:nvPr/>
          </p:nvSpPr>
          <p:spPr>
            <a:xfrm>
              <a:off x="2369550" y="4231800"/>
              <a:ext cx="31950" cy="39150"/>
            </a:xfrm>
            <a:custGeom>
              <a:rect b="b" l="l" r="r" t="t"/>
              <a:pathLst>
                <a:path extrusionOk="0" h="1566" w="1278">
                  <a:moveTo>
                    <a:pt x="126" y="0"/>
                  </a:moveTo>
                  <a:cubicBezTo>
                    <a:pt x="62" y="0"/>
                    <a:pt x="1" y="71"/>
                    <a:pt x="38" y="127"/>
                  </a:cubicBezTo>
                  <a:cubicBezTo>
                    <a:pt x="289" y="553"/>
                    <a:pt x="565" y="979"/>
                    <a:pt x="765" y="1456"/>
                  </a:cubicBezTo>
                  <a:cubicBezTo>
                    <a:pt x="801" y="1533"/>
                    <a:pt x="862" y="1565"/>
                    <a:pt x="927" y="1565"/>
                  </a:cubicBezTo>
                  <a:cubicBezTo>
                    <a:pt x="1091" y="1565"/>
                    <a:pt x="1278" y="1360"/>
                    <a:pt x="1116" y="1180"/>
                  </a:cubicBezTo>
                  <a:cubicBezTo>
                    <a:pt x="765" y="829"/>
                    <a:pt x="489" y="428"/>
                    <a:pt x="189" y="27"/>
                  </a:cubicBezTo>
                  <a:cubicBezTo>
                    <a:pt x="170" y="8"/>
                    <a:pt x="148" y="0"/>
                    <a:pt x="126"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6"/>
            <p:cNvSpPr/>
            <p:nvPr/>
          </p:nvSpPr>
          <p:spPr>
            <a:xfrm>
              <a:off x="2423150" y="4198700"/>
              <a:ext cx="37125" cy="50450"/>
            </a:xfrm>
            <a:custGeom>
              <a:rect b="b" l="l" r="r" t="t"/>
              <a:pathLst>
                <a:path extrusionOk="0" h="2018" w="1485">
                  <a:moveTo>
                    <a:pt x="366" y="0"/>
                  </a:moveTo>
                  <a:cubicBezTo>
                    <a:pt x="188" y="0"/>
                    <a:pt x="0" y="160"/>
                    <a:pt x="50" y="373"/>
                  </a:cubicBezTo>
                  <a:cubicBezTo>
                    <a:pt x="125" y="624"/>
                    <a:pt x="200" y="875"/>
                    <a:pt x="300" y="1125"/>
                  </a:cubicBezTo>
                  <a:cubicBezTo>
                    <a:pt x="401" y="1401"/>
                    <a:pt x="476" y="1702"/>
                    <a:pt x="676" y="1902"/>
                  </a:cubicBezTo>
                  <a:cubicBezTo>
                    <a:pt x="763" y="1982"/>
                    <a:pt x="872" y="2018"/>
                    <a:pt x="978" y="2018"/>
                  </a:cubicBezTo>
                  <a:cubicBezTo>
                    <a:pt x="1238" y="2018"/>
                    <a:pt x="1485" y="1804"/>
                    <a:pt x="1378" y="1501"/>
                  </a:cubicBezTo>
                  <a:cubicBezTo>
                    <a:pt x="1303" y="1251"/>
                    <a:pt x="1102" y="1075"/>
                    <a:pt x="977" y="850"/>
                  </a:cubicBezTo>
                  <a:cubicBezTo>
                    <a:pt x="827" y="624"/>
                    <a:pt x="701" y="399"/>
                    <a:pt x="601" y="148"/>
                  </a:cubicBezTo>
                  <a:cubicBezTo>
                    <a:pt x="549" y="44"/>
                    <a:pt x="459" y="0"/>
                    <a:pt x="366"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6"/>
            <p:cNvSpPr/>
            <p:nvPr/>
          </p:nvSpPr>
          <p:spPr>
            <a:xfrm>
              <a:off x="2476875" y="4172025"/>
              <a:ext cx="36500" cy="48900"/>
            </a:xfrm>
            <a:custGeom>
              <a:rect b="b" l="l" r="r" t="t"/>
              <a:pathLst>
                <a:path extrusionOk="0" h="1956" w="1460">
                  <a:moveTo>
                    <a:pt x="138" y="0"/>
                  </a:moveTo>
                  <a:cubicBezTo>
                    <a:pt x="68" y="0"/>
                    <a:pt x="0" y="88"/>
                    <a:pt x="56" y="162"/>
                  </a:cubicBezTo>
                  <a:cubicBezTo>
                    <a:pt x="232" y="488"/>
                    <a:pt x="407" y="814"/>
                    <a:pt x="557" y="1165"/>
                  </a:cubicBezTo>
                  <a:cubicBezTo>
                    <a:pt x="733" y="1466"/>
                    <a:pt x="833" y="1867"/>
                    <a:pt x="1209" y="1942"/>
                  </a:cubicBezTo>
                  <a:cubicBezTo>
                    <a:pt x="1232" y="1951"/>
                    <a:pt x="1254" y="1955"/>
                    <a:pt x="1275" y="1955"/>
                  </a:cubicBezTo>
                  <a:cubicBezTo>
                    <a:pt x="1368" y="1955"/>
                    <a:pt x="1435" y="1873"/>
                    <a:pt x="1435" y="1791"/>
                  </a:cubicBezTo>
                  <a:cubicBezTo>
                    <a:pt x="1460" y="1440"/>
                    <a:pt x="1134" y="1190"/>
                    <a:pt x="958" y="939"/>
                  </a:cubicBezTo>
                  <a:cubicBezTo>
                    <a:pt x="708" y="638"/>
                    <a:pt x="482" y="313"/>
                    <a:pt x="206" y="37"/>
                  </a:cubicBezTo>
                  <a:cubicBezTo>
                    <a:pt x="187" y="11"/>
                    <a:pt x="162" y="0"/>
                    <a:pt x="138"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6"/>
            <p:cNvSpPr/>
            <p:nvPr/>
          </p:nvSpPr>
          <p:spPr>
            <a:xfrm>
              <a:off x="2526000" y="4137675"/>
              <a:ext cx="35900" cy="49025"/>
            </a:xfrm>
            <a:custGeom>
              <a:rect b="b" l="l" r="r" t="t"/>
              <a:pathLst>
                <a:path extrusionOk="0" h="1961" w="1436">
                  <a:moveTo>
                    <a:pt x="130" y="1"/>
                  </a:moveTo>
                  <a:cubicBezTo>
                    <a:pt x="65" y="1"/>
                    <a:pt x="0" y="46"/>
                    <a:pt x="21" y="108"/>
                  </a:cubicBezTo>
                  <a:cubicBezTo>
                    <a:pt x="146" y="383"/>
                    <a:pt x="322" y="609"/>
                    <a:pt x="447" y="835"/>
                  </a:cubicBezTo>
                  <a:cubicBezTo>
                    <a:pt x="597" y="1135"/>
                    <a:pt x="673" y="1436"/>
                    <a:pt x="773" y="1762"/>
                  </a:cubicBezTo>
                  <a:cubicBezTo>
                    <a:pt x="822" y="1900"/>
                    <a:pt x="941" y="1960"/>
                    <a:pt x="1061" y="1960"/>
                  </a:cubicBezTo>
                  <a:cubicBezTo>
                    <a:pt x="1246" y="1960"/>
                    <a:pt x="1435" y="1815"/>
                    <a:pt x="1374" y="1586"/>
                  </a:cubicBezTo>
                  <a:cubicBezTo>
                    <a:pt x="1274" y="1286"/>
                    <a:pt x="1074" y="985"/>
                    <a:pt x="873" y="709"/>
                  </a:cubicBezTo>
                  <a:cubicBezTo>
                    <a:pt x="698" y="459"/>
                    <a:pt x="472" y="158"/>
                    <a:pt x="171" y="7"/>
                  </a:cubicBezTo>
                  <a:cubicBezTo>
                    <a:pt x="158" y="3"/>
                    <a:pt x="144" y="1"/>
                    <a:pt x="130"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6"/>
            <p:cNvSpPr/>
            <p:nvPr/>
          </p:nvSpPr>
          <p:spPr>
            <a:xfrm>
              <a:off x="2581275" y="4108775"/>
              <a:ext cx="23825" cy="44900"/>
            </a:xfrm>
            <a:custGeom>
              <a:rect b="b" l="l" r="r" t="t"/>
              <a:pathLst>
                <a:path extrusionOk="0" h="1796" w="953">
                  <a:moveTo>
                    <a:pt x="138" y="1"/>
                  </a:moveTo>
                  <a:cubicBezTo>
                    <a:pt x="67" y="1"/>
                    <a:pt x="0" y="46"/>
                    <a:pt x="15" y="136"/>
                  </a:cubicBezTo>
                  <a:cubicBezTo>
                    <a:pt x="66" y="587"/>
                    <a:pt x="241" y="1063"/>
                    <a:pt x="266" y="1514"/>
                  </a:cubicBezTo>
                  <a:cubicBezTo>
                    <a:pt x="276" y="1715"/>
                    <a:pt x="402" y="1795"/>
                    <a:pt x="536" y="1795"/>
                  </a:cubicBezTo>
                  <a:cubicBezTo>
                    <a:pt x="736" y="1795"/>
                    <a:pt x="953" y="1615"/>
                    <a:pt x="817" y="1389"/>
                  </a:cubicBezTo>
                  <a:cubicBezTo>
                    <a:pt x="542" y="988"/>
                    <a:pt x="492" y="487"/>
                    <a:pt x="266" y="61"/>
                  </a:cubicBezTo>
                  <a:cubicBezTo>
                    <a:pt x="236" y="21"/>
                    <a:pt x="186" y="1"/>
                    <a:pt x="138"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6"/>
            <p:cNvSpPr/>
            <p:nvPr/>
          </p:nvSpPr>
          <p:spPr>
            <a:xfrm>
              <a:off x="2608875" y="4060375"/>
              <a:ext cx="29200" cy="52200"/>
            </a:xfrm>
            <a:custGeom>
              <a:rect b="b" l="l" r="r" t="t"/>
              <a:pathLst>
                <a:path extrusionOk="0" h="2088" w="1168">
                  <a:moveTo>
                    <a:pt x="157" y="1"/>
                  </a:moveTo>
                  <a:cubicBezTo>
                    <a:pt x="83" y="1"/>
                    <a:pt x="0" y="64"/>
                    <a:pt x="39" y="142"/>
                  </a:cubicBezTo>
                  <a:cubicBezTo>
                    <a:pt x="140" y="418"/>
                    <a:pt x="315" y="643"/>
                    <a:pt x="415" y="919"/>
                  </a:cubicBezTo>
                  <a:cubicBezTo>
                    <a:pt x="515" y="1195"/>
                    <a:pt x="515" y="1495"/>
                    <a:pt x="541" y="1796"/>
                  </a:cubicBezTo>
                  <a:cubicBezTo>
                    <a:pt x="566" y="1987"/>
                    <a:pt x="721" y="2088"/>
                    <a:pt x="867" y="2088"/>
                  </a:cubicBezTo>
                  <a:cubicBezTo>
                    <a:pt x="1009" y="2088"/>
                    <a:pt x="1142" y="1993"/>
                    <a:pt x="1142" y="1796"/>
                  </a:cubicBezTo>
                  <a:cubicBezTo>
                    <a:pt x="1167" y="1220"/>
                    <a:pt x="766" y="267"/>
                    <a:pt x="215" y="17"/>
                  </a:cubicBezTo>
                  <a:cubicBezTo>
                    <a:pt x="198" y="6"/>
                    <a:pt x="178" y="1"/>
                    <a:pt x="157"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6"/>
            <p:cNvSpPr/>
            <p:nvPr/>
          </p:nvSpPr>
          <p:spPr>
            <a:xfrm>
              <a:off x="2874250" y="3612525"/>
              <a:ext cx="52025" cy="17725"/>
            </a:xfrm>
            <a:custGeom>
              <a:rect b="b" l="l" r="r" t="t"/>
              <a:pathLst>
                <a:path extrusionOk="0" h="709" w="2081">
                  <a:moveTo>
                    <a:pt x="1511" y="1"/>
                  </a:moveTo>
                  <a:cubicBezTo>
                    <a:pt x="1406" y="1"/>
                    <a:pt x="1296" y="16"/>
                    <a:pt x="1179" y="36"/>
                  </a:cubicBezTo>
                  <a:cubicBezTo>
                    <a:pt x="1028" y="61"/>
                    <a:pt x="878" y="136"/>
                    <a:pt x="703" y="186"/>
                  </a:cubicBezTo>
                  <a:cubicBezTo>
                    <a:pt x="502" y="236"/>
                    <a:pt x="302" y="236"/>
                    <a:pt x="101" y="261"/>
                  </a:cubicBezTo>
                  <a:cubicBezTo>
                    <a:pt x="1" y="287"/>
                    <a:pt x="26" y="437"/>
                    <a:pt x="126" y="437"/>
                  </a:cubicBezTo>
                  <a:cubicBezTo>
                    <a:pt x="477" y="487"/>
                    <a:pt x="828" y="587"/>
                    <a:pt x="1179" y="662"/>
                  </a:cubicBezTo>
                  <a:cubicBezTo>
                    <a:pt x="1283" y="691"/>
                    <a:pt x="1392" y="709"/>
                    <a:pt x="1498" y="709"/>
                  </a:cubicBezTo>
                  <a:cubicBezTo>
                    <a:pt x="1672" y="709"/>
                    <a:pt x="1841" y="662"/>
                    <a:pt x="1981" y="537"/>
                  </a:cubicBezTo>
                  <a:cubicBezTo>
                    <a:pt x="2081" y="462"/>
                    <a:pt x="2081" y="261"/>
                    <a:pt x="1981" y="161"/>
                  </a:cubicBezTo>
                  <a:cubicBezTo>
                    <a:pt x="1828" y="39"/>
                    <a:pt x="1675" y="1"/>
                    <a:pt x="1511"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6"/>
            <p:cNvSpPr/>
            <p:nvPr/>
          </p:nvSpPr>
          <p:spPr>
            <a:xfrm>
              <a:off x="2881150" y="3575450"/>
              <a:ext cx="50400" cy="21125"/>
            </a:xfrm>
            <a:custGeom>
              <a:rect b="b" l="l" r="r" t="t"/>
              <a:pathLst>
                <a:path extrusionOk="0" h="845" w="2016">
                  <a:moveTo>
                    <a:pt x="633" y="1"/>
                  </a:moveTo>
                  <a:cubicBezTo>
                    <a:pt x="556" y="1"/>
                    <a:pt x="479" y="5"/>
                    <a:pt x="401" y="15"/>
                  </a:cubicBezTo>
                  <a:cubicBezTo>
                    <a:pt x="0" y="40"/>
                    <a:pt x="0" y="541"/>
                    <a:pt x="401" y="592"/>
                  </a:cubicBezTo>
                  <a:cubicBezTo>
                    <a:pt x="777" y="642"/>
                    <a:pt x="1128" y="792"/>
                    <a:pt x="1504" y="842"/>
                  </a:cubicBezTo>
                  <a:cubicBezTo>
                    <a:pt x="1518" y="844"/>
                    <a:pt x="1532" y="844"/>
                    <a:pt x="1545" y="844"/>
                  </a:cubicBezTo>
                  <a:cubicBezTo>
                    <a:pt x="2000" y="844"/>
                    <a:pt x="2016" y="40"/>
                    <a:pt x="1526" y="40"/>
                  </a:cubicBezTo>
                  <a:cubicBezTo>
                    <a:pt x="1519" y="40"/>
                    <a:pt x="1512" y="40"/>
                    <a:pt x="1504" y="40"/>
                  </a:cubicBezTo>
                  <a:cubicBezTo>
                    <a:pt x="1464" y="43"/>
                    <a:pt x="1424" y="44"/>
                    <a:pt x="1383" y="44"/>
                  </a:cubicBezTo>
                  <a:cubicBezTo>
                    <a:pt x="1141" y="44"/>
                    <a:pt x="888" y="1"/>
                    <a:pt x="633" y="1"/>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16"/>
            <p:cNvSpPr/>
            <p:nvPr/>
          </p:nvSpPr>
          <p:spPr>
            <a:xfrm>
              <a:off x="2886750" y="3531550"/>
              <a:ext cx="55600" cy="29925"/>
            </a:xfrm>
            <a:custGeom>
              <a:rect b="b" l="l" r="r" t="t"/>
              <a:pathLst>
                <a:path extrusionOk="0" h="1197" w="2224">
                  <a:moveTo>
                    <a:pt x="171" y="0"/>
                  </a:moveTo>
                  <a:cubicBezTo>
                    <a:pt x="70" y="0"/>
                    <a:pt x="0" y="154"/>
                    <a:pt x="127" y="217"/>
                  </a:cubicBezTo>
                  <a:cubicBezTo>
                    <a:pt x="679" y="493"/>
                    <a:pt x="1155" y="1094"/>
                    <a:pt x="1782" y="1195"/>
                  </a:cubicBezTo>
                  <a:cubicBezTo>
                    <a:pt x="1792" y="1196"/>
                    <a:pt x="1803" y="1196"/>
                    <a:pt x="1813" y="1196"/>
                  </a:cubicBezTo>
                  <a:cubicBezTo>
                    <a:pt x="2027" y="1196"/>
                    <a:pt x="2223" y="960"/>
                    <a:pt x="2032" y="769"/>
                  </a:cubicBezTo>
                  <a:cubicBezTo>
                    <a:pt x="1556" y="317"/>
                    <a:pt x="804" y="292"/>
                    <a:pt x="228" y="17"/>
                  </a:cubicBezTo>
                  <a:cubicBezTo>
                    <a:pt x="208" y="5"/>
                    <a:pt x="189" y="0"/>
                    <a:pt x="171" y="0"/>
                  </a:cubicBezTo>
                  <a:close/>
                </a:path>
              </a:pathLst>
            </a:custGeom>
            <a:solidFill>
              <a:srgbClr val="34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116"/>
          <p:cNvGrpSpPr/>
          <p:nvPr/>
        </p:nvGrpSpPr>
        <p:grpSpPr>
          <a:xfrm>
            <a:off x="5237413" y="1120225"/>
            <a:ext cx="689875" cy="1007500"/>
            <a:chOff x="3243650" y="1156575"/>
            <a:chExt cx="689875" cy="1007500"/>
          </a:xfrm>
        </p:grpSpPr>
        <p:sp>
          <p:nvSpPr>
            <p:cNvPr id="4465" name="Google Shape;4465;p116"/>
            <p:cNvSpPr/>
            <p:nvPr/>
          </p:nvSpPr>
          <p:spPr>
            <a:xfrm>
              <a:off x="3243650" y="1557700"/>
              <a:ext cx="689875" cy="606375"/>
            </a:xfrm>
            <a:custGeom>
              <a:rect b="b" l="l" r="r" t="t"/>
              <a:pathLst>
                <a:path extrusionOk="0" h="24255" w="27595">
                  <a:moveTo>
                    <a:pt x="13860" y="0"/>
                  </a:moveTo>
                  <a:lnTo>
                    <a:pt x="9399" y="7319"/>
                  </a:lnTo>
                  <a:cubicBezTo>
                    <a:pt x="9399" y="7319"/>
                    <a:pt x="1003" y="8497"/>
                    <a:pt x="502" y="9098"/>
                  </a:cubicBezTo>
                  <a:cubicBezTo>
                    <a:pt x="1" y="9700"/>
                    <a:pt x="6918" y="14737"/>
                    <a:pt x="6918" y="14737"/>
                  </a:cubicBezTo>
                  <a:cubicBezTo>
                    <a:pt x="6918" y="14737"/>
                    <a:pt x="3960" y="23835"/>
                    <a:pt x="4462" y="24236"/>
                  </a:cubicBezTo>
                  <a:cubicBezTo>
                    <a:pt x="4478" y="24249"/>
                    <a:pt x="4506" y="24255"/>
                    <a:pt x="4544" y="24255"/>
                  </a:cubicBezTo>
                  <a:cubicBezTo>
                    <a:pt x="5631" y="24255"/>
                    <a:pt x="15138" y="19173"/>
                    <a:pt x="15138" y="19173"/>
                  </a:cubicBezTo>
                  <a:cubicBezTo>
                    <a:pt x="15138" y="19173"/>
                    <a:pt x="24006" y="23758"/>
                    <a:pt x="25051" y="23758"/>
                  </a:cubicBezTo>
                  <a:cubicBezTo>
                    <a:pt x="25093" y="23758"/>
                    <a:pt x="25123" y="23750"/>
                    <a:pt x="25138" y="23735"/>
                  </a:cubicBezTo>
                  <a:cubicBezTo>
                    <a:pt x="25514" y="23334"/>
                    <a:pt x="21855" y="14136"/>
                    <a:pt x="21855" y="14136"/>
                  </a:cubicBezTo>
                  <a:cubicBezTo>
                    <a:pt x="21855" y="14136"/>
                    <a:pt x="27595" y="6817"/>
                    <a:pt x="27394" y="6141"/>
                  </a:cubicBezTo>
                  <a:cubicBezTo>
                    <a:pt x="27351" y="5989"/>
                    <a:pt x="26946" y="5930"/>
                    <a:pt x="26338" y="5930"/>
                  </a:cubicBezTo>
                  <a:cubicBezTo>
                    <a:pt x="24121" y="5930"/>
                    <a:pt x="19199" y="6717"/>
                    <a:pt x="19199" y="6717"/>
                  </a:cubicBezTo>
                  <a:cubicBezTo>
                    <a:pt x="19199" y="6717"/>
                    <a:pt x="14437" y="201"/>
                    <a:pt x="13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6"/>
            <p:cNvSpPr/>
            <p:nvPr/>
          </p:nvSpPr>
          <p:spPr>
            <a:xfrm>
              <a:off x="3582000" y="1156575"/>
              <a:ext cx="21950" cy="425075"/>
            </a:xfrm>
            <a:custGeom>
              <a:rect b="b" l="l" r="r" t="t"/>
              <a:pathLst>
                <a:path extrusionOk="0" h="17003" w="878">
                  <a:moveTo>
                    <a:pt x="487" y="0"/>
                  </a:moveTo>
                  <a:cubicBezTo>
                    <a:pt x="396" y="0"/>
                    <a:pt x="301" y="71"/>
                    <a:pt x="301" y="180"/>
                  </a:cubicBezTo>
                  <a:cubicBezTo>
                    <a:pt x="301" y="180"/>
                    <a:pt x="276" y="431"/>
                    <a:pt x="226" y="882"/>
                  </a:cubicBezTo>
                  <a:cubicBezTo>
                    <a:pt x="201" y="1333"/>
                    <a:pt x="176" y="1985"/>
                    <a:pt x="151" y="2787"/>
                  </a:cubicBezTo>
                  <a:cubicBezTo>
                    <a:pt x="151" y="3163"/>
                    <a:pt x="176" y="3589"/>
                    <a:pt x="201" y="4040"/>
                  </a:cubicBezTo>
                  <a:cubicBezTo>
                    <a:pt x="226" y="4491"/>
                    <a:pt x="276" y="4967"/>
                    <a:pt x="251" y="5444"/>
                  </a:cubicBezTo>
                  <a:cubicBezTo>
                    <a:pt x="251" y="5945"/>
                    <a:pt x="251" y="6446"/>
                    <a:pt x="226" y="6947"/>
                  </a:cubicBezTo>
                  <a:cubicBezTo>
                    <a:pt x="201" y="7474"/>
                    <a:pt x="176" y="7975"/>
                    <a:pt x="151" y="8501"/>
                  </a:cubicBezTo>
                  <a:cubicBezTo>
                    <a:pt x="126" y="9554"/>
                    <a:pt x="101" y="10582"/>
                    <a:pt x="76" y="11559"/>
                  </a:cubicBezTo>
                  <a:cubicBezTo>
                    <a:pt x="76" y="12536"/>
                    <a:pt x="0" y="13439"/>
                    <a:pt x="0" y="14241"/>
                  </a:cubicBezTo>
                  <a:cubicBezTo>
                    <a:pt x="25" y="15795"/>
                    <a:pt x="201" y="16822"/>
                    <a:pt x="201" y="16822"/>
                  </a:cubicBezTo>
                  <a:cubicBezTo>
                    <a:pt x="226" y="16922"/>
                    <a:pt x="301" y="16973"/>
                    <a:pt x="376" y="16998"/>
                  </a:cubicBezTo>
                  <a:cubicBezTo>
                    <a:pt x="393" y="17001"/>
                    <a:pt x="408" y="17002"/>
                    <a:pt x="424" y="17002"/>
                  </a:cubicBezTo>
                  <a:cubicBezTo>
                    <a:pt x="526" y="17002"/>
                    <a:pt x="605" y="16931"/>
                    <a:pt x="627" y="16822"/>
                  </a:cubicBezTo>
                  <a:cubicBezTo>
                    <a:pt x="627" y="16822"/>
                    <a:pt x="827" y="15795"/>
                    <a:pt x="853" y="14241"/>
                  </a:cubicBezTo>
                  <a:cubicBezTo>
                    <a:pt x="878" y="13464"/>
                    <a:pt x="802" y="12536"/>
                    <a:pt x="802" y="11559"/>
                  </a:cubicBezTo>
                  <a:cubicBezTo>
                    <a:pt x="802" y="10582"/>
                    <a:pt x="802" y="9554"/>
                    <a:pt x="777" y="8501"/>
                  </a:cubicBezTo>
                  <a:cubicBezTo>
                    <a:pt x="752" y="7975"/>
                    <a:pt x="727" y="7474"/>
                    <a:pt x="727" y="6947"/>
                  </a:cubicBezTo>
                  <a:cubicBezTo>
                    <a:pt x="702" y="6446"/>
                    <a:pt x="702" y="5945"/>
                    <a:pt x="702" y="5444"/>
                  </a:cubicBezTo>
                  <a:cubicBezTo>
                    <a:pt x="702" y="4967"/>
                    <a:pt x="727" y="4491"/>
                    <a:pt x="777" y="4040"/>
                  </a:cubicBezTo>
                  <a:cubicBezTo>
                    <a:pt x="802" y="3589"/>
                    <a:pt x="827" y="3163"/>
                    <a:pt x="827" y="2787"/>
                  </a:cubicBezTo>
                  <a:cubicBezTo>
                    <a:pt x="827" y="2010"/>
                    <a:pt x="802" y="1358"/>
                    <a:pt x="777" y="882"/>
                  </a:cubicBezTo>
                  <a:cubicBezTo>
                    <a:pt x="727" y="431"/>
                    <a:pt x="702" y="180"/>
                    <a:pt x="702" y="180"/>
                  </a:cubicBezTo>
                  <a:cubicBezTo>
                    <a:pt x="702" y="80"/>
                    <a:pt x="627" y="5"/>
                    <a:pt x="527" y="5"/>
                  </a:cubicBezTo>
                  <a:cubicBezTo>
                    <a:pt x="514" y="2"/>
                    <a:pt x="500" y="0"/>
                    <a:pt x="4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6"/>
            <p:cNvSpPr/>
            <p:nvPr/>
          </p:nvSpPr>
          <p:spPr>
            <a:xfrm>
              <a:off x="3524350" y="1592550"/>
              <a:ext cx="68325" cy="201175"/>
            </a:xfrm>
            <a:custGeom>
              <a:rect b="b" l="l" r="r" t="t"/>
              <a:pathLst>
                <a:path extrusionOk="0" h="8047" w="2733">
                  <a:moveTo>
                    <a:pt x="2556" y="0"/>
                  </a:moveTo>
                  <a:cubicBezTo>
                    <a:pt x="2510" y="0"/>
                    <a:pt x="2482" y="29"/>
                    <a:pt x="2482" y="85"/>
                  </a:cubicBezTo>
                  <a:cubicBezTo>
                    <a:pt x="2482" y="85"/>
                    <a:pt x="2331" y="586"/>
                    <a:pt x="2206" y="1338"/>
                  </a:cubicBezTo>
                  <a:cubicBezTo>
                    <a:pt x="2131" y="1714"/>
                    <a:pt x="2081" y="2165"/>
                    <a:pt x="1981" y="2641"/>
                  </a:cubicBezTo>
                  <a:cubicBezTo>
                    <a:pt x="1880" y="3118"/>
                    <a:pt x="1755" y="3619"/>
                    <a:pt x="1630" y="4120"/>
                  </a:cubicBezTo>
                  <a:cubicBezTo>
                    <a:pt x="1504" y="4621"/>
                    <a:pt x="1379" y="5123"/>
                    <a:pt x="1179" y="5574"/>
                  </a:cubicBezTo>
                  <a:cubicBezTo>
                    <a:pt x="1103" y="5799"/>
                    <a:pt x="1003" y="6000"/>
                    <a:pt x="903" y="6200"/>
                  </a:cubicBezTo>
                  <a:cubicBezTo>
                    <a:pt x="778" y="6401"/>
                    <a:pt x="702" y="6576"/>
                    <a:pt x="602" y="6752"/>
                  </a:cubicBezTo>
                  <a:cubicBezTo>
                    <a:pt x="427" y="7103"/>
                    <a:pt x="301" y="7378"/>
                    <a:pt x="176" y="7579"/>
                  </a:cubicBezTo>
                  <a:cubicBezTo>
                    <a:pt x="76" y="7779"/>
                    <a:pt x="26" y="7879"/>
                    <a:pt x="26" y="7879"/>
                  </a:cubicBezTo>
                  <a:lnTo>
                    <a:pt x="26" y="7905"/>
                  </a:lnTo>
                  <a:cubicBezTo>
                    <a:pt x="1" y="7930"/>
                    <a:pt x="1" y="8005"/>
                    <a:pt x="51" y="8030"/>
                  </a:cubicBezTo>
                  <a:cubicBezTo>
                    <a:pt x="61" y="8040"/>
                    <a:pt x="80" y="8046"/>
                    <a:pt x="101" y="8046"/>
                  </a:cubicBezTo>
                  <a:cubicBezTo>
                    <a:pt x="130" y="8046"/>
                    <a:pt x="161" y="8034"/>
                    <a:pt x="176" y="8005"/>
                  </a:cubicBezTo>
                  <a:cubicBezTo>
                    <a:pt x="176" y="8005"/>
                    <a:pt x="276" y="7905"/>
                    <a:pt x="402" y="7704"/>
                  </a:cubicBezTo>
                  <a:cubicBezTo>
                    <a:pt x="477" y="7629"/>
                    <a:pt x="552" y="7504"/>
                    <a:pt x="627" y="7378"/>
                  </a:cubicBezTo>
                  <a:cubicBezTo>
                    <a:pt x="727" y="7228"/>
                    <a:pt x="803" y="7077"/>
                    <a:pt x="903" y="6902"/>
                  </a:cubicBezTo>
                  <a:cubicBezTo>
                    <a:pt x="1003" y="6727"/>
                    <a:pt x="1078" y="6526"/>
                    <a:pt x="1154" y="6326"/>
                  </a:cubicBezTo>
                  <a:cubicBezTo>
                    <a:pt x="1229" y="6100"/>
                    <a:pt x="1304" y="5874"/>
                    <a:pt x="1404" y="5649"/>
                  </a:cubicBezTo>
                  <a:cubicBezTo>
                    <a:pt x="1479" y="5423"/>
                    <a:pt x="1555" y="5173"/>
                    <a:pt x="1680" y="4947"/>
                  </a:cubicBezTo>
                  <a:cubicBezTo>
                    <a:pt x="1755" y="4696"/>
                    <a:pt x="1855" y="4446"/>
                    <a:pt x="1930" y="4195"/>
                  </a:cubicBezTo>
                  <a:cubicBezTo>
                    <a:pt x="2081" y="3719"/>
                    <a:pt x="2231" y="3193"/>
                    <a:pt x="2331" y="2717"/>
                  </a:cubicBezTo>
                  <a:cubicBezTo>
                    <a:pt x="2457" y="2240"/>
                    <a:pt x="2557" y="1789"/>
                    <a:pt x="2607" y="1413"/>
                  </a:cubicBezTo>
                  <a:cubicBezTo>
                    <a:pt x="2732" y="636"/>
                    <a:pt x="2682" y="85"/>
                    <a:pt x="2682" y="85"/>
                  </a:cubicBezTo>
                  <a:cubicBezTo>
                    <a:pt x="2682" y="60"/>
                    <a:pt x="2632" y="10"/>
                    <a:pt x="2607" y="10"/>
                  </a:cubicBezTo>
                  <a:cubicBezTo>
                    <a:pt x="2588" y="3"/>
                    <a:pt x="2571" y="0"/>
                    <a:pt x="25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6"/>
            <p:cNvSpPr/>
            <p:nvPr/>
          </p:nvSpPr>
          <p:spPr>
            <a:xfrm>
              <a:off x="3432200" y="1780000"/>
              <a:ext cx="142300" cy="110200"/>
            </a:xfrm>
            <a:custGeom>
              <a:rect b="b" l="l" r="r" t="t"/>
              <a:pathLst>
                <a:path extrusionOk="0" h="4408" w="5692">
                  <a:moveTo>
                    <a:pt x="2351" y="0"/>
                  </a:moveTo>
                  <a:cubicBezTo>
                    <a:pt x="1094" y="0"/>
                    <a:pt x="583" y="1122"/>
                    <a:pt x="403" y="1660"/>
                  </a:cubicBezTo>
                  <a:cubicBezTo>
                    <a:pt x="1" y="2844"/>
                    <a:pt x="918" y="4408"/>
                    <a:pt x="2479" y="4408"/>
                  </a:cubicBezTo>
                  <a:cubicBezTo>
                    <a:pt x="2570" y="4408"/>
                    <a:pt x="2664" y="4403"/>
                    <a:pt x="2759" y="4392"/>
                  </a:cubicBezTo>
                  <a:cubicBezTo>
                    <a:pt x="4739" y="4191"/>
                    <a:pt x="5692" y="1158"/>
                    <a:pt x="3486" y="256"/>
                  </a:cubicBezTo>
                  <a:cubicBezTo>
                    <a:pt x="3053" y="76"/>
                    <a:pt x="2677" y="0"/>
                    <a:pt x="2351" y="0"/>
                  </a:cubicBezTo>
                  <a:close/>
                </a:path>
              </a:pathLst>
            </a:custGeom>
            <a:solidFill>
              <a:srgbClr val="CB91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6"/>
            <p:cNvSpPr/>
            <p:nvPr/>
          </p:nvSpPr>
          <p:spPr>
            <a:xfrm>
              <a:off x="3482375" y="1830250"/>
              <a:ext cx="24450" cy="24450"/>
            </a:xfrm>
            <a:custGeom>
              <a:rect b="b" l="l" r="r" t="t"/>
              <a:pathLst>
                <a:path extrusionOk="0" h="978" w="978">
                  <a:moveTo>
                    <a:pt x="502" y="1"/>
                  </a:moveTo>
                  <a:cubicBezTo>
                    <a:pt x="226" y="1"/>
                    <a:pt x="0" y="226"/>
                    <a:pt x="0" y="502"/>
                  </a:cubicBezTo>
                  <a:cubicBezTo>
                    <a:pt x="0" y="777"/>
                    <a:pt x="226" y="978"/>
                    <a:pt x="502" y="978"/>
                  </a:cubicBezTo>
                  <a:cubicBezTo>
                    <a:pt x="777" y="978"/>
                    <a:pt x="978" y="777"/>
                    <a:pt x="978" y="502"/>
                  </a:cubicBezTo>
                  <a:cubicBezTo>
                    <a:pt x="978" y="226"/>
                    <a:pt x="777" y="1"/>
                    <a:pt x="502" y="1"/>
                  </a:cubicBezTo>
                  <a:close/>
                </a:path>
              </a:pathLst>
            </a:custGeom>
            <a:solidFill>
              <a:srgbClr val="4C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6"/>
            <p:cNvSpPr/>
            <p:nvPr/>
          </p:nvSpPr>
          <p:spPr>
            <a:xfrm>
              <a:off x="3439150" y="1815850"/>
              <a:ext cx="55775" cy="29475"/>
            </a:xfrm>
            <a:custGeom>
              <a:rect b="b" l="l" r="r" t="t"/>
              <a:pathLst>
                <a:path extrusionOk="0" h="1179" w="2231">
                  <a:moveTo>
                    <a:pt x="100" y="0"/>
                  </a:moveTo>
                  <a:cubicBezTo>
                    <a:pt x="25" y="25"/>
                    <a:pt x="0" y="100"/>
                    <a:pt x="50" y="150"/>
                  </a:cubicBezTo>
                  <a:cubicBezTo>
                    <a:pt x="50" y="150"/>
                    <a:pt x="50" y="201"/>
                    <a:pt x="100" y="251"/>
                  </a:cubicBezTo>
                  <a:cubicBezTo>
                    <a:pt x="150" y="301"/>
                    <a:pt x="201" y="376"/>
                    <a:pt x="276" y="451"/>
                  </a:cubicBezTo>
                  <a:cubicBezTo>
                    <a:pt x="351" y="526"/>
                    <a:pt x="451" y="602"/>
                    <a:pt x="577" y="702"/>
                  </a:cubicBezTo>
                  <a:cubicBezTo>
                    <a:pt x="702" y="777"/>
                    <a:pt x="802" y="852"/>
                    <a:pt x="952" y="927"/>
                  </a:cubicBezTo>
                  <a:cubicBezTo>
                    <a:pt x="1078" y="978"/>
                    <a:pt x="1228" y="1053"/>
                    <a:pt x="1353" y="1078"/>
                  </a:cubicBezTo>
                  <a:cubicBezTo>
                    <a:pt x="1504" y="1128"/>
                    <a:pt x="1629" y="1153"/>
                    <a:pt x="1729" y="1178"/>
                  </a:cubicBezTo>
                  <a:lnTo>
                    <a:pt x="2105" y="1178"/>
                  </a:lnTo>
                  <a:cubicBezTo>
                    <a:pt x="2155" y="1178"/>
                    <a:pt x="2206" y="1153"/>
                    <a:pt x="2206" y="1103"/>
                  </a:cubicBezTo>
                  <a:cubicBezTo>
                    <a:pt x="2231" y="1053"/>
                    <a:pt x="2206" y="978"/>
                    <a:pt x="2155" y="978"/>
                  </a:cubicBezTo>
                  <a:lnTo>
                    <a:pt x="2130" y="952"/>
                  </a:lnTo>
                  <a:cubicBezTo>
                    <a:pt x="2130" y="952"/>
                    <a:pt x="2005" y="902"/>
                    <a:pt x="1805" y="852"/>
                  </a:cubicBezTo>
                  <a:cubicBezTo>
                    <a:pt x="1704" y="827"/>
                    <a:pt x="1604" y="752"/>
                    <a:pt x="1504" y="727"/>
                  </a:cubicBezTo>
                  <a:cubicBezTo>
                    <a:pt x="1379" y="677"/>
                    <a:pt x="1253" y="602"/>
                    <a:pt x="1128" y="551"/>
                  </a:cubicBezTo>
                  <a:cubicBezTo>
                    <a:pt x="1028" y="501"/>
                    <a:pt x="902" y="426"/>
                    <a:pt x="802" y="376"/>
                  </a:cubicBezTo>
                  <a:cubicBezTo>
                    <a:pt x="677" y="301"/>
                    <a:pt x="577" y="251"/>
                    <a:pt x="501" y="176"/>
                  </a:cubicBezTo>
                  <a:cubicBezTo>
                    <a:pt x="326" y="75"/>
                    <a:pt x="201" y="0"/>
                    <a:pt x="201" y="0"/>
                  </a:cubicBezTo>
                  <a:close/>
                </a:path>
              </a:pathLst>
            </a:custGeom>
            <a:solidFill>
              <a:srgbClr val="4C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16"/>
            <p:cNvSpPr/>
            <p:nvPr/>
          </p:nvSpPr>
          <p:spPr>
            <a:xfrm>
              <a:off x="3595150" y="1582600"/>
              <a:ext cx="73350" cy="249550"/>
            </a:xfrm>
            <a:custGeom>
              <a:rect b="b" l="l" r="r" t="t"/>
              <a:pathLst>
                <a:path extrusionOk="0" h="9982" w="2934">
                  <a:moveTo>
                    <a:pt x="174" y="0"/>
                  </a:moveTo>
                  <a:cubicBezTo>
                    <a:pt x="134" y="0"/>
                    <a:pt x="96" y="41"/>
                    <a:pt x="76" y="82"/>
                  </a:cubicBezTo>
                  <a:cubicBezTo>
                    <a:pt x="76" y="82"/>
                    <a:pt x="51" y="257"/>
                    <a:pt x="26" y="533"/>
                  </a:cubicBezTo>
                  <a:cubicBezTo>
                    <a:pt x="26" y="809"/>
                    <a:pt x="1" y="1235"/>
                    <a:pt x="26" y="1711"/>
                  </a:cubicBezTo>
                  <a:cubicBezTo>
                    <a:pt x="51" y="1962"/>
                    <a:pt x="51" y="2212"/>
                    <a:pt x="101" y="2488"/>
                  </a:cubicBezTo>
                  <a:cubicBezTo>
                    <a:pt x="151" y="2764"/>
                    <a:pt x="176" y="3064"/>
                    <a:pt x="226" y="3365"/>
                  </a:cubicBezTo>
                  <a:cubicBezTo>
                    <a:pt x="327" y="3967"/>
                    <a:pt x="402" y="4618"/>
                    <a:pt x="552" y="5245"/>
                  </a:cubicBezTo>
                  <a:cubicBezTo>
                    <a:pt x="627" y="5571"/>
                    <a:pt x="677" y="5897"/>
                    <a:pt x="803" y="6197"/>
                  </a:cubicBezTo>
                  <a:cubicBezTo>
                    <a:pt x="878" y="6498"/>
                    <a:pt x="978" y="6799"/>
                    <a:pt x="1103" y="7100"/>
                  </a:cubicBezTo>
                  <a:cubicBezTo>
                    <a:pt x="1204" y="7375"/>
                    <a:pt x="1304" y="7651"/>
                    <a:pt x="1429" y="7927"/>
                  </a:cubicBezTo>
                  <a:cubicBezTo>
                    <a:pt x="1530" y="8177"/>
                    <a:pt x="1630" y="8428"/>
                    <a:pt x="1780" y="8628"/>
                  </a:cubicBezTo>
                  <a:cubicBezTo>
                    <a:pt x="1906" y="8854"/>
                    <a:pt x="2031" y="9029"/>
                    <a:pt x="2131" y="9205"/>
                  </a:cubicBezTo>
                  <a:cubicBezTo>
                    <a:pt x="2256" y="9355"/>
                    <a:pt x="2357" y="9506"/>
                    <a:pt x="2457" y="9606"/>
                  </a:cubicBezTo>
                  <a:cubicBezTo>
                    <a:pt x="2632" y="9831"/>
                    <a:pt x="2758" y="9957"/>
                    <a:pt x="2758" y="9957"/>
                  </a:cubicBezTo>
                  <a:cubicBezTo>
                    <a:pt x="2783" y="9982"/>
                    <a:pt x="2833" y="9982"/>
                    <a:pt x="2883" y="9982"/>
                  </a:cubicBezTo>
                  <a:cubicBezTo>
                    <a:pt x="2933" y="9957"/>
                    <a:pt x="2933" y="9881"/>
                    <a:pt x="2908" y="9831"/>
                  </a:cubicBezTo>
                  <a:cubicBezTo>
                    <a:pt x="2908" y="9831"/>
                    <a:pt x="2833" y="9681"/>
                    <a:pt x="2708" y="9430"/>
                  </a:cubicBezTo>
                  <a:cubicBezTo>
                    <a:pt x="2632" y="9305"/>
                    <a:pt x="2557" y="9180"/>
                    <a:pt x="2457" y="9004"/>
                  </a:cubicBezTo>
                  <a:cubicBezTo>
                    <a:pt x="2357" y="8829"/>
                    <a:pt x="2256" y="8628"/>
                    <a:pt x="2131" y="8428"/>
                  </a:cubicBezTo>
                  <a:cubicBezTo>
                    <a:pt x="2031" y="8227"/>
                    <a:pt x="1906" y="7977"/>
                    <a:pt x="1780" y="7751"/>
                  </a:cubicBezTo>
                  <a:cubicBezTo>
                    <a:pt x="1655" y="7501"/>
                    <a:pt x="1530" y="7250"/>
                    <a:pt x="1429" y="6974"/>
                  </a:cubicBezTo>
                  <a:cubicBezTo>
                    <a:pt x="1304" y="6699"/>
                    <a:pt x="1204" y="6398"/>
                    <a:pt x="1129" y="6097"/>
                  </a:cubicBezTo>
                  <a:cubicBezTo>
                    <a:pt x="1003" y="5796"/>
                    <a:pt x="928" y="5496"/>
                    <a:pt x="853" y="5170"/>
                  </a:cubicBezTo>
                  <a:cubicBezTo>
                    <a:pt x="753" y="4869"/>
                    <a:pt x="677" y="4568"/>
                    <a:pt x="602" y="4242"/>
                  </a:cubicBezTo>
                  <a:cubicBezTo>
                    <a:pt x="552" y="3942"/>
                    <a:pt x="477" y="3641"/>
                    <a:pt x="452" y="3340"/>
                  </a:cubicBezTo>
                  <a:cubicBezTo>
                    <a:pt x="377" y="2739"/>
                    <a:pt x="377" y="2187"/>
                    <a:pt x="352" y="1686"/>
                  </a:cubicBezTo>
                  <a:cubicBezTo>
                    <a:pt x="327" y="1210"/>
                    <a:pt x="301" y="809"/>
                    <a:pt x="301" y="533"/>
                  </a:cubicBezTo>
                  <a:cubicBezTo>
                    <a:pt x="301" y="257"/>
                    <a:pt x="301" y="107"/>
                    <a:pt x="301" y="107"/>
                  </a:cubicBezTo>
                  <a:cubicBezTo>
                    <a:pt x="276" y="57"/>
                    <a:pt x="251" y="7"/>
                    <a:pt x="201" y="7"/>
                  </a:cubicBezTo>
                  <a:cubicBezTo>
                    <a:pt x="192" y="2"/>
                    <a:pt x="183" y="0"/>
                    <a:pt x="1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16"/>
            <p:cNvSpPr/>
            <p:nvPr/>
          </p:nvSpPr>
          <p:spPr>
            <a:xfrm>
              <a:off x="3630250" y="1823975"/>
              <a:ext cx="120950" cy="120325"/>
            </a:xfrm>
            <a:custGeom>
              <a:rect b="b" l="l" r="r" t="t"/>
              <a:pathLst>
                <a:path extrusionOk="0" h="4813" w="4838">
                  <a:moveTo>
                    <a:pt x="2406" y="1"/>
                  </a:moveTo>
                  <a:cubicBezTo>
                    <a:pt x="1078" y="1"/>
                    <a:pt x="0" y="1079"/>
                    <a:pt x="0" y="2407"/>
                  </a:cubicBezTo>
                  <a:cubicBezTo>
                    <a:pt x="0" y="3735"/>
                    <a:pt x="1078" y="4813"/>
                    <a:pt x="2406" y="4813"/>
                  </a:cubicBezTo>
                  <a:cubicBezTo>
                    <a:pt x="3760" y="4813"/>
                    <a:pt x="4837" y="3735"/>
                    <a:pt x="4837" y="2407"/>
                  </a:cubicBezTo>
                  <a:cubicBezTo>
                    <a:pt x="4837" y="1079"/>
                    <a:pt x="3760" y="1"/>
                    <a:pt x="2406" y="1"/>
                  </a:cubicBezTo>
                  <a:close/>
                </a:path>
              </a:pathLst>
            </a:custGeom>
            <a:solidFill>
              <a:srgbClr val="CB91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16"/>
            <p:cNvSpPr/>
            <p:nvPr/>
          </p:nvSpPr>
          <p:spPr>
            <a:xfrm>
              <a:off x="3675975" y="1877875"/>
              <a:ext cx="25725" cy="25700"/>
            </a:xfrm>
            <a:custGeom>
              <a:rect b="b" l="l" r="r" t="t"/>
              <a:pathLst>
                <a:path extrusionOk="0" h="1028" w="1029">
                  <a:moveTo>
                    <a:pt x="527" y="0"/>
                  </a:moveTo>
                  <a:cubicBezTo>
                    <a:pt x="226" y="0"/>
                    <a:pt x="1" y="226"/>
                    <a:pt x="1" y="527"/>
                  </a:cubicBezTo>
                  <a:cubicBezTo>
                    <a:pt x="1" y="802"/>
                    <a:pt x="226" y="1028"/>
                    <a:pt x="527" y="1028"/>
                  </a:cubicBezTo>
                  <a:cubicBezTo>
                    <a:pt x="803" y="1028"/>
                    <a:pt x="1028" y="802"/>
                    <a:pt x="1028" y="527"/>
                  </a:cubicBezTo>
                  <a:cubicBezTo>
                    <a:pt x="1028" y="226"/>
                    <a:pt x="803" y="0"/>
                    <a:pt x="527" y="0"/>
                  </a:cubicBezTo>
                  <a:close/>
                </a:path>
              </a:pathLst>
            </a:custGeom>
            <a:solidFill>
              <a:srgbClr val="4C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16"/>
            <p:cNvSpPr/>
            <p:nvPr/>
          </p:nvSpPr>
          <p:spPr>
            <a:xfrm>
              <a:off x="3686625" y="1842525"/>
              <a:ext cx="51425" cy="51025"/>
            </a:xfrm>
            <a:custGeom>
              <a:rect b="b" l="l" r="r" t="t"/>
              <a:pathLst>
                <a:path extrusionOk="0" h="2041" w="2057">
                  <a:moveTo>
                    <a:pt x="1937" y="1"/>
                  </a:moveTo>
                  <a:cubicBezTo>
                    <a:pt x="1896" y="1"/>
                    <a:pt x="1856" y="24"/>
                    <a:pt x="1856" y="61"/>
                  </a:cubicBezTo>
                  <a:lnTo>
                    <a:pt x="1830" y="86"/>
                  </a:lnTo>
                  <a:cubicBezTo>
                    <a:pt x="1830" y="86"/>
                    <a:pt x="1805" y="136"/>
                    <a:pt x="1805" y="186"/>
                  </a:cubicBezTo>
                  <a:cubicBezTo>
                    <a:pt x="1780" y="261"/>
                    <a:pt x="1730" y="337"/>
                    <a:pt x="1680" y="437"/>
                  </a:cubicBezTo>
                  <a:cubicBezTo>
                    <a:pt x="1655" y="487"/>
                    <a:pt x="1605" y="537"/>
                    <a:pt x="1580" y="587"/>
                  </a:cubicBezTo>
                  <a:cubicBezTo>
                    <a:pt x="1530" y="637"/>
                    <a:pt x="1480" y="688"/>
                    <a:pt x="1429" y="738"/>
                  </a:cubicBezTo>
                  <a:cubicBezTo>
                    <a:pt x="1329" y="863"/>
                    <a:pt x="1229" y="963"/>
                    <a:pt x="1104" y="1063"/>
                  </a:cubicBezTo>
                  <a:cubicBezTo>
                    <a:pt x="853" y="1264"/>
                    <a:pt x="602" y="1464"/>
                    <a:pt x="402" y="1590"/>
                  </a:cubicBezTo>
                  <a:cubicBezTo>
                    <a:pt x="176" y="1740"/>
                    <a:pt x="51" y="1840"/>
                    <a:pt x="51" y="1840"/>
                  </a:cubicBezTo>
                  <a:cubicBezTo>
                    <a:pt x="1" y="1865"/>
                    <a:pt x="1" y="1891"/>
                    <a:pt x="1" y="1941"/>
                  </a:cubicBezTo>
                  <a:cubicBezTo>
                    <a:pt x="1" y="2016"/>
                    <a:pt x="76" y="2041"/>
                    <a:pt x="126" y="2041"/>
                  </a:cubicBezTo>
                  <a:cubicBezTo>
                    <a:pt x="126" y="2041"/>
                    <a:pt x="302" y="1991"/>
                    <a:pt x="552" y="1891"/>
                  </a:cubicBezTo>
                  <a:cubicBezTo>
                    <a:pt x="803" y="1790"/>
                    <a:pt x="1104" y="1615"/>
                    <a:pt x="1379" y="1389"/>
                  </a:cubicBezTo>
                  <a:cubicBezTo>
                    <a:pt x="1505" y="1264"/>
                    <a:pt x="1630" y="1139"/>
                    <a:pt x="1730" y="988"/>
                  </a:cubicBezTo>
                  <a:cubicBezTo>
                    <a:pt x="1856" y="863"/>
                    <a:pt x="1906" y="713"/>
                    <a:pt x="1981" y="587"/>
                  </a:cubicBezTo>
                  <a:cubicBezTo>
                    <a:pt x="2006" y="437"/>
                    <a:pt x="2056" y="337"/>
                    <a:pt x="2056" y="236"/>
                  </a:cubicBezTo>
                  <a:cubicBezTo>
                    <a:pt x="2056" y="161"/>
                    <a:pt x="2056" y="111"/>
                    <a:pt x="2056" y="111"/>
                  </a:cubicBezTo>
                  <a:cubicBezTo>
                    <a:pt x="2056" y="61"/>
                    <a:pt x="2031" y="36"/>
                    <a:pt x="1981" y="11"/>
                  </a:cubicBezTo>
                  <a:cubicBezTo>
                    <a:pt x="1967" y="4"/>
                    <a:pt x="1952" y="1"/>
                    <a:pt x="1937" y="1"/>
                  </a:cubicBezTo>
                  <a:close/>
                </a:path>
              </a:pathLst>
            </a:custGeom>
            <a:solidFill>
              <a:srgbClr val="4C28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6"/>
            <p:cNvSpPr/>
            <p:nvPr/>
          </p:nvSpPr>
          <p:spPr>
            <a:xfrm>
              <a:off x="3461700" y="1478600"/>
              <a:ext cx="139125" cy="123525"/>
            </a:xfrm>
            <a:custGeom>
              <a:rect b="b" l="l" r="r" t="t"/>
              <a:pathLst>
                <a:path extrusionOk="0" h="4941" w="5565">
                  <a:moveTo>
                    <a:pt x="1680" y="683"/>
                  </a:moveTo>
                  <a:cubicBezTo>
                    <a:pt x="1980" y="683"/>
                    <a:pt x="2331" y="833"/>
                    <a:pt x="2632" y="1084"/>
                  </a:cubicBezTo>
                  <a:cubicBezTo>
                    <a:pt x="3208" y="1560"/>
                    <a:pt x="3584" y="2237"/>
                    <a:pt x="3960" y="2763"/>
                  </a:cubicBezTo>
                  <a:cubicBezTo>
                    <a:pt x="4311" y="3315"/>
                    <a:pt x="4612" y="3766"/>
                    <a:pt x="4812" y="4066"/>
                  </a:cubicBezTo>
                  <a:cubicBezTo>
                    <a:pt x="4913" y="4192"/>
                    <a:pt x="4963" y="4292"/>
                    <a:pt x="5013" y="4367"/>
                  </a:cubicBezTo>
                  <a:cubicBezTo>
                    <a:pt x="4938" y="4392"/>
                    <a:pt x="4863" y="4392"/>
                    <a:pt x="4737" y="4392"/>
                  </a:cubicBezTo>
                  <a:cubicBezTo>
                    <a:pt x="4386" y="4392"/>
                    <a:pt x="3885" y="4292"/>
                    <a:pt x="3284" y="4092"/>
                  </a:cubicBezTo>
                  <a:cubicBezTo>
                    <a:pt x="2983" y="3966"/>
                    <a:pt x="2657" y="3866"/>
                    <a:pt x="2331" y="3716"/>
                  </a:cubicBezTo>
                  <a:cubicBezTo>
                    <a:pt x="1980" y="3565"/>
                    <a:pt x="1629" y="3390"/>
                    <a:pt x="1329" y="3114"/>
                  </a:cubicBezTo>
                  <a:cubicBezTo>
                    <a:pt x="1028" y="2863"/>
                    <a:pt x="752" y="2538"/>
                    <a:pt x="627" y="2162"/>
                  </a:cubicBezTo>
                  <a:cubicBezTo>
                    <a:pt x="502" y="1811"/>
                    <a:pt x="577" y="1460"/>
                    <a:pt x="802" y="1209"/>
                  </a:cubicBezTo>
                  <a:cubicBezTo>
                    <a:pt x="827" y="1159"/>
                    <a:pt x="928" y="1084"/>
                    <a:pt x="1003" y="984"/>
                  </a:cubicBezTo>
                  <a:cubicBezTo>
                    <a:pt x="1053" y="959"/>
                    <a:pt x="1153" y="884"/>
                    <a:pt x="1203" y="833"/>
                  </a:cubicBezTo>
                  <a:cubicBezTo>
                    <a:pt x="1354" y="758"/>
                    <a:pt x="1529" y="708"/>
                    <a:pt x="1680" y="683"/>
                  </a:cubicBezTo>
                  <a:close/>
                  <a:moveTo>
                    <a:pt x="1766" y="0"/>
                  </a:moveTo>
                  <a:cubicBezTo>
                    <a:pt x="1721" y="0"/>
                    <a:pt x="1676" y="2"/>
                    <a:pt x="1629" y="6"/>
                  </a:cubicBezTo>
                  <a:cubicBezTo>
                    <a:pt x="1354" y="31"/>
                    <a:pt x="1078" y="132"/>
                    <a:pt x="852" y="282"/>
                  </a:cubicBezTo>
                  <a:cubicBezTo>
                    <a:pt x="752" y="357"/>
                    <a:pt x="652" y="432"/>
                    <a:pt x="527" y="533"/>
                  </a:cubicBezTo>
                  <a:cubicBezTo>
                    <a:pt x="451" y="608"/>
                    <a:pt x="376" y="683"/>
                    <a:pt x="301" y="808"/>
                  </a:cubicBezTo>
                  <a:cubicBezTo>
                    <a:pt x="126" y="1059"/>
                    <a:pt x="25" y="1310"/>
                    <a:pt x="0" y="1585"/>
                  </a:cubicBezTo>
                  <a:cubicBezTo>
                    <a:pt x="0" y="1861"/>
                    <a:pt x="76" y="2137"/>
                    <a:pt x="176" y="2362"/>
                  </a:cubicBezTo>
                  <a:cubicBezTo>
                    <a:pt x="401" y="2813"/>
                    <a:pt x="727" y="3164"/>
                    <a:pt x="1053" y="3440"/>
                  </a:cubicBezTo>
                  <a:cubicBezTo>
                    <a:pt x="1705" y="4016"/>
                    <a:pt x="2381" y="4493"/>
                    <a:pt x="3058" y="4718"/>
                  </a:cubicBezTo>
                  <a:cubicBezTo>
                    <a:pt x="3551" y="4882"/>
                    <a:pt x="4017" y="4940"/>
                    <a:pt x="4399" y="4940"/>
                  </a:cubicBezTo>
                  <a:cubicBezTo>
                    <a:pt x="4541" y="4940"/>
                    <a:pt x="4672" y="4932"/>
                    <a:pt x="4787" y="4919"/>
                  </a:cubicBezTo>
                  <a:cubicBezTo>
                    <a:pt x="5013" y="4894"/>
                    <a:pt x="5163" y="4818"/>
                    <a:pt x="5289" y="4768"/>
                  </a:cubicBezTo>
                  <a:cubicBezTo>
                    <a:pt x="5389" y="4718"/>
                    <a:pt x="5439" y="4693"/>
                    <a:pt x="5439" y="4693"/>
                  </a:cubicBezTo>
                  <a:cubicBezTo>
                    <a:pt x="5539" y="4643"/>
                    <a:pt x="5564" y="4543"/>
                    <a:pt x="5564" y="4468"/>
                  </a:cubicBezTo>
                  <a:lnTo>
                    <a:pt x="5539" y="4417"/>
                  </a:lnTo>
                  <a:cubicBezTo>
                    <a:pt x="5539" y="4417"/>
                    <a:pt x="5489" y="4192"/>
                    <a:pt x="5364" y="3816"/>
                  </a:cubicBezTo>
                  <a:cubicBezTo>
                    <a:pt x="5238" y="3440"/>
                    <a:pt x="5013" y="2889"/>
                    <a:pt x="4662" y="2312"/>
                  </a:cubicBezTo>
                  <a:cubicBezTo>
                    <a:pt x="4487" y="2011"/>
                    <a:pt x="4261" y="1711"/>
                    <a:pt x="4010" y="1385"/>
                  </a:cubicBezTo>
                  <a:cubicBezTo>
                    <a:pt x="3735" y="1084"/>
                    <a:pt x="3434" y="783"/>
                    <a:pt x="3058" y="508"/>
                  </a:cubicBezTo>
                  <a:cubicBezTo>
                    <a:pt x="2712" y="254"/>
                    <a:pt x="2282" y="0"/>
                    <a:pt x="1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6"/>
            <p:cNvSpPr/>
            <p:nvPr/>
          </p:nvSpPr>
          <p:spPr>
            <a:xfrm>
              <a:off x="3590775" y="1479325"/>
              <a:ext cx="139125" cy="123950"/>
            </a:xfrm>
            <a:custGeom>
              <a:rect b="b" l="l" r="r" t="t"/>
              <a:pathLst>
                <a:path extrusionOk="0" h="4958" w="5565">
                  <a:moveTo>
                    <a:pt x="3822" y="702"/>
                  </a:moveTo>
                  <a:cubicBezTo>
                    <a:pt x="3843" y="702"/>
                    <a:pt x="3864" y="703"/>
                    <a:pt x="3885" y="704"/>
                  </a:cubicBezTo>
                  <a:cubicBezTo>
                    <a:pt x="4035" y="704"/>
                    <a:pt x="4186" y="754"/>
                    <a:pt x="4336" y="855"/>
                  </a:cubicBezTo>
                  <a:cubicBezTo>
                    <a:pt x="4411" y="905"/>
                    <a:pt x="4512" y="955"/>
                    <a:pt x="4562" y="1005"/>
                  </a:cubicBezTo>
                  <a:cubicBezTo>
                    <a:pt x="4637" y="1080"/>
                    <a:pt x="4737" y="1155"/>
                    <a:pt x="4762" y="1205"/>
                  </a:cubicBezTo>
                  <a:cubicBezTo>
                    <a:pt x="4988" y="1481"/>
                    <a:pt x="5063" y="1832"/>
                    <a:pt x="4938" y="2183"/>
                  </a:cubicBezTo>
                  <a:cubicBezTo>
                    <a:pt x="4812" y="2534"/>
                    <a:pt x="4512" y="2860"/>
                    <a:pt x="4236" y="3135"/>
                  </a:cubicBezTo>
                  <a:cubicBezTo>
                    <a:pt x="3935" y="3386"/>
                    <a:pt x="3559" y="3561"/>
                    <a:pt x="3233" y="3712"/>
                  </a:cubicBezTo>
                  <a:cubicBezTo>
                    <a:pt x="2908" y="3862"/>
                    <a:pt x="2582" y="3987"/>
                    <a:pt x="2281" y="4088"/>
                  </a:cubicBezTo>
                  <a:cubicBezTo>
                    <a:pt x="1679" y="4288"/>
                    <a:pt x="1153" y="4388"/>
                    <a:pt x="827" y="4388"/>
                  </a:cubicBezTo>
                  <a:lnTo>
                    <a:pt x="527" y="4388"/>
                  </a:lnTo>
                  <a:cubicBezTo>
                    <a:pt x="602" y="4313"/>
                    <a:pt x="652" y="4213"/>
                    <a:pt x="727" y="4088"/>
                  </a:cubicBezTo>
                  <a:cubicBezTo>
                    <a:pt x="953" y="3762"/>
                    <a:pt x="1253" y="3311"/>
                    <a:pt x="1604" y="2759"/>
                  </a:cubicBezTo>
                  <a:cubicBezTo>
                    <a:pt x="1980" y="2233"/>
                    <a:pt x="2356" y="1556"/>
                    <a:pt x="2933" y="1080"/>
                  </a:cubicBezTo>
                  <a:cubicBezTo>
                    <a:pt x="3214" y="869"/>
                    <a:pt x="3518" y="702"/>
                    <a:pt x="3822" y="702"/>
                  </a:cubicBezTo>
                  <a:close/>
                  <a:moveTo>
                    <a:pt x="3855" y="1"/>
                  </a:moveTo>
                  <a:cubicBezTo>
                    <a:pt x="3312" y="1"/>
                    <a:pt x="2841" y="241"/>
                    <a:pt x="2507" y="504"/>
                  </a:cubicBezTo>
                  <a:cubicBezTo>
                    <a:pt x="2131" y="779"/>
                    <a:pt x="1830" y="1105"/>
                    <a:pt x="1554" y="1406"/>
                  </a:cubicBezTo>
                  <a:cubicBezTo>
                    <a:pt x="1304" y="1707"/>
                    <a:pt x="1078" y="2007"/>
                    <a:pt x="903" y="2308"/>
                  </a:cubicBezTo>
                  <a:cubicBezTo>
                    <a:pt x="527" y="2910"/>
                    <a:pt x="326" y="3436"/>
                    <a:pt x="201" y="3812"/>
                  </a:cubicBezTo>
                  <a:cubicBezTo>
                    <a:pt x="50" y="4188"/>
                    <a:pt x="25" y="4439"/>
                    <a:pt x="25" y="4439"/>
                  </a:cubicBezTo>
                  <a:lnTo>
                    <a:pt x="0" y="4464"/>
                  </a:lnTo>
                  <a:cubicBezTo>
                    <a:pt x="0" y="4564"/>
                    <a:pt x="25" y="4639"/>
                    <a:pt x="101" y="4689"/>
                  </a:cubicBezTo>
                  <a:cubicBezTo>
                    <a:pt x="101" y="4689"/>
                    <a:pt x="176" y="4714"/>
                    <a:pt x="276" y="4789"/>
                  </a:cubicBezTo>
                  <a:cubicBezTo>
                    <a:pt x="376" y="4840"/>
                    <a:pt x="552" y="4890"/>
                    <a:pt x="777" y="4940"/>
                  </a:cubicBezTo>
                  <a:cubicBezTo>
                    <a:pt x="875" y="4951"/>
                    <a:pt x="984" y="4958"/>
                    <a:pt x="1101" y="4958"/>
                  </a:cubicBezTo>
                  <a:cubicBezTo>
                    <a:pt x="1493" y="4958"/>
                    <a:pt x="1980" y="4888"/>
                    <a:pt x="2482" y="4714"/>
                  </a:cubicBezTo>
                  <a:cubicBezTo>
                    <a:pt x="3158" y="4489"/>
                    <a:pt x="3860" y="4012"/>
                    <a:pt x="4512" y="3461"/>
                  </a:cubicBezTo>
                  <a:cubicBezTo>
                    <a:pt x="4837" y="3160"/>
                    <a:pt x="5163" y="2834"/>
                    <a:pt x="5389" y="2383"/>
                  </a:cubicBezTo>
                  <a:cubicBezTo>
                    <a:pt x="5489" y="2158"/>
                    <a:pt x="5564" y="1882"/>
                    <a:pt x="5539" y="1606"/>
                  </a:cubicBezTo>
                  <a:cubicBezTo>
                    <a:pt x="5539" y="1306"/>
                    <a:pt x="5414" y="1055"/>
                    <a:pt x="5263" y="829"/>
                  </a:cubicBezTo>
                  <a:cubicBezTo>
                    <a:pt x="5163" y="704"/>
                    <a:pt x="5088" y="629"/>
                    <a:pt x="5013" y="529"/>
                  </a:cubicBezTo>
                  <a:cubicBezTo>
                    <a:pt x="4913" y="428"/>
                    <a:pt x="4812" y="353"/>
                    <a:pt x="4712" y="278"/>
                  </a:cubicBezTo>
                  <a:cubicBezTo>
                    <a:pt x="4487" y="128"/>
                    <a:pt x="4211" y="27"/>
                    <a:pt x="3935" y="2"/>
                  </a:cubicBezTo>
                  <a:cubicBezTo>
                    <a:pt x="3908" y="1"/>
                    <a:pt x="3882" y="1"/>
                    <a:pt x="38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16"/>
            <p:cNvSpPr/>
            <p:nvPr/>
          </p:nvSpPr>
          <p:spPr>
            <a:xfrm>
              <a:off x="3450425" y="1590600"/>
              <a:ext cx="147900" cy="50600"/>
            </a:xfrm>
            <a:custGeom>
              <a:rect b="b" l="l" r="r" t="t"/>
              <a:pathLst>
                <a:path extrusionOk="0" h="2024" w="5916">
                  <a:moveTo>
                    <a:pt x="5837" y="0"/>
                  </a:moveTo>
                  <a:cubicBezTo>
                    <a:pt x="5758" y="0"/>
                    <a:pt x="5502" y="63"/>
                    <a:pt x="4787" y="313"/>
                  </a:cubicBezTo>
                  <a:cubicBezTo>
                    <a:pt x="4487" y="424"/>
                    <a:pt x="4108" y="466"/>
                    <a:pt x="3695" y="466"/>
                  </a:cubicBezTo>
                  <a:cubicBezTo>
                    <a:pt x="2381" y="466"/>
                    <a:pt x="726" y="40"/>
                    <a:pt x="210" y="40"/>
                  </a:cubicBezTo>
                  <a:cubicBezTo>
                    <a:pt x="116" y="40"/>
                    <a:pt x="60" y="54"/>
                    <a:pt x="50" y="88"/>
                  </a:cubicBezTo>
                  <a:cubicBezTo>
                    <a:pt x="0" y="363"/>
                    <a:pt x="953" y="1065"/>
                    <a:pt x="953" y="1065"/>
                  </a:cubicBezTo>
                  <a:cubicBezTo>
                    <a:pt x="953" y="1065"/>
                    <a:pt x="226" y="1366"/>
                    <a:pt x="226" y="1592"/>
                  </a:cubicBezTo>
                  <a:cubicBezTo>
                    <a:pt x="226" y="1687"/>
                    <a:pt x="1163" y="2023"/>
                    <a:pt x="2303" y="2023"/>
                  </a:cubicBezTo>
                  <a:cubicBezTo>
                    <a:pt x="3551" y="2023"/>
                    <a:pt x="5042" y="1621"/>
                    <a:pt x="5815" y="63"/>
                  </a:cubicBezTo>
                  <a:cubicBezTo>
                    <a:pt x="5815" y="63"/>
                    <a:pt x="5915" y="0"/>
                    <a:pt x="5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16"/>
            <p:cNvSpPr/>
            <p:nvPr/>
          </p:nvSpPr>
          <p:spPr>
            <a:xfrm>
              <a:off x="3582675" y="1587825"/>
              <a:ext cx="131550" cy="109550"/>
            </a:xfrm>
            <a:custGeom>
              <a:rect b="b" l="l" r="r" t="t"/>
              <a:pathLst>
                <a:path extrusionOk="0" h="4382" w="5262">
                  <a:moveTo>
                    <a:pt x="331" y="0"/>
                  </a:moveTo>
                  <a:cubicBezTo>
                    <a:pt x="311" y="0"/>
                    <a:pt x="349" y="73"/>
                    <a:pt x="349" y="73"/>
                  </a:cubicBezTo>
                  <a:cubicBezTo>
                    <a:pt x="1" y="3165"/>
                    <a:pt x="3555" y="4381"/>
                    <a:pt x="4152" y="4381"/>
                  </a:cubicBezTo>
                  <a:cubicBezTo>
                    <a:pt x="4198" y="4381"/>
                    <a:pt x="4227" y="4374"/>
                    <a:pt x="4234" y="4359"/>
                  </a:cubicBezTo>
                  <a:cubicBezTo>
                    <a:pt x="4359" y="4184"/>
                    <a:pt x="3883" y="3532"/>
                    <a:pt x="3883" y="3532"/>
                  </a:cubicBezTo>
                  <a:cubicBezTo>
                    <a:pt x="3883" y="3532"/>
                    <a:pt x="5086" y="3457"/>
                    <a:pt x="5186" y="3181"/>
                  </a:cubicBezTo>
                  <a:cubicBezTo>
                    <a:pt x="5262" y="2906"/>
                    <a:pt x="1978" y="2053"/>
                    <a:pt x="1051" y="850"/>
                  </a:cubicBezTo>
                  <a:cubicBezTo>
                    <a:pt x="508" y="146"/>
                    <a:pt x="361" y="0"/>
                    <a:pt x="3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6"/>
            <p:cNvSpPr/>
            <p:nvPr/>
          </p:nvSpPr>
          <p:spPr>
            <a:xfrm>
              <a:off x="3461700" y="1785775"/>
              <a:ext cx="47025" cy="20700"/>
            </a:xfrm>
            <a:custGeom>
              <a:rect b="b" l="l" r="r" t="t"/>
              <a:pathLst>
                <a:path extrusionOk="0" h="828" w="1881">
                  <a:moveTo>
                    <a:pt x="1203" y="0"/>
                  </a:moveTo>
                  <a:cubicBezTo>
                    <a:pt x="727" y="0"/>
                    <a:pt x="0" y="426"/>
                    <a:pt x="226" y="752"/>
                  </a:cubicBezTo>
                  <a:cubicBezTo>
                    <a:pt x="276" y="802"/>
                    <a:pt x="351" y="827"/>
                    <a:pt x="426" y="827"/>
                  </a:cubicBezTo>
                  <a:cubicBezTo>
                    <a:pt x="903" y="827"/>
                    <a:pt x="1880" y="150"/>
                    <a:pt x="1329" y="0"/>
                  </a:cubicBezTo>
                  <a:close/>
                </a:path>
              </a:pathLst>
            </a:custGeom>
            <a:solidFill>
              <a:srgbClr val="DEB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16"/>
            <p:cNvSpPr/>
            <p:nvPr/>
          </p:nvSpPr>
          <p:spPr>
            <a:xfrm>
              <a:off x="3639025" y="1834625"/>
              <a:ext cx="36975" cy="26350"/>
            </a:xfrm>
            <a:custGeom>
              <a:rect b="b" l="l" r="r" t="t"/>
              <a:pathLst>
                <a:path extrusionOk="0" h="1054" w="1479">
                  <a:moveTo>
                    <a:pt x="1178" y="1"/>
                  </a:moveTo>
                  <a:cubicBezTo>
                    <a:pt x="752" y="1"/>
                    <a:pt x="0" y="778"/>
                    <a:pt x="351" y="1029"/>
                  </a:cubicBezTo>
                  <a:cubicBezTo>
                    <a:pt x="376" y="1054"/>
                    <a:pt x="426" y="1054"/>
                    <a:pt x="476" y="1054"/>
                  </a:cubicBezTo>
                  <a:cubicBezTo>
                    <a:pt x="677" y="1054"/>
                    <a:pt x="1003" y="803"/>
                    <a:pt x="1203" y="527"/>
                  </a:cubicBezTo>
                  <a:cubicBezTo>
                    <a:pt x="1404" y="252"/>
                    <a:pt x="1479" y="1"/>
                    <a:pt x="1203" y="1"/>
                  </a:cubicBezTo>
                  <a:close/>
                </a:path>
              </a:pathLst>
            </a:custGeom>
            <a:solidFill>
              <a:srgbClr val="DEB9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16"/>
            <p:cNvSpPr/>
            <p:nvPr/>
          </p:nvSpPr>
          <p:spPr>
            <a:xfrm>
              <a:off x="3461075" y="1847175"/>
              <a:ext cx="78350" cy="35100"/>
            </a:xfrm>
            <a:custGeom>
              <a:rect b="b" l="l" r="r" t="t"/>
              <a:pathLst>
                <a:path extrusionOk="0" h="1404" w="3134">
                  <a:moveTo>
                    <a:pt x="2832" y="0"/>
                  </a:moveTo>
                  <a:cubicBezTo>
                    <a:pt x="2582" y="0"/>
                    <a:pt x="2055" y="502"/>
                    <a:pt x="1604" y="577"/>
                  </a:cubicBezTo>
                  <a:cubicBezTo>
                    <a:pt x="1504" y="602"/>
                    <a:pt x="1404" y="602"/>
                    <a:pt x="1304" y="602"/>
                  </a:cubicBezTo>
                  <a:cubicBezTo>
                    <a:pt x="1078" y="602"/>
                    <a:pt x="852" y="577"/>
                    <a:pt x="652" y="527"/>
                  </a:cubicBezTo>
                  <a:cubicBezTo>
                    <a:pt x="476" y="502"/>
                    <a:pt x="301" y="451"/>
                    <a:pt x="201" y="451"/>
                  </a:cubicBezTo>
                  <a:cubicBezTo>
                    <a:pt x="101" y="451"/>
                    <a:pt x="25" y="502"/>
                    <a:pt x="25" y="577"/>
                  </a:cubicBezTo>
                  <a:cubicBezTo>
                    <a:pt x="0" y="852"/>
                    <a:pt x="627" y="1404"/>
                    <a:pt x="1454" y="1404"/>
                  </a:cubicBezTo>
                  <a:cubicBezTo>
                    <a:pt x="1654" y="1404"/>
                    <a:pt x="1855" y="1354"/>
                    <a:pt x="2055" y="1278"/>
                  </a:cubicBezTo>
                  <a:cubicBezTo>
                    <a:pt x="3133" y="903"/>
                    <a:pt x="3033" y="50"/>
                    <a:pt x="2908" y="0"/>
                  </a:cubicBezTo>
                  <a:close/>
                </a:path>
              </a:pathLst>
            </a:custGeom>
            <a:solidFill>
              <a:srgbClr val="BE8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16"/>
            <p:cNvSpPr/>
            <p:nvPr/>
          </p:nvSpPr>
          <p:spPr>
            <a:xfrm>
              <a:off x="3668475" y="1890400"/>
              <a:ext cx="77700" cy="48275"/>
            </a:xfrm>
            <a:custGeom>
              <a:rect b="b" l="l" r="r" t="t"/>
              <a:pathLst>
                <a:path extrusionOk="0" h="1931" w="3108">
                  <a:moveTo>
                    <a:pt x="2582" y="1"/>
                  </a:moveTo>
                  <a:cubicBezTo>
                    <a:pt x="2331" y="1"/>
                    <a:pt x="1980" y="727"/>
                    <a:pt x="1579" y="978"/>
                  </a:cubicBezTo>
                  <a:cubicBezTo>
                    <a:pt x="902" y="1379"/>
                    <a:pt x="0" y="1204"/>
                    <a:pt x="100" y="1529"/>
                  </a:cubicBezTo>
                  <a:cubicBezTo>
                    <a:pt x="150" y="1730"/>
                    <a:pt x="551" y="1930"/>
                    <a:pt x="1053" y="1930"/>
                  </a:cubicBezTo>
                  <a:cubicBezTo>
                    <a:pt x="1429" y="1930"/>
                    <a:pt x="1880" y="1805"/>
                    <a:pt x="2231" y="1479"/>
                  </a:cubicBezTo>
                  <a:cubicBezTo>
                    <a:pt x="3108" y="727"/>
                    <a:pt x="2707" y="1"/>
                    <a:pt x="2582" y="1"/>
                  </a:cubicBezTo>
                  <a:close/>
                </a:path>
              </a:pathLst>
            </a:custGeom>
            <a:solidFill>
              <a:srgbClr val="BE8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116"/>
          <p:cNvGrpSpPr/>
          <p:nvPr/>
        </p:nvGrpSpPr>
        <p:grpSpPr>
          <a:xfrm>
            <a:off x="7567375" y="1316050"/>
            <a:ext cx="584000" cy="1584875"/>
            <a:chOff x="6650725" y="1316050"/>
            <a:chExt cx="584000" cy="1584875"/>
          </a:xfrm>
        </p:grpSpPr>
        <p:sp>
          <p:nvSpPr>
            <p:cNvPr id="4484" name="Google Shape;4484;p116"/>
            <p:cNvSpPr/>
            <p:nvPr/>
          </p:nvSpPr>
          <p:spPr>
            <a:xfrm>
              <a:off x="6886325" y="2244900"/>
              <a:ext cx="197850" cy="241775"/>
            </a:xfrm>
            <a:custGeom>
              <a:rect b="b" l="l" r="r" t="t"/>
              <a:pathLst>
                <a:path extrusionOk="0" h="9671" w="7914">
                  <a:moveTo>
                    <a:pt x="810" y="0"/>
                  </a:moveTo>
                  <a:cubicBezTo>
                    <a:pt x="746" y="0"/>
                    <a:pt x="692" y="15"/>
                    <a:pt x="652" y="45"/>
                  </a:cubicBezTo>
                  <a:cubicBezTo>
                    <a:pt x="0" y="521"/>
                    <a:pt x="1003" y="3153"/>
                    <a:pt x="2933" y="5384"/>
                  </a:cubicBezTo>
                  <a:cubicBezTo>
                    <a:pt x="4787" y="7539"/>
                    <a:pt x="7018" y="9519"/>
                    <a:pt x="7594" y="9669"/>
                  </a:cubicBezTo>
                  <a:cubicBezTo>
                    <a:pt x="7599" y="9670"/>
                    <a:pt x="7603" y="9671"/>
                    <a:pt x="7607" y="9671"/>
                  </a:cubicBezTo>
                  <a:cubicBezTo>
                    <a:pt x="7914" y="9671"/>
                    <a:pt x="6697" y="6829"/>
                    <a:pt x="5138" y="4231"/>
                  </a:cubicBezTo>
                  <a:cubicBezTo>
                    <a:pt x="3756" y="1904"/>
                    <a:pt x="1547" y="0"/>
                    <a:pt x="8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16"/>
            <p:cNvSpPr/>
            <p:nvPr/>
          </p:nvSpPr>
          <p:spPr>
            <a:xfrm>
              <a:off x="6891325" y="1960375"/>
              <a:ext cx="167225" cy="167100"/>
            </a:xfrm>
            <a:custGeom>
              <a:rect b="b" l="l" r="r" t="t"/>
              <a:pathLst>
                <a:path extrusionOk="0" h="6684" w="6689">
                  <a:moveTo>
                    <a:pt x="407" y="1"/>
                  </a:moveTo>
                  <a:cubicBezTo>
                    <a:pt x="382" y="1"/>
                    <a:pt x="364" y="8"/>
                    <a:pt x="352" y="23"/>
                  </a:cubicBezTo>
                  <a:cubicBezTo>
                    <a:pt x="1" y="449"/>
                    <a:pt x="1379" y="2529"/>
                    <a:pt x="2808" y="4108"/>
                  </a:cubicBezTo>
                  <a:cubicBezTo>
                    <a:pt x="4095" y="5507"/>
                    <a:pt x="6093" y="6683"/>
                    <a:pt x="6495" y="6683"/>
                  </a:cubicBezTo>
                  <a:cubicBezTo>
                    <a:pt x="6540" y="6683"/>
                    <a:pt x="6565" y="6669"/>
                    <a:pt x="6567" y="6639"/>
                  </a:cubicBezTo>
                  <a:cubicBezTo>
                    <a:pt x="6688" y="5623"/>
                    <a:pt x="1106" y="1"/>
                    <a:pt x="4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16"/>
            <p:cNvSpPr/>
            <p:nvPr/>
          </p:nvSpPr>
          <p:spPr>
            <a:xfrm>
              <a:off x="7075725" y="2287325"/>
              <a:ext cx="159000" cy="199325"/>
            </a:xfrm>
            <a:custGeom>
              <a:rect b="b" l="l" r="r" t="t"/>
              <a:pathLst>
                <a:path extrusionOk="0" h="7973" w="6360">
                  <a:moveTo>
                    <a:pt x="5709" y="1"/>
                  </a:moveTo>
                  <a:cubicBezTo>
                    <a:pt x="5044" y="1"/>
                    <a:pt x="3365" y="1776"/>
                    <a:pt x="2124" y="3486"/>
                  </a:cubicBezTo>
                  <a:cubicBezTo>
                    <a:pt x="826" y="5307"/>
                    <a:pt x="1" y="7972"/>
                    <a:pt x="315" y="7972"/>
                  </a:cubicBezTo>
                  <a:cubicBezTo>
                    <a:pt x="316" y="7972"/>
                    <a:pt x="318" y="7972"/>
                    <a:pt x="319" y="7972"/>
                  </a:cubicBezTo>
                  <a:cubicBezTo>
                    <a:pt x="1447" y="7872"/>
                    <a:pt x="6359" y="278"/>
                    <a:pt x="5833" y="27"/>
                  </a:cubicBezTo>
                  <a:cubicBezTo>
                    <a:pt x="5797" y="9"/>
                    <a:pt x="5755" y="1"/>
                    <a:pt x="5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6"/>
            <p:cNvSpPr/>
            <p:nvPr/>
          </p:nvSpPr>
          <p:spPr>
            <a:xfrm>
              <a:off x="6751600" y="1606750"/>
              <a:ext cx="247725" cy="249650"/>
            </a:xfrm>
            <a:custGeom>
              <a:rect b="b" l="l" r="r" t="t"/>
              <a:pathLst>
                <a:path extrusionOk="0" h="9986" w="9909">
                  <a:moveTo>
                    <a:pt x="288" y="1"/>
                  </a:moveTo>
                  <a:cubicBezTo>
                    <a:pt x="233" y="1"/>
                    <a:pt x="195" y="19"/>
                    <a:pt x="176" y="57"/>
                  </a:cubicBezTo>
                  <a:cubicBezTo>
                    <a:pt x="1" y="383"/>
                    <a:pt x="5013" y="8629"/>
                    <a:pt x="9525" y="9982"/>
                  </a:cubicBezTo>
                  <a:cubicBezTo>
                    <a:pt x="9532" y="9984"/>
                    <a:pt x="9538" y="9985"/>
                    <a:pt x="9543" y="9985"/>
                  </a:cubicBezTo>
                  <a:cubicBezTo>
                    <a:pt x="9908" y="9985"/>
                    <a:pt x="6792" y="5052"/>
                    <a:pt x="3384" y="2163"/>
                  </a:cubicBezTo>
                  <a:cubicBezTo>
                    <a:pt x="1852" y="871"/>
                    <a:pt x="665" y="1"/>
                    <a:pt x="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6"/>
            <p:cNvSpPr/>
            <p:nvPr/>
          </p:nvSpPr>
          <p:spPr>
            <a:xfrm>
              <a:off x="6941450" y="1514075"/>
              <a:ext cx="95675" cy="340975"/>
            </a:xfrm>
            <a:custGeom>
              <a:rect b="b" l="l" r="r" t="t"/>
              <a:pathLst>
                <a:path extrusionOk="0" h="13639" w="3827">
                  <a:moveTo>
                    <a:pt x="2964" y="0"/>
                  </a:moveTo>
                  <a:cubicBezTo>
                    <a:pt x="2954" y="0"/>
                    <a:pt x="2944" y="2"/>
                    <a:pt x="2933" y="5"/>
                  </a:cubicBezTo>
                  <a:cubicBezTo>
                    <a:pt x="2607" y="105"/>
                    <a:pt x="1" y="9403"/>
                    <a:pt x="2106" y="13614"/>
                  </a:cubicBezTo>
                  <a:cubicBezTo>
                    <a:pt x="2114" y="13631"/>
                    <a:pt x="2123" y="13639"/>
                    <a:pt x="2134" y="13639"/>
                  </a:cubicBezTo>
                  <a:cubicBezTo>
                    <a:pt x="2418" y="13639"/>
                    <a:pt x="3827" y="8157"/>
                    <a:pt x="3610" y="3789"/>
                  </a:cubicBezTo>
                  <a:cubicBezTo>
                    <a:pt x="3488" y="1553"/>
                    <a:pt x="3296" y="0"/>
                    <a:pt x="29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6"/>
            <p:cNvSpPr/>
            <p:nvPr/>
          </p:nvSpPr>
          <p:spPr>
            <a:xfrm>
              <a:off x="7049225" y="1804625"/>
              <a:ext cx="135400" cy="319975"/>
            </a:xfrm>
            <a:custGeom>
              <a:rect b="b" l="l" r="r" t="t"/>
              <a:pathLst>
                <a:path extrusionOk="0" h="12799" w="5416">
                  <a:moveTo>
                    <a:pt x="5114" y="1"/>
                  </a:moveTo>
                  <a:cubicBezTo>
                    <a:pt x="5106" y="1"/>
                    <a:pt x="5098" y="4"/>
                    <a:pt x="5088" y="12"/>
                  </a:cubicBezTo>
                  <a:cubicBezTo>
                    <a:pt x="1429" y="3019"/>
                    <a:pt x="1" y="12543"/>
                    <a:pt x="251" y="12769"/>
                  </a:cubicBezTo>
                  <a:cubicBezTo>
                    <a:pt x="273" y="12789"/>
                    <a:pt x="298" y="12798"/>
                    <a:pt x="326" y="12798"/>
                  </a:cubicBezTo>
                  <a:cubicBezTo>
                    <a:pt x="659" y="12798"/>
                    <a:pt x="1437" y="11479"/>
                    <a:pt x="2407" y="9586"/>
                  </a:cubicBezTo>
                  <a:cubicBezTo>
                    <a:pt x="4435" y="5675"/>
                    <a:pt x="5415" y="1"/>
                    <a:pt x="51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6"/>
            <p:cNvSpPr/>
            <p:nvPr/>
          </p:nvSpPr>
          <p:spPr>
            <a:xfrm>
              <a:off x="6650725" y="1316050"/>
              <a:ext cx="210825" cy="252575"/>
            </a:xfrm>
            <a:custGeom>
              <a:rect b="b" l="l" r="r" t="t"/>
              <a:pathLst>
                <a:path extrusionOk="0" h="10103" w="8433">
                  <a:moveTo>
                    <a:pt x="248" y="0"/>
                  </a:moveTo>
                  <a:cubicBezTo>
                    <a:pt x="238" y="0"/>
                    <a:pt x="231" y="2"/>
                    <a:pt x="226" y="6"/>
                  </a:cubicBezTo>
                  <a:cubicBezTo>
                    <a:pt x="1" y="181"/>
                    <a:pt x="1078" y="2988"/>
                    <a:pt x="3585" y="5871"/>
                  </a:cubicBezTo>
                  <a:cubicBezTo>
                    <a:pt x="5868" y="8496"/>
                    <a:pt x="8109" y="10103"/>
                    <a:pt x="8396" y="10103"/>
                  </a:cubicBezTo>
                  <a:cubicBezTo>
                    <a:pt x="8424" y="10103"/>
                    <a:pt x="8433" y="10087"/>
                    <a:pt x="8422" y="10056"/>
                  </a:cubicBezTo>
                  <a:cubicBezTo>
                    <a:pt x="6361" y="3995"/>
                    <a:pt x="696" y="0"/>
                    <a:pt x="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6"/>
            <p:cNvSpPr/>
            <p:nvPr/>
          </p:nvSpPr>
          <p:spPr>
            <a:xfrm>
              <a:off x="6846850" y="1553650"/>
              <a:ext cx="241875" cy="1347275"/>
            </a:xfrm>
            <a:custGeom>
              <a:rect b="b" l="l" r="r" t="t"/>
              <a:pathLst>
                <a:path extrusionOk="0" h="53891" w="9675">
                  <a:moveTo>
                    <a:pt x="239" y="1"/>
                  </a:moveTo>
                  <a:cubicBezTo>
                    <a:pt x="206" y="1"/>
                    <a:pt x="176" y="9"/>
                    <a:pt x="151" y="26"/>
                  </a:cubicBezTo>
                  <a:cubicBezTo>
                    <a:pt x="50" y="76"/>
                    <a:pt x="0" y="201"/>
                    <a:pt x="76" y="302"/>
                  </a:cubicBezTo>
                  <a:lnTo>
                    <a:pt x="76" y="327"/>
                  </a:lnTo>
                  <a:cubicBezTo>
                    <a:pt x="76" y="327"/>
                    <a:pt x="502" y="1053"/>
                    <a:pt x="1253" y="2357"/>
                  </a:cubicBezTo>
                  <a:cubicBezTo>
                    <a:pt x="1579" y="3033"/>
                    <a:pt x="2030" y="3835"/>
                    <a:pt x="2482" y="4763"/>
                  </a:cubicBezTo>
                  <a:cubicBezTo>
                    <a:pt x="2933" y="5715"/>
                    <a:pt x="3459" y="6768"/>
                    <a:pt x="3910" y="7971"/>
                  </a:cubicBezTo>
                  <a:cubicBezTo>
                    <a:pt x="4060" y="8271"/>
                    <a:pt x="4186" y="8572"/>
                    <a:pt x="4311" y="8873"/>
                  </a:cubicBezTo>
                  <a:cubicBezTo>
                    <a:pt x="4436" y="9199"/>
                    <a:pt x="4537" y="9500"/>
                    <a:pt x="4662" y="9825"/>
                  </a:cubicBezTo>
                  <a:cubicBezTo>
                    <a:pt x="4913" y="10477"/>
                    <a:pt x="5188" y="11154"/>
                    <a:pt x="5414" y="11855"/>
                  </a:cubicBezTo>
                  <a:cubicBezTo>
                    <a:pt x="5915" y="13234"/>
                    <a:pt x="6391" y="14713"/>
                    <a:pt x="6767" y="16292"/>
                  </a:cubicBezTo>
                  <a:cubicBezTo>
                    <a:pt x="6968" y="17069"/>
                    <a:pt x="7168" y="17871"/>
                    <a:pt x="7319" y="18673"/>
                  </a:cubicBezTo>
                  <a:cubicBezTo>
                    <a:pt x="7394" y="19074"/>
                    <a:pt x="7494" y="19500"/>
                    <a:pt x="7569" y="19901"/>
                  </a:cubicBezTo>
                  <a:cubicBezTo>
                    <a:pt x="7644" y="20327"/>
                    <a:pt x="7695" y="20728"/>
                    <a:pt x="7770" y="21154"/>
                  </a:cubicBezTo>
                  <a:cubicBezTo>
                    <a:pt x="7920" y="21981"/>
                    <a:pt x="8045" y="22833"/>
                    <a:pt x="8146" y="23685"/>
                  </a:cubicBezTo>
                  <a:cubicBezTo>
                    <a:pt x="8271" y="24537"/>
                    <a:pt x="8346" y="25389"/>
                    <a:pt x="8446" y="26242"/>
                  </a:cubicBezTo>
                  <a:cubicBezTo>
                    <a:pt x="8522" y="27094"/>
                    <a:pt x="8597" y="27946"/>
                    <a:pt x="8672" y="28798"/>
                  </a:cubicBezTo>
                  <a:cubicBezTo>
                    <a:pt x="8722" y="29650"/>
                    <a:pt x="8797" y="30502"/>
                    <a:pt x="8822" y="31354"/>
                  </a:cubicBezTo>
                  <a:cubicBezTo>
                    <a:pt x="8898" y="33034"/>
                    <a:pt x="8948" y="34713"/>
                    <a:pt x="8923" y="36317"/>
                  </a:cubicBezTo>
                  <a:cubicBezTo>
                    <a:pt x="8923" y="37921"/>
                    <a:pt x="8873" y="39475"/>
                    <a:pt x="8797" y="40953"/>
                  </a:cubicBezTo>
                  <a:cubicBezTo>
                    <a:pt x="8697" y="42432"/>
                    <a:pt x="8597" y="43836"/>
                    <a:pt x="8497" y="45114"/>
                  </a:cubicBezTo>
                  <a:cubicBezTo>
                    <a:pt x="8396" y="46392"/>
                    <a:pt x="8321" y="47570"/>
                    <a:pt x="8196" y="48623"/>
                  </a:cubicBezTo>
                  <a:cubicBezTo>
                    <a:pt x="8096" y="49650"/>
                    <a:pt x="7995" y="50552"/>
                    <a:pt x="7920" y="51304"/>
                  </a:cubicBezTo>
                  <a:cubicBezTo>
                    <a:pt x="7745" y="52808"/>
                    <a:pt x="7619" y="53660"/>
                    <a:pt x="7619" y="53660"/>
                  </a:cubicBezTo>
                  <a:cubicBezTo>
                    <a:pt x="7594" y="53760"/>
                    <a:pt x="7670" y="53861"/>
                    <a:pt x="7770" y="53886"/>
                  </a:cubicBezTo>
                  <a:cubicBezTo>
                    <a:pt x="7783" y="53889"/>
                    <a:pt x="7797" y="53891"/>
                    <a:pt x="7810" y="53891"/>
                  </a:cubicBezTo>
                  <a:cubicBezTo>
                    <a:pt x="7901" y="53891"/>
                    <a:pt x="7999" y="53822"/>
                    <a:pt x="8020" y="53735"/>
                  </a:cubicBezTo>
                  <a:cubicBezTo>
                    <a:pt x="8020" y="53735"/>
                    <a:pt x="8246" y="52883"/>
                    <a:pt x="8522" y="51405"/>
                  </a:cubicBezTo>
                  <a:cubicBezTo>
                    <a:pt x="8647" y="50653"/>
                    <a:pt x="8797" y="49750"/>
                    <a:pt x="8948" y="48698"/>
                  </a:cubicBezTo>
                  <a:cubicBezTo>
                    <a:pt x="9073" y="47645"/>
                    <a:pt x="9223" y="46467"/>
                    <a:pt x="9349" y="45189"/>
                  </a:cubicBezTo>
                  <a:cubicBezTo>
                    <a:pt x="9474" y="43886"/>
                    <a:pt x="9549" y="42482"/>
                    <a:pt x="9599" y="41004"/>
                  </a:cubicBezTo>
                  <a:cubicBezTo>
                    <a:pt x="9649" y="39500"/>
                    <a:pt x="9675" y="37946"/>
                    <a:pt x="9649" y="36317"/>
                  </a:cubicBezTo>
                  <a:cubicBezTo>
                    <a:pt x="9649" y="34688"/>
                    <a:pt x="9599" y="33008"/>
                    <a:pt x="9499" y="31304"/>
                  </a:cubicBezTo>
                  <a:cubicBezTo>
                    <a:pt x="9474" y="30452"/>
                    <a:pt x="9399" y="29600"/>
                    <a:pt x="9324" y="28748"/>
                  </a:cubicBezTo>
                  <a:cubicBezTo>
                    <a:pt x="9248" y="27896"/>
                    <a:pt x="9173" y="27018"/>
                    <a:pt x="9073" y="26166"/>
                  </a:cubicBezTo>
                  <a:cubicBezTo>
                    <a:pt x="8948" y="25314"/>
                    <a:pt x="8847" y="24437"/>
                    <a:pt x="8697" y="23610"/>
                  </a:cubicBezTo>
                  <a:cubicBezTo>
                    <a:pt x="8572" y="22758"/>
                    <a:pt x="8446" y="21906"/>
                    <a:pt x="8271" y="21054"/>
                  </a:cubicBezTo>
                  <a:cubicBezTo>
                    <a:pt x="8196" y="20653"/>
                    <a:pt x="8096" y="20226"/>
                    <a:pt x="8020" y="19825"/>
                  </a:cubicBezTo>
                  <a:cubicBezTo>
                    <a:pt x="7945" y="19399"/>
                    <a:pt x="7845" y="18998"/>
                    <a:pt x="7770" y="18572"/>
                  </a:cubicBezTo>
                  <a:cubicBezTo>
                    <a:pt x="7594" y="17770"/>
                    <a:pt x="7394" y="16968"/>
                    <a:pt x="7193" y="16166"/>
                  </a:cubicBezTo>
                  <a:cubicBezTo>
                    <a:pt x="7018" y="15389"/>
                    <a:pt x="6792" y="14612"/>
                    <a:pt x="6592" y="13860"/>
                  </a:cubicBezTo>
                  <a:cubicBezTo>
                    <a:pt x="6416" y="13109"/>
                    <a:pt x="6166" y="12382"/>
                    <a:pt x="5965" y="11655"/>
                  </a:cubicBezTo>
                  <a:cubicBezTo>
                    <a:pt x="5740" y="10953"/>
                    <a:pt x="5514" y="10277"/>
                    <a:pt x="5264" y="9600"/>
                  </a:cubicBezTo>
                  <a:cubicBezTo>
                    <a:pt x="5138" y="9274"/>
                    <a:pt x="5038" y="8948"/>
                    <a:pt x="4913" y="8647"/>
                  </a:cubicBezTo>
                  <a:cubicBezTo>
                    <a:pt x="4787" y="8322"/>
                    <a:pt x="4662" y="8021"/>
                    <a:pt x="4537" y="7720"/>
                  </a:cubicBezTo>
                  <a:cubicBezTo>
                    <a:pt x="4035" y="6517"/>
                    <a:pt x="3509" y="5439"/>
                    <a:pt x="3033" y="4487"/>
                  </a:cubicBezTo>
                  <a:cubicBezTo>
                    <a:pt x="2557" y="3560"/>
                    <a:pt x="2081" y="2758"/>
                    <a:pt x="1705" y="2106"/>
                  </a:cubicBezTo>
                  <a:cubicBezTo>
                    <a:pt x="878" y="828"/>
                    <a:pt x="426" y="101"/>
                    <a:pt x="426" y="101"/>
                  </a:cubicBezTo>
                  <a:cubicBezTo>
                    <a:pt x="376" y="34"/>
                    <a:pt x="304" y="1"/>
                    <a:pt x="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116"/>
          <p:cNvGrpSpPr/>
          <p:nvPr/>
        </p:nvGrpSpPr>
        <p:grpSpPr>
          <a:xfrm>
            <a:off x="5344575" y="2176225"/>
            <a:ext cx="843900" cy="1341350"/>
            <a:chOff x="4936025" y="2506675"/>
            <a:chExt cx="843900" cy="1341350"/>
          </a:xfrm>
        </p:grpSpPr>
        <p:sp>
          <p:nvSpPr>
            <p:cNvPr id="4493" name="Google Shape;4493;p116"/>
            <p:cNvSpPr/>
            <p:nvPr/>
          </p:nvSpPr>
          <p:spPr>
            <a:xfrm>
              <a:off x="5328050" y="2506675"/>
              <a:ext cx="113550" cy="184350"/>
            </a:xfrm>
            <a:custGeom>
              <a:rect b="b" l="l" r="r" t="t"/>
              <a:pathLst>
                <a:path extrusionOk="0" h="7374" w="4542">
                  <a:moveTo>
                    <a:pt x="2757" y="0"/>
                  </a:moveTo>
                  <a:cubicBezTo>
                    <a:pt x="2757" y="0"/>
                    <a:pt x="1454" y="953"/>
                    <a:pt x="727" y="3033"/>
                  </a:cubicBezTo>
                  <a:cubicBezTo>
                    <a:pt x="50" y="4988"/>
                    <a:pt x="0" y="7294"/>
                    <a:pt x="1704" y="7369"/>
                  </a:cubicBezTo>
                  <a:cubicBezTo>
                    <a:pt x="1772" y="7372"/>
                    <a:pt x="1837" y="7373"/>
                    <a:pt x="1901" y="7373"/>
                  </a:cubicBezTo>
                  <a:cubicBezTo>
                    <a:pt x="4541" y="7373"/>
                    <a:pt x="4118" y="4873"/>
                    <a:pt x="3384" y="3233"/>
                  </a:cubicBezTo>
                  <a:cubicBezTo>
                    <a:pt x="2832" y="2080"/>
                    <a:pt x="2757" y="0"/>
                    <a:pt x="2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6"/>
            <p:cNvSpPr/>
            <p:nvPr/>
          </p:nvSpPr>
          <p:spPr>
            <a:xfrm>
              <a:off x="5336300" y="2571200"/>
              <a:ext cx="83325" cy="102500"/>
            </a:xfrm>
            <a:custGeom>
              <a:rect b="b" l="l" r="r" t="t"/>
              <a:pathLst>
                <a:path extrusionOk="0" h="4100" w="3333">
                  <a:moveTo>
                    <a:pt x="1622" y="1"/>
                  </a:moveTo>
                  <a:cubicBezTo>
                    <a:pt x="1365" y="1"/>
                    <a:pt x="1" y="3736"/>
                    <a:pt x="1374" y="4061"/>
                  </a:cubicBezTo>
                  <a:cubicBezTo>
                    <a:pt x="1484" y="4087"/>
                    <a:pt x="1584" y="4100"/>
                    <a:pt x="1676" y="4100"/>
                  </a:cubicBezTo>
                  <a:cubicBezTo>
                    <a:pt x="3332" y="4100"/>
                    <a:pt x="2242" y="48"/>
                    <a:pt x="1625" y="1"/>
                  </a:cubicBezTo>
                  <a:cubicBezTo>
                    <a:pt x="1624" y="1"/>
                    <a:pt x="1623" y="1"/>
                    <a:pt x="16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16"/>
            <p:cNvSpPr/>
            <p:nvPr/>
          </p:nvSpPr>
          <p:spPr>
            <a:xfrm>
              <a:off x="5362500" y="2629300"/>
              <a:ext cx="16950" cy="201325"/>
            </a:xfrm>
            <a:custGeom>
              <a:rect b="b" l="l" r="r" t="t"/>
              <a:pathLst>
                <a:path extrusionOk="0" h="8053" w="678">
                  <a:moveTo>
                    <a:pt x="463" y="1"/>
                  </a:moveTo>
                  <a:cubicBezTo>
                    <a:pt x="409" y="1"/>
                    <a:pt x="372" y="42"/>
                    <a:pt x="351" y="83"/>
                  </a:cubicBezTo>
                  <a:cubicBezTo>
                    <a:pt x="351" y="83"/>
                    <a:pt x="326" y="208"/>
                    <a:pt x="301" y="409"/>
                  </a:cubicBezTo>
                  <a:cubicBezTo>
                    <a:pt x="276" y="634"/>
                    <a:pt x="201" y="935"/>
                    <a:pt x="176" y="1311"/>
                  </a:cubicBezTo>
                  <a:cubicBezTo>
                    <a:pt x="126" y="1687"/>
                    <a:pt x="76" y="2113"/>
                    <a:pt x="51" y="2564"/>
                  </a:cubicBezTo>
                  <a:cubicBezTo>
                    <a:pt x="51" y="2815"/>
                    <a:pt x="26" y="3040"/>
                    <a:pt x="26" y="3291"/>
                  </a:cubicBezTo>
                  <a:cubicBezTo>
                    <a:pt x="26" y="3541"/>
                    <a:pt x="1" y="3792"/>
                    <a:pt x="1" y="4018"/>
                  </a:cubicBezTo>
                  <a:cubicBezTo>
                    <a:pt x="26" y="4519"/>
                    <a:pt x="26" y="5020"/>
                    <a:pt x="76" y="5496"/>
                  </a:cubicBezTo>
                  <a:cubicBezTo>
                    <a:pt x="101" y="5722"/>
                    <a:pt x="101" y="5947"/>
                    <a:pt x="126" y="6148"/>
                  </a:cubicBezTo>
                  <a:cubicBezTo>
                    <a:pt x="151" y="6374"/>
                    <a:pt x="176" y="6574"/>
                    <a:pt x="201" y="6749"/>
                  </a:cubicBezTo>
                  <a:cubicBezTo>
                    <a:pt x="351" y="7476"/>
                    <a:pt x="452" y="7978"/>
                    <a:pt x="452" y="7978"/>
                  </a:cubicBezTo>
                  <a:cubicBezTo>
                    <a:pt x="477" y="8028"/>
                    <a:pt x="527" y="8053"/>
                    <a:pt x="577" y="8053"/>
                  </a:cubicBezTo>
                  <a:cubicBezTo>
                    <a:pt x="627" y="8053"/>
                    <a:pt x="677" y="8003"/>
                    <a:pt x="677" y="7927"/>
                  </a:cubicBezTo>
                  <a:cubicBezTo>
                    <a:pt x="677" y="7927"/>
                    <a:pt x="627" y="7426"/>
                    <a:pt x="527" y="6699"/>
                  </a:cubicBezTo>
                  <a:cubicBezTo>
                    <a:pt x="502" y="6524"/>
                    <a:pt x="502" y="6323"/>
                    <a:pt x="502" y="6123"/>
                  </a:cubicBezTo>
                  <a:cubicBezTo>
                    <a:pt x="477" y="5922"/>
                    <a:pt x="477" y="5697"/>
                    <a:pt x="452" y="5471"/>
                  </a:cubicBezTo>
                  <a:cubicBezTo>
                    <a:pt x="427" y="4995"/>
                    <a:pt x="427" y="4519"/>
                    <a:pt x="427" y="4018"/>
                  </a:cubicBezTo>
                  <a:cubicBezTo>
                    <a:pt x="427" y="3541"/>
                    <a:pt x="427" y="3040"/>
                    <a:pt x="452" y="2589"/>
                  </a:cubicBezTo>
                  <a:cubicBezTo>
                    <a:pt x="477" y="2138"/>
                    <a:pt x="477" y="1712"/>
                    <a:pt x="502" y="1336"/>
                  </a:cubicBezTo>
                  <a:cubicBezTo>
                    <a:pt x="527" y="960"/>
                    <a:pt x="527" y="659"/>
                    <a:pt x="552" y="459"/>
                  </a:cubicBezTo>
                  <a:cubicBezTo>
                    <a:pt x="577" y="233"/>
                    <a:pt x="577" y="108"/>
                    <a:pt x="577" y="108"/>
                  </a:cubicBezTo>
                  <a:cubicBezTo>
                    <a:pt x="577" y="58"/>
                    <a:pt x="552" y="8"/>
                    <a:pt x="502" y="8"/>
                  </a:cubicBezTo>
                  <a:cubicBezTo>
                    <a:pt x="488" y="3"/>
                    <a:pt x="475" y="1"/>
                    <a:pt x="4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16"/>
            <p:cNvSpPr/>
            <p:nvPr/>
          </p:nvSpPr>
          <p:spPr>
            <a:xfrm>
              <a:off x="5254725" y="2902650"/>
              <a:ext cx="229975" cy="182375"/>
            </a:xfrm>
            <a:custGeom>
              <a:rect b="b" l="l" r="r" t="t"/>
              <a:pathLst>
                <a:path extrusionOk="0" h="7295" w="9199">
                  <a:moveTo>
                    <a:pt x="9149" y="1"/>
                  </a:moveTo>
                  <a:cubicBezTo>
                    <a:pt x="9099" y="26"/>
                    <a:pt x="9023" y="26"/>
                    <a:pt x="8973" y="26"/>
                  </a:cubicBezTo>
                  <a:lnTo>
                    <a:pt x="8998" y="151"/>
                  </a:lnTo>
                  <a:cubicBezTo>
                    <a:pt x="8998" y="151"/>
                    <a:pt x="4136" y="3560"/>
                    <a:pt x="126" y="5640"/>
                  </a:cubicBezTo>
                  <a:lnTo>
                    <a:pt x="26" y="5640"/>
                  </a:lnTo>
                  <a:cubicBezTo>
                    <a:pt x="26" y="6166"/>
                    <a:pt x="26" y="6718"/>
                    <a:pt x="1" y="7294"/>
                  </a:cubicBezTo>
                  <a:lnTo>
                    <a:pt x="126" y="7294"/>
                  </a:lnTo>
                  <a:cubicBezTo>
                    <a:pt x="5289" y="4813"/>
                    <a:pt x="9099" y="1580"/>
                    <a:pt x="9099" y="1580"/>
                  </a:cubicBezTo>
                  <a:lnTo>
                    <a:pt x="9199" y="1580"/>
                  </a:lnTo>
                  <a:cubicBezTo>
                    <a:pt x="9199" y="1029"/>
                    <a:pt x="9174" y="527"/>
                    <a:pt x="9149" y="51"/>
                  </a:cubicBezTo>
                  <a:lnTo>
                    <a:pt x="91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6"/>
            <p:cNvSpPr/>
            <p:nvPr/>
          </p:nvSpPr>
          <p:spPr>
            <a:xfrm>
              <a:off x="5250975" y="3044900"/>
              <a:ext cx="237500" cy="219325"/>
            </a:xfrm>
            <a:custGeom>
              <a:rect b="b" l="l" r="r" t="t"/>
              <a:pathLst>
                <a:path extrusionOk="0" h="8773" w="9500">
                  <a:moveTo>
                    <a:pt x="9449" y="0"/>
                  </a:moveTo>
                  <a:cubicBezTo>
                    <a:pt x="9274" y="176"/>
                    <a:pt x="5138" y="4311"/>
                    <a:pt x="51" y="6742"/>
                  </a:cubicBezTo>
                  <a:lnTo>
                    <a:pt x="25" y="6742"/>
                  </a:lnTo>
                  <a:cubicBezTo>
                    <a:pt x="25" y="7419"/>
                    <a:pt x="0" y="8095"/>
                    <a:pt x="0" y="8772"/>
                  </a:cubicBezTo>
                  <a:lnTo>
                    <a:pt x="51" y="8772"/>
                  </a:lnTo>
                  <a:cubicBezTo>
                    <a:pt x="5013" y="6416"/>
                    <a:pt x="8973" y="2757"/>
                    <a:pt x="9499" y="2281"/>
                  </a:cubicBezTo>
                  <a:cubicBezTo>
                    <a:pt x="9474" y="1504"/>
                    <a:pt x="9449" y="727"/>
                    <a:pt x="9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16"/>
            <p:cNvSpPr/>
            <p:nvPr/>
          </p:nvSpPr>
          <p:spPr>
            <a:xfrm>
              <a:off x="5247225" y="3224100"/>
              <a:ext cx="243750" cy="188625"/>
            </a:xfrm>
            <a:custGeom>
              <a:rect b="b" l="l" r="r" t="t"/>
              <a:pathLst>
                <a:path extrusionOk="0" h="7545" w="9750">
                  <a:moveTo>
                    <a:pt x="9724" y="0"/>
                  </a:moveTo>
                  <a:cubicBezTo>
                    <a:pt x="9323" y="326"/>
                    <a:pt x="4812" y="3835"/>
                    <a:pt x="100" y="5865"/>
                  </a:cubicBezTo>
                  <a:lnTo>
                    <a:pt x="25" y="5865"/>
                  </a:lnTo>
                  <a:cubicBezTo>
                    <a:pt x="25" y="6441"/>
                    <a:pt x="0" y="6993"/>
                    <a:pt x="0" y="7544"/>
                  </a:cubicBezTo>
                  <a:cubicBezTo>
                    <a:pt x="5439" y="5765"/>
                    <a:pt x="8972" y="2632"/>
                    <a:pt x="9749" y="1905"/>
                  </a:cubicBezTo>
                  <a:cubicBezTo>
                    <a:pt x="9724" y="1278"/>
                    <a:pt x="9724" y="627"/>
                    <a:pt x="97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16"/>
            <p:cNvSpPr/>
            <p:nvPr/>
          </p:nvSpPr>
          <p:spPr>
            <a:xfrm>
              <a:off x="5259125" y="2802325"/>
              <a:ext cx="253150" cy="101075"/>
            </a:xfrm>
            <a:custGeom>
              <a:rect b="b" l="l" r="r" t="t"/>
              <a:pathLst>
                <a:path extrusionOk="0" h="4043" w="10126">
                  <a:moveTo>
                    <a:pt x="5865" y="1"/>
                  </a:moveTo>
                  <a:cubicBezTo>
                    <a:pt x="4298" y="1"/>
                    <a:pt x="2574" y="104"/>
                    <a:pt x="1730" y="355"/>
                  </a:cubicBezTo>
                  <a:cubicBezTo>
                    <a:pt x="552" y="681"/>
                    <a:pt x="126" y="1157"/>
                    <a:pt x="0" y="2134"/>
                  </a:cubicBezTo>
                  <a:cubicBezTo>
                    <a:pt x="0" y="2134"/>
                    <a:pt x="447" y="1795"/>
                    <a:pt x="767" y="1795"/>
                  </a:cubicBezTo>
                  <a:cubicBezTo>
                    <a:pt x="826" y="1795"/>
                    <a:pt x="881" y="1806"/>
                    <a:pt x="928" y="1834"/>
                  </a:cubicBezTo>
                  <a:cubicBezTo>
                    <a:pt x="1224" y="2006"/>
                    <a:pt x="1082" y="3589"/>
                    <a:pt x="1988" y="3589"/>
                  </a:cubicBezTo>
                  <a:cubicBezTo>
                    <a:pt x="2002" y="3589"/>
                    <a:pt x="2016" y="3589"/>
                    <a:pt x="2030" y="3588"/>
                  </a:cubicBezTo>
                  <a:cubicBezTo>
                    <a:pt x="3108" y="3538"/>
                    <a:pt x="2832" y="2360"/>
                    <a:pt x="3384" y="2209"/>
                  </a:cubicBezTo>
                  <a:cubicBezTo>
                    <a:pt x="3444" y="2194"/>
                    <a:pt x="3498" y="2187"/>
                    <a:pt x="3547" y="2187"/>
                  </a:cubicBezTo>
                  <a:cubicBezTo>
                    <a:pt x="4295" y="2187"/>
                    <a:pt x="3848" y="3864"/>
                    <a:pt x="5188" y="3864"/>
                  </a:cubicBezTo>
                  <a:cubicBezTo>
                    <a:pt x="6792" y="3864"/>
                    <a:pt x="5840" y="2585"/>
                    <a:pt x="6842" y="2385"/>
                  </a:cubicBezTo>
                  <a:cubicBezTo>
                    <a:pt x="6876" y="2379"/>
                    <a:pt x="6908" y="2377"/>
                    <a:pt x="6939" y="2377"/>
                  </a:cubicBezTo>
                  <a:cubicBezTo>
                    <a:pt x="7327" y="2377"/>
                    <a:pt x="7536" y="2794"/>
                    <a:pt x="7745" y="3212"/>
                  </a:cubicBezTo>
                  <a:cubicBezTo>
                    <a:pt x="7982" y="3616"/>
                    <a:pt x="8243" y="4043"/>
                    <a:pt x="8718" y="4043"/>
                  </a:cubicBezTo>
                  <a:cubicBezTo>
                    <a:pt x="8744" y="4043"/>
                    <a:pt x="8770" y="4042"/>
                    <a:pt x="8797" y="4039"/>
                  </a:cubicBezTo>
                  <a:cubicBezTo>
                    <a:pt x="8847" y="4039"/>
                    <a:pt x="8923" y="4039"/>
                    <a:pt x="8973" y="4014"/>
                  </a:cubicBezTo>
                  <a:cubicBezTo>
                    <a:pt x="9073" y="3989"/>
                    <a:pt x="9198" y="3964"/>
                    <a:pt x="9298" y="3889"/>
                  </a:cubicBezTo>
                  <a:cubicBezTo>
                    <a:pt x="9975" y="3588"/>
                    <a:pt x="10126" y="305"/>
                    <a:pt x="8296" y="104"/>
                  </a:cubicBezTo>
                  <a:cubicBezTo>
                    <a:pt x="7693" y="38"/>
                    <a:pt x="6808" y="1"/>
                    <a:pt x="58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6"/>
            <p:cNvSpPr/>
            <p:nvPr/>
          </p:nvSpPr>
          <p:spPr>
            <a:xfrm>
              <a:off x="5241575" y="3441500"/>
              <a:ext cx="250650" cy="193025"/>
            </a:xfrm>
            <a:custGeom>
              <a:rect b="b" l="l" r="r" t="t"/>
              <a:pathLst>
                <a:path extrusionOk="0" h="7721" w="10026">
                  <a:moveTo>
                    <a:pt x="10000" y="1"/>
                  </a:moveTo>
                  <a:cubicBezTo>
                    <a:pt x="9324" y="552"/>
                    <a:pt x="4938" y="3861"/>
                    <a:pt x="101" y="5339"/>
                  </a:cubicBezTo>
                  <a:lnTo>
                    <a:pt x="51" y="5339"/>
                  </a:lnTo>
                  <a:cubicBezTo>
                    <a:pt x="51" y="6191"/>
                    <a:pt x="26" y="6993"/>
                    <a:pt x="0" y="7720"/>
                  </a:cubicBezTo>
                  <a:lnTo>
                    <a:pt x="226" y="7720"/>
                  </a:lnTo>
                  <a:cubicBezTo>
                    <a:pt x="4813" y="6317"/>
                    <a:pt x="8998" y="3259"/>
                    <a:pt x="10000" y="2482"/>
                  </a:cubicBezTo>
                  <a:cubicBezTo>
                    <a:pt x="10026" y="1705"/>
                    <a:pt x="10026" y="853"/>
                    <a:pt x="100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6"/>
            <p:cNvSpPr/>
            <p:nvPr/>
          </p:nvSpPr>
          <p:spPr>
            <a:xfrm>
              <a:off x="5242825" y="3271700"/>
              <a:ext cx="248775" cy="303300"/>
            </a:xfrm>
            <a:custGeom>
              <a:rect b="b" l="l" r="r" t="t"/>
              <a:pathLst>
                <a:path extrusionOk="0" h="12132" w="9951">
                  <a:moveTo>
                    <a:pt x="9925" y="1"/>
                  </a:moveTo>
                  <a:cubicBezTo>
                    <a:pt x="9148" y="728"/>
                    <a:pt x="5615" y="3861"/>
                    <a:pt x="176" y="5640"/>
                  </a:cubicBezTo>
                  <a:cubicBezTo>
                    <a:pt x="126" y="7971"/>
                    <a:pt x="51" y="10202"/>
                    <a:pt x="1" y="12131"/>
                  </a:cubicBezTo>
                  <a:lnTo>
                    <a:pt x="51" y="12131"/>
                  </a:lnTo>
                  <a:cubicBezTo>
                    <a:pt x="4888" y="10653"/>
                    <a:pt x="9274" y="7344"/>
                    <a:pt x="9950" y="6793"/>
                  </a:cubicBezTo>
                  <a:cubicBezTo>
                    <a:pt x="9950" y="4638"/>
                    <a:pt x="9950" y="2332"/>
                    <a:pt x="99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6"/>
            <p:cNvSpPr/>
            <p:nvPr/>
          </p:nvSpPr>
          <p:spPr>
            <a:xfrm>
              <a:off x="5248475" y="3101900"/>
              <a:ext cx="241875" cy="268825"/>
            </a:xfrm>
            <a:custGeom>
              <a:rect b="b" l="l" r="r" t="t"/>
              <a:pathLst>
                <a:path extrusionOk="0" h="10753" w="9675">
                  <a:moveTo>
                    <a:pt x="9599" y="1"/>
                  </a:moveTo>
                  <a:cubicBezTo>
                    <a:pt x="9073" y="477"/>
                    <a:pt x="5113" y="4136"/>
                    <a:pt x="151" y="6492"/>
                  </a:cubicBezTo>
                  <a:lnTo>
                    <a:pt x="100" y="6492"/>
                  </a:lnTo>
                  <a:cubicBezTo>
                    <a:pt x="50" y="7896"/>
                    <a:pt x="25" y="9324"/>
                    <a:pt x="0" y="10753"/>
                  </a:cubicBezTo>
                  <a:lnTo>
                    <a:pt x="50" y="10753"/>
                  </a:lnTo>
                  <a:cubicBezTo>
                    <a:pt x="4762" y="8723"/>
                    <a:pt x="9273" y="5214"/>
                    <a:pt x="9674" y="4888"/>
                  </a:cubicBezTo>
                  <a:cubicBezTo>
                    <a:pt x="9649" y="3209"/>
                    <a:pt x="9624" y="1580"/>
                    <a:pt x="95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6"/>
            <p:cNvSpPr/>
            <p:nvPr/>
          </p:nvSpPr>
          <p:spPr>
            <a:xfrm>
              <a:off x="5251600" y="2942125"/>
              <a:ext cx="235625" cy="271350"/>
            </a:xfrm>
            <a:custGeom>
              <a:rect b="b" l="l" r="r" t="t"/>
              <a:pathLst>
                <a:path extrusionOk="0" h="10854" w="9425">
                  <a:moveTo>
                    <a:pt x="9224" y="1"/>
                  </a:moveTo>
                  <a:cubicBezTo>
                    <a:pt x="9224" y="1"/>
                    <a:pt x="5414" y="3234"/>
                    <a:pt x="251" y="5715"/>
                  </a:cubicBezTo>
                  <a:lnTo>
                    <a:pt x="126" y="5715"/>
                  </a:lnTo>
                  <a:cubicBezTo>
                    <a:pt x="101" y="7294"/>
                    <a:pt x="51" y="9024"/>
                    <a:pt x="0" y="10853"/>
                  </a:cubicBezTo>
                  <a:lnTo>
                    <a:pt x="26" y="10853"/>
                  </a:lnTo>
                  <a:cubicBezTo>
                    <a:pt x="5113" y="8422"/>
                    <a:pt x="9249" y="4287"/>
                    <a:pt x="9424" y="4111"/>
                  </a:cubicBezTo>
                  <a:cubicBezTo>
                    <a:pt x="9399" y="2607"/>
                    <a:pt x="9349" y="1204"/>
                    <a:pt x="9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16"/>
            <p:cNvSpPr/>
            <p:nvPr/>
          </p:nvSpPr>
          <p:spPr>
            <a:xfrm>
              <a:off x="5239075" y="3503550"/>
              <a:ext cx="252525" cy="252775"/>
            </a:xfrm>
            <a:custGeom>
              <a:rect b="b" l="l" r="r" t="t"/>
              <a:pathLst>
                <a:path extrusionOk="0" h="10111" w="10101">
                  <a:moveTo>
                    <a:pt x="10100" y="0"/>
                  </a:moveTo>
                  <a:lnTo>
                    <a:pt x="10100" y="0"/>
                  </a:lnTo>
                  <a:cubicBezTo>
                    <a:pt x="9098" y="777"/>
                    <a:pt x="4913" y="3835"/>
                    <a:pt x="326" y="5238"/>
                  </a:cubicBezTo>
                  <a:lnTo>
                    <a:pt x="100" y="5238"/>
                  </a:lnTo>
                  <a:cubicBezTo>
                    <a:pt x="50" y="7745"/>
                    <a:pt x="0" y="9349"/>
                    <a:pt x="0" y="9349"/>
                  </a:cubicBezTo>
                  <a:cubicBezTo>
                    <a:pt x="241" y="9729"/>
                    <a:pt x="2455" y="10110"/>
                    <a:pt x="4732" y="10110"/>
                  </a:cubicBezTo>
                  <a:cubicBezTo>
                    <a:pt x="6952" y="10110"/>
                    <a:pt x="9231" y="9748"/>
                    <a:pt x="9800" y="8672"/>
                  </a:cubicBezTo>
                  <a:cubicBezTo>
                    <a:pt x="10025" y="8296"/>
                    <a:pt x="10100" y="4737"/>
                    <a:pt x="10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16"/>
            <p:cNvSpPr/>
            <p:nvPr/>
          </p:nvSpPr>
          <p:spPr>
            <a:xfrm>
              <a:off x="5255350" y="2847175"/>
              <a:ext cx="224350" cy="196500"/>
            </a:xfrm>
            <a:custGeom>
              <a:rect b="b" l="l" r="r" t="t"/>
              <a:pathLst>
                <a:path extrusionOk="0" h="7860" w="8974">
                  <a:moveTo>
                    <a:pt x="918" y="1"/>
                  </a:moveTo>
                  <a:cubicBezTo>
                    <a:pt x="598" y="1"/>
                    <a:pt x="151" y="340"/>
                    <a:pt x="151" y="340"/>
                  </a:cubicBezTo>
                  <a:cubicBezTo>
                    <a:pt x="51" y="942"/>
                    <a:pt x="76" y="1719"/>
                    <a:pt x="101" y="2771"/>
                  </a:cubicBezTo>
                  <a:cubicBezTo>
                    <a:pt x="101" y="3273"/>
                    <a:pt x="76" y="5177"/>
                    <a:pt x="1" y="7859"/>
                  </a:cubicBezTo>
                  <a:lnTo>
                    <a:pt x="101" y="7859"/>
                  </a:lnTo>
                  <a:cubicBezTo>
                    <a:pt x="4086" y="5779"/>
                    <a:pt x="8973" y="2370"/>
                    <a:pt x="8973" y="2370"/>
                  </a:cubicBezTo>
                  <a:lnTo>
                    <a:pt x="8948" y="2245"/>
                  </a:lnTo>
                  <a:cubicBezTo>
                    <a:pt x="8921" y="2248"/>
                    <a:pt x="8895" y="2249"/>
                    <a:pt x="8869" y="2249"/>
                  </a:cubicBezTo>
                  <a:cubicBezTo>
                    <a:pt x="8394" y="2249"/>
                    <a:pt x="8133" y="1822"/>
                    <a:pt x="7896" y="1418"/>
                  </a:cubicBezTo>
                  <a:cubicBezTo>
                    <a:pt x="7687" y="1000"/>
                    <a:pt x="7478" y="583"/>
                    <a:pt x="7090" y="583"/>
                  </a:cubicBezTo>
                  <a:cubicBezTo>
                    <a:pt x="7059" y="583"/>
                    <a:pt x="7027" y="585"/>
                    <a:pt x="6993" y="591"/>
                  </a:cubicBezTo>
                  <a:cubicBezTo>
                    <a:pt x="5991" y="791"/>
                    <a:pt x="6943" y="2070"/>
                    <a:pt x="5339" y="2070"/>
                  </a:cubicBezTo>
                  <a:cubicBezTo>
                    <a:pt x="3999" y="2070"/>
                    <a:pt x="4446" y="393"/>
                    <a:pt x="3698" y="393"/>
                  </a:cubicBezTo>
                  <a:cubicBezTo>
                    <a:pt x="3649" y="393"/>
                    <a:pt x="3595" y="400"/>
                    <a:pt x="3535" y="415"/>
                  </a:cubicBezTo>
                  <a:cubicBezTo>
                    <a:pt x="2983" y="566"/>
                    <a:pt x="3259" y="1744"/>
                    <a:pt x="2181" y="1794"/>
                  </a:cubicBezTo>
                  <a:cubicBezTo>
                    <a:pt x="2167" y="1795"/>
                    <a:pt x="2153" y="1795"/>
                    <a:pt x="2139" y="1795"/>
                  </a:cubicBezTo>
                  <a:cubicBezTo>
                    <a:pt x="1233" y="1795"/>
                    <a:pt x="1375" y="212"/>
                    <a:pt x="1079" y="40"/>
                  </a:cubicBezTo>
                  <a:cubicBezTo>
                    <a:pt x="1032" y="12"/>
                    <a:pt x="977"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6"/>
            <p:cNvSpPr/>
            <p:nvPr/>
          </p:nvSpPr>
          <p:spPr>
            <a:xfrm>
              <a:off x="4939575" y="3535675"/>
              <a:ext cx="104500" cy="92750"/>
            </a:xfrm>
            <a:custGeom>
              <a:rect b="b" l="l" r="r" t="t"/>
              <a:pathLst>
                <a:path extrusionOk="0" h="3710" w="4180">
                  <a:moveTo>
                    <a:pt x="1134" y="0"/>
                  </a:moveTo>
                  <a:cubicBezTo>
                    <a:pt x="967" y="0"/>
                    <a:pt x="819" y="84"/>
                    <a:pt x="702" y="276"/>
                  </a:cubicBezTo>
                  <a:cubicBezTo>
                    <a:pt x="0" y="1404"/>
                    <a:pt x="1930" y="3659"/>
                    <a:pt x="3133" y="3709"/>
                  </a:cubicBezTo>
                  <a:cubicBezTo>
                    <a:pt x="3139" y="3710"/>
                    <a:pt x="3145" y="3710"/>
                    <a:pt x="3151" y="3710"/>
                  </a:cubicBezTo>
                  <a:cubicBezTo>
                    <a:pt x="4179" y="3710"/>
                    <a:pt x="2246" y="0"/>
                    <a:pt x="1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16"/>
            <p:cNvSpPr/>
            <p:nvPr/>
          </p:nvSpPr>
          <p:spPr>
            <a:xfrm>
              <a:off x="5050700" y="3562525"/>
              <a:ext cx="51800" cy="138900"/>
            </a:xfrm>
            <a:custGeom>
              <a:rect b="b" l="l" r="r" t="t"/>
              <a:pathLst>
                <a:path extrusionOk="0" h="5556" w="2072">
                  <a:moveTo>
                    <a:pt x="1182" y="1"/>
                  </a:moveTo>
                  <a:cubicBezTo>
                    <a:pt x="746" y="1"/>
                    <a:pt x="185" y="489"/>
                    <a:pt x="117" y="1808"/>
                  </a:cubicBezTo>
                  <a:cubicBezTo>
                    <a:pt x="1" y="3596"/>
                    <a:pt x="1713" y="5556"/>
                    <a:pt x="2005" y="5556"/>
                  </a:cubicBezTo>
                  <a:cubicBezTo>
                    <a:pt x="2028" y="5556"/>
                    <a:pt x="2043" y="5543"/>
                    <a:pt x="2046" y="5518"/>
                  </a:cubicBezTo>
                  <a:cubicBezTo>
                    <a:pt x="2072" y="5342"/>
                    <a:pt x="1545" y="4014"/>
                    <a:pt x="1520" y="2936"/>
                  </a:cubicBezTo>
                  <a:cubicBezTo>
                    <a:pt x="1470" y="1808"/>
                    <a:pt x="1921" y="831"/>
                    <a:pt x="1645" y="279"/>
                  </a:cubicBezTo>
                  <a:cubicBezTo>
                    <a:pt x="1558" y="105"/>
                    <a:pt x="1383" y="1"/>
                    <a:pt x="11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16"/>
            <p:cNvSpPr/>
            <p:nvPr/>
          </p:nvSpPr>
          <p:spPr>
            <a:xfrm>
              <a:off x="4973425" y="3686300"/>
              <a:ext cx="129700" cy="29975"/>
            </a:xfrm>
            <a:custGeom>
              <a:rect b="b" l="l" r="r" t="t"/>
              <a:pathLst>
                <a:path extrusionOk="0" h="1199" w="5188">
                  <a:moveTo>
                    <a:pt x="1564" y="1"/>
                  </a:moveTo>
                  <a:cubicBezTo>
                    <a:pt x="841" y="1"/>
                    <a:pt x="254" y="182"/>
                    <a:pt x="100" y="717"/>
                  </a:cubicBezTo>
                  <a:cubicBezTo>
                    <a:pt x="1" y="1080"/>
                    <a:pt x="405" y="1199"/>
                    <a:pt x="1029" y="1199"/>
                  </a:cubicBezTo>
                  <a:cubicBezTo>
                    <a:pt x="2200" y="1199"/>
                    <a:pt x="4143" y="782"/>
                    <a:pt x="4994" y="782"/>
                  </a:cubicBezTo>
                  <a:cubicBezTo>
                    <a:pt x="5067" y="782"/>
                    <a:pt x="5132" y="786"/>
                    <a:pt x="5188" y="792"/>
                  </a:cubicBezTo>
                  <a:cubicBezTo>
                    <a:pt x="5188" y="792"/>
                    <a:pt x="3077" y="1"/>
                    <a:pt x="15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16"/>
            <p:cNvSpPr/>
            <p:nvPr/>
          </p:nvSpPr>
          <p:spPr>
            <a:xfrm>
              <a:off x="5027000" y="3727250"/>
              <a:ext cx="113725" cy="39075"/>
            </a:xfrm>
            <a:custGeom>
              <a:rect b="b" l="l" r="r" t="t"/>
              <a:pathLst>
                <a:path extrusionOk="0" h="1563" w="4549">
                  <a:moveTo>
                    <a:pt x="2744" y="1"/>
                  </a:moveTo>
                  <a:cubicBezTo>
                    <a:pt x="1564" y="1"/>
                    <a:pt x="214" y="199"/>
                    <a:pt x="62" y="1084"/>
                  </a:cubicBezTo>
                  <a:cubicBezTo>
                    <a:pt x="1" y="1435"/>
                    <a:pt x="235" y="1562"/>
                    <a:pt x="597" y="1562"/>
                  </a:cubicBezTo>
                  <a:cubicBezTo>
                    <a:pt x="1269" y="1562"/>
                    <a:pt x="2381" y="1128"/>
                    <a:pt x="2869" y="883"/>
                  </a:cubicBezTo>
                  <a:cubicBezTo>
                    <a:pt x="3345" y="633"/>
                    <a:pt x="4548" y="132"/>
                    <a:pt x="4548" y="132"/>
                  </a:cubicBezTo>
                  <a:cubicBezTo>
                    <a:pt x="4548" y="132"/>
                    <a:pt x="3702" y="1"/>
                    <a:pt x="27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16"/>
            <p:cNvSpPr/>
            <p:nvPr/>
          </p:nvSpPr>
          <p:spPr>
            <a:xfrm>
              <a:off x="5118150" y="3636425"/>
              <a:ext cx="44575" cy="99150"/>
            </a:xfrm>
            <a:custGeom>
              <a:rect b="b" l="l" r="r" t="t"/>
              <a:pathLst>
                <a:path extrusionOk="0" h="3966" w="1783">
                  <a:moveTo>
                    <a:pt x="852" y="0"/>
                  </a:moveTo>
                  <a:cubicBezTo>
                    <a:pt x="750" y="0"/>
                    <a:pt x="633" y="49"/>
                    <a:pt x="501" y="156"/>
                  </a:cubicBezTo>
                  <a:cubicBezTo>
                    <a:pt x="0" y="557"/>
                    <a:pt x="100" y="1584"/>
                    <a:pt x="301" y="2211"/>
                  </a:cubicBezTo>
                  <a:cubicBezTo>
                    <a:pt x="677" y="3238"/>
                    <a:pt x="1579" y="3965"/>
                    <a:pt x="1579" y="3965"/>
                  </a:cubicBezTo>
                  <a:cubicBezTo>
                    <a:pt x="1579" y="3965"/>
                    <a:pt x="1782" y="0"/>
                    <a:pt x="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16"/>
            <p:cNvSpPr/>
            <p:nvPr/>
          </p:nvSpPr>
          <p:spPr>
            <a:xfrm>
              <a:off x="5090925" y="3755175"/>
              <a:ext cx="108700" cy="45300"/>
            </a:xfrm>
            <a:custGeom>
              <a:rect b="b" l="l" r="r" t="t"/>
              <a:pathLst>
                <a:path extrusionOk="0" h="1812" w="4348">
                  <a:moveTo>
                    <a:pt x="2994" y="0"/>
                  </a:moveTo>
                  <a:cubicBezTo>
                    <a:pt x="1751" y="0"/>
                    <a:pt x="89" y="325"/>
                    <a:pt x="11" y="1496"/>
                  </a:cubicBezTo>
                  <a:cubicBezTo>
                    <a:pt x="1" y="1720"/>
                    <a:pt x="182" y="1811"/>
                    <a:pt x="475" y="1811"/>
                  </a:cubicBezTo>
                  <a:cubicBezTo>
                    <a:pt x="1590" y="1811"/>
                    <a:pt x="4327" y="501"/>
                    <a:pt x="4347" y="243"/>
                  </a:cubicBezTo>
                  <a:cubicBezTo>
                    <a:pt x="4347" y="120"/>
                    <a:pt x="3748" y="0"/>
                    <a:pt x="2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16"/>
            <p:cNvSpPr/>
            <p:nvPr/>
          </p:nvSpPr>
          <p:spPr>
            <a:xfrm>
              <a:off x="5168275" y="3672900"/>
              <a:ext cx="66425" cy="99000"/>
            </a:xfrm>
            <a:custGeom>
              <a:rect b="b" l="l" r="r" t="t"/>
              <a:pathLst>
                <a:path extrusionOk="0" h="3960" w="2657">
                  <a:moveTo>
                    <a:pt x="1285" y="1"/>
                  </a:moveTo>
                  <a:cubicBezTo>
                    <a:pt x="1174" y="1"/>
                    <a:pt x="1055" y="47"/>
                    <a:pt x="927" y="150"/>
                  </a:cubicBezTo>
                  <a:cubicBezTo>
                    <a:pt x="0" y="927"/>
                    <a:pt x="1855" y="3659"/>
                    <a:pt x="2657" y="3960"/>
                  </a:cubicBezTo>
                  <a:cubicBezTo>
                    <a:pt x="2657" y="3960"/>
                    <a:pt x="2310" y="1"/>
                    <a:pt x="1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16"/>
            <p:cNvSpPr/>
            <p:nvPr/>
          </p:nvSpPr>
          <p:spPr>
            <a:xfrm>
              <a:off x="4936025" y="3636450"/>
              <a:ext cx="90075" cy="28850"/>
            </a:xfrm>
            <a:custGeom>
              <a:rect b="b" l="l" r="r" t="t"/>
              <a:pathLst>
                <a:path extrusionOk="0" h="1154" w="3603">
                  <a:moveTo>
                    <a:pt x="886" y="0"/>
                  </a:moveTo>
                  <a:cubicBezTo>
                    <a:pt x="621" y="0"/>
                    <a:pt x="414" y="73"/>
                    <a:pt x="318" y="255"/>
                  </a:cubicBezTo>
                  <a:cubicBezTo>
                    <a:pt x="0" y="871"/>
                    <a:pt x="1562" y="1154"/>
                    <a:pt x="2617" y="1154"/>
                  </a:cubicBezTo>
                  <a:cubicBezTo>
                    <a:pt x="2977" y="1154"/>
                    <a:pt x="3279" y="1121"/>
                    <a:pt x="3425" y="1057"/>
                  </a:cubicBezTo>
                  <a:cubicBezTo>
                    <a:pt x="3603" y="978"/>
                    <a:pt x="1859" y="0"/>
                    <a:pt x="8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6"/>
            <p:cNvSpPr/>
            <p:nvPr/>
          </p:nvSpPr>
          <p:spPr>
            <a:xfrm>
              <a:off x="5153425" y="3795475"/>
              <a:ext cx="95550" cy="47700"/>
            </a:xfrm>
            <a:custGeom>
              <a:rect b="b" l="l" r="r" t="t"/>
              <a:pathLst>
                <a:path extrusionOk="0" h="1908" w="3822">
                  <a:moveTo>
                    <a:pt x="3100" y="1"/>
                  </a:moveTo>
                  <a:cubicBezTo>
                    <a:pt x="2073" y="1"/>
                    <a:pt x="1" y="855"/>
                    <a:pt x="744" y="1688"/>
                  </a:cubicBezTo>
                  <a:cubicBezTo>
                    <a:pt x="882" y="1842"/>
                    <a:pt x="1058" y="1907"/>
                    <a:pt x="1253" y="1907"/>
                  </a:cubicBezTo>
                  <a:cubicBezTo>
                    <a:pt x="2269" y="1907"/>
                    <a:pt x="3821" y="160"/>
                    <a:pt x="3401" y="34"/>
                  </a:cubicBezTo>
                  <a:cubicBezTo>
                    <a:pt x="3318" y="11"/>
                    <a:pt x="3216" y="1"/>
                    <a:pt x="3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16"/>
            <p:cNvSpPr/>
            <p:nvPr/>
          </p:nvSpPr>
          <p:spPr>
            <a:xfrm>
              <a:off x="5222075" y="3699575"/>
              <a:ext cx="63950" cy="68825"/>
            </a:xfrm>
            <a:custGeom>
              <a:rect b="b" l="l" r="r" t="t"/>
              <a:pathLst>
                <a:path extrusionOk="0" h="2753" w="2558">
                  <a:moveTo>
                    <a:pt x="1411" y="0"/>
                  </a:moveTo>
                  <a:cubicBezTo>
                    <a:pt x="1370" y="0"/>
                    <a:pt x="1327" y="4"/>
                    <a:pt x="1282" y="11"/>
                  </a:cubicBezTo>
                  <a:cubicBezTo>
                    <a:pt x="0" y="204"/>
                    <a:pt x="1471" y="2753"/>
                    <a:pt x="1892" y="2753"/>
                  </a:cubicBezTo>
                  <a:cubicBezTo>
                    <a:pt x="1907" y="2753"/>
                    <a:pt x="1921" y="2749"/>
                    <a:pt x="1933" y="2742"/>
                  </a:cubicBezTo>
                  <a:cubicBezTo>
                    <a:pt x="2175" y="2597"/>
                    <a:pt x="2557" y="0"/>
                    <a:pt x="14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16"/>
            <p:cNvSpPr/>
            <p:nvPr/>
          </p:nvSpPr>
          <p:spPr>
            <a:xfrm>
              <a:off x="5668100" y="3506675"/>
              <a:ext cx="97925" cy="98025"/>
            </a:xfrm>
            <a:custGeom>
              <a:rect b="b" l="l" r="r" t="t"/>
              <a:pathLst>
                <a:path extrusionOk="0" h="3921" w="3917">
                  <a:moveTo>
                    <a:pt x="2704" y="0"/>
                  </a:moveTo>
                  <a:cubicBezTo>
                    <a:pt x="1600" y="0"/>
                    <a:pt x="0" y="3920"/>
                    <a:pt x="960" y="3920"/>
                  </a:cubicBezTo>
                  <a:cubicBezTo>
                    <a:pt x="976" y="3920"/>
                    <a:pt x="993" y="3919"/>
                    <a:pt x="1010" y="3917"/>
                  </a:cubicBezTo>
                  <a:cubicBezTo>
                    <a:pt x="2213" y="3742"/>
                    <a:pt x="3917" y="1310"/>
                    <a:pt x="3115" y="233"/>
                  </a:cubicBezTo>
                  <a:cubicBezTo>
                    <a:pt x="2992" y="72"/>
                    <a:pt x="2852" y="0"/>
                    <a:pt x="27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16"/>
            <p:cNvSpPr/>
            <p:nvPr/>
          </p:nvSpPr>
          <p:spPr>
            <a:xfrm>
              <a:off x="5623150" y="3554500"/>
              <a:ext cx="38725" cy="128450"/>
            </a:xfrm>
            <a:custGeom>
              <a:rect b="b" l="l" r="r" t="t"/>
              <a:pathLst>
                <a:path extrusionOk="0" h="5138" w="1549">
                  <a:moveTo>
                    <a:pt x="778" y="0"/>
                  </a:moveTo>
                  <a:cubicBezTo>
                    <a:pt x="619" y="0"/>
                    <a:pt x="469" y="76"/>
                    <a:pt x="377" y="199"/>
                  </a:cubicBezTo>
                  <a:cubicBezTo>
                    <a:pt x="1" y="701"/>
                    <a:pt x="226" y="851"/>
                    <a:pt x="151" y="2405"/>
                  </a:cubicBezTo>
                  <a:cubicBezTo>
                    <a:pt x="76" y="3483"/>
                    <a:pt x="51" y="5137"/>
                    <a:pt x="51" y="5137"/>
                  </a:cubicBezTo>
                  <a:cubicBezTo>
                    <a:pt x="51" y="5137"/>
                    <a:pt x="52" y="5137"/>
                    <a:pt x="52" y="5137"/>
                  </a:cubicBezTo>
                  <a:cubicBezTo>
                    <a:pt x="123" y="5137"/>
                    <a:pt x="1330" y="3763"/>
                    <a:pt x="1479" y="1478"/>
                  </a:cubicBezTo>
                  <a:cubicBezTo>
                    <a:pt x="1549" y="385"/>
                    <a:pt x="1138" y="0"/>
                    <a:pt x="7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16"/>
            <p:cNvSpPr/>
            <p:nvPr/>
          </p:nvSpPr>
          <p:spPr>
            <a:xfrm>
              <a:off x="5638200" y="3642250"/>
              <a:ext cx="106800" cy="29350"/>
            </a:xfrm>
            <a:custGeom>
              <a:rect b="b" l="l" r="r" t="t"/>
              <a:pathLst>
                <a:path extrusionOk="0" h="1174" w="4272">
                  <a:moveTo>
                    <a:pt x="2560" y="1"/>
                  </a:moveTo>
                  <a:cubicBezTo>
                    <a:pt x="1374" y="1"/>
                    <a:pt x="0" y="517"/>
                    <a:pt x="0" y="517"/>
                  </a:cubicBezTo>
                  <a:cubicBezTo>
                    <a:pt x="70" y="502"/>
                    <a:pt x="152" y="495"/>
                    <a:pt x="244" y="495"/>
                  </a:cubicBezTo>
                  <a:cubicBezTo>
                    <a:pt x="1147" y="495"/>
                    <a:pt x="2993" y="1173"/>
                    <a:pt x="3802" y="1173"/>
                  </a:cubicBezTo>
                  <a:cubicBezTo>
                    <a:pt x="4114" y="1173"/>
                    <a:pt x="4271" y="1072"/>
                    <a:pt x="4161" y="793"/>
                  </a:cubicBezTo>
                  <a:cubicBezTo>
                    <a:pt x="3925" y="189"/>
                    <a:pt x="3277" y="1"/>
                    <a:pt x="25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16"/>
            <p:cNvSpPr/>
            <p:nvPr/>
          </p:nvSpPr>
          <p:spPr>
            <a:xfrm>
              <a:off x="5580550" y="3710850"/>
              <a:ext cx="103850" cy="35125"/>
            </a:xfrm>
            <a:custGeom>
              <a:rect b="b" l="l" r="r" t="t"/>
              <a:pathLst>
                <a:path extrusionOk="0" h="1405" w="4154">
                  <a:moveTo>
                    <a:pt x="2087" y="1"/>
                  </a:moveTo>
                  <a:cubicBezTo>
                    <a:pt x="1050" y="1"/>
                    <a:pt x="0" y="261"/>
                    <a:pt x="0" y="261"/>
                  </a:cubicBezTo>
                  <a:cubicBezTo>
                    <a:pt x="0" y="261"/>
                    <a:pt x="1279" y="662"/>
                    <a:pt x="1755" y="838"/>
                  </a:cubicBezTo>
                  <a:cubicBezTo>
                    <a:pt x="2258" y="1042"/>
                    <a:pt x="3137" y="1405"/>
                    <a:pt x="3659" y="1405"/>
                  </a:cubicBezTo>
                  <a:cubicBezTo>
                    <a:pt x="3969" y="1405"/>
                    <a:pt x="4154" y="1277"/>
                    <a:pt x="4061" y="913"/>
                  </a:cubicBezTo>
                  <a:cubicBezTo>
                    <a:pt x="3863" y="194"/>
                    <a:pt x="2980" y="1"/>
                    <a:pt x="2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6"/>
            <p:cNvSpPr/>
            <p:nvPr/>
          </p:nvSpPr>
          <p:spPr>
            <a:xfrm>
              <a:off x="5549650" y="3623575"/>
              <a:ext cx="46575" cy="100700"/>
            </a:xfrm>
            <a:custGeom>
              <a:rect b="b" l="l" r="r" t="t"/>
              <a:pathLst>
                <a:path extrusionOk="0" h="4028" w="1863">
                  <a:moveTo>
                    <a:pt x="984" y="0"/>
                  </a:moveTo>
                  <a:cubicBezTo>
                    <a:pt x="0" y="0"/>
                    <a:pt x="585" y="4028"/>
                    <a:pt x="585" y="4028"/>
                  </a:cubicBezTo>
                  <a:cubicBezTo>
                    <a:pt x="585" y="4028"/>
                    <a:pt x="1412" y="3201"/>
                    <a:pt x="1688" y="2148"/>
                  </a:cubicBezTo>
                  <a:cubicBezTo>
                    <a:pt x="1863" y="1522"/>
                    <a:pt x="1838" y="469"/>
                    <a:pt x="1312" y="118"/>
                  </a:cubicBezTo>
                  <a:cubicBezTo>
                    <a:pt x="1187" y="37"/>
                    <a:pt x="1078" y="0"/>
                    <a:pt x="9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6"/>
            <p:cNvSpPr/>
            <p:nvPr/>
          </p:nvSpPr>
          <p:spPr>
            <a:xfrm>
              <a:off x="5525100" y="3743600"/>
              <a:ext cx="112325" cy="40100"/>
            </a:xfrm>
            <a:custGeom>
              <a:rect b="b" l="l" r="r" t="t"/>
              <a:pathLst>
                <a:path extrusionOk="0" h="1604" w="4493">
                  <a:moveTo>
                    <a:pt x="2014" y="0"/>
                  </a:moveTo>
                  <a:cubicBezTo>
                    <a:pt x="974" y="0"/>
                    <a:pt x="1" y="247"/>
                    <a:pt x="13" y="405"/>
                  </a:cubicBezTo>
                  <a:cubicBezTo>
                    <a:pt x="51" y="650"/>
                    <a:pt x="2638" y="1603"/>
                    <a:pt x="3846" y="1603"/>
                  </a:cubicBezTo>
                  <a:cubicBezTo>
                    <a:pt x="4244" y="1603"/>
                    <a:pt x="4493" y="1499"/>
                    <a:pt x="4449" y="1232"/>
                  </a:cubicBezTo>
                  <a:cubicBezTo>
                    <a:pt x="4294" y="277"/>
                    <a:pt x="3117" y="0"/>
                    <a:pt x="2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6"/>
            <p:cNvSpPr/>
            <p:nvPr/>
          </p:nvSpPr>
          <p:spPr>
            <a:xfrm>
              <a:off x="5491050" y="3666175"/>
              <a:ext cx="59450" cy="101350"/>
            </a:xfrm>
            <a:custGeom>
              <a:rect b="b" l="l" r="r" t="t"/>
              <a:pathLst>
                <a:path extrusionOk="0" h="4054" w="2378">
                  <a:moveTo>
                    <a:pt x="1046" y="1"/>
                  </a:moveTo>
                  <a:cubicBezTo>
                    <a:pt x="1" y="1"/>
                    <a:pt x="21" y="4053"/>
                    <a:pt x="21" y="4053"/>
                  </a:cubicBezTo>
                  <a:cubicBezTo>
                    <a:pt x="798" y="3677"/>
                    <a:pt x="2377" y="795"/>
                    <a:pt x="1375" y="118"/>
                  </a:cubicBezTo>
                  <a:cubicBezTo>
                    <a:pt x="1255" y="38"/>
                    <a:pt x="1146" y="1"/>
                    <a:pt x="10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16"/>
            <p:cNvSpPr/>
            <p:nvPr/>
          </p:nvSpPr>
          <p:spPr>
            <a:xfrm>
              <a:off x="5688075" y="3606400"/>
              <a:ext cx="91850" cy="33550"/>
            </a:xfrm>
            <a:custGeom>
              <a:rect b="b" l="l" r="r" t="t"/>
              <a:pathLst>
                <a:path extrusionOk="0" h="1342" w="3674">
                  <a:moveTo>
                    <a:pt x="2753" y="1"/>
                  </a:moveTo>
                  <a:cubicBezTo>
                    <a:pt x="1808" y="1"/>
                    <a:pt x="0" y="1245"/>
                    <a:pt x="186" y="1306"/>
                  </a:cubicBezTo>
                  <a:cubicBezTo>
                    <a:pt x="267" y="1330"/>
                    <a:pt x="391" y="1341"/>
                    <a:pt x="544" y="1341"/>
                  </a:cubicBezTo>
                  <a:cubicBezTo>
                    <a:pt x="1522" y="1341"/>
                    <a:pt x="3674" y="876"/>
                    <a:pt x="3218" y="204"/>
                  </a:cubicBezTo>
                  <a:cubicBezTo>
                    <a:pt x="3124" y="60"/>
                    <a:pt x="2959" y="1"/>
                    <a:pt x="2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6"/>
            <p:cNvSpPr/>
            <p:nvPr/>
          </p:nvSpPr>
          <p:spPr>
            <a:xfrm>
              <a:off x="5616925" y="3680675"/>
              <a:ext cx="60025" cy="17300"/>
            </a:xfrm>
            <a:custGeom>
              <a:rect b="b" l="l" r="r" t="t"/>
              <a:pathLst>
                <a:path extrusionOk="0" h="692" w="2401">
                  <a:moveTo>
                    <a:pt x="1427" y="0"/>
                  </a:moveTo>
                  <a:cubicBezTo>
                    <a:pt x="763" y="0"/>
                    <a:pt x="0" y="181"/>
                    <a:pt x="74" y="240"/>
                  </a:cubicBezTo>
                  <a:cubicBezTo>
                    <a:pt x="297" y="431"/>
                    <a:pt x="1203" y="692"/>
                    <a:pt x="1805" y="692"/>
                  </a:cubicBezTo>
                  <a:cubicBezTo>
                    <a:pt x="2154" y="692"/>
                    <a:pt x="2401" y="604"/>
                    <a:pt x="2355" y="366"/>
                  </a:cubicBezTo>
                  <a:cubicBezTo>
                    <a:pt x="2304" y="88"/>
                    <a:pt x="1889" y="0"/>
                    <a:pt x="1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6"/>
            <p:cNvSpPr/>
            <p:nvPr/>
          </p:nvSpPr>
          <p:spPr>
            <a:xfrm>
              <a:off x="5478125" y="3779600"/>
              <a:ext cx="94950" cy="41000"/>
            </a:xfrm>
            <a:custGeom>
              <a:rect b="b" l="l" r="r" t="t"/>
              <a:pathLst>
                <a:path extrusionOk="0" h="1640" w="3798">
                  <a:moveTo>
                    <a:pt x="843" y="1"/>
                  </a:moveTo>
                  <a:cubicBezTo>
                    <a:pt x="671" y="1"/>
                    <a:pt x="523" y="22"/>
                    <a:pt x="413" y="68"/>
                  </a:cubicBezTo>
                  <a:cubicBezTo>
                    <a:pt x="0" y="233"/>
                    <a:pt x="1850" y="1640"/>
                    <a:pt x="2850" y="1640"/>
                  </a:cubicBezTo>
                  <a:cubicBezTo>
                    <a:pt x="3064" y="1640"/>
                    <a:pt x="3240" y="1576"/>
                    <a:pt x="3346" y="1421"/>
                  </a:cubicBezTo>
                  <a:cubicBezTo>
                    <a:pt x="3797" y="775"/>
                    <a:pt x="1884" y="1"/>
                    <a:pt x="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6"/>
            <p:cNvSpPr/>
            <p:nvPr/>
          </p:nvSpPr>
          <p:spPr>
            <a:xfrm>
              <a:off x="5578675" y="3552875"/>
              <a:ext cx="37700" cy="72425"/>
            </a:xfrm>
            <a:custGeom>
              <a:rect b="b" l="l" r="r" t="t"/>
              <a:pathLst>
                <a:path extrusionOk="0" h="2897" w="1508">
                  <a:moveTo>
                    <a:pt x="779" y="1"/>
                  </a:moveTo>
                  <a:cubicBezTo>
                    <a:pt x="732" y="1"/>
                    <a:pt x="681" y="13"/>
                    <a:pt x="627" y="39"/>
                  </a:cubicBezTo>
                  <a:cubicBezTo>
                    <a:pt x="0" y="340"/>
                    <a:pt x="902" y="2896"/>
                    <a:pt x="1103" y="2896"/>
                  </a:cubicBezTo>
                  <a:cubicBezTo>
                    <a:pt x="1104" y="2896"/>
                    <a:pt x="1105" y="2896"/>
                    <a:pt x="1106" y="2896"/>
                  </a:cubicBezTo>
                  <a:cubicBezTo>
                    <a:pt x="1363" y="2896"/>
                    <a:pt x="1507" y="1"/>
                    <a:pt x="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6"/>
            <p:cNvSpPr/>
            <p:nvPr/>
          </p:nvSpPr>
          <p:spPr>
            <a:xfrm>
              <a:off x="5381925" y="3571675"/>
              <a:ext cx="326475" cy="215725"/>
            </a:xfrm>
            <a:custGeom>
              <a:rect b="b" l="l" r="r" t="t"/>
              <a:pathLst>
                <a:path extrusionOk="0" h="8629" w="13059">
                  <a:moveTo>
                    <a:pt x="12845" y="1"/>
                  </a:moveTo>
                  <a:cubicBezTo>
                    <a:pt x="12795" y="1"/>
                    <a:pt x="12745" y="20"/>
                    <a:pt x="12707" y="57"/>
                  </a:cubicBezTo>
                  <a:cubicBezTo>
                    <a:pt x="12707" y="57"/>
                    <a:pt x="12532" y="233"/>
                    <a:pt x="12231" y="533"/>
                  </a:cubicBezTo>
                  <a:cubicBezTo>
                    <a:pt x="11930" y="834"/>
                    <a:pt x="11529" y="1260"/>
                    <a:pt x="11028" y="1786"/>
                  </a:cubicBezTo>
                  <a:cubicBezTo>
                    <a:pt x="10803" y="2062"/>
                    <a:pt x="10527" y="2338"/>
                    <a:pt x="10251" y="2639"/>
                  </a:cubicBezTo>
                  <a:cubicBezTo>
                    <a:pt x="10001" y="2964"/>
                    <a:pt x="9675" y="3265"/>
                    <a:pt x="9349" y="3566"/>
                  </a:cubicBezTo>
                  <a:cubicBezTo>
                    <a:pt x="9023" y="3892"/>
                    <a:pt x="8672" y="4167"/>
                    <a:pt x="8321" y="4493"/>
                  </a:cubicBezTo>
                  <a:cubicBezTo>
                    <a:pt x="7945" y="4769"/>
                    <a:pt x="7569" y="5070"/>
                    <a:pt x="7194" y="5345"/>
                  </a:cubicBezTo>
                  <a:cubicBezTo>
                    <a:pt x="6793" y="5621"/>
                    <a:pt x="6417" y="5922"/>
                    <a:pt x="6016" y="6172"/>
                  </a:cubicBezTo>
                  <a:cubicBezTo>
                    <a:pt x="5815" y="6298"/>
                    <a:pt x="5615" y="6423"/>
                    <a:pt x="5414" y="6548"/>
                  </a:cubicBezTo>
                  <a:cubicBezTo>
                    <a:pt x="5214" y="6649"/>
                    <a:pt x="5013" y="6749"/>
                    <a:pt x="4813" y="6849"/>
                  </a:cubicBezTo>
                  <a:cubicBezTo>
                    <a:pt x="4612" y="6949"/>
                    <a:pt x="4412" y="7025"/>
                    <a:pt x="4211" y="7100"/>
                  </a:cubicBezTo>
                  <a:cubicBezTo>
                    <a:pt x="3985" y="7175"/>
                    <a:pt x="3785" y="7225"/>
                    <a:pt x="3584" y="7300"/>
                  </a:cubicBezTo>
                  <a:cubicBezTo>
                    <a:pt x="3209" y="7401"/>
                    <a:pt x="2833" y="7551"/>
                    <a:pt x="2482" y="7626"/>
                  </a:cubicBezTo>
                  <a:cubicBezTo>
                    <a:pt x="2156" y="7701"/>
                    <a:pt x="1830" y="7802"/>
                    <a:pt x="1554" y="7902"/>
                  </a:cubicBezTo>
                  <a:cubicBezTo>
                    <a:pt x="1279" y="7952"/>
                    <a:pt x="1028" y="8002"/>
                    <a:pt x="828" y="8052"/>
                  </a:cubicBezTo>
                  <a:cubicBezTo>
                    <a:pt x="427" y="8152"/>
                    <a:pt x="176" y="8228"/>
                    <a:pt x="176" y="8228"/>
                  </a:cubicBezTo>
                  <a:lnTo>
                    <a:pt x="151" y="8228"/>
                  </a:lnTo>
                  <a:cubicBezTo>
                    <a:pt x="76" y="8253"/>
                    <a:pt x="1" y="8328"/>
                    <a:pt x="26" y="8428"/>
                  </a:cubicBezTo>
                  <a:cubicBezTo>
                    <a:pt x="26" y="8553"/>
                    <a:pt x="126" y="8629"/>
                    <a:pt x="226" y="8629"/>
                  </a:cubicBezTo>
                  <a:cubicBezTo>
                    <a:pt x="226" y="8629"/>
                    <a:pt x="477" y="8629"/>
                    <a:pt x="903" y="8579"/>
                  </a:cubicBezTo>
                  <a:cubicBezTo>
                    <a:pt x="1128" y="8553"/>
                    <a:pt x="1379" y="8528"/>
                    <a:pt x="1680" y="8503"/>
                  </a:cubicBezTo>
                  <a:cubicBezTo>
                    <a:pt x="1980" y="8428"/>
                    <a:pt x="2306" y="8353"/>
                    <a:pt x="2682" y="8253"/>
                  </a:cubicBezTo>
                  <a:cubicBezTo>
                    <a:pt x="3033" y="8177"/>
                    <a:pt x="3409" y="8002"/>
                    <a:pt x="3785" y="7827"/>
                  </a:cubicBezTo>
                  <a:cubicBezTo>
                    <a:pt x="3985" y="7726"/>
                    <a:pt x="4186" y="7651"/>
                    <a:pt x="4386" y="7551"/>
                  </a:cubicBezTo>
                  <a:cubicBezTo>
                    <a:pt x="4587" y="7451"/>
                    <a:pt x="4788" y="7350"/>
                    <a:pt x="4988" y="7250"/>
                  </a:cubicBezTo>
                  <a:cubicBezTo>
                    <a:pt x="5214" y="7125"/>
                    <a:pt x="5414" y="7050"/>
                    <a:pt x="5640" y="6949"/>
                  </a:cubicBezTo>
                  <a:cubicBezTo>
                    <a:pt x="5840" y="6824"/>
                    <a:pt x="6066" y="6724"/>
                    <a:pt x="6266" y="6599"/>
                  </a:cubicBezTo>
                  <a:cubicBezTo>
                    <a:pt x="6717" y="6398"/>
                    <a:pt x="7118" y="6122"/>
                    <a:pt x="7544" y="5872"/>
                  </a:cubicBezTo>
                  <a:cubicBezTo>
                    <a:pt x="7970" y="5621"/>
                    <a:pt x="8346" y="5295"/>
                    <a:pt x="8747" y="5020"/>
                  </a:cubicBezTo>
                  <a:cubicBezTo>
                    <a:pt x="9123" y="4719"/>
                    <a:pt x="9499" y="4418"/>
                    <a:pt x="9850" y="4117"/>
                  </a:cubicBezTo>
                  <a:cubicBezTo>
                    <a:pt x="10176" y="3792"/>
                    <a:pt x="10527" y="3516"/>
                    <a:pt x="10828" y="3215"/>
                  </a:cubicBezTo>
                  <a:cubicBezTo>
                    <a:pt x="11153" y="2939"/>
                    <a:pt x="11429" y="2639"/>
                    <a:pt x="11655" y="2363"/>
                  </a:cubicBezTo>
                  <a:cubicBezTo>
                    <a:pt x="11905" y="2087"/>
                    <a:pt x="12106" y="1812"/>
                    <a:pt x="12281" y="1561"/>
                  </a:cubicBezTo>
                  <a:cubicBezTo>
                    <a:pt x="12457" y="1310"/>
                    <a:pt x="12607" y="1085"/>
                    <a:pt x="12707" y="909"/>
                  </a:cubicBezTo>
                  <a:cubicBezTo>
                    <a:pt x="12833" y="709"/>
                    <a:pt x="12908" y="558"/>
                    <a:pt x="12958" y="458"/>
                  </a:cubicBezTo>
                  <a:cubicBezTo>
                    <a:pt x="13008" y="358"/>
                    <a:pt x="13033" y="283"/>
                    <a:pt x="13033" y="283"/>
                  </a:cubicBezTo>
                  <a:cubicBezTo>
                    <a:pt x="13058" y="208"/>
                    <a:pt x="13058" y="107"/>
                    <a:pt x="12983" y="57"/>
                  </a:cubicBezTo>
                  <a:cubicBezTo>
                    <a:pt x="12945" y="20"/>
                    <a:pt x="12895" y="1"/>
                    <a:pt x="12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16"/>
            <p:cNvSpPr/>
            <p:nvPr/>
          </p:nvSpPr>
          <p:spPr>
            <a:xfrm>
              <a:off x="5000975" y="3596850"/>
              <a:ext cx="345875" cy="184925"/>
            </a:xfrm>
            <a:custGeom>
              <a:rect b="b" l="l" r="r" t="t"/>
              <a:pathLst>
                <a:path extrusionOk="0" h="7397" w="13835">
                  <a:moveTo>
                    <a:pt x="244" y="0"/>
                  </a:moveTo>
                  <a:cubicBezTo>
                    <a:pt x="212" y="0"/>
                    <a:pt x="179" y="8"/>
                    <a:pt x="151" y="28"/>
                  </a:cubicBezTo>
                  <a:cubicBezTo>
                    <a:pt x="50" y="78"/>
                    <a:pt x="0" y="203"/>
                    <a:pt x="50" y="303"/>
                  </a:cubicBezTo>
                  <a:lnTo>
                    <a:pt x="76" y="303"/>
                  </a:lnTo>
                  <a:cubicBezTo>
                    <a:pt x="76" y="303"/>
                    <a:pt x="101" y="378"/>
                    <a:pt x="151" y="479"/>
                  </a:cubicBezTo>
                  <a:cubicBezTo>
                    <a:pt x="226" y="579"/>
                    <a:pt x="301" y="704"/>
                    <a:pt x="451" y="880"/>
                  </a:cubicBezTo>
                  <a:cubicBezTo>
                    <a:pt x="577" y="1080"/>
                    <a:pt x="727" y="1281"/>
                    <a:pt x="928" y="1506"/>
                  </a:cubicBezTo>
                  <a:cubicBezTo>
                    <a:pt x="1128" y="1732"/>
                    <a:pt x="1354" y="1982"/>
                    <a:pt x="1629" y="2233"/>
                  </a:cubicBezTo>
                  <a:cubicBezTo>
                    <a:pt x="1905" y="2484"/>
                    <a:pt x="2206" y="2759"/>
                    <a:pt x="2532" y="3010"/>
                  </a:cubicBezTo>
                  <a:cubicBezTo>
                    <a:pt x="2857" y="3286"/>
                    <a:pt x="3233" y="3536"/>
                    <a:pt x="3609" y="3812"/>
                  </a:cubicBezTo>
                  <a:cubicBezTo>
                    <a:pt x="3985" y="4088"/>
                    <a:pt x="4386" y="4338"/>
                    <a:pt x="4787" y="4614"/>
                  </a:cubicBezTo>
                  <a:cubicBezTo>
                    <a:pt x="5213" y="4840"/>
                    <a:pt x="5614" y="5140"/>
                    <a:pt x="6066" y="5341"/>
                  </a:cubicBezTo>
                  <a:cubicBezTo>
                    <a:pt x="6517" y="5566"/>
                    <a:pt x="6943" y="5792"/>
                    <a:pt x="7394" y="5942"/>
                  </a:cubicBezTo>
                  <a:cubicBezTo>
                    <a:pt x="7619" y="6043"/>
                    <a:pt x="7845" y="6118"/>
                    <a:pt x="8071" y="6218"/>
                  </a:cubicBezTo>
                  <a:cubicBezTo>
                    <a:pt x="8296" y="6318"/>
                    <a:pt x="8522" y="6368"/>
                    <a:pt x="8722" y="6469"/>
                  </a:cubicBezTo>
                  <a:cubicBezTo>
                    <a:pt x="8948" y="6544"/>
                    <a:pt x="9173" y="6619"/>
                    <a:pt x="9374" y="6719"/>
                  </a:cubicBezTo>
                  <a:cubicBezTo>
                    <a:pt x="9574" y="6795"/>
                    <a:pt x="9775" y="6845"/>
                    <a:pt x="9975" y="6920"/>
                  </a:cubicBezTo>
                  <a:cubicBezTo>
                    <a:pt x="10376" y="7070"/>
                    <a:pt x="10777" y="7196"/>
                    <a:pt x="11153" y="7246"/>
                  </a:cubicBezTo>
                  <a:cubicBezTo>
                    <a:pt x="11504" y="7296"/>
                    <a:pt x="11855" y="7346"/>
                    <a:pt x="12156" y="7396"/>
                  </a:cubicBezTo>
                  <a:lnTo>
                    <a:pt x="13609" y="7396"/>
                  </a:lnTo>
                  <a:cubicBezTo>
                    <a:pt x="13710" y="7371"/>
                    <a:pt x="13785" y="7321"/>
                    <a:pt x="13810" y="7221"/>
                  </a:cubicBezTo>
                  <a:cubicBezTo>
                    <a:pt x="13835" y="7120"/>
                    <a:pt x="13760" y="6995"/>
                    <a:pt x="13634" y="6970"/>
                  </a:cubicBezTo>
                  <a:lnTo>
                    <a:pt x="13609" y="6970"/>
                  </a:lnTo>
                  <a:cubicBezTo>
                    <a:pt x="13609" y="6970"/>
                    <a:pt x="13384" y="6920"/>
                    <a:pt x="12958" y="6870"/>
                  </a:cubicBezTo>
                  <a:cubicBezTo>
                    <a:pt x="12757" y="6845"/>
                    <a:pt x="12507" y="6820"/>
                    <a:pt x="12231" y="6769"/>
                  </a:cubicBezTo>
                  <a:cubicBezTo>
                    <a:pt x="11930" y="6719"/>
                    <a:pt x="11604" y="6669"/>
                    <a:pt x="11254" y="6594"/>
                  </a:cubicBezTo>
                  <a:cubicBezTo>
                    <a:pt x="10903" y="6544"/>
                    <a:pt x="10527" y="6444"/>
                    <a:pt x="10126" y="6368"/>
                  </a:cubicBezTo>
                  <a:cubicBezTo>
                    <a:pt x="9925" y="6343"/>
                    <a:pt x="9725" y="6293"/>
                    <a:pt x="9499" y="6268"/>
                  </a:cubicBezTo>
                  <a:cubicBezTo>
                    <a:pt x="9299" y="6193"/>
                    <a:pt x="9098" y="6118"/>
                    <a:pt x="8873" y="6043"/>
                  </a:cubicBezTo>
                  <a:cubicBezTo>
                    <a:pt x="8672" y="5967"/>
                    <a:pt x="8446" y="5892"/>
                    <a:pt x="8246" y="5817"/>
                  </a:cubicBezTo>
                  <a:cubicBezTo>
                    <a:pt x="8020" y="5717"/>
                    <a:pt x="7820" y="5592"/>
                    <a:pt x="7619" y="5491"/>
                  </a:cubicBezTo>
                  <a:cubicBezTo>
                    <a:pt x="7193" y="5291"/>
                    <a:pt x="6792" y="5040"/>
                    <a:pt x="6366" y="4790"/>
                  </a:cubicBezTo>
                  <a:cubicBezTo>
                    <a:pt x="5965" y="4564"/>
                    <a:pt x="5564" y="4288"/>
                    <a:pt x="5163" y="4038"/>
                  </a:cubicBezTo>
                  <a:cubicBezTo>
                    <a:pt x="4787" y="3762"/>
                    <a:pt x="4386" y="3511"/>
                    <a:pt x="4035" y="3236"/>
                  </a:cubicBezTo>
                  <a:cubicBezTo>
                    <a:pt x="3685" y="2960"/>
                    <a:pt x="3359" y="2684"/>
                    <a:pt x="3058" y="2384"/>
                  </a:cubicBezTo>
                  <a:cubicBezTo>
                    <a:pt x="2757" y="2108"/>
                    <a:pt x="2456" y="1857"/>
                    <a:pt x="2206" y="1607"/>
                  </a:cubicBezTo>
                  <a:cubicBezTo>
                    <a:pt x="1654" y="1130"/>
                    <a:pt x="1203" y="754"/>
                    <a:pt x="903" y="479"/>
                  </a:cubicBezTo>
                  <a:cubicBezTo>
                    <a:pt x="577" y="203"/>
                    <a:pt x="376" y="53"/>
                    <a:pt x="376" y="53"/>
                  </a:cubicBezTo>
                  <a:cubicBezTo>
                    <a:pt x="345" y="22"/>
                    <a:pt x="295" y="0"/>
                    <a:pt x="2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16"/>
            <p:cNvSpPr/>
            <p:nvPr/>
          </p:nvSpPr>
          <p:spPr>
            <a:xfrm>
              <a:off x="5298175" y="3779475"/>
              <a:ext cx="93800" cy="68550"/>
            </a:xfrm>
            <a:custGeom>
              <a:rect b="b" l="l" r="r" t="t"/>
              <a:pathLst>
                <a:path extrusionOk="0" h="2742" w="3752">
                  <a:moveTo>
                    <a:pt x="1605" y="1"/>
                  </a:moveTo>
                  <a:cubicBezTo>
                    <a:pt x="1266" y="1"/>
                    <a:pt x="895" y="127"/>
                    <a:pt x="569" y="467"/>
                  </a:cubicBezTo>
                  <a:cubicBezTo>
                    <a:pt x="1" y="1035"/>
                    <a:pt x="14" y="2741"/>
                    <a:pt x="1598" y="2741"/>
                  </a:cubicBezTo>
                  <a:cubicBezTo>
                    <a:pt x="1692" y="2741"/>
                    <a:pt x="1791" y="2735"/>
                    <a:pt x="1897" y="2723"/>
                  </a:cubicBezTo>
                  <a:cubicBezTo>
                    <a:pt x="3752" y="2497"/>
                    <a:pt x="2799" y="492"/>
                    <a:pt x="2348" y="216"/>
                  </a:cubicBezTo>
                  <a:cubicBezTo>
                    <a:pt x="2153" y="90"/>
                    <a:pt x="1890" y="1"/>
                    <a:pt x="1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6"/>
            <p:cNvSpPr/>
            <p:nvPr/>
          </p:nvSpPr>
          <p:spPr>
            <a:xfrm>
              <a:off x="5358125" y="3745700"/>
              <a:ext cx="88400" cy="63000"/>
            </a:xfrm>
            <a:custGeom>
              <a:rect b="b" l="l" r="r" t="t"/>
              <a:pathLst>
                <a:path extrusionOk="0" h="2520" w="3536">
                  <a:moveTo>
                    <a:pt x="1744" y="1"/>
                  </a:moveTo>
                  <a:cubicBezTo>
                    <a:pt x="1547" y="1"/>
                    <a:pt x="1332" y="58"/>
                    <a:pt x="1103" y="189"/>
                  </a:cubicBezTo>
                  <a:cubicBezTo>
                    <a:pt x="326" y="615"/>
                    <a:pt x="0" y="2520"/>
                    <a:pt x="1880" y="2520"/>
                  </a:cubicBezTo>
                  <a:cubicBezTo>
                    <a:pt x="3536" y="2520"/>
                    <a:pt x="3051" y="1"/>
                    <a:pt x="17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6"/>
            <p:cNvSpPr/>
            <p:nvPr/>
          </p:nvSpPr>
          <p:spPr>
            <a:xfrm>
              <a:off x="5301450" y="3709675"/>
              <a:ext cx="74700" cy="67300"/>
            </a:xfrm>
            <a:custGeom>
              <a:rect b="b" l="l" r="r" t="t"/>
              <a:pathLst>
                <a:path extrusionOk="0" h="2692" w="2988">
                  <a:moveTo>
                    <a:pt x="1431" y="124"/>
                  </a:moveTo>
                  <a:cubicBezTo>
                    <a:pt x="1047" y="124"/>
                    <a:pt x="1" y="889"/>
                    <a:pt x="463" y="2031"/>
                  </a:cubicBezTo>
                  <a:cubicBezTo>
                    <a:pt x="647" y="2488"/>
                    <a:pt x="1084" y="2692"/>
                    <a:pt x="1534" y="2692"/>
                  </a:cubicBezTo>
                  <a:cubicBezTo>
                    <a:pt x="2245" y="2692"/>
                    <a:pt x="2987" y="2183"/>
                    <a:pt x="2819" y="1354"/>
                  </a:cubicBezTo>
                  <a:cubicBezTo>
                    <a:pt x="2568" y="1"/>
                    <a:pt x="1841" y="201"/>
                    <a:pt x="1465" y="126"/>
                  </a:cubicBezTo>
                  <a:cubicBezTo>
                    <a:pt x="1454" y="125"/>
                    <a:pt x="1443" y="124"/>
                    <a:pt x="1431" y="1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16"/>
            <p:cNvSpPr/>
            <p:nvPr/>
          </p:nvSpPr>
          <p:spPr>
            <a:xfrm>
              <a:off x="5297975" y="2844400"/>
              <a:ext cx="23825" cy="31350"/>
            </a:xfrm>
            <a:custGeom>
              <a:rect b="b" l="l" r="r" t="t"/>
              <a:pathLst>
                <a:path extrusionOk="0" h="1254" w="953">
                  <a:moveTo>
                    <a:pt x="301" y="0"/>
                  </a:moveTo>
                  <a:cubicBezTo>
                    <a:pt x="150" y="0"/>
                    <a:pt x="25" y="125"/>
                    <a:pt x="25" y="251"/>
                  </a:cubicBezTo>
                  <a:cubicBezTo>
                    <a:pt x="50" y="376"/>
                    <a:pt x="25" y="476"/>
                    <a:pt x="25" y="602"/>
                  </a:cubicBezTo>
                  <a:cubicBezTo>
                    <a:pt x="0" y="802"/>
                    <a:pt x="100" y="978"/>
                    <a:pt x="226" y="1128"/>
                  </a:cubicBezTo>
                  <a:cubicBezTo>
                    <a:pt x="301" y="1203"/>
                    <a:pt x="426" y="1253"/>
                    <a:pt x="526" y="1253"/>
                  </a:cubicBezTo>
                  <a:cubicBezTo>
                    <a:pt x="602" y="1253"/>
                    <a:pt x="677" y="1228"/>
                    <a:pt x="752" y="1203"/>
                  </a:cubicBezTo>
                  <a:cubicBezTo>
                    <a:pt x="902" y="1103"/>
                    <a:pt x="952" y="953"/>
                    <a:pt x="952" y="777"/>
                  </a:cubicBezTo>
                  <a:cubicBezTo>
                    <a:pt x="952" y="777"/>
                    <a:pt x="952" y="777"/>
                    <a:pt x="952" y="752"/>
                  </a:cubicBezTo>
                  <a:cubicBezTo>
                    <a:pt x="952" y="652"/>
                    <a:pt x="927" y="577"/>
                    <a:pt x="877" y="501"/>
                  </a:cubicBezTo>
                  <a:cubicBezTo>
                    <a:pt x="852" y="426"/>
                    <a:pt x="802" y="376"/>
                    <a:pt x="727" y="301"/>
                  </a:cubicBezTo>
                  <a:cubicBezTo>
                    <a:pt x="627" y="226"/>
                    <a:pt x="526" y="125"/>
                    <a:pt x="401" y="50"/>
                  </a:cubicBezTo>
                  <a:cubicBezTo>
                    <a:pt x="376" y="25"/>
                    <a:pt x="326" y="0"/>
                    <a:pt x="301" y="0"/>
                  </a:cubicBezTo>
                  <a:close/>
                </a:path>
              </a:pathLst>
            </a:custGeom>
            <a:solidFill>
              <a:srgbClr val="F46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16"/>
            <p:cNvSpPr/>
            <p:nvPr/>
          </p:nvSpPr>
          <p:spPr>
            <a:xfrm>
              <a:off x="5365625" y="2858175"/>
              <a:ext cx="38250" cy="29475"/>
            </a:xfrm>
            <a:custGeom>
              <a:rect b="b" l="l" r="r" t="t"/>
              <a:pathLst>
                <a:path extrusionOk="0" h="1179" w="1530">
                  <a:moveTo>
                    <a:pt x="277" y="1"/>
                  </a:moveTo>
                  <a:cubicBezTo>
                    <a:pt x="151" y="1"/>
                    <a:pt x="1" y="126"/>
                    <a:pt x="51" y="276"/>
                  </a:cubicBezTo>
                  <a:cubicBezTo>
                    <a:pt x="101" y="477"/>
                    <a:pt x="126" y="627"/>
                    <a:pt x="277" y="803"/>
                  </a:cubicBezTo>
                  <a:cubicBezTo>
                    <a:pt x="427" y="978"/>
                    <a:pt x="627" y="1103"/>
                    <a:pt x="853" y="1178"/>
                  </a:cubicBezTo>
                  <a:lnTo>
                    <a:pt x="978" y="1178"/>
                  </a:lnTo>
                  <a:cubicBezTo>
                    <a:pt x="1379" y="1178"/>
                    <a:pt x="1530" y="527"/>
                    <a:pt x="1079" y="376"/>
                  </a:cubicBezTo>
                  <a:cubicBezTo>
                    <a:pt x="953" y="351"/>
                    <a:pt x="828" y="326"/>
                    <a:pt x="728" y="251"/>
                  </a:cubicBezTo>
                  <a:cubicBezTo>
                    <a:pt x="678" y="226"/>
                    <a:pt x="627" y="176"/>
                    <a:pt x="577" y="151"/>
                  </a:cubicBezTo>
                  <a:lnTo>
                    <a:pt x="477" y="101"/>
                  </a:lnTo>
                  <a:cubicBezTo>
                    <a:pt x="402" y="76"/>
                    <a:pt x="377" y="51"/>
                    <a:pt x="402" y="51"/>
                  </a:cubicBezTo>
                  <a:lnTo>
                    <a:pt x="427" y="51"/>
                  </a:lnTo>
                  <a:cubicBezTo>
                    <a:pt x="377" y="26"/>
                    <a:pt x="327" y="1"/>
                    <a:pt x="277" y="1"/>
                  </a:cubicBezTo>
                  <a:close/>
                </a:path>
              </a:pathLst>
            </a:custGeom>
            <a:solidFill>
              <a:srgbClr val="F46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16"/>
            <p:cNvSpPr/>
            <p:nvPr/>
          </p:nvSpPr>
          <p:spPr>
            <a:xfrm>
              <a:off x="5454600" y="2856300"/>
              <a:ext cx="31975" cy="38250"/>
            </a:xfrm>
            <a:custGeom>
              <a:rect b="b" l="l" r="r" t="t"/>
              <a:pathLst>
                <a:path extrusionOk="0" h="1530" w="1279">
                  <a:moveTo>
                    <a:pt x="251" y="0"/>
                  </a:moveTo>
                  <a:cubicBezTo>
                    <a:pt x="126" y="0"/>
                    <a:pt x="26" y="76"/>
                    <a:pt x="26" y="226"/>
                  </a:cubicBezTo>
                  <a:cubicBezTo>
                    <a:pt x="1" y="727"/>
                    <a:pt x="251" y="1178"/>
                    <a:pt x="652" y="1479"/>
                  </a:cubicBezTo>
                  <a:cubicBezTo>
                    <a:pt x="703" y="1504"/>
                    <a:pt x="753" y="1529"/>
                    <a:pt x="803" y="1529"/>
                  </a:cubicBezTo>
                  <a:cubicBezTo>
                    <a:pt x="1078" y="1529"/>
                    <a:pt x="1279" y="1103"/>
                    <a:pt x="978" y="928"/>
                  </a:cubicBezTo>
                  <a:cubicBezTo>
                    <a:pt x="703" y="777"/>
                    <a:pt x="527" y="552"/>
                    <a:pt x="502" y="226"/>
                  </a:cubicBezTo>
                  <a:cubicBezTo>
                    <a:pt x="477" y="76"/>
                    <a:pt x="352" y="0"/>
                    <a:pt x="251" y="0"/>
                  </a:cubicBezTo>
                  <a:close/>
                </a:path>
              </a:pathLst>
            </a:custGeom>
            <a:solidFill>
              <a:srgbClr val="F46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16"/>
            <p:cNvSpPr/>
            <p:nvPr/>
          </p:nvSpPr>
          <p:spPr>
            <a:xfrm>
              <a:off x="5453975" y="3288625"/>
              <a:ext cx="6300" cy="14450"/>
            </a:xfrm>
            <a:custGeom>
              <a:rect b="b" l="l" r="r" t="t"/>
              <a:pathLst>
                <a:path extrusionOk="0" h="578" w="252">
                  <a:moveTo>
                    <a:pt x="151" y="1"/>
                  </a:moveTo>
                  <a:cubicBezTo>
                    <a:pt x="126" y="1"/>
                    <a:pt x="101" y="26"/>
                    <a:pt x="76" y="51"/>
                  </a:cubicBezTo>
                  <a:cubicBezTo>
                    <a:pt x="51" y="226"/>
                    <a:pt x="26" y="402"/>
                    <a:pt x="1" y="577"/>
                  </a:cubicBezTo>
                  <a:cubicBezTo>
                    <a:pt x="101" y="502"/>
                    <a:pt x="176" y="427"/>
                    <a:pt x="251" y="377"/>
                  </a:cubicBezTo>
                  <a:cubicBezTo>
                    <a:pt x="226" y="251"/>
                    <a:pt x="226" y="151"/>
                    <a:pt x="201" y="51"/>
                  </a:cubicBezTo>
                  <a:cubicBezTo>
                    <a:pt x="201" y="26"/>
                    <a:pt x="176" y="1"/>
                    <a:pt x="151" y="1"/>
                  </a:cubicBezTo>
                  <a:close/>
                </a:path>
              </a:pathLst>
            </a:custGeom>
            <a:solidFill>
              <a:srgbClr val="DBC4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16"/>
            <p:cNvSpPr/>
            <p:nvPr/>
          </p:nvSpPr>
          <p:spPr>
            <a:xfrm>
              <a:off x="5418900" y="3460300"/>
              <a:ext cx="47625" cy="93400"/>
            </a:xfrm>
            <a:custGeom>
              <a:rect b="b" l="l" r="r" t="t"/>
              <a:pathLst>
                <a:path extrusionOk="0" h="3736" w="1905">
                  <a:moveTo>
                    <a:pt x="1905" y="1"/>
                  </a:moveTo>
                  <a:lnTo>
                    <a:pt x="1905" y="1"/>
                  </a:lnTo>
                  <a:cubicBezTo>
                    <a:pt x="1429" y="327"/>
                    <a:pt x="827" y="753"/>
                    <a:pt x="126" y="1204"/>
                  </a:cubicBezTo>
                  <a:cubicBezTo>
                    <a:pt x="50" y="2031"/>
                    <a:pt x="25" y="2883"/>
                    <a:pt x="0" y="3735"/>
                  </a:cubicBezTo>
                  <a:cubicBezTo>
                    <a:pt x="727" y="3284"/>
                    <a:pt x="1354" y="2858"/>
                    <a:pt x="1855" y="2507"/>
                  </a:cubicBezTo>
                  <a:cubicBezTo>
                    <a:pt x="1855" y="1655"/>
                    <a:pt x="1880" y="828"/>
                    <a:pt x="1905" y="1"/>
                  </a:cubicBezTo>
                  <a:close/>
                </a:path>
              </a:pathLst>
            </a:custGeom>
            <a:solidFill>
              <a:srgbClr val="DBC4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16"/>
            <p:cNvSpPr/>
            <p:nvPr/>
          </p:nvSpPr>
          <p:spPr>
            <a:xfrm>
              <a:off x="5422025" y="3298025"/>
              <a:ext cx="47025" cy="192375"/>
            </a:xfrm>
            <a:custGeom>
              <a:rect b="b" l="l" r="r" t="t"/>
              <a:pathLst>
                <a:path extrusionOk="0" h="7695" w="1881">
                  <a:moveTo>
                    <a:pt x="1529" y="1"/>
                  </a:moveTo>
                  <a:cubicBezTo>
                    <a:pt x="1454" y="51"/>
                    <a:pt x="1379" y="126"/>
                    <a:pt x="1279" y="201"/>
                  </a:cubicBezTo>
                  <a:cubicBezTo>
                    <a:pt x="928" y="2331"/>
                    <a:pt x="402" y="4462"/>
                    <a:pt x="101" y="6617"/>
                  </a:cubicBezTo>
                  <a:cubicBezTo>
                    <a:pt x="51" y="6968"/>
                    <a:pt x="26" y="7319"/>
                    <a:pt x="1" y="7695"/>
                  </a:cubicBezTo>
                  <a:cubicBezTo>
                    <a:pt x="702" y="7244"/>
                    <a:pt x="1304" y="6818"/>
                    <a:pt x="1780" y="6492"/>
                  </a:cubicBezTo>
                  <a:cubicBezTo>
                    <a:pt x="1855" y="4336"/>
                    <a:pt x="1880" y="2206"/>
                    <a:pt x="15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6"/>
            <p:cNvSpPr/>
            <p:nvPr/>
          </p:nvSpPr>
          <p:spPr>
            <a:xfrm>
              <a:off x="5390700" y="3522975"/>
              <a:ext cx="92125" cy="162925"/>
            </a:xfrm>
            <a:custGeom>
              <a:rect b="b" l="l" r="r" t="t"/>
              <a:pathLst>
                <a:path extrusionOk="0" h="6517" w="3685">
                  <a:moveTo>
                    <a:pt x="2983" y="0"/>
                  </a:moveTo>
                  <a:cubicBezTo>
                    <a:pt x="2482" y="351"/>
                    <a:pt x="1855" y="777"/>
                    <a:pt x="1128" y="1228"/>
                  </a:cubicBezTo>
                  <a:cubicBezTo>
                    <a:pt x="1028" y="2632"/>
                    <a:pt x="878" y="3985"/>
                    <a:pt x="326" y="5163"/>
                  </a:cubicBezTo>
                  <a:cubicBezTo>
                    <a:pt x="0" y="5840"/>
                    <a:pt x="477" y="6516"/>
                    <a:pt x="1103" y="6516"/>
                  </a:cubicBezTo>
                  <a:cubicBezTo>
                    <a:pt x="1254" y="6516"/>
                    <a:pt x="1404" y="6466"/>
                    <a:pt x="1554" y="6391"/>
                  </a:cubicBezTo>
                  <a:cubicBezTo>
                    <a:pt x="3685" y="5414"/>
                    <a:pt x="2983" y="2657"/>
                    <a:pt x="2983" y="777"/>
                  </a:cubicBezTo>
                  <a:cubicBezTo>
                    <a:pt x="2983" y="526"/>
                    <a:pt x="2983" y="251"/>
                    <a:pt x="29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116"/>
          <p:cNvGrpSpPr/>
          <p:nvPr/>
        </p:nvGrpSpPr>
        <p:grpSpPr>
          <a:xfrm>
            <a:off x="1496450" y="1176488"/>
            <a:ext cx="1543875" cy="1425175"/>
            <a:chOff x="1496450" y="1176488"/>
            <a:chExt cx="1543875" cy="1425175"/>
          </a:xfrm>
        </p:grpSpPr>
        <p:sp>
          <p:nvSpPr>
            <p:cNvPr id="4540" name="Google Shape;4540;p116"/>
            <p:cNvSpPr/>
            <p:nvPr/>
          </p:nvSpPr>
          <p:spPr>
            <a:xfrm>
              <a:off x="2321625" y="2232238"/>
              <a:ext cx="50150" cy="16175"/>
            </a:xfrm>
            <a:custGeom>
              <a:rect b="b" l="l" r="r" t="t"/>
              <a:pathLst>
                <a:path extrusionOk="0" h="647" w="2006">
                  <a:moveTo>
                    <a:pt x="1053" y="1"/>
                  </a:moveTo>
                  <a:cubicBezTo>
                    <a:pt x="722" y="1"/>
                    <a:pt x="346" y="122"/>
                    <a:pt x="1" y="516"/>
                  </a:cubicBezTo>
                  <a:cubicBezTo>
                    <a:pt x="1" y="516"/>
                    <a:pt x="492" y="647"/>
                    <a:pt x="1006" y="647"/>
                  </a:cubicBezTo>
                  <a:cubicBezTo>
                    <a:pt x="1392" y="647"/>
                    <a:pt x="1791" y="573"/>
                    <a:pt x="2006" y="315"/>
                  </a:cubicBezTo>
                  <a:cubicBezTo>
                    <a:pt x="2006" y="315"/>
                    <a:pt x="1586" y="1"/>
                    <a:pt x="1053" y="1"/>
                  </a:cubicBezTo>
                  <a:close/>
                </a:path>
              </a:pathLst>
            </a:custGeom>
            <a:solidFill>
              <a:srgbClr val="AC2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16"/>
            <p:cNvSpPr/>
            <p:nvPr/>
          </p:nvSpPr>
          <p:spPr>
            <a:xfrm>
              <a:off x="1628025" y="1260788"/>
              <a:ext cx="310175" cy="380975"/>
            </a:xfrm>
            <a:custGeom>
              <a:rect b="b" l="l" r="r" t="t"/>
              <a:pathLst>
                <a:path extrusionOk="0" h="15239" w="12407">
                  <a:moveTo>
                    <a:pt x="12406" y="0"/>
                  </a:moveTo>
                  <a:cubicBezTo>
                    <a:pt x="7293" y="1103"/>
                    <a:pt x="3960" y="5439"/>
                    <a:pt x="2456" y="7995"/>
                  </a:cubicBezTo>
                  <a:cubicBezTo>
                    <a:pt x="401" y="11429"/>
                    <a:pt x="50" y="14687"/>
                    <a:pt x="0" y="15213"/>
                  </a:cubicBezTo>
                  <a:cubicBezTo>
                    <a:pt x="176" y="15213"/>
                    <a:pt x="301" y="15213"/>
                    <a:pt x="376" y="15238"/>
                  </a:cubicBezTo>
                  <a:cubicBezTo>
                    <a:pt x="1704" y="11780"/>
                    <a:pt x="3860" y="8897"/>
                    <a:pt x="6391" y="6742"/>
                  </a:cubicBezTo>
                  <a:cubicBezTo>
                    <a:pt x="8321" y="2306"/>
                    <a:pt x="12106" y="276"/>
                    <a:pt x="12406" y="0"/>
                  </a:cubicBezTo>
                  <a:close/>
                </a:path>
              </a:pathLst>
            </a:custGeom>
            <a:solidFill>
              <a:srgbClr val="8F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6"/>
            <p:cNvSpPr/>
            <p:nvPr/>
          </p:nvSpPr>
          <p:spPr>
            <a:xfrm>
              <a:off x="1689425" y="1176488"/>
              <a:ext cx="1023825" cy="564900"/>
            </a:xfrm>
            <a:custGeom>
              <a:rect b="b" l="l" r="r" t="t"/>
              <a:pathLst>
                <a:path extrusionOk="0" h="22596" w="40953">
                  <a:moveTo>
                    <a:pt x="19596" y="1"/>
                  </a:moveTo>
                  <a:cubicBezTo>
                    <a:pt x="12659" y="1"/>
                    <a:pt x="4389" y="2831"/>
                    <a:pt x="0" y="11367"/>
                  </a:cubicBezTo>
                  <a:cubicBezTo>
                    <a:pt x="1504" y="8811"/>
                    <a:pt x="3960" y="6179"/>
                    <a:pt x="7870" y="4475"/>
                  </a:cubicBezTo>
                  <a:cubicBezTo>
                    <a:pt x="10435" y="3381"/>
                    <a:pt x="13625" y="2684"/>
                    <a:pt x="17599" y="2684"/>
                  </a:cubicBezTo>
                  <a:cubicBezTo>
                    <a:pt x="18906" y="2684"/>
                    <a:pt x="20298" y="2760"/>
                    <a:pt x="21780" y="2921"/>
                  </a:cubicBezTo>
                  <a:cubicBezTo>
                    <a:pt x="26943" y="3497"/>
                    <a:pt x="30351" y="6004"/>
                    <a:pt x="32607" y="9061"/>
                  </a:cubicBezTo>
                  <a:cubicBezTo>
                    <a:pt x="36642" y="14575"/>
                    <a:pt x="36893" y="21843"/>
                    <a:pt x="36918" y="22595"/>
                  </a:cubicBezTo>
                  <a:cubicBezTo>
                    <a:pt x="37369" y="22395"/>
                    <a:pt x="37870" y="22320"/>
                    <a:pt x="38422" y="22320"/>
                  </a:cubicBezTo>
                  <a:cubicBezTo>
                    <a:pt x="38948" y="22320"/>
                    <a:pt x="39399" y="22370"/>
                    <a:pt x="39825" y="22495"/>
                  </a:cubicBezTo>
                  <a:lnTo>
                    <a:pt x="39825" y="22470"/>
                  </a:lnTo>
                  <a:cubicBezTo>
                    <a:pt x="39825" y="22470"/>
                    <a:pt x="40953" y="13071"/>
                    <a:pt x="34637" y="6029"/>
                  </a:cubicBezTo>
                  <a:cubicBezTo>
                    <a:pt x="31905" y="2946"/>
                    <a:pt x="27995" y="816"/>
                    <a:pt x="22457" y="164"/>
                  </a:cubicBezTo>
                  <a:cubicBezTo>
                    <a:pt x="21540" y="58"/>
                    <a:pt x="20581" y="1"/>
                    <a:pt x="19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6"/>
            <p:cNvSpPr/>
            <p:nvPr/>
          </p:nvSpPr>
          <p:spPr>
            <a:xfrm>
              <a:off x="2777150" y="2361663"/>
              <a:ext cx="212425" cy="196150"/>
            </a:xfrm>
            <a:custGeom>
              <a:rect b="b" l="l" r="r" t="t"/>
              <a:pathLst>
                <a:path extrusionOk="0" h="7846" w="8497">
                  <a:moveTo>
                    <a:pt x="4787" y="0"/>
                  </a:moveTo>
                  <a:lnTo>
                    <a:pt x="4762" y="176"/>
                  </a:lnTo>
                  <a:cubicBezTo>
                    <a:pt x="1028" y="2156"/>
                    <a:pt x="0" y="6918"/>
                    <a:pt x="0" y="6918"/>
                  </a:cubicBezTo>
                  <a:lnTo>
                    <a:pt x="0" y="6943"/>
                  </a:lnTo>
                  <a:cubicBezTo>
                    <a:pt x="752" y="6993"/>
                    <a:pt x="1454" y="7219"/>
                    <a:pt x="2081" y="7845"/>
                  </a:cubicBezTo>
                  <a:cubicBezTo>
                    <a:pt x="2206" y="7620"/>
                    <a:pt x="4662" y="3584"/>
                    <a:pt x="8497" y="1604"/>
                  </a:cubicBezTo>
                  <a:cubicBezTo>
                    <a:pt x="7569" y="878"/>
                    <a:pt x="6266" y="251"/>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6"/>
            <p:cNvSpPr/>
            <p:nvPr/>
          </p:nvSpPr>
          <p:spPr>
            <a:xfrm>
              <a:off x="2559725" y="2376063"/>
              <a:ext cx="193000" cy="170450"/>
            </a:xfrm>
            <a:custGeom>
              <a:rect b="b" l="l" r="r" t="t"/>
              <a:pathLst>
                <a:path extrusionOk="0" h="6818" w="7720">
                  <a:moveTo>
                    <a:pt x="7695" y="1"/>
                  </a:moveTo>
                  <a:cubicBezTo>
                    <a:pt x="6680" y="211"/>
                    <a:pt x="5768" y="378"/>
                    <a:pt x="4969" y="378"/>
                  </a:cubicBezTo>
                  <a:cubicBezTo>
                    <a:pt x="4722" y="378"/>
                    <a:pt x="4486" y="362"/>
                    <a:pt x="4261" y="327"/>
                  </a:cubicBezTo>
                  <a:lnTo>
                    <a:pt x="4261" y="352"/>
                  </a:lnTo>
                  <a:cubicBezTo>
                    <a:pt x="1504" y="1455"/>
                    <a:pt x="26" y="6166"/>
                    <a:pt x="26" y="6166"/>
                  </a:cubicBezTo>
                  <a:lnTo>
                    <a:pt x="1" y="6267"/>
                  </a:lnTo>
                  <a:cubicBezTo>
                    <a:pt x="552" y="6492"/>
                    <a:pt x="1128" y="6643"/>
                    <a:pt x="1780" y="6718"/>
                  </a:cubicBezTo>
                  <a:cubicBezTo>
                    <a:pt x="2206" y="6793"/>
                    <a:pt x="2632" y="6818"/>
                    <a:pt x="3033" y="6818"/>
                  </a:cubicBezTo>
                  <a:lnTo>
                    <a:pt x="3033" y="6718"/>
                  </a:lnTo>
                  <a:cubicBezTo>
                    <a:pt x="3033" y="6718"/>
                    <a:pt x="4036" y="2181"/>
                    <a:pt x="7720" y="26"/>
                  </a:cubicBezTo>
                  <a:lnTo>
                    <a:pt x="76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6"/>
            <p:cNvSpPr/>
            <p:nvPr/>
          </p:nvSpPr>
          <p:spPr>
            <a:xfrm>
              <a:off x="2406850" y="2277063"/>
              <a:ext cx="209925" cy="159175"/>
            </a:xfrm>
            <a:custGeom>
              <a:rect b="b" l="l" r="r" t="t"/>
              <a:pathLst>
                <a:path extrusionOk="0" h="6367" w="8397">
                  <a:moveTo>
                    <a:pt x="7394" y="1"/>
                  </a:moveTo>
                  <a:cubicBezTo>
                    <a:pt x="1529" y="1304"/>
                    <a:pt x="50" y="2733"/>
                    <a:pt x="50" y="2733"/>
                  </a:cubicBezTo>
                  <a:lnTo>
                    <a:pt x="0" y="2758"/>
                  </a:lnTo>
                  <a:cubicBezTo>
                    <a:pt x="451" y="3911"/>
                    <a:pt x="1028" y="5189"/>
                    <a:pt x="1755" y="6367"/>
                  </a:cubicBezTo>
                  <a:lnTo>
                    <a:pt x="1855" y="6292"/>
                  </a:lnTo>
                  <a:cubicBezTo>
                    <a:pt x="1855" y="6292"/>
                    <a:pt x="4837" y="3785"/>
                    <a:pt x="8396" y="3008"/>
                  </a:cubicBezTo>
                  <a:cubicBezTo>
                    <a:pt x="8346" y="2908"/>
                    <a:pt x="8296" y="2808"/>
                    <a:pt x="8246" y="2733"/>
                  </a:cubicBezTo>
                  <a:cubicBezTo>
                    <a:pt x="7820" y="1956"/>
                    <a:pt x="7594" y="978"/>
                    <a:pt x="73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6"/>
            <p:cNvSpPr/>
            <p:nvPr/>
          </p:nvSpPr>
          <p:spPr>
            <a:xfrm>
              <a:off x="2829150" y="2401763"/>
              <a:ext cx="211175" cy="199900"/>
            </a:xfrm>
            <a:custGeom>
              <a:rect b="b" l="l" r="r" t="t"/>
              <a:pathLst>
                <a:path extrusionOk="0" h="7996" w="8447">
                  <a:moveTo>
                    <a:pt x="6417" y="0"/>
                  </a:moveTo>
                  <a:cubicBezTo>
                    <a:pt x="2582" y="1980"/>
                    <a:pt x="126" y="6016"/>
                    <a:pt x="1" y="6241"/>
                  </a:cubicBezTo>
                  <a:cubicBezTo>
                    <a:pt x="427" y="6642"/>
                    <a:pt x="828" y="7219"/>
                    <a:pt x="1204" y="7995"/>
                  </a:cubicBezTo>
                  <a:cubicBezTo>
                    <a:pt x="1204" y="7995"/>
                    <a:pt x="8447" y="3735"/>
                    <a:pt x="8121" y="2181"/>
                  </a:cubicBezTo>
                  <a:cubicBezTo>
                    <a:pt x="7996" y="1554"/>
                    <a:pt x="7369" y="727"/>
                    <a:pt x="64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6"/>
            <p:cNvSpPr/>
            <p:nvPr/>
          </p:nvSpPr>
          <p:spPr>
            <a:xfrm>
              <a:off x="2635550" y="2359313"/>
              <a:ext cx="261300" cy="187275"/>
            </a:xfrm>
            <a:custGeom>
              <a:rect b="b" l="l" r="r" t="t"/>
              <a:pathLst>
                <a:path extrusionOk="0" h="7491" w="10452">
                  <a:moveTo>
                    <a:pt x="9234" y="1"/>
                  </a:moveTo>
                  <a:cubicBezTo>
                    <a:pt x="8962" y="1"/>
                    <a:pt x="8683" y="15"/>
                    <a:pt x="8396" y="44"/>
                  </a:cubicBezTo>
                  <a:cubicBezTo>
                    <a:pt x="7043" y="195"/>
                    <a:pt x="5790" y="445"/>
                    <a:pt x="4662" y="671"/>
                  </a:cubicBezTo>
                  <a:lnTo>
                    <a:pt x="4687" y="696"/>
                  </a:lnTo>
                  <a:cubicBezTo>
                    <a:pt x="1003" y="2851"/>
                    <a:pt x="0" y="7388"/>
                    <a:pt x="0" y="7388"/>
                  </a:cubicBezTo>
                  <a:lnTo>
                    <a:pt x="0" y="7488"/>
                  </a:lnTo>
                  <a:cubicBezTo>
                    <a:pt x="95" y="7490"/>
                    <a:pt x="188" y="7491"/>
                    <a:pt x="281" y="7491"/>
                  </a:cubicBezTo>
                  <a:cubicBezTo>
                    <a:pt x="2322" y="7491"/>
                    <a:pt x="3941" y="7026"/>
                    <a:pt x="5311" y="7026"/>
                  </a:cubicBezTo>
                  <a:cubicBezTo>
                    <a:pt x="5430" y="7026"/>
                    <a:pt x="5548" y="7029"/>
                    <a:pt x="5664" y="7037"/>
                  </a:cubicBezTo>
                  <a:lnTo>
                    <a:pt x="5664" y="7012"/>
                  </a:lnTo>
                  <a:cubicBezTo>
                    <a:pt x="5664" y="7012"/>
                    <a:pt x="6692" y="2250"/>
                    <a:pt x="10426" y="270"/>
                  </a:cubicBezTo>
                  <a:lnTo>
                    <a:pt x="10451" y="94"/>
                  </a:lnTo>
                  <a:cubicBezTo>
                    <a:pt x="10057" y="34"/>
                    <a:pt x="9653" y="1"/>
                    <a:pt x="92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6"/>
            <p:cNvSpPr/>
            <p:nvPr/>
          </p:nvSpPr>
          <p:spPr>
            <a:xfrm>
              <a:off x="2450700" y="2352263"/>
              <a:ext cx="215575" cy="180475"/>
            </a:xfrm>
            <a:custGeom>
              <a:rect b="b" l="l" r="r" t="t"/>
              <a:pathLst>
                <a:path extrusionOk="0" h="7219" w="8623">
                  <a:moveTo>
                    <a:pt x="6642" y="0"/>
                  </a:moveTo>
                  <a:cubicBezTo>
                    <a:pt x="3083" y="777"/>
                    <a:pt x="101" y="3284"/>
                    <a:pt x="101" y="3284"/>
                  </a:cubicBezTo>
                  <a:lnTo>
                    <a:pt x="1" y="3359"/>
                  </a:lnTo>
                  <a:cubicBezTo>
                    <a:pt x="176" y="3610"/>
                    <a:pt x="326" y="3835"/>
                    <a:pt x="502" y="4086"/>
                  </a:cubicBezTo>
                  <a:cubicBezTo>
                    <a:pt x="1479" y="5439"/>
                    <a:pt x="2732" y="6592"/>
                    <a:pt x="4362" y="7219"/>
                  </a:cubicBezTo>
                  <a:lnTo>
                    <a:pt x="4387" y="7118"/>
                  </a:lnTo>
                  <a:cubicBezTo>
                    <a:pt x="4387" y="7118"/>
                    <a:pt x="5865" y="2407"/>
                    <a:pt x="8622" y="1304"/>
                  </a:cubicBezTo>
                  <a:lnTo>
                    <a:pt x="8622" y="1279"/>
                  </a:lnTo>
                  <a:cubicBezTo>
                    <a:pt x="7895" y="1178"/>
                    <a:pt x="7269" y="853"/>
                    <a:pt x="6793" y="226"/>
                  </a:cubicBezTo>
                  <a:cubicBezTo>
                    <a:pt x="6743" y="151"/>
                    <a:pt x="6692" y="76"/>
                    <a:pt x="66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6"/>
            <p:cNvSpPr/>
            <p:nvPr/>
          </p:nvSpPr>
          <p:spPr>
            <a:xfrm>
              <a:off x="2321625" y="2173063"/>
              <a:ext cx="270075" cy="172950"/>
            </a:xfrm>
            <a:custGeom>
              <a:rect b="b" l="l" r="r" t="t"/>
              <a:pathLst>
                <a:path extrusionOk="0" h="6918" w="10803">
                  <a:moveTo>
                    <a:pt x="7648" y="1"/>
                  </a:moveTo>
                  <a:cubicBezTo>
                    <a:pt x="1863" y="1"/>
                    <a:pt x="120" y="2716"/>
                    <a:pt x="1" y="2883"/>
                  </a:cubicBezTo>
                  <a:lnTo>
                    <a:pt x="26" y="2883"/>
                  </a:lnTo>
                  <a:cubicBezTo>
                    <a:pt x="115" y="2811"/>
                    <a:pt x="535" y="2549"/>
                    <a:pt x="1050" y="2549"/>
                  </a:cubicBezTo>
                  <a:cubicBezTo>
                    <a:pt x="1258" y="2549"/>
                    <a:pt x="1481" y="2592"/>
                    <a:pt x="1705" y="2707"/>
                  </a:cubicBezTo>
                  <a:lnTo>
                    <a:pt x="1805" y="2782"/>
                  </a:lnTo>
                  <a:cubicBezTo>
                    <a:pt x="1981" y="2883"/>
                    <a:pt x="2156" y="3334"/>
                    <a:pt x="2382" y="4011"/>
                  </a:cubicBezTo>
                  <a:cubicBezTo>
                    <a:pt x="2632" y="4762"/>
                    <a:pt x="2958" y="5790"/>
                    <a:pt x="3409" y="6918"/>
                  </a:cubicBezTo>
                  <a:lnTo>
                    <a:pt x="3459" y="6893"/>
                  </a:lnTo>
                  <a:cubicBezTo>
                    <a:pt x="3459" y="6893"/>
                    <a:pt x="4938" y="5464"/>
                    <a:pt x="10803" y="4161"/>
                  </a:cubicBezTo>
                  <a:cubicBezTo>
                    <a:pt x="10452" y="2532"/>
                    <a:pt x="10176" y="903"/>
                    <a:pt x="9349" y="301"/>
                  </a:cubicBezTo>
                  <a:cubicBezTo>
                    <a:pt x="9149" y="126"/>
                    <a:pt x="8898" y="51"/>
                    <a:pt x="8622" y="26"/>
                  </a:cubicBezTo>
                  <a:cubicBezTo>
                    <a:pt x="8285" y="9"/>
                    <a:pt x="7961" y="1"/>
                    <a:pt x="76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6"/>
            <p:cNvSpPr/>
            <p:nvPr/>
          </p:nvSpPr>
          <p:spPr>
            <a:xfrm>
              <a:off x="2380525" y="2273313"/>
              <a:ext cx="82725" cy="200525"/>
            </a:xfrm>
            <a:custGeom>
              <a:rect b="b" l="l" r="r" t="t"/>
              <a:pathLst>
                <a:path extrusionOk="0" h="8021" w="3309">
                  <a:moveTo>
                    <a:pt x="1" y="1"/>
                  </a:moveTo>
                  <a:cubicBezTo>
                    <a:pt x="1" y="1"/>
                    <a:pt x="176" y="5840"/>
                    <a:pt x="502" y="7996"/>
                  </a:cubicBezTo>
                  <a:lnTo>
                    <a:pt x="502" y="8021"/>
                  </a:lnTo>
                  <a:cubicBezTo>
                    <a:pt x="1555" y="7795"/>
                    <a:pt x="2482" y="7519"/>
                    <a:pt x="3309" y="7244"/>
                  </a:cubicBezTo>
                  <a:cubicBezTo>
                    <a:pt x="3133" y="6993"/>
                    <a:pt x="2983" y="6768"/>
                    <a:pt x="2808" y="6517"/>
                  </a:cubicBezTo>
                  <a:cubicBezTo>
                    <a:pt x="2081" y="5339"/>
                    <a:pt x="1504" y="4061"/>
                    <a:pt x="1053" y="2908"/>
                  </a:cubicBezTo>
                  <a:cubicBezTo>
                    <a:pt x="602" y="1780"/>
                    <a:pt x="276" y="752"/>
                    <a:pt x="26" y="1"/>
                  </a:cubicBezTo>
                  <a:close/>
                </a:path>
              </a:pathLst>
            </a:custGeom>
            <a:solidFill>
              <a:srgbClr val="EE25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6"/>
            <p:cNvSpPr/>
            <p:nvPr/>
          </p:nvSpPr>
          <p:spPr>
            <a:xfrm>
              <a:off x="2037800" y="2243238"/>
              <a:ext cx="204275" cy="255075"/>
            </a:xfrm>
            <a:custGeom>
              <a:rect b="b" l="l" r="r" t="t"/>
              <a:pathLst>
                <a:path extrusionOk="0" h="10203" w="8171">
                  <a:moveTo>
                    <a:pt x="1329" y="1"/>
                  </a:moveTo>
                  <a:lnTo>
                    <a:pt x="1329" y="126"/>
                  </a:lnTo>
                  <a:cubicBezTo>
                    <a:pt x="1329" y="126"/>
                    <a:pt x="0" y="7394"/>
                    <a:pt x="1128" y="10126"/>
                  </a:cubicBezTo>
                  <a:cubicBezTo>
                    <a:pt x="2099" y="10174"/>
                    <a:pt x="3122" y="10202"/>
                    <a:pt x="4191" y="10202"/>
                  </a:cubicBezTo>
                  <a:cubicBezTo>
                    <a:pt x="4778" y="10202"/>
                    <a:pt x="5378" y="10194"/>
                    <a:pt x="5990" y="10176"/>
                  </a:cubicBezTo>
                  <a:cubicBezTo>
                    <a:pt x="6742" y="10151"/>
                    <a:pt x="7469" y="10101"/>
                    <a:pt x="8171" y="10051"/>
                  </a:cubicBezTo>
                  <a:cubicBezTo>
                    <a:pt x="7118" y="7194"/>
                    <a:pt x="7695" y="301"/>
                    <a:pt x="7695" y="301"/>
                  </a:cubicBezTo>
                  <a:lnTo>
                    <a:pt x="7695" y="226"/>
                  </a:lnTo>
                  <a:cubicBezTo>
                    <a:pt x="7431" y="229"/>
                    <a:pt x="7167" y="231"/>
                    <a:pt x="6903" y="231"/>
                  </a:cubicBezTo>
                  <a:cubicBezTo>
                    <a:pt x="5051" y="231"/>
                    <a:pt x="3171" y="154"/>
                    <a:pt x="1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16"/>
            <p:cNvSpPr/>
            <p:nvPr/>
          </p:nvSpPr>
          <p:spPr>
            <a:xfrm>
              <a:off x="1715725" y="2179963"/>
              <a:ext cx="185500" cy="288875"/>
            </a:xfrm>
            <a:custGeom>
              <a:rect b="b" l="l" r="r" t="t"/>
              <a:pathLst>
                <a:path extrusionOk="0" h="11555" w="7420">
                  <a:moveTo>
                    <a:pt x="1705" y="0"/>
                  </a:moveTo>
                  <a:cubicBezTo>
                    <a:pt x="1480" y="552"/>
                    <a:pt x="1" y="4486"/>
                    <a:pt x="577" y="9273"/>
                  </a:cubicBezTo>
                  <a:cubicBezTo>
                    <a:pt x="2131" y="10101"/>
                    <a:pt x="4136" y="10928"/>
                    <a:pt x="6668" y="11554"/>
                  </a:cubicBezTo>
                  <a:cubicBezTo>
                    <a:pt x="6091" y="8246"/>
                    <a:pt x="7395" y="1730"/>
                    <a:pt x="7395" y="1730"/>
                  </a:cubicBezTo>
                  <a:lnTo>
                    <a:pt x="7420" y="1604"/>
                  </a:lnTo>
                  <a:cubicBezTo>
                    <a:pt x="5214" y="1178"/>
                    <a:pt x="3234" y="627"/>
                    <a:pt x="17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16"/>
            <p:cNvSpPr/>
            <p:nvPr/>
          </p:nvSpPr>
          <p:spPr>
            <a:xfrm>
              <a:off x="2555350" y="2159913"/>
              <a:ext cx="75400" cy="185475"/>
            </a:xfrm>
            <a:custGeom>
              <a:rect b="b" l="l" r="r" t="t"/>
              <a:pathLst>
                <a:path extrusionOk="0" h="7419" w="3016">
                  <a:moveTo>
                    <a:pt x="927" y="0"/>
                  </a:moveTo>
                  <a:cubicBezTo>
                    <a:pt x="877" y="75"/>
                    <a:pt x="802" y="151"/>
                    <a:pt x="752" y="226"/>
                  </a:cubicBezTo>
                  <a:cubicBezTo>
                    <a:pt x="602" y="426"/>
                    <a:pt x="401" y="602"/>
                    <a:pt x="201" y="802"/>
                  </a:cubicBezTo>
                  <a:lnTo>
                    <a:pt x="0" y="827"/>
                  </a:lnTo>
                  <a:cubicBezTo>
                    <a:pt x="827" y="1429"/>
                    <a:pt x="1103" y="3058"/>
                    <a:pt x="1454" y="4687"/>
                  </a:cubicBezTo>
                  <a:cubicBezTo>
                    <a:pt x="1654" y="5664"/>
                    <a:pt x="1880" y="6642"/>
                    <a:pt x="2306" y="7419"/>
                  </a:cubicBezTo>
                  <a:lnTo>
                    <a:pt x="2381" y="7369"/>
                  </a:lnTo>
                  <a:cubicBezTo>
                    <a:pt x="3015" y="5819"/>
                    <a:pt x="2967" y="44"/>
                    <a:pt x="1412" y="44"/>
                  </a:cubicBezTo>
                  <a:cubicBezTo>
                    <a:pt x="1308" y="44"/>
                    <a:pt x="1196" y="70"/>
                    <a:pt x="1078" y="126"/>
                  </a:cubicBezTo>
                  <a:lnTo>
                    <a:pt x="927" y="0"/>
                  </a:lnTo>
                  <a:close/>
                </a:path>
              </a:pathLst>
            </a:custGeom>
            <a:solidFill>
              <a:srgbClr val="3E87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6"/>
            <p:cNvSpPr/>
            <p:nvPr/>
          </p:nvSpPr>
          <p:spPr>
            <a:xfrm>
              <a:off x="2215750" y="2240738"/>
              <a:ext cx="177325" cy="253775"/>
            </a:xfrm>
            <a:custGeom>
              <a:rect b="b" l="l" r="r" t="t"/>
              <a:pathLst>
                <a:path extrusionOk="0" h="10151" w="7093">
                  <a:moveTo>
                    <a:pt x="5940" y="0"/>
                  </a:moveTo>
                  <a:cubicBezTo>
                    <a:pt x="5389" y="75"/>
                    <a:pt x="4837" y="126"/>
                    <a:pt x="4261" y="176"/>
                  </a:cubicBezTo>
                  <a:lnTo>
                    <a:pt x="4236" y="176"/>
                  </a:lnTo>
                  <a:cubicBezTo>
                    <a:pt x="3058" y="251"/>
                    <a:pt x="1830" y="301"/>
                    <a:pt x="577" y="326"/>
                  </a:cubicBezTo>
                  <a:lnTo>
                    <a:pt x="577" y="401"/>
                  </a:lnTo>
                  <a:cubicBezTo>
                    <a:pt x="577" y="401"/>
                    <a:pt x="0" y="7294"/>
                    <a:pt x="1053" y="10151"/>
                  </a:cubicBezTo>
                  <a:cubicBezTo>
                    <a:pt x="3409" y="10000"/>
                    <a:pt x="5414" y="9700"/>
                    <a:pt x="7093" y="9324"/>
                  </a:cubicBezTo>
                  <a:lnTo>
                    <a:pt x="7093" y="9299"/>
                  </a:lnTo>
                  <a:cubicBezTo>
                    <a:pt x="6767" y="7143"/>
                    <a:pt x="6592" y="1304"/>
                    <a:pt x="6592" y="1304"/>
                  </a:cubicBezTo>
                  <a:lnTo>
                    <a:pt x="6617" y="1304"/>
                  </a:lnTo>
                  <a:cubicBezTo>
                    <a:pt x="6391" y="627"/>
                    <a:pt x="6216" y="176"/>
                    <a:pt x="6040" y="75"/>
                  </a:cubicBezTo>
                  <a:lnTo>
                    <a:pt x="59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6"/>
            <p:cNvSpPr/>
            <p:nvPr/>
          </p:nvSpPr>
          <p:spPr>
            <a:xfrm>
              <a:off x="2349200" y="2240738"/>
              <a:ext cx="14425" cy="1900"/>
            </a:xfrm>
            <a:custGeom>
              <a:rect b="b" l="l" r="r" t="t"/>
              <a:pathLst>
                <a:path extrusionOk="0" h="76" w="577">
                  <a:moveTo>
                    <a:pt x="0" y="75"/>
                  </a:moveTo>
                  <a:cubicBezTo>
                    <a:pt x="0" y="75"/>
                    <a:pt x="0" y="75"/>
                    <a:pt x="0" y="75"/>
                  </a:cubicBezTo>
                  <a:cubicBezTo>
                    <a:pt x="201" y="50"/>
                    <a:pt x="401" y="25"/>
                    <a:pt x="577" y="0"/>
                  </a:cubicBezTo>
                  <a:cubicBezTo>
                    <a:pt x="401" y="25"/>
                    <a:pt x="201" y="50"/>
                    <a:pt x="0" y="75"/>
                  </a:cubicBezTo>
                  <a:close/>
                </a:path>
              </a:pathLst>
            </a:custGeom>
            <a:solidFill>
              <a:srgbClr val="8B22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6"/>
            <p:cNvSpPr/>
            <p:nvPr/>
          </p:nvSpPr>
          <p:spPr>
            <a:xfrm>
              <a:off x="2380525" y="2273313"/>
              <a:ext cx="82725" cy="191750"/>
            </a:xfrm>
            <a:custGeom>
              <a:rect b="b" l="l" r="r" t="t"/>
              <a:pathLst>
                <a:path extrusionOk="0" h="7670" w="3309">
                  <a:moveTo>
                    <a:pt x="1" y="1"/>
                  </a:moveTo>
                  <a:cubicBezTo>
                    <a:pt x="1" y="1"/>
                    <a:pt x="1" y="251"/>
                    <a:pt x="26" y="677"/>
                  </a:cubicBezTo>
                  <a:cubicBezTo>
                    <a:pt x="126" y="1003"/>
                    <a:pt x="201" y="1354"/>
                    <a:pt x="251" y="1705"/>
                  </a:cubicBezTo>
                  <a:cubicBezTo>
                    <a:pt x="677" y="4387"/>
                    <a:pt x="978" y="6091"/>
                    <a:pt x="1905" y="7670"/>
                  </a:cubicBezTo>
                  <a:cubicBezTo>
                    <a:pt x="2407" y="7544"/>
                    <a:pt x="2883" y="7394"/>
                    <a:pt x="3309" y="7244"/>
                  </a:cubicBezTo>
                  <a:cubicBezTo>
                    <a:pt x="3133" y="6993"/>
                    <a:pt x="2983" y="6768"/>
                    <a:pt x="2808" y="6517"/>
                  </a:cubicBezTo>
                  <a:cubicBezTo>
                    <a:pt x="2081" y="5339"/>
                    <a:pt x="1504" y="4061"/>
                    <a:pt x="1053" y="2908"/>
                  </a:cubicBezTo>
                  <a:cubicBezTo>
                    <a:pt x="602" y="1780"/>
                    <a:pt x="276" y="752"/>
                    <a:pt x="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6"/>
            <p:cNvSpPr/>
            <p:nvPr/>
          </p:nvSpPr>
          <p:spPr>
            <a:xfrm>
              <a:off x="2349200" y="2240738"/>
              <a:ext cx="31975" cy="49525"/>
            </a:xfrm>
            <a:custGeom>
              <a:rect b="b" l="l" r="r" t="t"/>
              <a:pathLst>
                <a:path extrusionOk="0" h="1981" w="1279">
                  <a:moveTo>
                    <a:pt x="577" y="0"/>
                  </a:moveTo>
                  <a:cubicBezTo>
                    <a:pt x="401" y="25"/>
                    <a:pt x="201" y="50"/>
                    <a:pt x="0" y="75"/>
                  </a:cubicBezTo>
                  <a:cubicBezTo>
                    <a:pt x="627" y="527"/>
                    <a:pt x="1028" y="1203"/>
                    <a:pt x="1279" y="1980"/>
                  </a:cubicBezTo>
                  <a:cubicBezTo>
                    <a:pt x="1254" y="1554"/>
                    <a:pt x="1254" y="1304"/>
                    <a:pt x="1254" y="1304"/>
                  </a:cubicBezTo>
                  <a:lnTo>
                    <a:pt x="1279" y="1304"/>
                  </a:lnTo>
                  <a:cubicBezTo>
                    <a:pt x="1053" y="627"/>
                    <a:pt x="878" y="176"/>
                    <a:pt x="702" y="75"/>
                  </a:cubicBezTo>
                  <a:lnTo>
                    <a:pt x="602" y="0"/>
                  </a:lnTo>
                  <a:close/>
                </a:path>
              </a:pathLst>
            </a:custGeom>
            <a:solidFill>
              <a:srgbClr val="407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6"/>
            <p:cNvSpPr/>
            <p:nvPr/>
          </p:nvSpPr>
          <p:spPr>
            <a:xfrm>
              <a:off x="1868000" y="2220063"/>
              <a:ext cx="203025" cy="276325"/>
            </a:xfrm>
            <a:custGeom>
              <a:rect b="b" l="l" r="r" t="t"/>
              <a:pathLst>
                <a:path extrusionOk="0" h="11053" w="8121">
                  <a:moveTo>
                    <a:pt x="1329" y="0"/>
                  </a:moveTo>
                  <a:lnTo>
                    <a:pt x="1304" y="126"/>
                  </a:lnTo>
                  <a:cubicBezTo>
                    <a:pt x="1304" y="126"/>
                    <a:pt x="0" y="6642"/>
                    <a:pt x="577" y="9950"/>
                  </a:cubicBezTo>
                  <a:cubicBezTo>
                    <a:pt x="2682" y="10476"/>
                    <a:pt x="5113" y="10877"/>
                    <a:pt x="7920" y="11053"/>
                  </a:cubicBezTo>
                  <a:cubicBezTo>
                    <a:pt x="6792" y="8321"/>
                    <a:pt x="8121" y="1053"/>
                    <a:pt x="8121" y="1053"/>
                  </a:cubicBezTo>
                  <a:lnTo>
                    <a:pt x="8121" y="928"/>
                  </a:lnTo>
                  <a:cubicBezTo>
                    <a:pt x="5740" y="727"/>
                    <a:pt x="3434" y="426"/>
                    <a:pt x="13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6"/>
            <p:cNvSpPr/>
            <p:nvPr/>
          </p:nvSpPr>
          <p:spPr>
            <a:xfrm>
              <a:off x="1606100" y="2121688"/>
              <a:ext cx="152275" cy="290125"/>
            </a:xfrm>
            <a:custGeom>
              <a:rect b="b" l="l" r="r" t="t"/>
              <a:pathLst>
                <a:path extrusionOk="0" h="11605" w="6091">
                  <a:moveTo>
                    <a:pt x="2957" y="0"/>
                  </a:moveTo>
                  <a:lnTo>
                    <a:pt x="2732" y="126"/>
                  </a:lnTo>
                  <a:cubicBezTo>
                    <a:pt x="2732" y="126"/>
                    <a:pt x="1203" y="652"/>
                    <a:pt x="977" y="2306"/>
                  </a:cubicBezTo>
                  <a:cubicBezTo>
                    <a:pt x="752" y="3960"/>
                    <a:pt x="0" y="6918"/>
                    <a:pt x="1303" y="8772"/>
                  </a:cubicBezTo>
                  <a:cubicBezTo>
                    <a:pt x="1779" y="9449"/>
                    <a:pt x="2982" y="10527"/>
                    <a:pt x="4962" y="11604"/>
                  </a:cubicBezTo>
                  <a:cubicBezTo>
                    <a:pt x="4386" y="6817"/>
                    <a:pt x="5865" y="2883"/>
                    <a:pt x="6090" y="2331"/>
                  </a:cubicBezTo>
                  <a:cubicBezTo>
                    <a:pt x="4486" y="1655"/>
                    <a:pt x="3358" y="878"/>
                    <a:pt x="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6"/>
            <p:cNvSpPr/>
            <p:nvPr/>
          </p:nvSpPr>
          <p:spPr>
            <a:xfrm>
              <a:off x="1496450" y="1641113"/>
              <a:ext cx="141000" cy="288875"/>
            </a:xfrm>
            <a:custGeom>
              <a:rect b="b" l="l" r="r" t="t"/>
              <a:pathLst>
                <a:path extrusionOk="0" h="11555" w="5640">
                  <a:moveTo>
                    <a:pt x="5263" y="0"/>
                  </a:moveTo>
                  <a:cubicBezTo>
                    <a:pt x="4511" y="0"/>
                    <a:pt x="2907" y="201"/>
                    <a:pt x="1679" y="1679"/>
                  </a:cubicBezTo>
                  <a:cubicBezTo>
                    <a:pt x="25" y="3634"/>
                    <a:pt x="0" y="7519"/>
                    <a:pt x="977" y="9474"/>
                  </a:cubicBezTo>
                  <a:cubicBezTo>
                    <a:pt x="1987" y="11471"/>
                    <a:pt x="4111" y="11555"/>
                    <a:pt x="4462" y="11555"/>
                  </a:cubicBezTo>
                  <a:cubicBezTo>
                    <a:pt x="4494" y="11555"/>
                    <a:pt x="4511" y="11554"/>
                    <a:pt x="4511" y="11554"/>
                  </a:cubicBezTo>
                  <a:lnTo>
                    <a:pt x="4612" y="11529"/>
                  </a:lnTo>
                  <a:cubicBezTo>
                    <a:pt x="3860" y="7218"/>
                    <a:pt x="4361" y="3359"/>
                    <a:pt x="5639" y="25"/>
                  </a:cubicBezTo>
                  <a:cubicBezTo>
                    <a:pt x="5564" y="0"/>
                    <a:pt x="5439" y="0"/>
                    <a:pt x="5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6"/>
            <p:cNvSpPr/>
            <p:nvPr/>
          </p:nvSpPr>
          <p:spPr>
            <a:xfrm>
              <a:off x="2537800" y="1734463"/>
              <a:ext cx="279475" cy="301400"/>
            </a:xfrm>
            <a:custGeom>
              <a:rect b="b" l="l" r="r" t="t"/>
              <a:pathLst>
                <a:path extrusionOk="0" h="12056" w="11179">
                  <a:moveTo>
                    <a:pt x="4487" y="1"/>
                  </a:moveTo>
                  <a:cubicBezTo>
                    <a:pt x="3935" y="1"/>
                    <a:pt x="3434" y="76"/>
                    <a:pt x="2983" y="276"/>
                  </a:cubicBezTo>
                  <a:cubicBezTo>
                    <a:pt x="1304" y="1003"/>
                    <a:pt x="226" y="2983"/>
                    <a:pt x="126" y="5765"/>
                  </a:cubicBezTo>
                  <a:cubicBezTo>
                    <a:pt x="0" y="9474"/>
                    <a:pt x="1479" y="12056"/>
                    <a:pt x="4211" y="12056"/>
                  </a:cubicBezTo>
                  <a:cubicBezTo>
                    <a:pt x="4812" y="12056"/>
                    <a:pt x="5464" y="11930"/>
                    <a:pt x="6166" y="11655"/>
                  </a:cubicBezTo>
                  <a:cubicBezTo>
                    <a:pt x="10101" y="10151"/>
                    <a:pt x="11178" y="1504"/>
                    <a:pt x="5890" y="176"/>
                  </a:cubicBezTo>
                  <a:cubicBezTo>
                    <a:pt x="5464" y="51"/>
                    <a:pt x="5013" y="1"/>
                    <a:pt x="44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16"/>
            <p:cNvSpPr/>
            <p:nvPr/>
          </p:nvSpPr>
          <p:spPr>
            <a:xfrm>
              <a:off x="1592925" y="1296888"/>
              <a:ext cx="1050150" cy="952125"/>
            </a:xfrm>
            <a:custGeom>
              <a:rect b="b" l="l" r="r" t="t"/>
              <a:pathLst>
                <a:path extrusionOk="0" h="38085" w="42006">
                  <a:moveTo>
                    <a:pt x="23072" y="0"/>
                  </a:moveTo>
                  <a:cubicBezTo>
                    <a:pt x="19831" y="0"/>
                    <a:pt x="16475" y="624"/>
                    <a:pt x="13234" y="1940"/>
                  </a:cubicBezTo>
                  <a:cubicBezTo>
                    <a:pt x="11379" y="2717"/>
                    <a:pt x="9499" y="3844"/>
                    <a:pt x="7820" y="5298"/>
                  </a:cubicBezTo>
                  <a:cubicBezTo>
                    <a:pt x="5264" y="7453"/>
                    <a:pt x="3108" y="10336"/>
                    <a:pt x="1780" y="13794"/>
                  </a:cubicBezTo>
                  <a:cubicBezTo>
                    <a:pt x="502" y="17128"/>
                    <a:pt x="1" y="20987"/>
                    <a:pt x="753" y="25298"/>
                  </a:cubicBezTo>
                  <a:cubicBezTo>
                    <a:pt x="1053" y="27002"/>
                    <a:pt x="1555" y="28757"/>
                    <a:pt x="2256" y="30586"/>
                  </a:cubicBezTo>
                  <a:cubicBezTo>
                    <a:pt x="2607" y="31438"/>
                    <a:pt x="3083" y="32190"/>
                    <a:pt x="3484" y="32992"/>
                  </a:cubicBezTo>
                  <a:cubicBezTo>
                    <a:pt x="3885" y="33870"/>
                    <a:pt x="5013" y="34647"/>
                    <a:pt x="6617" y="35323"/>
                  </a:cubicBezTo>
                  <a:cubicBezTo>
                    <a:pt x="8146" y="35950"/>
                    <a:pt x="10126" y="36501"/>
                    <a:pt x="12332" y="36927"/>
                  </a:cubicBezTo>
                  <a:cubicBezTo>
                    <a:pt x="14437" y="37353"/>
                    <a:pt x="16743" y="37654"/>
                    <a:pt x="19124" y="37855"/>
                  </a:cubicBezTo>
                  <a:cubicBezTo>
                    <a:pt x="20966" y="38008"/>
                    <a:pt x="22846" y="38085"/>
                    <a:pt x="24698" y="38085"/>
                  </a:cubicBezTo>
                  <a:cubicBezTo>
                    <a:pt x="24962" y="38085"/>
                    <a:pt x="25226" y="38083"/>
                    <a:pt x="25490" y="38080"/>
                  </a:cubicBezTo>
                  <a:cubicBezTo>
                    <a:pt x="26743" y="38055"/>
                    <a:pt x="27971" y="38005"/>
                    <a:pt x="29149" y="37930"/>
                  </a:cubicBezTo>
                  <a:cubicBezTo>
                    <a:pt x="29268" y="37763"/>
                    <a:pt x="31011" y="35048"/>
                    <a:pt x="36796" y="35048"/>
                  </a:cubicBezTo>
                  <a:cubicBezTo>
                    <a:pt x="37109" y="35048"/>
                    <a:pt x="37433" y="35056"/>
                    <a:pt x="37770" y="35073"/>
                  </a:cubicBezTo>
                  <a:cubicBezTo>
                    <a:pt x="38046" y="35098"/>
                    <a:pt x="38297" y="35173"/>
                    <a:pt x="38497" y="35348"/>
                  </a:cubicBezTo>
                  <a:lnTo>
                    <a:pt x="38698" y="35323"/>
                  </a:lnTo>
                  <a:cubicBezTo>
                    <a:pt x="38898" y="35123"/>
                    <a:pt x="39099" y="34947"/>
                    <a:pt x="39249" y="34747"/>
                  </a:cubicBezTo>
                  <a:cubicBezTo>
                    <a:pt x="39299" y="34672"/>
                    <a:pt x="39374" y="34596"/>
                    <a:pt x="39424" y="34521"/>
                  </a:cubicBezTo>
                  <a:cubicBezTo>
                    <a:pt x="40477" y="33143"/>
                    <a:pt x="41329" y="31464"/>
                    <a:pt x="42006" y="29609"/>
                  </a:cubicBezTo>
                  <a:lnTo>
                    <a:pt x="42006" y="29559"/>
                  </a:lnTo>
                  <a:cubicBezTo>
                    <a:pt x="39274" y="29559"/>
                    <a:pt x="37795" y="26977"/>
                    <a:pt x="37921" y="23268"/>
                  </a:cubicBezTo>
                  <a:cubicBezTo>
                    <a:pt x="38021" y="20486"/>
                    <a:pt x="39099" y="18506"/>
                    <a:pt x="40778" y="17779"/>
                  </a:cubicBezTo>
                  <a:cubicBezTo>
                    <a:pt x="40753" y="17027"/>
                    <a:pt x="40502" y="9759"/>
                    <a:pt x="36467" y="4245"/>
                  </a:cubicBezTo>
                  <a:cubicBezTo>
                    <a:pt x="32855" y="1502"/>
                    <a:pt x="28102" y="0"/>
                    <a:pt x="23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16"/>
            <p:cNvSpPr/>
            <p:nvPr/>
          </p:nvSpPr>
          <p:spPr>
            <a:xfrm>
              <a:off x="1854200" y="1736338"/>
              <a:ext cx="82125" cy="82100"/>
            </a:xfrm>
            <a:custGeom>
              <a:rect b="b" l="l" r="r" t="t"/>
              <a:pathLst>
                <a:path extrusionOk="0" h="3284" w="3285">
                  <a:moveTo>
                    <a:pt x="1630" y="1"/>
                  </a:moveTo>
                  <a:cubicBezTo>
                    <a:pt x="728" y="1"/>
                    <a:pt x="1" y="728"/>
                    <a:pt x="1" y="1655"/>
                  </a:cubicBezTo>
                  <a:cubicBezTo>
                    <a:pt x="1" y="2557"/>
                    <a:pt x="728" y="3284"/>
                    <a:pt x="1630" y="3284"/>
                  </a:cubicBezTo>
                  <a:cubicBezTo>
                    <a:pt x="2557" y="3284"/>
                    <a:pt x="3284" y="2557"/>
                    <a:pt x="3284" y="1655"/>
                  </a:cubicBezTo>
                  <a:cubicBezTo>
                    <a:pt x="3284" y="728"/>
                    <a:pt x="2557" y="1"/>
                    <a:pt x="1630" y="1"/>
                  </a:cubicBezTo>
                  <a:close/>
                </a:path>
              </a:pathLst>
            </a:custGeom>
            <a:solidFill>
              <a:srgbClr val="1F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6"/>
            <p:cNvSpPr/>
            <p:nvPr/>
          </p:nvSpPr>
          <p:spPr>
            <a:xfrm>
              <a:off x="2304725" y="1769563"/>
              <a:ext cx="82100" cy="82100"/>
            </a:xfrm>
            <a:custGeom>
              <a:rect b="b" l="l" r="r" t="t"/>
              <a:pathLst>
                <a:path extrusionOk="0" h="3284" w="3284">
                  <a:moveTo>
                    <a:pt x="1629" y="0"/>
                  </a:moveTo>
                  <a:cubicBezTo>
                    <a:pt x="727" y="0"/>
                    <a:pt x="0" y="727"/>
                    <a:pt x="0" y="1629"/>
                  </a:cubicBezTo>
                  <a:cubicBezTo>
                    <a:pt x="0" y="2531"/>
                    <a:pt x="727" y="3283"/>
                    <a:pt x="1629" y="3283"/>
                  </a:cubicBezTo>
                  <a:cubicBezTo>
                    <a:pt x="2556" y="3283"/>
                    <a:pt x="3283" y="2531"/>
                    <a:pt x="3283" y="1629"/>
                  </a:cubicBezTo>
                  <a:cubicBezTo>
                    <a:pt x="3283" y="727"/>
                    <a:pt x="2556" y="0"/>
                    <a:pt x="1629" y="0"/>
                  </a:cubicBezTo>
                  <a:close/>
                </a:path>
              </a:pathLst>
            </a:custGeom>
            <a:solidFill>
              <a:srgbClr val="1F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6"/>
            <p:cNvSpPr/>
            <p:nvPr/>
          </p:nvSpPr>
          <p:spPr>
            <a:xfrm>
              <a:off x="1849700" y="1763888"/>
              <a:ext cx="355125" cy="176250"/>
            </a:xfrm>
            <a:custGeom>
              <a:rect b="b" l="l" r="r" t="t"/>
              <a:pathLst>
                <a:path extrusionOk="0" h="7050" w="14205">
                  <a:moveTo>
                    <a:pt x="10889" y="1"/>
                  </a:moveTo>
                  <a:cubicBezTo>
                    <a:pt x="10192" y="1"/>
                    <a:pt x="9386" y="209"/>
                    <a:pt x="8477" y="703"/>
                  </a:cubicBezTo>
                  <a:cubicBezTo>
                    <a:pt x="5394" y="2382"/>
                    <a:pt x="256" y="5114"/>
                    <a:pt x="81" y="6217"/>
                  </a:cubicBezTo>
                  <a:cubicBezTo>
                    <a:pt x="1" y="6804"/>
                    <a:pt x="1411" y="7050"/>
                    <a:pt x="3216" y="7050"/>
                  </a:cubicBezTo>
                  <a:cubicBezTo>
                    <a:pt x="4803" y="7050"/>
                    <a:pt x="6697" y="6860"/>
                    <a:pt x="8151" y="6543"/>
                  </a:cubicBezTo>
                  <a:cubicBezTo>
                    <a:pt x="10883" y="5966"/>
                    <a:pt x="13990" y="5164"/>
                    <a:pt x="14091" y="3836"/>
                  </a:cubicBezTo>
                  <a:cubicBezTo>
                    <a:pt x="14205" y="2085"/>
                    <a:pt x="13090" y="1"/>
                    <a:pt x="10889" y="1"/>
                  </a:cubicBezTo>
                  <a:close/>
                </a:path>
              </a:pathLst>
            </a:custGeom>
            <a:solidFill>
              <a:srgbClr val="E46C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16"/>
            <p:cNvSpPr/>
            <p:nvPr/>
          </p:nvSpPr>
          <p:spPr>
            <a:xfrm>
              <a:off x="2150575" y="1909213"/>
              <a:ext cx="164200" cy="114125"/>
            </a:xfrm>
            <a:custGeom>
              <a:rect b="b" l="l" r="r" t="t"/>
              <a:pathLst>
                <a:path extrusionOk="0" h="4565" w="6568">
                  <a:moveTo>
                    <a:pt x="6205" y="0"/>
                  </a:moveTo>
                  <a:cubicBezTo>
                    <a:pt x="6192" y="0"/>
                    <a:pt x="6179" y="1"/>
                    <a:pt x="6166" y="3"/>
                  </a:cubicBezTo>
                  <a:cubicBezTo>
                    <a:pt x="5991" y="3"/>
                    <a:pt x="5842" y="152"/>
                    <a:pt x="5865" y="351"/>
                  </a:cubicBezTo>
                  <a:lnTo>
                    <a:pt x="5865" y="351"/>
                  </a:lnTo>
                  <a:cubicBezTo>
                    <a:pt x="5865" y="351"/>
                    <a:pt x="5865" y="351"/>
                    <a:pt x="5865" y="351"/>
                  </a:cubicBezTo>
                  <a:cubicBezTo>
                    <a:pt x="5861" y="351"/>
                    <a:pt x="5836" y="473"/>
                    <a:pt x="5790" y="680"/>
                  </a:cubicBezTo>
                  <a:cubicBezTo>
                    <a:pt x="5765" y="805"/>
                    <a:pt x="5740" y="930"/>
                    <a:pt x="5690" y="1081"/>
                  </a:cubicBezTo>
                  <a:cubicBezTo>
                    <a:pt x="5640" y="1231"/>
                    <a:pt x="5590" y="1382"/>
                    <a:pt x="5514" y="1557"/>
                  </a:cubicBezTo>
                  <a:cubicBezTo>
                    <a:pt x="5464" y="1732"/>
                    <a:pt x="5364" y="1908"/>
                    <a:pt x="5264" y="2058"/>
                  </a:cubicBezTo>
                  <a:cubicBezTo>
                    <a:pt x="5164" y="2234"/>
                    <a:pt x="5013" y="2409"/>
                    <a:pt x="4888" y="2559"/>
                  </a:cubicBezTo>
                  <a:cubicBezTo>
                    <a:pt x="4737" y="2710"/>
                    <a:pt x="4562" y="2835"/>
                    <a:pt x="4387" y="2935"/>
                  </a:cubicBezTo>
                  <a:cubicBezTo>
                    <a:pt x="4286" y="3011"/>
                    <a:pt x="4211" y="3036"/>
                    <a:pt x="4136" y="3086"/>
                  </a:cubicBezTo>
                  <a:cubicBezTo>
                    <a:pt x="4086" y="3086"/>
                    <a:pt x="4036" y="3111"/>
                    <a:pt x="3960" y="3136"/>
                  </a:cubicBezTo>
                  <a:lnTo>
                    <a:pt x="3760" y="3211"/>
                  </a:lnTo>
                  <a:lnTo>
                    <a:pt x="3660" y="3236"/>
                  </a:lnTo>
                  <a:cubicBezTo>
                    <a:pt x="3660" y="3236"/>
                    <a:pt x="3682" y="3225"/>
                    <a:pt x="3675" y="3225"/>
                  </a:cubicBezTo>
                  <a:cubicBezTo>
                    <a:pt x="3671" y="3225"/>
                    <a:pt x="3660" y="3228"/>
                    <a:pt x="3635" y="3236"/>
                  </a:cubicBezTo>
                  <a:lnTo>
                    <a:pt x="3610" y="3236"/>
                  </a:lnTo>
                  <a:lnTo>
                    <a:pt x="3459" y="3286"/>
                  </a:lnTo>
                  <a:cubicBezTo>
                    <a:pt x="3334" y="3311"/>
                    <a:pt x="3234" y="3311"/>
                    <a:pt x="3133" y="3311"/>
                  </a:cubicBezTo>
                  <a:cubicBezTo>
                    <a:pt x="3092" y="3320"/>
                    <a:pt x="3053" y="3323"/>
                    <a:pt x="3016" y="3323"/>
                  </a:cubicBezTo>
                  <a:cubicBezTo>
                    <a:pt x="2941" y="3323"/>
                    <a:pt x="2874" y="3311"/>
                    <a:pt x="2808" y="3311"/>
                  </a:cubicBezTo>
                  <a:cubicBezTo>
                    <a:pt x="2707" y="3311"/>
                    <a:pt x="2607" y="3286"/>
                    <a:pt x="2507" y="3286"/>
                  </a:cubicBezTo>
                  <a:cubicBezTo>
                    <a:pt x="2306" y="3236"/>
                    <a:pt x="2131" y="3161"/>
                    <a:pt x="1955" y="3086"/>
                  </a:cubicBezTo>
                  <a:cubicBezTo>
                    <a:pt x="1805" y="2986"/>
                    <a:pt x="1630" y="2885"/>
                    <a:pt x="1504" y="2760"/>
                  </a:cubicBezTo>
                  <a:cubicBezTo>
                    <a:pt x="1229" y="2534"/>
                    <a:pt x="1028" y="2309"/>
                    <a:pt x="878" y="2133"/>
                  </a:cubicBezTo>
                  <a:cubicBezTo>
                    <a:pt x="752" y="1933"/>
                    <a:pt x="677" y="1858"/>
                    <a:pt x="677" y="1858"/>
                  </a:cubicBezTo>
                  <a:cubicBezTo>
                    <a:pt x="617" y="1718"/>
                    <a:pt x="478" y="1642"/>
                    <a:pt x="348" y="1642"/>
                  </a:cubicBezTo>
                  <a:cubicBezTo>
                    <a:pt x="315" y="1642"/>
                    <a:pt x="282" y="1647"/>
                    <a:pt x="251" y="1657"/>
                  </a:cubicBezTo>
                  <a:cubicBezTo>
                    <a:pt x="76" y="1732"/>
                    <a:pt x="1" y="1933"/>
                    <a:pt x="76" y="2108"/>
                  </a:cubicBezTo>
                  <a:cubicBezTo>
                    <a:pt x="74" y="2107"/>
                    <a:pt x="73" y="2106"/>
                    <a:pt x="72" y="2106"/>
                  </a:cubicBezTo>
                  <a:cubicBezTo>
                    <a:pt x="57" y="2106"/>
                    <a:pt x="107" y="2275"/>
                    <a:pt x="201" y="2509"/>
                  </a:cubicBezTo>
                  <a:cubicBezTo>
                    <a:pt x="301" y="2760"/>
                    <a:pt x="477" y="3111"/>
                    <a:pt x="778" y="3462"/>
                  </a:cubicBezTo>
                  <a:cubicBezTo>
                    <a:pt x="853" y="3562"/>
                    <a:pt x="953" y="3662"/>
                    <a:pt x="1053" y="3762"/>
                  </a:cubicBezTo>
                  <a:cubicBezTo>
                    <a:pt x="1153" y="3838"/>
                    <a:pt x="1254" y="3938"/>
                    <a:pt x="1379" y="4013"/>
                  </a:cubicBezTo>
                  <a:cubicBezTo>
                    <a:pt x="1605" y="4164"/>
                    <a:pt x="1880" y="4339"/>
                    <a:pt x="2181" y="4414"/>
                  </a:cubicBezTo>
                  <a:cubicBezTo>
                    <a:pt x="2356" y="4464"/>
                    <a:pt x="2507" y="4514"/>
                    <a:pt x="2657" y="4514"/>
                  </a:cubicBezTo>
                  <a:cubicBezTo>
                    <a:pt x="2833" y="4565"/>
                    <a:pt x="3008" y="4565"/>
                    <a:pt x="3158" y="4565"/>
                  </a:cubicBezTo>
                  <a:cubicBezTo>
                    <a:pt x="3334" y="4539"/>
                    <a:pt x="3509" y="4539"/>
                    <a:pt x="3660" y="4514"/>
                  </a:cubicBezTo>
                  <a:lnTo>
                    <a:pt x="3910" y="4464"/>
                  </a:lnTo>
                  <a:lnTo>
                    <a:pt x="3960" y="4439"/>
                  </a:lnTo>
                  <a:lnTo>
                    <a:pt x="4036" y="4439"/>
                  </a:lnTo>
                  <a:lnTo>
                    <a:pt x="4061" y="4414"/>
                  </a:lnTo>
                  <a:lnTo>
                    <a:pt x="4161" y="4389"/>
                  </a:lnTo>
                  <a:lnTo>
                    <a:pt x="4362" y="4314"/>
                  </a:lnTo>
                  <a:cubicBezTo>
                    <a:pt x="4412" y="4289"/>
                    <a:pt x="4487" y="4289"/>
                    <a:pt x="4562" y="4239"/>
                  </a:cubicBezTo>
                  <a:cubicBezTo>
                    <a:pt x="4737" y="4138"/>
                    <a:pt x="4913" y="4063"/>
                    <a:pt x="5038" y="3988"/>
                  </a:cubicBezTo>
                  <a:cubicBezTo>
                    <a:pt x="5314" y="3788"/>
                    <a:pt x="5565" y="3562"/>
                    <a:pt x="5765" y="3336"/>
                  </a:cubicBezTo>
                  <a:cubicBezTo>
                    <a:pt x="5966" y="3086"/>
                    <a:pt x="6116" y="2835"/>
                    <a:pt x="6216" y="2585"/>
                  </a:cubicBezTo>
                  <a:cubicBezTo>
                    <a:pt x="6341" y="2334"/>
                    <a:pt x="6417" y="2083"/>
                    <a:pt x="6467" y="1833"/>
                  </a:cubicBezTo>
                  <a:cubicBezTo>
                    <a:pt x="6517" y="1607"/>
                    <a:pt x="6542" y="1407"/>
                    <a:pt x="6567" y="1206"/>
                  </a:cubicBezTo>
                  <a:cubicBezTo>
                    <a:pt x="6567" y="1031"/>
                    <a:pt x="6567" y="880"/>
                    <a:pt x="6567" y="730"/>
                  </a:cubicBezTo>
                  <a:cubicBezTo>
                    <a:pt x="6542" y="479"/>
                    <a:pt x="6517" y="329"/>
                    <a:pt x="6517" y="304"/>
                  </a:cubicBezTo>
                  <a:cubicBezTo>
                    <a:pt x="6517" y="141"/>
                    <a:pt x="6366" y="0"/>
                    <a:pt x="6205" y="0"/>
                  </a:cubicBezTo>
                  <a:close/>
                </a:path>
              </a:pathLst>
            </a:custGeom>
            <a:solidFill>
              <a:srgbClr val="1F17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16"/>
            <p:cNvSpPr/>
            <p:nvPr/>
          </p:nvSpPr>
          <p:spPr>
            <a:xfrm>
              <a:off x="1701950" y="2080963"/>
              <a:ext cx="25100" cy="28850"/>
            </a:xfrm>
            <a:custGeom>
              <a:rect b="b" l="l" r="r" t="t"/>
              <a:pathLst>
                <a:path extrusionOk="0" h="1154" w="1004">
                  <a:moveTo>
                    <a:pt x="301" y="0"/>
                  </a:moveTo>
                  <a:cubicBezTo>
                    <a:pt x="176" y="0"/>
                    <a:pt x="51" y="101"/>
                    <a:pt x="51" y="251"/>
                  </a:cubicBezTo>
                  <a:cubicBezTo>
                    <a:pt x="1" y="502"/>
                    <a:pt x="126" y="777"/>
                    <a:pt x="251" y="978"/>
                  </a:cubicBezTo>
                  <a:cubicBezTo>
                    <a:pt x="326" y="1103"/>
                    <a:pt x="452" y="1153"/>
                    <a:pt x="577" y="1153"/>
                  </a:cubicBezTo>
                  <a:cubicBezTo>
                    <a:pt x="652" y="1153"/>
                    <a:pt x="752" y="1128"/>
                    <a:pt x="828" y="1053"/>
                  </a:cubicBezTo>
                  <a:cubicBezTo>
                    <a:pt x="1003" y="877"/>
                    <a:pt x="928" y="627"/>
                    <a:pt x="752" y="502"/>
                  </a:cubicBezTo>
                  <a:cubicBezTo>
                    <a:pt x="677" y="426"/>
                    <a:pt x="552" y="301"/>
                    <a:pt x="527" y="176"/>
                  </a:cubicBezTo>
                  <a:cubicBezTo>
                    <a:pt x="502" y="50"/>
                    <a:pt x="402" y="0"/>
                    <a:pt x="301" y="0"/>
                  </a:cubicBezTo>
                  <a:close/>
                </a:path>
              </a:pathLst>
            </a:custGeom>
            <a:solidFill>
              <a:srgbClr val="DAC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6"/>
            <p:cNvSpPr/>
            <p:nvPr/>
          </p:nvSpPr>
          <p:spPr>
            <a:xfrm>
              <a:off x="1740175" y="2062788"/>
              <a:ext cx="20700" cy="30725"/>
            </a:xfrm>
            <a:custGeom>
              <a:rect b="b" l="l" r="r" t="t"/>
              <a:pathLst>
                <a:path extrusionOk="0" h="1229" w="828">
                  <a:moveTo>
                    <a:pt x="276" y="0"/>
                  </a:moveTo>
                  <a:cubicBezTo>
                    <a:pt x="176" y="0"/>
                    <a:pt x="101" y="51"/>
                    <a:pt x="51" y="126"/>
                  </a:cubicBezTo>
                  <a:cubicBezTo>
                    <a:pt x="0" y="251"/>
                    <a:pt x="0" y="376"/>
                    <a:pt x="0" y="527"/>
                  </a:cubicBezTo>
                  <a:cubicBezTo>
                    <a:pt x="0" y="577"/>
                    <a:pt x="0" y="627"/>
                    <a:pt x="0" y="702"/>
                  </a:cubicBezTo>
                  <a:cubicBezTo>
                    <a:pt x="0" y="677"/>
                    <a:pt x="25" y="652"/>
                    <a:pt x="26" y="652"/>
                  </a:cubicBezTo>
                  <a:lnTo>
                    <a:pt x="26" y="652"/>
                  </a:lnTo>
                  <a:cubicBezTo>
                    <a:pt x="25" y="652"/>
                    <a:pt x="0" y="678"/>
                    <a:pt x="0" y="752"/>
                  </a:cubicBezTo>
                  <a:cubicBezTo>
                    <a:pt x="0" y="802"/>
                    <a:pt x="0" y="853"/>
                    <a:pt x="26" y="903"/>
                  </a:cubicBezTo>
                  <a:cubicBezTo>
                    <a:pt x="76" y="1053"/>
                    <a:pt x="226" y="1229"/>
                    <a:pt x="401" y="1229"/>
                  </a:cubicBezTo>
                  <a:cubicBezTo>
                    <a:pt x="452" y="1229"/>
                    <a:pt x="477" y="1203"/>
                    <a:pt x="527" y="1203"/>
                  </a:cubicBezTo>
                  <a:cubicBezTo>
                    <a:pt x="752" y="1103"/>
                    <a:pt x="802" y="928"/>
                    <a:pt x="828" y="702"/>
                  </a:cubicBezTo>
                  <a:cubicBezTo>
                    <a:pt x="828" y="527"/>
                    <a:pt x="752" y="427"/>
                    <a:pt x="627" y="351"/>
                  </a:cubicBezTo>
                  <a:cubicBezTo>
                    <a:pt x="602" y="276"/>
                    <a:pt x="577" y="201"/>
                    <a:pt x="527" y="151"/>
                  </a:cubicBezTo>
                  <a:cubicBezTo>
                    <a:pt x="477" y="51"/>
                    <a:pt x="376" y="0"/>
                    <a:pt x="276" y="0"/>
                  </a:cubicBezTo>
                  <a:close/>
                </a:path>
              </a:pathLst>
            </a:custGeom>
            <a:solidFill>
              <a:srgbClr val="DAC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6"/>
            <p:cNvSpPr/>
            <p:nvPr/>
          </p:nvSpPr>
          <p:spPr>
            <a:xfrm>
              <a:off x="1701325" y="2018313"/>
              <a:ext cx="29475" cy="35725"/>
            </a:xfrm>
            <a:custGeom>
              <a:rect b="b" l="l" r="r" t="t"/>
              <a:pathLst>
                <a:path extrusionOk="0" h="1429" w="1179">
                  <a:moveTo>
                    <a:pt x="452" y="0"/>
                  </a:moveTo>
                  <a:cubicBezTo>
                    <a:pt x="226" y="0"/>
                    <a:pt x="76" y="175"/>
                    <a:pt x="51" y="376"/>
                  </a:cubicBezTo>
                  <a:cubicBezTo>
                    <a:pt x="26" y="652"/>
                    <a:pt x="1" y="927"/>
                    <a:pt x="176" y="1178"/>
                  </a:cubicBezTo>
                  <a:cubicBezTo>
                    <a:pt x="276" y="1328"/>
                    <a:pt x="427" y="1429"/>
                    <a:pt x="602" y="1429"/>
                  </a:cubicBezTo>
                  <a:cubicBezTo>
                    <a:pt x="677" y="1429"/>
                    <a:pt x="752" y="1404"/>
                    <a:pt x="828" y="1353"/>
                  </a:cubicBezTo>
                  <a:cubicBezTo>
                    <a:pt x="1078" y="1228"/>
                    <a:pt x="1179" y="802"/>
                    <a:pt x="928" y="602"/>
                  </a:cubicBezTo>
                  <a:lnTo>
                    <a:pt x="878" y="576"/>
                  </a:lnTo>
                  <a:lnTo>
                    <a:pt x="878" y="551"/>
                  </a:lnTo>
                  <a:cubicBezTo>
                    <a:pt x="853" y="476"/>
                    <a:pt x="853" y="376"/>
                    <a:pt x="828" y="276"/>
                  </a:cubicBezTo>
                  <a:cubicBezTo>
                    <a:pt x="803" y="125"/>
                    <a:pt x="627" y="0"/>
                    <a:pt x="452" y="0"/>
                  </a:cubicBezTo>
                  <a:close/>
                </a:path>
              </a:pathLst>
            </a:custGeom>
            <a:solidFill>
              <a:srgbClr val="DAC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16"/>
            <p:cNvSpPr/>
            <p:nvPr/>
          </p:nvSpPr>
          <p:spPr>
            <a:xfrm>
              <a:off x="2580400" y="1793988"/>
              <a:ext cx="39500" cy="17575"/>
            </a:xfrm>
            <a:custGeom>
              <a:rect b="b" l="l" r="r" t="t"/>
              <a:pathLst>
                <a:path extrusionOk="0" h="703" w="1580">
                  <a:moveTo>
                    <a:pt x="1254" y="1"/>
                  </a:moveTo>
                  <a:cubicBezTo>
                    <a:pt x="903" y="1"/>
                    <a:pt x="577" y="51"/>
                    <a:pt x="251" y="251"/>
                  </a:cubicBezTo>
                  <a:cubicBezTo>
                    <a:pt x="1" y="376"/>
                    <a:pt x="201" y="702"/>
                    <a:pt x="402" y="702"/>
                  </a:cubicBezTo>
                  <a:cubicBezTo>
                    <a:pt x="452" y="702"/>
                    <a:pt x="527" y="652"/>
                    <a:pt x="577" y="577"/>
                  </a:cubicBezTo>
                  <a:cubicBezTo>
                    <a:pt x="753" y="351"/>
                    <a:pt x="1103" y="351"/>
                    <a:pt x="1354" y="351"/>
                  </a:cubicBezTo>
                  <a:cubicBezTo>
                    <a:pt x="1580" y="351"/>
                    <a:pt x="1580" y="1"/>
                    <a:pt x="1354" y="1"/>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16"/>
            <p:cNvSpPr/>
            <p:nvPr/>
          </p:nvSpPr>
          <p:spPr>
            <a:xfrm>
              <a:off x="2560975" y="1829713"/>
              <a:ext cx="46400" cy="33225"/>
            </a:xfrm>
            <a:custGeom>
              <a:rect b="b" l="l" r="r" t="t"/>
              <a:pathLst>
                <a:path extrusionOk="0" h="1329" w="1856">
                  <a:moveTo>
                    <a:pt x="1354" y="0"/>
                  </a:moveTo>
                  <a:cubicBezTo>
                    <a:pt x="878" y="125"/>
                    <a:pt x="352" y="301"/>
                    <a:pt x="126" y="777"/>
                  </a:cubicBezTo>
                  <a:cubicBezTo>
                    <a:pt x="1" y="1103"/>
                    <a:pt x="251" y="1328"/>
                    <a:pt x="502" y="1328"/>
                  </a:cubicBezTo>
                  <a:cubicBezTo>
                    <a:pt x="627" y="1328"/>
                    <a:pt x="778" y="1253"/>
                    <a:pt x="828" y="1078"/>
                  </a:cubicBezTo>
                  <a:cubicBezTo>
                    <a:pt x="928" y="752"/>
                    <a:pt x="1304" y="627"/>
                    <a:pt x="1580" y="526"/>
                  </a:cubicBezTo>
                  <a:cubicBezTo>
                    <a:pt x="1855" y="401"/>
                    <a:pt x="1705" y="0"/>
                    <a:pt x="1429" y="0"/>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6"/>
            <p:cNvSpPr/>
            <p:nvPr/>
          </p:nvSpPr>
          <p:spPr>
            <a:xfrm>
              <a:off x="2566625" y="1867913"/>
              <a:ext cx="36350" cy="35125"/>
            </a:xfrm>
            <a:custGeom>
              <a:rect b="b" l="l" r="r" t="t"/>
              <a:pathLst>
                <a:path extrusionOk="0" h="1405" w="1454">
                  <a:moveTo>
                    <a:pt x="1053" y="1"/>
                  </a:moveTo>
                  <a:cubicBezTo>
                    <a:pt x="1003" y="1"/>
                    <a:pt x="928" y="26"/>
                    <a:pt x="877" y="76"/>
                  </a:cubicBezTo>
                  <a:cubicBezTo>
                    <a:pt x="602" y="352"/>
                    <a:pt x="301" y="628"/>
                    <a:pt x="126" y="953"/>
                  </a:cubicBezTo>
                  <a:cubicBezTo>
                    <a:pt x="0" y="1204"/>
                    <a:pt x="201" y="1404"/>
                    <a:pt x="401" y="1404"/>
                  </a:cubicBezTo>
                  <a:cubicBezTo>
                    <a:pt x="476" y="1404"/>
                    <a:pt x="577" y="1354"/>
                    <a:pt x="627" y="1254"/>
                  </a:cubicBezTo>
                  <a:cubicBezTo>
                    <a:pt x="777" y="953"/>
                    <a:pt x="1028" y="703"/>
                    <a:pt x="1253" y="477"/>
                  </a:cubicBezTo>
                  <a:cubicBezTo>
                    <a:pt x="1454" y="277"/>
                    <a:pt x="1253" y="1"/>
                    <a:pt x="1053" y="1"/>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6"/>
            <p:cNvSpPr/>
            <p:nvPr/>
          </p:nvSpPr>
          <p:spPr>
            <a:xfrm>
              <a:off x="2569750" y="1918688"/>
              <a:ext cx="33850" cy="45750"/>
            </a:xfrm>
            <a:custGeom>
              <a:rect b="b" l="l" r="r" t="t"/>
              <a:pathLst>
                <a:path extrusionOk="0" h="1830" w="1354">
                  <a:moveTo>
                    <a:pt x="953" y="0"/>
                  </a:moveTo>
                  <a:cubicBezTo>
                    <a:pt x="803" y="0"/>
                    <a:pt x="677" y="75"/>
                    <a:pt x="602" y="251"/>
                  </a:cubicBezTo>
                  <a:cubicBezTo>
                    <a:pt x="477" y="576"/>
                    <a:pt x="351" y="927"/>
                    <a:pt x="176" y="1253"/>
                  </a:cubicBezTo>
                  <a:cubicBezTo>
                    <a:pt x="1" y="1579"/>
                    <a:pt x="251" y="1830"/>
                    <a:pt x="527" y="1830"/>
                  </a:cubicBezTo>
                  <a:cubicBezTo>
                    <a:pt x="677" y="1830"/>
                    <a:pt x="828" y="1754"/>
                    <a:pt x="928" y="1554"/>
                  </a:cubicBezTo>
                  <a:cubicBezTo>
                    <a:pt x="1078" y="1203"/>
                    <a:pt x="1179" y="802"/>
                    <a:pt x="1279" y="426"/>
                  </a:cubicBezTo>
                  <a:cubicBezTo>
                    <a:pt x="1354" y="175"/>
                    <a:pt x="1153" y="0"/>
                    <a:pt x="953" y="0"/>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6"/>
            <p:cNvSpPr/>
            <p:nvPr/>
          </p:nvSpPr>
          <p:spPr>
            <a:xfrm>
              <a:off x="2597325" y="1960038"/>
              <a:ext cx="27600" cy="46375"/>
            </a:xfrm>
            <a:custGeom>
              <a:rect b="b" l="l" r="r" t="t"/>
              <a:pathLst>
                <a:path extrusionOk="0" h="1855" w="1104">
                  <a:moveTo>
                    <a:pt x="677" y="0"/>
                  </a:moveTo>
                  <a:cubicBezTo>
                    <a:pt x="527" y="0"/>
                    <a:pt x="401" y="75"/>
                    <a:pt x="326" y="251"/>
                  </a:cubicBezTo>
                  <a:cubicBezTo>
                    <a:pt x="176" y="652"/>
                    <a:pt x="0" y="1128"/>
                    <a:pt x="151" y="1554"/>
                  </a:cubicBezTo>
                  <a:cubicBezTo>
                    <a:pt x="226" y="1755"/>
                    <a:pt x="376" y="1855"/>
                    <a:pt x="527" y="1855"/>
                  </a:cubicBezTo>
                  <a:cubicBezTo>
                    <a:pt x="777" y="1855"/>
                    <a:pt x="1028" y="1604"/>
                    <a:pt x="878" y="1278"/>
                  </a:cubicBezTo>
                  <a:cubicBezTo>
                    <a:pt x="777" y="1053"/>
                    <a:pt x="953" y="652"/>
                    <a:pt x="1028" y="451"/>
                  </a:cubicBezTo>
                  <a:cubicBezTo>
                    <a:pt x="1103" y="176"/>
                    <a:pt x="903" y="0"/>
                    <a:pt x="677" y="0"/>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6"/>
            <p:cNvSpPr/>
            <p:nvPr/>
          </p:nvSpPr>
          <p:spPr>
            <a:xfrm>
              <a:off x="2639925" y="1980713"/>
              <a:ext cx="30725" cy="40125"/>
            </a:xfrm>
            <a:custGeom>
              <a:rect b="b" l="l" r="r" t="t"/>
              <a:pathLst>
                <a:path extrusionOk="0" h="1605" w="1229">
                  <a:moveTo>
                    <a:pt x="351" y="0"/>
                  </a:moveTo>
                  <a:cubicBezTo>
                    <a:pt x="176" y="0"/>
                    <a:pt x="1" y="126"/>
                    <a:pt x="1" y="351"/>
                  </a:cubicBezTo>
                  <a:cubicBezTo>
                    <a:pt x="1" y="802"/>
                    <a:pt x="51" y="1253"/>
                    <a:pt x="452" y="1529"/>
                  </a:cubicBezTo>
                  <a:cubicBezTo>
                    <a:pt x="502" y="1579"/>
                    <a:pt x="577" y="1604"/>
                    <a:pt x="652" y="1604"/>
                  </a:cubicBezTo>
                  <a:cubicBezTo>
                    <a:pt x="978" y="1604"/>
                    <a:pt x="1229" y="1053"/>
                    <a:pt x="853" y="852"/>
                  </a:cubicBezTo>
                  <a:cubicBezTo>
                    <a:pt x="778" y="827"/>
                    <a:pt x="778" y="802"/>
                    <a:pt x="752" y="702"/>
                  </a:cubicBezTo>
                  <a:cubicBezTo>
                    <a:pt x="727" y="602"/>
                    <a:pt x="727" y="476"/>
                    <a:pt x="727" y="376"/>
                  </a:cubicBezTo>
                  <a:cubicBezTo>
                    <a:pt x="727" y="126"/>
                    <a:pt x="552" y="0"/>
                    <a:pt x="351" y="0"/>
                  </a:cubicBezTo>
                  <a:close/>
                </a:path>
              </a:pathLst>
            </a:custGeom>
            <a:solidFill>
              <a:srgbClr val="DF22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6"/>
            <p:cNvSpPr/>
            <p:nvPr/>
          </p:nvSpPr>
          <p:spPr>
            <a:xfrm>
              <a:off x="1554700" y="1674938"/>
              <a:ext cx="42650" cy="35125"/>
            </a:xfrm>
            <a:custGeom>
              <a:rect b="b" l="l" r="r" t="t"/>
              <a:pathLst>
                <a:path extrusionOk="0" h="1405" w="1706">
                  <a:moveTo>
                    <a:pt x="1003" y="1"/>
                  </a:moveTo>
                  <a:cubicBezTo>
                    <a:pt x="903" y="1"/>
                    <a:pt x="803" y="51"/>
                    <a:pt x="703" y="151"/>
                  </a:cubicBezTo>
                  <a:cubicBezTo>
                    <a:pt x="602" y="276"/>
                    <a:pt x="502" y="402"/>
                    <a:pt x="402" y="527"/>
                  </a:cubicBezTo>
                  <a:lnTo>
                    <a:pt x="352" y="577"/>
                  </a:lnTo>
                  <a:lnTo>
                    <a:pt x="302" y="577"/>
                  </a:lnTo>
                  <a:cubicBezTo>
                    <a:pt x="151" y="577"/>
                    <a:pt x="1" y="677"/>
                    <a:pt x="1" y="903"/>
                  </a:cubicBezTo>
                  <a:cubicBezTo>
                    <a:pt x="1" y="1179"/>
                    <a:pt x="201" y="1404"/>
                    <a:pt x="452" y="1404"/>
                  </a:cubicBezTo>
                  <a:cubicBezTo>
                    <a:pt x="527" y="1404"/>
                    <a:pt x="577" y="1379"/>
                    <a:pt x="652" y="1354"/>
                  </a:cubicBezTo>
                  <a:cubicBezTo>
                    <a:pt x="928" y="1254"/>
                    <a:pt x="1129" y="1003"/>
                    <a:pt x="1354" y="803"/>
                  </a:cubicBezTo>
                  <a:cubicBezTo>
                    <a:pt x="1705" y="502"/>
                    <a:pt x="1354" y="1"/>
                    <a:pt x="1003" y="1"/>
                  </a:cubicBezTo>
                  <a:close/>
                </a:path>
              </a:pathLst>
            </a:custGeom>
            <a:solidFill>
              <a:srgbClr val="AF2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6"/>
            <p:cNvSpPr/>
            <p:nvPr/>
          </p:nvSpPr>
          <p:spPr>
            <a:xfrm>
              <a:off x="1548450" y="1710663"/>
              <a:ext cx="48900" cy="36350"/>
            </a:xfrm>
            <a:custGeom>
              <a:rect b="b" l="l" r="r" t="t"/>
              <a:pathLst>
                <a:path extrusionOk="0" h="1454" w="1956">
                  <a:moveTo>
                    <a:pt x="1454" y="0"/>
                  </a:moveTo>
                  <a:cubicBezTo>
                    <a:pt x="1404" y="0"/>
                    <a:pt x="1354" y="25"/>
                    <a:pt x="1303" y="50"/>
                  </a:cubicBezTo>
                  <a:cubicBezTo>
                    <a:pt x="902" y="201"/>
                    <a:pt x="501" y="552"/>
                    <a:pt x="201" y="902"/>
                  </a:cubicBezTo>
                  <a:cubicBezTo>
                    <a:pt x="0" y="1153"/>
                    <a:pt x="201" y="1454"/>
                    <a:pt x="451" y="1454"/>
                  </a:cubicBezTo>
                  <a:cubicBezTo>
                    <a:pt x="527" y="1454"/>
                    <a:pt x="602" y="1429"/>
                    <a:pt x="677" y="1379"/>
                  </a:cubicBezTo>
                  <a:cubicBezTo>
                    <a:pt x="1003" y="1128"/>
                    <a:pt x="1429" y="1028"/>
                    <a:pt x="1705" y="727"/>
                  </a:cubicBezTo>
                  <a:cubicBezTo>
                    <a:pt x="1955" y="501"/>
                    <a:pt x="1780" y="0"/>
                    <a:pt x="1454" y="0"/>
                  </a:cubicBezTo>
                  <a:close/>
                </a:path>
              </a:pathLst>
            </a:custGeom>
            <a:solidFill>
              <a:srgbClr val="AF2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16"/>
            <p:cNvSpPr/>
            <p:nvPr/>
          </p:nvSpPr>
          <p:spPr>
            <a:xfrm>
              <a:off x="1542800" y="1760163"/>
              <a:ext cx="46400" cy="28200"/>
            </a:xfrm>
            <a:custGeom>
              <a:rect b="b" l="l" r="r" t="t"/>
              <a:pathLst>
                <a:path extrusionOk="0" h="1128" w="1856">
                  <a:moveTo>
                    <a:pt x="1354" y="0"/>
                  </a:moveTo>
                  <a:cubicBezTo>
                    <a:pt x="1254" y="0"/>
                    <a:pt x="1154" y="50"/>
                    <a:pt x="1078" y="125"/>
                  </a:cubicBezTo>
                  <a:cubicBezTo>
                    <a:pt x="978" y="201"/>
                    <a:pt x="828" y="276"/>
                    <a:pt x="702" y="326"/>
                  </a:cubicBezTo>
                  <a:cubicBezTo>
                    <a:pt x="552" y="401"/>
                    <a:pt x="402" y="476"/>
                    <a:pt x="251" y="577"/>
                  </a:cubicBezTo>
                  <a:cubicBezTo>
                    <a:pt x="1" y="727"/>
                    <a:pt x="126" y="1128"/>
                    <a:pt x="377" y="1128"/>
                  </a:cubicBezTo>
                  <a:cubicBezTo>
                    <a:pt x="402" y="1128"/>
                    <a:pt x="427" y="1128"/>
                    <a:pt x="477" y="1103"/>
                  </a:cubicBezTo>
                  <a:cubicBezTo>
                    <a:pt x="627" y="1053"/>
                    <a:pt x="803" y="1003"/>
                    <a:pt x="978" y="953"/>
                  </a:cubicBezTo>
                  <a:cubicBezTo>
                    <a:pt x="1128" y="902"/>
                    <a:pt x="1304" y="827"/>
                    <a:pt x="1479" y="802"/>
                  </a:cubicBezTo>
                  <a:cubicBezTo>
                    <a:pt x="1730" y="777"/>
                    <a:pt x="1855" y="426"/>
                    <a:pt x="1730" y="201"/>
                  </a:cubicBezTo>
                  <a:cubicBezTo>
                    <a:pt x="1655" y="75"/>
                    <a:pt x="1504" y="0"/>
                    <a:pt x="1354" y="0"/>
                  </a:cubicBezTo>
                  <a:close/>
                </a:path>
              </a:pathLst>
            </a:custGeom>
            <a:solidFill>
              <a:srgbClr val="AF2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6"/>
            <p:cNvSpPr/>
            <p:nvPr/>
          </p:nvSpPr>
          <p:spPr>
            <a:xfrm>
              <a:off x="1542800" y="1820938"/>
              <a:ext cx="44525" cy="34475"/>
            </a:xfrm>
            <a:custGeom>
              <a:rect b="b" l="l" r="r" t="t"/>
              <a:pathLst>
                <a:path extrusionOk="0" h="1379" w="1781">
                  <a:moveTo>
                    <a:pt x="1379" y="0"/>
                  </a:moveTo>
                  <a:cubicBezTo>
                    <a:pt x="1354" y="0"/>
                    <a:pt x="1329" y="0"/>
                    <a:pt x="1279" y="25"/>
                  </a:cubicBezTo>
                  <a:cubicBezTo>
                    <a:pt x="978" y="126"/>
                    <a:pt x="778" y="301"/>
                    <a:pt x="552" y="501"/>
                  </a:cubicBezTo>
                  <a:cubicBezTo>
                    <a:pt x="377" y="677"/>
                    <a:pt x="201" y="852"/>
                    <a:pt x="76" y="1078"/>
                  </a:cubicBezTo>
                  <a:cubicBezTo>
                    <a:pt x="1" y="1228"/>
                    <a:pt x="126" y="1379"/>
                    <a:pt x="251" y="1379"/>
                  </a:cubicBezTo>
                  <a:cubicBezTo>
                    <a:pt x="276" y="1379"/>
                    <a:pt x="326" y="1379"/>
                    <a:pt x="352" y="1354"/>
                  </a:cubicBezTo>
                  <a:cubicBezTo>
                    <a:pt x="552" y="1253"/>
                    <a:pt x="753" y="1128"/>
                    <a:pt x="953" y="1028"/>
                  </a:cubicBezTo>
                  <a:cubicBezTo>
                    <a:pt x="1179" y="877"/>
                    <a:pt x="1429" y="802"/>
                    <a:pt x="1605" y="577"/>
                  </a:cubicBezTo>
                  <a:cubicBezTo>
                    <a:pt x="1780" y="376"/>
                    <a:pt x="1655" y="0"/>
                    <a:pt x="1379" y="0"/>
                  </a:cubicBezTo>
                  <a:close/>
                </a:path>
              </a:pathLst>
            </a:custGeom>
            <a:solidFill>
              <a:srgbClr val="AF2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16"/>
            <p:cNvSpPr/>
            <p:nvPr/>
          </p:nvSpPr>
          <p:spPr>
            <a:xfrm>
              <a:off x="1567875" y="1881088"/>
              <a:ext cx="31975" cy="21950"/>
            </a:xfrm>
            <a:custGeom>
              <a:rect b="b" l="l" r="r" t="t"/>
              <a:pathLst>
                <a:path extrusionOk="0" h="878" w="1279">
                  <a:moveTo>
                    <a:pt x="852" y="0"/>
                  </a:moveTo>
                  <a:cubicBezTo>
                    <a:pt x="602" y="0"/>
                    <a:pt x="301" y="226"/>
                    <a:pt x="176" y="376"/>
                  </a:cubicBezTo>
                  <a:cubicBezTo>
                    <a:pt x="0" y="577"/>
                    <a:pt x="151" y="877"/>
                    <a:pt x="351" y="877"/>
                  </a:cubicBezTo>
                  <a:cubicBezTo>
                    <a:pt x="401" y="877"/>
                    <a:pt x="451" y="877"/>
                    <a:pt x="501" y="827"/>
                  </a:cubicBezTo>
                  <a:cubicBezTo>
                    <a:pt x="702" y="702"/>
                    <a:pt x="1278" y="577"/>
                    <a:pt x="1153" y="226"/>
                  </a:cubicBezTo>
                  <a:cubicBezTo>
                    <a:pt x="1103" y="75"/>
                    <a:pt x="978" y="0"/>
                    <a:pt x="852" y="0"/>
                  </a:cubicBezTo>
                  <a:close/>
                </a:path>
              </a:pathLst>
            </a:custGeom>
            <a:solidFill>
              <a:srgbClr val="AF2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16"/>
            <p:cNvSpPr/>
            <p:nvPr/>
          </p:nvSpPr>
          <p:spPr>
            <a:xfrm>
              <a:off x="1914975" y="1869188"/>
              <a:ext cx="40775" cy="52650"/>
            </a:xfrm>
            <a:custGeom>
              <a:rect b="b" l="l" r="r" t="t"/>
              <a:pathLst>
                <a:path extrusionOk="0" h="2106" w="1631">
                  <a:moveTo>
                    <a:pt x="126" y="0"/>
                  </a:moveTo>
                  <a:cubicBezTo>
                    <a:pt x="51" y="0"/>
                    <a:pt x="1" y="75"/>
                    <a:pt x="51" y="150"/>
                  </a:cubicBezTo>
                  <a:cubicBezTo>
                    <a:pt x="552" y="677"/>
                    <a:pt x="953" y="1253"/>
                    <a:pt x="1179" y="1955"/>
                  </a:cubicBezTo>
                  <a:cubicBezTo>
                    <a:pt x="1204" y="2055"/>
                    <a:pt x="1279" y="2105"/>
                    <a:pt x="1379" y="2105"/>
                  </a:cubicBezTo>
                  <a:cubicBezTo>
                    <a:pt x="1505" y="2105"/>
                    <a:pt x="1630" y="1955"/>
                    <a:pt x="1555" y="1805"/>
                  </a:cubicBezTo>
                  <a:cubicBezTo>
                    <a:pt x="1229" y="1128"/>
                    <a:pt x="728" y="551"/>
                    <a:pt x="176" y="25"/>
                  </a:cubicBezTo>
                  <a:cubicBezTo>
                    <a:pt x="176" y="0"/>
                    <a:pt x="151" y="0"/>
                    <a:pt x="126" y="0"/>
                  </a:cubicBezTo>
                  <a:close/>
                </a:path>
              </a:pathLst>
            </a:custGeom>
            <a:solidFill>
              <a:srgbClr val="C45A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16"/>
            <p:cNvSpPr/>
            <p:nvPr/>
          </p:nvSpPr>
          <p:spPr>
            <a:xfrm>
              <a:off x="1981400" y="1831588"/>
              <a:ext cx="33850" cy="45750"/>
            </a:xfrm>
            <a:custGeom>
              <a:rect b="b" l="l" r="r" t="t"/>
              <a:pathLst>
                <a:path extrusionOk="0" h="1830" w="1354">
                  <a:moveTo>
                    <a:pt x="251" y="0"/>
                  </a:moveTo>
                  <a:cubicBezTo>
                    <a:pt x="126" y="0"/>
                    <a:pt x="1" y="101"/>
                    <a:pt x="51" y="251"/>
                  </a:cubicBezTo>
                  <a:cubicBezTo>
                    <a:pt x="151" y="552"/>
                    <a:pt x="301" y="802"/>
                    <a:pt x="427" y="1103"/>
                  </a:cubicBezTo>
                  <a:cubicBezTo>
                    <a:pt x="552" y="1354"/>
                    <a:pt x="702" y="1654"/>
                    <a:pt x="953" y="1805"/>
                  </a:cubicBezTo>
                  <a:cubicBezTo>
                    <a:pt x="1003" y="1830"/>
                    <a:pt x="1028" y="1830"/>
                    <a:pt x="1078" y="1830"/>
                  </a:cubicBezTo>
                  <a:cubicBezTo>
                    <a:pt x="1204" y="1830"/>
                    <a:pt x="1354" y="1730"/>
                    <a:pt x="1329" y="1604"/>
                  </a:cubicBezTo>
                  <a:cubicBezTo>
                    <a:pt x="1304" y="1278"/>
                    <a:pt x="1128" y="1053"/>
                    <a:pt x="953" y="777"/>
                  </a:cubicBezTo>
                  <a:cubicBezTo>
                    <a:pt x="803" y="527"/>
                    <a:pt x="627" y="276"/>
                    <a:pt x="402" y="50"/>
                  </a:cubicBezTo>
                  <a:cubicBezTo>
                    <a:pt x="351" y="25"/>
                    <a:pt x="301" y="0"/>
                    <a:pt x="251" y="0"/>
                  </a:cubicBezTo>
                  <a:close/>
                </a:path>
              </a:pathLst>
            </a:custGeom>
            <a:solidFill>
              <a:srgbClr val="C45A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6"/>
            <p:cNvSpPr/>
            <p:nvPr/>
          </p:nvSpPr>
          <p:spPr>
            <a:xfrm>
              <a:off x="2033400" y="1809663"/>
              <a:ext cx="57050" cy="72075"/>
            </a:xfrm>
            <a:custGeom>
              <a:rect b="b" l="l" r="r" t="t"/>
              <a:pathLst>
                <a:path extrusionOk="0" h="2883" w="2282">
                  <a:moveTo>
                    <a:pt x="126" y="0"/>
                  </a:moveTo>
                  <a:cubicBezTo>
                    <a:pt x="51" y="0"/>
                    <a:pt x="1" y="75"/>
                    <a:pt x="26" y="150"/>
                  </a:cubicBezTo>
                  <a:cubicBezTo>
                    <a:pt x="327" y="577"/>
                    <a:pt x="652" y="927"/>
                    <a:pt x="928" y="1353"/>
                  </a:cubicBezTo>
                  <a:cubicBezTo>
                    <a:pt x="1229" y="1805"/>
                    <a:pt x="1404" y="2306"/>
                    <a:pt x="1680" y="2757"/>
                  </a:cubicBezTo>
                  <a:cubicBezTo>
                    <a:pt x="1730" y="2832"/>
                    <a:pt x="1830" y="2882"/>
                    <a:pt x="1931" y="2882"/>
                  </a:cubicBezTo>
                  <a:cubicBezTo>
                    <a:pt x="2106" y="2882"/>
                    <a:pt x="2282" y="2732"/>
                    <a:pt x="2206" y="2531"/>
                  </a:cubicBezTo>
                  <a:cubicBezTo>
                    <a:pt x="2056" y="2055"/>
                    <a:pt x="1705" y="1629"/>
                    <a:pt x="1404" y="1228"/>
                  </a:cubicBezTo>
                  <a:cubicBezTo>
                    <a:pt x="1053" y="802"/>
                    <a:pt x="627" y="351"/>
                    <a:pt x="176" y="25"/>
                  </a:cubicBezTo>
                  <a:cubicBezTo>
                    <a:pt x="151" y="0"/>
                    <a:pt x="151" y="0"/>
                    <a:pt x="126" y="0"/>
                  </a:cubicBezTo>
                  <a:close/>
                </a:path>
              </a:pathLst>
            </a:custGeom>
            <a:solidFill>
              <a:srgbClr val="C45A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16"/>
            <p:cNvSpPr/>
            <p:nvPr/>
          </p:nvSpPr>
          <p:spPr>
            <a:xfrm>
              <a:off x="2077900" y="1785838"/>
              <a:ext cx="52025" cy="54550"/>
            </a:xfrm>
            <a:custGeom>
              <a:rect b="b" l="l" r="r" t="t"/>
              <a:pathLst>
                <a:path extrusionOk="0" h="2182" w="2081">
                  <a:moveTo>
                    <a:pt x="301" y="1"/>
                  </a:moveTo>
                  <a:cubicBezTo>
                    <a:pt x="126" y="1"/>
                    <a:pt x="0" y="176"/>
                    <a:pt x="101" y="327"/>
                  </a:cubicBezTo>
                  <a:cubicBezTo>
                    <a:pt x="251" y="627"/>
                    <a:pt x="502" y="853"/>
                    <a:pt x="727" y="1103"/>
                  </a:cubicBezTo>
                  <a:cubicBezTo>
                    <a:pt x="978" y="1404"/>
                    <a:pt x="1203" y="1730"/>
                    <a:pt x="1404" y="2056"/>
                  </a:cubicBezTo>
                  <a:cubicBezTo>
                    <a:pt x="1479" y="2156"/>
                    <a:pt x="1579" y="2181"/>
                    <a:pt x="1679" y="2181"/>
                  </a:cubicBezTo>
                  <a:cubicBezTo>
                    <a:pt x="1880" y="2181"/>
                    <a:pt x="2081" y="1981"/>
                    <a:pt x="1955" y="1730"/>
                  </a:cubicBezTo>
                  <a:cubicBezTo>
                    <a:pt x="1604" y="1103"/>
                    <a:pt x="1053" y="402"/>
                    <a:pt x="401" y="26"/>
                  </a:cubicBezTo>
                  <a:cubicBezTo>
                    <a:pt x="376" y="1"/>
                    <a:pt x="326" y="1"/>
                    <a:pt x="301" y="1"/>
                  </a:cubicBezTo>
                  <a:close/>
                </a:path>
              </a:pathLst>
            </a:custGeom>
            <a:solidFill>
              <a:srgbClr val="C45A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116"/>
          <p:cNvGrpSpPr/>
          <p:nvPr/>
        </p:nvGrpSpPr>
        <p:grpSpPr>
          <a:xfrm>
            <a:off x="7419889" y="3136546"/>
            <a:ext cx="689879" cy="1269726"/>
            <a:chOff x="6640075" y="3945200"/>
            <a:chExt cx="534500" cy="983750"/>
          </a:xfrm>
        </p:grpSpPr>
        <p:sp>
          <p:nvSpPr>
            <p:cNvPr id="4586" name="Google Shape;4586;p116"/>
            <p:cNvSpPr/>
            <p:nvPr/>
          </p:nvSpPr>
          <p:spPr>
            <a:xfrm>
              <a:off x="6640075" y="4776100"/>
              <a:ext cx="229350" cy="152850"/>
            </a:xfrm>
            <a:custGeom>
              <a:rect b="b" l="l" r="r" t="t"/>
              <a:pathLst>
                <a:path extrusionOk="0" h="6114" w="9174">
                  <a:moveTo>
                    <a:pt x="1454" y="1"/>
                  </a:moveTo>
                  <a:cubicBezTo>
                    <a:pt x="527" y="1705"/>
                    <a:pt x="1" y="2908"/>
                    <a:pt x="201" y="3409"/>
                  </a:cubicBezTo>
                  <a:cubicBezTo>
                    <a:pt x="530" y="4299"/>
                    <a:pt x="2932" y="6113"/>
                    <a:pt x="4657" y="6113"/>
                  </a:cubicBezTo>
                  <a:cubicBezTo>
                    <a:pt x="5168" y="6113"/>
                    <a:pt x="5620" y="5954"/>
                    <a:pt x="5940" y="5565"/>
                  </a:cubicBezTo>
                  <a:cubicBezTo>
                    <a:pt x="6141" y="5314"/>
                    <a:pt x="7394" y="3259"/>
                    <a:pt x="9174" y="176"/>
                  </a:cubicBezTo>
                  <a:lnTo>
                    <a:pt x="9149" y="151"/>
                  </a:lnTo>
                  <a:cubicBezTo>
                    <a:pt x="9149" y="151"/>
                    <a:pt x="7490" y="568"/>
                    <a:pt x="5330" y="568"/>
                  </a:cubicBezTo>
                  <a:cubicBezTo>
                    <a:pt x="4142" y="568"/>
                    <a:pt x="2803" y="442"/>
                    <a:pt x="1504" y="51"/>
                  </a:cubicBezTo>
                  <a:lnTo>
                    <a:pt x="14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16"/>
            <p:cNvSpPr/>
            <p:nvPr/>
          </p:nvSpPr>
          <p:spPr>
            <a:xfrm>
              <a:off x="6676425" y="4653300"/>
              <a:ext cx="266300" cy="137025"/>
            </a:xfrm>
            <a:custGeom>
              <a:rect b="b" l="l" r="r" t="t"/>
              <a:pathLst>
                <a:path extrusionOk="0" h="5481" w="10652">
                  <a:moveTo>
                    <a:pt x="10652" y="0"/>
                  </a:moveTo>
                  <a:lnTo>
                    <a:pt x="10652" y="0"/>
                  </a:lnTo>
                  <a:cubicBezTo>
                    <a:pt x="10136" y="96"/>
                    <a:pt x="7795" y="484"/>
                    <a:pt x="5177" y="484"/>
                  </a:cubicBezTo>
                  <a:cubicBezTo>
                    <a:pt x="4365" y="484"/>
                    <a:pt x="3526" y="446"/>
                    <a:pt x="2707" y="351"/>
                  </a:cubicBezTo>
                  <a:cubicBezTo>
                    <a:pt x="1654" y="2081"/>
                    <a:pt x="702" y="3635"/>
                    <a:pt x="0" y="4913"/>
                  </a:cubicBezTo>
                  <a:lnTo>
                    <a:pt x="50" y="4963"/>
                  </a:lnTo>
                  <a:cubicBezTo>
                    <a:pt x="1349" y="5354"/>
                    <a:pt x="2688" y="5480"/>
                    <a:pt x="3876" y="5480"/>
                  </a:cubicBezTo>
                  <a:cubicBezTo>
                    <a:pt x="6036" y="5480"/>
                    <a:pt x="7695" y="5063"/>
                    <a:pt x="7695" y="5063"/>
                  </a:cubicBezTo>
                  <a:lnTo>
                    <a:pt x="7720" y="5088"/>
                  </a:lnTo>
                  <a:cubicBezTo>
                    <a:pt x="8597" y="3609"/>
                    <a:pt x="9599" y="1855"/>
                    <a:pt x="10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16"/>
            <p:cNvSpPr/>
            <p:nvPr/>
          </p:nvSpPr>
          <p:spPr>
            <a:xfrm>
              <a:off x="6805500" y="4420850"/>
              <a:ext cx="265675" cy="141825"/>
            </a:xfrm>
            <a:custGeom>
              <a:rect b="b" l="l" r="r" t="t"/>
              <a:pathLst>
                <a:path extrusionOk="0" h="5673" w="10627">
                  <a:moveTo>
                    <a:pt x="10627" y="0"/>
                  </a:moveTo>
                  <a:lnTo>
                    <a:pt x="10627" y="0"/>
                  </a:lnTo>
                  <a:cubicBezTo>
                    <a:pt x="10212" y="262"/>
                    <a:pt x="8205" y="1358"/>
                    <a:pt x="4488" y="1358"/>
                  </a:cubicBezTo>
                  <a:cubicBezTo>
                    <a:pt x="3932" y="1358"/>
                    <a:pt x="3339" y="1334"/>
                    <a:pt x="2707" y="1278"/>
                  </a:cubicBezTo>
                  <a:cubicBezTo>
                    <a:pt x="1805" y="2682"/>
                    <a:pt x="877" y="4135"/>
                    <a:pt x="0" y="5614"/>
                  </a:cubicBezTo>
                  <a:cubicBezTo>
                    <a:pt x="524" y="5655"/>
                    <a:pt x="1028" y="5673"/>
                    <a:pt x="1509" y="5673"/>
                  </a:cubicBezTo>
                  <a:cubicBezTo>
                    <a:pt x="5517" y="5673"/>
                    <a:pt x="8005" y="4417"/>
                    <a:pt x="8296" y="4261"/>
                  </a:cubicBezTo>
                  <a:lnTo>
                    <a:pt x="8321" y="4261"/>
                  </a:lnTo>
                  <a:cubicBezTo>
                    <a:pt x="9098" y="2857"/>
                    <a:pt x="9875" y="1429"/>
                    <a:pt x="10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6"/>
            <p:cNvSpPr/>
            <p:nvPr/>
          </p:nvSpPr>
          <p:spPr>
            <a:xfrm>
              <a:off x="6943325" y="4166450"/>
              <a:ext cx="224975" cy="175050"/>
            </a:xfrm>
            <a:custGeom>
              <a:rect b="b" l="l" r="r" t="t"/>
              <a:pathLst>
                <a:path extrusionOk="0" h="7002" w="8999">
                  <a:moveTo>
                    <a:pt x="8973" y="1"/>
                  </a:moveTo>
                  <a:cubicBezTo>
                    <a:pt x="8923" y="126"/>
                    <a:pt x="7921" y="2407"/>
                    <a:pt x="2257" y="3008"/>
                  </a:cubicBezTo>
                  <a:lnTo>
                    <a:pt x="2181" y="2958"/>
                  </a:lnTo>
                  <a:cubicBezTo>
                    <a:pt x="1630" y="4186"/>
                    <a:pt x="853" y="5539"/>
                    <a:pt x="1" y="6993"/>
                  </a:cubicBezTo>
                  <a:cubicBezTo>
                    <a:pt x="180" y="6999"/>
                    <a:pt x="357" y="7002"/>
                    <a:pt x="532" y="7002"/>
                  </a:cubicBezTo>
                  <a:cubicBezTo>
                    <a:pt x="4187" y="7002"/>
                    <a:pt x="7014" y="5807"/>
                    <a:pt x="7445" y="5640"/>
                  </a:cubicBezTo>
                  <a:cubicBezTo>
                    <a:pt x="8297" y="3685"/>
                    <a:pt x="8848" y="1755"/>
                    <a:pt x="89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6"/>
            <p:cNvSpPr/>
            <p:nvPr/>
          </p:nvSpPr>
          <p:spPr>
            <a:xfrm>
              <a:off x="6968400" y="3945275"/>
              <a:ext cx="149775" cy="201150"/>
            </a:xfrm>
            <a:custGeom>
              <a:rect b="b" l="l" r="r" t="t"/>
              <a:pathLst>
                <a:path extrusionOk="0" h="8046" w="5991">
                  <a:moveTo>
                    <a:pt x="0" y="0"/>
                  </a:moveTo>
                  <a:cubicBezTo>
                    <a:pt x="1" y="0"/>
                    <a:pt x="1254" y="3158"/>
                    <a:pt x="276" y="5865"/>
                  </a:cubicBezTo>
                  <a:cubicBezTo>
                    <a:pt x="577" y="5990"/>
                    <a:pt x="853" y="6116"/>
                    <a:pt x="1153" y="6316"/>
                  </a:cubicBezTo>
                  <a:cubicBezTo>
                    <a:pt x="1755" y="6717"/>
                    <a:pt x="2056" y="7319"/>
                    <a:pt x="2131" y="8046"/>
                  </a:cubicBezTo>
                  <a:cubicBezTo>
                    <a:pt x="4863" y="6692"/>
                    <a:pt x="5915" y="2432"/>
                    <a:pt x="5915" y="2432"/>
                  </a:cubicBezTo>
                  <a:lnTo>
                    <a:pt x="5991" y="2356"/>
                  </a:lnTo>
                  <a:cubicBezTo>
                    <a:pt x="5615" y="1980"/>
                    <a:pt x="5163" y="1630"/>
                    <a:pt x="4637" y="1329"/>
                  </a:cubicBezTo>
                  <a:cubicBezTo>
                    <a:pt x="3083" y="427"/>
                    <a:pt x="1504" y="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16"/>
            <p:cNvSpPr/>
            <p:nvPr/>
          </p:nvSpPr>
          <p:spPr>
            <a:xfrm>
              <a:off x="6749725" y="3988500"/>
              <a:ext cx="156675" cy="161675"/>
            </a:xfrm>
            <a:custGeom>
              <a:rect b="b" l="l" r="r" t="t"/>
              <a:pathLst>
                <a:path extrusionOk="0" h="6467" w="6267">
                  <a:moveTo>
                    <a:pt x="3108" y="1"/>
                  </a:moveTo>
                  <a:cubicBezTo>
                    <a:pt x="1755" y="903"/>
                    <a:pt x="652" y="2081"/>
                    <a:pt x="1" y="3284"/>
                  </a:cubicBezTo>
                  <a:lnTo>
                    <a:pt x="26" y="3284"/>
                  </a:lnTo>
                  <a:cubicBezTo>
                    <a:pt x="26" y="3284"/>
                    <a:pt x="2632" y="3911"/>
                    <a:pt x="3785" y="6467"/>
                  </a:cubicBezTo>
                  <a:cubicBezTo>
                    <a:pt x="4362" y="5790"/>
                    <a:pt x="5088" y="4988"/>
                    <a:pt x="5991" y="4462"/>
                  </a:cubicBezTo>
                  <a:lnTo>
                    <a:pt x="5991" y="4437"/>
                  </a:lnTo>
                  <a:cubicBezTo>
                    <a:pt x="6266" y="1304"/>
                    <a:pt x="3133" y="1"/>
                    <a:pt x="3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6"/>
            <p:cNvSpPr/>
            <p:nvPr/>
          </p:nvSpPr>
          <p:spPr>
            <a:xfrm>
              <a:off x="6744100" y="4527350"/>
              <a:ext cx="268800" cy="138050"/>
            </a:xfrm>
            <a:custGeom>
              <a:rect b="b" l="l" r="r" t="t"/>
              <a:pathLst>
                <a:path extrusionOk="0" h="5522" w="10752">
                  <a:moveTo>
                    <a:pt x="10752" y="1"/>
                  </a:moveTo>
                  <a:cubicBezTo>
                    <a:pt x="10461" y="157"/>
                    <a:pt x="7973" y="1413"/>
                    <a:pt x="3965" y="1413"/>
                  </a:cubicBezTo>
                  <a:cubicBezTo>
                    <a:pt x="3484" y="1413"/>
                    <a:pt x="2980" y="1395"/>
                    <a:pt x="2456" y="1354"/>
                  </a:cubicBezTo>
                  <a:cubicBezTo>
                    <a:pt x="2356" y="1505"/>
                    <a:pt x="2256" y="1655"/>
                    <a:pt x="2180" y="1830"/>
                  </a:cubicBezTo>
                  <a:cubicBezTo>
                    <a:pt x="1429" y="3058"/>
                    <a:pt x="702" y="4261"/>
                    <a:pt x="0" y="5389"/>
                  </a:cubicBezTo>
                  <a:cubicBezTo>
                    <a:pt x="819" y="5484"/>
                    <a:pt x="1658" y="5522"/>
                    <a:pt x="2470" y="5522"/>
                  </a:cubicBezTo>
                  <a:cubicBezTo>
                    <a:pt x="5088" y="5522"/>
                    <a:pt x="7429" y="5134"/>
                    <a:pt x="7945" y="5038"/>
                  </a:cubicBezTo>
                  <a:cubicBezTo>
                    <a:pt x="8872" y="3434"/>
                    <a:pt x="9800" y="1730"/>
                    <a:pt x="10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6"/>
            <p:cNvSpPr/>
            <p:nvPr/>
          </p:nvSpPr>
          <p:spPr>
            <a:xfrm>
              <a:off x="6873150" y="4307425"/>
              <a:ext cx="256300" cy="147400"/>
            </a:xfrm>
            <a:custGeom>
              <a:rect b="b" l="l" r="r" t="t"/>
              <a:pathLst>
                <a:path extrusionOk="0" h="5896" w="10252">
                  <a:moveTo>
                    <a:pt x="10252" y="1"/>
                  </a:moveTo>
                  <a:lnTo>
                    <a:pt x="10252" y="1"/>
                  </a:lnTo>
                  <a:cubicBezTo>
                    <a:pt x="9821" y="168"/>
                    <a:pt x="6994" y="1363"/>
                    <a:pt x="3339" y="1363"/>
                  </a:cubicBezTo>
                  <a:cubicBezTo>
                    <a:pt x="3164" y="1363"/>
                    <a:pt x="2987" y="1360"/>
                    <a:pt x="2808" y="1354"/>
                  </a:cubicBezTo>
                  <a:cubicBezTo>
                    <a:pt x="1956" y="2758"/>
                    <a:pt x="1003" y="4261"/>
                    <a:pt x="1" y="5815"/>
                  </a:cubicBezTo>
                  <a:cubicBezTo>
                    <a:pt x="633" y="5871"/>
                    <a:pt x="1226" y="5895"/>
                    <a:pt x="1782" y="5895"/>
                  </a:cubicBezTo>
                  <a:cubicBezTo>
                    <a:pt x="5499" y="5895"/>
                    <a:pt x="7506" y="4799"/>
                    <a:pt x="7921" y="4537"/>
                  </a:cubicBezTo>
                  <a:cubicBezTo>
                    <a:pt x="8422" y="3635"/>
                    <a:pt x="8873" y="2758"/>
                    <a:pt x="9349" y="1880"/>
                  </a:cubicBezTo>
                  <a:cubicBezTo>
                    <a:pt x="9675" y="1254"/>
                    <a:pt x="9976" y="627"/>
                    <a:pt x="10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16"/>
            <p:cNvSpPr/>
            <p:nvPr/>
          </p:nvSpPr>
          <p:spPr>
            <a:xfrm>
              <a:off x="6997850" y="4004175"/>
              <a:ext cx="176725" cy="237500"/>
            </a:xfrm>
            <a:custGeom>
              <a:rect b="b" l="l" r="r" t="t"/>
              <a:pathLst>
                <a:path extrusionOk="0" h="9500" w="7069">
                  <a:moveTo>
                    <a:pt x="4813" y="0"/>
                  </a:moveTo>
                  <a:lnTo>
                    <a:pt x="4737" y="76"/>
                  </a:lnTo>
                  <a:cubicBezTo>
                    <a:pt x="4737" y="76"/>
                    <a:pt x="3685" y="4336"/>
                    <a:pt x="953" y="5690"/>
                  </a:cubicBezTo>
                  <a:cubicBezTo>
                    <a:pt x="1028" y="6692"/>
                    <a:pt x="652" y="7970"/>
                    <a:pt x="0" y="9449"/>
                  </a:cubicBezTo>
                  <a:lnTo>
                    <a:pt x="76" y="9499"/>
                  </a:lnTo>
                  <a:cubicBezTo>
                    <a:pt x="5740" y="8898"/>
                    <a:pt x="6742" y="6617"/>
                    <a:pt x="6792" y="6492"/>
                  </a:cubicBezTo>
                  <a:lnTo>
                    <a:pt x="6818" y="6492"/>
                  </a:lnTo>
                  <a:cubicBezTo>
                    <a:pt x="7068" y="3885"/>
                    <a:pt x="6492" y="1604"/>
                    <a:pt x="4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16"/>
            <p:cNvSpPr/>
            <p:nvPr/>
          </p:nvSpPr>
          <p:spPr>
            <a:xfrm>
              <a:off x="6827425" y="3945200"/>
              <a:ext cx="172325" cy="154850"/>
            </a:xfrm>
            <a:custGeom>
              <a:rect b="b" l="l" r="r" t="t"/>
              <a:pathLst>
                <a:path extrusionOk="0" h="6194" w="6893">
                  <a:moveTo>
                    <a:pt x="5428" y="1"/>
                  </a:moveTo>
                  <a:cubicBezTo>
                    <a:pt x="3403" y="1"/>
                    <a:pt x="1526" y="691"/>
                    <a:pt x="0" y="1733"/>
                  </a:cubicBezTo>
                  <a:lnTo>
                    <a:pt x="25" y="1733"/>
                  </a:lnTo>
                  <a:cubicBezTo>
                    <a:pt x="25" y="1733"/>
                    <a:pt x="3158" y="3036"/>
                    <a:pt x="2883" y="6169"/>
                  </a:cubicBezTo>
                  <a:lnTo>
                    <a:pt x="2883" y="6194"/>
                  </a:lnTo>
                  <a:cubicBezTo>
                    <a:pt x="3442" y="5858"/>
                    <a:pt x="4063" y="5645"/>
                    <a:pt x="4731" y="5645"/>
                  </a:cubicBezTo>
                  <a:cubicBezTo>
                    <a:pt x="5111" y="5645"/>
                    <a:pt x="5507" y="5714"/>
                    <a:pt x="5915" y="5868"/>
                  </a:cubicBezTo>
                  <a:cubicBezTo>
                    <a:pt x="6893" y="3161"/>
                    <a:pt x="5639" y="3"/>
                    <a:pt x="5639" y="3"/>
                  </a:cubicBezTo>
                  <a:cubicBezTo>
                    <a:pt x="5569" y="2"/>
                    <a:pt x="5498" y="1"/>
                    <a:pt x="54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16"/>
            <p:cNvSpPr/>
            <p:nvPr/>
          </p:nvSpPr>
          <p:spPr>
            <a:xfrm>
              <a:off x="6728925" y="4070600"/>
              <a:ext cx="115450" cy="114625"/>
            </a:xfrm>
            <a:custGeom>
              <a:rect b="b" l="l" r="r" t="t"/>
              <a:pathLst>
                <a:path extrusionOk="0" h="4585" w="4618">
                  <a:moveTo>
                    <a:pt x="833" y="0"/>
                  </a:moveTo>
                  <a:cubicBezTo>
                    <a:pt x="407" y="727"/>
                    <a:pt x="156" y="1454"/>
                    <a:pt x="106" y="2155"/>
                  </a:cubicBezTo>
                  <a:cubicBezTo>
                    <a:pt x="0" y="3254"/>
                    <a:pt x="1605" y="4584"/>
                    <a:pt x="2862" y="4584"/>
                  </a:cubicBezTo>
                  <a:cubicBezTo>
                    <a:pt x="3096" y="4584"/>
                    <a:pt x="3318" y="4538"/>
                    <a:pt x="3514" y="4436"/>
                  </a:cubicBezTo>
                  <a:cubicBezTo>
                    <a:pt x="3715" y="4336"/>
                    <a:pt x="4091" y="3810"/>
                    <a:pt x="4617" y="3183"/>
                  </a:cubicBezTo>
                  <a:cubicBezTo>
                    <a:pt x="3464" y="627"/>
                    <a:pt x="858" y="0"/>
                    <a:pt x="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16"/>
            <p:cNvSpPr/>
            <p:nvPr/>
          </p:nvSpPr>
          <p:spPr>
            <a:xfrm>
              <a:off x="6848725" y="4001050"/>
              <a:ext cx="12550" cy="11300"/>
            </a:xfrm>
            <a:custGeom>
              <a:rect b="b" l="l" r="r" t="t"/>
              <a:pathLst>
                <a:path extrusionOk="0" h="452" w="502">
                  <a:moveTo>
                    <a:pt x="26" y="0"/>
                  </a:moveTo>
                  <a:cubicBezTo>
                    <a:pt x="26" y="25"/>
                    <a:pt x="26" y="50"/>
                    <a:pt x="1" y="75"/>
                  </a:cubicBezTo>
                  <a:cubicBezTo>
                    <a:pt x="1" y="351"/>
                    <a:pt x="76" y="451"/>
                    <a:pt x="226" y="451"/>
                  </a:cubicBezTo>
                  <a:cubicBezTo>
                    <a:pt x="301" y="451"/>
                    <a:pt x="402" y="426"/>
                    <a:pt x="502" y="376"/>
                  </a:cubicBezTo>
                  <a:cubicBezTo>
                    <a:pt x="351" y="226"/>
                    <a:pt x="176" y="10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6"/>
            <p:cNvSpPr/>
            <p:nvPr/>
          </p:nvSpPr>
          <p:spPr>
            <a:xfrm>
              <a:off x="6849350" y="3962825"/>
              <a:ext cx="107800" cy="47625"/>
            </a:xfrm>
            <a:custGeom>
              <a:rect b="b" l="l" r="r" t="t"/>
              <a:pathLst>
                <a:path extrusionOk="0" h="1905" w="4312">
                  <a:moveTo>
                    <a:pt x="3108" y="0"/>
                  </a:moveTo>
                  <a:cubicBezTo>
                    <a:pt x="2306" y="0"/>
                    <a:pt x="151" y="627"/>
                    <a:pt x="1" y="1529"/>
                  </a:cubicBezTo>
                  <a:cubicBezTo>
                    <a:pt x="151" y="1629"/>
                    <a:pt x="326" y="1755"/>
                    <a:pt x="477" y="1905"/>
                  </a:cubicBezTo>
                  <a:cubicBezTo>
                    <a:pt x="978" y="1679"/>
                    <a:pt x="1730" y="1103"/>
                    <a:pt x="2557" y="928"/>
                  </a:cubicBezTo>
                  <a:cubicBezTo>
                    <a:pt x="3910" y="602"/>
                    <a:pt x="4311" y="401"/>
                    <a:pt x="3334" y="25"/>
                  </a:cubicBezTo>
                  <a:cubicBezTo>
                    <a:pt x="3284" y="25"/>
                    <a:pt x="3209" y="0"/>
                    <a:pt x="31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9" name="Google Shape;4599;p116"/>
          <p:cNvSpPr/>
          <p:nvPr/>
        </p:nvSpPr>
        <p:spPr>
          <a:xfrm>
            <a:off x="2655300" y="2917775"/>
            <a:ext cx="32625" cy="71625"/>
          </a:xfrm>
          <a:custGeom>
            <a:rect b="b" l="l" r="r" t="t"/>
            <a:pathLst>
              <a:path extrusionOk="0" h="2865" w="1305">
                <a:moveTo>
                  <a:pt x="145" y="0"/>
                </a:moveTo>
                <a:cubicBezTo>
                  <a:pt x="73" y="0"/>
                  <a:pt x="1" y="56"/>
                  <a:pt x="17" y="123"/>
                </a:cubicBezTo>
                <a:cubicBezTo>
                  <a:pt x="17" y="474"/>
                  <a:pt x="143" y="825"/>
                  <a:pt x="243" y="1150"/>
                </a:cubicBezTo>
                <a:cubicBezTo>
                  <a:pt x="368" y="1601"/>
                  <a:pt x="443" y="2028"/>
                  <a:pt x="468" y="2504"/>
                </a:cubicBezTo>
                <a:cubicBezTo>
                  <a:pt x="468" y="2756"/>
                  <a:pt x="641" y="2864"/>
                  <a:pt x="823" y="2864"/>
                </a:cubicBezTo>
                <a:cubicBezTo>
                  <a:pt x="1057" y="2864"/>
                  <a:pt x="1305" y="2685"/>
                  <a:pt x="1220" y="2403"/>
                </a:cubicBezTo>
                <a:cubicBezTo>
                  <a:pt x="1070" y="1952"/>
                  <a:pt x="920" y="1476"/>
                  <a:pt x="744" y="1025"/>
                </a:cubicBezTo>
                <a:cubicBezTo>
                  <a:pt x="619" y="674"/>
                  <a:pt x="493" y="323"/>
                  <a:pt x="243" y="48"/>
                </a:cubicBezTo>
                <a:cubicBezTo>
                  <a:pt x="218" y="14"/>
                  <a:pt x="182" y="0"/>
                  <a:pt x="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0" name="Google Shape;4600;p116"/>
          <p:cNvGrpSpPr/>
          <p:nvPr/>
        </p:nvGrpSpPr>
        <p:grpSpPr>
          <a:xfrm>
            <a:off x="3211175" y="1114900"/>
            <a:ext cx="674200" cy="1018150"/>
            <a:chOff x="3211175" y="1114900"/>
            <a:chExt cx="674200" cy="1018150"/>
          </a:xfrm>
        </p:grpSpPr>
        <p:sp>
          <p:nvSpPr>
            <p:cNvPr id="4601" name="Google Shape;4601;p116"/>
            <p:cNvSpPr/>
            <p:nvPr/>
          </p:nvSpPr>
          <p:spPr>
            <a:xfrm>
              <a:off x="3477600" y="1824650"/>
              <a:ext cx="150900" cy="101600"/>
            </a:xfrm>
            <a:custGeom>
              <a:rect b="b" l="l" r="r" t="t"/>
              <a:pathLst>
                <a:path extrusionOk="0" h="4064" w="6036">
                  <a:moveTo>
                    <a:pt x="4607" y="0"/>
                  </a:moveTo>
                  <a:cubicBezTo>
                    <a:pt x="4381" y="76"/>
                    <a:pt x="4155" y="151"/>
                    <a:pt x="3905" y="226"/>
                  </a:cubicBezTo>
                  <a:cubicBezTo>
                    <a:pt x="2551" y="627"/>
                    <a:pt x="1273" y="1053"/>
                    <a:pt x="95" y="1504"/>
                  </a:cubicBezTo>
                  <a:lnTo>
                    <a:pt x="145" y="1579"/>
                  </a:lnTo>
                  <a:cubicBezTo>
                    <a:pt x="145" y="1579"/>
                    <a:pt x="1" y="4063"/>
                    <a:pt x="2503" y="4063"/>
                  </a:cubicBezTo>
                  <a:cubicBezTo>
                    <a:pt x="2552" y="4063"/>
                    <a:pt x="2601" y="4063"/>
                    <a:pt x="2652" y="4061"/>
                  </a:cubicBezTo>
                  <a:cubicBezTo>
                    <a:pt x="5333" y="3960"/>
                    <a:pt x="6035" y="1354"/>
                    <a:pt x="4657" y="126"/>
                  </a:cubicBezTo>
                  <a:lnTo>
                    <a:pt x="4607" y="0"/>
                  </a:lnTo>
                  <a:close/>
                </a:path>
              </a:pathLst>
            </a:custGeom>
            <a:solidFill>
              <a:srgbClr val="C17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16"/>
            <p:cNvSpPr/>
            <p:nvPr/>
          </p:nvSpPr>
          <p:spPr>
            <a:xfrm>
              <a:off x="3233100" y="1778900"/>
              <a:ext cx="642250" cy="226325"/>
            </a:xfrm>
            <a:custGeom>
              <a:rect b="b" l="l" r="r" t="t"/>
              <a:pathLst>
                <a:path extrusionOk="0" h="9053" w="25690">
                  <a:moveTo>
                    <a:pt x="25690" y="226"/>
                  </a:moveTo>
                  <a:lnTo>
                    <a:pt x="25690" y="226"/>
                  </a:lnTo>
                  <a:cubicBezTo>
                    <a:pt x="24537" y="302"/>
                    <a:pt x="20702" y="1"/>
                    <a:pt x="14387" y="1830"/>
                  </a:cubicBezTo>
                  <a:lnTo>
                    <a:pt x="14437" y="1956"/>
                  </a:lnTo>
                  <a:cubicBezTo>
                    <a:pt x="15815" y="3184"/>
                    <a:pt x="15113" y="5790"/>
                    <a:pt x="12432" y="5891"/>
                  </a:cubicBezTo>
                  <a:cubicBezTo>
                    <a:pt x="12381" y="5893"/>
                    <a:pt x="12332" y="5893"/>
                    <a:pt x="12283" y="5893"/>
                  </a:cubicBezTo>
                  <a:cubicBezTo>
                    <a:pt x="9781" y="5893"/>
                    <a:pt x="9925" y="3409"/>
                    <a:pt x="9925" y="3409"/>
                  </a:cubicBezTo>
                  <a:lnTo>
                    <a:pt x="9875" y="3334"/>
                  </a:lnTo>
                  <a:cubicBezTo>
                    <a:pt x="3610" y="5615"/>
                    <a:pt x="301" y="7820"/>
                    <a:pt x="1" y="7820"/>
                  </a:cubicBezTo>
                  <a:cubicBezTo>
                    <a:pt x="122" y="7873"/>
                    <a:pt x="2415" y="9052"/>
                    <a:pt x="6920" y="9052"/>
                  </a:cubicBezTo>
                  <a:cubicBezTo>
                    <a:pt x="8927" y="9052"/>
                    <a:pt x="11373" y="8818"/>
                    <a:pt x="14261" y="8146"/>
                  </a:cubicBezTo>
                  <a:cubicBezTo>
                    <a:pt x="21429" y="6467"/>
                    <a:pt x="25063" y="1179"/>
                    <a:pt x="25690" y="226"/>
                  </a:cubicBezTo>
                  <a:close/>
                </a:path>
              </a:pathLst>
            </a:custGeom>
            <a:solidFill>
              <a:srgbClr val="E0A1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16"/>
            <p:cNvSpPr/>
            <p:nvPr/>
          </p:nvSpPr>
          <p:spPr>
            <a:xfrm>
              <a:off x="3485600" y="1847200"/>
              <a:ext cx="135375" cy="79050"/>
            </a:xfrm>
            <a:custGeom>
              <a:rect b="b" l="l" r="r" t="t"/>
              <a:pathLst>
                <a:path extrusionOk="0" h="3162" w="5415">
                  <a:moveTo>
                    <a:pt x="4863" y="1"/>
                  </a:moveTo>
                  <a:lnTo>
                    <a:pt x="4863" y="1"/>
                  </a:lnTo>
                  <a:cubicBezTo>
                    <a:pt x="3234" y="527"/>
                    <a:pt x="1605" y="1129"/>
                    <a:pt x="1" y="1755"/>
                  </a:cubicBezTo>
                  <a:cubicBezTo>
                    <a:pt x="244" y="2435"/>
                    <a:pt x="815" y="3161"/>
                    <a:pt x="2193" y="3161"/>
                  </a:cubicBezTo>
                  <a:cubicBezTo>
                    <a:pt x="2239" y="3161"/>
                    <a:pt x="2285" y="3160"/>
                    <a:pt x="2332" y="3159"/>
                  </a:cubicBezTo>
                  <a:cubicBezTo>
                    <a:pt x="4537" y="3058"/>
                    <a:pt x="5414" y="1304"/>
                    <a:pt x="4863" y="1"/>
                  </a:cubicBezTo>
                  <a:close/>
                </a:path>
              </a:pathLst>
            </a:custGeom>
            <a:solidFill>
              <a:srgbClr val="C17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16"/>
            <p:cNvSpPr/>
            <p:nvPr/>
          </p:nvSpPr>
          <p:spPr>
            <a:xfrm>
              <a:off x="3248775" y="1784550"/>
              <a:ext cx="626575" cy="220675"/>
            </a:xfrm>
            <a:custGeom>
              <a:rect b="b" l="l" r="r" t="t"/>
              <a:pathLst>
                <a:path extrusionOk="0" h="8827" w="25063">
                  <a:moveTo>
                    <a:pt x="25063" y="0"/>
                  </a:moveTo>
                  <a:cubicBezTo>
                    <a:pt x="24938" y="26"/>
                    <a:pt x="24812" y="26"/>
                    <a:pt x="24637" y="26"/>
                  </a:cubicBezTo>
                  <a:cubicBezTo>
                    <a:pt x="21128" y="452"/>
                    <a:pt x="17720" y="1379"/>
                    <a:pt x="14336" y="2507"/>
                  </a:cubicBezTo>
                  <a:cubicBezTo>
                    <a:pt x="14887" y="3810"/>
                    <a:pt x="14010" y="5564"/>
                    <a:pt x="11805" y="5665"/>
                  </a:cubicBezTo>
                  <a:cubicBezTo>
                    <a:pt x="11758" y="5666"/>
                    <a:pt x="11712" y="5667"/>
                    <a:pt x="11666" y="5667"/>
                  </a:cubicBezTo>
                  <a:cubicBezTo>
                    <a:pt x="10288" y="5667"/>
                    <a:pt x="9717" y="4941"/>
                    <a:pt x="9474" y="4261"/>
                  </a:cubicBezTo>
                  <a:cubicBezTo>
                    <a:pt x="6291" y="5464"/>
                    <a:pt x="3133" y="6742"/>
                    <a:pt x="0" y="7845"/>
                  </a:cubicBezTo>
                  <a:cubicBezTo>
                    <a:pt x="975" y="8216"/>
                    <a:pt x="3067" y="8826"/>
                    <a:pt x="6299" y="8826"/>
                  </a:cubicBezTo>
                  <a:cubicBezTo>
                    <a:pt x="8304" y="8826"/>
                    <a:pt x="10747" y="8592"/>
                    <a:pt x="13634" y="7920"/>
                  </a:cubicBezTo>
                  <a:cubicBezTo>
                    <a:pt x="20802" y="6241"/>
                    <a:pt x="24436" y="953"/>
                    <a:pt x="250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16"/>
            <p:cNvSpPr/>
            <p:nvPr/>
          </p:nvSpPr>
          <p:spPr>
            <a:xfrm>
              <a:off x="3597775" y="1783300"/>
              <a:ext cx="266925" cy="40125"/>
            </a:xfrm>
            <a:custGeom>
              <a:rect b="b" l="l" r="r" t="t"/>
              <a:pathLst>
                <a:path extrusionOk="0" h="1605" w="10677">
                  <a:moveTo>
                    <a:pt x="10677" y="76"/>
                  </a:moveTo>
                  <a:cubicBezTo>
                    <a:pt x="9198" y="101"/>
                    <a:pt x="5589" y="0"/>
                    <a:pt x="0" y="1604"/>
                  </a:cubicBezTo>
                  <a:cubicBezTo>
                    <a:pt x="5589" y="25"/>
                    <a:pt x="9198" y="101"/>
                    <a:pt x="10677" y="76"/>
                  </a:cubicBezTo>
                  <a:close/>
                </a:path>
              </a:pathLst>
            </a:custGeom>
            <a:solidFill>
              <a:srgbClr val="1B2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16"/>
            <p:cNvSpPr/>
            <p:nvPr/>
          </p:nvSpPr>
          <p:spPr>
            <a:xfrm>
              <a:off x="3479975" y="1824650"/>
              <a:ext cx="127225" cy="66450"/>
            </a:xfrm>
            <a:custGeom>
              <a:rect b="b" l="l" r="r" t="t"/>
              <a:pathLst>
                <a:path extrusionOk="0" h="2658" w="5089">
                  <a:moveTo>
                    <a:pt x="4512" y="0"/>
                  </a:moveTo>
                  <a:cubicBezTo>
                    <a:pt x="4286" y="76"/>
                    <a:pt x="4060" y="151"/>
                    <a:pt x="3810" y="226"/>
                  </a:cubicBezTo>
                  <a:cubicBezTo>
                    <a:pt x="2456" y="627"/>
                    <a:pt x="1178" y="1053"/>
                    <a:pt x="0" y="1504"/>
                  </a:cubicBezTo>
                  <a:lnTo>
                    <a:pt x="50" y="1579"/>
                  </a:lnTo>
                  <a:cubicBezTo>
                    <a:pt x="50" y="1579"/>
                    <a:pt x="0" y="2081"/>
                    <a:pt x="226" y="2657"/>
                  </a:cubicBezTo>
                  <a:cubicBezTo>
                    <a:pt x="1830" y="2031"/>
                    <a:pt x="3459" y="1429"/>
                    <a:pt x="5088" y="903"/>
                  </a:cubicBezTo>
                  <a:cubicBezTo>
                    <a:pt x="4988" y="602"/>
                    <a:pt x="4812" y="351"/>
                    <a:pt x="4562" y="126"/>
                  </a:cubicBezTo>
                  <a:lnTo>
                    <a:pt x="451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16"/>
            <p:cNvSpPr/>
            <p:nvPr/>
          </p:nvSpPr>
          <p:spPr>
            <a:xfrm>
              <a:off x="3233100" y="1783925"/>
              <a:ext cx="631600" cy="195500"/>
            </a:xfrm>
            <a:custGeom>
              <a:rect b="b" l="l" r="r" t="t"/>
              <a:pathLst>
                <a:path extrusionOk="0" h="7820" w="25264">
                  <a:moveTo>
                    <a:pt x="25264" y="51"/>
                  </a:moveTo>
                  <a:cubicBezTo>
                    <a:pt x="23785" y="76"/>
                    <a:pt x="20176" y="0"/>
                    <a:pt x="14587" y="1579"/>
                  </a:cubicBezTo>
                  <a:lnTo>
                    <a:pt x="14537" y="1579"/>
                  </a:lnTo>
                  <a:cubicBezTo>
                    <a:pt x="14537" y="1604"/>
                    <a:pt x="14537" y="1604"/>
                    <a:pt x="14537" y="1604"/>
                  </a:cubicBezTo>
                  <a:lnTo>
                    <a:pt x="14462" y="1604"/>
                  </a:lnTo>
                  <a:cubicBezTo>
                    <a:pt x="14462" y="1604"/>
                    <a:pt x="14462" y="1629"/>
                    <a:pt x="14462" y="1629"/>
                  </a:cubicBezTo>
                  <a:lnTo>
                    <a:pt x="14387" y="1629"/>
                  </a:lnTo>
                  <a:lnTo>
                    <a:pt x="14437" y="1755"/>
                  </a:lnTo>
                  <a:cubicBezTo>
                    <a:pt x="14687" y="1980"/>
                    <a:pt x="14863" y="2231"/>
                    <a:pt x="14963" y="2532"/>
                  </a:cubicBezTo>
                  <a:cubicBezTo>
                    <a:pt x="18347" y="1404"/>
                    <a:pt x="21755" y="477"/>
                    <a:pt x="25264" y="51"/>
                  </a:cubicBezTo>
                  <a:close/>
                  <a:moveTo>
                    <a:pt x="9875" y="3133"/>
                  </a:moveTo>
                  <a:cubicBezTo>
                    <a:pt x="3610" y="5414"/>
                    <a:pt x="301" y="7619"/>
                    <a:pt x="1" y="7619"/>
                  </a:cubicBezTo>
                  <a:lnTo>
                    <a:pt x="477" y="7820"/>
                  </a:lnTo>
                  <a:cubicBezTo>
                    <a:pt x="3610" y="6717"/>
                    <a:pt x="6918" y="5489"/>
                    <a:pt x="10101" y="4286"/>
                  </a:cubicBezTo>
                  <a:cubicBezTo>
                    <a:pt x="9875" y="3710"/>
                    <a:pt x="9925" y="3208"/>
                    <a:pt x="9925" y="3208"/>
                  </a:cubicBezTo>
                  <a:lnTo>
                    <a:pt x="9875" y="3133"/>
                  </a:lnTo>
                  <a:close/>
                </a:path>
              </a:pathLst>
            </a:custGeom>
            <a:solidFill>
              <a:srgbClr val="D293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16"/>
            <p:cNvSpPr/>
            <p:nvPr/>
          </p:nvSpPr>
          <p:spPr>
            <a:xfrm>
              <a:off x="3485600" y="1785175"/>
              <a:ext cx="379100" cy="105925"/>
            </a:xfrm>
            <a:custGeom>
              <a:rect b="b" l="l" r="r" t="t"/>
              <a:pathLst>
                <a:path extrusionOk="0" h="4237" w="15164">
                  <a:moveTo>
                    <a:pt x="1" y="4236"/>
                  </a:moveTo>
                  <a:lnTo>
                    <a:pt x="1" y="4236"/>
                  </a:lnTo>
                  <a:lnTo>
                    <a:pt x="1" y="4236"/>
                  </a:lnTo>
                  <a:lnTo>
                    <a:pt x="1" y="4236"/>
                  </a:lnTo>
                  <a:lnTo>
                    <a:pt x="1" y="4236"/>
                  </a:lnTo>
                  <a:lnTo>
                    <a:pt x="1" y="4236"/>
                  </a:lnTo>
                  <a:close/>
                  <a:moveTo>
                    <a:pt x="4863" y="2482"/>
                  </a:moveTo>
                  <a:lnTo>
                    <a:pt x="4863" y="2482"/>
                  </a:lnTo>
                  <a:lnTo>
                    <a:pt x="4863" y="2482"/>
                  </a:lnTo>
                  <a:cubicBezTo>
                    <a:pt x="4863" y="2482"/>
                    <a:pt x="4863" y="2482"/>
                    <a:pt x="4863" y="2482"/>
                  </a:cubicBezTo>
                  <a:cubicBezTo>
                    <a:pt x="8247" y="1354"/>
                    <a:pt x="11655" y="427"/>
                    <a:pt x="15164" y="1"/>
                  </a:cubicBezTo>
                  <a:cubicBezTo>
                    <a:pt x="15164" y="1"/>
                    <a:pt x="15164" y="1"/>
                    <a:pt x="15164" y="1"/>
                  </a:cubicBezTo>
                  <a:lnTo>
                    <a:pt x="15164" y="1"/>
                  </a:lnTo>
                  <a:cubicBezTo>
                    <a:pt x="11655" y="427"/>
                    <a:pt x="8247" y="1354"/>
                    <a:pt x="4863" y="2482"/>
                  </a:cubicBezTo>
                </a:path>
              </a:pathLst>
            </a:custGeom>
            <a:solidFill>
              <a:srgbClr val="D293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16"/>
            <p:cNvSpPr/>
            <p:nvPr/>
          </p:nvSpPr>
          <p:spPr>
            <a:xfrm>
              <a:off x="3211175" y="1435700"/>
              <a:ext cx="674200" cy="538725"/>
            </a:xfrm>
            <a:custGeom>
              <a:rect b="b" l="l" r="r" t="t"/>
              <a:pathLst>
                <a:path extrusionOk="0" h="21549" w="26968">
                  <a:moveTo>
                    <a:pt x="12314" y="1"/>
                  </a:moveTo>
                  <a:cubicBezTo>
                    <a:pt x="11334" y="1"/>
                    <a:pt x="10250" y="167"/>
                    <a:pt x="9048" y="546"/>
                  </a:cubicBezTo>
                  <a:cubicBezTo>
                    <a:pt x="4662" y="1924"/>
                    <a:pt x="3158" y="6686"/>
                    <a:pt x="2883" y="10822"/>
                  </a:cubicBezTo>
                  <a:cubicBezTo>
                    <a:pt x="2632" y="14957"/>
                    <a:pt x="0" y="21448"/>
                    <a:pt x="878" y="21548"/>
                  </a:cubicBezTo>
                  <a:cubicBezTo>
                    <a:pt x="1178" y="21548"/>
                    <a:pt x="4487" y="19343"/>
                    <a:pt x="10752" y="17062"/>
                  </a:cubicBezTo>
                  <a:cubicBezTo>
                    <a:pt x="11930" y="16611"/>
                    <a:pt x="13208" y="16185"/>
                    <a:pt x="14562" y="15784"/>
                  </a:cubicBezTo>
                  <a:cubicBezTo>
                    <a:pt x="14812" y="15709"/>
                    <a:pt x="15038" y="15634"/>
                    <a:pt x="15264" y="15558"/>
                  </a:cubicBezTo>
                  <a:cubicBezTo>
                    <a:pt x="21579" y="13729"/>
                    <a:pt x="25414" y="14030"/>
                    <a:pt x="26567" y="13954"/>
                  </a:cubicBezTo>
                  <a:cubicBezTo>
                    <a:pt x="26792" y="13954"/>
                    <a:pt x="26918" y="13904"/>
                    <a:pt x="26918" y="13854"/>
                  </a:cubicBezTo>
                  <a:cubicBezTo>
                    <a:pt x="26968" y="13428"/>
                    <a:pt x="22858" y="9894"/>
                    <a:pt x="21329" y="7363"/>
                  </a:cubicBezTo>
                  <a:cubicBezTo>
                    <a:pt x="19970" y="5112"/>
                    <a:pt x="17747" y="1"/>
                    <a:pt x="12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16"/>
            <p:cNvSpPr/>
            <p:nvPr/>
          </p:nvSpPr>
          <p:spPr>
            <a:xfrm>
              <a:off x="3426700" y="1114900"/>
              <a:ext cx="32000" cy="335075"/>
            </a:xfrm>
            <a:custGeom>
              <a:rect b="b" l="l" r="r" t="t"/>
              <a:pathLst>
                <a:path extrusionOk="0" h="13403" w="1280">
                  <a:moveTo>
                    <a:pt x="973" y="0"/>
                  </a:moveTo>
                  <a:cubicBezTo>
                    <a:pt x="894" y="0"/>
                    <a:pt x="815" y="52"/>
                    <a:pt x="778" y="145"/>
                  </a:cubicBezTo>
                  <a:cubicBezTo>
                    <a:pt x="778" y="145"/>
                    <a:pt x="703" y="320"/>
                    <a:pt x="577" y="671"/>
                  </a:cubicBezTo>
                  <a:cubicBezTo>
                    <a:pt x="527" y="846"/>
                    <a:pt x="452" y="1072"/>
                    <a:pt x="402" y="1298"/>
                  </a:cubicBezTo>
                  <a:cubicBezTo>
                    <a:pt x="352" y="1548"/>
                    <a:pt x="302" y="1849"/>
                    <a:pt x="227" y="2150"/>
                  </a:cubicBezTo>
                  <a:cubicBezTo>
                    <a:pt x="176" y="2450"/>
                    <a:pt x="176" y="2801"/>
                    <a:pt x="151" y="3152"/>
                  </a:cubicBezTo>
                  <a:cubicBezTo>
                    <a:pt x="126" y="3503"/>
                    <a:pt x="176" y="3904"/>
                    <a:pt x="126" y="4280"/>
                  </a:cubicBezTo>
                  <a:cubicBezTo>
                    <a:pt x="101" y="4681"/>
                    <a:pt x="101" y="5057"/>
                    <a:pt x="51" y="5483"/>
                  </a:cubicBezTo>
                  <a:cubicBezTo>
                    <a:pt x="26" y="5884"/>
                    <a:pt x="1" y="6310"/>
                    <a:pt x="1" y="6711"/>
                  </a:cubicBezTo>
                  <a:cubicBezTo>
                    <a:pt x="1" y="7538"/>
                    <a:pt x="51" y="8365"/>
                    <a:pt x="101" y="9142"/>
                  </a:cubicBezTo>
                  <a:cubicBezTo>
                    <a:pt x="176" y="9919"/>
                    <a:pt x="201" y="10646"/>
                    <a:pt x="302" y="11273"/>
                  </a:cubicBezTo>
                  <a:cubicBezTo>
                    <a:pt x="402" y="11874"/>
                    <a:pt x="552" y="12375"/>
                    <a:pt x="678" y="12726"/>
                  </a:cubicBezTo>
                  <a:cubicBezTo>
                    <a:pt x="778" y="13077"/>
                    <a:pt x="878" y="13278"/>
                    <a:pt x="878" y="13278"/>
                  </a:cubicBezTo>
                  <a:cubicBezTo>
                    <a:pt x="903" y="13353"/>
                    <a:pt x="978" y="13403"/>
                    <a:pt x="1079" y="13403"/>
                  </a:cubicBezTo>
                  <a:cubicBezTo>
                    <a:pt x="1179" y="13403"/>
                    <a:pt x="1279" y="13303"/>
                    <a:pt x="1279" y="13177"/>
                  </a:cubicBezTo>
                  <a:cubicBezTo>
                    <a:pt x="1279" y="13177"/>
                    <a:pt x="1279" y="12977"/>
                    <a:pt x="1254" y="12626"/>
                  </a:cubicBezTo>
                  <a:cubicBezTo>
                    <a:pt x="1254" y="12250"/>
                    <a:pt x="1204" y="11749"/>
                    <a:pt x="1129" y="11147"/>
                  </a:cubicBezTo>
                  <a:cubicBezTo>
                    <a:pt x="1079" y="10546"/>
                    <a:pt x="903" y="9844"/>
                    <a:pt x="828" y="9092"/>
                  </a:cubicBezTo>
                  <a:cubicBezTo>
                    <a:pt x="753" y="8315"/>
                    <a:pt x="678" y="7513"/>
                    <a:pt x="628" y="6686"/>
                  </a:cubicBezTo>
                  <a:cubicBezTo>
                    <a:pt x="628" y="6285"/>
                    <a:pt x="577" y="5884"/>
                    <a:pt x="552" y="5483"/>
                  </a:cubicBezTo>
                  <a:cubicBezTo>
                    <a:pt x="552" y="5082"/>
                    <a:pt x="527" y="4681"/>
                    <a:pt x="577" y="4305"/>
                  </a:cubicBezTo>
                  <a:cubicBezTo>
                    <a:pt x="602" y="3929"/>
                    <a:pt x="653" y="3553"/>
                    <a:pt x="728" y="3227"/>
                  </a:cubicBezTo>
                  <a:cubicBezTo>
                    <a:pt x="803" y="2877"/>
                    <a:pt x="828" y="2551"/>
                    <a:pt x="878" y="2250"/>
                  </a:cubicBezTo>
                  <a:cubicBezTo>
                    <a:pt x="928" y="1949"/>
                    <a:pt x="978" y="1674"/>
                    <a:pt x="1003" y="1423"/>
                  </a:cubicBezTo>
                  <a:cubicBezTo>
                    <a:pt x="1029" y="1197"/>
                    <a:pt x="1079" y="972"/>
                    <a:pt x="1104" y="796"/>
                  </a:cubicBezTo>
                  <a:cubicBezTo>
                    <a:pt x="1154" y="445"/>
                    <a:pt x="1179" y="245"/>
                    <a:pt x="1179" y="245"/>
                  </a:cubicBezTo>
                  <a:lnTo>
                    <a:pt x="1179" y="220"/>
                  </a:lnTo>
                  <a:cubicBezTo>
                    <a:pt x="1179" y="145"/>
                    <a:pt x="1129" y="44"/>
                    <a:pt x="1054" y="19"/>
                  </a:cubicBezTo>
                  <a:cubicBezTo>
                    <a:pt x="1028" y="6"/>
                    <a:pt x="1000" y="0"/>
                    <a:pt x="9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16"/>
            <p:cNvSpPr/>
            <p:nvPr/>
          </p:nvSpPr>
          <p:spPr>
            <a:xfrm>
              <a:off x="3421700" y="1582050"/>
              <a:ext cx="167325" cy="166350"/>
            </a:xfrm>
            <a:custGeom>
              <a:rect b="b" l="l" r="r" t="t"/>
              <a:pathLst>
                <a:path extrusionOk="0" h="6654" w="6693">
                  <a:moveTo>
                    <a:pt x="3171" y="1970"/>
                  </a:moveTo>
                  <a:cubicBezTo>
                    <a:pt x="3437" y="2235"/>
                    <a:pt x="3615" y="2554"/>
                    <a:pt x="3685" y="2787"/>
                  </a:cubicBezTo>
                  <a:cubicBezTo>
                    <a:pt x="3710" y="2912"/>
                    <a:pt x="3710" y="3013"/>
                    <a:pt x="3710" y="3088"/>
                  </a:cubicBezTo>
                  <a:cubicBezTo>
                    <a:pt x="3685" y="3138"/>
                    <a:pt x="3660" y="3163"/>
                    <a:pt x="3635" y="3188"/>
                  </a:cubicBezTo>
                  <a:lnTo>
                    <a:pt x="3559" y="3238"/>
                  </a:lnTo>
                  <a:lnTo>
                    <a:pt x="3509" y="3263"/>
                  </a:lnTo>
                  <a:lnTo>
                    <a:pt x="3409" y="3263"/>
                  </a:lnTo>
                  <a:cubicBezTo>
                    <a:pt x="3407" y="3265"/>
                    <a:pt x="3405" y="3266"/>
                    <a:pt x="3402" y="3266"/>
                  </a:cubicBezTo>
                  <a:cubicBezTo>
                    <a:pt x="3366" y="3266"/>
                    <a:pt x="3253" y="3118"/>
                    <a:pt x="3183" y="2862"/>
                  </a:cubicBezTo>
                  <a:cubicBezTo>
                    <a:pt x="3141" y="2629"/>
                    <a:pt x="3117" y="2306"/>
                    <a:pt x="3171" y="1970"/>
                  </a:cubicBezTo>
                  <a:close/>
                  <a:moveTo>
                    <a:pt x="4637" y="456"/>
                  </a:moveTo>
                  <a:cubicBezTo>
                    <a:pt x="4787" y="456"/>
                    <a:pt x="4913" y="506"/>
                    <a:pt x="5063" y="531"/>
                  </a:cubicBezTo>
                  <a:cubicBezTo>
                    <a:pt x="5214" y="582"/>
                    <a:pt x="5314" y="632"/>
                    <a:pt x="5414" y="707"/>
                  </a:cubicBezTo>
                  <a:cubicBezTo>
                    <a:pt x="5865" y="1033"/>
                    <a:pt x="6016" y="1709"/>
                    <a:pt x="5965" y="2386"/>
                  </a:cubicBezTo>
                  <a:cubicBezTo>
                    <a:pt x="5965" y="3038"/>
                    <a:pt x="5790" y="3740"/>
                    <a:pt x="5514" y="4391"/>
                  </a:cubicBezTo>
                  <a:cubicBezTo>
                    <a:pt x="5264" y="5018"/>
                    <a:pt x="4838" y="5644"/>
                    <a:pt x="4311" y="5845"/>
                  </a:cubicBezTo>
                  <a:cubicBezTo>
                    <a:pt x="4195" y="5883"/>
                    <a:pt x="4069" y="5901"/>
                    <a:pt x="3935" y="5901"/>
                  </a:cubicBezTo>
                  <a:cubicBezTo>
                    <a:pt x="3464" y="5901"/>
                    <a:pt x="2912" y="5676"/>
                    <a:pt x="2482" y="5344"/>
                  </a:cubicBezTo>
                  <a:cubicBezTo>
                    <a:pt x="1905" y="4968"/>
                    <a:pt x="1429" y="4391"/>
                    <a:pt x="1103" y="3790"/>
                  </a:cubicBezTo>
                  <a:cubicBezTo>
                    <a:pt x="802" y="3213"/>
                    <a:pt x="627" y="2562"/>
                    <a:pt x="802" y="2110"/>
                  </a:cubicBezTo>
                  <a:lnTo>
                    <a:pt x="828" y="2035"/>
                  </a:lnTo>
                  <a:lnTo>
                    <a:pt x="903" y="1935"/>
                  </a:lnTo>
                  <a:lnTo>
                    <a:pt x="928" y="1885"/>
                  </a:lnTo>
                  <a:lnTo>
                    <a:pt x="953" y="1860"/>
                  </a:lnTo>
                  <a:lnTo>
                    <a:pt x="1003" y="1785"/>
                  </a:lnTo>
                  <a:cubicBezTo>
                    <a:pt x="1103" y="1684"/>
                    <a:pt x="1178" y="1584"/>
                    <a:pt x="1279" y="1509"/>
                  </a:cubicBezTo>
                  <a:cubicBezTo>
                    <a:pt x="1453" y="1400"/>
                    <a:pt x="1647" y="1329"/>
                    <a:pt x="1843" y="1329"/>
                  </a:cubicBezTo>
                  <a:cubicBezTo>
                    <a:pt x="1872" y="1329"/>
                    <a:pt x="1901" y="1330"/>
                    <a:pt x="1930" y="1334"/>
                  </a:cubicBezTo>
                  <a:cubicBezTo>
                    <a:pt x="2205" y="1334"/>
                    <a:pt x="2470" y="1436"/>
                    <a:pt x="2703" y="1583"/>
                  </a:cubicBezTo>
                  <a:lnTo>
                    <a:pt x="2703" y="1583"/>
                  </a:lnTo>
                  <a:cubicBezTo>
                    <a:pt x="2696" y="1609"/>
                    <a:pt x="2689" y="1634"/>
                    <a:pt x="2682" y="1659"/>
                  </a:cubicBezTo>
                  <a:cubicBezTo>
                    <a:pt x="2557" y="2161"/>
                    <a:pt x="2557" y="2612"/>
                    <a:pt x="2632" y="2988"/>
                  </a:cubicBezTo>
                  <a:cubicBezTo>
                    <a:pt x="2682" y="3364"/>
                    <a:pt x="2883" y="3714"/>
                    <a:pt x="3208" y="3840"/>
                  </a:cubicBezTo>
                  <a:cubicBezTo>
                    <a:pt x="3317" y="3873"/>
                    <a:pt x="3406" y="3884"/>
                    <a:pt x="3476" y="3884"/>
                  </a:cubicBezTo>
                  <a:cubicBezTo>
                    <a:pt x="3615" y="3884"/>
                    <a:pt x="3676" y="3840"/>
                    <a:pt x="3660" y="3840"/>
                  </a:cubicBezTo>
                  <a:lnTo>
                    <a:pt x="3685" y="3840"/>
                  </a:lnTo>
                  <a:cubicBezTo>
                    <a:pt x="3685" y="3840"/>
                    <a:pt x="3710" y="3840"/>
                    <a:pt x="3760" y="3815"/>
                  </a:cubicBezTo>
                  <a:cubicBezTo>
                    <a:pt x="3835" y="3790"/>
                    <a:pt x="3910" y="3765"/>
                    <a:pt x="4036" y="3664"/>
                  </a:cubicBezTo>
                  <a:cubicBezTo>
                    <a:pt x="4136" y="3564"/>
                    <a:pt x="4236" y="3414"/>
                    <a:pt x="4286" y="3213"/>
                  </a:cubicBezTo>
                  <a:cubicBezTo>
                    <a:pt x="4336" y="3013"/>
                    <a:pt x="4311" y="2812"/>
                    <a:pt x="4261" y="2612"/>
                  </a:cubicBezTo>
                  <a:cubicBezTo>
                    <a:pt x="4136" y="2236"/>
                    <a:pt x="3885" y="1835"/>
                    <a:pt x="3534" y="1484"/>
                  </a:cubicBezTo>
                  <a:cubicBezTo>
                    <a:pt x="3480" y="1429"/>
                    <a:pt x="3422" y="1374"/>
                    <a:pt x="3362" y="1321"/>
                  </a:cubicBezTo>
                  <a:lnTo>
                    <a:pt x="3362" y="1321"/>
                  </a:lnTo>
                  <a:cubicBezTo>
                    <a:pt x="3481" y="1054"/>
                    <a:pt x="3655" y="807"/>
                    <a:pt x="3910" y="632"/>
                  </a:cubicBezTo>
                  <a:cubicBezTo>
                    <a:pt x="4111" y="506"/>
                    <a:pt x="4361" y="456"/>
                    <a:pt x="4637" y="456"/>
                  </a:cubicBezTo>
                  <a:close/>
                  <a:moveTo>
                    <a:pt x="4531" y="0"/>
                  </a:moveTo>
                  <a:cubicBezTo>
                    <a:pt x="4224" y="0"/>
                    <a:pt x="3923" y="77"/>
                    <a:pt x="3660" y="231"/>
                  </a:cubicBezTo>
                  <a:cubicBezTo>
                    <a:pt x="3332" y="430"/>
                    <a:pt x="3101" y="711"/>
                    <a:pt x="2940" y="1004"/>
                  </a:cubicBezTo>
                  <a:lnTo>
                    <a:pt x="2940" y="1004"/>
                  </a:lnTo>
                  <a:cubicBezTo>
                    <a:pt x="2664" y="834"/>
                    <a:pt x="2340" y="709"/>
                    <a:pt x="1955" y="682"/>
                  </a:cubicBezTo>
                  <a:cubicBezTo>
                    <a:pt x="1920" y="679"/>
                    <a:pt x="1884" y="678"/>
                    <a:pt x="1848" y="678"/>
                  </a:cubicBezTo>
                  <a:cubicBezTo>
                    <a:pt x="1524" y="678"/>
                    <a:pt x="1173" y="777"/>
                    <a:pt x="903" y="958"/>
                  </a:cubicBezTo>
                  <a:cubicBezTo>
                    <a:pt x="727" y="1083"/>
                    <a:pt x="602" y="1208"/>
                    <a:pt x="477" y="1359"/>
                  </a:cubicBezTo>
                  <a:lnTo>
                    <a:pt x="401" y="1459"/>
                  </a:lnTo>
                  <a:cubicBezTo>
                    <a:pt x="376" y="1484"/>
                    <a:pt x="376" y="1484"/>
                    <a:pt x="351" y="1534"/>
                  </a:cubicBezTo>
                  <a:lnTo>
                    <a:pt x="301" y="1584"/>
                  </a:lnTo>
                  <a:lnTo>
                    <a:pt x="251" y="1684"/>
                  </a:lnTo>
                  <a:lnTo>
                    <a:pt x="176" y="1860"/>
                  </a:lnTo>
                  <a:cubicBezTo>
                    <a:pt x="0" y="2261"/>
                    <a:pt x="0" y="2662"/>
                    <a:pt x="76" y="3063"/>
                  </a:cubicBezTo>
                  <a:cubicBezTo>
                    <a:pt x="151" y="3439"/>
                    <a:pt x="326" y="3815"/>
                    <a:pt x="527" y="4141"/>
                  </a:cubicBezTo>
                  <a:cubicBezTo>
                    <a:pt x="928" y="4817"/>
                    <a:pt x="1479" y="5369"/>
                    <a:pt x="2106" y="5870"/>
                  </a:cubicBezTo>
                  <a:cubicBezTo>
                    <a:pt x="2432" y="6121"/>
                    <a:pt x="2782" y="6346"/>
                    <a:pt x="3183" y="6496"/>
                  </a:cubicBezTo>
                  <a:cubicBezTo>
                    <a:pt x="3431" y="6589"/>
                    <a:pt x="3708" y="6654"/>
                    <a:pt x="3995" y="6654"/>
                  </a:cubicBezTo>
                  <a:cubicBezTo>
                    <a:pt x="4173" y="6654"/>
                    <a:pt x="4355" y="6629"/>
                    <a:pt x="4537" y="6572"/>
                  </a:cubicBezTo>
                  <a:cubicBezTo>
                    <a:pt x="4712" y="6522"/>
                    <a:pt x="4737" y="6522"/>
                    <a:pt x="4863" y="6446"/>
                  </a:cubicBezTo>
                  <a:cubicBezTo>
                    <a:pt x="4988" y="6396"/>
                    <a:pt x="5088" y="6321"/>
                    <a:pt x="5188" y="6271"/>
                  </a:cubicBezTo>
                  <a:cubicBezTo>
                    <a:pt x="5364" y="6121"/>
                    <a:pt x="5539" y="5970"/>
                    <a:pt x="5665" y="5795"/>
                  </a:cubicBezTo>
                  <a:cubicBezTo>
                    <a:pt x="5940" y="5444"/>
                    <a:pt x="6141" y="5068"/>
                    <a:pt x="6291" y="4692"/>
                  </a:cubicBezTo>
                  <a:cubicBezTo>
                    <a:pt x="6592" y="3940"/>
                    <a:pt x="6692" y="3138"/>
                    <a:pt x="6642" y="2361"/>
                  </a:cubicBezTo>
                  <a:cubicBezTo>
                    <a:pt x="6617" y="1985"/>
                    <a:pt x="6542" y="1584"/>
                    <a:pt x="6417" y="1233"/>
                  </a:cubicBezTo>
                  <a:cubicBezTo>
                    <a:pt x="6291" y="857"/>
                    <a:pt x="6041" y="506"/>
                    <a:pt x="5715" y="306"/>
                  </a:cubicBezTo>
                  <a:cubicBezTo>
                    <a:pt x="5539" y="181"/>
                    <a:pt x="5339" y="130"/>
                    <a:pt x="5188" y="80"/>
                  </a:cubicBezTo>
                  <a:cubicBezTo>
                    <a:pt x="5013" y="30"/>
                    <a:pt x="4838" y="5"/>
                    <a:pt x="4662" y="5"/>
                  </a:cubicBezTo>
                  <a:cubicBezTo>
                    <a:pt x="4618" y="2"/>
                    <a:pt x="4574" y="0"/>
                    <a:pt x="45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16"/>
            <p:cNvSpPr/>
            <p:nvPr/>
          </p:nvSpPr>
          <p:spPr>
            <a:xfrm>
              <a:off x="3352400" y="1673075"/>
              <a:ext cx="31025" cy="92950"/>
            </a:xfrm>
            <a:custGeom>
              <a:rect b="b" l="l" r="r" t="t"/>
              <a:pathLst>
                <a:path extrusionOk="0" h="3718" w="1241">
                  <a:moveTo>
                    <a:pt x="175" y="1"/>
                  </a:moveTo>
                  <a:cubicBezTo>
                    <a:pt x="93" y="1"/>
                    <a:pt x="1" y="49"/>
                    <a:pt x="16" y="124"/>
                  </a:cubicBezTo>
                  <a:cubicBezTo>
                    <a:pt x="116" y="1302"/>
                    <a:pt x="266" y="2505"/>
                    <a:pt x="717" y="3582"/>
                  </a:cubicBezTo>
                  <a:cubicBezTo>
                    <a:pt x="755" y="3676"/>
                    <a:pt x="842" y="3718"/>
                    <a:pt x="932" y="3718"/>
                  </a:cubicBezTo>
                  <a:cubicBezTo>
                    <a:pt x="1082" y="3718"/>
                    <a:pt x="1240" y="3604"/>
                    <a:pt x="1193" y="3432"/>
                  </a:cubicBezTo>
                  <a:cubicBezTo>
                    <a:pt x="868" y="2329"/>
                    <a:pt x="642" y="1176"/>
                    <a:pt x="291" y="73"/>
                  </a:cubicBezTo>
                  <a:cubicBezTo>
                    <a:pt x="281" y="23"/>
                    <a:pt x="230" y="1"/>
                    <a:pt x="1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16"/>
            <p:cNvSpPr/>
            <p:nvPr/>
          </p:nvSpPr>
          <p:spPr>
            <a:xfrm>
              <a:off x="3332650" y="1679700"/>
              <a:ext cx="72725" cy="76000"/>
            </a:xfrm>
            <a:custGeom>
              <a:rect b="b" l="l" r="r" t="t"/>
              <a:pathLst>
                <a:path extrusionOk="0" h="3040" w="2909">
                  <a:moveTo>
                    <a:pt x="2576" y="0"/>
                  </a:moveTo>
                  <a:cubicBezTo>
                    <a:pt x="2512" y="0"/>
                    <a:pt x="2444" y="25"/>
                    <a:pt x="2385" y="84"/>
                  </a:cubicBezTo>
                  <a:cubicBezTo>
                    <a:pt x="1557" y="911"/>
                    <a:pt x="555" y="1788"/>
                    <a:pt x="54" y="2791"/>
                  </a:cubicBezTo>
                  <a:cubicBezTo>
                    <a:pt x="0" y="2915"/>
                    <a:pt x="110" y="3039"/>
                    <a:pt x="232" y="3039"/>
                  </a:cubicBezTo>
                  <a:cubicBezTo>
                    <a:pt x="283" y="3039"/>
                    <a:pt x="335" y="3018"/>
                    <a:pt x="379" y="2966"/>
                  </a:cubicBezTo>
                  <a:cubicBezTo>
                    <a:pt x="1131" y="2064"/>
                    <a:pt x="1933" y="1212"/>
                    <a:pt x="2760" y="360"/>
                  </a:cubicBezTo>
                  <a:cubicBezTo>
                    <a:pt x="2908" y="194"/>
                    <a:pt x="2757" y="0"/>
                    <a:pt x="2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16"/>
            <p:cNvSpPr/>
            <p:nvPr/>
          </p:nvSpPr>
          <p:spPr>
            <a:xfrm>
              <a:off x="3318100" y="1695375"/>
              <a:ext cx="93600" cy="42025"/>
            </a:xfrm>
            <a:custGeom>
              <a:rect b="b" l="l" r="r" t="t"/>
              <a:pathLst>
                <a:path extrusionOk="0" h="1681" w="3744">
                  <a:moveTo>
                    <a:pt x="230" y="1"/>
                  </a:moveTo>
                  <a:cubicBezTo>
                    <a:pt x="85" y="1"/>
                    <a:pt x="0" y="167"/>
                    <a:pt x="134" y="234"/>
                  </a:cubicBezTo>
                  <a:cubicBezTo>
                    <a:pt x="736" y="535"/>
                    <a:pt x="1287" y="861"/>
                    <a:pt x="1864" y="1161"/>
                  </a:cubicBezTo>
                  <a:cubicBezTo>
                    <a:pt x="2283" y="1382"/>
                    <a:pt x="2838" y="1680"/>
                    <a:pt x="3375" y="1680"/>
                  </a:cubicBezTo>
                  <a:cubicBezTo>
                    <a:pt x="3448" y="1680"/>
                    <a:pt x="3521" y="1675"/>
                    <a:pt x="3593" y="1663"/>
                  </a:cubicBezTo>
                  <a:cubicBezTo>
                    <a:pt x="3743" y="1613"/>
                    <a:pt x="3743" y="1437"/>
                    <a:pt x="3668" y="1362"/>
                  </a:cubicBezTo>
                  <a:cubicBezTo>
                    <a:pt x="3292" y="1061"/>
                    <a:pt x="2616" y="936"/>
                    <a:pt x="2139" y="735"/>
                  </a:cubicBezTo>
                  <a:cubicBezTo>
                    <a:pt x="1538" y="460"/>
                    <a:pt x="936" y="184"/>
                    <a:pt x="285" y="9"/>
                  </a:cubicBezTo>
                  <a:cubicBezTo>
                    <a:pt x="266" y="3"/>
                    <a:pt x="247" y="1"/>
                    <a:pt x="2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6"/>
            <p:cNvSpPr/>
            <p:nvPr/>
          </p:nvSpPr>
          <p:spPr>
            <a:xfrm>
              <a:off x="3641875" y="1586000"/>
              <a:ext cx="33325" cy="92150"/>
            </a:xfrm>
            <a:custGeom>
              <a:rect b="b" l="l" r="r" t="t"/>
              <a:pathLst>
                <a:path extrusionOk="0" h="3686" w="1333">
                  <a:moveTo>
                    <a:pt x="164" y="0"/>
                  </a:moveTo>
                  <a:cubicBezTo>
                    <a:pt x="84" y="0"/>
                    <a:pt x="1" y="48"/>
                    <a:pt x="16" y="123"/>
                  </a:cubicBezTo>
                  <a:cubicBezTo>
                    <a:pt x="166" y="1301"/>
                    <a:pt x="341" y="2479"/>
                    <a:pt x="818" y="3556"/>
                  </a:cubicBezTo>
                  <a:cubicBezTo>
                    <a:pt x="854" y="3647"/>
                    <a:pt x="936" y="3685"/>
                    <a:pt x="1021" y="3685"/>
                  </a:cubicBezTo>
                  <a:cubicBezTo>
                    <a:pt x="1172" y="3685"/>
                    <a:pt x="1333" y="3566"/>
                    <a:pt x="1269" y="3406"/>
                  </a:cubicBezTo>
                  <a:cubicBezTo>
                    <a:pt x="943" y="2303"/>
                    <a:pt x="667" y="1176"/>
                    <a:pt x="291" y="73"/>
                  </a:cubicBezTo>
                  <a:cubicBezTo>
                    <a:pt x="271" y="22"/>
                    <a:pt x="218" y="0"/>
                    <a:pt x="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16"/>
            <p:cNvSpPr/>
            <p:nvPr/>
          </p:nvSpPr>
          <p:spPr>
            <a:xfrm>
              <a:off x="3625900" y="1591350"/>
              <a:ext cx="67700" cy="77250"/>
            </a:xfrm>
            <a:custGeom>
              <a:rect b="b" l="l" r="r" t="t"/>
              <a:pathLst>
                <a:path extrusionOk="0" h="3090" w="2708">
                  <a:moveTo>
                    <a:pt x="2364" y="0"/>
                  </a:moveTo>
                  <a:cubicBezTo>
                    <a:pt x="2301" y="0"/>
                    <a:pt x="2236" y="25"/>
                    <a:pt x="2183" y="84"/>
                  </a:cubicBezTo>
                  <a:cubicBezTo>
                    <a:pt x="1432" y="936"/>
                    <a:pt x="504" y="1839"/>
                    <a:pt x="53" y="2866"/>
                  </a:cubicBezTo>
                  <a:cubicBezTo>
                    <a:pt x="0" y="2972"/>
                    <a:pt x="108" y="3090"/>
                    <a:pt x="221" y="3090"/>
                  </a:cubicBezTo>
                  <a:cubicBezTo>
                    <a:pt x="268" y="3090"/>
                    <a:pt x="317" y="3069"/>
                    <a:pt x="354" y="3017"/>
                  </a:cubicBezTo>
                  <a:cubicBezTo>
                    <a:pt x="1056" y="2114"/>
                    <a:pt x="1807" y="1237"/>
                    <a:pt x="2559" y="360"/>
                  </a:cubicBezTo>
                  <a:cubicBezTo>
                    <a:pt x="2707" y="194"/>
                    <a:pt x="2542" y="0"/>
                    <a:pt x="23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16"/>
            <p:cNvSpPr/>
            <p:nvPr/>
          </p:nvSpPr>
          <p:spPr>
            <a:xfrm>
              <a:off x="3610075" y="1608900"/>
              <a:ext cx="91100" cy="40375"/>
            </a:xfrm>
            <a:custGeom>
              <a:rect b="b" l="l" r="r" t="t"/>
              <a:pathLst>
                <a:path extrusionOk="0" h="1615" w="3644">
                  <a:moveTo>
                    <a:pt x="206" y="1"/>
                  </a:moveTo>
                  <a:cubicBezTo>
                    <a:pt x="66" y="1"/>
                    <a:pt x="1" y="167"/>
                    <a:pt x="135" y="234"/>
                  </a:cubicBezTo>
                  <a:cubicBezTo>
                    <a:pt x="711" y="510"/>
                    <a:pt x="1262" y="836"/>
                    <a:pt x="1839" y="1137"/>
                  </a:cubicBezTo>
                  <a:cubicBezTo>
                    <a:pt x="2225" y="1330"/>
                    <a:pt x="2757" y="1614"/>
                    <a:pt x="3248" y="1614"/>
                  </a:cubicBezTo>
                  <a:cubicBezTo>
                    <a:pt x="3331" y="1614"/>
                    <a:pt x="3413" y="1606"/>
                    <a:pt x="3493" y="1588"/>
                  </a:cubicBezTo>
                  <a:cubicBezTo>
                    <a:pt x="3643" y="1538"/>
                    <a:pt x="3643" y="1362"/>
                    <a:pt x="3568" y="1312"/>
                  </a:cubicBezTo>
                  <a:cubicBezTo>
                    <a:pt x="3192" y="986"/>
                    <a:pt x="2541" y="886"/>
                    <a:pt x="2065" y="686"/>
                  </a:cubicBezTo>
                  <a:cubicBezTo>
                    <a:pt x="1488" y="435"/>
                    <a:pt x="912" y="184"/>
                    <a:pt x="260" y="9"/>
                  </a:cubicBezTo>
                  <a:cubicBezTo>
                    <a:pt x="241" y="3"/>
                    <a:pt x="223" y="1"/>
                    <a:pt x="2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6"/>
            <p:cNvSpPr/>
            <p:nvPr/>
          </p:nvSpPr>
          <p:spPr>
            <a:xfrm>
              <a:off x="3345250" y="1378150"/>
              <a:ext cx="105925" cy="76825"/>
            </a:xfrm>
            <a:custGeom>
              <a:rect b="b" l="l" r="r" t="t"/>
              <a:pathLst>
                <a:path extrusionOk="0" h="3073" w="4237">
                  <a:moveTo>
                    <a:pt x="1285" y="688"/>
                  </a:moveTo>
                  <a:cubicBezTo>
                    <a:pt x="1470" y="688"/>
                    <a:pt x="1685" y="756"/>
                    <a:pt x="1881" y="843"/>
                  </a:cubicBezTo>
                  <a:cubicBezTo>
                    <a:pt x="2332" y="1043"/>
                    <a:pt x="2683" y="1394"/>
                    <a:pt x="2983" y="1645"/>
                  </a:cubicBezTo>
                  <a:cubicBezTo>
                    <a:pt x="3284" y="1946"/>
                    <a:pt x="3585" y="2121"/>
                    <a:pt x="3710" y="2296"/>
                  </a:cubicBezTo>
                  <a:cubicBezTo>
                    <a:pt x="3785" y="2397"/>
                    <a:pt x="3810" y="2472"/>
                    <a:pt x="3810" y="2472"/>
                  </a:cubicBezTo>
                  <a:lnTo>
                    <a:pt x="3810" y="2497"/>
                  </a:lnTo>
                  <a:lnTo>
                    <a:pt x="3810" y="2522"/>
                  </a:lnTo>
                  <a:cubicBezTo>
                    <a:pt x="3785" y="2522"/>
                    <a:pt x="3710" y="2572"/>
                    <a:pt x="3610" y="2572"/>
                  </a:cubicBezTo>
                  <a:cubicBezTo>
                    <a:pt x="3590" y="2574"/>
                    <a:pt x="3569" y="2575"/>
                    <a:pt x="3547" y="2575"/>
                  </a:cubicBezTo>
                  <a:cubicBezTo>
                    <a:pt x="3322" y="2575"/>
                    <a:pt x="2998" y="2465"/>
                    <a:pt x="2632" y="2397"/>
                  </a:cubicBezTo>
                  <a:cubicBezTo>
                    <a:pt x="2432" y="2347"/>
                    <a:pt x="2206" y="2296"/>
                    <a:pt x="1956" y="2246"/>
                  </a:cubicBezTo>
                  <a:cubicBezTo>
                    <a:pt x="1730" y="2196"/>
                    <a:pt x="1454" y="2121"/>
                    <a:pt x="1229" y="1996"/>
                  </a:cubicBezTo>
                  <a:cubicBezTo>
                    <a:pt x="1003" y="1870"/>
                    <a:pt x="778" y="1695"/>
                    <a:pt x="652" y="1494"/>
                  </a:cubicBezTo>
                  <a:cubicBezTo>
                    <a:pt x="602" y="1394"/>
                    <a:pt x="577" y="1294"/>
                    <a:pt x="602" y="1244"/>
                  </a:cubicBezTo>
                  <a:lnTo>
                    <a:pt x="602" y="1194"/>
                  </a:lnTo>
                  <a:lnTo>
                    <a:pt x="602" y="1169"/>
                  </a:lnTo>
                  <a:lnTo>
                    <a:pt x="627" y="1119"/>
                  </a:lnTo>
                  <a:lnTo>
                    <a:pt x="652" y="1068"/>
                  </a:lnTo>
                  <a:lnTo>
                    <a:pt x="652" y="1068"/>
                  </a:lnTo>
                  <a:cubicBezTo>
                    <a:pt x="640" y="1093"/>
                    <a:pt x="640" y="1100"/>
                    <a:pt x="643" y="1100"/>
                  </a:cubicBezTo>
                  <a:cubicBezTo>
                    <a:pt x="646" y="1100"/>
                    <a:pt x="652" y="1093"/>
                    <a:pt x="652" y="1093"/>
                  </a:cubicBezTo>
                  <a:lnTo>
                    <a:pt x="677" y="1068"/>
                  </a:lnTo>
                  <a:lnTo>
                    <a:pt x="728" y="993"/>
                  </a:lnTo>
                  <a:cubicBezTo>
                    <a:pt x="853" y="818"/>
                    <a:pt x="1003" y="718"/>
                    <a:pt x="1204" y="692"/>
                  </a:cubicBezTo>
                  <a:cubicBezTo>
                    <a:pt x="1230" y="689"/>
                    <a:pt x="1257" y="688"/>
                    <a:pt x="1285" y="688"/>
                  </a:cubicBezTo>
                  <a:close/>
                  <a:moveTo>
                    <a:pt x="1366" y="0"/>
                  </a:moveTo>
                  <a:cubicBezTo>
                    <a:pt x="1288" y="0"/>
                    <a:pt x="1209" y="5"/>
                    <a:pt x="1129" y="16"/>
                  </a:cubicBezTo>
                  <a:cubicBezTo>
                    <a:pt x="753" y="41"/>
                    <a:pt x="352" y="317"/>
                    <a:pt x="176" y="642"/>
                  </a:cubicBezTo>
                  <a:lnTo>
                    <a:pt x="126" y="768"/>
                  </a:lnTo>
                  <a:lnTo>
                    <a:pt x="101" y="793"/>
                  </a:lnTo>
                  <a:lnTo>
                    <a:pt x="101" y="818"/>
                  </a:lnTo>
                  <a:lnTo>
                    <a:pt x="76" y="843"/>
                  </a:lnTo>
                  <a:lnTo>
                    <a:pt x="76" y="868"/>
                  </a:lnTo>
                  <a:lnTo>
                    <a:pt x="51" y="918"/>
                  </a:lnTo>
                  <a:cubicBezTo>
                    <a:pt x="51" y="943"/>
                    <a:pt x="1" y="1144"/>
                    <a:pt x="26" y="1244"/>
                  </a:cubicBezTo>
                  <a:cubicBezTo>
                    <a:pt x="26" y="1469"/>
                    <a:pt x="151" y="1670"/>
                    <a:pt x="251" y="1795"/>
                  </a:cubicBezTo>
                  <a:cubicBezTo>
                    <a:pt x="502" y="2071"/>
                    <a:pt x="778" y="2221"/>
                    <a:pt x="1028" y="2372"/>
                  </a:cubicBezTo>
                  <a:cubicBezTo>
                    <a:pt x="1530" y="2672"/>
                    <a:pt x="2031" y="2948"/>
                    <a:pt x="2507" y="3023"/>
                  </a:cubicBezTo>
                  <a:cubicBezTo>
                    <a:pt x="2669" y="3059"/>
                    <a:pt x="2828" y="3073"/>
                    <a:pt x="2979" y="3073"/>
                  </a:cubicBezTo>
                  <a:cubicBezTo>
                    <a:pt x="3248" y="3073"/>
                    <a:pt x="3492" y="3030"/>
                    <a:pt x="3685" y="2998"/>
                  </a:cubicBezTo>
                  <a:cubicBezTo>
                    <a:pt x="3835" y="2973"/>
                    <a:pt x="3961" y="2923"/>
                    <a:pt x="4061" y="2848"/>
                  </a:cubicBezTo>
                  <a:cubicBezTo>
                    <a:pt x="4128" y="2781"/>
                    <a:pt x="4175" y="2694"/>
                    <a:pt x="4185" y="2694"/>
                  </a:cubicBezTo>
                  <a:cubicBezTo>
                    <a:pt x="4186" y="2694"/>
                    <a:pt x="4186" y="2695"/>
                    <a:pt x="4186" y="2697"/>
                  </a:cubicBezTo>
                  <a:lnTo>
                    <a:pt x="4186" y="2672"/>
                  </a:lnTo>
                  <a:lnTo>
                    <a:pt x="4211" y="2647"/>
                  </a:lnTo>
                  <a:cubicBezTo>
                    <a:pt x="4211" y="2622"/>
                    <a:pt x="4211" y="2597"/>
                    <a:pt x="4236" y="2522"/>
                  </a:cubicBezTo>
                  <a:cubicBezTo>
                    <a:pt x="4236" y="2372"/>
                    <a:pt x="4211" y="2246"/>
                    <a:pt x="4161" y="2096"/>
                  </a:cubicBezTo>
                  <a:cubicBezTo>
                    <a:pt x="4086" y="1795"/>
                    <a:pt x="3936" y="1394"/>
                    <a:pt x="3560" y="1043"/>
                  </a:cubicBezTo>
                  <a:cubicBezTo>
                    <a:pt x="3234" y="692"/>
                    <a:pt x="2733" y="392"/>
                    <a:pt x="2156" y="166"/>
                  </a:cubicBezTo>
                  <a:cubicBezTo>
                    <a:pt x="1920" y="68"/>
                    <a:pt x="1652" y="0"/>
                    <a:pt x="13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16"/>
            <p:cNvSpPr/>
            <p:nvPr/>
          </p:nvSpPr>
          <p:spPr>
            <a:xfrm>
              <a:off x="3444875" y="1346300"/>
              <a:ext cx="88375" cy="97525"/>
            </a:xfrm>
            <a:custGeom>
              <a:rect b="b" l="l" r="r" t="t"/>
              <a:pathLst>
                <a:path extrusionOk="0" h="3901" w="3535">
                  <a:moveTo>
                    <a:pt x="2374" y="670"/>
                  </a:moveTo>
                  <a:cubicBezTo>
                    <a:pt x="2490" y="670"/>
                    <a:pt x="2611" y="703"/>
                    <a:pt x="2733" y="763"/>
                  </a:cubicBezTo>
                  <a:lnTo>
                    <a:pt x="2808" y="814"/>
                  </a:lnTo>
                  <a:lnTo>
                    <a:pt x="2833" y="814"/>
                  </a:lnTo>
                  <a:cubicBezTo>
                    <a:pt x="2833" y="814"/>
                    <a:pt x="2844" y="825"/>
                    <a:pt x="2837" y="825"/>
                  </a:cubicBezTo>
                  <a:cubicBezTo>
                    <a:pt x="2833" y="825"/>
                    <a:pt x="2825" y="822"/>
                    <a:pt x="2808" y="814"/>
                  </a:cubicBezTo>
                  <a:lnTo>
                    <a:pt x="2808" y="814"/>
                  </a:lnTo>
                  <a:lnTo>
                    <a:pt x="2858" y="839"/>
                  </a:lnTo>
                  <a:lnTo>
                    <a:pt x="2908" y="889"/>
                  </a:lnTo>
                  <a:lnTo>
                    <a:pt x="2933" y="939"/>
                  </a:lnTo>
                  <a:cubicBezTo>
                    <a:pt x="2983" y="989"/>
                    <a:pt x="3008" y="1089"/>
                    <a:pt x="2983" y="1190"/>
                  </a:cubicBezTo>
                  <a:cubicBezTo>
                    <a:pt x="2983" y="1440"/>
                    <a:pt x="2858" y="1691"/>
                    <a:pt x="2708" y="1891"/>
                  </a:cubicBezTo>
                  <a:cubicBezTo>
                    <a:pt x="2557" y="2117"/>
                    <a:pt x="2332" y="2292"/>
                    <a:pt x="2156" y="2443"/>
                  </a:cubicBezTo>
                  <a:cubicBezTo>
                    <a:pt x="1956" y="2593"/>
                    <a:pt x="1780" y="2718"/>
                    <a:pt x="1605" y="2844"/>
                  </a:cubicBezTo>
                  <a:cubicBezTo>
                    <a:pt x="1279" y="3119"/>
                    <a:pt x="1028" y="3370"/>
                    <a:pt x="803" y="3445"/>
                  </a:cubicBezTo>
                  <a:cubicBezTo>
                    <a:pt x="744" y="3475"/>
                    <a:pt x="694" y="3487"/>
                    <a:pt x="662" y="3487"/>
                  </a:cubicBezTo>
                  <a:cubicBezTo>
                    <a:pt x="640" y="3487"/>
                    <a:pt x="627" y="3481"/>
                    <a:pt x="627" y="3470"/>
                  </a:cubicBezTo>
                  <a:lnTo>
                    <a:pt x="602" y="3470"/>
                  </a:lnTo>
                  <a:lnTo>
                    <a:pt x="577" y="3445"/>
                  </a:lnTo>
                  <a:cubicBezTo>
                    <a:pt x="602" y="3445"/>
                    <a:pt x="577" y="3370"/>
                    <a:pt x="602" y="3270"/>
                  </a:cubicBezTo>
                  <a:cubicBezTo>
                    <a:pt x="627" y="3044"/>
                    <a:pt x="828" y="2743"/>
                    <a:pt x="978" y="2367"/>
                  </a:cubicBezTo>
                  <a:cubicBezTo>
                    <a:pt x="1129" y="1992"/>
                    <a:pt x="1279" y="1515"/>
                    <a:pt x="1605" y="1139"/>
                  </a:cubicBezTo>
                  <a:cubicBezTo>
                    <a:pt x="1755" y="939"/>
                    <a:pt x="1956" y="789"/>
                    <a:pt x="2156" y="713"/>
                  </a:cubicBezTo>
                  <a:cubicBezTo>
                    <a:pt x="2225" y="684"/>
                    <a:pt x="2298" y="670"/>
                    <a:pt x="2374" y="670"/>
                  </a:cubicBezTo>
                  <a:close/>
                  <a:moveTo>
                    <a:pt x="2312" y="0"/>
                  </a:moveTo>
                  <a:cubicBezTo>
                    <a:pt x="2178" y="0"/>
                    <a:pt x="2048" y="20"/>
                    <a:pt x="1931" y="62"/>
                  </a:cubicBezTo>
                  <a:cubicBezTo>
                    <a:pt x="1555" y="187"/>
                    <a:pt x="1279" y="413"/>
                    <a:pt x="1078" y="638"/>
                  </a:cubicBezTo>
                  <a:cubicBezTo>
                    <a:pt x="652" y="1114"/>
                    <a:pt x="327" y="1591"/>
                    <a:pt x="176" y="2067"/>
                  </a:cubicBezTo>
                  <a:cubicBezTo>
                    <a:pt x="1" y="2518"/>
                    <a:pt x="51" y="2969"/>
                    <a:pt x="101" y="3270"/>
                  </a:cubicBezTo>
                  <a:cubicBezTo>
                    <a:pt x="126" y="3420"/>
                    <a:pt x="151" y="3545"/>
                    <a:pt x="226" y="3671"/>
                  </a:cubicBezTo>
                  <a:cubicBezTo>
                    <a:pt x="276" y="3746"/>
                    <a:pt x="302" y="3746"/>
                    <a:pt x="302" y="3771"/>
                  </a:cubicBezTo>
                  <a:lnTo>
                    <a:pt x="327" y="3796"/>
                  </a:lnTo>
                  <a:lnTo>
                    <a:pt x="352" y="3796"/>
                  </a:lnTo>
                  <a:cubicBezTo>
                    <a:pt x="352" y="3796"/>
                    <a:pt x="427" y="3871"/>
                    <a:pt x="527" y="3871"/>
                  </a:cubicBezTo>
                  <a:cubicBezTo>
                    <a:pt x="580" y="3892"/>
                    <a:pt x="633" y="3900"/>
                    <a:pt x="688" y="3900"/>
                  </a:cubicBezTo>
                  <a:cubicBezTo>
                    <a:pt x="763" y="3900"/>
                    <a:pt x="841" y="3886"/>
                    <a:pt x="928" y="3871"/>
                  </a:cubicBezTo>
                  <a:cubicBezTo>
                    <a:pt x="1229" y="3796"/>
                    <a:pt x="1630" y="3671"/>
                    <a:pt x="2006" y="3370"/>
                  </a:cubicBezTo>
                  <a:cubicBezTo>
                    <a:pt x="2407" y="3094"/>
                    <a:pt x="2708" y="2618"/>
                    <a:pt x="3058" y="2142"/>
                  </a:cubicBezTo>
                  <a:cubicBezTo>
                    <a:pt x="3209" y="1891"/>
                    <a:pt x="3384" y="1641"/>
                    <a:pt x="3485" y="1290"/>
                  </a:cubicBezTo>
                  <a:cubicBezTo>
                    <a:pt x="3535" y="1114"/>
                    <a:pt x="3535" y="889"/>
                    <a:pt x="3459" y="688"/>
                  </a:cubicBezTo>
                  <a:cubicBezTo>
                    <a:pt x="3434" y="588"/>
                    <a:pt x="3309" y="438"/>
                    <a:pt x="3284" y="413"/>
                  </a:cubicBezTo>
                  <a:lnTo>
                    <a:pt x="3234" y="362"/>
                  </a:lnTo>
                  <a:lnTo>
                    <a:pt x="3209" y="337"/>
                  </a:lnTo>
                  <a:lnTo>
                    <a:pt x="3184" y="337"/>
                  </a:lnTo>
                  <a:lnTo>
                    <a:pt x="3159" y="312"/>
                  </a:lnTo>
                  <a:lnTo>
                    <a:pt x="3058" y="212"/>
                  </a:lnTo>
                  <a:cubicBezTo>
                    <a:pt x="2858" y="78"/>
                    <a:pt x="2579" y="0"/>
                    <a:pt x="23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16"/>
            <p:cNvSpPr/>
            <p:nvPr/>
          </p:nvSpPr>
          <p:spPr>
            <a:xfrm>
              <a:off x="3358425" y="1434350"/>
              <a:ext cx="102150" cy="70775"/>
            </a:xfrm>
            <a:custGeom>
              <a:rect b="b" l="l" r="r" t="t"/>
              <a:pathLst>
                <a:path extrusionOk="0" h="2831" w="4086">
                  <a:moveTo>
                    <a:pt x="3645" y="1"/>
                  </a:moveTo>
                  <a:cubicBezTo>
                    <a:pt x="3569" y="1"/>
                    <a:pt x="3211" y="785"/>
                    <a:pt x="2456" y="1402"/>
                  </a:cubicBezTo>
                  <a:cubicBezTo>
                    <a:pt x="1855" y="1928"/>
                    <a:pt x="75" y="2079"/>
                    <a:pt x="25" y="2229"/>
                  </a:cubicBezTo>
                  <a:cubicBezTo>
                    <a:pt x="0" y="2379"/>
                    <a:pt x="526" y="2480"/>
                    <a:pt x="526" y="2480"/>
                  </a:cubicBezTo>
                  <a:cubicBezTo>
                    <a:pt x="376" y="2630"/>
                    <a:pt x="426" y="2830"/>
                    <a:pt x="426" y="2830"/>
                  </a:cubicBezTo>
                  <a:cubicBezTo>
                    <a:pt x="426" y="2830"/>
                    <a:pt x="4085" y="2429"/>
                    <a:pt x="3659" y="23"/>
                  </a:cubicBezTo>
                  <a:cubicBezTo>
                    <a:pt x="3657" y="8"/>
                    <a:pt x="3652" y="1"/>
                    <a:pt x="36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6"/>
            <p:cNvSpPr/>
            <p:nvPr/>
          </p:nvSpPr>
          <p:spPr>
            <a:xfrm>
              <a:off x="3448025" y="1434300"/>
              <a:ext cx="103775" cy="47825"/>
            </a:xfrm>
            <a:custGeom>
              <a:rect b="b" l="l" r="r" t="t"/>
              <a:pathLst>
                <a:path extrusionOk="0" h="1913" w="4151">
                  <a:moveTo>
                    <a:pt x="150" y="0"/>
                  </a:moveTo>
                  <a:lnTo>
                    <a:pt x="150" y="0"/>
                  </a:lnTo>
                  <a:cubicBezTo>
                    <a:pt x="150" y="0"/>
                    <a:pt x="0" y="1254"/>
                    <a:pt x="1353" y="1730"/>
                  </a:cubicBezTo>
                  <a:cubicBezTo>
                    <a:pt x="1747" y="1861"/>
                    <a:pt x="2098" y="1913"/>
                    <a:pt x="2408" y="1913"/>
                  </a:cubicBezTo>
                  <a:cubicBezTo>
                    <a:pt x="3578" y="1913"/>
                    <a:pt x="4150" y="1168"/>
                    <a:pt x="4110" y="1128"/>
                  </a:cubicBezTo>
                  <a:cubicBezTo>
                    <a:pt x="4085" y="1078"/>
                    <a:pt x="3684" y="1053"/>
                    <a:pt x="3684" y="1053"/>
                  </a:cubicBezTo>
                  <a:cubicBezTo>
                    <a:pt x="3760" y="928"/>
                    <a:pt x="3659" y="502"/>
                    <a:pt x="3659" y="502"/>
                  </a:cubicBezTo>
                  <a:cubicBezTo>
                    <a:pt x="3659" y="502"/>
                    <a:pt x="3109" y="1258"/>
                    <a:pt x="2140" y="1258"/>
                  </a:cubicBezTo>
                  <a:cubicBezTo>
                    <a:pt x="2096" y="1258"/>
                    <a:pt x="2051" y="1257"/>
                    <a:pt x="2005" y="1253"/>
                  </a:cubicBezTo>
                  <a:cubicBezTo>
                    <a:pt x="1178" y="1178"/>
                    <a:pt x="526" y="151"/>
                    <a:pt x="526" y="151"/>
                  </a:cubicBezTo>
                  <a:lnTo>
                    <a:pt x="1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16"/>
            <p:cNvSpPr/>
            <p:nvPr/>
          </p:nvSpPr>
          <p:spPr>
            <a:xfrm>
              <a:off x="3386050" y="2064700"/>
              <a:ext cx="43600" cy="68350"/>
            </a:xfrm>
            <a:custGeom>
              <a:rect b="b" l="l" r="r" t="t"/>
              <a:pathLst>
                <a:path extrusionOk="0" h="2734" w="1744">
                  <a:moveTo>
                    <a:pt x="1625" y="0"/>
                  </a:moveTo>
                  <a:cubicBezTo>
                    <a:pt x="1596" y="0"/>
                    <a:pt x="1568" y="14"/>
                    <a:pt x="1552" y="48"/>
                  </a:cubicBezTo>
                  <a:cubicBezTo>
                    <a:pt x="1201" y="825"/>
                    <a:pt x="750" y="1602"/>
                    <a:pt x="198" y="2253"/>
                  </a:cubicBezTo>
                  <a:cubicBezTo>
                    <a:pt x="0" y="2487"/>
                    <a:pt x="216" y="2734"/>
                    <a:pt x="418" y="2734"/>
                  </a:cubicBezTo>
                  <a:cubicBezTo>
                    <a:pt x="498" y="2734"/>
                    <a:pt x="575" y="2696"/>
                    <a:pt x="624" y="2604"/>
                  </a:cubicBezTo>
                  <a:cubicBezTo>
                    <a:pt x="1051" y="1777"/>
                    <a:pt x="1502" y="1025"/>
                    <a:pt x="1727" y="123"/>
                  </a:cubicBezTo>
                  <a:cubicBezTo>
                    <a:pt x="1744" y="56"/>
                    <a:pt x="1683" y="0"/>
                    <a:pt x="16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16"/>
            <p:cNvSpPr/>
            <p:nvPr/>
          </p:nvSpPr>
          <p:spPr>
            <a:xfrm>
              <a:off x="3569975" y="2060950"/>
              <a:ext cx="54450" cy="54425"/>
            </a:xfrm>
            <a:custGeom>
              <a:rect b="b" l="l" r="r" t="t"/>
              <a:pathLst>
                <a:path extrusionOk="0" h="2177" w="2178">
                  <a:moveTo>
                    <a:pt x="123" y="1"/>
                  </a:moveTo>
                  <a:cubicBezTo>
                    <a:pt x="58" y="1"/>
                    <a:pt x="0" y="63"/>
                    <a:pt x="34" y="148"/>
                  </a:cubicBezTo>
                  <a:cubicBezTo>
                    <a:pt x="360" y="924"/>
                    <a:pt x="1012" y="1526"/>
                    <a:pt x="1613" y="2102"/>
                  </a:cubicBezTo>
                  <a:cubicBezTo>
                    <a:pt x="1671" y="2155"/>
                    <a:pt x="1731" y="2176"/>
                    <a:pt x="1789" y="2176"/>
                  </a:cubicBezTo>
                  <a:cubicBezTo>
                    <a:pt x="2007" y="2176"/>
                    <a:pt x="2177" y="1860"/>
                    <a:pt x="1939" y="1701"/>
                  </a:cubicBezTo>
                  <a:cubicBezTo>
                    <a:pt x="1288" y="1250"/>
                    <a:pt x="636" y="699"/>
                    <a:pt x="210" y="47"/>
                  </a:cubicBezTo>
                  <a:cubicBezTo>
                    <a:pt x="186" y="15"/>
                    <a:pt x="153" y="1"/>
                    <a:pt x="1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116"/>
          <p:cNvGrpSpPr/>
          <p:nvPr/>
        </p:nvGrpSpPr>
        <p:grpSpPr>
          <a:xfrm>
            <a:off x="3634325" y="1324950"/>
            <a:ext cx="1740000" cy="2025125"/>
            <a:chOff x="3634325" y="1324950"/>
            <a:chExt cx="1740000" cy="2025125"/>
          </a:xfrm>
        </p:grpSpPr>
        <p:sp>
          <p:nvSpPr>
            <p:cNvPr id="4625" name="Google Shape;4625;p116"/>
            <p:cNvSpPr/>
            <p:nvPr/>
          </p:nvSpPr>
          <p:spPr>
            <a:xfrm>
              <a:off x="4284075" y="3043650"/>
              <a:ext cx="431725" cy="306425"/>
            </a:xfrm>
            <a:custGeom>
              <a:rect b="b" l="l" r="r" t="t"/>
              <a:pathLst>
                <a:path extrusionOk="0" h="12257" w="17269">
                  <a:moveTo>
                    <a:pt x="9249" y="0"/>
                  </a:moveTo>
                  <a:cubicBezTo>
                    <a:pt x="9249" y="0"/>
                    <a:pt x="7435" y="2888"/>
                    <a:pt x="3854" y="2888"/>
                  </a:cubicBezTo>
                  <a:cubicBezTo>
                    <a:pt x="3765" y="2888"/>
                    <a:pt x="3676" y="2886"/>
                    <a:pt x="3585" y="2882"/>
                  </a:cubicBezTo>
                  <a:cubicBezTo>
                    <a:pt x="2582" y="2857"/>
                    <a:pt x="1680" y="2582"/>
                    <a:pt x="953" y="2231"/>
                  </a:cubicBezTo>
                  <a:cubicBezTo>
                    <a:pt x="903" y="2607"/>
                    <a:pt x="1" y="9148"/>
                    <a:pt x="226" y="9850"/>
                  </a:cubicBezTo>
                  <a:cubicBezTo>
                    <a:pt x="477" y="10552"/>
                    <a:pt x="3710" y="12231"/>
                    <a:pt x="8572" y="12256"/>
                  </a:cubicBezTo>
                  <a:cubicBezTo>
                    <a:pt x="8610" y="12256"/>
                    <a:pt x="8648" y="12256"/>
                    <a:pt x="8686" y="12256"/>
                  </a:cubicBezTo>
                  <a:cubicBezTo>
                    <a:pt x="12803" y="12256"/>
                    <a:pt x="16620" y="10922"/>
                    <a:pt x="16943" y="10326"/>
                  </a:cubicBezTo>
                  <a:cubicBezTo>
                    <a:pt x="17269" y="9724"/>
                    <a:pt x="15941" y="1128"/>
                    <a:pt x="15941" y="1128"/>
                  </a:cubicBezTo>
                  <a:lnTo>
                    <a:pt x="15514" y="551"/>
                  </a:lnTo>
                  <a:cubicBezTo>
                    <a:pt x="15113" y="802"/>
                    <a:pt x="14186" y="2181"/>
                    <a:pt x="13585" y="2306"/>
                  </a:cubicBezTo>
                  <a:cubicBezTo>
                    <a:pt x="13342" y="2354"/>
                    <a:pt x="13109" y="2377"/>
                    <a:pt x="12884" y="2377"/>
                  </a:cubicBezTo>
                  <a:cubicBezTo>
                    <a:pt x="10562" y="2377"/>
                    <a:pt x="9249" y="0"/>
                    <a:pt x="92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16"/>
            <p:cNvSpPr/>
            <p:nvPr/>
          </p:nvSpPr>
          <p:spPr>
            <a:xfrm>
              <a:off x="3634325" y="2543000"/>
              <a:ext cx="1740000" cy="572850"/>
            </a:xfrm>
            <a:custGeom>
              <a:rect b="b" l="l" r="r" t="t"/>
              <a:pathLst>
                <a:path extrusionOk="0" h="22914" w="69600">
                  <a:moveTo>
                    <a:pt x="18522" y="1"/>
                  </a:moveTo>
                  <a:cubicBezTo>
                    <a:pt x="16685" y="1157"/>
                    <a:pt x="14457" y="1616"/>
                    <a:pt x="12426" y="1616"/>
                  </a:cubicBezTo>
                  <a:cubicBezTo>
                    <a:pt x="11991" y="1616"/>
                    <a:pt x="11565" y="1595"/>
                    <a:pt x="11153" y="1555"/>
                  </a:cubicBezTo>
                  <a:lnTo>
                    <a:pt x="11153" y="1680"/>
                  </a:lnTo>
                  <a:cubicBezTo>
                    <a:pt x="5264" y="11029"/>
                    <a:pt x="552" y="13535"/>
                    <a:pt x="276" y="15039"/>
                  </a:cubicBezTo>
                  <a:cubicBezTo>
                    <a:pt x="0" y="16668"/>
                    <a:pt x="3133" y="18798"/>
                    <a:pt x="6116" y="19400"/>
                  </a:cubicBezTo>
                  <a:cubicBezTo>
                    <a:pt x="6523" y="19485"/>
                    <a:pt x="6927" y="19522"/>
                    <a:pt x="7321" y="19522"/>
                  </a:cubicBezTo>
                  <a:cubicBezTo>
                    <a:pt x="10298" y="19522"/>
                    <a:pt x="12778" y="17377"/>
                    <a:pt x="12933" y="17244"/>
                  </a:cubicBezTo>
                  <a:lnTo>
                    <a:pt x="12933" y="17244"/>
                  </a:lnTo>
                  <a:cubicBezTo>
                    <a:pt x="12782" y="17395"/>
                    <a:pt x="10652" y="19775"/>
                    <a:pt x="14737" y="21304"/>
                  </a:cubicBezTo>
                  <a:cubicBezTo>
                    <a:pt x="15804" y="21700"/>
                    <a:pt x="16818" y="21857"/>
                    <a:pt x="17755" y="21857"/>
                  </a:cubicBezTo>
                  <a:cubicBezTo>
                    <a:pt x="21330" y="21857"/>
                    <a:pt x="23785" y="19575"/>
                    <a:pt x="23785" y="19575"/>
                  </a:cubicBezTo>
                  <a:cubicBezTo>
                    <a:pt x="23785" y="19575"/>
                    <a:pt x="24863" y="21279"/>
                    <a:pt x="26943" y="22257"/>
                  </a:cubicBezTo>
                  <a:cubicBezTo>
                    <a:pt x="27670" y="22608"/>
                    <a:pt x="28572" y="22883"/>
                    <a:pt x="29575" y="22908"/>
                  </a:cubicBezTo>
                  <a:cubicBezTo>
                    <a:pt x="29666" y="22912"/>
                    <a:pt x="29755" y="22914"/>
                    <a:pt x="29844" y="22914"/>
                  </a:cubicBezTo>
                  <a:cubicBezTo>
                    <a:pt x="33425" y="22914"/>
                    <a:pt x="35239" y="20026"/>
                    <a:pt x="35239" y="20026"/>
                  </a:cubicBezTo>
                  <a:cubicBezTo>
                    <a:pt x="35239" y="20026"/>
                    <a:pt x="36552" y="22403"/>
                    <a:pt x="38874" y="22403"/>
                  </a:cubicBezTo>
                  <a:cubicBezTo>
                    <a:pt x="39099" y="22403"/>
                    <a:pt x="39332" y="22380"/>
                    <a:pt x="39575" y="22332"/>
                  </a:cubicBezTo>
                  <a:cubicBezTo>
                    <a:pt x="40176" y="22207"/>
                    <a:pt x="40677" y="22031"/>
                    <a:pt x="41078" y="21806"/>
                  </a:cubicBezTo>
                  <a:cubicBezTo>
                    <a:pt x="42532" y="20978"/>
                    <a:pt x="42808" y="19725"/>
                    <a:pt x="42808" y="19725"/>
                  </a:cubicBezTo>
                  <a:cubicBezTo>
                    <a:pt x="42808" y="19725"/>
                    <a:pt x="45847" y="22515"/>
                    <a:pt x="49584" y="22515"/>
                  </a:cubicBezTo>
                  <a:cubicBezTo>
                    <a:pt x="50112" y="22515"/>
                    <a:pt x="50654" y="22459"/>
                    <a:pt x="51204" y="22332"/>
                  </a:cubicBezTo>
                  <a:cubicBezTo>
                    <a:pt x="55665" y="21329"/>
                    <a:pt x="54512" y="18673"/>
                    <a:pt x="54512" y="18673"/>
                  </a:cubicBezTo>
                  <a:lnTo>
                    <a:pt x="54512" y="18673"/>
                  </a:lnTo>
                  <a:cubicBezTo>
                    <a:pt x="54512" y="18673"/>
                    <a:pt x="56478" y="20026"/>
                    <a:pt x="58788" y="20026"/>
                  </a:cubicBezTo>
                  <a:cubicBezTo>
                    <a:pt x="59542" y="20026"/>
                    <a:pt x="60333" y="19882"/>
                    <a:pt x="61104" y="19500"/>
                  </a:cubicBezTo>
                  <a:cubicBezTo>
                    <a:pt x="64236" y="17921"/>
                    <a:pt x="63184" y="16016"/>
                    <a:pt x="63184" y="16016"/>
                  </a:cubicBezTo>
                  <a:lnTo>
                    <a:pt x="63184" y="16016"/>
                  </a:lnTo>
                  <a:cubicBezTo>
                    <a:pt x="63184" y="16016"/>
                    <a:pt x="63832" y="16252"/>
                    <a:pt x="64689" y="16252"/>
                  </a:cubicBezTo>
                  <a:cubicBezTo>
                    <a:pt x="65747" y="16252"/>
                    <a:pt x="67124" y="15893"/>
                    <a:pt x="67996" y="14287"/>
                  </a:cubicBezTo>
                  <a:cubicBezTo>
                    <a:pt x="69600" y="11404"/>
                    <a:pt x="61805" y="12457"/>
                    <a:pt x="57319" y="2131"/>
                  </a:cubicBezTo>
                  <a:lnTo>
                    <a:pt x="57294" y="1981"/>
                  </a:lnTo>
                  <a:cubicBezTo>
                    <a:pt x="56993" y="2056"/>
                    <a:pt x="56667" y="2106"/>
                    <a:pt x="56317" y="2156"/>
                  </a:cubicBezTo>
                  <a:cubicBezTo>
                    <a:pt x="55955" y="2199"/>
                    <a:pt x="55597" y="2217"/>
                    <a:pt x="55245" y="2217"/>
                  </a:cubicBezTo>
                  <a:cubicBezTo>
                    <a:pt x="52253" y="2217"/>
                    <a:pt x="49725" y="853"/>
                    <a:pt x="49725" y="853"/>
                  </a:cubicBezTo>
                  <a:lnTo>
                    <a:pt x="49725" y="853"/>
                  </a:lnTo>
                  <a:cubicBezTo>
                    <a:pt x="49725" y="853"/>
                    <a:pt x="50452" y="4412"/>
                    <a:pt x="46367" y="4788"/>
                  </a:cubicBezTo>
                  <a:cubicBezTo>
                    <a:pt x="46129" y="4808"/>
                    <a:pt x="45894" y="4818"/>
                    <a:pt x="45662" y="4818"/>
                  </a:cubicBezTo>
                  <a:cubicBezTo>
                    <a:pt x="41887" y="4818"/>
                    <a:pt x="38973" y="2282"/>
                    <a:pt x="38973" y="2282"/>
                  </a:cubicBezTo>
                  <a:cubicBezTo>
                    <a:pt x="38973" y="2282"/>
                    <a:pt x="37655" y="5040"/>
                    <a:pt x="33910" y="5040"/>
                  </a:cubicBezTo>
                  <a:cubicBezTo>
                    <a:pt x="33861" y="5040"/>
                    <a:pt x="33811" y="5040"/>
                    <a:pt x="33760" y="5039"/>
                  </a:cubicBezTo>
                  <a:cubicBezTo>
                    <a:pt x="29925" y="4963"/>
                    <a:pt x="29499" y="1755"/>
                    <a:pt x="29499" y="1755"/>
                  </a:cubicBezTo>
                  <a:cubicBezTo>
                    <a:pt x="29499" y="1755"/>
                    <a:pt x="28761" y="4229"/>
                    <a:pt x="24937" y="4229"/>
                  </a:cubicBezTo>
                  <a:cubicBezTo>
                    <a:pt x="24474" y="4229"/>
                    <a:pt x="23966" y="4192"/>
                    <a:pt x="23409" y="4111"/>
                  </a:cubicBezTo>
                  <a:cubicBezTo>
                    <a:pt x="18271" y="3359"/>
                    <a:pt x="18522" y="1"/>
                    <a:pt x="185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16"/>
            <p:cNvSpPr/>
            <p:nvPr/>
          </p:nvSpPr>
          <p:spPr>
            <a:xfrm>
              <a:off x="3785950" y="2173950"/>
              <a:ext cx="1356550" cy="505725"/>
            </a:xfrm>
            <a:custGeom>
              <a:rect b="b" l="l" r="r" t="t"/>
              <a:pathLst>
                <a:path extrusionOk="0" h="20229" w="54262">
                  <a:moveTo>
                    <a:pt x="17344" y="1"/>
                  </a:moveTo>
                  <a:cubicBezTo>
                    <a:pt x="16267" y="1023"/>
                    <a:pt x="14645" y="1447"/>
                    <a:pt x="13088" y="1447"/>
                  </a:cubicBezTo>
                  <a:cubicBezTo>
                    <a:pt x="12507" y="1447"/>
                    <a:pt x="11935" y="1388"/>
                    <a:pt x="11404" y="1279"/>
                  </a:cubicBezTo>
                  <a:lnTo>
                    <a:pt x="11379" y="1379"/>
                  </a:lnTo>
                  <a:cubicBezTo>
                    <a:pt x="11379" y="1379"/>
                    <a:pt x="9023" y="5790"/>
                    <a:pt x="6266" y="8798"/>
                  </a:cubicBezTo>
                  <a:cubicBezTo>
                    <a:pt x="3309" y="12081"/>
                    <a:pt x="1" y="13635"/>
                    <a:pt x="702" y="14938"/>
                  </a:cubicBezTo>
                  <a:cubicBezTo>
                    <a:pt x="1179" y="15816"/>
                    <a:pt x="2933" y="16542"/>
                    <a:pt x="5088" y="16743"/>
                  </a:cubicBezTo>
                  <a:cubicBezTo>
                    <a:pt x="5498" y="16783"/>
                    <a:pt x="5923" y="16804"/>
                    <a:pt x="6357" y="16804"/>
                  </a:cubicBezTo>
                  <a:cubicBezTo>
                    <a:pt x="8389" y="16804"/>
                    <a:pt x="10619" y="16341"/>
                    <a:pt x="12457" y="15164"/>
                  </a:cubicBezTo>
                  <a:lnTo>
                    <a:pt x="12457" y="15164"/>
                  </a:lnTo>
                  <a:cubicBezTo>
                    <a:pt x="12457" y="15164"/>
                    <a:pt x="12206" y="18547"/>
                    <a:pt x="17344" y="19299"/>
                  </a:cubicBezTo>
                  <a:cubicBezTo>
                    <a:pt x="17889" y="19376"/>
                    <a:pt x="18386" y="19410"/>
                    <a:pt x="18840" y="19410"/>
                  </a:cubicBezTo>
                  <a:cubicBezTo>
                    <a:pt x="22692" y="19410"/>
                    <a:pt x="23434" y="16943"/>
                    <a:pt x="23434" y="16943"/>
                  </a:cubicBezTo>
                  <a:cubicBezTo>
                    <a:pt x="23434" y="16943"/>
                    <a:pt x="23860" y="20151"/>
                    <a:pt x="27695" y="20227"/>
                  </a:cubicBezTo>
                  <a:cubicBezTo>
                    <a:pt x="27745" y="20228"/>
                    <a:pt x="27795" y="20228"/>
                    <a:pt x="27844" y="20228"/>
                  </a:cubicBezTo>
                  <a:cubicBezTo>
                    <a:pt x="31590" y="20228"/>
                    <a:pt x="32908" y="17445"/>
                    <a:pt x="32908" y="17445"/>
                  </a:cubicBezTo>
                  <a:cubicBezTo>
                    <a:pt x="32908" y="17445"/>
                    <a:pt x="35802" y="19985"/>
                    <a:pt x="39557" y="19985"/>
                  </a:cubicBezTo>
                  <a:cubicBezTo>
                    <a:pt x="39801" y="19985"/>
                    <a:pt x="40050" y="19974"/>
                    <a:pt x="40302" y="19951"/>
                  </a:cubicBezTo>
                  <a:cubicBezTo>
                    <a:pt x="44387" y="19600"/>
                    <a:pt x="43660" y="16041"/>
                    <a:pt x="43660" y="16041"/>
                  </a:cubicBezTo>
                  <a:lnTo>
                    <a:pt x="43660" y="16041"/>
                  </a:lnTo>
                  <a:cubicBezTo>
                    <a:pt x="43660" y="16041"/>
                    <a:pt x="46188" y="17405"/>
                    <a:pt x="49180" y="17405"/>
                  </a:cubicBezTo>
                  <a:cubicBezTo>
                    <a:pt x="49532" y="17405"/>
                    <a:pt x="49890" y="17387"/>
                    <a:pt x="50252" y="17344"/>
                  </a:cubicBezTo>
                  <a:cubicBezTo>
                    <a:pt x="50602" y="17294"/>
                    <a:pt x="50928" y="17244"/>
                    <a:pt x="51229" y="17169"/>
                  </a:cubicBezTo>
                  <a:cubicBezTo>
                    <a:pt x="53760" y="16517"/>
                    <a:pt x="54186" y="14863"/>
                    <a:pt x="54211" y="14362"/>
                  </a:cubicBezTo>
                  <a:cubicBezTo>
                    <a:pt x="54262" y="13811"/>
                    <a:pt x="47720" y="10352"/>
                    <a:pt x="44713" y="1279"/>
                  </a:cubicBezTo>
                  <a:lnTo>
                    <a:pt x="44713" y="1179"/>
                  </a:lnTo>
                  <a:cubicBezTo>
                    <a:pt x="43084" y="1079"/>
                    <a:pt x="41530" y="277"/>
                    <a:pt x="41429" y="227"/>
                  </a:cubicBezTo>
                  <a:lnTo>
                    <a:pt x="41429" y="227"/>
                  </a:lnTo>
                  <a:cubicBezTo>
                    <a:pt x="41455" y="302"/>
                    <a:pt x="41906" y="2156"/>
                    <a:pt x="39650" y="2733"/>
                  </a:cubicBezTo>
                  <a:cubicBezTo>
                    <a:pt x="39297" y="2818"/>
                    <a:pt x="38958" y="2855"/>
                    <a:pt x="38638" y="2855"/>
                  </a:cubicBezTo>
                  <a:cubicBezTo>
                    <a:pt x="36801" y="2855"/>
                    <a:pt x="35565" y="1655"/>
                    <a:pt x="35565" y="1655"/>
                  </a:cubicBezTo>
                  <a:cubicBezTo>
                    <a:pt x="35565" y="1655"/>
                    <a:pt x="34437" y="3034"/>
                    <a:pt x="32031" y="3409"/>
                  </a:cubicBezTo>
                  <a:cubicBezTo>
                    <a:pt x="31888" y="3432"/>
                    <a:pt x="31742" y="3442"/>
                    <a:pt x="31594" y="3442"/>
                  </a:cubicBezTo>
                  <a:cubicBezTo>
                    <a:pt x="29236" y="3442"/>
                    <a:pt x="26241" y="803"/>
                    <a:pt x="26241" y="803"/>
                  </a:cubicBezTo>
                  <a:cubicBezTo>
                    <a:pt x="26241" y="803"/>
                    <a:pt x="25765" y="2582"/>
                    <a:pt x="22457" y="2783"/>
                  </a:cubicBezTo>
                  <a:cubicBezTo>
                    <a:pt x="22362" y="2788"/>
                    <a:pt x="22268" y="2790"/>
                    <a:pt x="22175" y="2790"/>
                  </a:cubicBezTo>
                  <a:cubicBezTo>
                    <a:pt x="19046" y="2790"/>
                    <a:pt x="17344" y="1"/>
                    <a:pt x="17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6"/>
            <p:cNvSpPr/>
            <p:nvPr/>
          </p:nvSpPr>
          <p:spPr>
            <a:xfrm>
              <a:off x="3979575" y="1586250"/>
              <a:ext cx="1013175" cy="684425"/>
            </a:xfrm>
            <a:custGeom>
              <a:rect b="b" l="l" r="r" t="t"/>
              <a:pathLst>
                <a:path extrusionOk="0" h="27377" w="40527">
                  <a:moveTo>
                    <a:pt x="20877" y="0"/>
                  </a:moveTo>
                  <a:cubicBezTo>
                    <a:pt x="20877" y="0"/>
                    <a:pt x="20602" y="777"/>
                    <a:pt x="20025" y="952"/>
                  </a:cubicBezTo>
                  <a:cubicBezTo>
                    <a:pt x="19968" y="969"/>
                    <a:pt x="19912" y="977"/>
                    <a:pt x="19859" y="977"/>
                  </a:cubicBezTo>
                  <a:cubicBezTo>
                    <a:pt x="19355" y="977"/>
                    <a:pt x="19048" y="301"/>
                    <a:pt x="19048" y="301"/>
                  </a:cubicBezTo>
                  <a:cubicBezTo>
                    <a:pt x="19048" y="301"/>
                    <a:pt x="18974" y="305"/>
                    <a:pt x="18858" y="305"/>
                  </a:cubicBezTo>
                  <a:cubicBezTo>
                    <a:pt x="18569" y="305"/>
                    <a:pt x="18017" y="279"/>
                    <a:pt x="17694" y="100"/>
                  </a:cubicBezTo>
                  <a:cubicBezTo>
                    <a:pt x="17694" y="100"/>
                    <a:pt x="13258" y="7368"/>
                    <a:pt x="8897" y="13258"/>
                  </a:cubicBezTo>
                  <a:cubicBezTo>
                    <a:pt x="5088" y="18396"/>
                    <a:pt x="0" y="22156"/>
                    <a:pt x="1003" y="23810"/>
                  </a:cubicBezTo>
                  <a:cubicBezTo>
                    <a:pt x="1404" y="24461"/>
                    <a:pt x="2406" y="24963"/>
                    <a:pt x="3659" y="25213"/>
                  </a:cubicBezTo>
                  <a:cubicBezTo>
                    <a:pt x="4186" y="25315"/>
                    <a:pt x="4753" y="25370"/>
                    <a:pt x="5329" y="25370"/>
                  </a:cubicBezTo>
                  <a:cubicBezTo>
                    <a:pt x="6890" y="25370"/>
                    <a:pt x="8519" y="24960"/>
                    <a:pt x="9599" y="23935"/>
                  </a:cubicBezTo>
                  <a:cubicBezTo>
                    <a:pt x="9599" y="23935"/>
                    <a:pt x="11287" y="26702"/>
                    <a:pt x="14391" y="26702"/>
                  </a:cubicBezTo>
                  <a:cubicBezTo>
                    <a:pt x="14497" y="26702"/>
                    <a:pt x="14603" y="26698"/>
                    <a:pt x="14712" y="26692"/>
                  </a:cubicBezTo>
                  <a:cubicBezTo>
                    <a:pt x="18020" y="26516"/>
                    <a:pt x="18496" y="24737"/>
                    <a:pt x="18496" y="24737"/>
                  </a:cubicBezTo>
                  <a:cubicBezTo>
                    <a:pt x="18496" y="24737"/>
                    <a:pt x="21491" y="27376"/>
                    <a:pt x="23849" y="27376"/>
                  </a:cubicBezTo>
                  <a:cubicBezTo>
                    <a:pt x="23997" y="27376"/>
                    <a:pt x="24143" y="27366"/>
                    <a:pt x="24286" y="27344"/>
                  </a:cubicBezTo>
                  <a:cubicBezTo>
                    <a:pt x="26692" y="26968"/>
                    <a:pt x="27820" y="25589"/>
                    <a:pt x="27820" y="25589"/>
                  </a:cubicBezTo>
                  <a:cubicBezTo>
                    <a:pt x="27820" y="25589"/>
                    <a:pt x="29040" y="26773"/>
                    <a:pt x="30858" y="26773"/>
                  </a:cubicBezTo>
                  <a:cubicBezTo>
                    <a:pt x="31188" y="26773"/>
                    <a:pt x="31539" y="26734"/>
                    <a:pt x="31905" y="26642"/>
                  </a:cubicBezTo>
                  <a:cubicBezTo>
                    <a:pt x="34161" y="26090"/>
                    <a:pt x="33710" y="24211"/>
                    <a:pt x="33684" y="24161"/>
                  </a:cubicBezTo>
                  <a:lnTo>
                    <a:pt x="33684" y="24161"/>
                  </a:lnTo>
                  <a:cubicBezTo>
                    <a:pt x="33785" y="24211"/>
                    <a:pt x="35339" y="25013"/>
                    <a:pt x="36968" y="25113"/>
                  </a:cubicBezTo>
                  <a:cubicBezTo>
                    <a:pt x="37073" y="25120"/>
                    <a:pt x="37180" y="25123"/>
                    <a:pt x="37286" y="25123"/>
                  </a:cubicBezTo>
                  <a:cubicBezTo>
                    <a:pt x="38391" y="25123"/>
                    <a:pt x="39511" y="24746"/>
                    <a:pt x="40151" y="23534"/>
                  </a:cubicBezTo>
                  <a:cubicBezTo>
                    <a:pt x="40527" y="22807"/>
                    <a:pt x="35614" y="19098"/>
                    <a:pt x="29750" y="11103"/>
                  </a:cubicBezTo>
                  <a:cubicBezTo>
                    <a:pt x="24912" y="4561"/>
                    <a:pt x="22231" y="226"/>
                    <a:pt x="22231" y="226"/>
                  </a:cubicBezTo>
                  <a:cubicBezTo>
                    <a:pt x="22159" y="362"/>
                    <a:pt x="22034" y="413"/>
                    <a:pt x="21887" y="413"/>
                  </a:cubicBezTo>
                  <a:cubicBezTo>
                    <a:pt x="21469" y="413"/>
                    <a:pt x="20877" y="0"/>
                    <a:pt x="208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6"/>
            <p:cNvSpPr/>
            <p:nvPr/>
          </p:nvSpPr>
          <p:spPr>
            <a:xfrm>
              <a:off x="4411900" y="1451525"/>
              <a:ext cx="130350" cy="159150"/>
            </a:xfrm>
            <a:custGeom>
              <a:rect b="b" l="l" r="r" t="t"/>
              <a:pathLst>
                <a:path extrusionOk="0" h="6366" w="5214">
                  <a:moveTo>
                    <a:pt x="2632" y="1"/>
                  </a:moveTo>
                  <a:lnTo>
                    <a:pt x="2206" y="251"/>
                  </a:lnTo>
                  <a:cubicBezTo>
                    <a:pt x="1955" y="828"/>
                    <a:pt x="0" y="5239"/>
                    <a:pt x="401" y="5489"/>
                  </a:cubicBezTo>
                  <a:cubicBezTo>
                    <a:pt x="724" y="5668"/>
                    <a:pt x="1276" y="5694"/>
                    <a:pt x="1565" y="5694"/>
                  </a:cubicBezTo>
                  <a:cubicBezTo>
                    <a:pt x="1681" y="5694"/>
                    <a:pt x="1755" y="5690"/>
                    <a:pt x="1755" y="5690"/>
                  </a:cubicBezTo>
                  <a:cubicBezTo>
                    <a:pt x="1755" y="5690"/>
                    <a:pt x="2062" y="6366"/>
                    <a:pt x="2566" y="6366"/>
                  </a:cubicBezTo>
                  <a:cubicBezTo>
                    <a:pt x="2619" y="6366"/>
                    <a:pt x="2675" y="6358"/>
                    <a:pt x="2732" y="6341"/>
                  </a:cubicBezTo>
                  <a:cubicBezTo>
                    <a:pt x="3309" y="6166"/>
                    <a:pt x="3584" y="5389"/>
                    <a:pt x="3584" y="5389"/>
                  </a:cubicBezTo>
                  <a:cubicBezTo>
                    <a:pt x="3584" y="5389"/>
                    <a:pt x="4176" y="5802"/>
                    <a:pt x="4594" y="5802"/>
                  </a:cubicBezTo>
                  <a:cubicBezTo>
                    <a:pt x="4741" y="5802"/>
                    <a:pt x="4866" y="5751"/>
                    <a:pt x="4938" y="5615"/>
                  </a:cubicBezTo>
                  <a:cubicBezTo>
                    <a:pt x="5213" y="5063"/>
                    <a:pt x="3133" y="301"/>
                    <a:pt x="3133" y="301"/>
                  </a:cubicBezTo>
                  <a:lnTo>
                    <a:pt x="26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16"/>
            <p:cNvSpPr/>
            <p:nvPr/>
          </p:nvSpPr>
          <p:spPr>
            <a:xfrm>
              <a:off x="4406250" y="1324950"/>
              <a:ext cx="155425" cy="165450"/>
            </a:xfrm>
            <a:custGeom>
              <a:rect b="b" l="l" r="r" t="t"/>
              <a:pathLst>
                <a:path extrusionOk="0" h="6618" w="6217">
                  <a:moveTo>
                    <a:pt x="2958" y="1"/>
                  </a:moveTo>
                  <a:lnTo>
                    <a:pt x="2031" y="2457"/>
                  </a:lnTo>
                  <a:lnTo>
                    <a:pt x="1" y="2457"/>
                  </a:lnTo>
                  <a:lnTo>
                    <a:pt x="1480" y="4136"/>
                  </a:lnTo>
                  <a:lnTo>
                    <a:pt x="452" y="6417"/>
                  </a:lnTo>
                  <a:lnTo>
                    <a:pt x="2432" y="5314"/>
                  </a:lnTo>
                  <a:lnTo>
                    <a:pt x="2858" y="5064"/>
                  </a:lnTo>
                  <a:lnTo>
                    <a:pt x="3359" y="5364"/>
                  </a:lnTo>
                  <a:lnTo>
                    <a:pt x="5540" y="6617"/>
                  </a:lnTo>
                  <a:lnTo>
                    <a:pt x="4713" y="3760"/>
                  </a:lnTo>
                  <a:lnTo>
                    <a:pt x="6216" y="2357"/>
                  </a:lnTo>
                  <a:lnTo>
                    <a:pt x="4086" y="2282"/>
                  </a:lnTo>
                  <a:lnTo>
                    <a:pt x="29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16"/>
            <p:cNvSpPr/>
            <p:nvPr/>
          </p:nvSpPr>
          <p:spPr>
            <a:xfrm>
              <a:off x="4180075" y="1918325"/>
              <a:ext cx="618450" cy="90500"/>
            </a:xfrm>
            <a:custGeom>
              <a:rect b="b" l="l" r="r" t="t"/>
              <a:pathLst>
                <a:path extrusionOk="0" h="3620" w="24738">
                  <a:moveTo>
                    <a:pt x="4094" y="266"/>
                  </a:moveTo>
                  <a:cubicBezTo>
                    <a:pt x="4311" y="266"/>
                    <a:pt x="4562" y="435"/>
                    <a:pt x="4562" y="677"/>
                  </a:cubicBezTo>
                  <a:cubicBezTo>
                    <a:pt x="4608" y="1069"/>
                    <a:pt x="4336" y="1439"/>
                    <a:pt x="4039" y="1672"/>
                  </a:cubicBezTo>
                  <a:lnTo>
                    <a:pt x="4039" y="1672"/>
                  </a:lnTo>
                  <a:cubicBezTo>
                    <a:pt x="3840" y="1331"/>
                    <a:pt x="3732" y="954"/>
                    <a:pt x="3785" y="602"/>
                  </a:cubicBezTo>
                  <a:cubicBezTo>
                    <a:pt x="3785" y="364"/>
                    <a:pt x="3930" y="266"/>
                    <a:pt x="4094" y="266"/>
                  </a:cubicBezTo>
                  <a:close/>
                  <a:moveTo>
                    <a:pt x="20453" y="386"/>
                  </a:moveTo>
                  <a:cubicBezTo>
                    <a:pt x="20481" y="386"/>
                    <a:pt x="20529" y="404"/>
                    <a:pt x="20577" y="451"/>
                  </a:cubicBezTo>
                  <a:cubicBezTo>
                    <a:pt x="20652" y="527"/>
                    <a:pt x="20702" y="627"/>
                    <a:pt x="20777" y="727"/>
                  </a:cubicBezTo>
                  <a:cubicBezTo>
                    <a:pt x="20936" y="1064"/>
                    <a:pt x="20969" y="1495"/>
                    <a:pt x="20815" y="1872"/>
                  </a:cubicBezTo>
                  <a:lnTo>
                    <a:pt x="20815" y="1872"/>
                  </a:lnTo>
                  <a:cubicBezTo>
                    <a:pt x="20545" y="1606"/>
                    <a:pt x="20294" y="1262"/>
                    <a:pt x="20226" y="878"/>
                  </a:cubicBezTo>
                  <a:cubicBezTo>
                    <a:pt x="20226" y="777"/>
                    <a:pt x="20226" y="677"/>
                    <a:pt x="20251" y="577"/>
                  </a:cubicBezTo>
                  <a:cubicBezTo>
                    <a:pt x="20276" y="552"/>
                    <a:pt x="20301" y="502"/>
                    <a:pt x="20301" y="477"/>
                  </a:cubicBezTo>
                  <a:lnTo>
                    <a:pt x="20351" y="451"/>
                  </a:lnTo>
                  <a:lnTo>
                    <a:pt x="20426" y="401"/>
                  </a:lnTo>
                  <a:cubicBezTo>
                    <a:pt x="20426" y="392"/>
                    <a:pt x="20436" y="386"/>
                    <a:pt x="20453" y="386"/>
                  </a:cubicBezTo>
                  <a:close/>
                  <a:moveTo>
                    <a:pt x="15765" y="802"/>
                  </a:moveTo>
                  <a:cubicBezTo>
                    <a:pt x="15990" y="802"/>
                    <a:pt x="16191" y="1078"/>
                    <a:pt x="16216" y="1379"/>
                  </a:cubicBezTo>
                  <a:cubicBezTo>
                    <a:pt x="16241" y="1680"/>
                    <a:pt x="16141" y="1980"/>
                    <a:pt x="15915" y="2231"/>
                  </a:cubicBezTo>
                  <a:cubicBezTo>
                    <a:pt x="15867" y="2294"/>
                    <a:pt x="15814" y="2354"/>
                    <a:pt x="15757" y="2410"/>
                  </a:cubicBezTo>
                  <a:lnTo>
                    <a:pt x="15757" y="2410"/>
                  </a:lnTo>
                  <a:cubicBezTo>
                    <a:pt x="15751" y="2401"/>
                    <a:pt x="15745" y="2391"/>
                    <a:pt x="15740" y="2381"/>
                  </a:cubicBezTo>
                  <a:cubicBezTo>
                    <a:pt x="15564" y="2106"/>
                    <a:pt x="15464" y="1805"/>
                    <a:pt x="15489" y="1479"/>
                  </a:cubicBezTo>
                  <a:cubicBezTo>
                    <a:pt x="15489" y="1329"/>
                    <a:pt x="15514" y="1153"/>
                    <a:pt x="15564" y="1028"/>
                  </a:cubicBezTo>
                  <a:cubicBezTo>
                    <a:pt x="15614" y="903"/>
                    <a:pt x="15715" y="802"/>
                    <a:pt x="15765" y="802"/>
                  </a:cubicBezTo>
                  <a:close/>
                  <a:moveTo>
                    <a:pt x="9564" y="542"/>
                  </a:moveTo>
                  <a:cubicBezTo>
                    <a:pt x="9624" y="542"/>
                    <a:pt x="9694" y="560"/>
                    <a:pt x="9750" y="602"/>
                  </a:cubicBezTo>
                  <a:cubicBezTo>
                    <a:pt x="10000" y="752"/>
                    <a:pt x="10176" y="1053"/>
                    <a:pt x="10251" y="1354"/>
                  </a:cubicBezTo>
                  <a:cubicBezTo>
                    <a:pt x="10351" y="1654"/>
                    <a:pt x="10326" y="1980"/>
                    <a:pt x="10201" y="2231"/>
                  </a:cubicBezTo>
                  <a:cubicBezTo>
                    <a:pt x="10131" y="2370"/>
                    <a:pt x="10031" y="2501"/>
                    <a:pt x="9909" y="2611"/>
                  </a:cubicBezTo>
                  <a:lnTo>
                    <a:pt x="9909" y="2611"/>
                  </a:lnTo>
                  <a:cubicBezTo>
                    <a:pt x="9413" y="2202"/>
                    <a:pt x="9130" y="1544"/>
                    <a:pt x="9248" y="953"/>
                  </a:cubicBezTo>
                  <a:cubicBezTo>
                    <a:pt x="9298" y="802"/>
                    <a:pt x="9374" y="652"/>
                    <a:pt x="9449" y="577"/>
                  </a:cubicBezTo>
                  <a:cubicBezTo>
                    <a:pt x="9471" y="554"/>
                    <a:pt x="9514" y="542"/>
                    <a:pt x="9564" y="542"/>
                  </a:cubicBezTo>
                  <a:close/>
                  <a:moveTo>
                    <a:pt x="3985" y="0"/>
                  </a:moveTo>
                  <a:cubicBezTo>
                    <a:pt x="3885" y="25"/>
                    <a:pt x="3810" y="76"/>
                    <a:pt x="3735" y="126"/>
                  </a:cubicBezTo>
                  <a:cubicBezTo>
                    <a:pt x="3609" y="251"/>
                    <a:pt x="3559" y="426"/>
                    <a:pt x="3534" y="577"/>
                  </a:cubicBezTo>
                  <a:cubicBezTo>
                    <a:pt x="3480" y="1008"/>
                    <a:pt x="3619" y="1426"/>
                    <a:pt x="3850" y="1803"/>
                  </a:cubicBezTo>
                  <a:lnTo>
                    <a:pt x="3850" y="1803"/>
                  </a:lnTo>
                  <a:cubicBezTo>
                    <a:pt x="3527" y="2005"/>
                    <a:pt x="3172" y="2111"/>
                    <a:pt x="2857" y="2156"/>
                  </a:cubicBezTo>
                  <a:cubicBezTo>
                    <a:pt x="2700" y="2187"/>
                    <a:pt x="2547" y="2201"/>
                    <a:pt x="2400" y="2201"/>
                  </a:cubicBezTo>
                  <a:cubicBezTo>
                    <a:pt x="2196" y="2201"/>
                    <a:pt x="2005" y="2174"/>
                    <a:pt x="1830" y="2131"/>
                  </a:cubicBezTo>
                  <a:cubicBezTo>
                    <a:pt x="1228" y="2005"/>
                    <a:pt x="802" y="1730"/>
                    <a:pt x="526" y="1554"/>
                  </a:cubicBezTo>
                  <a:cubicBezTo>
                    <a:pt x="251" y="1354"/>
                    <a:pt x="125" y="1228"/>
                    <a:pt x="125" y="1228"/>
                  </a:cubicBezTo>
                  <a:lnTo>
                    <a:pt x="0" y="1228"/>
                  </a:lnTo>
                  <a:lnTo>
                    <a:pt x="0" y="1354"/>
                  </a:lnTo>
                  <a:cubicBezTo>
                    <a:pt x="0" y="1354"/>
                    <a:pt x="125" y="1479"/>
                    <a:pt x="426" y="1705"/>
                  </a:cubicBezTo>
                  <a:cubicBezTo>
                    <a:pt x="702" y="1905"/>
                    <a:pt x="1128" y="2181"/>
                    <a:pt x="1780" y="2331"/>
                  </a:cubicBezTo>
                  <a:cubicBezTo>
                    <a:pt x="1994" y="2389"/>
                    <a:pt x="2230" y="2422"/>
                    <a:pt x="2479" y="2422"/>
                  </a:cubicBezTo>
                  <a:cubicBezTo>
                    <a:pt x="2953" y="2422"/>
                    <a:pt x="3473" y="2301"/>
                    <a:pt x="3979" y="1997"/>
                  </a:cubicBezTo>
                  <a:lnTo>
                    <a:pt x="3979" y="1997"/>
                  </a:lnTo>
                  <a:cubicBezTo>
                    <a:pt x="4036" y="2077"/>
                    <a:pt x="4097" y="2155"/>
                    <a:pt x="4161" y="2231"/>
                  </a:cubicBezTo>
                  <a:cubicBezTo>
                    <a:pt x="4587" y="2682"/>
                    <a:pt x="5138" y="3008"/>
                    <a:pt x="5740" y="3233"/>
                  </a:cubicBezTo>
                  <a:cubicBezTo>
                    <a:pt x="6366" y="3434"/>
                    <a:pt x="7018" y="3509"/>
                    <a:pt x="7694" y="3534"/>
                  </a:cubicBezTo>
                  <a:cubicBezTo>
                    <a:pt x="8346" y="3509"/>
                    <a:pt x="9073" y="3509"/>
                    <a:pt x="9750" y="3183"/>
                  </a:cubicBezTo>
                  <a:cubicBezTo>
                    <a:pt x="9823" y="3155"/>
                    <a:pt x="9897" y="3119"/>
                    <a:pt x="9968" y="3076"/>
                  </a:cubicBezTo>
                  <a:lnTo>
                    <a:pt x="9968" y="3076"/>
                  </a:lnTo>
                  <a:cubicBezTo>
                    <a:pt x="10563" y="3459"/>
                    <a:pt x="11267" y="3587"/>
                    <a:pt x="11930" y="3609"/>
                  </a:cubicBezTo>
                  <a:cubicBezTo>
                    <a:pt x="12040" y="3617"/>
                    <a:pt x="12150" y="3620"/>
                    <a:pt x="12260" y="3620"/>
                  </a:cubicBezTo>
                  <a:cubicBezTo>
                    <a:pt x="12526" y="3620"/>
                    <a:pt x="12792" y="3602"/>
                    <a:pt x="13058" y="3584"/>
                  </a:cubicBezTo>
                  <a:lnTo>
                    <a:pt x="13609" y="3509"/>
                  </a:lnTo>
                  <a:cubicBezTo>
                    <a:pt x="13785" y="3484"/>
                    <a:pt x="13960" y="3434"/>
                    <a:pt x="14161" y="3409"/>
                  </a:cubicBezTo>
                  <a:cubicBezTo>
                    <a:pt x="14512" y="3309"/>
                    <a:pt x="14862" y="3233"/>
                    <a:pt x="15213" y="3083"/>
                  </a:cubicBezTo>
                  <a:cubicBezTo>
                    <a:pt x="15383" y="3010"/>
                    <a:pt x="15547" y="2926"/>
                    <a:pt x="15702" y="2827"/>
                  </a:cubicBezTo>
                  <a:lnTo>
                    <a:pt x="15702" y="2827"/>
                  </a:lnTo>
                  <a:cubicBezTo>
                    <a:pt x="16124" y="3264"/>
                    <a:pt x="16748" y="3467"/>
                    <a:pt x="17319" y="3509"/>
                  </a:cubicBezTo>
                  <a:cubicBezTo>
                    <a:pt x="17474" y="3526"/>
                    <a:pt x="17628" y="3534"/>
                    <a:pt x="17780" y="3534"/>
                  </a:cubicBezTo>
                  <a:cubicBezTo>
                    <a:pt x="18293" y="3534"/>
                    <a:pt x="18791" y="3444"/>
                    <a:pt x="19273" y="3309"/>
                  </a:cubicBezTo>
                  <a:cubicBezTo>
                    <a:pt x="19886" y="3137"/>
                    <a:pt x="20498" y="2870"/>
                    <a:pt x="20900" y="2390"/>
                  </a:cubicBezTo>
                  <a:lnTo>
                    <a:pt x="20900" y="2390"/>
                  </a:lnTo>
                  <a:cubicBezTo>
                    <a:pt x="21401" y="2759"/>
                    <a:pt x="21981" y="2901"/>
                    <a:pt x="22487" y="2901"/>
                  </a:cubicBezTo>
                  <a:cubicBezTo>
                    <a:pt x="22654" y="2901"/>
                    <a:pt x="22813" y="2885"/>
                    <a:pt x="22958" y="2857"/>
                  </a:cubicBezTo>
                  <a:cubicBezTo>
                    <a:pt x="23609" y="2707"/>
                    <a:pt x="24035" y="2381"/>
                    <a:pt x="24311" y="2181"/>
                  </a:cubicBezTo>
                  <a:cubicBezTo>
                    <a:pt x="24461" y="2081"/>
                    <a:pt x="24562" y="1980"/>
                    <a:pt x="24637" y="1930"/>
                  </a:cubicBezTo>
                  <a:cubicBezTo>
                    <a:pt x="24687" y="1880"/>
                    <a:pt x="24737" y="1830"/>
                    <a:pt x="24737" y="1830"/>
                  </a:cubicBezTo>
                  <a:lnTo>
                    <a:pt x="24737" y="1730"/>
                  </a:lnTo>
                  <a:lnTo>
                    <a:pt x="24612" y="1730"/>
                  </a:lnTo>
                  <a:cubicBezTo>
                    <a:pt x="24612" y="1730"/>
                    <a:pt x="24587" y="1755"/>
                    <a:pt x="24512" y="1805"/>
                  </a:cubicBezTo>
                  <a:cubicBezTo>
                    <a:pt x="24461" y="1855"/>
                    <a:pt x="24361" y="1955"/>
                    <a:pt x="24211" y="2030"/>
                  </a:cubicBezTo>
                  <a:cubicBezTo>
                    <a:pt x="23935" y="2231"/>
                    <a:pt x="23509" y="2507"/>
                    <a:pt x="22908" y="2582"/>
                  </a:cubicBezTo>
                  <a:cubicBezTo>
                    <a:pt x="22786" y="2607"/>
                    <a:pt x="22658" y="2620"/>
                    <a:pt x="22525" y="2620"/>
                  </a:cubicBezTo>
                  <a:cubicBezTo>
                    <a:pt x="22063" y="2620"/>
                    <a:pt x="21546" y="2462"/>
                    <a:pt x="21088" y="2111"/>
                  </a:cubicBezTo>
                  <a:lnTo>
                    <a:pt x="21088" y="2111"/>
                  </a:lnTo>
                  <a:cubicBezTo>
                    <a:pt x="21195" y="1909"/>
                    <a:pt x="21261" y="1681"/>
                    <a:pt x="21278" y="1454"/>
                  </a:cubicBezTo>
                  <a:cubicBezTo>
                    <a:pt x="21304" y="1153"/>
                    <a:pt x="21253" y="827"/>
                    <a:pt x="21103" y="552"/>
                  </a:cubicBezTo>
                  <a:cubicBezTo>
                    <a:pt x="21028" y="401"/>
                    <a:pt x="20953" y="276"/>
                    <a:pt x="20827" y="176"/>
                  </a:cubicBezTo>
                  <a:cubicBezTo>
                    <a:pt x="20752" y="101"/>
                    <a:pt x="20677" y="50"/>
                    <a:pt x="20577" y="25"/>
                  </a:cubicBezTo>
                  <a:cubicBezTo>
                    <a:pt x="20550" y="19"/>
                    <a:pt x="20519" y="16"/>
                    <a:pt x="20487" y="16"/>
                  </a:cubicBezTo>
                  <a:cubicBezTo>
                    <a:pt x="20399" y="16"/>
                    <a:pt x="20299" y="39"/>
                    <a:pt x="20226" y="76"/>
                  </a:cubicBezTo>
                  <a:lnTo>
                    <a:pt x="20151" y="126"/>
                  </a:lnTo>
                  <a:cubicBezTo>
                    <a:pt x="20101" y="176"/>
                    <a:pt x="20075" y="201"/>
                    <a:pt x="20025" y="226"/>
                  </a:cubicBezTo>
                  <a:cubicBezTo>
                    <a:pt x="19975" y="301"/>
                    <a:pt x="19925" y="376"/>
                    <a:pt x="19900" y="451"/>
                  </a:cubicBezTo>
                  <a:cubicBezTo>
                    <a:pt x="19850" y="627"/>
                    <a:pt x="19850" y="777"/>
                    <a:pt x="19875" y="928"/>
                  </a:cubicBezTo>
                  <a:cubicBezTo>
                    <a:pt x="19972" y="1484"/>
                    <a:pt x="20302" y="1877"/>
                    <a:pt x="20640" y="2174"/>
                  </a:cubicBezTo>
                  <a:lnTo>
                    <a:pt x="20640" y="2174"/>
                  </a:lnTo>
                  <a:cubicBezTo>
                    <a:pt x="20336" y="2614"/>
                    <a:pt x="19792" y="2885"/>
                    <a:pt x="19223" y="3058"/>
                  </a:cubicBezTo>
                  <a:cubicBezTo>
                    <a:pt x="18762" y="3173"/>
                    <a:pt x="18272" y="3259"/>
                    <a:pt x="17786" y="3259"/>
                  </a:cubicBezTo>
                  <a:cubicBezTo>
                    <a:pt x="17638" y="3259"/>
                    <a:pt x="17490" y="3251"/>
                    <a:pt x="17344" y="3233"/>
                  </a:cubicBezTo>
                  <a:cubicBezTo>
                    <a:pt x="16831" y="3192"/>
                    <a:pt x="16301" y="3017"/>
                    <a:pt x="15947" y="2652"/>
                  </a:cubicBezTo>
                  <a:lnTo>
                    <a:pt x="15947" y="2652"/>
                  </a:lnTo>
                  <a:cubicBezTo>
                    <a:pt x="16023" y="2591"/>
                    <a:pt x="16096" y="2526"/>
                    <a:pt x="16166" y="2456"/>
                  </a:cubicBezTo>
                  <a:cubicBezTo>
                    <a:pt x="16441" y="2181"/>
                    <a:pt x="16617" y="1755"/>
                    <a:pt x="16567" y="1354"/>
                  </a:cubicBezTo>
                  <a:cubicBezTo>
                    <a:pt x="16567" y="1128"/>
                    <a:pt x="16466" y="928"/>
                    <a:pt x="16341" y="752"/>
                  </a:cubicBezTo>
                  <a:cubicBezTo>
                    <a:pt x="16241" y="577"/>
                    <a:pt x="16015" y="451"/>
                    <a:pt x="15765" y="451"/>
                  </a:cubicBezTo>
                  <a:cubicBezTo>
                    <a:pt x="15439" y="477"/>
                    <a:pt x="15314" y="727"/>
                    <a:pt x="15238" y="903"/>
                  </a:cubicBezTo>
                  <a:cubicBezTo>
                    <a:pt x="15163" y="1103"/>
                    <a:pt x="15163" y="1304"/>
                    <a:pt x="15163" y="1479"/>
                  </a:cubicBezTo>
                  <a:cubicBezTo>
                    <a:pt x="15163" y="1855"/>
                    <a:pt x="15263" y="2231"/>
                    <a:pt x="15489" y="2557"/>
                  </a:cubicBezTo>
                  <a:cubicBezTo>
                    <a:pt x="15500" y="2574"/>
                    <a:pt x="15511" y="2591"/>
                    <a:pt x="15523" y="2608"/>
                  </a:cubicBezTo>
                  <a:lnTo>
                    <a:pt x="15523" y="2608"/>
                  </a:lnTo>
                  <a:cubicBezTo>
                    <a:pt x="15122" y="2898"/>
                    <a:pt x="14603" y="3074"/>
                    <a:pt x="14111" y="3183"/>
                  </a:cubicBezTo>
                  <a:cubicBezTo>
                    <a:pt x="13935" y="3208"/>
                    <a:pt x="13760" y="3258"/>
                    <a:pt x="13584" y="3284"/>
                  </a:cubicBezTo>
                  <a:lnTo>
                    <a:pt x="13033" y="3334"/>
                  </a:lnTo>
                  <a:cubicBezTo>
                    <a:pt x="12857" y="3346"/>
                    <a:pt x="12676" y="3352"/>
                    <a:pt x="12494" y="3352"/>
                  </a:cubicBezTo>
                  <a:cubicBezTo>
                    <a:pt x="12312" y="3352"/>
                    <a:pt x="12131" y="3346"/>
                    <a:pt x="11955" y="3334"/>
                  </a:cubicBezTo>
                  <a:cubicBezTo>
                    <a:pt x="11359" y="3291"/>
                    <a:pt x="10746" y="3158"/>
                    <a:pt x="10252" y="2858"/>
                  </a:cubicBezTo>
                  <a:lnTo>
                    <a:pt x="10252" y="2858"/>
                  </a:lnTo>
                  <a:cubicBezTo>
                    <a:pt x="10382" y="2732"/>
                    <a:pt x="10496" y="2580"/>
                    <a:pt x="10577" y="2406"/>
                  </a:cubicBezTo>
                  <a:cubicBezTo>
                    <a:pt x="10777" y="2055"/>
                    <a:pt x="10777" y="1604"/>
                    <a:pt x="10652" y="1228"/>
                  </a:cubicBezTo>
                  <a:cubicBezTo>
                    <a:pt x="10527" y="878"/>
                    <a:pt x="10301" y="527"/>
                    <a:pt x="9925" y="301"/>
                  </a:cubicBezTo>
                  <a:cubicBezTo>
                    <a:pt x="9830" y="233"/>
                    <a:pt x="9706" y="188"/>
                    <a:pt x="9572" y="188"/>
                  </a:cubicBezTo>
                  <a:cubicBezTo>
                    <a:pt x="9459" y="188"/>
                    <a:pt x="9338" y="221"/>
                    <a:pt x="9223" y="301"/>
                  </a:cubicBezTo>
                  <a:cubicBezTo>
                    <a:pt x="9048" y="477"/>
                    <a:pt x="8973" y="677"/>
                    <a:pt x="8923" y="878"/>
                  </a:cubicBezTo>
                  <a:cubicBezTo>
                    <a:pt x="8787" y="1601"/>
                    <a:pt x="9100" y="2325"/>
                    <a:pt x="9623" y="2809"/>
                  </a:cubicBezTo>
                  <a:lnTo>
                    <a:pt x="9623" y="2809"/>
                  </a:lnTo>
                  <a:cubicBezTo>
                    <a:pt x="9607" y="2817"/>
                    <a:pt x="9591" y="2825"/>
                    <a:pt x="9574" y="2832"/>
                  </a:cubicBezTo>
                  <a:cubicBezTo>
                    <a:pt x="8998" y="3133"/>
                    <a:pt x="8346" y="3233"/>
                    <a:pt x="7669" y="3284"/>
                  </a:cubicBezTo>
                  <a:cubicBezTo>
                    <a:pt x="7043" y="3284"/>
                    <a:pt x="6391" y="3208"/>
                    <a:pt x="5815" y="3008"/>
                  </a:cubicBezTo>
                  <a:cubicBezTo>
                    <a:pt x="5238" y="2832"/>
                    <a:pt x="4712" y="2507"/>
                    <a:pt x="4336" y="2081"/>
                  </a:cubicBezTo>
                  <a:cubicBezTo>
                    <a:pt x="4277" y="2014"/>
                    <a:pt x="4222" y="1945"/>
                    <a:pt x="4170" y="1873"/>
                  </a:cubicBezTo>
                  <a:lnTo>
                    <a:pt x="4170" y="1873"/>
                  </a:lnTo>
                  <a:cubicBezTo>
                    <a:pt x="4336" y="1754"/>
                    <a:pt x="4483" y="1601"/>
                    <a:pt x="4612" y="1429"/>
                  </a:cubicBezTo>
                  <a:cubicBezTo>
                    <a:pt x="4762" y="1203"/>
                    <a:pt x="4862" y="928"/>
                    <a:pt x="4812" y="627"/>
                  </a:cubicBezTo>
                  <a:cubicBezTo>
                    <a:pt x="4787" y="502"/>
                    <a:pt x="4737" y="351"/>
                    <a:pt x="4637" y="226"/>
                  </a:cubicBezTo>
                  <a:cubicBezTo>
                    <a:pt x="4511" y="126"/>
                    <a:pt x="4361" y="25"/>
                    <a:pt x="4211" y="25"/>
                  </a:cubicBezTo>
                  <a:lnTo>
                    <a:pt x="41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6"/>
            <p:cNvSpPr/>
            <p:nvPr/>
          </p:nvSpPr>
          <p:spPr>
            <a:xfrm>
              <a:off x="4004625" y="2314075"/>
              <a:ext cx="974975" cy="226325"/>
            </a:xfrm>
            <a:custGeom>
              <a:rect b="b" l="l" r="r" t="t"/>
              <a:pathLst>
                <a:path extrusionOk="0" h="9053" w="38999">
                  <a:moveTo>
                    <a:pt x="32547" y="1332"/>
                  </a:moveTo>
                  <a:cubicBezTo>
                    <a:pt x="32622" y="1332"/>
                    <a:pt x="32694" y="1357"/>
                    <a:pt x="32758" y="1414"/>
                  </a:cubicBezTo>
                  <a:cubicBezTo>
                    <a:pt x="33008" y="1589"/>
                    <a:pt x="33109" y="2015"/>
                    <a:pt x="33134" y="2416"/>
                  </a:cubicBezTo>
                  <a:cubicBezTo>
                    <a:pt x="33154" y="2742"/>
                    <a:pt x="33125" y="3081"/>
                    <a:pt x="33052" y="3420"/>
                  </a:cubicBezTo>
                  <a:lnTo>
                    <a:pt x="33052" y="3420"/>
                  </a:lnTo>
                  <a:cubicBezTo>
                    <a:pt x="32884" y="3368"/>
                    <a:pt x="32717" y="3302"/>
                    <a:pt x="32557" y="3218"/>
                  </a:cubicBezTo>
                  <a:cubicBezTo>
                    <a:pt x="32256" y="3068"/>
                    <a:pt x="31981" y="2842"/>
                    <a:pt x="31830" y="2566"/>
                  </a:cubicBezTo>
                  <a:cubicBezTo>
                    <a:pt x="31705" y="2266"/>
                    <a:pt x="31730" y="1915"/>
                    <a:pt x="31956" y="1689"/>
                  </a:cubicBezTo>
                  <a:cubicBezTo>
                    <a:pt x="32135" y="1491"/>
                    <a:pt x="32354" y="1332"/>
                    <a:pt x="32547" y="1332"/>
                  </a:cubicBezTo>
                  <a:close/>
                  <a:moveTo>
                    <a:pt x="6730" y="2490"/>
                  </a:moveTo>
                  <a:cubicBezTo>
                    <a:pt x="6742" y="2490"/>
                    <a:pt x="6755" y="2490"/>
                    <a:pt x="6768" y="2491"/>
                  </a:cubicBezTo>
                  <a:cubicBezTo>
                    <a:pt x="6918" y="2516"/>
                    <a:pt x="7093" y="2617"/>
                    <a:pt x="7244" y="2767"/>
                  </a:cubicBezTo>
                  <a:cubicBezTo>
                    <a:pt x="7369" y="2892"/>
                    <a:pt x="7444" y="3068"/>
                    <a:pt x="7419" y="3218"/>
                  </a:cubicBezTo>
                  <a:cubicBezTo>
                    <a:pt x="7394" y="3368"/>
                    <a:pt x="7269" y="3519"/>
                    <a:pt x="7118" y="3619"/>
                  </a:cubicBezTo>
                  <a:cubicBezTo>
                    <a:pt x="6968" y="3744"/>
                    <a:pt x="6818" y="3820"/>
                    <a:pt x="6642" y="3895"/>
                  </a:cubicBezTo>
                  <a:cubicBezTo>
                    <a:pt x="6334" y="4027"/>
                    <a:pt x="6017" y="4115"/>
                    <a:pt x="5700" y="4171"/>
                  </a:cubicBezTo>
                  <a:lnTo>
                    <a:pt x="5700" y="4171"/>
                  </a:lnTo>
                  <a:cubicBezTo>
                    <a:pt x="5703" y="3823"/>
                    <a:pt x="5779" y="3485"/>
                    <a:pt x="5915" y="3193"/>
                  </a:cubicBezTo>
                  <a:cubicBezTo>
                    <a:pt x="6085" y="2830"/>
                    <a:pt x="6371" y="2490"/>
                    <a:pt x="6730" y="2490"/>
                  </a:cubicBezTo>
                  <a:close/>
                  <a:moveTo>
                    <a:pt x="25485" y="3177"/>
                  </a:moveTo>
                  <a:cubicBezTo>
                    <a:pt x="25523" y="3177"/>
                    <a:pt x="25559" y="3183"/>
                    <a:pt x="25590" y="3193"/>
                  </a:cubicBezTo>
                  <a:cubicBezTo>
                    <a:pt x="25765" y="3268"/>
                    <a:pt x="25890" y="3494"/>
                    <a:pt x="25941" y="3719"/>
                  </a:cubicBezTo>
                  <a:cubicBezTo>
                    <a:pt x="26066" y="4221"/>
                    <a:pt x="26016" y="4772"/>
                    <a:pt x="25865" y="5273"/>
                  </a:cubicBezTo>
                  <a:cubicBezTo>
                    <a:pt x="25840" y="5361"/>
                    <a:pt x="25813" y="5448"/>
                    <a:pt x="25784" y="5535"/>
                  </a:cubicBezTo>
                  <a:lnTo>
                    <a:pt x="25784" y="5535"/>
                  </a:lnTo>
                  <a:cubicBezTo>
                    <a:pt x="25564" y="5295"/>
                    <a:pt x="25372" y="5031"/>
                    <a:pt x="25214" y="4747"/>
                  </a:cubicBezTo>
                  <a:cubicBezTo>
                    <a:pt x="25088" y="4546"/>
                    <a:pt x="24988" y="4296"/>
                    <a:pt x="24938" y="4045"/>
                  </a:cubicBezTo>
                  <a:cubicBezTo>
                    <a:pt x="24913" y="3820"/>
                    <a:pt x="24913" y="3569"/>
                    <a:pt x="25063" y="3393"/>
                  </a:cubicBezTo>
                  <a:cubicBezTo>
                    <a:pt x="25088" y="3343"/>
                    <a:pt x="25113" y="3318"/>
                    <a:pt x="25164" y="3293"/>
                  </a:cubicBezTo>
                  <a:lnTo>
                    <a:pt x="25314" y="3218"/>
                  </a:lnTo>
                  <a:cubicBezTo>
                    <a:pt x="25373" y="3189"/>
                    <a:pt x="25431" y="3177"/>
                    <a:pt x="25485" y="3177"/>
                  </a:cubicBezTo>
                  <a:close/>
                  <a:moveTo>
                    <a:pt x="16278" y="4436"/>
                  </a:moveTo>
                  <a:cubicBezTo>
                    <a:pt x="16295" y="4436"/>
                    <a:pt x="16309" y="4439"/>
                    <a:pt x="16316" y="4446"/>
                  </a:cubicBezTo>
                  <a:cubicBezTo>
                    <a:pt x="16392" y="4446"/>
                    <a:pt x="16442" y="4446"/>
                    <a:pt x="16492" y="4471"/>
                  </a:cubicBezTo>
                  <a:cubicBezTo>
                    <a:pt x="16717" y="4521"/>
                    <a:pt x="16868" y="4672"/>
                    <a:pt x="16893" y="4897"/>
                  </a:cubicBezTo>
                  <a:cubicBezTo>
                    <a:pt x="16943" y="5123"/>
                    <a:pt x="16868" y="5399"/>
                    <a:pt x="16768" y="5624"/>
                  </a:cubicBezTo>
                  <a:cubicBezTo>
                    <a:pt x="16640" y="5926"/>
                    <a:pt x="16443" y="6198"/>
                    <a:pt x="16213" y="6439"/>
                  </a:cubicBezTo>
                  <a:lnTo>
                    <a:pt x="16213" y="6439"/>
                  </a:lnTo>
                  <a:cubicBezTo>
                    <a:pt x="15981" y="6082"/>
                    <a:pt x="15799" y="5685"/>
                    <a:pt x="15740" y="5273"/>
                  </a:cubicBezTo>
                  <a:cubicBezTo>
                    <a:pt x="15715" y="5023"/>
                    <a:pt x="15740" y="4747"/>
                    <a:pt x="15865" y="4596"/>
                  </a:cubicBezTo>
                  <a:cubicBezTo>
                    <a:pt x="15941" y="4521"/>
                    <a:pt x="16041" y="4496"/>
                    <a:pt x="16141" y="4471"/>
                  </a:cubicBezTo>
                  <a:cubicBezTo>
                    <a:pt x="16176" y="4453"/>
                    <a:pt x="16237" y="4436"/>
                    <a:pt x="16278" y="4436"/>
                  </a:cubicBezTo>
                  <a:close/>
                  <a:moveTo>
                    <a:pt x="112" y="0"/>
                  </a:moveTo>
                  <a:cubicBezTo>
                    <a:pt x="78" y="0"/>
                    <a:pt x="51" y="23"/>
                    <a:pt x="51" y="60"/>
                  </a:cubicBezTo>
                  <a:cubicBezTo>
                    <a:pt x="51" y="60"/>
                    <a:pt x="1" y="361"/>
                    <a:pt x="101" y="912"/>
                  </a:cubicBezTo>
                  <a:cubicBezTo>
                    <a:pt x="201" y="1439"/>
                    <a:pt x="477" y="2241"/>
                    <a:pt x="1204" y="2992"/>
                  </a:cubicBezTo>
                  <a:cubicBezTo>
                    <a:pt x="1580" y="3343"/>
                    <a:pt x="2006" y="3719"/>
                    <a:pt x="2557" y="3995"/>
                  </a:cubicBezTo>
                  <a:cubicBezTo>
                    <a:pt x="3133" y="4271"/>
                    <a:pt x="3785" y="4446"/>
                    <a:pt x="4512" y="4496"/>
                  </a:cubicBezTo>
                  <a:cubicBezTo>
                    <a:pt x="4610" y="4500"/>
                    <a:pt x="4710" y="4502"/>
                    <a:pt x="4812" y="4502"/>
                  </a:cubicBezTo>
                  <a:cubicBezTo>
                    <a:pt x="5024" y="4502"/>
                    <a:pt x="5242" y="4493"/>
                    <a:pt x="5463" y="4470"/>
                  </a:cubicBezTo>
                  <a:lnTo>
                    <a:pt x="5463" y="4470"/>
                  </a:lnTo>
                  <a:cubicBezTo>
                    <a:pt x="5463" y="4479"/>
                    <a:pt x="5464" y="4487"/>
                    <a:pt x="5464" y="4496"/>
                  </a:cubicBezTo>
                  <a:cubicBezTo>
                    <a:pt x="5539" y="5449"/>
                    <a:pt x="6091" y="6376"/>
                    <a:pt x="6893" y="6977"/>
                  </a:cubicBezTo>
                  <a:cubicBezTo>
                    <a:pt x="7695" y="7604"/>
                    <a:pt x="8697" y="7955"/>
                    <a:pt x="9725" y="8180"/>
                  </a:cubicBezTo>
                  <a:cubicBezTo>
                    <a:pt x="9976" y="8231"/>
                    <a:pt x="10226" y="8256"/>
                    <a:pt x="10502" y="8306"/>
                  </a:cubicBezTo>
                  <a:cubicBezTo>
                    <a:pt x="10778" y="8331"/>
                    <a:pt x="11028" y="8381"/>
                    <a:pt x="11304" y="8406"/>
                  </a:cubicBezTo>
                  <a:cubicBezTo>
                    <a:pt x="11522" y="8416"/>
                    <a:pt x="11744" y="8423"/>
                    <a:pt x="11969" y="8423"/>
                  </a:cubicBezTo>
                  <a:cubicBezTo>
                    <a:pt x="12287" y="8423"/>
                    <a:pt x="12610" y="8410"/>
                    <a:pt x="12933" y="8381"/>
                  </a:cubicBezTo>
                  <a:cubicBezTo>
                    <a:pt x="14011" y="8256"/>
                    <a:pt x="15138" y="7855"/>
                    <a:pt x="16041" y="7128"/>
                  </a:cubicBezTo>
                  <a:cubicBezTo>
                    <a:pt x="16098" y="7081"/>
                    <a:pt x="16154" y="7032"/>
                    <a:pt x="16210" y="6982"/>
                  </a:cubicBezTo>
                  <a:lnTo>
                    <a:pt x="16210" y="6982"/>
                  </a:lnTo>
                  <a:cubicBezTo>
                    <a:pt x="16934" y="7881"/>
                    <a:pt x="17943" y="8537"/>
                    <a:pt x="19073" y="8832"/>
                  </a:cubicBezTo>
                  <a:cubicBezTo>
                    <a:pt x="19594" y="8983"/>
                    <a:pt x="20136" y="9053"/>
                    <a:pt x="20678" y="9053"/>
                  </a:cubicBezTo>
                  <a:cubicBezTo>
                    <a:pt x="21309" y="9053"/>
                    <a:pt x="21938" y="8957"/>
                    <a:pt x="22532" y="8782"/>
                  </a:cubicBezTo>
                  <a:cubicBezTo>
                    <a:pt x="23635" y="8456"/>
                    <a:pt x="24712" y="7855"/>
                    <a:pt x="25414" y="6927"/>
                  </a:cubicBezTo>
                  <a:cubicBezTo>
                    <a:pt x="25627" y="6672"/>
                    <a:pt x="25807" y="6393"/>
                    <a:pt x="25951" y="6094"/>
                  </a:cubicBezTo>
                  <a:lnTo>
                    <a:pt x="25951" y="6094"/>
                  </a:lnTo>
                  <a:cubicBezTo>
                    <a:pt x="26391" y="6466"/>
                    <a:pt x="26891" y="6754"/>
                    <a:pt x="27419" y="6952"/>
                  </a:cubicBezTo>
                  <a:cubicBezTo>
                    <a:pt x="27869" y="7110"/>
                    <a:pt x="28340" y="7207"/>
                    <a:pt x="28812" y="7207"/>
                  </a:cubicBezTo>
                  <a:cubicBezTo>
                    <a:pt x="28866" y="7207"/>
                    <a:pt x="28919" y="7206"/>
                    <a:pt x="28973" y="7203"/>
                  </a:cubicBezTo>
                  <a:cubicBezTo>
                    <a:pt x="29499" y="7178"/>
                    <a:pt x="30001" y="7028"/>
                    <a:pt x="30477" y="6852"/>
                  </a:cubicBezTo>
                  <a:cubicBezTo>
                    <a:pt x="31905" y="6333"/>
                    <a:pt x="32936" y="5126"/>
                    <a:pt x="33334" y="3803"/>
                  </a:cubicBezTo>
                  <a:lnTo>
                    <a:pt x="33334" y="3803"/>
                  </a:lnTo>
                  <a:cubicBezTo>
                    <a:pt x="33694" y="3873"/>
                    <a:pt x="34051" y="3895"/>
                    <a:pt x="34387" y="3895"/>
                  </a:cubicBezTo>
                  <a:cubicBezTo>
                    <a:pt x="34988" y="3870"/>
                    <a:pt x="35565" y="3769"/>
                    <a:pt x="36041" y="3644"/>
                  </a:cubicBezTo>
                  <a:cubicBezTo>
                    <a:pt x="37043" y="3393"/>
                    <a:pt x="37745" y="3043"/>
                    <a:pt x="38246" y="2792"/>
                  </a:cubicBezTo>
                  <a:cubicBezTo>
                    <a:pt x="38472" y="2667"/>
                    <a:pt x="38672" y="2566"/>
                    <a:pt x="38773" y="2491"/>
                  </a:cubicBezTo>
                  <a:cubicBezTo>
                    <a:pt x="38898" y="2441"/>
                    <a:pt x="38973" y="2391"/>
                    <a:pt x="38973" y="2391"/>
                  </a:cubicBezTo>
                  <a:lnTo>
                    <a:pt x="38998" y="2291"/>
                  </a:lnTo>
                  <a:cubicBezTo>
                    <a:pt x="38981" y="2273"/>
                    <a:pt x="38950" y="2255"/>
                    <a:pt x="38925" y="2255"/>
                  </a:cubicBezTo>
                  <a:cubicBezTo>
                    <a:pt x="38915" y="2255"/>
                    <a:pt x="38905" y="2258"/>
                    <a:pt x="38898" y="2266"/>
                  </a:cubicBezTo>
                  <a:cubicBezTo>
                    <a:pt x="38898" y="2266"/>
                    <a:pt x="38823" y="2291"/>
                    <a:pt x="38698" y="2366"/>
                  </a:cubicBezTo>
                  <a:cubicBezTo>
                    <a:pt x="38572" y="2416"/>
                    <a:pt x="38397" y="2516"/>
                    <a:pt x="38146" y="2617"/>
                  </a:cubicBezTo>
                  <a:cubicBezTo>
                    <a:pt x="37670" y="2867"/>
                    <a:pt x="36943" y="3168"/>
                    <a:pt x="35991" y="3393"/>
                  </a:cubicBezTo>
                  <a:cubicBezTo>
                    <a:pt x="35515" y="3519"/>
                    <a:pt x="34963" y="3594"/>
                    <a:pt x="34362" y="3594"/>
                  </a:cubicBezTo>
                  <a:cubicBezTo>
                    <a:pt x="34058" y="3594"/>
                    <a:pt x="33734" y="3573"/>
                    <a:pt x="33411" y="3510"/>
                  </a:cubicBezTo>
                  <a:lnTo>
                    <a:pt x="33411" y="3510"/>
                  </a:lnTo>
                  <a:cubicBezTo>
                    <a:pt x="33496" y="3139"/>
                    <a:pt x="33530" y="2762"/>
                    <a:pt x="33510" y="2391"/>
                  </a:cubicBezTo>
                  <a:cubicBezTo>
                    <a:pt x="33510" y="2165"/>
                    <a:pt x="33459" y="1940"/>
                    <a:pt x="33384" y="1714"/>
                  </a:cubicBezTo>
                  <a:cubicBezTo>
                    <a:pt x="33309" y="1489"/>
                    <a:pt x="33209" y="1263"/>
                    <a:pt x="32983" y="1113"/>
                  </a:cubicBezTo>
                  <a:cubicBezTo>
                    <a:pt x="32869" y="1013"/>
                    <a:pt x="32706" y="970"/>
                    <a:pt x="32550" y="970"/>
                  </a:cubicBezTo>
                  <a:cubicBezTo>
                    <a:pt x="32432" y="970"/>
                    <a:pt x="32318" y="994"/>
                    <a:pt x="32231" y="1038"/>
                  </a:cubicBezTo>
                  <a:cubicBezTo>
                    <a:pt x="32106" y="1088"/>
                    <a:pt x="32031" y="1138"/>
                    <a:pt x="31931" y="1213"/>
                  </a:cubicBezTo>
                  <a:cubicBezTo>
                    <a:pt x="31855" y="1288"/>
                    <a:pt x="31780" y="1363"/>
                    <a:pt x="31705" y="1439"/>
                  </a:cubicBezTo>
                  <a:cubicBezTo>
                    <a:pt x="31555" y="1614"/>
                    <a:pt x="31454" y="1840"/>
                    <a:pt x="31429" y="2065"/>
                  </a:cubicBezTo>
                  <a:cubicBezTo>
                    <a:pt x="31404" y="2291"/>
                    <a:pt x="31454" y="2516"/>
                    <a:pt x="31555" y="2717"/>
                  </a:cubicBezTo>
                  <a:cubicBezTo>
                    <a:pt x="31755" y="3093"/>
                    <a:pt x="32081" y="3318"/>
                    <a:pt x="32407" y="3494"/>
                  </a:cubicBezTo>
                  <a:cubicBezTo>
                    <a:pt x="32594" y="3587"/>
                    <a:pt x="32786" y="3660"/>
                    <a:pt x="32978" y="3717"/>
                  </a:cubicBezTo>
                  <a:lnTo>
                    <a:pt x="32978" y="3717"/>
                  </a:lnTo>
                  <a:cubicBezTo>
                    <a:pt x="32865" y="4112"/>
                    <a:pt x="32696" y="4503"/>
                    <a:pt x="32482" y="4872"/>
                  </a:cubicBezTo>
                  <a:cubicBezTo>
                    <a:pt x="32006" y="5624"/>
                    <a:pt x="31279" y="6251"/>
                    <a:pt x="30377" y="6602"/>
                  </a:cubicBezTo>
                  <a:cubicBezTo>
                    <a:pt x="29926" y="6802"/>
                    <a:pt x="29449" y="6902"/>
                    <a:pt x="28973" y="6927"/>
                  </a:cubicBezTo>
                  <a:cubicBezTo>
                    <a:pt x="28911" y="6930"/>
                    <a:pt x="28848" y="6932"/>
                    <a:pt x="28785" y="6932"/>
                  </a:cubicBezTo>
                  <a:cubicBezTo>
                    <a:pt x="28347" y="6932"/>
                    <a:pt x="27914" y="6855"/>
                    <a:pt x="27520" y="6702"/>
                  </a:cubicBezTo>
                  <a:cubicBezTo>
                    <a:pt x="26992" y="6507"/>
                    <a:pt x="26494" y="6205"/>
                    <a:pt x="26071" y="5820"/>
                  </a:cubicBezTo>
                  <a:lnTo>
                    <a:pt x="26071" y="5820"/>
                  </a:lnTo>
                  <a:cubicBezTo>
                    <a:pt x="26128" y="5675"/>
                    <a:pt x="26176" y="5526"/>
                    <a:pt x="26216" y="5373"/>
                  </a:cubicBezTo>
                  <a:cubicBezTo>
                    <a:pt x="26367" y="4822"/>
                    <a:pt x="26442" y="4221"/>
                    <a:pt x="26291" y="3644"/>
                  </a:cubicBezTo>
                  <a:cubicBezTo>
                    <a:pt x="26216" y="3343"/>
                    <a:pt x="26066" y="3018"/>
                    <a:pt x="25715" y="2892"/>
                  </a:cubicBezTo>
                  <a:cubicBezTo>
                    <a:pt x="25636" y="2858"/>
                    <a:pt x="25551" y="2845"/>
                    <a:pt x="25469" y="2845"/>
                  </a:cubicBezTo>
                  <a:cubicBezTo>
                    <a:pt x="25369" y="2845"/>
                    <a:pt x="25271" y="2865"/>
                    <a:pt x="25189" y="2892"/>
                  </a:cubicBezTo>
                  <a:cubicBezTo>
                    <a:pt x="25088" y="2942"/>
                    <a:pt x="25063" y="2967"/>
                    <a:pt x="24988" y="3018"/>
                  </a:cubicBezTo>
                  <a:cubicBezTo>
                    <a:pt x="24913" y="3068"/>
                    <a:pt x="24838" y="3143"/>
                    <a:pt x="24788" y="3193"/>
                  </a:cubicBezTo>
                  <a:cubicBezTo>
                    <a:pt x="24587" y="3469"/>
                    <a:pt x="24587" y="3820"/>
                    <a:pt x="24637" y="4120"/>
                  </a:cubicBezTo>
                  <a:cubicBezTo>
                    <a:pt x="24687" y="4396"/>
                    <a:pt x="24813" y="4672"/>
                    <a:pt x="24938" y="4897"/>
                  </a:cubicBezTo>
                  <a:cubicBezTo>
                    <a:pt x="25144" y="5246"/>
                    <a:pt x="25391" y="5560"/>
                    <a:pt x="25670" y="5836"/>
                  </a:cubicBezTo>
                  <a:lnTo>
                    <a:pt x="25670" y="5836"/>
                  </a:lnTo>
                  <a:cubicBezTo>
                    <a:pt x="25537" y="6155"/>
                    <a:pt x="25371" y="6456"/>
                    <a:pt x="25164" y="6727"/>
                  </a:cubicBezTo>
                  <a:cubicBezTo>
                    <a:pt x="24537" y="7629"/>
                    <a:pt x="23560" y="8281"/>
                    <a:pt x="22457" y="8556"/>
                  </a:cubicBezTo>
                  <a:cubicBezTo>
                    <a:pt x="21886" y="8716"/>
                    <a:pt x="21294" y="8805"/>
                    <a:pt x="20703" y="8805"/>
                  </a:cubicBezTo>
                  <a:cubicBezTo>
                    <a:pt x="20179" y="8805"/>
                    <a:pt x="19655" y="8735"/>
                    <a:pt x="19149" y="8581"/>
                  </a:cubicBezTo>
                  <a:cubicBezTo>
                    <a:pt x="18083" y="8259"/>
                    <a:pt x="17116" y="7619"/>
                    <a:pt x="16441" y="6757"/>
                  </a:cubicBezTo>
                  <a:lnTo>
                    <a:pt x="16441" y="6757"/>
                  </a:lnTo>
                  <a:cubicBezTo>
                    <a:pt x="16710" y="6476"/>
                    <a:pt x="16949" y="6148"/>
                    <a:pt x="17118" y="5774"/>
                  </a:cubicBezTo>
                  <a:cubicBezTo>
                    <a:pt x="17219" y="5499"/>
                    <a:pt x="17294" y="5173"/>
                    <a:pt x="17244" y="4847"/>
                  </a:cubicBezTo>
                  <a:cubicBezTo>
                    <a:pt x="17219" y="4521"/>
                    <a:pt x="16918" y="4170"/>
                    <a:pt x="16567" y="4120"/>
                  </a:cubicBezTo>
                  <a:cubicBezTo>
                    <a:pt x="16492" y="4095"/>
                    <a:pt x="16417" y="4095"/>
                    <a:pt x="16342" y="4095"/>
                  </a:cubicBezTo>
                  <a:cubicBezTo>
                    <a:pt x="16216" y="4095"/>
                    <a:pt x="16166" y="4120"/>
                    <a:pt x="16091" y="4120"/>
                  </a:cubicBezTo>
                  <a:cubicBezTo>
                    <a:pt x="15915" y="4170"/>
                    <a:pt x="15740" y="4221"/>
                    <a:pt x="15615" y="4371"/>
                  </a:cubicBezTo>
                  <a:cubicBezTo>
                    <a:pt x="15364" y="4647"/>
                    <a:pt x="15364" y="5023"/>
                    <a:pt x="15414" y="5323"/>
                  </a:cubicBezTo>
                  <a:cubicBezTo>
                    <a:pt x="15496" y="5816"/>
                    <a:pt x="15713" y="6258"/>
                    <a:pt x="15981" y="6664"/>
                  </a:cubicBezTo>
                  <a:lnTo>
                    <a:pt x="15981" y="6664"/>
                  </a:lnTo>
                  <a:cubicBezTo>
                    <a:pt x="15919" y="6720"/>
                    <a:pt x="15855" y="6775"/>
                    <a:pt x="15790" y="6827"/>
                  </a:cubicBezTo>
                  <a:cubicBezTo>
                    <a:pt x="14938" y="7504"/>
                    <a:pt x="13910" y="7830"/>
                    <a:pt x="12883" y="7980"/>
                  </a:cubicBezTo>
                  <a:cubicBezTo>
                    <a:pt x="12357" y="8055"/>
                    <a:pt x="11830" y="8080"/>
                    <a:pt x="11304" y="8080"/>
                  </a:cubicBezTo>
                  <a:cubicBezTo>
                    <a:pt x="11053" y="8080"/>
                    <a:pt x="10803" y="8055"/>
                    <a:pt x="10527" y="8030"/>
                  </a:cubicBezTo>
                  <a:cubicBezTo>
                    <a:pt x="10276" y="8005"/>
                    <a:pt x="10026" y="7980"/>
                    <a:pt x="9775" y="7930"/>
                  </a:cubicBezTo>
                  <a:cubicBezTo>
                    <a:pt x="9274" y="7830"/>
                    <a:pt x="8773" y="7704"/>
                    <a:pt x="8321" y="7529"/>
                  </a:cubicBezTo>
                  <a:cubicBezTo>
                    <a:pt x="7845" y="7328"/>
                    <a:pt x="7419" y="7103"/>
                    <a:pt x="7043" y="6802"/>
                  </a:cubicBezTo>
                  <a:cubicBezTo>
                    <a:pt x="6266" y="6226"/>
                    <a:pt x="5765" y="5373"/>
                    <a:pt x="5715" y="4471"/>
                  </a:cubicBezTo>
                  <a:cubicBezTo>
                    <a:pt x="5714" y="4460"/>
                    <a:pt x="5712" y="4449"/>
                    <a:pt x="5711" y="4438"/>
                  </a:cubicBezTo>
                  <a:lnTo>
                    <a:pt x="5711" y="4438"/>
                  </a:lnTo>
                  <a:cubicBezTo>
                    <a:pt x="6054" y="4385"/>
                    <a:pt x="6401" y="4293"/>
                    <a:pt x="6742" y="4145"/>
                  </a:cubicBezTo>
                  <a:cubicBezTo>
                    <a:pt x="6918" y="4070"/>
                    <a:pt x="7118" y="3970"/>
                    <a:pt x="7294" y="3820"/>
                  </a:cubicBezTo>
                  <a:cubicBezTo>
                    <a:pt x="7444" y="3694"/>
                    <a:pt x="7620" y="3519"/>
                    <a:pt x="7670" y="3243"/>
                  </a:cubicBezTo>
                  <a:cubicBezTo>
                    <a:pt x="7720" y="2992"/>
                    <a:pt x="7570" y="2742"/>
                    <a:pt x="7419" y="2591"/>
                  </a:cubicBezTo>
                  <a:cubicBezTo>
                    <a:pt x="7244" y="2416"/>
                    <a:pt x="7068" y="2291"/>
                    <a:pt x="6793" y="2241"/>
                  </a:cubicBezTo>
                  <a:cubicBezTo>
                    <a:pt x="6769" y="2238"/>
                    <a:pt x="6745" y="2237"/>
                    <a:pt x="6722" y="2237"/>
                  </a:cubicBezTo>
                  <a:cubicBezTo>
                    <a:pt x="6474" y="2237"/>
                    <a:pt x="6251" y="2356"/>
                    <a:pt x="6091" y="2516"/>
                  </a:cubicBezTo>
                  <a:cubicBezTo>
                    <a:pt x="5915" y="2667"/>
                    <a:pt x="5790" y="2867"/>
                    <a:pt x="5690" y="3093"/>
                  </a:cubicBezTo>
                  <a:cubicBezTo>
                    <a:pt x="5548" y="3436"/>
                    <a:pt x="5472" y="3812"/>
                    <a:pt x="5461" y="4207"/>
                  </a:cubicBezTo>
                  <a:lnTo>
                    <a:pt x="5461" y="4207"/>
                  </a:lnTo>
                  <a:cubicBezTo>
                    <a:pt x="5221" y="4237"/>
                    <a:pt x="4983" y="4250"/>
                    <a:pt x="4751" y="4250"/>
                  </a:cubicBezTo>
                  <a:cubicBezTo>
                    <a:pt x="4671" y="4250"/>
                    <a:pt x="4591" y="4249"/>
                    <a:pt x="4512" y="4246"/>
                  </a:cubicBezTo>
                  <a:cubicBezTo>
                    <a:pt x="3835" y="4195"/>
                    <a:pt x="3209" y="4045"/>
                    <a:pt x="2682" y="3794"/>
                  </a:cubicBezTo>
                  <a:cubicBezTo>
                    <a:pt x="2156" y="3519"/>
                    <a:pt x="1730" y="3168"/>
                    <a:pt x="1379" y="2817"/>
                  </a:cubicBezTo>
                  <a:cubicBezTo>
                    <a:pt x="677" y="2140"/>
                    <a:pt x="377" y="1388"/>
                    <a:pt x="276" y="887"/>
                  </a:cubicBezTo>
                  <a:cubicBezTo>
                    <a:pt x="201" y="612"/>
                    <a:pt x="201" y="411"/>
                    <a:pt x="201" y="286"/>
                  </a:cubicBezTo>
                  <a:cubicBezTo>
                    <a:pt x="201" y="160"/>
                    <a:pt x="201" y="85"/>
                    <a:pt x="201" y="85"/>
                  </a:cubicBezTo>
                  <a:cubicBezTo>
                    <a:pt x="201" y="35"/>
                    <a:pt x="176" y="10"/>
                    <a:pt x="151" y="10"/>
                  </a:cubicBezTo>
                  <a:cubicBezTo>
                    <a:pt x="138" y="3"/>
                    <a:pt x="124"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6"/>
            <p:cNvSpPr/>
            <p:nvPr/>
          </p:nvSpPr>
          <p:spPr>
            <a:xfrm>
              <a:off x="3787200" y="2704675"/>
              <a:ext cx="1358425" cy="250025"/>
            </a:xfrm>
            <a:custGeom>
              <a:rect b="b" l="l" r="r" t="t"/>
              <a:pathLst>
                <a:path extrusionOk="0" h="10001" w="54337">
                  <a:moveTo>
                    <a:pt x="8447" y="251"/>
                  </a:moveTo>
                  <a:cubicBezTo>
                    <a:pt x="8485" y="263"/>
                    <a:pt x="8516" y="263"/>
                    <a:pt x="8544" y="263"/>
                  </a:cubicBezTo>
                  <a:cubicBezTo>
                    <a:pt x="8572" y="263"/>
                    <a:pt x="8597" y="263"/>
                    <a:pt x="8622" y="276"/>
                  </a:cubicBezTo>
                  <a:cubicBezTo>
                    <a:pt x="8848" y="301"/>
                    <a:pt x="9023" y="451"/>
                    <a:pt x="9124" y="627"/>
                  </a:cubicBezTo>
                  <a:cubicBezTo>
                    <a:pt x="9199" y="802"/>
                    <a:pt x="9199" y="1028"/>
                    <a:pt x="9124" y="1228"/>
                  </a:cubicBezTo>
                  <a:cubicBezTo>
                    <a:pt x="8973" y="1629"/>
                    <a:pt x="8647" y="1955"/>
                    <a:pt x="8272" y="2206"/>
                  </a:cubicBezTo>
                  <a:cubicBezTo>
                    <a:pt x="8072" y="2329"/>
                    <a:pt x="7865" y="2436"/>
                    <a:pt x="7654" y="2529"/>
                  </a:cubicBezTo>
                  <a:lnTo>
                    <a:pt x="7654" y="2529"/>
                  </a:lnTo>
                  <a:cubicBezTo>
                    <a:pt x="7599" y="2024"/>
                    <a:pt x="7630" y="1540"/>
                    <a:pt x="7745" y="1078"/>
                  </a:cubicBezTo>
                  <a:cubicBezTo>
                    <a:pt x="7795" y="827"/>
                    <a:pt x="7896" y="602"/>
                    <a:pt x="8046" y="426"/>
                  </a:cubicBezTo>
                  <a:cubicBezTo>
                    <a:pt x="8071" y="376"/>
                    <a:pt x="8121" y="351"/>
                    <a:pt x="8171" y="326"/>
                  </a:cubicBezTo>
                  <a:cubicBezTo>
                    <a:pt x="8221" y="301"/>
                    <a:pt x="8221" y="276"/>
                    <a:pt x="8297" y="276"/>
                  </a:cubicBezTo>
                  <a:lnTo>
                    <a:pt x="8372" y="251"/>
                  </a:lnTo>
                  <a:close/>
                  <a:moveTo>
                    <a:pt x="46467" y="2764"/>
                  </a:moveTo>
                  <a:cubicBezTo>
                    <a:pt x="46518" y="2764"/>
                    <a:pt x="46576" y="2770"/>
                    <a:pt x="46643" y="2782"/>
                  </a:cubicBezTo>
                  <a:cubicBezTo>
                    <a:pt x="46843" y="2807"/>
                    <a:pt x="47019" y="2958"/>
                    <a:pt x="47119" y="3133"/>
                  </a:cubicBezTo>
                  <a:cubicBezTo>
                    <a:pt x="47219" y="3333"/>
                    <a:pt x="47269" y="3584"/>
                    <a:pt x="47244" y="3835"/>
                  </a:cubicBezTo>
                  <a:cubicBezTo>
                    <a:pt x="47223" y="4056"/>
                    <a:pt x="47171" y="4273"/>
                    <a:pt x="47095" y="4484"/>
                  </a:cubicBezTo>
                  <a:lnTo>
                    <a:pt x="47095" y="4484"/>
                  </a:lnTo>
                  <a:cubicBezTo>
                    <a:pt x="46789" y="4234"/>
                    <a:pt x="46526" y="3927"/>
                    <a:pt x="46342" y="3559"/>
                  </a:cubicBezTo>
                  <a:cubicBezTo>
                    <a:pt x="46217" y="3359"/>
                    <a:pt x="46166" y="3108"/>
                    <a:pt x="46192" y="2958"/>
                  </a:cubicBezTo>
                  <a:cubicBezTo>
                    <a:pt x="46229" y="2825"/>
                    <a:pt x="46311" y="2764"/>
                    <a:pt x="46467" y="2764"/>
                  </a:cubicBezTo>
                  <a:close/>
                  <a:moveTo>
                    <a:pt x="14268" y="4385"/>
                  </a:moveTo>
                  <a:cubicBezTo>
                    <a:pt x="14274" y="4385"/>
                    <a:pt x="14280" y="4385"/>
                    <a:pt x="14287" y="4386"/>
                  </a:cubicBezTo>
                  <a:cubicBezTo>
                    <a:pt x="14512" y="4411"/>
                    <a:pt x="14713" y="4687"/>
                    <a:pt x="14713" y="4988"/>
                  </a:cubicBezTo>
                  <a:cubicBezTo>
                    <a:pt x="14745" y="5388"/>
                    <a:pt x="14613" y="5788"/>
                    <a:pt x="14383" y="6117"/>
                  </a:cubicBezTo>
                  <a:lnTo>
                    <a:pt x="14383" y="6117"/>
                  </a:lnTo>
                  <a:cubicBezTo>
                    <a:pt x="14194" y="5777"/>
                    <a:pt x="14066" y="5412"/>
                    <a:pt x="14036" y="5038"/>
                  </a:cubicBezTo>
                  <a:cubicBezTo>
                    <a:pt x="14012" y="4747"/>
                    <a:pt x="14081" y="4385"/>
                    <a:pt x="14268" y="4385"/>
                  </a:cubicBezTo>
                  <a:close/>
                  <a:moveTo>
                    <a:pt x="25332" y="4736"/>
                  </a:moveTo>
                  <a:cubicBezTo>
                    <a:pt x="25343" y="4736"/>
                    <a:pt x="25354" y="4736"/>
                    <a:pt x="25364" y="4737"/>
                  </a:cubicBezTo>
                  <a:cubicBezTo>
                    <a:pt x="25590" y="4737"/>
                    <a:pt x="25665" y="5138"/>
                    <a:pt x="25615" y="5439"/>
                  </a:cubicBezTo>
                  <a:cubicBezTo>
                    <a:pt x="25525" y="5926"/>
                    <a:pt x="25252" y="6375"/>
                    <a:pt x="24910" y="6756"/>
                  </a:cubicBezTo>
                  <a:lnTo>
                    <a:pt x="24910" y="6756"/>
                  </a:lnTo>
                  <a:cubicBezTo>
                    <a:pt x="24726" y="6297"/>
                    <a:pt x="24665" y="5793"/>
                    <a:pt x="24788" y="5338"/>
                  </a:cubicBezTo>
                  <a:cubicBezTo>
                    <a:pt x="24884" y="5025"/>
                    <a:pt x="25073" y="4736"/>
                    <a:pt x="25332" y="4736"/>
                  </a:cubicBezTo>
                  <a:close/>
                  <a:moveTo>
                    <a:pt x="38547" y="4536"/>
                  </a:moveTo>
                  <a:cubicBezTo>
                    <a:pt x="38673" y="4536"/>
                    <a:pt x="38798" y="4562"/>
                    <a:pt x="38923" y="4662"/>
                  </a:cubicBezTo>
                  <a:cubicBezTo>
                    <a:pt x="39149" y="4837"/>
                    <a:pt x="39274" y="5138"/>
                    <a:pt x="39349" y="5464"/>
                  </a:cubicBezTo>
                  <a:cubicBezTo>
                    <a:pt x="39425" y="5934"/>
                    <a:pt x="39344" y="6447"/>
                    <a:pt x="39141" y="6907"/>
                  </a:cubicBezTo>
                  <a:lnTo>
                    <a:pt x="39141" y="6907"/>
                  </a:lnTo>
                  <a:cubicBezTo>
                    <a:pt x="38999" y="6780"/>
                    <a:pt x="38868" y="6642"/>
                    <a:pt x="38748" y="6491"/>
                  </a:cubicBezTo>
                  <a:cubicBezTo>
                    <a:pt x="38547" y="6241"/>
                    <a:pt x="38397" y="5940"/>
                    <a:pt x="38297" y="5639"/>
                  </a:cubicBezTo>
                  <a:cubicBezTo>
                    <a:pt x="38196" y="5338"/>
                    <a:pt x="38146" y="5013"/>
                    <a:pt x="38272" y="4762"/>
                  </a:cubicBezTo>
                  <a:cubicBezTo>
                    <a:pt x="38322" y="4637"/>
                    <a:pt x="38422" y="4562"/>
                    <a:pt x="38547" y="4536"/>
                  </a:cubicBezTo>
                  <a:close/>
                  <a:moveTo>
                    <a:pt x="8246" y="0"/>
                  </a:moveTo>
                  <a:cubicBezTo>
                    <a:pt x="8196" y="0"/>
                    <a:pt x="8096" y="75"/>
                    <a:pt x="8021" y="100"/>
                  </a:cubicBezTo>
                  <a:cubicBezTo>
                    <a:pt x="7971" y="150"/>
                    <a:pt x="7896" y="201"/>
                    <a:pt x="7845" y="251"/>
                  </a:cubicBezTo>
                  <a:cubicBezTo>
                    <a:pt x="7645" y="476"/>
                    <a:pt x="7570" y="752"/>
                    <a:pt x="7495" y="1003"/>
                  </a:cubicBezTo>
                  <a:cubicBezTo>
                    <a:pt x="7373" y="1537"/>
                    <a:pt x="7369" y="2071"/>
                    <a:pt x="7415" y="2628"/>
                  </a:cubicBezTo>
                  <a:lnTo>
                    <a:pt x="7415" y="2628"/>
                  </a:lnTo>
                  <a:cubicBezTo>
                    <a:pt x="6931" y="2816"/>
                    <a:pt x="6434" y="2939"/>
                    <a:pt x="5966" y="3033"/>
                  </a:cubicBezTo>
                  <a:cubicBezTo>
                    <a:pt x="5441" y="3138"/>
                    <a:pt x="4929" y="3181"/>
                    <a:pt x="4455" y="3181"/>
                  </a:cubicBezTo>
                  <a:cubicBezTo>
                    <a:pt x="4249" y="3181"/>
                    <a:pt x="4050" y="3173"/>
                    <a:pt x="3860" y="3158"/>
                  </a:cubicBezTo>
                  <a:cubicBezTo>
                    <a:pt x="2582" y="3058"/>
                    <a:pt x="1605" y="2707"/>
                    <a:pt x="1003" y="2406"/>
                  </a:cubicBezTo>
                  <a:cubicBezTo>
                    <a:pt x="377" y="2080"/>
                    <a:pt x="101" y="1855"/>
                    <a:pt x="101" y="1855"/>
                  </a:cubicBezTo>
                  <a:lnTo>
                    <a:pt x="1" y="1855"/>
                  </a:lnTo>
                  <a:lnTo>
                    <a:pt x="1" y="1980"/>
                  </a:lnTo>
                  <a:cubicBezTo>
                    <a:pt x="1" y="1980"/>
                    <a:pt x="302" y="2231"/>
                    <a:pt x="928" y="2557"/>
                  </a:cubicBezTo>
                  <a:cubicBezTo>
                    <a:pt x="1555" y="2882"/>
                    <a:pt x="2532" y="3283"/>
                    <a:pt x="3835" y="3384"/>
                  </a:cubicBezTo>
                  <a:cubicBezTo>
                    <a:pt x="4042" y="3399"/>
                    <a:pt x="4258" y="3408"/>
                    <a:pt x="4482" y="3408"/>
                  </a:cubicBezTo>
                  <a:cubicBezTo>
                    <a:pt x="4966" y="3408"/>
                    <a:pt x="5485" y="3369"/>
                    <a:pt x="6016" y="3283"/>
                  </a:cubicBezTo>
                  <a:cubicBezTo>
                    <a:pt x="6480" y="3194"/>
                    <a:pt x="6962" y="3077"/>
                    <a:pt x="7446" y="2891"/>
                  </a:cubicBezTo>
                  <a:lnTo>
                    <a:pt x="7446" y="2891"/>
                  </a:lnTo>
                  <a:cubicBezTo>
                    <a:pt x="7596" y="3951"/>
                    <a:pt x="7995" y="5021"/>
                    <a:pt x="8748" y="5915"/>
                  </a:cubicBezTo>
                  <a:cubicBezTo>
                    <a:pt x="9149" y="6366"/>
                    <a:pt x="9675" y="6742"/>
                    <a:pt x="10251" y="6993"/>
                  </a:cubicBezTo>
                  <a:cubicBezTo>
                    <a:pt x="10853" y="7218"/>
                    <a:pt x="11505" y="7318"/>
                    <a:pt x="12156" y="7318"/>
                  </a:cubicBezTo>
                  <a:cubicBezTo>
                    <a:pt x="12783" y="7318"/>
                    <a:pt x="13485" y="7168"/>
                    <a:pt x="14036" y="6767"/>
                  </a:cubicBezTo>
                  <a:cubicBezTo>
                    <a:pt x="14106" y="6716"/>
                    <a:pt x="14173" y="6662"/>
                    <a:pt x="14238" y="6603"/>
                  </a:cubicBezTo>
                  <a:lnTo>
                    <a:pt x="14238" y="6603"/>
                  </a:lnTo>
                  <a:cubicBezTo>
                    <a:pt x="14330" y="6748"/>
                    <a:pt x="14430" y="6886"/>
                    <a:pt x="14537" y="7018"/>
                  </a:cubicBezTo>
                  <a:cubicBezTo>
                    <a:pt x="15465" y="8171"/>
                    <a:pt x="16943" y="8747"/>
                    <a:pt x="18372" y="8922"/>
                  </a:cubicBezTo>
                  <a:cubicBezTo>
                    <a:pt x="18761" y="8976"/>
                    <a:pt x="19158" y="9001"/>
                    <a:pt x="19554" y="9001"/>
                  </a:cubicBezTo>
                  <a:cubicBezTo>
                    <a:pt x="19897" y="9001"/>
                    <a:pt x="20240" y="8982"/>
                    <a:pt x="20577" y="8948"/>
                  </a:cubicBezTo>
                  <a:cubicBezTo>
                    <a:pt x="21304" y="8897"/>
                    <a:pt x="22031" y="8772"/>
                    <a:pt x="22733" y="8521"/>
                  </a:cubicBezTo>
                  <a:cubicBezTo>
                    <a:pt x="23460" y="8271"/>
                    <a:pt x="24136" y="7920"/>
                    <a:pt x="24713" y="7444"/>
                  </a:cubicBezTo>
                  <a:cubicBezTo>
                    <a:pt x="24767" y="7396"/>
                    <a:pt x="24821" y="7348"/>
                    <a:pt x="24873" y="7298"/>
                  </a:cubicBezTo>
                  <a:lnTo>
                    <a:pt x="24873" y="7298"/>
                  </a:lnTo>
                  <a:cubicBezTo>
                    <a:pt x="24910" y="7356"/>
                    <a:pt x="24948" y="7413"/>
                    <a:pt x="24988" y="7469"/>
                  </a:cubicBezTo>
                  <a:cubicBezTo>
                    <a:pt x="25414" y="8120"/>
                    <a:pt x="26041" y="8572"/>
                    <a:pt x="26718" y="8922"/>
                  </a:cubicBezTo>
                  <a:cubicBezTo>
                    <a:pt x="27394" y="9273"/>
                    <a:pt x="28121" y="9499"/>
                    <a:pt x="28848" y="9649"/>
                  </a:cubicBezTo>
                  <a:cubicBezTo>
                    <a:pt x="29575" y="9800"/>
                    <a:pt x="30302" y="9900"/>
                    <a:pt x="31054" y="9925"/>
                  </a:cubicBezTo>
                  <a:cubicBezTo>
                    <a:pt x="31430" y="9975"/>
                    <a:pt x="31780" y="9975"/>
                    <a:pt x="32156" y="10000"/>
                  </a:cubicBezTo>
                  <a:lnTo>
                    <a:pt x="32507" y="10000"/>
                  </a:lnTo>
                  <a:cubicBezTo>
                    <a:pt x="32758" y="10000"/>
                    <a:pt x="33008" y="10000"/>
                    <a:pt x="33259" y="9975"/>
                  </a:cubicBezTo>
                  <a:cubicBezTo>
                    <a:pt x="34011" y="9950"/>
                    <a:pt x="34738" y="9875"/>
                    <a:pt x="35440" y="9699"/>
                  </a:cubicBezTo>
                  <a:cubicBezTo>
                    <a:pt x="36166" y="9549"/>
                    <a:pt x="36868" y="9323"/>
                    <a:pt x="37520" y="8973"/>
                  </a:cubicBezTo>
                  <a:cubicBezTo>
                    <a:pt x="38171" y="8622"/>
                    <a:pt x="38748" y="8146"/>
                    <a:pt x="39174" y="7519"/>
                  </a:cubicBezTo>
                  <a:cubicBezTo>
                    <a:pt x="39207" y="7467"/>
                    <a:pt x="39239" y="7415"/>
                    <a:pt x="39269" y="7362"/>
                  </a:cubicBezTo>
                  <a:lnTo>
                    <a:pt x="39269" y="7362"/>
                  </a:lnTo>
                  <a:cubicBezTo>
                    <a:pt x="39552" y="7567"/>
                    <a:pt x="39861" y="7731"/>
                    <a:pt x="40176" y="7845"/>
                  </a:cubicBezTo>
                  <a:cubicBezTo>
                    <a:pt x="40646" y="8014"/>
                    <a:pt x="41159" y="8099"/>
                    <a:pt x="41650" y="8099"/>
                  </a:cubicBezTo>
                  <a:cubicBezTo>
                    <a:pt x="41813" y="8099"/>
                    <a:pt x="41975" y="8089"/>
                    <a:pt x="42131" y="8070"/>
                  </a:cubicBezTo>
                  <a:cubicBezTo>
                    <a:pt x="42457" y="8045"/>
                    <a:pt x="42783" y="7995"/>
                    <a:pt x="43109" y="7920"/>
                  </a:cubicBezTo>
                  <a:cubicBezTo>
                    <a:pt x="43410" y="7845"/>
                    <a:pt x="43710" y="7770"/>
                    <a:pt x="44011" y="7644"/>
                  </a:cubicBezTo>
                  <a:cubicBezTo>
                    <a:pt x="44613" y="7444"/>
                    <a:pt x="45164" y="7168"/>
                    <a:pt x="45665" y="6792"/>
                  </a:cubicBezTo>
                  <a:cubicBezTo>
                    <a:pt x="46334" y="6341"/>
                    <a:pt x="46925" y="5733"/>
                    <a:pt x="47281" y="5022"/>
                  </a:cubicBezTo>
                  <a:lnTo>
                    <a:pt x="47281" y="5022"/>
                  </a:lnTo>
                  <a:cubicBezTo>
                    <a:pt x="47629" y="5233"/>
                    <a:pt x="48003" y="5386"/>
                    <a:pt x="48372" y="5489"/>
                  </a:cubicBezTo>
                  <a:cubicBezTo>
                    <a:pt x="48750" y="5583"/>
                    <a:pt x="49128" y="5625"/>
                    <a:pt x="49497" y="5625"/>
                  </a:cubicBezTo>
                  <a:cubicBezTo>
                    <a:pt x="50008" y="5625"/>
                    <a:pt x="50502" y="5545"/>
                    <a:pt x="50953" y="5414"/>
                  </a:cubicBezTo>
                  <a:cubicBezTo>
                    <a:pt x="51054" y="5389"/>
                    <a:pt x="51129" y="5364"/>
                    <a:pt x="51229" y="5313"/>
                  </a:cubicBezTo>
                  <a:cubicBezTo>
                    <a:pt x="51329" y="5288"/>
                    <a:pt x="51405" y="5238"/>
                    <a:pt x="51505" y="5213"/>
                  </a:cubicBezTo>
                  <a:cubicBezTo>
                    <a:pt x="51680" y="5138"/>
                    <a:pt x="51856" y="5088"/>
                    <a:pt x="52006" y="5013"/>
                  </a:cubicBezTo>
                  <a:cubicBezTo>
                    <a:pt x="52182" y="4912"/>
                    <a:pt x="52332" y="4837"/>
                    <a:pt x="52482" y="4762"/>
                  </a:cubicBezTo>
                  <a:cubicBezTo>
                    <a:pt x="52633" y="4662"/>
                    <a:pt x="52783" y="4562"/>
                    <a:pt x="52908" y="4461"/>
                  </a:cubicBezTo>
                  <a:cubicBezTo>
                    <a:pt x="53460" y="4060"/>
                    <a:pt x="53836" y="3584"/>
                    <a:pt x="54061" y="3108"/>
                  </a:cubicBezTo>
                  <a:cubicBezTo>
                    <a:pt x="54262" y="2632"/>
                    <a:pt x="54337" y="2181"/>
                    <a:pt x="54337" y="1830"/>
                  </a:cubicBezTo>
                  <a:cubicBezTo>
                    <a:pt x="54337" y="1454"/>
                    <a:pt x="54287" y="1203"/>
                    <a:pt x="54237" y="1003"/>
                  </a:cubicBezTo>
                  <a:cubicBezTo>
                    <a:pt x="54212" y="827"/>
                    <a:pt x="54161" y="752"/>
                    <a:pt x="54161" y="752"/>
                  </a:cubicBezTo>
                  <a:cubicBezTo>
                    <a:pt x="54161" y="715"/>
                    <a:pt x="54135" y="692"/>
                    <a:pt x="54101" y="692"/>
                  </a:cubicBezTo>
                  <a:cubicBezTo>
                    <a:pt x="54088" y="692"/>
                    <a:pt x="54075" y="695"/>
                    <a:pt x="54061" y="702"/>
                  </a:cubicBezTo>
                  <a:cubicBezTo>
                    <a:pt x="54036" y="702"/>
                    <a:pt x="54011" y="752"/>
                    <a:pt x="54036" y="802"/>
                  </a:cubicBezTo>
                  <a:cubicBezTo>
                    <a:pt x="54036" y="802"/>
                    <a:pt x="54061" y="877"/>
                    <a:pt x="54086" y="1053"/>
                  </a:cubicBezTo>
                  <a:cubicBezTo>
                    <a:pt x="54111" y="1228"/>
                    <a:pt x="54161" y="1479"/>
                    <a:pt x="54161" y="1830"/>
                  </a:cubicBezTo>
                  <a:cubicBezTo>
                    <a:pt x="54136" y="2156"/>
                    <a:pt x="54061" y="2582"/>
                    <a:pt x="53861" y="3008"/>
                  </a:cubicBezTo>
                  <a:cubicBezTo>
                    <a:pt x="53635" y="3459"/>
                    <a:pt x="53284" y="3885"/>
                    <a:pt x="52758" y="4261"/>
                  </a:cubicBezTo>
                  <a:cubicBezTo>
                    <a:pt x="52633" y="4336"/>
                    <a:pt x="52507" y="4436"/>
                    <a:pt x="52357" y="4511"/>
                  </a:cubicBezTo>
                  <a:cubicBezTo>
                    <a:pt x="52207" y="4587"/>
                    <a:pt x="52056" y="4662"/>
                    <a:pt x="51906" y="4762"/>
                  </a:cubicBezTo>
                  <a:cubicBezTo>
                    <a:pt x="51755" y="4837"/>
                    <a:pt x="51580" y="4887"/>
                    <a:pt x="51405" y="4963"/>
                  </a:cubicBezTo>
                  <a:cubicBezTo>
                    <a:pt x="51304" y="4988"/>
                    <a:pt x="51229" y="5013"/>
                    <a:pt x="51129" y="5063"/>
                  </a:cubicBezTo>
                  <a:cubicBezTo>
                    <a:pt x="51054" y="5088"/>
                    <a:pt x="50953" y="5113"/>
                    <a:pt x="50878" y="5138"/>
                  </a:cubicBezTo>
                  <a:cubicBezTo>
                    <a:pt x="50463" y="5253"/>
                    <a:pt x="50007" y="5326"/>
                    <a:pt x="49533" y="5326"/>
                  </a:cubicBezTo>
                  <a:cubicBezTo>
                    <a:pt x="49178" y="5326"/>
                    <a:pt x="48812" y="5285"/>
                    <a:pt x="48447" y="5188"/>
                  </a:cubicBezTo>
                  <a:cubicBezTo>
                    <a:pt x="48097" y="5082"/>
                    <a:pt x="47742" y="4926"/>
                    <a:pt x="47416" y="4717"/>
                  </a:cubicBezTo>
                  <a:lnTo>
                    <a:pt x="47416" y="4717"/>
                  </a:lnTo>
                  <a:cubicBezTo>
                    <a:pt x="47520" y="4451"/>
                    <a:pt x="47590" y="4173"/>
                    <a:pt x="47620" y="3885"/>
                  </a:cubicBezTo>
                  <a:cubicBezTo>
                    <a:pt x="47645" y="3584"/>
                    <a:pt x="47595" y="3258"/>
                    <a:pt x="47445" y="2958"/>
                  </a:cubicBezTo>
                  <a:cubicBezTo>
                    <a:pt x="47319" y="2682"/>
                    <a:pt x="47019" y="2456"/>
                    <a:pt x="46693" y="2431"/>
                  </a:cubicBezTo>
                  <a:cubicBezTo>
                    <a:pt x="46643" y="2406"/>
                    <a:pt x="46618" y="2406"/>
                    <a:pt x="46567" y="2406"/>
                  </a:cubicBezTo>
                  <a:lnTo>
                    <a:pt x="46467" y="2406"/>
                  </a:lnTo>
                  <a:cubicBezTo>
                    <a:pt x="46392" y="2406"/>
                    <a:pt x="46292" y="2406"/>
                    <a:pt x="46217" y="2456"/>
                  </a:cubicBezTo>
                  <a:cubicBezTo>
                    <a:pt x="46041" y="2506"/>
                    <a:pt x="45891" y="2682"/>
                    <a:pt x="45841" y="2857"/>
                  </a:cubicBezTo>
                  <a:cubicBezTo>
                    <a:pt x="45791" y="3208"/>
                    <a:pt x="45891" y="3484"/>
                    <a:pt x="46016" y="3709"/>
                  </a:cubicBezTo>
                  <a:cubicBezTo>
                    <a:pt x="46259" y="4161"/>
                    <a:pt x="46588" y="4522"/>
                    <a:pt x="46961" y="4804"/>
                  </a:cubicBezTo>
                  <a:lnTo>
                    <a:pt x="46961" y="4804"/>
                  </a:lnTo>
                  <a:cubicBezTo>
                    <a:pt x="46876" y="4980"/>
                    <a:pt x="46777" y="5150"/>
                    <a:pt x="46668" y="5313"/>
                  </a:cubicBezTo>
                  <a:cubicBezTo>
                    <a:pt x="46342" y="5790"/>
                    <a:pt x="45941" y="6191"/>
                    <a:pt x="45465" y="6542"/>
                  </a:cubicBezTo>
                  <a:cubicBezTo>
                    <a:pt x="45014" y="6892"/>
                    <a:pt x="44462" y="7168"/>
                    <a:pt x="43911" y="7369"/>
                  </a:cubicBezTo>
                  <a:cubicBezTo>
                    <a:pt x="43635" y="7494"/>
                    <a:pt x="43334" y="7569"/>
                    <a:pt x="43034" y="7644"/>
                  </a:cubicBezTo>
                  <a:cubicBezTo>
                    <a:pt x="42733" y="7719"/>
                    <a:pt x="42432" y="7795"/>
                    <a:pt x="42106" y="7820"/>
                  </a:cubicBezTo>
                  <a:cubicBezTo>
                    <a:pt x="41968" y="7831"/>
                    <a:pt x="41827" y="7837"/>
                    <a:pt x="41685" y="7837"/>
                  </a:cubicBezTo>
                  <a:cubicBezTo>
                    <a:pt x="41209" y="7837"/>
                    <a:pt x="40720" y="7768"/>
                    <a:pt x="40277" y="7594"/>
                  </a:cubicBezTo>
                  <a:cubicBezTo>
                    <a:pt x="39960" y="7475"/>
                    <a:pt x="39664" y="7315"/>
                    <a:pt x="39396" y="7116"/>
                  </a:cubicBezTo>
                  <a:lnTo>
                    <a:pt x="39396" y="7116"/>
                  </a:lnTo>
                  <a:cubicBezTo>
                    <a:pt x="39644" y="6582"/>
                    <a:pt x="39750" y="5985"/>
                    <a:pt x="39650" y="5389"/>
                  </a:cubicBezTo>
                  <a:cubicBezTo>
                    <a:pt x="39575" y="5038"/>
                    <a:pt x="39425" y="4662"/>
                    <a:pt x="39099" y="4411"/>
                  </a:cubicBezTo>
                  <a:cubicBezTo>
                    <a:pt x="38981" y="4313"/>
                    <a:pt x="38800" y="4245"/>
                    <a:pt x="38643" y="4245"/>
                  </a:cubicBezTo>
                  <a:cubicBezTo>
                    <a:pt x="38601" y="4245"/>
                    <a:pt x="38560" y="4250"/>
                    <a:pt x="38522" y="4261"/>
                  </a:cubicBezTo>
                  <a:cubicBezTo>
                    <a:pt x="38297" y="4261"/>
                    <a:pt x="38071" y="4436"/>
                    <a:pt x="37996" y="4637"/>
                  </a:cubicBezTo>
                  <a:cubicBezTo>
                    <a:pt x="37846" y="5013"/>
                    <a:pt x="37921" y="5389"/>
                    <a:pt x="38021" y="5740"/>
                  </a:cubicBezTo>
                  <a:cubicBezTo>
                    <a:pt x="38146" y="6065"/>
                    <a:pt x="38322" y="6366"/>
                    <a:pt x="38522" y="6642"/>
                  </a:cubicBezTo>
                  <a:cubicBezTo>
                    <a:pt x="38668" y="6830"/>
                    <a:pt x="38833" y="7003"/>
                    <a:pt x="39013" y="7159"/>
                  </a:cubicBezTo>
                  <a:lnTo>
                    <a:pt x="39013" y="7159"/>
                  </a:lnTo>
                  <a:cubicBezTo>
                    <a:pt x="38977" y="7222"/>
                    <a:pt x="38939" y="7284"/>
                    <a:pt x="38898" y="7344"/>
                  </a:cubicBezTo>
                  <a:cubicBezTo>
                    <a:pt x="38522" y="7895"/>
                    <a:pt x="37971" y="8321"/>
                    <a:pt x="37344" y="8647"/>
                  </a:cubicBezTo>
                  <a:cubicBezTo>
                    <a:pt x="36116" y="9298"/>
                    <a:pt x="34688" y="9549"/>
                    <a:pt x="33234" y="9649"/>
                  </a:cubicBezTo>
                  <a:cubicBezTo>
                    <a:pt x="32789" y="9697"/>
                    <a:pt x="32324" y="9714"/>
                    <a:pt x="31858" y="9714"/>
                  </a:cubicBezTo>
                  <a:cubicBezTo>
                    <a:pt x="31589" y="9714"/>
                    <a:pt x="31320" y="9709"/>
                    <a:pt x="31054" y="9699"/>
                  </a:cubicBezTo>
                  <a:cubicBezTo>
                    <a:pt x="30327" y="9674"/>
                    <a:pt x="29600" y="9574"/>
                    <a:pt x="28898" y="9424"/>
                  </a:cubicBezTo>
                  <a:cubicBezTo>
                    <a:pt x="28171" y="9273"/>
                    <a:pt x="27470" y="9048"/>
                    <a:pt x="26843" y="8697"/>
                  </a:cubicBezTo>
                  <a:cubicBezTo>
                    <a:pt x="26191" y="8371"/>
                    <a:pt x="25615" y="7920"/>
                    <a:pt x="25214" y="7318"/>
                  </a:cubicBezTo>
                  <a:cubicBezTo>
                    <a:pt x="25164" y="7246"/>
                    <a:pt x="25117" y="7172"/>
                    <a:pt x="25073" y="7095"/>
                  </a:cubicBezTo>
                  <a:lnTo>
                    <a:pt x="25073" y="7095"/>
                  </a:lnTo>
                  <a:cubicBezTo>
                    <a:pt x="25481" y="6652"/>
                    <a:pt x="25798" y="6121"/>
                    <a:pt x="25916" y="5514"/>
                  </a:cubicBezTo>
                  <a:cubicBezTo>
                    <a:pt x="25966" y="5313"/>
                    <a:pt x="25966" y="5088"/>
                    <a:pt x="25916" y="4887"/>
                  </a:cubicBezTo>
                  <a:cubicBezTo>
                    <a:pt x="25866" y="4662"/>
                    <a:pt x="25665" y="4436"/>
                    <a:pt x="25389" y="4411"/>
                  </a:cubicBezTo>
                  <a:lnTo>
                    <a:pt x="25214" y="4411"/>
                  </a:lnTo>
                  <a:cubicBezTo>
                    <a:pt x="25164" y="4436"/>
                    <a:pt x="25114" y="4436"/>
                    <a:pt x="25039" y="4486"/>
                  </a:cubicBezTo>
                  <a:cubicBezTo>
                    <a:pt x="24913" y="4536"/>
                    <a:pt x="24838" y="4612"/>
                    <a:pt x="24763" y="4687"/>
                  </a:cubicBezTo>
                  <a:cubicBezTo>
                    <a:pt x="24638" y="4862"/>
                    <a:pt x="24537" y="5063"/>
                    <a:pt x="24487" y="5238"/>
                  </a:cubicBezTo>
                  <a:cubicBezTo>
                    <a:pt x="24336" y="5843"/>
                    <a:pt x="24441" y="6448"/>
                    <a:pt x="24696" y="6978"/>
                  </a:cubicBezTo>
                  <a:lnTo>
                    <a:pt x="24696" y="6978"/>
                  </a:lnTo>
                  <a:cubicBezTo>
                    <a:pt x="24628" y="7044"/>
                    <a:pt x="24558" y="7107"/>
                    <a:pt x="24487" y="7168"/>
                  </a:cubicBezTo>
                  <a:cubicBezTo>
                    <a:pt x="23961" y="7644"/>
                    <a:pt x="23309" y="7970"/>
                    <a:pt x="22632" y="8196"/>
                  </a:cubicBezTo>
                  <a:cubicBezTo>
                    <a:pt x="21956" y="8421"/>
                    <a:pt x="21254" y="8547"/>
                    <a:pt x="20552" y="8597"/>
                  </a:cubicBezTo>
                  <a:cubicBezTo>
                    <a:pt x="20295" y="8614"/>
                    <a:pt x="20040" y="8623"/>
                    <a:pt x="19788" y="8623"/>
                  </a:cubicBezTo>
                  <a:cubicBezTo>
                    <a:pt x="19328" y="8623"/>
                    <a:pt x="18875" y="8595"/>
                    <a:pt x="18422" y="8547"/>
                  </a:cubicBezTo>
                  <a:cubicBezTo>
                    <a:pt x="17043" y="8371"/>
                    <a:pt x="15715" y="7770"/>
                    <a:pt x="14838" y="6767"/>
                  </a:cubicBezTo>
                  <a:cubicBezTo>
                    <a:pt x="14718" y="6626"/>
                    <a:pt x="14606" y="6477"/>
                    <a:pt x="14506" y="6322"/>
                  </a:cubicBezTo>
                  <a:lnTo>
                    <a:pt x="14506" y="6322"/>
                  </a:lnTo>
                  <a:cubicBezTo>
                    <a:pt x="14807" y="5951"/>
                    <a:pt x="14998" y="5487"/>
                    <a:pt x="14963" y="4988"/>
                  </a:cubicBezTo>
                  <a:cubicBezTo>
                    <a:pt x="14963" y="4787"/>
                    <a:pt x="14913" y="4612"/>
                    <a:pt x="14813" y="4436"/>
                  </a:cubicBezTo>
                  <a:cubicBezTo>
                    <a:pt x="14713" y="4261"/>
                    <a:pt x="14537" y="4135"/>
                    <a:pt x="14312" y="4110"/>
                  </a:cubicBezTo>
                  <a:cubicBezTo>
                    <a:pt x="14295" y="4102"/>
                    <a:pt x="14275" y="4099"/>
                    <a:pt x="14254" y="4099"/>
                  </a:cubicBezTo>
                  <a:cubicBezTo>
                    <a:pt x="14211" y="4099"/>
                    <a:pt x="14161" y="4110"/>
                    <a:pt x="14111" y="4110"/>
                  </a:cubicBezTo>
                  <a:cubicBezTo>
                    <a:pt x="14061" y="4135"/>
                    <a:pt x="14011" y="4161"/>
                    <a:pt x="13961" y="4211"/>
                  </a:cubicBezTo>
                  <a:cubicBezTo>
                    <a:pt x="13861" y="4286"/>
                    <a:pt x="13810" y="4386"/>
                    <a:pt x="13785" y="4486"/>
                  </a:cubicBezTo>
                  <a:cubicBezTo>
                    <a:pt x="13710" y="4687"/>
                    <a:pt x="13710" y="4862"/>
                    <a:pt x="13710" y="5038"/>
                  </a:cubicBezTo>
                  <a:cubicBezTo>
                    <a:pt x="13743" y="5534"/>
                    <a:pt x="13897" y="5998"/>
                    <a:pt x="14127" y="6415"/>
                  </a:cubicBezTo>
                  <a:lnTo>
                    <a:pt x="14127" y="6415"/>
                  </a:lnTo>
                  <a:cubicBezTo>
                    <a:pt x="14059" y="6479"/>
                    <a:pt x="13986" y="6539"/>
                    <a:pt x="13911" y="6592"/>
                  </a:cubicBezTo>
                  <a:cubicBezTo>
                    <a:pt x="13409" y="6968"/>
                    <a:pt x="12758" y="7093"/>
                    <a:pt x="12156" y="7093"/>
                  </a:cubicBezTo>
                  <a:cubicBezTo>
                    <a:pt x="11530" y="7093"/>
                    <a:pt x="10903" y="6993"/>
                    <a:pt x="10352" y="6792"/>
                  </a:cubicBezTo>
                  <a:cubicBezTo>
                    <a:pt x="9800" y="6542"/>
                    <a:pt x="9299" y="6191"/>
                    <a:pt x="8923" y="5740"/>
                  </a:cubicBezTo>
                  <a:cubicBezTo>
                    <a:pt x="8179" y="4899"/>
                    <a:pt x="7803" y="3829"/>
                    <a:pt x="7684" y="2793"/>
                  </a:cubicBezTo>
                  <a:lnTo>
                    <a:pt x="7684" y="2793"/>
                  </a:lnTo>
                  <a:cubicBezTo>
                    <a:pt x="7931" y="2686"/>
                    <a:pt x="8178" y="2559"/>
                    <a:pt x="8422" y="2406"/>
                  </a:cubicBezTo>
                  <a:cubicBezTo>
                    <a:pt x="8798" y="2156"/>
                    <a:pt x="9199" y="1805"/>
                    <a:pt x="9399" y="1328"/>
                  </a:cubicBezTo>
                  <a:cubicBezTo>
                    <a:pt x="9475" y="1078"/>
                    <a:pt x="9500" y="777"/>
                    <a:pt x="9349" y="501"/>
                  </a:cubicBezTo>
                  <a:cubicBezTo>
                    <a:pt x="9224" y="251"/>
                    <a:pt x="8948" y="50"/>
                    <a:pt x="8673" y="25"/>
                  </a:cubicBezTo>
                  <a:cubicBezTo>
                    <a:pt x="8597" y="0"/>
                    <a:pt x="8547" y="0"/>
                    <a:pt x="8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6"/>
            <p:cNvSpPr/>
            <p:nvPr/>
          </p:nvSpPr>
          <p:spPr>
            <a:xfrm>
              <a:off x="4163800" y="1982200"/>
              <a:ext cx="46375" cy="44550"/>
            </a:xfrm>
            <a:custGeom>
              <a:rect b="b" l="l" r="r" t="t"/>
              <a:pathLst>
                <a:path extrusionOk="0" h="1782" w="1855">
                  <a:moveTo>
                    <a:pt x="820" y="1"/>
                  </a:moveTo>
                  <a:cubicBezTo>
                    <a:pt x="359" y="1"/>
                    <a:pt x="1" y="537"/>
                    <a:pt x="50" y="954"/>
                  </a:cubicBezTo>
                  <a:cubicBezTo>
                    <a:pt x="75" y="1205"/>
                    <a:pt x="175" y="1430"/>
                    <a:pt x="375" y="1581"/>
                  </a:cubicBezTo>
                  <a:cubicBezTo>
                    <a:pt x="551" y="1731"/>
                    <a:pt x="776" y="1756"/>
                    <a:pt x="1002" y="1781"/>
                  </a:cubicBezTo>
                  <a:cubicBezTo>
                    <a:pt x="1503" y="1781"/>
                    <a:pt x="1854" y="1255"/>
                    <a:pt x="1804" y="804"/>
                  </a:cubicBezTo>
                  <a:cubicBezTo>
                    <a:pt x="1804" y="578"/>
                    <a:pt x="1679" y="353"/>
                    <a:pt x="1503" y="202"/>
                  </a:cubicBezTo>
                  <a:cubicBezTo>
                    <a:pt x="1303" y="27"/>
                    <a:pt x="1102" y="2"/>
                    <a:pt x="852" y="2"/>
                  </a:cubicBezTo>
                  <a:cubicBezTo>
                    <a:pt x="841" y="1"/>
                    <a:pt x="831" y="1"/>
                    <a:pt x="820"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6"/>
            <p:cNvSpPr/>
            <p:nvPr/>
          </p:nvSpPr>
          <p:spPr>
            <a:xfrm>
              <a:off x="4237075" y="1997275"/>
              <a:ext cx="34500" cy="33225"/>
            </a:xfrm>
            <a:custGeom>
              <a:rect b="b" l="l" r="r" t="t"/>
              <a:pathLst>
                <a:path extrusionOk="0" h="1329" w="1380">
                  <a:moveTo>
                    <a:pt x="652" y="0"/>
                  </a:moveTo>
                  <a:cubicBezTo>
                    <a:pt x="277" y="0"/>
                    <a:pt x="1" y="376"/>
                    <a:pt x="51" y="727"/>
                  </a:cubicBezTo>
                  <a:cubicBezTo>
                    <a:pt x="51" y="902"/>
                    <a:pt x="151" y="1053"/>
                    <a:pt x="277" y="1178"/>
                  </a:cubicBezTo>
                  <a:cubicBezTo>
                    <a:pt x="427" y="1303"/>
                    <a:pt x="577" y="1303"/>
                    <a:pt x="753" y="1329"/>
                  </a:cubicBezTo>
                  <a:cubicBezTo>
                    <a:pt x="1129" y="1329"/>
                    <a:pt x="1379" y="928"/>
                    <a:pt x="1354" y="602"/>
                  </a:cubicBezTo>
                  <a:cubicBezTo>
                    <a:pt x="1354" y="426"/>
                    <a:pt x="1254" y="251"/>
                    <a:pt x="1129" y="151"/>
                  </a:cubicBezTo>
                  <a:cubicBezTo>
                    <a:pt x="978" y="25"/>
                    <a:pt x="828" y="0"/>
                    <a:pt x="652"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6"/>
            <p:cNvSpPr/>
            <p:nvPr/>
          </p:nvSpPr>
          <p:spPr>
            <a:xfrm>
              <a:off x="4292875" y="2010400"/>
              <a:ext cx="46375" cy="44550"/>
            </a:xfrm>
            <a:custGeom>
              <a:rect b="b" l="l" r="r" t="t"/>
              <a:pathLst>
                <a:path extrusionOk="0" h="1782" w="1855">
                  <a:moveTo>
                    <a:pt x="820" y="1"/>
                  </a:moveTo>
                  <a:cubicBezTo>
                    <a:pt x="359" y="1"/>
                    <a:pt x="1" y="537"/>
                    <a:pt x="50" y="954"/>
                  </a:cubicBezTo>
                  <a:cubicBezTo>
                    <a:pt x="75" y="1205"/>
                    <a:pt x="175" y="1430"/>
                    <a:pt x="375" y="1581"/>
                  </a:cubicBezTo>
                  <a:cubicBezTo>
                    <a:pt x="551" y="1731"/>
                    <a:pt x="776" y="1756"/>
                    <a:pt x="1002" y="1781"/>
                  </a:cubicBezTo>
                  <a:cubicBezTo>
                    <a:pt x="1503" y="1781"/>
                    <a:pt x="1854" y="1255"/>
                    <a:pt x="1829" y="804"/>
                  </a:cubicBezTo>
                  <a:cubicBezTo>
                    <a:pt x="1804" y="578"/>
                    <a:pt x="1679" y="352"/>
                    <a:pt x="1503" y="202"/>
                  </a:cubicBezTo>
                  <a:cubicBezTo>
                    <a:pt x="1303" y="27"/>
                    <a:pt x="1102" y="2"/>
                    <a:pt x="852" y="2"/>
                  </a:cubicBezTo>
                  <a:cubicBezTo>
                    <a:pt x="841" y="1"/>
                    <a:pt x="831" y="1"/>
                    <a:pt x="820"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6"/>
            <p:cNvSpPr/>
            <p:nvPr/>
          </p:nvSpPr>
          <p:spPr>
            <a:xfrm>
              <a:off x="4013425" y="2428325"/>
              <a:ext cx="46325" cy="43925"/>
            </a:xfrm>
            <a:custGeom>
              <a:rect b="b" l="l" r="r" t="t"/>
              <a:pathLst>
                <a:path extrusionOk="0" h="1757" w="1853">
                  <a:moveTo>
                    <a:pt x="817" y="1"/>
                  </a:moveTo>
                  <a:cubicBezTo>
                    <a:pt x="334" y="1"/>
                    <a:pt x="0" y="513"/>
                    <a:pt x="25" y="954"/>
                  </a:cubicBezTo>
                  <a:cubicBezTo>
                    <a:pt x="50" y="1179"/>
                    <a:pt x="175" y="1405"/>
                    <a:pt x="350" y="1555"/>
                  </a:cubicBezTo>
                  <a:cubicBezTo>
                    <a:pt x="551" y="1731"/>
                    <a:pt x="751" y="1756"/>
                    <a:pt x="1002" y="1756"/>
                  </a:cubicBezTo>
                  <a:cubicBezTo>
                    <a:pt x="1012" y="1756"/>
                    <a:pt x="1023" y="1757"/>
                    <a:pt x="1033" y="1757"/>
                  </a:cubicBezTo>
                  <a:cubicBezTo>
                    <a:pt x="1495" y="1757"/>
                    <a:pt x="1853" y="1220"/>
                    <a:pt x="1804" y="803"/>
                  </a:cubicBezTo>
                  <a:cubicBezTo>
                    <a:pt x="1779" y="553"/>
                    <a:pt x="1679" y="327"/>
                    <a:pt x="1478" y="177"/>
                  </a:cubicBezTo>
                  <a:cubicBezTo>
                    <a:pt x="1278" y="26"/>
                    <a:pt x="1077" y="1"/>
                    <a:pt x="852" y="1"/>
                  </a:cubicBezTo>
                  <a:cubicBezTo>
                    <a:pt x="840" y="1"/>
                    <a:pt x="829" y="1"/>
                    <a:pt x="817"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6"/>
            <p:cNvSpPr/>
            <p:nvPr/>
          </p:nvSpPr>
          <p:spPr>
            <a:xfrm>
              <a:off x="4344875" y="2521675"/>
              <a:ext cx="46350" cy="43950"/>
            </a:xfrm>
            <a:custGeom>
              <a:rect b="b" l="l" r="r" t="t"/>
              <a:pathLst>
                <a:path extrusionOk="0" h="1758" w="1854">
                  <a:moveTo>
                    <a:pt x="817" y="1"/>
                  </a:moveTo>
                  <a:cubicBezTo>
                    <a:pt x="335" y="1"/>
                    <a:pt x="0" y="513"/>
                    <a:pt x="25" y="954"/>
                  </a:cubicBezTo>
                  <a:cubicBezTo>
                    <a:pt x="50" y="1205"/>
                    <a:pt x="175" y="1405"/>
                    <a:pt x="351" y="1556"/>
                  </a:cubicBezTo>
                  <a:cubicBezTo>
                    <a:pt x="551" y="1731"/>
                    <a:pt x="752" y="1756"/>
                    <a:pt x="1002" y="1756"/>
                  </a:cubicBezTo>
                  <a:cubicBezTo>
                    <a:pt x="1013" y="1757"/>
                    <a:pt x="1024" y="1757"/>
                    <a:pt x="1035" y="1757"/>
                  </a:cubicBezTo>
                  <a:cubicBezTo>
                    <a:pt x="1495" y="1757"/>
                    <a:pt x="1853" y="1245"/>
                    <a:pt x="1804" y="804"/>
                  </a:cubicBezTo>
                  <a:cubicBezTo>
                    <a:pt x="1779" y="553"/>
                    <a:pt x="1679" y="353"/>
                    <a:pt x="1478" y="202"/>
                  </a:cubicBezTo>
                  <a:cubicBezTo>
                    <a:pt x="1303" y="27"/>
                    <a:pt x="1102" y="2"/>
                    <a:pt x="852" y="2"/>
                  </a:cubicBezTo>
                  <a:cubicBezTo>
                    <a:pt x="840" y="1"/>
                    <a:pt x="829" y="1"/>
                    <a:pt x="817"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6"/>
            <p:cNvSpPr/>
            <p:nvPr/>
          </p:nvSpPr>
          <p:spPr>
            <a:xfrm>
              <a:off x="4483950" y="2551775"/>
              <a:ext cx="46400" cy="44525"/>
            </a:xfrm>
            <a:custGeom>
              <a:rect b="b" l="l" r="r" t="t"/>
              <a:pathLst>
                <a:path extrusionOk="0" h="1781" w="1856">
                  <a:moveTo>
                    <a:pt x="853" y="1"/>
                  </a:moveTo>
                  <a:cubicBezTo>
                    <a:pt x="377" y="1"/>
                    <a:pt x="1" y="527"/>
                    <a:pt x="51" y="978"/>
                  </a:cubicBezTo>
                  <a:cubicBezTo>
                    <a:pt x="76" y="1204"/>
                    <a:pt x="201" y="1429"/>
                    <a:pt x="377" y="1580"/>
                  </a:cubicBezTo>
                  <a:cubicBezTo>
                    <a:pt x="577" y="1730"/>
                    <a:pt x="778" y="1780"/>
                    <a:pt x="1003" y="1780"/>
                  </a:cubicBezTo>
                  <a:cubicBezTo>
                    <a:pt x="1504" y="1780"/>
                    <a:pt x="1855" y="1254"/>
                    <a:pt x="1830" y="803"/>
                  </a:cubicBezTo>
                  <a:cubicBezTo>
                    <a:pt x="1805" y="577"/>
                    <a:pt x="1680" y="352"/>
                    <a:pt x="1504" y="201"/>
                  </a:cubicBezTo>
                  <a:cubicBezTo>
                    <a:pt x="1304" y="51"/>
                    <a:pt x="1103" y="1"/>
                    <a:pt x="853"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16"/>
            <p:cNvSpPr/>
            <p:nvPr/>
          </p:nvSpPr>
          <p:spPr>
            <a:xfrm>
              <a:off x="4684475" y="2509775"/>
              <a:ext cx="53250" cy="51450"/>
            </a:xfrm>
            <a:custGeom>
              <a:rect b="b" l="l" r="r" t="t"/>
              <a:pathLst>
                <a:path extrusionOk="0" h="2058" w="2130">
                  <a:moveTo>
                    <a:pt x="945" y="1"/>
                  </a:moveTo>
                  <a:cubicBezTo>
                    <a:pt x="409" y="1"/>
                    <a:pt x="1" y="613"/>
                    <a:pt x="50" y="1104"/>
                  </a:cubicBezTo>
                  <a:cubicBezTo>
                    <a:pt x="75" y="1380"/>
                    <a:pt x="200" y="1656"/>
                    <a:pt x="426" y="1831"/>
                  </a:cubicBezTo>
                  <a:cubicBezTo>
                    <a:pt x="651" y="2007"/>
                    <a:pt x="877" y="2057"/>
                    <a:pt x="1153" y="2057"/>
                  </a:cubicBezTo>
                  <a:cubicBezTo>
                    <a:pt x="1164" y="2057"/>
                    <a:pt x="1175" y="2057"/>
                    <a:pt x="1186" y="2057"/>
                  </a:cubicBezTo>
                  <a:cubicBezTo>
                    <a:pt x="1744" y="2057"/>
                    <a:pt x="2130" y="1445"/>
                    <a:pt x="2105" y="929"/>
                  </a:cubicBezTo>
                  <a:cubicBezTo>
                    <a:pt x="2080" y="653"/>
                    <a:pt x="1930" y="403"/>
                    <a:pt x="1729" y="227"/>
                  </a:cubicBezTo>
                  <a:cubicBezTo>
                    <a:pt x="1503" y="52"/>
                    <a:pt x="1253" y="2"/>
                    <a:pt x="977" y="2"/>
                  </a:cubicBezTo>
                  <a:cubicBezTo>
                    <a:pt x="966" y="1"/>
                    <a:pt x="956" y="1"/>
                    <a:pt x="945"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16"/>
            <p:cNvSpPr/>
            <p:nvPr/>
          </p:nvSpPr>
          <p:spPr>
            <a:xfrm>
              <a:off x="4877475" y="2416425"/>
              <a:ext cx="53850" cy="51450"/>
            </a:xfrm>
            <a:custGeom>
              <a:rect b="b" l="l" r="r" t="t"/>
              <a:pathLst>
                <a:path extrusionOk="0" h="2058" w="2154">
                  <a:moveTo>
                    <a:pt x="968" y="1"/>
                  </a:moveTo>
                  <a:cubicBezTo>
                    <a:pt x="409" y="1"/>
                    <a:pt x="0" y="613"/>
                    <a:pt x="49" y="1129"/>
                  </a:cubicBezTo>
                  <a:cubicBezTo>
                    <a:pt x="74" y="1405"/>
                    <a:pt x="225" y="1655"/>
                    <a:pt x="425" y="1831"/>
                  </a:cubicBezTo>
                  <a:cubicBezTo>
                    <a:pt x="651" y="2006"/>
                    <a:pt x="901" y="2056"/>
                    <a:pt x="1177" y="2056"/>
                  </a:cubicBezTo>
                  <a:cubicBezTo>
                    <a:pt x="1188" y="2057"/>
                    <a:pt x="1198" y="2057"/>
                    <a:pt x="1209" y="2057"/>
                  </a:cubicBezTo>
                  <a:cubicBezTo>
                    <a:pt x="1745" y="2057"/>
                    <a:pt x="2153" y="1445"/>
                    <a:pt x="2104" y="954"/>
                  </a:cubicBezTo>
                  <a:cubicBezTo>
                    <a:pt x="2079" y="678"/>
                    <a:pt x="1954" y="402"/>
                    <a:pt x="1728" y="227"/>
                  </a:cubicBezTo>
                  <a:cubicBezTo>
                    <a:pt x="1503" y="51"/>
                    <a:pt x="1277" y="1"/>
                    <a:pt x="1002" y="1"/>
                  </a:cubicBezTo>
                  <a:cubicBezTo>
                    <a:pt x="990" y="1"/>
                    <a:pt x="979" y="1"/>
                    <a:pt x="968"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6"/>
            <p:cNvSpPr/>
            <p:nvPr/>
          </p:nvSpPr>
          <p:spPr>
            <a:xfrm>
              <a:off x="4370550" y="2016675"/>
              <a:ext cx="34450" cy="32650"/>
            </a:xfrm>
            <a:custGeom>
              <a:rect b="b" l="l" r="r" t="t"/>
              <a:pathLst>
                <a:path extrusionOk="0" h="1306" w="1378">
                  <a:moveTo>
                    <a:pt x="596" y="0"/>
                  </a:moveTo>
                  <a:cubicBezTo>
                    <a:pt x="260" y="0"/>
                    <a:pt x="1" y="387"/>
                    <a:pt x="25" y="703"/>
                  </a:cubicBezTo>
                  <a:cubicBezTo>
                    <a:pt x="50" y="878"/>
                    <a:pt x="126" y="1054"/>
                    <a:pt x="276" y="1154"/>
                  </a:cubicBezTo>
                  <a:cubicBezTo>
                    <a:pt x="401" y="1279"/>
                    <a:pt x="552" y="1304"/>
                    <a:pt x="752" y="1304"/>
                  </a:cubicBezTo>
                  <a:cubicBezTo>
                    <a:pt x="763" y="1305"/>
                    <a:pt x="773" y="1306"/>
                    <a:pt x="783" y="1306"/>
                  </a:cubicBezTo>
                  <a:cubicBezTo>
                    <a:pt x="1119" y="1306"/>
                    <a:pt x="1378" y="919"/>
                    <a:pt x="1354" y="603"/>
                  </a:cubicBezTo>
                  <a:cubicBezTo>
                    <a:pt x="1329" y="427"/>
                    <a:pt x="1253" y="252"/>
                    <a:pt x="1103" y="126"/>
                  </a:cubicBezTo>
                  <a:cubicBezTo>
                    <a:pt x="953" y="26"/>
                    <a:pt x="802" y="1"/>
                    <a:pt x="627" y="1"/>
                  </a:cubicBezTo>
                  <a:cubicBezTo>
                    <a:pt x="616" y="0"/>
                    <a:pt x="606" y="0"/>
                    <a:pt x="596"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6"/>
            <p:cNvSpPr/>
            <p:nvPr/>
          </p:nvSpPr>
          <p:spPr>
            <a:xfrm>
              <a:off x="4430100" y="2015400"/>
              <a:ext cx="28800" cy="27050"/>
            </a:xfrm>
            <a:custGeom>
              <a:rect b="b" l="l" r="r" t="t"/>
              <a:pathLst>
                <a:path extrusionOk="0" h="1082" w="1152">
                  <a:moveTo>
                    <a:pt x="495" y="1"/>
                  </a:moveTo>
                  <a:cubicBezTo>
                    <a:pt x="210" y="1"/>
                    <a:pt x="0" y="336"/>
                    <a:pt x="24" y="578"/>
                  </a:cubicBezTo>
                  <a:cubicBezTo>
                    <a:pt x="24" y="729"/>
                    <a:pt x="99" y="879"/>
                    <a:pt x="225" y="979"/>
                  </a:cubicBezTo>
                  <a:cubicBezTo>
                    <a:pt x="350" y="1055"/>
                    <a:pt x="475" y="1080"/>
                    <a:pt x="626" y="1080"/>
                  </a:cubicBezTo>
                  <a:cubicBezTo>
                    <a:pt x="637" y="1081"/>
                    <a:pt x="648" y="1081"/>
                    <a:pt x="658" y="1081"/>
                  </a:cubicBezTo>
                  <a:cubicBezTo>
                    <a:pt x="943" y="1081"/>
                    <a:pt x="1151" y="769"/>
                    <a:pt x="1127" y="503"/>
                  </a:cubicBezTo>
                  <a:cubicBezTo>
                    <a:pt x="1102" y="353"/>
                    <a:pt x="1027" y="203"/>
                    <a:pt x="927" y="127"/>
                  </a:cubicBezTo>
                  <a:cubicBezTo>
                    <a:pt x="801" y="27"/>
                    <a:pt x="676" y="2"/>
                    <a:pt x="526" y="2"/>
                  </a:cubicBezTo>
                  <a:cubicBezTo>
                    <a:pt x="515" y="1"/>
                    <a:pt x="505" y="1"/>
                    <a:pt x="495"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6"/>
            <p:cNvSpPr/>
            <p:nvPr/>
          </p:nvSpPr>
          <p:spPr>
            <a:xfrm>
              <a:off x="4538475" y="2011675"/>
              <a:ext cx="33225" cy="32600"/>
            </a:xfrm>
            <a:custGeom>
              <a:rect b="b" l="l" r="r" t="t"/>
              <a:pathLst>
                <a:path extrusionOk="0" h="1304" w="1329">
                  <a:moveTo>
                    <a:pt x="602" y="1"/>
                  </a:moveTo>
                  <a:cubicBezTo>
                    <a:pt x="251" y="1"/>
                    <a:pt x="0" y="377"/>
                    <a:pt x="25" y="702"/>
                  </a:cubicBezTo>
                  <a:cubicBezTo>
                    <a:pt x="25" y="878"/>
                    <a:pt x="125" y="1028"/>
                    <a:pt x="251" y="1154"/>
                  </a:cubicBezTo>
                  <a:cubicBezTo>
                    <a:pt x="401" y="1254"/>
                    <a:pt x="551" y="1279"/>
                    <a:pt x="727" y="1304"/>
                  </a:cubicBezTo>
                  <a:cubicBezTo>
                    <a:pt x="1078" y="1304"/>
                    <a:pt x="1328" y="903"/>
                    <a:pt x="1303" y="602"/>
                  </a:cubicBezTo>
                  <a:cubicBezTo>
                    <a:pt x="1278" y="427"/>
                    <a:pt x="1203" y="251"/>
                    <a:pt x="1078" y="151"/>
                  </a:cubicBezTo>
                  <a:cubicBezTo>
                    <a:pt x="927" y="26"/>
                    <a:pt x="777" y="1"/>
                    <a:pt x="602"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6"/>
            <p:cNvSpPr/>
            <p:nvPr/>
          </p:nvSpPr>
          <p:spPr>
            <a:xfrm>
              <a:off x="4734575" y="2001650"/>
              <a:ext cx="33875" cy="32600"/>
            </a:xfrm>
            <a:custGeom>
              <a:rect b="b" l="l" r="r" t="t"/>
              <a:pathLst>
                <a:path extrusionOk="0" h="1304" w="1355">
                  <a:moveTo>
                    <a:pt x="627" y="1"/>
                  </a:moveTo>
                  <a:cubicBezTo>
                    <a:pt x="276" y="1"/>
                    <a:pt x="1" y="402"/>
                    <a:pt x="26" y="702"/>
                  </a:cubicBezTo>
                  <a:cubicBezTo>
                    <a:pt x="51" y="878"/>
                    <a:pt x="126" y="1053"/>
                    <a:pt x="276" y="1154"/>
                  </a:cubicBezTo>
                  <a:cubicBezTo>
                    <a:pt x="402" y="1279"/>
                    <a:pt x="552" y="1304"/>
                    <a:pt x="728" y="1304"/>
                  </a:cubicBezTo>
                  <a:cubicBezTo>
                    <a:pt x="1078" y="1304"/>
                    <a:pt x="1354" y="928"/>
                    <a:pt x="1329" y="602"/>
                  </a:cubicBezTo>
                  <a:cubicBezTo>
                    <a:pt x="1304" y="427"/>
                    <a:pt x="1229" y="276"/>
                    <a:pt x="1078" y="151"/>
                  </a:cubicBezTo>
                  <a:cubicBezTo>
                    <a:pt x="953" y="51"/>
                    <a:pt x="803" y="26"/>
                    <a:pt x="627"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6"/>
            <p:cNvSpPr/>
            <p:nvPr/>
          </p:nvSpPr>
          <p:spPr>
            <a:xfrm>
              <a:off x="4592975" y="2014175"/>
              <a:ext cx="27575" cy="26375"/>
            </a:xfrm>
            <a:custGeom>
              <a:rect b="b" l="l" r="r" t="t"/>
              <a:pathLst>
                <a:path extrusionOk="0" h="1055" w="1103">
                  <a:moveTo>
                    <a:pt x="502" y="1"/>
                  </a:moveTo>
                  <a:cubicBezTo>
                    <a:pt x="226" y="1"/>
                    <a:pt x="1" y="327"/>
                    <a:pt x="26" y="577"/>
                  </a:cubicBezTo>
                  <a:cubicBezTo>
                    <a:pt x="26" y="728"/>
                    <a:pt x="101" y="853"/>
                    <a:pt x="226" y="953"/>
                  </a:cubicBezTo>
                  <a:cubicBezTo>
                    <a:pt x="326" y="1028"/>
                    <a:pt x="452" y="1054"/>
                    <a:pt x="602" y="1054"/>
                  </a:cubicBezTo>
                  <a:cubicBezTo>
                    <a:pt x="612" y="1054"/>
                    <a:pt x="622" y="1055"/>
                    <a:pt x="632" y="1055"/>
                  </a:cubicBezTo>
                  <a:cubicBezTo>
                    <a:pt x="894" y="1055"/>
                    <a:pt x="1102" y="743"/>
                    <a:pt x="1078" y="477"/>
                  </a:cubicBezTo>
                  <a:cubicBezTo>
                    <a:pt x="1078" y="352"/>
                    <a:pt x="1003" y="201"/>
                    <a:pt x="878" y="126"/>
                  </a:cubicBezTo>
                  <a:cubicBezTo>
                    <a:pt x="777" y="26"/>
                    <a:pt x="652" y="1"/>
                    <a:pt x="502"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6"/>
            <p:cNvSpPr/>
            <p:nvPr/>
          </p:nvSpPr>
          <p:spPr>
            <a:xfrm>
              <a:off x="4781575" y="1984100"/>
              <a:ext cx="27600" cy="26975"/>
            </a:xfrm>
            <a:custGeom>
              <a:rect b="b" l="l" r="r" t="t"/>
              <a:pathLst>
                <a:path extrusionOk="0" h="1079" w="1104">
                  <a:moveTo>
                    <a:pt x="502" y="1"/>
                  </a:moveTo>
                  <a:cubicBezTo>
                    <a:pt x="226" y="1"/>
                    <a:pt x="0" y="327"/>
                    <a:pt x="25" y="577"/>
                  </a:cubicBezTo>
                  <a:cubicBezTo>
                    <a:pt x="51" y="728"/>
                    <a:pt x="101" y="853"/>
                    <a:pt x="226" y="953"/>
                  </a:cubicBezTo>
                  <a:cubicBezTo>
                    <a:pt x="326" y="1054"/>
                    <a:pt x="452" y="1079"/>
                    <a:pt x="602" y="1079"/>
                  </a:cubicBezTo>
                  <a:cubicBezTo>
                    <a:pt x="903" y="1079"/>
                    <a:pt x="1103" y="753"/>
                    <a:pt x="1078" y="502"/>
                  </a:cubicBezTo>
                  <a:cubicBezTo>
                    <a:pt x="1078" y="352"/>
                    <a:pt x="1003" y="226"/>
                    <a:pt x="903" y="126"/>
                  </a:cubicBezTo>
                  <a:cubicBezTo>
                    <a:pt x="777" y="26"/>
                    <a:pt x="652" y="26"/>
                    <a:pt x="502"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6"/>
            <p:cNvSpPr/>
            <p:nvPr/>
          </p:nvSpPr>
          <p:spPr>
            <a:xfrm>
              <a:off x="3975800" y="2392625"/>
              <a:ext cx="27575" cy="26375"/>
            </a:xfrm>
            <a:custGeom>
              <a:rect b="b" l="l" r="r" t="t"/>
              <a:pathLst>
                <a:path extrusionOk="0" h="1055" w="1103">
                  <a:moveTo>
                    <a:pt x="502" y="1"/>
                  </a:moveTo>
                  <a:cubicBezTo>
                    <a:pt x="226" y="1"/>
                    <a:pt x="1" y="302"/>
                    <a:pt x="26" y="577"/>
                  </a:cubicBezTo>
                  <a:cubicBezTo>
                    <a:pt x="26" y="728"/>
                    <a:pt x="101" y="853"/>
                    <a:pt x="226" y="928"/>
                  </a:cubicBezTo>
                  <a:cubicBezTo>
                    <a:pt x="326" y="1028"/>
                    <a:pt x="452" y="1053"/>
                    <a:pt x="602" y="1053"/>
                  </a:cubicBezTo>
                  <a:cubicBezTo>
                    <a:pt x="613" y="1054"/>
                    <a:pt x="624" y="1055"/>
                    <a:pt x="635" y="1055"/>
                  </a:cubicBezTo>
                  <a:cubicBezTo>
                    <a:pt x="917" y="1055"/>
                    <a:pt x="1103" y="743"/>
                    <a:pt x="1078" y="477"/>
                  </a:cubicBezTo>
                  <a:cubicBezTo>
                    <a:pt x="1078" y="352"/>
                    <a:pt x="1003" y="201"/>
                    <a:pt x="903" y="126"/>
                  </a:cubicBezTo>
                  <a:cubicBezTo>
                    <a:pt x="778" y="26"/>
                    <a:pt x="652" y="1"/>
                    <a:pt x="502"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6"/>
            <p:cNvSpPr/>
            <p:nvPr/>
          </p:nvSpPr>
          <p:spPr>
            <a:xfrm>
              <a:off x="4081700" y="2442750"/>
              <a:ext cx="27575" cy="26375"/>
            </a:xfrm>
            <a:custGeom>
              <a:rect b="b" l="l" r="r" t="t"/>
              <a:pathLst>
                <a:path extrusionOk="0" h="1055" w="1103">
                  <a:moveTo>
                    <a:pt x="502" y="1"/>
                  </a:moveTo>
                  <a:cubicBezTo>
                    <a:pt x="226" y="1"/>
                    <a:pt x="0" y="302"/>
                    <a:pt x="25" y="577"/>
                  </a:cubicBezTo>
                  <a:cubicBezTo>
                    <a:pt x="25" y="728"/>
                    <a:pt x="101" y="853"/>
                    <a:pt x="226" y="928"/>
                  </a:cubicBezTo>
                  <a:cubicBezTo>
                    <a:pt x="326" y="1028"/>
                    <a:pt x="451" y="1054"/>
                    <a:pt x="602" y="1054"/>
                  </a:cubicBezTo>
                  <a:cubicBezTo>
                    <a:pt x="613" y="1054"/>
                    <a:pt x="624" y="1055"/>
                    <a:pt x="634" y="1055"/>
                  </a:cubicBezTo>
                  <a:cubicBezTo>
                    <a:pt x="917" y="1055"/>
                    <a:pt x="1102" y="743"/>
                    <a:pt x="1078" y="477"/>
                  </a:cubicBezTo>
                  <a:cubicBezTo>
                    <a:pt x="1078" y="352"/>
                    <a:pt x="1003" y="201"/>
                    <a:pt x="903" y="126"/>
                  </a:cubicBezTo>
                  <a:cubicBezTo>
                    <a:pt x="777" y="26"/>
                    <a:pt x="652" y="1"/>
                    <a:pt x="502"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16"/>
            <p:cNvSpPr/>
            <p:nvPr/>
          </p:nvSpPr>
          <p:spPr>
            <a:xfrm>
              <a:off x="3888700" y="2801150"/>
              <a:ext cx="35125" cy="33875"/>
            </a:xfrm>
            <a:custGeom>
              <a:rect b="b" l="l" r="r" t="t"/>
              <a:pathLst>
                <a:path extrusionOk="0" h="1355" w="1405">
                  <a:moveTo>
                    <a:pt x="653" y="1"/>
                  </a:moveTo>
                  <a:cubicBezTo>
                    <a:pt x="277" y="1"/>
                    <a:pt x="1" y="402"/>
                    <a:pt x="26" y="728"/>
                  </a:cubicBezTo>
                  <a:cubicBezTo>
                    <a:pt x="51" y="903"/>
                    <a:pt x="151" y="1078"/>
                    <a:pt x="277" y="1204"/>
                  </a:cubicBezTo>
                  <a:cubicBezTo>
                    <a:pt x="427" y="1329"/>
                    <a:pt x="577" y="1354"/>
                    <a:pt x="778" y="1354"/>
                  </a:cubicBezTo>
                  <a:cubicBezTo>
                    <a:pt x="1129" y="1354"/>
                    <a:pt x="1404" y="953"/>
                    <a:pt x="1379" y="627"/>
                  </a:cubicBezTo>
                  <a:cubicBezTo>
                    <a:pt x="1354" y="452"/>
                    <a:pt x="1279" y="276"/>
                    <a:pt x="1129" y="151"/>
                  </a:cubicBezTo>
                  <a:cubicBezTo>
                    <a:pt x="978" y="26"/>
                    <a:pt x="828" y="1"/>
                    <a:pt x="653"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16"/>
            <p:cNvSpPr/>
            <p:nvPr/>
          </p:nvSpPr>
          <p:spPr>
            <a:xfrm>
              <a:off x="3941975" y="2838125"/>
              <a:ext cx="43225" cy="41400"/>
            </a:xfrm>
            <a:custGeom>
              <a:rect b="b" l="l" r="r" t="t"/>
              <a:pathLst>
                <a:path extrusionOk="0" h="1656" w="1729">
                  <a:moveTo>
                    <a:pt x="777" y="0"/>
                  </a:moveTo>
                  <a:cubicBezTo>
                    <a:pt x="326" y="0"/>
                    <a:pt x="0" y="502"/>
                    <a:pt x="25" y="903"/>
                  </a:cubicBezTo>
                  <a:cubicBezTo>
                    <a:pt x="50" y="1128"/>
                    <a:pt x="151" y="1329"/>
                    <a:pt x="326" y="1479"/>
                  </a:cubicBezTo>
                  <a:cubicBezTo>
                    <a:pt x="502" y="1630"/>
                    <a:pt x="702" y="1655"/>
                    <a:pt x="928" y="1655"/>
                  </a:cubicBezTo>
                  <a:cubicBezTo>
                    <a:pt x="939" y="1655"/>
                    <a:pt x="949" y="1656"/>
                    <a:pt x="960" y="1656"/>
                  </a:cubicBezTo>
                  <a:cubicBezTo>
                    <a:pt x="1395" y="1656"/>
                    <a:pt x="1728" y="1168"/>
                    <a:pt x="1679" y="752"/>
                  </a:cubicBezTo>
                  <a:cubicBezTo>
                    <a:pt x="1679" y="552"/>
                    <a:pt x="1554" y="326"/>
                    <a:pt x="1379" y="201"/>
                  </a:cubicBezTo>
                  <a:cubicBezTo>
                    <a:pt x="1203" y="51"/>
                    <a:pt x="1003" y="0"/>
                    <a:pt x="777"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6"/>
            <p:cNvSpPr/>
            <p:nvPr/>
          </p:nvSpPr>
          <p:spPr>
            <a:xfrm>
              <a:off x="4030350" y="2893250"/>
              <a:ext cx="43225" cy="41400"/>
            </a:xfrm>
            <a:custGeom>
              <a:rect b="b" l="l" r="r" t="t"/>
              <a:pathLst>
                <a:path extrusionOk="0" h="1656" w="1729">
                  <a:moveTo>
                    <a:pt x="769" y="0"/>
                  </a:moveTo>
                  <a:cubicBezTo>
                    <a:pt x="333" y="0"/>
                    <a:pt x="0" y="488"/>
                    <a:pt x="49" y="903"/>
                  </a:cubicBezTo>
                  <a:cubicBezTo>
                    <a:pt x="74" y="1129"/>
                    <a:pt x="175" y="1329"/>
                    <a:pt x="350" y="1455"/>
                  </a:cubicBezTo>
                  <a:cubicBezTo>
                    <a:pt x="525" y="1605"/>
                    <a:pt x="726" y="1655"/>
                    <a:pt x="952" y="1655"/>
                  </a:cubicBezTo>
                  <a:cubicBezTo>
                    <a:pt x="1403" y="1655"/>
                    <a:pt x="1728" y="1154"/>
                    <a:pt x="1703" y="753"/>
                  </a:cubicBezTo>
                  <a:cubicBezTo>
                    <a:pt x="1678" y="527"/>
                    <a:pt x="1578" y="327"/>
                    <a:pt x="1403" y="176"/>
                  </a:cubicBezTo>
                  <a:cubicBezTo>
                    <a:pt x="1227" y="26"/>
                    <a:pt x="1027" y="1"/>
                    <a:pt x="801" y="1"/>
                  </a:cubicBezTo>
                  <a:cubicBezTo>
                    <a:pt x="790" y="0"/>
                    <a:pt x="779" y="0"/>
                    <a:pt x="769"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6"/>
            <p:cNvSpPr/>
            <p:nvPr/>
          </p:nvSpPr>
          <p:spPr>
            <a:xfrm>
              <a:off x="4220175" y="2938350"/>
              <a:ext cx="43250" cy="41400"/>
            </a:xfrm>
            <a:custGeom>
              <a:rect b="b" l="l" r="r" t="t"/>
              <a:pathLst>
                <a:path extrusionOk="0" h="1656" w="1730">
                  <a:moveTo>
                    <a:pt x="745" y="1"/>
                  </a:moveTo>
                  <a:cubicBezTo>
                    <a:pt x="310" y="1"/>
                    <a:pt x="1" y="488"/>
                    <a:pt x="25" y="904"/>
                  </a:cubicBezTo>
                  <a:cubicBezTo>
                    <a:pt x="50" y="1104"/>
                    <a:pt x="151" y="1330"/>
                    <a:pt x="326" y="1455"/>
                  </a:cubicBezTo>
                  <a:cubicBezTo>
                    <a:pt x="501" y="1606"/>
                    <a:pt x="702" y="1656"/>
                    <a:pt x="927" y="1656"/>
                  </a:cubicBezTo>
                  <a:cubicBezTo>
                    <a:pt x="1379" y="1656"/>
                    <a:pt x="1730" y="1154"/>
                    <a:pt x="1679" y="753"/>
                  </a:cubicBezTo>
                  <a:cubicBezTo>
                    <a:pt x="1654" y="528"/>
                    <a:pt x="1554" y="327"/>
                    <a:pt x="1379" y="177"/>
                  </a:cubicBezTo>
                  <a:cubicBezTo>
                    <a:pt x="1203" y="27"/>
                    <a:pt x="1003" y="2"/>
                    <a:pt x="777" y="2"/>
                  </a:cubicBezTo>
                  <a:cubicBezTo>
                    <a:pt x="766" y="1"/>
                    <a:pt x="755" y="1"/>
                    <a:pt x="745" y="1"/>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16"/>
            <p:cNvSpPr/>
            <p:nvPr/>
          </p:nvSpPr>
          <p:spPr>
            <a:xfrm>
              <a:off x="4378700" y="2910175"/>
              <a:ext cx="43225" cy="41400"/>
            </a:xfrm>
            <a:custGeom>
              <a:rect b="b" l="l" r="r" t="t"/>
              <a:pathLst>
                <a:path extrusionOk="0" h="1656" w="1729">
                  <a:moveTo>
                    <a:pt x="802" y="1"/>
                  </a:moveTo>
                  <a:cubicBezTo>
                    <a:pt x="351" y="1"/>
                    <a:pt x="0" y="502"/>
                    <a:pt x="50" y="903"/>
                  </a:cubicBezTo>
                  <a:cubicBezTo>
                    <a:pt x="75" y="1129"/>
                    <a:pt x="175" y="1329"/>
                    <a:pt x="351" y="1479"/>
                  </a:cubicBezTo>
                  <a:cubicBezTo>
                    <a:pt x="526" y="1630"/>
                    <a:pt x="727" y="1655"/>
                    <a:pt x="952" y="1655"/>
                  </a:cubicBezTo>
                  <a:cubicBezTo>
                    <a:pt x="963" y="1655"/>
                    <a:pt x="974" y="1656"/>
                    <a:pt x="985" y="1656"/>
                  </a:cubicBezTo>
                  <a:cubicBezTo>
                    <a:pt x="1419" y="1656"/>
                    <a:pt x="1729" y="1168"/>
                    <a:pt x="1704" y="753"/>
                  </a:cubicBezTo>
                  <a:cubicBezTo>
                    <a:pt x="1679" y="527"/>
                    <a:pt x="1579" y="327"/>
                    <a:pt x="1404" y="176"/>
                  </a:cubicBezTo>
                  <a:cubicBezTo>
                    <a:pt x="1228" y="26"/>
                    <a:pt x="1028" y="1"/>
                    <a:pt x="802" y="1"/>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16"/>
            <p:cNvSpPr/>
            <p:nvPr/>
          </p:nvSpPr>
          <p:spPr>
            <a:xfrm>
              <a:off x="4431950" y="2533600"/>
              <a:ext cx="33850" cy="32625"/>
            </a:xfrm>
            <a:custGeom>
              <a:rect b="b" l="l" r="r" t="t"/>
              <a:pathLst>
                <a:path extrusionOk="0" h="1305" w="1354">
                  <a:moveTo>
                    <a:pt x="627" y="1"/>
                  </a:moveTo>
                  <a:cubicBezTo>
                    <a:pt x="276" y="1"/>
                    <a:pt x="0" y="402"/>
                    <a:pt x="25" y="703"/>
                  </a:cubicBezTo>
                  <a:cubicBezTo>
                    <a:pt x="51" y="878"/>
                    <a:pt x="126" y="1054"/>
                    <a:pt x="251" y="1154"/>
                  </a:cubicBezTo>
                  <a:cubicBezTo>
                    <a:pt x="401" y="1279"/>
                    <a:pt x="552" y="1304"/>
                    <a:pt x="727" y="1304"/>
                  </a:cubicBezTo>
                  <a:cubicBezTo>
                    <a:pt x="1078" y="1304"/>
                    <a:pt x="1354" y="928"/>
                    <a:pt x="1304" y="602"/>
                  </a:cubicBezTo>
                  <a:cubicBezTo>
                    <a:pt x="1304" y="427"/>
                    <a:pt x="1203" y="277"/>
                    <a:pt x="1078" y="151"/>
                  </a:cubicBezTo>
                  <a:cubicBezTo>
                    <a:pt x="928" y="51"/>
                    <a:pt x="802" y="26"/>
                    <a:pt x="627"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16"/>
            <p:cNvSpPr/>
            <p:nvPr/>
          </p:nvSpPr>
          <p:spPr>
            <a:xfrm>
              <a:off x="4546600" y="2543625"/>
              <a:ext cx="36350" cy="35150"/>
            </a:xfrm>
            <a:custGeom>
              <a:rect b="b" l="l" r="r" t="t"/>
              <a:pathLst>
                <a:path extrusionOk="0" h="1406" w="1454">
                  <a:moveTo>
                    <a:pt x="653" y="1"/>
                  </a:moveTo>
                  <a:cubicBezTo>
                    <a:pt x="277" y="1"/>
                    <a:pt x="1" y="427"/>
                    <a:pt x="26" y="778"/>
                  </a:cubicBezTo>
                  <a:cubicBezTo>
                    <a:pt x="51" y="953"/>
                    <a:pt x="126" y="1129"/>
                    <a:pt x="277" y="1254"/>
                  </a:cubicBezTo>
                  <a:cubicBezTo>
                    <a:pt x="427" y="1379"/>
                    <a:pt x="602" y="1405"/>
                    <a:pt x="778" y="1405"/>
                  </a:cubicBezTo>
                  <a:cubicBezTo>
                    <a:pt x="789" y="1405"/>
                    <a:pt x="800" y="1406"/>
                    <a:pt x="812" y="1406"/>
                  </a:cubicBezTo>
                  <a:cubicBezTo>
                    <a:pt x="1194" y="1406"/>
                    <a:pt x="1454" y="994"/>
                    <a:pt x="1429" y="653"/>
                  </a:cubicBezTo>
                  <a:cubicBezTo>
                    <a:pt x="1404" y="452"/>
                    <a:pt x="1304" y="277"/>
                    <a:pt x="1179" y="176"/>
                  </a:cubicBezTo>
                  <a:cubicBezTo>
                    <a:pt x="1003" y="51"/>
                    <a:pt x="853" y="26"/>
                    <a:pt x="653"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16"/>
            <p:cNvSpPr/>
            <p:nvPr/>
          </p:nvSpPr>
          <p:spPr>
            <a:xfrm>
              <a:off x="4942000" y="2400125"/>
              <a:ext cx="36350" cy="35150"/>
            </a:xfrm>
            <a:custGeom>
              <a:rect b="b" l="l" r="r" t="t"/>
              <a:pathLst>
                <a:path extrusionOk="0" h="1406" w="1454">
                  <a:moveTo>
                    <a:pt x="620" y="1"/>
                  </a:moveTo>
                  <a:cubicBezTo>
                    <a:pt x="260" y="1"/>
                    <a:pt x="0" y="413"/>
                    <a:pt x="25" y="753"/>
                  </a:cubicBezTo>
                  <a:cubicBezTo>
                    <a:pt x="50" y="929"/>
                    <a:pt x="125" y="1104"/>
                    <a:pt x="275" y="1230"/>
                  </a:cubicBezTo>
                  <a:cubicBezTo>
                    <a:pt x="426" y="1355"/>
                    <a:pt x="601" y="1380"/>
                    <a:pt x="776" y="1405"/>
                  </a:cubicBezTo>
                  <a:cubicBezTo>
                    <a:pt x="1177" y="1405"/>
                    <a:pt x="1453" y="979"/>
                    <a:pt x="1428" y="628"/>
                  </a:cubicBezTo>
                  <a:cubicBezTo>
                    <a:pt x="1403" y="453"/>
                    <a:pt x="1303" y="277"/>
                    <a:pt x="1177" y="152"/>
                  </a:cubicBezTo>
                  <a:cubicBezTo>
                    <a:pt x="1027" y="27"/>
                    <a:pt x="852" y="2"/>
                    <a:pt x="651" y="2"/>
                  </a:cubicBezTo>
                  <a:cubicBezTo>
                    <a:pt x="641" y="1"/>
                    <a:pt x="630" y="1"/>
                    <a:pt x="620"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16"/>
            <p:cNvSpPr/>
            <p:nvPr/>
          </p:nvSpPr>
          <p:spPr>
            <a:xfrm>
              <a:off x="4760900" y="2500400"/>
              <a:ext cx="36350" cy="35150"/>
            </a:xfrm>
            <a:custGeom>
              <a:rect b="b" l="l" r="r" t="t"/>
              <a:pathLst>
                <a:path extrusionOk="0" h="1406" w="1454">
                  <a:moveTo>
                    <a:pt x="677" y="1"/>
                  </a:moveTo>
                  <a:cubicBezTo>
                    <a:pt x="301" y="1"/>
                    <a:pt x="0" y="427"/>
                    <a:pt x="25" y="778"/>
                  </a:cubicBezTo>
                  <a:cubicBezTo>
                    <a:pt x="50" y="953"/>
                    <a:pt x="151" y="1128"/>
                    <a:pt x="276" y="1254"/>
                  </a:cubicBezTo>
                  <a:cubicBezTo>
                    <a:pt x="451" y="1379"/>
                    <a:pt x="602" y="1404"/>
                    <a:pt x="802" y="1404"/>
                  </a:cubicBezTo>
                  <a:cubicBezTo>
                    <a:pt x="813" y="1405"/>
                    <a:pt x="824" y="1405"/>
                    <a:pt x="834" y="1405"/>
                  </a:cubicBezTo>
                  <a:cubicBezTo>
                    <a:pt x="1194" y="1405"/>
                    <a:pt x="1453" y="993"/>
                    <a:pt x="1429" y="652"/>
                  </a:cubicBezTo>
                  <a:cubicBezTo>
                    <a:pt x="1404" y="452"/>
                    <a:pt x="1329" y="276"/>
                    <a:pt x="1178" y="176"/>
                  </a:cubicBezTo>
                  <a:cubicBezTo>
                    <a:pt x="1028" y="51"/>
                    <a:pt x="852" y="26"/>
                    <a:pt x="677"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16"/>
            <p:cNvSpPr/>
            <p:nvPr/>
          </p:nvSpPr>
          <p:spPr>
            <a:xfrm>
              <a:off x="4121175" y="2478475"/>
              <a:ext cx="23825" cy="23200"/>
            </a:xfrm>
            <a:custGeom>
              <a:rect b="b" l="l" r="r" t="t"/>
              <a:pathLst>
                <a:path extrusionOk="0" h="928" w="953">
                  <a:moveTo>
                    <a:pt x="451" y="0"/>
                  </a:moveTo>
                  <a:cubicBezTo>
                    <a:pt x="176" y="0"/>
                    <a:pt x="0" y="276"/>
                    <a:pt x="25" y="502"/>
                  </a:cubicBezTo>
                  <a:cubicBezTo>
                    <a:pt x="25" y="627"/>
                    <a:pt x="101" y="752"/>
                    <a:pt x="176" y="828"/>
                  </a:cubicBezTo>
                  <a:cubicBezTo>
                    <a:pt x="276" y="903"/>
                    <a:pt x="401" y="928"/>
                    <a:pt x="527" y="928"/>
                  </a:cubicBezTo>
                  <a:cubicBezTo>
                    <a:pt x="777" y="928"/>
                    <a:pt x="953" y="652"/>
                    <a:pt x="928" y="427"/>
                  </a:cubicBezTo>
                  <a:cubicBezTo>
                    <a:pt x="928" y="301"/>
                    <a:pt x="877" y="176"/>
                    <a:pt x="777" y="101"/>
                  </a:cubicBezTo>
                  <a:cubicBezTo>
                    <a:pt x="677" y="26"/>
                    <a:pt x="577" y="0"/>
                    <a:pt x="451" y="0"/>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16"/>
            <p:cNvSpPr/>
            <p:nvPr/>
          </p:nvSpPr>
          <p:spPr>
            <a:xfrm>
              <a:off x="3847975" y="2803675"/>
              <a:ext cx="23850" cy="23200"/>
            </a:xfrm>
            <a:custGeom>
              <a:rect b="b" l="l" r="r" t="t"/>
              <a:pathLst>
                <a:path extrusionOk="0" h="928" w="954">
                  <a:moveTo>
                    <a:pt x="427" y="0"/>
                  </a:moveTo>
                  <a:cubicBezTo>
                    <a:pt x="176" y="0"/>
                    <a:pt x="1" y="276"/>
                    <a:pt x="1" y="501"/>
                  </a:cubicBezTo>
                  <a:cubicBezTo>
                    <a:pt x="26" y="627"/>
                    <a:pt x="76" y="727"/>
                    <a:pt x="176" y="827"/>
                  </a:cubicBezTo>
                  <a:cubicBezTo>
                    <a:pt x="277" y="902"/>
                    <a:pt x="377" y="927"/>
                    <a:pt x="502" y="927"/>
                  </a:cubicBezTo>
                  <a:cubicBezTo>
                    <a:pt x="778" y="927"/>
                    <a:pt x="953" y="652"/>
                    <a:pt x="928" y="426"/>
                  </a:cubicBezTo>
                  <a:cubicBezTo>
                    <a:pt x="928" y="301"/>
                    <a:pt x="853" y="175"/>
                    <a:pt x="778" y="100"/>
                  </a:cubicBezTo>
                  <a:cubicBezTo>
                    <a:pt x="678" y="25"/>
                    <a:pt x="552" y="0"/>
                    <a:pt x="427"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16"/>
            <p:cNvSpPr/>
            <p:nvPr/>
          </p:nvSpPr>
          <p:spPr>
            <a:xfrm>
              <a:off x="3995225" y="2871325"/>
              <a:ext cx="24475" cy="23225"/>
            </a:xfrm>
            <a:custGeom>
              <a:rect b="b" l="l" r="r" t="t"/>
              <a:pathLst>
                <a:path extrusionOk="0" h="929" w="979">
                  <a:moveTo>
                    <a:pt x="452" y="1"/>
                  </a:moveTo>
                  <a:cubicBezTo>
                    <a:pt x="201" y="1"/>
                    <a:pt x="1" y="277"/>
                    <a:pt x="26" y="502"/>
                  </a:cubicBezTo>
                  <a:cubicBezTo>
                    <a:pt x="51" y="627"/>
                    <a:pt x="101" y="753"/>
                    <a:pt x="201" y="828"/>
                  </a:cubicBezTo>
                  <a:cubicBezTo>
                    <a:pt x="301" y="903"/>
                    <a:pt x="402" y="928"/>
                    <a:pt x="527" y="928"/>
                  </a:cubicBezTo>
                  <a:cubicBezTo>
                    <a:pt x="778" y="928"/>
                    <a:pt x="978" y="652"/>
                    <a:pt x="953" y="427"/>
                  </a:cubicBezTo>
                  <a:cubicBezTo>
                    <a:pt x="953" y="302"/>
                    <a:pt x="878" y="176"/>
                    <a:pt x="778" y="101"/>
                  </a:cubicBezTo>
                  <a:cubicBezTo>
                    <a:pt x="677" y="26"/>
                    <a:pt x="577" y="1"/>
                    <a:pt x="452"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6"/>
            <p:cNvSpPr/>
            <p:nvPr/>
          </p:nvSpPr>
          <p:spPr>
            <a:xfrm>
              <a:off x="4178825" y="2924600"/>
              <a:ext cx="24450" cy="23200"/>
            </a:xfrm>
            <a:custGeom>
              <a:rect b="b" l="l" r="r" t="t"/>
              <a:pathLst>
                <a:path extrusionOk="0" h="928" w="978">
                  <a:moveTo>
                    <a:pt x="451" y="0"/>
                  </a:moveTo>
                  <a:cubicBezTo>
                    <a:pt x="201" y="0"/>
                    <a:pt x="0" y="276"/>
                    <a:pt x="25" y="501"/>
                  </a:cubicBezTo>
                  <a:cubicBezTo>
                    <a:pt x="25" y="627"/>
                    <a:pt x="100" y="752"/>
                    <a:pt x="201" y="827"/>
                  </a:cubicBezTo>
                  <a:cubicBezTo>
                    <a:pt x="301" y="902"/>
                    <a:pt x="401" y="927"/>
                    <a:pt x="526" y="927"/>
                  </a:cubicBezTo>
                  <a:cubicBezTo>
                    <a:pt x="777" y="927"/>
                    <a:pt x="977" y="652"/>
                    <a:pt x="952" y="426"/>
                  </a:cubicBezTo>
                  <a:cubicBezTo>
                    <a:pt x="927" y="301"/>
                    <a:pt x="877" y="201"/>
                    <a:pt x="777" y="100"/>
                  </a:cubicBezTo>
                  <a:cubicBezTo>
                    <a:pt x="677" y="25"/>
                    <a:pt x="576" y="0"/>
                    <a:pt x="451"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16"/>
            <p:cNvSpPr/>
            <p:nvPr/>
          </p:nvSpPr>
          <p:spPr>
            <a:xfrm>
              <a:off x="4285950" y="2943400"/>
              <a:ext cx="23850" cy="23200"/>
            </a:xfrm>
            <a:custGeom>
              <a:rect b="b" l="l" r="r" t="t"/>
              <a:pathLst>
                <a:path extrusionOk="0" h="928" w="954">
                  <a:moveTo>
                    <a:pt x="427" y="0"/>
                  </a:moveTo>
                  <a:cubicBezTo>
                    <a:pt x="176" y="0"/>
                    <a:pt x="1" y="276"/>
                    <a:pt x="1" y="501"/>
                  </a:cubicBezTo>
                  <a:cubicBezTo>
                    <a:pt x="26" y="627"/>
                    <a:pt x="76" y="752"/>
                    <a:pt x="176" y="827"/>
                  </a:cubicBezTo>
                  <a:cubicBezTo>
                    <a:pt x="276" y="902"/>
                    <a:pt x="377" y="927"/>
                    <a:pt x="502" y="927"/>
                  </a:cubicBezTo>
                  <a:cubicBezTo>
                    <a:pt x="778" y="927"/>
                    <a:pt x="953" y="652"/>
                    <a:pt x="928" y="426"/>
                  </a:cubicBezTo>
                  <a:cubicBezTo>
                    <a:pt x="928" y="301"/>
                    <a:pt x="853" y="175"/>
                    <a:pt x="778" y="100"/>
                  </a:cubicBezTo>
                  <a:cubicBezTo>
                    <a:pt x="677" y="25"/>
                    <a:pt x="552" y="0"/>
                    <a:pt x="427"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16"/>
            <p:cNvSpPr/>
            <p:nvPr/>
          </p:nvSpPr>
          <p:spPr>
            <a:xfrm>
              <a:off x="4445750" y="2943975"/>
              <a:ext cx="24450" cy="23250"/>
            </a:xfrm>
            <a:custGeom>
              <a:rect b="b" l="l" r="r" t="t"/>
              <a:pathLst>
                <a:path extrusionOk="0" h="930" w="978">
                  <a:moveTo>
                    <a:pt x="422" y="1"/>
                  </a:moveTo>
                  <a:cubicBezTo>
                    <a:pt x="185" y="1"/>
                    <a:pt x="1" y="287"/>
                    <a:pt x="25" y="503"/>
                  </a:cubicBezTo>
                  <a:cubicBezTo>
                    <a:pt x="25" y="629"/>
                    <a:pt x="100" y="729"/>
                    <a:pt x="200" y="804"/>
                  </a:cubicBezTo>
                  <a:cubicBezTo>
                    <a:pt x="301" y="904"/>
                    <a:pt x="401" y="904"/>
                    <a:pt x="526" y="929"/>
                  </a:cubicBezTo>
                  <a:cubicBezTo>
                    <a:pt x="777" y="929"/>
                    <a:pt x="977" y="654"/>
                    <a:pt x="952" y="428"/>
                  </a:cubicBezTo>
                  <a:cubicBezTo>
                    <a:pt x="927" y="303"/>
                    <a:pt x="877" y="178"/>
                    <a:pt x="777" y="102"/>
                  </a:cubicBezTo>
                  <a:cubicBezTo>
                    <a:pt x="676" y="2"/>
                    <a:pt x="576" y="2"/>
                    <a:pt x="451" y="2"/>
                  </a:cubicBezTo>
                  <a:cubicBezTo>
                    <a:pt x="441" y="1"/>
                    <a:pt x="431" y="1"/>
                    <a:pt x="422"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16"/>
            <p:cNvSpPr/>
            <p:nvPr/>
          </p:nvSpPr>
          <p:spPr>
            <a:xfrm>
              <a:off x="4762150" y="2906425"/>
              <a:ext cx="23825" cy="23200"/>
            </a:xfrm>
            <a:custGeom>
              <a:rect b="b" l="l" r="r" t="t"/>
              <a:pathLst>
                <a:path extrusionOk="0" h="928" w="953">
                  <a:moveTo>
                    <a:pt x="427" y="0"/>
                  </a:moveTo>
                  <a:cubicBezTo>
                    <a:pt x="176" y="0"/>
                    <a:pt x="0" y="276"/>
                    <a:pt x="0" y="502"/>
                  </a:cubicBezTo>
                  <a:cubicBezTo>
                    <a:pt x="26" y="627"/>
                    <a:pt x="76" y="727"/>
                    <a:pt x="176" y="827"/>
                  </a:cubicBezTo>
                  <a:cubicBezTo>
                    <a:pt x="276" y="903"/>
                    <a:pt x="376" y="928"/>
                    <a:pt x="502" y="928"/>
                  </a:cubicBezTo>
                  <a:cubicBezTo>
                    <a:pt x="752" y="928"/>
                    <a:pt x="953" y="652"/>
                    <a:pt x="928" y="426"/>
                  </a:cubicBezTo>
                  <a:cubicBezTo>
                    <a:pt x="928" y="301"/>
                    <a:pt x="853" y="176"/>
                    <a:pt x="777" y="101"/>
                  </a:cubicBezTo>
                  <a:cubicBezTo>
                    <a:pt x="652" y="25"/>
                    <a:pt x="552" y="0"/>
                    <a:pt x="427"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16"/>
            <p:cNvSpPr/>
            <p:nvPr/>
          </p:nvSpPr>
          <p:spPr>
            <a:xfrm>
              <a:off x="5032850" y="2859400"/>
              <a:ext cx="23800" cy="23225"/>
            </a:xfrm>
            <a:custGeom>
              <a:rect b="b" l="l" r="r" t="t"/>
              <a:pathLst>
                <a:path extrusionOk="0" h="929" w="952">
                  <a:moveTo>
                    <a:pt x="396" y="0"/>
                  </a:moveTo>
                  <a:cubicBezTo>
                    <a:pt x="162" y="0"/>
                    <a:pt x="1" y="286"/>
                    <a:pt x="25" y="503"/>
                  </a:cubicBezTo>
                  <a:cubicBezTo>
                    <a:pt x="25" y="628"/>
                    <a:pt x="100" y="728"/>
                    <a:pt x="175" y="804"/>
                  </a:cubicBezTo>
                  <a:cubicBezTo>
                    <a:pt x="275" y="904"/>
                    <a:pt x="401" y="904"/>
                    <a:pt x="526" y="929"/>
                  </a:cubicBezTo>
                  <a:cubicBezTo>
                    <a:pt x="777" y="929"/>
                    <a:pt x="952" y="653"/>
                    <a:pt x="927" y="428"/>
                  </a:cubicBezTo>
                  <a:cubicBezTo>
                    <a:pt x="927" y="302"/>
                    <a:pt x="877" y="177"/>
                    <a:pt x="777" y="102"/>
                  </a:cubicBezTo>
                  <a:cubicBezTo>
                    <a:pt x="676" y="27"/>
                    <a:pt x="576" y="2"/>
                    <a:pt x="426" y="2"/>
                  </a:cubicBezTo>
                  <a:cubicBezTo>
                    <a:pt x="416" y="1"/>
                    <a:pt x="406" y="0"/>
                    <a:pt x="396"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16"/>
            <p:cNvSpPr/>
            <p:nvPr/>
          </p:nvSpPr>
          <p:spPr>
            <a:xfrm>
              <a:off x="4915025" y="2890750"/>
              <a:ext cx="23825" cy="23250"/>
            </a:xfrm>
            <a:custGeom>
              <a:rect b="b" l="l" r="r" t="t"/>
              <a:pathLst>
                <a:path extrusionOk="0" h="930" w="953">
                  <a:moveTo>
                    <a:pt x="427" y="1"/>
                  </a:moveTo>
                  <a:cubicBezTo>
                    <a:pt x="176" y="1"/>
                    <a:pt x="1" y="276"/>
                    <a:pt x="26" y="502"/>
                  </a:cubicBezTo>
                  <a:cubicBezTo>
                    <a:pt x="26" y="627"/>
                    <a:pt x="76" y="753"/>
                    <a:pt x="176" y="828"/>
                  </a:cubicBezTo>
                  <a:cubicBezTo>
                    <a:pt x="277" y="903"/>
                    <a:pt x="377" y="928"/>
                    <a:pt x="527" y="928"/>
                  </a:cubicBezTo>
                  <a:cubicBezTo>
                    <a:pt x="537" y="929"/>
                    <a:pt x="547" y="930"/>
                    <a:pt x="556" y="930"/>
                  </a:cubicBezTo>
                  <a:cubicBezTo>
                    <a:pt x="791" y="930"/>
                    <a:pt x="952" y="644"/>
                    <a:pt x="928" y="427"/>
                  </a:cubicBezTo>
                  <a:cubicBezTo>
                    <a:pt x="928" y="302"/>
                    <a:pt x="853" y="201"/>
                    <a:pt x="778" y="126"/>
                  </a:cubicBezTo>
                  <a:cubicBezTo>
                    <a:pt x="678" y="26"/>
                    <a:pt x="552" y="26"/>
                    <a:pt x="427"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16"/>
            <p:cNvSpPr/>
            <p:nvPr/>
          </p:nvSpPr>
          <p:spPr>
            <a:xfrm>
              <a:off x="4614925" y="2965900"/>
              <a:ext cx="23800" cy="22675"/>
            </a:xfrm>
            <a:custGeom>
              <a:rect b="b" l="l" r="r" t="t"/>
              <a:pathLst>
                <a:path extrusionOk="0" h="907" w="952">
                  <a:moveTo>
                    <a:pt x="394" y="1"/>
                  </a:moveTo>
                  <a:cubicBezTo>
                    <a:pt x="161" y="1"/>
                    <a:pt x="1" y="264"/>
                    <a:pt x="25" y="504"/>
                  </a:cubicBezTo>
                  <a:cubicBezTo>
                    <a:pt x="25" y="604"/>
                    <a:pt x="75" y="729"/>
                    <a:pt x="175" y="804"/>
                  </a:cubicBezTo>
                  <a:cubicBezTo>
                    <a:pt x="275" y="905"/>
                    <a:pt x="376" y="905"/>
                    <a:pt x="501" y="905"/>
                  </a:cubicBezTo>
                  <a:cubicBezTo>
                    <a:pt x="513" y="906"/>
                    <a:pt x="524" y="906"/>
                    <a:pt x="536" y="906"/>
                  </a:cubicBezTo>
                  <a:cubicBezTo>
                    <a:pt x="791" y="906"/>
                    <a:pt x="951" y="643"/>
                    <a:pt x="927" y="403"/>
                  </a:cubicBezTo>
                  <a:cubicBezTo>
                    <a:pt x="927" y="278"/>
                    <a:pt x="852" y="178"/>
                    <a:pt x="777" y="103"/>
                  </a:cubicBezTo>
                  <a:cubicBezTo>
                    <a:pt x="676" y="2"/>
                    <a:pt x="551" y="2"/>
                    <a:pt x="426" y="2"/>
                  </a:cubicBezTo>
                  <a:cubicBezTo>
                    <a:pt x="415" y="1"/>
                    <a:pt x="405" y="1"/>
                    <a:pt x="394"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6"/>
            <p:cNvSpPr/>
            <p:nvPr/>
          </p:nvSpPr>
          <p:spPr>
            <a:xfrm>
              <a:off x="4324200" y="2932075"/>
              <a:ext cx="33825" cy="32675"/>
            </a:xfrm>
            <a:custGeom>
              <a:rect b="b" l="l" r="r" t="t"/>
              <a:pathLst>
                <a:path extrusionOk="0" h="1307" w="1353">
                  <a:moveTo>
                    <a:pt x="593" y="1"/>
                  </a:moveTo>
                  <a:cubicBezTo>
                    <a:pt x="235" y="1"/>
                    <a:pt x="0" y="388"/>
                    <a:pt x="25" y="704"/>
                  </a:cubicBezTo>
                  <a:cubicBezTo>
                    <a:pt x="25" y="879"/>
                    <a:pt x="125" y="1055"/>
                    <a:pt x="250" y="1155"/>
                  </a:cubicBezTo>
                  <a:cubicBezTo>
                    <a:pt x="401" y="1280"/>
                    <a:pt x="551" y="1305"/>
                    <a:pt x="726" y="1305"/>
                  </a:cubicBezTo>
                  <a:cubicBezTo>
                    <a:pt x="738" y="1306"/>
                    <a:pt x="749" y="1306"/>
                    <a:pt x="760" y="1306"/>
                  </a:cubicBezTo>
                  <a:cubicBezTo>
                    <a:pt x="1117" y="1306"/>
                    <a:pt x="1352" y="919"/>
                    <a:pt x="1328" y="603"/>
                  </a:cubicBezTo>
                  <a:cubicBezTo>
                    <a:pt x="1328" y="428"/>
                    <a:pt x="1228" y="253"/>
                    <a:pt x="1102" y="152"/>
                  </a:cubicBezTo>
                  <a:cubicBezTo>
                    <a:pt x="952" y="27"/>
                    <a:pt x="802" y="2"/>
                    <a:pt x="626" y="2"/>
                  </a:cubicBezTo>
                  <a:cubicBezTo>
                    <a:pt x="615" y="1"/>
                    <a:pt x="604" y="1"/>
                    <a:pt x="593"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6"/>
            <p:cNvSpPr/>
            <p:nvPr/>
          </p:nvSpPr>
          <p:spPr>
            <a:xfrm>
              <a:off x="4481450" y="2953425"/>
              <a:ext cx="34475" cy="33225"/>
            </a:xfrm>
            <a:custGeom>
              <a:rect b="b" l="l" r="r" t="t"/>
              <a:pathLst>
                <a:path extrusionOk="0" h="1329" w="1379">
                  <a:moveTo>
                    <a:pt x="627" y="0"/>
                  </a:moveTo>
                  <a:cubicBezTo>
                    <a:pt x="276" y="0"/>
                    <a:pt x="0" y="401"/>
                    <a:pt x="25" y="727"/>
                  </a:cubicBezTo>
                  <a:cubicBezTo>
                    <a:pt x="50" y="902"/>
                    <a:pt x="126" y="1053"/>
                    <a:pt x="276" y="1178"/>
                  </a:cubicBezTo>
                  <a:cubicBezTo>
                    <a:pt x="401" y="1278"/>
                    <a:pt x="552" y="1303"/>
                    <a:pt x="752" y="1328"/>
                  </a:cubicBezTo>
                  <a:cubicBezTo>
                    <a:pt x="1103" y="1328"/>
                    <a:pt x="1379" y="927"/>
                    <a:pt x="1354" y="602"/>
                  </a:cubicBezTo>
                  <a:cubicBezTo>
                    <a:pt x="1329" y="426"/>
                    <a:pt x="1253" y="251"/>
                    <a:pt x="1103" y="150"/>
                  </a:cubicBezTo>
                  <a:cubicBezTo>
                    <a:pt x="953" y="25"/>
                    <a:pt x="802" y="0"/>
                    <a:pt x="627"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6"/>
            <p:cNvSpPr/>
            <p:nvPr/>
          </p:nvSpPr>
          <p:spPr>
            <a:xfrm>
              <a:off x="4724550" y="2937750"/>
              <a:ext cx="34500" cy="33225"/>
            </a:xfrm>
            <a:custGeom>
              <a:rect b="b" l="l" r="r" t="t"/>
              <a:pathLst>
                <a:path extrusionOk="0" h="1329" w="1380">
                  <a:moveTo>
                    <a:pt x="652" y="0"/>
                  </a:moveTo>
                  <a:cubicBezTo>
                    <a:pt x="276" y="0"/>
                    <a:pt x="1" y="401"/>
                    <a:pt x="51" y="727"/>
                  </a:cubicBezTo>
                  <a:cubicBezTo>
                    <a:pt x="51" y="903"/>
                    <a:pt x="151" y="1053"/>
                    <a:pt x="276" y="1178"/>
                  </a:cubicBezTo>
                  <a:cubicBezTo>
                    <a:pt x="427" y="1304"/>
                    <a:pt x="577" y="1329"/>
                    <a:pt x="753" y="1329"/>
                  </a:cubicBezTo>
                  <a:cubicBezTo>
                    <a:pt x="1103" y="1329"/>
                    <a:pt x="1379" y="928"/>
                    <a:pt x="1354" y="602"/>
                  </a:cubicBezTo>
                  <a:cubicBezTo>
                    <a:pt x="1329" y="427"/>
                    <a:pt x="1254" y="276"/>
                    <a:pt x="1103" y="151"/>
                  </a:cubicBezTo>
                  <a:cubicBezTo>
                    <a:pt x="978" y="26"/>
                    <a:pt x="828" y="0"/>
                    <a:pt x="652"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6"/>
            <p:cNvSpPr/>
            <p:nvPr/>
          </p:nvSpPr>
          <p:spPr>
            <a:xfrm>
              <a:off x="4872450" y="2907025"/>
              <a:ext cx="34450" cy="32650"/>
            </a:xfrm>
            <a:custGeom>
              <a:rect b="b" l="l" r="r" t="t"/>
              <a:pathLst>
                <a:path extrusionOk="0" h="1306" w="1378">
                  <a:moveTo>
                    <a:pt x="595" y="0"/>
                  </a:moveTo>
                  <a:cubicBezTo>
                    <a:pt x="259" y="0"/>
                    <a:pt x="0" y="387"/>
                    <a:pt x="25" y="703"/>
                  </a:cubicBezTo>
                  <a:cubicBezTo>
                    <a:pt x="50" y="879"/>
                    <a:pt x="125" y="1054"/>
                    <a:pt x="275" y="1154"/>
                  </a:cubicBezTo>
                  <a:cubicBezTo>
                    <a:pt x="426" y="1280"/>
                    <a:pt x="576" y="1305"/>
                    <a:pt x="751" y="1305"/>
                  </a:cubicBezTo>
                  <a:cubicBezTo>
                    <a:pt x="762" y="1305"/>
                    <a:pt x="772" y="1306"/>
                    <a:pt x="783" y="1306"/>
                  </a:cubicBezTo>
                  <a:cubicBezTo>
                    <a:pt x="1119" y="1306"/>
                    <a:pt x="1377" y="919"/>
                    <a:pt x="1353" y="603"/>
                  </a:cubicBezTo>
                  <a:cubicBezTo>
                    <a:pt x="1328" y="427"/>
                    <a:pt x="1253" y="252"/>
                    <a:pt x="1102" y="152"/>
                  </a:cubicBezTo>
                  <a:cubicBezTo>
                    <a:pt x="977" y="26"/>
                    <a:pt x="827" y="1"/>
                    <a:pt x="626" y="1"/>
                  </a:cubicBezTo>
                  <a:cubicBezTo>
                    <a:pt x="616" y="1"/>
                    <a:pt x="605" y="0"/>
                    <a:pt x="595"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6"/>
            <p:cNvSpPr/>
            <p:nvPr/>
          </p:nvSpPr>
          <p:spPr>
            <a:xfrm>
              <a:off x="5073550" y="2840625"/>
              <a:ext cx="34500" cy="33250"/>
            </a:xfrm>
            <a:custGeom>
              <a:rect b="b" l="l" r="r" t="t"/>
              <a:pathLst>
                <a:path extrusionOk="0" h="1330" w="1380">
                  <a:moveTo>
                    <a:pt x="627" y="1"/>
                  </a:moveTo>
                  <a:cubicBezTo>
                    <a:pt x="276" y="1"/>
                    <a:pt x="1" y="402"/>
                    <a:pt x="26" y="728"/>
                  </a:cubicBezTo>
                  <a:cubicBezTo>
                    <a:pt x="51" y="903"/>
                    <a:pt x="126" y="1053"/>
                    <a:pt x="276" y="1179"/>
                  </a:cubicBezTo>
                  <a:cubicBezTo>
                    <a:pt x="427" y="1279"/>
                    <a:pt x="577" y="1304"/>
                    <a:pt x="753" y="1329"/>
                  </a:cubicBezTo>
                  <a:cubicBezTo>
                    <a:pt x="1103" y="1329"/>
                    <a:pt x="1379" y="928"/>
                    <a:pt x="1354" y="602"/>
                  </a:cubicBezTo>
                  <a:cubicBezTo>
                    <a:pt x="1329" y="427"/>
                    <a:pt x="1254" y="251"/>
                    <a:pt x="1103" y="151"/>
                  </a:cubicBezTo>
                  <a:cubicBezTo>
                    <a:pt x="953" y="26"/>
                    <a:pt x="803" y="1"/>
                    <a:pt x="627"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6"/>
            <p:cNvSpPr/>
            <p:nvPr/>
          </p:nvSpPr>
          <p:spPr>
            <a:xfrm>
              <a:off x="5149375" y="2767950"/>
              <a:ext cx="33850" cy="33225"/>
            </a:xfrm>
            <a:custGeom>
              <a:rect b="b" l="l" r="r" t="t"/>
              <a:pathLst>
                <a:path extrusionOk="0" h="1329" w="1354">
                  <a:moveTo>
                    <a:pt x="627" y="0"/>
                  </a:moveTo>
                  <a:cubicBezTo>
                    <a:pt x="251" y="0"/>
                    <a:pt x="0" y="401"/>
                    <a:pt x="25" y="727"/>
                  </a:cubicBezTo>
                  <a:cubicBezTo>
                    <a:pt x="25" y="903"/>
                    <a:pt x="126" y="1053"/>
                    <a:pt x="251" y="1178"/>
                  </a:cubicBezTo>
                  <a:cubicBezTo>
                    <a:pt x="401" y="1304"/>
                    <a:pt x="552" y="1304"/>
                    <a:pt x="727" y="1329"/>
                  </a:cubicBezTo>
                  <a:cubicBezTo>
                    <a:pt x="1103" y="1329"/>
                    <a:pt x="1354" y="928"/>
                    <a:pt x="1329" y="602"/>
                  </a:cubicBezTo>
                  <a:cubicBezTo>
                    <a:pt x="1329" y="427"/>
                    <a:pt x="1228" y="251"/>
                    <a:pt x="1103" y="151"/>
                  </a:cubicBezTo>
                  <a:cubicBezTo>
                    <a:pt x="953" y="26"/>
                    <a:pt x="802" y="0"/>
                    <a:pt x="627"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16"/>
            <p:cNvSpPr/>
            <p:nvPr/>
          </p:nvSpPr>
          <p:spPr>
            <a:xfrm>
              <a:off x="3945100" y="2798025"/>
              <a:ext cx="24475" cy="23200"/>
            </a:xfrm>
            <a:custGeom>
              <a:rect b="b" l="l" r="r" t="t"/>
              <a:pathLst>
                <a:path extrusionOk="0" h="928" w="979">
                  <a:moveTo>
                    <a:pt x="452" y="0"/>
                  </a:moveTo>
                  <a:cubicBezTo>
                    <a:pt x="201" y="0"/>
                    <a:pt x="1" y="276"/>
                    <a:pt x="26" y="502"/>
                  </a:cubicBezTo>
                  <a:cubicBezTo>
                    <a:pt x="51" y="627"/>
                    <a:pt x="101" y="727"/>
                    <a:pt x="201" y="828"/>
                  </a:cubicBezTo>
                  <a:cubicBezTo>
                    <a:pt x="301" y="903"/>
                    <a:pt x="402" y="928"/>
                    <a:pt x="527" y="928"/>
                  </a:cubicBezTo>
                  <a:cubicBezTo>
                    <a:pt x="778" y="928"/>
                    <a:pt x="978" y="652"/>
                    <a:pt x="953" y="427"/>
                  </a:cubicBezTo>
                  <a:cubicBezTo>
                    <a:pt x="953" y="301"/>
                    <a:pt x="878" y="176"/>
                    <a:pt x="778" y="101"/>
                  </a:cubicBezTo>
                  <a:cubicBezTo>
                    <a:pt x="677" y="26"/>
                    <a:pt x="577" y="0"/>
                    <a:pt x="452"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16"/>
            <p:cNvSpPr/>
            <p:nvPr/>
          </p:nvSpPr>
          <p:spPr>
            <a:xfrm>
              <a:off x="4292850" y="2534250"/>
              <a:ext cx="23825" cy="23200"/>
            </a:xfrm>
            <a:custGeom>
              <a:rect b="b" l="l" r="r" t="t"/>
              <a:pathLst>
                <a:path extrusionOk="0" h="928" w="953">
                  <a:moveTo>
                    <a:pt x="427" y="0"/>
                  </a:moveTo>
                  <a:cubicBezTo>
                    <a:pt x="176" y="0"/>
                    <a:pt x="0" y="276"/>
                    <a:pt x="26" y="501"/>
                  </a:cubicBezTo>
                  <a:cubicBezTo>
                    <a:pt x="26" y="627"/>
                    <a:pt x="76" y="752"/>
                    <a:pt x="176" y="827"/>
                  </a:cubicBezTo>
                  <a:cubicBezTo>
                    <a:pt x="276" y="902"/>
                    <a:pt x="401" y="927"/>
                    <a:pt x="527" y="927"/>
                  </a:cubicBezTo>
                  <a:cubicBezTo>
                    <a:pt x="777" y="927"/>
                    <a:pt x="953" y="652"/>
                    <a:pt x="928" y="426"/>
                  </a:cubicBezTo>
                  <a:cubicBezTo>
                    <a:pt x="928" y="301"/>
                    <a:pt x="878" y="175"/>
                    <a:pt x="777" y="100"/>
                  </a:cubicBezTo>
                  <a:cubicBezTo>
                    <a:pt x="677" y="25"/>
                    <a:pt x="552" y="0"/>
                    <a:pt x="427"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16"/>
            <p:cNvSpPr/>
            <p:nvPr/>
          </p:nvSpPr>
          <p:spPr>
            <a:xfrm>
              <a:off x="4396875" y="2505375"/>
              <a:ext cx="24450" cy="23250"/>
            </a:xfrm>
            <a:custGeom>
              <a:rect b="b" l="l" r="r" t="t"/>
              <a:pathLst>
                <a:path extrusionOk="0" h="930" w="978">
                  <a:moveTo>
                    <a:pt x="422" y="1"/>
                  </a:moveTo>
                  <a:cubicBezTo>
                    <a:pt x="185" y="1"/>
                    <a:pt x="1" y="287"/>
                    <a:pt x="25" y="503"/>
                  </a:cubicBezTo>
                  <a:cubicBezTo>
                    <a:pt x="50" y="629"/>
                    <a:pt x="100" y="729"/>
                    <a:pt x="200" y="804"/>
                  </a:cubicBezTo>
                  <a:cubicBezTo>
                    <a:pt x="301" y="904"/>
                    <a:pt x="401" y="904"/>
                    <a:pt x="526" y="929"/>
                  </a:cubicBezTo>
                  <a:cubicBezTo>
                    <a:pt x="777" y="929"/>
                    <a:pt x="977" y="654"/>
                    <a:pt x="952" y="428"/>
                  </a:cubicBezTo>
                  <a:cubicBezTo>
                    <a:pt x="952" y="303"/>
                    <a:pt x="877" y="178"/>
                    <a:pt x="777" y="102"/>
                  </a:cubicBezTo>
                  <a:cubicBezTo>
                    <a:pt x="677" y="27"/>
                    <a:pt x="576" y="2"/>
                    <a:pt x="451" y="2"/>
                  </a:cubicBezTo>
                  <a:cubicBezTo>
                    <a:pt x="441" y="1"/>
                    <a:pt x="431" y="1"/>
                    <a:pt x="422"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6"/>
            <p:cNvSpPr/>
            <p:nvPr/>
          </p:nvSpPr>
          <p:spPr>
            <a:xfrm>
              <a:off x="4644975" y="2488500"/>
              <a:ext cx="23850" cy="23200"/>
            </a:xfrm>
            <a:custGeom>
              <a:rect b="b" l="l" r="r" t="t"/>
              <a:pathLst>
                <a:path extrusionOk="0" h="928" w="954">
                  <a:moveTo>
                    <a:pt x="427" y="0"/>
                  </a:moveTo>
                  <a:cubicBezTo>
                    <a:pt x="176" y="0"/>
                    <a:pt x="1" y="276"/>
                    <a:pt x="1" y="502"/>
                  </a:cubicBezTo>
                  <a:cubicBezTo>
                    <a:pt x="26" y="627"/>
                    <a:pt x="76" y="727"/>
                    <a:pt x="176" y="828"/>
                  </a:cubicBezTo>
                  <a:cubicBezTo>
                    <a:pt x="276" y="903"/>
                    <a:pt x="377" y="928"/>
                    <a:pt x="502" y="928"/>
                  </a:cubicBezTo>
                  <a:cubicBezTo>
                    <a:pt x="778" y="928"/>
                    <a:pt x="953" y="652"/>
                    <a:pt x="928" y="427"/>
                  </a:cubicBezTo>
                  <a:cubicBezTo>
                    <a:pt x="928" y="301"/>
                    <a:pt x="853" y="176"/>
                    <a:pt x="778" y="101"/>
                  </a:cubicBezTo>
                  <a:cubicBezTo>
                    <a:pt x="677" y="26"/>
                    <a:pt x="552" y="0"/>
                    <a:pt x="427"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16"/>
            <p:cNvSpPr/>
            <p:nvPr/>
          </p:nvSpPr>
          <p:spPr>
            <a:xfrm>
              <a:off x="4837375" y="2420800"/>
              <a:ext cx="23800" cy="22650"/>
            </a:xfrm>
            <a:custGeom>
              <a:rect b="b" l="l" r="r" t="t"/>
              <a:pathLst>
                <a:path extrusionOk="0" h="906" w="952">
                  <a:moveTo>
                    <a:pt x="418" y="0"/>
                  </a:moveTo>
                  <a:cubicBezTo>
                    <a:pt x="183" y="0"/>
                    <a:pt x="0" y="263"/>
                    <a:pt x="24" y="503"/>
                  </a:cubicBezTo>
                  <a:cubicBezTo>
                    <a:pt x="24" y="628"/>
                    <a:pt x="99" y="728"/>
                    <a:pt x="200" y="804"/>
                  </a:cubicBezTo>
                  <a:cubicBezTo>
                    <a:pt x="300" y="904"/>
                    <a:pt x="400" y="904"/>
                    <a:pt x="525" y="904"/>
                  </a:cubicBezTo>
                  <a:cubicBezTo>
                    <a:pt x="536" y="905"/>
                    <a:pt x="547" y="906"/>
                    <a:pt x="557" y="906"/>
                  </a:cubicBezTo>
                  <a:cubicBezTo>
                    <a:pt x="791" y="906"/>
                    <a:pt x="951" y="643"/>
                    <a:pt x="951" y="403"/>
                  </a:cubicBezTo>
                  <a:cubicBezTo>
                    <a:pt x="926" y="277"/>
                    <a:pt x="876" y="177"/>
                    <a:pt x="776" y="102"/>
                  </a:cubicBezTo>
                  <a:cubicBezTo>
                    <a:pt x="676" y="2"/>
                    <a:pt x="575" y="2"/>
                    <a:pt x="450" y="2"/>
                  </a:cubicBezTo>
                  <a:cubicBezTo>
                    <a:pt x="439" y="1"/>
                    <a:pt x="429" y="0"/>
                    <a:pt x="418" y="0"/>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16"/>
            <p:cNvSpPr/>
            <p:nvPr/>
          </p:nvSpPr>
          <p:spPr>
            <a:xfrm>
              <a:off x="4599875" y="2529225"/>
              <a:ext cx="23800" cy="23250"/>
            </a:xfrm>
            <a:custGeom>
              <a:rect b="b" l="l" r="r" t="t"/>
              <a:pathLst>
                <a:path extrusionOk="0" h="930" w="952">
                  <a:moveTo>
                    <a:pt x="451" y="1"/>
                  </a:moveTo>
                  <a:cubicBezTo>
                    <a:pt x="176" y="1"/>
                    <a:pt x="0" y="276"/>
                    <a:pt x="25" y="502"/>
                  </a:cubicBezTo>
                  <a:cubicBezTo>
                    <a:pt x="25" y="627"/>
                    <a:pt x="100" y="752"/>
                    <a:pt x="176" y="828"/>
                  </a:cubicBezTo>
                  <a:cubicBezTo>
                    <a:pt x="276" y="903"/>
                    <a:pt x="401" y="928"/>
                    <a:pt x="527" y="928"/>
                  </a:cubicBezTo>
                  <a:cubicBezTo>
                    <a:pt x="536" y="929"/>
                    <a:pt x="546" y="929"/>
                    <a:pt x="556" y="929"/>
                  </a:cubicBezTo>
                  <a:cubicBezTo>
                    <a:pt x="791" y="929"/>
                    <a:pt x="952" y="643"/>
                    <a:pt x="928" y="427"/>
                  </a:cubicBezTo>
                  <a:cubicBezTo>
                    <a:pt x="928" y="301"/>
                    <a:pt x="877" y="201"/>
                    <a:pt x="777" y="126"/>
                  </a:cubicBezTo>
                  <a:cubicBezTo>
                    <a:pt x="677" y="26"/>
                    <a:pt x="577" y="26"/>
                    <a:pt x="451"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16"/>
            <p:cNvSpPr/>
            <p:nvPr/>
          </p:nvSpPr>
          <p:spPr>
            <a:xfrm>
              <a:off x="4810425" y="2472175"/>
              <a:ext cx="24425" cy="23250"/>
            </a:xfrm>
            <a:custGeom>
              <a:rect b="b" l="l" r="r" t="t"/>
              <a:pathLst>
                <a:path extrusionOk="0" h="930" w="977">
                  <a:moveTo>
                    <a:pt x="421" y="0"/>
                  </a:moveTo>
                  <a:cubicBezTo>
                    <a:pt x="184" y="0"/>
                    <a:pt x="0" y="286"/>
                    <a:pt x="24" y="503"/>
                  </a:cubicBezTo>
                  <a:cubicBezTo>
                    <a:pt x="24" y="628"/>
                    <a:pt x="100" y="729"/>
                    <a:pt x="200" y="804"/>
                  </a:cubicBezTo>
                  <a:cubicBezTo>
                    <a:pt x="300" y="904"/>
                    <a:pt x="400" y="904"/>
                    <a:pt x="526" y="929"/>
                  </a:cubicBezTo>
                  <a:cubicBezTo>
                    <a:pt x="776" y="929"/>
                    <a:pt x="977" y="653"/>
                    <a:pt x="952" y="428"/>
                  </a:cubicBezTo>
                  <a:cubicBezTo>
                    <a:pt x="927" y="303"/>
                    <a:pt x="877" y="177"/>
                    <a:pt x="776" y="102"/>
                  </a:cubicBezTo>
                  <a:cubicBezTo>
                    <a:pt x="676" y="27"/>
                    <a:pt x="576" y="2"/>
                    <a:pt x="450" y="2"/>
                  </a:cubicBezTo>
                  <a:cubicBezTo>
                    <a:pt x="441" y="1"/>
                    <a:pt x="431" y="0"/>
                    <a:pt x="421"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6"/>
            <p:cNvSpPr/>
            <p:nvPr/>
          </p:nvSpPr>
          <p:spPr>
            <a:xfrm>
              <a:off x="4156250" y="2509800"/>
              <a:ext cx="42625" cy="40775"/>
            </a:xfrm>
            <a:custGeom>
              <a:rect b="b" l="l" r="r" t="t"/>
              <a:pathLst>
                <a:path extrusionOk="0" h="1631" w="1705">
                  <a:moveTo>
                    <a:pt x="778" y="1"/>
                  </a:moveTo>
                  <a:cubicBezTo>
                    <a:pt x="327" y="1"/>
                    <a:pt x="1" y="477"/>
                    <a:pt x="26" y="903"/>
                  </a:cubicBezTo>
                  <a:cubicBezTo>
                    <a:pt x="51" y="1103"/>
                    <a:pt x="176" y="1329"/>
                    <a:pt x="327" y="1454"/>
                  </a:cubicBezTo>
                  <a:cubicBezTo>
                    <a:pt x="502" y="1605"/>
                    <a:pt x="703" y="1630"/>
                    <a:pt x="928" y="1630"/>
                  </a:cubicBezTo>
                  <a:cubicBezTo>
                    <a:pt x="939" y="1630"/>
                    <a:pt x="950" y="1631"/>
                    <a:pt x="961" y="1631"/>
                  </a:cubicBezTo>
                  <a:cubicBezTo>
                    <a:pt x="1395" y="1631"/>
                    <a:pt x="1704" y="1144"/>
                    <a:pt x="1680" y="752"/>
                  </a:cubicBezTo>
                  <a:cubicBezTo>
                    <a:pt x="1655" y="527"/>
                    <a:pt x="1555" y="326"/>
                    <a:pt x="1379" y="176"/>
                  </a:cubicBezTo>
                  <a:cubicBezTo>
                    <a:pt x="1204" y="26"/>
                    <a:pt x="1003" y="1"/>
                    <a:pt x="778"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6"/>
            <p:cNvSpPr/>
            <p:nvPr/>
          </p:nvSpPr>
          <p:spPr>
            <a:xfrm>
              <a:off x="4215800" y="2529825"/>
              <a:ext cx="55150" cy="53300"/>
            </a:xfrm>
            <a:custGeom>
              <a:rect b="b" l="l" r="r" t="t"/>
              <a:pathLst>
                <a:path extrusionOk="0" h="2132" w="2206">
                  <a:moveTo>
                    <a:pt x="970" y="1"/>
                  </a:moveTo>
                  <a:cubicBezTo>
                    <a:pt x="410" y="1"/>
                    <a:pt x="0" y="638"/>
                    <a:pt x="25" y="1154"/>
                  </a:cubicBezTo>
                  <a:cubicBezTo>
                    <a:pt x="50" y="1430"/>
                    <a:pt x="200" y="1706"/>
                    <a:pt x="426" y="1881"/>
                  </a:cubicBezTo>
                  <a:cubicBezTo>
                    <a:pt x="651" y="2082"/>
                    <a:pt x="902" y="2107"/>
                    <a:pt x="1203" y="2132"/>
                  </a:cubicBezTo>
                  <a:cubicBezTo>
                    <a:pt x="1779" y="2132"/>
                    <a:pt x="2205" y="1505"/>
                    <a:pt x="2155" y="954"/>
                  </a:cubicBezTo>
                  <a:cubicBezTo>
                    <a:pt x="2130" y="678"/>
                    <a:pt x="2005" y="403"/>
                    <a:pt x="1779" y="227"/>
                  </a:cubicBezTo>
                  <a:cubicBezTo>
                    <a:pt x="1554" y="27"/>
                    <a:pt x="1303" y="2"/>
                    <a:pt x="1002" y="2"/>
                  </a:cubicBezTo>
                  <a:cubicBezTo>
                    <a:pt x="991" y="1"/>
                    <a:pt x="981" y="1"/>
                    <a:pt x="970" y="1"/>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16"/>
            <p:cNvSpPr/>
            <p:nvPr/>
          </p:nvSpPr>
          <p:spPr>
            <a:xfrm>
              <a:off x="3772200" y="2789225"/>
              <a:ext cx="55750" cy="53300"/>
            </a:xfrm>
            <a:custGeom>
              <a:rect b="b" l="l" r="r" t="t"/>
              <a:pathLst>
                <a:path extrusionOk="0" h="2132" w="2230">
                  <a:moveTo>
                    <a:pt x="995" y="1"/>
                  </a:moveTo>
                  <a:cubicBezTo>
                    <a:pt x="434" y="1"/>
                    <a:pt x="0" y="638"/>
                    <a:pt x="49" y="1154"/>
                  </a:cubicBezTo>
                  <a:cubicBezTo>
                    <a:pt x="74" y="1430"/>
                    <a:pt x="225" y="1706"/>
                    <a:pt x="450" y="1881"/>
                  </a:cubicBezTo>
                  <a:cubicBezTo>
                    <a:pt x="676" y="2082"/>
                    <a:pt x="927" y="2107"/>
                    <a:pt x="1202" y="2132"/>
                  </a:cubicBezTo>
                  <a:cubicBezTo>
                    <a:pt x="1804" y="2132"/>
                    <a:pt x="2230" y="1505"/>
                    <a:pt x="2180" y="979"/>
                  </a:cubicBezTo>
                  <a:cubicBezTo>
                    <a:pt x="2155" y="678"/>
                    <a:pt x="2004" y="428"/>
                    <a:pt x="1804" y="227"/>
                  </a:cubicBezTo>
                  <a:cubicBezTo>
                    <a:pt x="1553" y="52"/>
                    <a:pt x="1328" y="2"/>
                    <a:pt x="1027" y="2"/>
                  </a:cubicBezTo>
                  <a:cubicBezTo>
                    <a:pt x="1016" y="1"/>
                    <a:pt x="1005" y="1"/>
                    <a:pt x="995" y="1"/>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16"/>
            <p:cNvSpPr/>
            <p:nvPr/>
          </p:nvSpPr>
          <p:spPr>
            <a:xfrm>
              <a:off x="4101125" y="2894525"/>
              <a:ext cx="55750" cy="53300"/>
            </a:xfrm>
            <a:custGeom>
              <a:rect b="b" l="l" r="r" t="t"/>
              <a:pathLst>
                <a:path extrusionOk="0" h="2132" w="2230">
                  <a:moveTo>
                    <a:pt x="1028" y="0"/>
                  </a:moveTo>
                  <a:cubicBezTo>
                    <a:pt x="451" y="0"/>
                    <a:pt x="0" y="627"/>
                    <a:pt x="50" y="1153"/>
                  </a:cubicBezTo>
                  <a:cubicBezTo>
                    <a:pt x="75" y="1454"/>
                    <a:pt x="226" y="1704"/>
                    <a:pt x="426" y="1905"/>
                  </a:cubicBezTo>
                  <a:cubicBezTo>
                    <a:pt x="677" y="2080"/>
                    <a:pt x="903" y="2130"/>
                    <a:pt x="1203" y="2130"/>
                  </a:cubicBezTo>
                  <a:cubicBezTo>
                    <a:pt x="1214" y="2131"/>
                    <a:pt x="1225" y="2131"/>
                    <a:pt x="1236" y="2131"/>
                  </a:cubicBezTo>
                  <a:cubicBezTo>
                    <a:pt x="1796" y="2131"/>
                    <a:pt x="2230" y="1494"/>
                    <a:pt x="2181" y="978"/>
                  </a:cubicBezTo>
                  <a:cubicBezTo>
                    <a:pt x="2156" y="702"/>
                    <a:pt x="2005" y="426"/>
                    <a:pt x="1780" y="251"/>
                  </a:cubicBezTo>
                  <a:cubicBezTo>
                    <a:pt x="1554" y="50"/>
                    <a:pt x="1304" y="25"/>
                    <a:pt x="1028"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6"/>
            <p:cNvSpPr/>
            <p:nvPr/>
          </p:nvSpPr>
          <p:spPr>
            <a:xfrm>
              <a:off x="4534725" y="2961550"/>
              <a:ext cx="55775" cy="53300"/>
            </a:xfrm>
            <a:custGeom>
              <a:rect b="b" l="l" r="r" t="t"/>
              <a:pathLst>
                <a:path extrusionOk="0" h="2132" w="2231">
                  <a:moveTo>
                    <a:pt x="994" y="0"/>
                  </a:moveTo>
                  <a:cubicBezTo>
                    <a:pt x="410" y="0"/>
                    <a:pt x="1" y="637"/>
                    <a:pt x="50" y="1154"/>
                  </a:cubicBezTo>
                  <a:cubicBezTo>
                    <a:pt x="75" y="1429"/>
                    <a:pt x="225" y="1705"/>
                    <a:pt x="426" y="1881"/>
                  </a:cubicBezTo>
                  <a:cubicBezTo>
                    <a:pt x="676" y="2081"/>
                    <a:pt x="902" y="2106"/>
                    <a:pt x="1203" y="2131"/>
                  </a:cubicBezTo>
                  <a:cubicBezTo>
                    <a:pt x="1779" y="2131"/>
                    <a:pt x="2230" y="1505"/>
                    <a:pt x="2180" y="978"/>
                  </a:cubicBezTo>
                  <a:cubicBezTo>
                    <a:pt x="2155" y="678"/>
                    <a:pt x="2005" y="427"/>
                    <a:pt x="1779" y="226"/>
                  </a:cubicBezTo>
                  <a:cubicBezTo>
                    <a:pt x="1554" y="51"/>
                    <a:pt x="1303" y="1"/>
                    <a:pt x="1027" y="1"/>
                  </a:cubicBezTo>
                  <a:cubicBezTo>
                    <a:pt x="1016" y="0"/>
                    <a:pt x="1005" y="0"/>
                    <a:pt x="994" y="0"/>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16"/>
            <p:cNvSpPr/>
            <p:nvPr/>
          </p:nvSpPr>
          <p:spPr>
            <a:xfrm>
              <a:off x="4655000" y="2953425"/>
              <a:ext cx="55775" cy="53300"/>
            </a:xfrm>
            <a:custGeom>
              <a:rect b="b" l="l" r="r" t="t"/>
              <a:pathLst>
                <a:path extrusionOk="0" h="2132" w="2231">
                  <a:moveTo>
                    <a:pt x="1028" y="0"/>
                  </a:moveTo>
                  <a:cubicBezTo>
                    <a:pt x="427" y="0"/>
                    <a:pt x="1" y="627"/>
                    <a:pt x="51" y="1153"/>
                  </a:cubicBezTo>
                  <a:cubicBezTo>
                    <a:pt x="76" y="1454"/>
                    <a:pt x="201" y="1704"/>
                    <a:pt x="427" y="1905"/>
                  </a:cubicBezTo>
                  <a:cubicBezTo>
                    <a:pt x="677" y="2080"/>
                    <a:pt x="903" y="2130"/>
                    <a:pt x="1204" y="2130"/>
                  </a:cubicBezTo>
                  <a:cubicBezTo>
                    <a:pt x="1215" y="2131"/>
                    <a:pt x="1225" y="2131"/>
                    <a:pt x="1236" y="2131"/>
                  </a:cubicBezTo>
                  <a:cubicBezTo>
                    <a:pt x="1797" y="2131"/>
                    <a:pt x="2230" y="1494"/>
                    <a:pt x="2181" y="977"/>
                  </a:cubicBezTo>
                  <a:cubicBezTo>
                    <a:pt x="2156" y="702"/>
                    <a:pt x="2006" y="426"/>
                    <a:pt x="1780" y="251"/>
                  </a:cubicBezTo>
                  <a:cubicBezTo>
                    <a:pt x="1555" y="50"/>
                    <a:pt x="1304" y="25"/>
                    <a:pt x="1028"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16"/>
            <p:cNvSpPr/>
            <p:nvPr/>
          </p:nvSpPr>
          <p:spPr>
            <a:xfrm>
              <a:off x="4806025" y="2917050"/>
              <a:ext cx="55150" cy="53300"/>
            </a:xfrm>
            <a:custGeom>
              <a:rect b="b" l="l" r="r" t="t"/>
              <a:pathLst>
                <a:path extrusionOk="0" h="2132" w="2206">
                  <a:moveTo>
                    <a:pt x="970" y="1"/>
                  </a:moveTo>
                  <a:cubicBezTo>
                    <a:pt x="410" y="1"/>
                    <a:pt x="0" y="638"/>
                    <a:pt x="25" y="1154"/>
                  </a:cubicBezTo>
                  <a:cubicBezTo>
                    <a:pt x="75" y="1430"/>
                    <a:pt x="200" y="1706"/>
                    <a:pt x="426" y="1881"/>
                  </a:cubicBezTo>
                  <a:cubicBezTo>
                    <a:pt x="652" y="2082"/>
                    <a:pt x="902" y="2107"/>
                    <a:pt x="1203" y="2132"/>
                  </a:cubicBezTo>
                  <a:cubicBezTo>
                    <a:pt x="1779" y="2132"/>
                    <a:pt x="2205" y="1505"/>
                    <a:pt x="2155" y="979"/>
                  </a:cubicBezTo>
                  <a:cubicBezTo>
                    <a:pt x="2130" y="678"/>
                    <a:pt x="2005" y="427"/>
                    <a:pt x="1779" y="227"/>
                  </a:cubicBezTo>
                  <a:cubicBezTo>
                    <a:pt x="1554" y="52"/>
                    <a:pt x="1303" y="1"/>
                    <a:pt x="1002" y="1"/>
                  </a:cubicBezTo>
                  <a:cubicBezTo>
                    <a:pt x="992" y="1"/>
                    <a:pt x="981" y="1"/>
                    <a:pt x="970" y="1"/>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16"/>
            <p:cNvSpPr/>
            <p:nvPr/>
          </p:nvSpPr>
          <p:spPr>
            <a:xfrm>
              <a:off x="5116800" y="2807400"/>
              <a:ext cx="55750" cy="53325"/>
            </a:xfrm>
            <a:custGeom>
              <a:rect b="b" l="l" r="r" t="t"/>
              <a:pathLst>
                <a:path extrusionOk="0" h="2133" w="2230">
                  <a:moveTo>
                    <a:pt x="994" y="1"/>
                  </a:moveTo>
                  <a:cubicBezTo>
                    <a:pt x="410" y="1"/>
                    <a:pt x="1" y="638"/>
                    <a:pt x="50" y="1154"/>
                  </a:cubicBezTo>
                  <a:cubicBezTo>
                    <a:pt x="75" y="1430"/>
                    <a:pt x="226" y="1706"/>
                    <a:pt x="426" y="1881"/>
                  </a:cubicBezTo>
                  <a:cubicBezTo>
                    <a:pt x="677" y="2082"/>
                    <a:pt x="902" y="2132"/>
                    <a:pt x="1203" y="2132"/>
                  </a:cubicBezTo>
                  <a:cubicBezTo>
                    <a:pt x="1214" y="2132"/>
                    <a:pt x="1225" y="2132"/>
                    <a:pt x="1235" y="2132"/>
                  </a:cubicBezTo>
                  <a:cubicBezTo>
                    <a:pt x="1796" y="2132"/>
                    <a:pt x="2230" y="1495"/>
                    <a:pt x="2180" y="979"/>
                  </a:cubicBezTo>
                  <a:cubicBezTo>
                    <a:pt x="2155" y="678"/>
                    <a:pt x="2005" y="427"/>
                    <a:pt x="1779" y="227"/>
                  </a:cubicBezTo>
                  <a:cubicBezTo>
                    <a:pt x="1554" y="52"/>
                    <a:pt x="1303" y="1"/>
                    <a:pt x="1028" y="1"/>
                  </a:cubicBezTo>
                  <a:cubicBezTo>
                    <a:pt x="1016" y="1"/>
                    <a:pt x="1005" y="1"/>
                    <a:pt x="994" y="1"/>
                  </a:cubicBezTo>
                  <a:close/>
                </a:path>
              </a:pathLst>
            </a:custGeom>
            <a:solidFill>
              <a:srgbClr val="2A48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16"/>
            <p:cNvSpPr/>
            <p:nvPr/>
          </p:nvSpPr>
          <p:spPr>
            <a:xfrm>
              <a:off x="4955775" y="2850650"/>
              <a:ext cx="55750" cy="53300"/>
            </a:xfrm>
            <a:custGeom>
              <a:rect b="b" l="l" r="r" t="t"/>
              <a:pathLst>
                <a:path extrusionOk="0" h="2132" w="2230">
                  <a:moveTo>
                    <a:pt x="995" y="0"/>
                  </a:moveTo>
                  <a:cubicBezTo>
                    <a:pt x="434" y="0"/>
                    <a:pt x="1" y="637"/>
                    <a:pt x="50" y="1154"/>
                  </a:cubicBezTo>
                  <a:cubicBezTo>
                    <a:pt x="75" y="1454"/>
                    <a:pt x="225" y="1705"/>
                    <a:pt x="451" y="1906"/>
                  </a:cubicBezTo>
                  <a:cubicBezTo>
                    <a:pt x="677" y="2081"/>
                    <a:pt x="927" y="2131"/>
                    <a:pt x="1203" y="2131"/>
                  </a:cubicBezTo>
                  <a:cubicBezTo>
                    <a:pt x="1214" y="2132"/>
                    <a:pt x="1225" y="2132"/>
                    <a:pt x="1237" y="2132"/>
                  </a:cubicBezTo>
                  <a:cubicBezTo>
                    <a:pt x="1820" y="2132"/>
                    <a:pt x="2230" y="1495"/>
                    <a:pt x="2180" y="978"/>
                  </a:cubicBezTo>
                  <a:cubicBezTo>
                    <a:pt x="2155" y="703"/>
                    <a:pt x="2005" y="427"/>
                    <a:pt x="1804" y="251"/>
                  </a:cubicBezTo>
                  <a:cubicBezTo>
                    <a:pt x="1554" y="51"/>
                    <a:pt x="1328" y="1"/>
                    <a:pt x="1027" y="1"/>
                  </a:cubicBezTo>
                  <a:cubicBezTo>
                    <a:pt x="1017" y="0"/>
                    <a:pt x="1006" y="0"/>
                    <a:pt x="995"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16"/>
            <p:cNvSpPr/>
            <p:nvPr/>
          </p:nvSpPr>
          <p:spPr>
            <a:xfrm>
              <a:off x="4680725" y="2001000"/>
              <a:ext cx="27575" cy="26375"/>
            </a:xfrm>
            <a:custGeom>
              <a:rect b="b" l="l" r="r" t="t"/>
              <a:pathLst>
                <a:path extrusionOk="0" h="1055" w="1103">
                  <a:moveTo>
                    <a:pt x="493" y="0"/>
                  </a:moveTo>
                  <a:cubicBezTo>
                    <a:pt x="209" y="0"/>
                    <a:pt x="0" y="312"/>
                    <a:pt x="24" y="578"/>
                  </a:cubicBezTo>
                  <a:cubicBezTo>
                    <a:pt x="49" y="703"/>
                    <a:pt x="125" y="854"/>
                    <a:pt x="225" y="929"/>
                  </a:cubicBezTo>
                  <a:cubicBezTo>
                    <a:pt x="350" y="1029"/>
                    <a:pt x="450" y="1054"/>
                    <a:pt x="601" y="1054"/>
                  </a:cubicBezTo>
                  <a:cubicBezTo>
                    <a:pt x="902" y="1054"/>
                    <a:pt x="1102" y="728"/>
                    <a:pt x="1102" y="478"/>
                  </a:cubicBezTo>
                  <a:cubicBezTo>
                    <a:pt x="1077" y="327"/>
                    <a:pt x="1002" y="202"/>
                    <a:pt x="902" y="102"/>
                  </a:cubicBezTo>
                  <a:cubicBezTo>
                    <a:pt x="776" y="27"/>
                    <a:pt x="651" y="2"/>
                    <a:pt x="526" y="2"/>
                  </a:cubicBezTo>
                  <a:cubicBezTo>
                    <a:pt x="515" y="1"/>
                    <a:pt x="504" y="0"/>
                    <a:pt x="493" y="0"/>
                  </a:cubicBezTo>
                  <a:close/>
                </a:path>
              </a:pathLst>
            </a:custGeom>
            <a:solidFill>
              <a:srgbClr val="F0D4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6"/>
            <p:cNvSpPr/>
            <p:nvPr/>
          </p:nvSpPr>
          <p:spPr>
            <a:xfrm>
              <a:off x="4478325" y="2018575"/>
              <a:ext cx="48225" cy="46400"/>
            </a:xfrm>
            <a:custGeom>
              <a:rect b="b" l="l" r="r" t="t"/>
              <a:pathLst>
                <a:path extrusionOk="0" h="1856" w="1929">
                  <a:moveTo>
                    <a:pt x="877" y="0"/>
                  </a:moveTo>
                  <a:cubicBezTo>
                    <a:pt x="376" y="0"/>
                    <a:pt x="0" y="552"/>
                    <a:pt x="25" y="1003"/>
                  </a:cubicBezTo>
                  <a:cubicBezTo>
                    <a:pt x="50" y="1254"/>
                    <a:pt x="175" y="1504"/>
                    <a:pt x="376" y="1655"/>
                  </a:cubicBezTo>
                  <a:cubicBezTo>
                    <a:pt x="576" y="1830"/>
                    <a:pt x="777" y="1855"/>
                    <a:pt x="1053" y="1855"/>
                  </a:cubicBezTo>
                  <a:cubicBezTo>
                    <a:pt x="1063" y="1856"/>
                    <a:pt x="1074" y="1856"/>
                    <a:pt x="1084" y="1856"/>
                  </a:cubicBezTo>
                  <a:cubicBezTo>
                    <a:pt x="1570" y="1856"/>
                    <a:pt x="1929" y="1294"/>
                    <a:pt x="1880" y="852"/>
                  </a:cubicBezTo>
                  <a:cubicBezTo>
                    <a:pt x="1855" y="602"/>
                    <a:pt x="1729" y="376"/>
                    <a:pt x="1554" y="226"/>
                  </a:cubicBezTo>
                  <a:cubicBezTo>
                    <a:pt x="1353" y="50"/>
                    <a:pt x="1128" y="25"/>
                    <a:pt x="877" y="0"/>
                  </a:cubicBezTo>
                  <a:close/>
                </a:path>
              </a:pathLst>
            </a:custGeom>
            <a:solidFill>
              <a:srgbClr val="A725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6"/>
            <p:cNvSpPr/>
            <p:nvPr/>
          </p:nvSpPr>
          <p:spPr>
            <a:xfrm>
              <a:off x="4629950" y="2015450"/>
              <a:ext cx="48250" cy="46400"/>
            </a:xfrm>
            <a:custGeom>
              <a:rect b="b" l="l" r="r" t="t"/>
              <a:pathLst>
                <a:path extrusionOk="0" h="1856" w="1930">
                  <a:moveTo>
                    <a:pt x="877" y="0"/>
                  </a:moveTo>
                  <a:cubicBezTo>
                    <a:pt x="376" y="0"/>
                    <a:pt x="0" y="551"/>
                    <a:pt x="25" y="1003"/>
                  </a:cubicBezTo>
                  <a:cubicBezTo>
                    <a:pt x="50" y="1253"/>
                    <a:pt x="176" y="1504"/>
                    <a:pt x="376" y="1654"/>
                  </a:cubicBezTo>
                  <a:cubicBezTo>
                    <a:pt x="577" y="1830"/>
                    <a:pt x="802" y="1855"/>
                    <a:pt x="1053" y="1855"/>
                  </a:cubicBezTo>
                  <a:cubicBezTo>
                    <a:pt x="1063" y="1855"/>
                    <a:pt x="1074" y="1855"/>
                    <a:pt x="1084" y="1855"/>
                  </a:cubicBezTo>
                  <a:cubicBezTo>
                    <a:pt x="1570" y="1855"/>
                    <a:pt x="1929" y="1294"/>
                    <a:pt x="1880" y="852"/>
                  </a:cubicBezTo>
                  <a:cubicBezTo>
                    <a:pt x="1855" y="602"/>
                    <a:pt x="1730" y="376"/>
                    <a:pt x="1554" y="226"/>
                  </a:cubicBezTo>
                  <a:cubicBezTo>
                    <a:pt x="1354" y="50"/>
                    <a:pt x="1128" y="25"/>
                    <a:pt x="877" y="0"/>
                  </a:cubicBezTo>
                  <a:close/>
                </a:path>
              </a:pathLst>
            </a:custGeom>
            <a:solidFill>
              <a:srgbClr val="356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16"/>
            <p:cNvSpPr/>
            <p:nvPr/>
          </p:nvSpPr>
          <p:spPr>
            <a:xfrm>
              <a:off x="4329825" y="3133875"/>
              <a:ext cx="40750" cy="162300"/>
            </a:xfrm>
            <a:custGeom>
              <a:rect b="b" l="l" r="r" t="t"/>
              <a:pathLst>
                <a:path extrusionOk="0" h="6492" w="1630">
                  <a:moveTo>
                    <a:pt x="1053" y="0"/>
                  </a:moveTo>
                  <a:cubicBezTo>
                    <a:pt x="1003" y="0"/>
                    <a:pt x="927" y="50"/>
                    <a:pt x="927" y="125"/>
                  </a:cubicBezTo>
                  <a:cubicBezTo>
                    <a:pt x="927" y="2080"/>
                    <a:pt x="0" y="4587"/>
                    <a:pt x="1128" y="6366"/>
                  </a:cubicBezTo>
                  <a:cubicBezTo>
                    <a:pt x="1178" y="6441"/>
                    <a:pt x="1253" y="6491"/>
                    <a:pt x="1328" y="6491"/>
                  </a:cubicBezTo>
                  <a:cubicBezTo>
                    <a:pt x="1479" y="6491"/>
                    <a:pt x="1629" y="6316"/>
                    <a:pt x="1554" y="6141"/>
                  </a:cubicBezTo>
                  <a:cubicBezTo>
                    <a:pt x="677" y="4261"/>
                    <a:pt x="1379" y="2105"/>
                    <a:pt x="1203" y="125"/>
                  </a:cubicBezTo>
                  <a:cubicBezTo>
                    <a:pt x="1178" y="50"/>
                    <a:pt x="1128" y="0"/>
                    <a:pt x="1053" y="0"/>
                  </a:cubicBezTo>
                  <a:close/>
                </a:path>
              </a:pathLst>
            </a:custGeom>
            <a:solidFill>
              <a:srgbClr val="734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16"/>
            <p:cNvSpPr/>
            <p:nvPr/>
          </p:nvSpPr>
          <p:spPr>
            <a:xfrm>
              <a:off x="4374925" y="3132625"/>
              <a:ext cx="92125" cy="138475"/>
            </a:xfrm>
            <a:custGeom>
              <a:rect b="b" l="l" r="r" t="t"/>
              <a:pathLst>
                <a:path extrusionOk="0" h="5539" w="3685">
                  <a:moveTo>
                    <a:pt x="1504" y="0"/>
                  </a:moveTo>
                  <a:cubicBezTo>
                    <a:pt x="1429" y="0"/>
                    <a:pt x="1354" y="50"/>
                    <a:pt x="1354" y="125"/>
                  </a:cubicBezTo>
                  <a:cubicBezTo>
                    <a:pt x="1204" y="1754"/>
                    <a:pt x="1" y="4211"/>
                    <a:pt x="1705" y="5389"/>
                  </a:cubicBezTo>
                  <a:cubicBezTo>
                    <a:pt x="1855" y="5489"/>
                    <a:pt x="2031" y="5539"/>
                    <a:pt x="2181" y="5539"/>
                  </a:cubicBezTo>
                  <a:cubicBezTo>
                    <a:pt x="2607" y="5539"/>
                    <a:pt x="3008" y="5188"/>
                    <a:pt x="3259" y="4837"/>
                  </a:cubicBezTo>
                  <a:cubicBezTo>
                    <a:pt x="3685" y="4211"/>
                    <a:pt x="3660" y="3308"/>
                    <a:pt x="3334" y="2632"/>
                  </a:cubicBezTo>
                  <a:cubicBezTo>
                    <a:pt x="3309" y="2581"/>
                    <a:pt x="3234" y="2531"/>
                    <a:pt x="3159" y="2531"/>
                  </a:cubicBezTo>
                  <a:cubicBezTo>
                    <a:pt x="3134" y="2531"/>
                    <a:pt x="3083" y="2556"/>
                    <a:pt x="3058" y="2556"/>
                  </a:cubicBezTo>
                  <a:cubicBezTo>
                    <a:pt x="2532" y="2832"/>
                    <a:pt x="2582" y="3233"/>
                    <a:pt x="2432" y="3734"/>
                  </a:cubicBezTo>
                  <a:cubicBezTo>
                    <a:pt x="2382" y="3885"/>
                    <a:pt x="2507" y="4010"/>
                    <a:pt x="2632" y="4010"/>
                  </a:cubicBezTo>
                  <a:cubicBezTo>
                    <a:pt x="2733" y="4010"/>
                    <a:pt x="2808" y="3960"/>
                    <a:pt x="2858" y="3860"/>
                  </a:cubicBezTo>
                  <a:cubicBezTo>
                    <a:pt x="2908" y="3634"/>
                    <a:pt x="2933" y="3333"/>
                    <a:pt x="3058" y="3133"/>
                  </a:cubicBezTo>
                  <a:lnTo>
                    <a:pt x="3058" y="3133"/>
                  </a:lnTo>
                  <a:cubicBezTo>
                    <a:pt x="3209" y="3709"/>
                    <a:pt x="3033" y="4336"/>
                    <a:pt x="2632" y="4762"/>
                  </a:cubicBezTo>
                  <a:cubicBezTo>
                    <a:pt x="2482" y="4912"/>
                    <a:pt x="2357" y="4988"/>
                    <a:pt x="2231" y="4988"/>
                  </a:cubicBezTo>
                  <a:cubicBezTo>
                    <a:pt x="1705" y="4988"/>
                    <a:pt x="1329" y="3935"/>
                    <a:pt x="1329" y="3509"/>
                  </a:cubicBezTo>
                  <a:cubicBezTo>
                    <a:pt x="1279" y="2381"/>
                    <a:pt x="1830" y="1228"/>
                    <a:pt x="1605" y="100"/>
                  </a:cubicBezTo>
                  <a:cubicBezTo>
                    <a:pt x="1605" y="25"/>
                    <a:pt x="1555" y="0"/>
                    <a:pt x="1504" y="0"/>
                  </a:cubicBezTo>
                  <a:close/>
                </a:path>
              </a:pathLst>
            </a:custGeom>
            <a:solidFill>
              <a:srgbClr val="734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16"/>
            <p:cNvSpPr/>
            <p:nvPr/>
          </p:nvSpPr>
          <p:spPr>
            <a:xfrm>
              <a:off x="4458900" y="3142000"/>
              <a:ext cx="58275" cy="171100"/>
            </a:xfrm>
            <a:custGeom>
              <a:rect b="b" l="l" r="r" t="t"/>
              <a:pathLst>
                <a:path extrusionOk="0" h="6844" w="2331">
                  <a:moveTo>
                    <a:pt x="100" y="1"/>
                  </a:moveTo>
                  <a:cubicBezTo>
                    <a:pt x="75" y="1"/>
                    <a:pt x="25" y="76"/>
                    <a:pt x="50" y="101"/>
                  </a:cubicBezTo>
                  <a:cubicBezTo>
                    <a:pt x="802" y="1104"/>
                    <a:pt x="1153" y="1931"/>
                    <a:pt x="1103" y="3209"/>
                  </a:cubicBezTo>
                  <a:cubicBezTo>
                    <a:pt x="1053" y="4512"/>
                    <a:pt x="376" y="5415"/>
                    <a:pt x="50" y="6592"/>
                  </a:cubicBezTo>
                  <a:cubicBezTo>
                    <a:pt x="0" y="6718"/>
                    <a:pt x="100" y="6843"/>
                    <a:pt x="226" y="6843"/>
                  </a:cubicBezTo>
                  <a:cubicBezTo>
                    <a:pt x="251" y="6843"/>
                    <a:pt x="276" y="6843"/>
                    <a:pt x="301" y="6818"/>
                  </a:cubicBezTo>
                  <a:cubicBezTo>
                    <a:pt x="1930" y="5615"/>
                    <a:pt x="2331" y="878"/>
                    <a:pt x="125" y="26"/>
                  </a:cubicBezTo>
                  <a:cubicBezTo>
                    <a:pt x="125" y="1"/>
                    <a:pt x="125" y="1"/>
                    <a:pt x="100" y="1"/>
                  </a:cubicBezTo>
                  <a:close/>
                </a:path>
              </a:pathLst>
            </a:custGeom>
            <a:solidFill>
              <a:srgbClr val="734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16"/>
            <p:cNvSpPr/>
            <p:nvPr/>
          </p:nvSpPr>
          <p:spPr>
            <a:xfrm>
              <a:off x="4517150" y="3084375"/>
              <a:ext cx="30100" cy="225575"/>
            </a:xfrm>
            <a:custGeom>
              <a:rect b="b" l="l" r="r" t="t"/>
              <a:pathLst>
                <a:path extrusionOk="0" h="9023" w="1204">
                  <a:moveTo>
                    <a:pt x="176" y="0"/>
                  </a:moveTo>
                  <a:cubicBezTo>
                    <a:pt x="151" y="0"/>
                    <a:pt x="101" y="25"/>
                    <a:pt x="101" y="75"/>
                  </a:cubicBezTo>
                  <a:cubicBezTo>
                    <a:pt x="252" y="2933"/>
                    <a:pt x="1" y="6040"/>
                    <a:pt x="653" y="8822"/>
                  </a:cubicBezTo>
                  <a:cubicBezTo>
                    <a:pt x="678" y="8948"/>
                    <a:pt x="803" y="9023"/>
                    <a:pt x="903" y="9023"/>
                  </a:cubicBezTo>
                  <a:cubicBezTo>
                    <a:pt x="1054" y="9023"/>
                    <a:pt x="1204" y="8923"/>
                    <a:pt x="1204" y="8747"/>
                  </a:cubicBezTo>
                  <a:cubicBezTo>
                    <a:pt x="1079" y="5915"/>
                    <a:pt x="1029" y="2807"/>
                    <a:pt x="277" y="50"/>
                  </a:cubicBezTo>
                  <a:cubicBezTo>
                    <a:pt x="252" y="25"/>
                    <a:pt x="227" y="0"/>
                    <a:pt x="176" y="0"/>
                  </a:cubicBezTo>
                  <a:close/>
                </a:path>
              </a:pathLst>
            </a:custGeom>
            <a:solidFill>
              <a:srgbClr val="734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16"/>
            <p:cNvSpPr/>
            <p:nvPr/>
          </p:nvSpPr>
          <p:spPr>
            <a:xfrm>
              <a:off x="4574175" y="3165825"/>
              <a:ext cx="15700" cy="94000"/>
            </a:xfrm>
            <a:custGeom>
              <a:rect b="b" l="l" r="r" t="t"/>
              <a:pathLst>
                <a:path extrusionOk="0" h="3760" w="628">
                  <a:moveTo>
                    <a:pt x="301" y="0"/>
                  </a:moveTo>
                  <a:cubicBezTo>
                    <a:pt x="276" y="0"/>
                    <a:pt x="251" y="25"/>
                    <a:pt x="251" y="50"/>
                  </a:cubicBezTo>
                  <a:cubicBezTo>
                    <a:pt x="76" y="1178"/>
                    <a:pt x="1" y="2356"/>
                    <a:pt x="51" y="3509"/>
                  </a:cubicBezTo>
                  <a:cubicBezTo>
                    <a:pt x="51" y="3660"/>
                    <a:pt x="176" y="3760"/>
                    <a:pt x="301" y="3760"/>
                  </a:cubicBezTo>
                  <a:cubicBezTo>
                    <a:pt x="427" y="3760"/>
                    <a:pt x="552" y="3660"/>
                    <a:pt x="552" y="3509"/>
                  </a:cubicBezTo>
                  <a:cubicBezTo>
                    <a:pt x="627" y="2356"/>
                    <a:pt x="552" y="1178"/>
                    <a:pt x="352" y="50"/>
                  </a:cubicBezTo>
                  <a:cubicBezTo>
                    <a:pt x="352" y="25"/>
                    <a:pt x="326" y="0"/>
                    <a:pt x="301" y="0"/>
                  </a:cubicBezTo>
                  <a:close/>
                </a:path>
              </a:pathLst>
            </a:custGeom>
            <a:solidFill>
              <a:srgbClr val="734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6"/>
            <p:cNvSpPr/>
            <p:nvPr/>
          </p:nvSpPr>
          <p:spPr>
            <a:xfrm>
              <a:off x="4618675" y="3123850"/>
              <a:ext cx="33850" cy="149775"/>
            </a:xfrm>
            <a:custGeom>
              <a:rect b="b" l="l" r="r" t="t"/>
              <a:pathLst>
                <a:path extrusionOk="0" h="5991" w="1354">
                  <a:moveTo>
                    <a:pt x="201" y="0"/>
                  </a:moveTo>
                  <a:cubicBezTo>
                    <a:pt x="176" y="0"/>
                    <a:pt x="125" y="25"/>
                    <a:pt x="125" y="75"/>
                  </a:cubicBezTo>
                  <a:cubicBezTo>
                    <a:pt x="0" y="1930"/>
                    <a:pt x="652" y="3835"/>
                    <a:pt x="727" y="5714"/>
                  </a:cubicBezTo>
                  <a:cubicBezTo>
                    <a:pt x="727" y="5890"/>
                    <a:pt x="902" y="5990"/>
                    <a:pt x="1053" y="5990"/>
                  </a:cubicBezTo>
                  <a:cubicBezTo>
                    <a:pt x="1203" y="5990"/>
                    <a:pt x="1354" y="5890"/>
                    <a:pt x="1328" y="5714"/>
                  </a:cubicBezTo>
                  <a:cubicBezTo>
                    <a:pt x="1153" y="3810"/>
                    <a:pt x="677" y="1905"/>
                    <a:pt x="251" y="50"/>
                  </a:cubicBezTo>
                  <a:cubicBezTo>
                    <a:pt x="251" y="25"/>
                    <a:pt x="226" y="0"/>
                    <a:pt x="201" y="0"/>
                  </a:cubicBezTo>
                  <a:close/>
                </a:path>
              </a:pathLst>
            </a:custGeom>
            <a:solidFill>
              <a:srgbClr val="734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16"/>
            <p:cNvSpPr/>
            <p:nvPr/>
          </p:nvSpPr>
          <p:spPr>
            <a:xfrm>
              <a:off x="3894350" y="2519200"/>
              <a:ext cx="38875" cy="16950"/>
            </a:xfrm>
            <a:custGeom>
              <a:rect b="b" l="l" r="r" t="t"/>
              <a:pathLst>
                <a:path extrusionOk="0" h="678" w="1555">
                  <a:moveTo>
                    <a:pt x="1078" y="1"/>
                  </a:moveTo>
                  <a:cubicBezTo>
                    <a:pt x="1028" y="1"/>
                    <a:pt x="978" y="26"/>
                    <a:pt x="903" y="51"/>
                  </a:cubicBezTo>
                  <a:cubicBezTo>
                    <a:pt x="677" y="176"/>
                    <a:pt x="452" y="226"/>
                    <a:pt x="201" y="276"/>
                  </a:cubicBezTo>
                  <a:cubicBezTo>
                    <a:pt x="26" y="301"/>
                    <a:pt x="1" y="602"/>
                    <a:pt x="201" y="627"/>
                  </a:cubicBezTo>
                  <a:cubicBezTo>
                    <a:pt x="402" y="652"/>
                    <a:pt x="627" y="677"/>
                    <a:pt x="828" y="677"/>
                  </a:cubicBezTo>
                  <a:cubicBezTo>
                    <a:pt x="928" y="677"/>
                    <a:pt x="1053" y="677"/>
                    <a:pt x="1153" y="652"/>
                  </a:cubicBezTo>
                  <a:cubicBezTo>
                    <a:pt x="1554" y="602"/>
                    <a:pt x="1429" y="1"/>
                    <a:pt x="1078" y="1"/>
                  </a:cubicBezTo>
                  <a:close/>
                </a:path>
              </a:pathLst>
            </a:custGeom>
            <a:solidFill>
              <a:srgbClr val="396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16"/>
            <p:cNvSpPr/>
            <p:nvPr/>
          </p:nvSpPr>
          <p:spPr>
            <a:xfrm>
              <a:off x="3916275" y="2534875"/>
              <a:ext cx="43900" cy="27575"/>
            </a:xfrm>
            <a:custGeom>
              <a:rect b="b" l="l" r="r" t="t"/>
              <a:pathLst>
                <a:path extrusionOk="0" h="1103" w="1756">
                  <a:moveTo>
                    <a:pt x="1254" y="0"/>
                  </a:moveTo>
                  <a:cubicBezTo>
                    <a:pt x="1154" y="0"/>
                    <a:pt x="1028" y="50"/>
                    <a:pt x="928" y="125"/>
                  </a:cubicBezTo>
                  <a:cubicBezTo>
                    <a:pt x="677" y="326"/>
                    <a:pt x="427" y="476"/>
                    <a:pt x="126" y="602"/>
                  </a:cubicBezTo>
                  <a:cubicBezTo>
                    <a:pt x="26" y="652"/>
                    <a:pt x="1" y="777"/>
                    <a:pt x="51" y="852"/>
                  </a:cubicBezTo>
                  <a:cubicBezTo>
                    <a:pt x="176" y="1028"/>
                    <a:pt x="377" y="1103"/>
                    <a:pt x="602" y="1103"/>
                  </a:cubicBezTo>
                  <a:cubicBezTo>
                    <a:pt x="903" y="1103"/>
                    <a:pt x="1229" y="952"/>
                    <a:pt x="1454" y="827"/>
                  </a:cubicBezTo>
                  <a:cubicBezTo>
                    <a:pt x="1680" y="702"/>
                    <a:pt x="1755" y="426"/>
                    <a:pt x="1630" y="226"/>
                  </a:cubicBezTo>
                  <a:cubicBezTo>
                    <a:pt x="1555" y="75"/>
                    <a:pt x="1404" y="0"/>
                    <a:pt x="1254" y="0"/>
                  </a:cubicBezTo>
                  <a:close/>
                </a:path>
              </a:pathLst>
            </a:custGeom>
            <a:solidFill>
              <a:srgbClr val="396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6"/>
            <p:cNvSpPr/>
            <p:nvPr/>
          </p:nvSpPr>
          <p:spPr>
            <a:xfrm>
              <a:off x="3966400" y="2544275"/>
              <a:ext cx="21950" cy="13175"/>
            </a:xfrm>
            <a:custGeom>
              <a:rect b="b" l="l" r="r" t="t"/>
              <a:pathLst>
                <a:path extrusionOk="0" h="527" w="878">
                  <a:moveTo>
                    <a:pt x="577" y="0"/>
                  </a:moveTo>
                  <a:cubicBezTo>
                    <a:pt x="552" y="0"/>
                    <a:pt x="502" y="0"/>
                    <a:pt x="477" y="50"/>
                  </a:cubicBezTo>
                  <a:cubicBezTo>
                    <a:pt x="377" y="150"/>
                    <a:pt x="276" y="226"/>
                    <a:pt x="151" y="251"/>
                  </a:cubicBezTo>
                  <a:cubicBezTo>
                    <a:pt x="1" y="276"/>
                    <a:pt x="26" y="526"/>
                    <a:pt x="176" y="526"/>
                  </a:cubicBezTo>
                  <a:cubicBezTo>
                    <a:pt x="377" y="526"/>
                    <a:pt x="577" y="426"/>
                    <a:pt x="728" y="301"/>
                  </a:cubicBezTo>
                  <a:cubicBezTo>
                    <a:pt x="878" y="201"/>
                    <a:pt x="728" y="0"/>
                    <a:pt x="577" y="0"/>
                  </a:cubicBezTo>
                  <a:close/>
                </a:path>
              </a:pathLst>
            </a:custGeom>
            <a:solidFill>
              <a:srgbClr val="396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16"/>
            <p:cNvSpPr/>
            <p:nvPr/>
          </p:nvSpPr>
          <p:spPr>
            <a:xfrm>
              <a:off x="4464525" y="2312425"/>
              <a:ext cx="20700" cy="39500"/>
            </a:xfrm>
            <a:custGeom>
              <a:rect b="b" l="l" r="r" t="t"/>
              <a:pathLst>
                <a:path extrusionOk="0" h="1580" w="828">
                  <a:moveTo>
                    <a:pt x="402" y="1"/>
                  </a:moveTo>
                  <a:cubicBezTo>
                    <a:pt x="276" y="1"/>
                    <a:pt x="151" y="76"/>
                    <a:pt x="151" y="251"/>
                  </a:cubicBezTo>
                  <a:lnTo>
                    <a:pt x="26" y="1204"/>
                  </a:lnTo>
                  <a:cubicBezTo>
                    <a:pt x="1" y="1454"/>
                    <a:pt x="201" y="1580"/>
                    <a:pt x="402" y="1580"/>
                  </a:cubicBezTo>
                  <a:cubicBezTo>
                    <a:pt x="627" y="1580"/>
                    <a:pt x="828" y="1454"/>
                    <a:pt x="803" y="1204"/>
                  </a:cubicBezTo>
                  <a:lnTo>
                    <a:pt x="677" y="251"/>
                  </a:lnTo>
                  <a:cubicBezTo>
                    <a:pt x="652" y="101"/>
                    <a:pt x="527" y="1"/>
                    <a:pt x="402" y="1"/>
                  </a:cubicBezTo>
                  <a:close/>
                </a:path>
              </a:pathLst>
            </a:custGeom>
            <a:solidFill>
              <a:srgbClr val="396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16"/>
            <p:cNvSpPr/>
            <p:nvPr/>
          </p:nvSpPr>
          <p:spPr>
            <a:xfrm>
              <a:off x="4486450" y="2306800"/>
              <a:ext cx="39500" cy="68325"/>
            </a:xfrm>
            <a:custGeom>
              <a:rect b="b" l="l" r="r" t="t"/>
              <a:pathLst>
                <a:path extrusionOk="0" h="2733" w="1580">
                  <a:moveTo>
                    <a:pt x="577" y="0"/>
                  </a:moveTo>
                  <a:cubicBezTo>
                    <a:pt x="302" y="0"/>
                    <a:pt x="126" y="226"/>
                    <a:pt x="101" y="476"/>
                  </a:cubicBezTo>
                  <a:cubicBezTo>
                    <a:pt x="1" y="1128"/>
                    <a:pt x="51" y="2055"/>
                    <a:pt x="527" y="2557"/>
                  </a:cubicBezTo>
                  <a:cubicBezTo>
                    <a:pt x="627" y="2682"/>
                    <a:pt x="778" y="2732"/>
                    <a:pt x="903" y="2732"/>
                  </a:cubicBezTo>
                  <a:cubicBezTo>
                    <a:pt x="1254" y="2732"/>
                    <a:pt x="1580" y="2381"/>
                    <a:pt x="1505" y="2005"/>
                  </a:cubicBezTo>
                  <a:cubicBezTo>
                    <a:pt x="1455" y="1730"/>
                    <a:pt x="1279" y="1479"/>
                    <a:pt x="1204" y="1203"/>
                  </a:cubicBezTo>
                  <a:cubicBezTo>
                    <a:pt x="1104" y="928"/>
                    <a:pt x="1079" y="652"/>
                    <a:pt x="1053" y="351"/>
                  </a:cubicBezTo>
                  <a:cubicBezTo>
                    <a:pt x="1003" y="151"/>
                    <a:pt x="778" y="0"/>
                    <a:pt x="577" y="0"/>
                  </a:cubicBezTo>
                  <a:close/>
                </a:path>
              </a:pathLst>
            </a:custGeom>
            <a:solidFill>
              <a:srgbClr val="396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16"/>
            <p:cNvSpPr/>
            <p:nvPr/>
          </p:nvSpPr>
          <p:spPr>
            <a:xfrm>
              <a:off x="4528450" y="2308675"/>
              <a:ext cx="38850" cy="50150"/>
            </a:xfrm>
            <a:custGeom>
              <a:rect b="b" l="l" r="r" t="t"/>
              <a:pathLst>
                <a:path extrusionOk="0" h="2006" w="1554">
                  <a:moveTo>
                    <a:pt x="451" y="0"/>
                  </a:moveTo>
                  <a:cubicBezTo>
                    <a:pt x="226" y="0"/>
                    <a:pt x="50" y="176"/>
                    <a:pt x="50" y="401"/>
                  </a:cubicBezTo>
                  <a:cubicBezTo>
                    <a:pt x="0" y="853"/>
                    <a:pt x="125" y="1354"/>
                    <a:pt x="401" y="1730"/>
                  </a:cubicBezTo>
                  <a:cubicBezTo>
                    <a:pt x="526" y="1880"/>
                    <a:pt x="702" y="2005"/>
                    <a:pt x="902" y="2005"/>
                  </a:cubicBezTo>
                  <a:cubicBezTo>
                    <a:pt x="978" y="2005"/>
                    <a:pt x="1078" y="1980"/>
                    <a:pt x="1153" y="1930"/>
                  </a:cubicBezTo>
                  <a:cubicBezTo>
                    <a:pt x="1429" y="1755"/>
                    <a:pt x="1554" y="1304"/>
                    <a:pt x="1278" y="1078"/>
                  </a:cubicBezTo>
                  <a:cubicBezTo>
                    <a:pt x="1028" y="878"/>
                    <a:pt x="902" y="602"/>
                    <a:pt x="877" y="301"/>
                  </a:cubicBezTo>
                  <a:cubicBezTo>
                    <a:pt x="852" y="126"/>
                    <a:pt x="627" y="0"/>
                    <a:pt x="476" y="0"/>
                  </a:cubicBezTo>
                  <a:close/>
                </a:path>
              </a:pathLst>
            </a:custGeom>
            <a:solidFill>
              <a:srgbClr val="396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6"/>
            <p:cNvSpPr/>
            <p:nvPr/>
          </p:nvSpPr>
          <p:spPr>
            <a:xfrm>
              <a:off x="4515900" y="2779225"/>
              <a:ext cx="35125" cy="63925"/>
            </a:xfrm>
            <a:custGeom>
              <a:rect b="b" l="l" r="r" t="t"/>
              <a:pathLst>
                <a:path extrusionOk="0" h="2557" w="1405">
                  <a:moveTo>
                    <a:pt x="978" y="1"/>
                  </a:moveTo>
                  <a:cubicBezTo>
                    <a:pt x="778" y="1"/>
                    <a:pt x="577" y="126"/>
                    <a:pt x="552" y="377"/>
                  </a:cubicBezTo>
                  <a:cubicBezTo>
                    <a:pt x="527" y="652"/>
                    <a:pt x="452" y="928"/>
                    <a:pt x="377" y="1179"/>
                  </a:cubicBezTo>
                  <a:cubicBezTo>
                    <a:pt x="226" y="1554"/>
                    <a:pt x="1" y="1755"/>
                    <a:pt x="76" y="2181"/>
                  </a:cubicBezTo>
                  <a:cubicBezTo>
                    <a:pt x="101" y="2382"/>
                    <a:pt x="327" y="2557"/>
                    <a:pt x="552" y="2557"/>
                  </a:cubicBezTo>
                  <a:cubicBezTo>
                    <a:pt x="602" y="2557"/>
                    <a:pt x="627" y="2532"/>
                    <a:pt x="678" y="2532"/>
                  </a:cubicBezTo>
                  <a:cubicBezTo>
                    <a:pt x="1104" y="2356"/>
                    <a:pt x="1229" y="2006"/>
                    <a:pt x="1304" y="1580"/>
                  </a:cubicBezTo>
                  <a:cubicBezTo>
                    <a:pt x="1379" y="1179"/>
                    <a:pt x="1404" y="778"/>
                    <a:pt x="1379" y="377"/>
                  </a:cubicBezTo>
                  <a:cubicBezTo>
                    <a:pt x="1354" y="126"/>
                    <a:pt x="1154" y="1"/>
                    <a:pt x="978" y="1"/>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6"/>
            <p:cNvSpPr/>
            <p:nvPr/>
          </p:nvSpPr>
          <p:spPr>
            <a:xfrm>
              <a:off x="4578575" y="2776725"/>
              <a:ext cx="24450" cy="58925"/>
            </a:xfrm>
            <a:custGeom>
              <a:rect b="b" l="l" r="r" t="t"/>
              <a:pathLst>
                <a:path extrusionOk="0" h="2357" w="978">
                  <a:moveTo>
                    <a:pt x="451" y="0"/>
                  </a:moveTo>
                  <a:cubicBezTo>
                    <a:pt x="326" y="0"/>
                    <a:pt x="201" y="50"/>
                    <a:pt x="150" y="201"/>
                  </a:cubicBezTo>
                  <a:cubicBezTo>
                    <a:pt x="25" y="777"/>
                    <a:pt x="0" y="1354"/>
                    <a:pt x="0" y="1930"/>
                  </a:cubicBezTo>
                  <a:cubicBezTo>
                    <a:pt x="25" y="2231"/>
                    <a:pt x="226" y="2356"/>
                    <a:pt x="426" y="2356"/>
                  </a:cubicBezTo>
                  <a:cubicBezTo>
                    <a:pt x="702" y="2356"/>
                    <a:pt x="978" y="2156"/>
                    <a:pt x="852" y="1830"/>
                  </a:cubicBezTo>
                  <a:cubicBezTo>
                    <a:pt x="677" y="1329"/>
                    <a:pt x="677" y="802"/>
                    <a:pt x="727" y="276"/>
                  </a:cubicBezTo>
                  <a:cubicBezTo>
                    <a:pt x="752" y="101"/>
                    <a:pt x="602" y="0"/>
                    <a:pt x="451" y="0"/>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16"/>
            <p:cNvSpPr/>
            <p:nvPr/>
          </p:nvSpPr>
          <p:spPr>
            <a:xfrm>
              <a:off x="4628700" y="2756675"/>
              <a:ext cx="52650" cy="60800"/>
            </a:xfrm>
            <a:custGeom>
              <a:rect b="b" l="l" r="r" t="t"/>
              <a:pathLst>
                <a:path extrusionOk="0" h="2432" w="2106">
                  <a:moveTo>
                    <a:pt x="451" y="0"/>
                  </a:moveTo>
                  <a:cubicBezTo>
                    <a:pt x="226" y="0"/>
                    <a:pt x="0" y="201"/>
                    <a:pt x="75" y="426"/>
                  </a:cubicBezTo>
                  <a:cubicBezTo>
                    <a:pt x="326" y="1078"/>
                    <a:pt x="577" y="1730"/>
                    <a:pt x="1003" y="2256"/>
                  </a:cubicBezTo>
                  <a:cubicBezTo>
                    <a:pt x="1103" y="2381"/>
                    <a:pt x="1203" y="2431"/>
                    <a:pt x="1328" y="2431"/>
                  </a:cubicBezTo>
                  <a:cubicBezTo>
                    <a:pt x="1704" y="2431"/>
                    <a:pt x="2105" y="1905"/>
                    <a:pt x="1729" y="1554"/>
                  </a:cubicBezTo>
                  <a:cubicBezTo>
                    <a:pt x="1253" y="1178"/>
                    <a:pt x="978" y="727"/>
                    <a:pt x="727" y="176"/>
                  </a:cubicBezTo>
                  <a:cubicBezTo>
                    <a:pt x="677" y="50"/>
                    <a:pt x="577" y="0"/>
                    <a:pt x="451" y="0"/>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6"/>
            <p:cNvSpPr/>
            <p:nvPr/>
          </p:nvSpPr>
          <p:spPr>
            <a:xfrm>
              <a:off x="4799125" y="3039875"/>
              <a:ext cx="78975" cy="40125"/>
            </a:xfrm>
            <a:custGeom>
              <a:rect b="b" l="l" r="r" t="t"/>
              <a:pathLst>
                <a:path extrusionOk="0" h="1605" w="3159">
                  <a:moveTo>
                    <a:pt x="627" y="1"/>
                  </a:moveTo>
                  <a:cubicBezTo>
                    <a:pt x="301" y="1"/>
                    <a:pt x="0" y="402"/>
                    <a:pt x="301" y="677"/>
                  </a:cubicBezTo>
                  <a:cubicBezTo>
                    <a:pt x="777" y="1103"/>
                    <a:pt x="1529" y="1605"/>
                    <a:pt x="2206" y="1605"/>
                  </a:cubicBezTo>
                  <a:cubicBezTo>
                    <a:pt x="2481" y="1605"/>
                    <a:pt x="2757" y="1530"/>
                    <a:pt x="2983" y="1329"/>
                  </a:cubicBezTo>
                  <a:cubicBezTo>
                    <a:pt x="3158" y="1179"/>
                    <a:pt x="3158" y="878"/>
                    <a:pt x="3008" y="728"/>
                  </a:cubicBezTo>
                  <a:cubicBezTo>
                    <a:pt x="2707" y="452"/>
                    <a:pt x="2381" y="377"/>
                    <a:pt x="2005" y="301"/>
                  </a:cubicBezTo>
                  <a:cubicBezTo>
                    <a:pt x="1554" y="201"/>
                    <a:pt x="1153" y="101"/>
                    <a:pt x="727" y="1"/>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6"/>
            <p:cNvSpPr/>
            <p:nvPr/>
          </p:nvSpPr>
          <p:spPr>
            <a:xfrm>
              <a:off x="4850500" y="3011050"/>
              <a:ext cx="78350" cy="35125"/>
            </a:xfrm>
            <a:custGeom>
              <a:rect b="b" l="l" r="r" t="t"/>
              <a:pathLst>
                <a:path extrusionOk="0" h="1405" w="3134">
                  <a:moveTo>
                    <a:pt x="752" y="1"/>
                  </a:moveTo>
                  <a:cubicBezTo>
                    <a:pt x="351" y="1"/>
                    <a:pt x="0" y="552"/>
                    <a:pt x="376" y="853"/>
                  </a:cubicBezTo>
                  <a:cubicBezTo>
                    <a:pt x="852" y="1229"/>
                    <a:pt x="1404" y="1404"/>
                    <a:pt x="1980" y="1404"/>
                  </a:cubicBezTo>
                  <a:cubicBezTo>
                    <a:pt x="2131" y="1404"/>
                    <a:pt x="2281" y="1404"/>
                    <a:pt x="2456" y="1379"/>
                  </a:cubicBezTo>
                  <a:cubicBezTo>
                    <a:pt x="3133" y="1279"/>
                    <a:pt x="2908" y="251"/>
                    <a:pt x="2281" y="251"/>
                  </a:cubicBezTo>
                  <a:cubicBezTo>
                    <a:pt x="2256" y="251"/>
                    <a:pt x="2206" y="277"/>
                    <a:pt x="2156" y="277"/>
                  </a:cubicBezTo>
                  <a:cubicBezTo>
                    <a:pt x="2055" y="302"/>
                    <a:pt x="1930" y="302"/>
                    <a:pt x="1830" y="302"/>
                  </a:cubicBezTo>
                  <a:cubicBezTo>
                    <a:pt x="1529" y="302"/>
                    <a:pt x="1253" y="226"/>
                    <a:pt x="1003" y="76"/>
                  </a:cubicBezTo>
                  <a:cubicBezTo>
                    <a:pt x="928" y="26"/>
                    <a:pt x="827" y="1"/>
                    <a:pt x="752" y="1"/>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16"/>
            <p:cNvSpPr/>
            <p:nvPr/>
          </p:nvSpPr>
          <p:spPr>
            <a:xfrm>
              <a:off x="3801625" y="2944650"/>
              <a:ext cx="66425" cy="37600"/>
            </a:xfrm>
            <a:custGeom>
              <a:rect b="b" l="l" r="r" t="t"/>
              <a:pathLst>
                <a:path extrusionOk="0" h="1504" w="2657">
                  <a:moveTo>
                    <a:pt x="1880" y="0"/>
                  </a:moveTo>
                  <a:cubicBezTo>
                    <a:pt x="1780" y="0"/>
                    <a:pt x="1679" y="25"/>
                    <a:pt x="1579" y="75"/>
                  </a:cubicBezTo>
                  <a:cubicBezTo>
                    <a:pt x="1253" y="326"/>
                    <a:pt x="877" y="526"/>
                    <a:pt x="501" y="652"/>
                  </a:cubicBezTo>
                  <a:cubicBezTo>
                    <a:pt x="0" y="852"/>
                    <a:pt x="151" y="1504"/>
                    <a:pt x="627" y="1504"/>
                  </a:cubicBezTo>
                  <a:lnTo>
                    <a:pt x="727" y="1504"/>
                  </a:lnTo>
                  <a:cubicBezTo>
                    <a:pt x="1203" y="1404"/>
                    <a:pt x="1704" y="1278"/>
                    <a:pt x="2131" y="1028"/>
                  </a:cubicBezTo>
                  <a:cubicBezTo>
                    <a:pt x="2657" y="727"/>
                    <a:pt x="2331" y="0"/>
                    <a:pt x="1880" y="0"/>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16"/>
            <p:cNvSpPr/>
            <p:nvPr/>
          </p:nvSpPr>
          <p:spPr>
            <a:xfrm>
              <a:off x="3766525" y="2930850"/>
              <a:ext cx="47025" cy="23225"/>
            </a:xfrm>
            <a:custGeom>
              <a:rect b="b" l="l" r="r" t="t"/>
              <a:pathLst>
                <a:path extrusionOk="0" h="929" w="1881">
                  <a:moveTo>
                    <a:pt x="1404" y="1"/>
                  </a:moveTo>
                  <a:cubicBezTo>
                    <a:pt x="1379" y="1"/>
                    <a:pt x="1329" y="1"/>
                    <a:pt x="1304" y="26"/>
                  </a:cubicBezTo>
                  <a:cubicBezTo>
                    <a:pt x="1078" y="101"/>
                    <a:pt x="878" y="151"/>
                    <a:pt x="677" y="201"/>
                  </a:cubicBezTo>
                  <a:cubicBezTo>
                    <a:pt x="552" y="226"/>
                    <a:pt x="452" y="251"/>
                    <a:pt x="327" y="302"/>
                  </a:cubicBezTo>
                  <a:cubicBezTo>
                    <a:pt x="251" y="352"/>
                    <a:pt x="226" y="427"/>
                    <a:pt x="101" y="477"/>
                  </a:cubicBezTo>
                  <a:cubicBezTo>
                    <a:pt x="1" y="502"/>
                    <a:pt x="1" y="652"/>
                    <a:pt x="101" y="703"/>
                  </a:cubicBezTo>
                  <a:cubicBezTo>
                    <a:pt x="201" y="728"/>
                    <a:pt x="251" y="778"/>
                    <a:pt x="327" y="853"/>
                  </a:cubicBezTo>
                  <a:cubicBezTo>
                    <a:pt x="452" y="903"/>
                    <a:pt x="577" y="928"/>
                    <a:pt x="702" y="928"/>
                  </a:cubicBezTo>
                  <a:lnTo>
                    <a:pt x="753" y="928"/>
                  </a:lnTo>
                  <a:cubicBezTo>
                    <a:pt x="1053" y="903"/>
                    <a:pt x="1304" y="853"/>
                    <a:pt x="1580" y="703"/>
                  </a:cubicBezTo>
                  <a:cubicBezTo>
                    <a:pt x="1880" y="502"/>
                    <a:pt x="1730" y="1"/>
                    <a:pt x="1404" y="1"/>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16"/>
            <p:cNvSpPr/>
            <p:nvPr/>
          </p:nvSpPr>
          <p:spPr>
            <a:xfrm>
              <a:off x="4024050" y="2982225"/>
              <a:ext cx="52650" cy="46400"/>
            </a:xfrm>
            <a:custGeom>
              <a:rect b="b" l="l" r="r" t="t"/>
              <a:pathLst>
                <a:path extrusionOk="0" h="1856" w="2106">
                  <a:moveTo>
                    <a:pt x="1529" y="1"/>
                  </a:moveTo>
                  <a:cubicBezTo>
                    <a:pt x="1404" y="1"/>
                    <a:pt x="1279" y="51"/>
                    <a:pt x="1178" y="151"/>
                  </a:cubicBezTo>
                  <a:cubicBezTo>
                    <a:pt x="1078" y="252"/>
                    <a:pt x="978" y="352"/>
                    <a:pt x="878" y="427"/>
                  </a:cubicBezTo>
                  <a:cubicBezTo>
                    <a:pt x="727" y="527"/>
                    <a:pt x="552" y="628"/>
                    <a:pt x="402" y="728"/>
                  </a:cubicBezTo>
                  <a:cubicBezTo>
                    <a:pt x="126" y="903"/>
                    <a:pt x="1" y="1254"/>
                    <a:pt x="176" y="1530"/>
                  </a:cubicBezTo>
                  <a:cubicBezTo>
                    <a:pt x="276" y="1730"/>
                    <a:pt x="502" y="1856"/>
                    <a:pt x="702" y="1856"/>
                  </a:cubicBezTo>
                  <a:cubicBezTo>
                    <a:pt x="803" y="1856"/>
                    <a:pt x="903" y="1831"/>
                    <a:pt x="1003" y="1755"/>
                  </a:cubicBezTo>
                  <a:cubicBezTo>
                    <a:pt x="1404" y="1480"/>
                    <a:pt x="1830" y="1129"/>
                    <a:pt x="2031" y="653"/>
                  </a:cubicBezTo>
                  <a:cubicBezTo>
                    <a:pt x="2106" y="452"/>
                    <a:pt x="1980" y="176"/>
                    <a:pt x="1780" y="76"/>
                  </a:cubicBezTo>
                  <a:cubicBezTo>
                    <a:pt x="1705" y="26"/>
                    <a:pt x="1630" y="1"/>
                    <a:pt x="1529" y="1"/>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16"/>
            <p:cNvSpPr/>
            <p:nvPr/>
          </p:nvSpPr>
          <p:spPr>
            <a:xfrm>
              <a:off x="4057875" y="2999150"/>
              <a:ext cx="46400" cy="43250"/>
            </a:xfrm>
            <a:custGeom>
              <a:rect b="b" l="l" r="r" t="t"/>
              <a:pathLst>
                <a:path extrusionOk="0" h="1730" w="1856">
                  <a:moveTo>
                    <a:pt x="1329" y="1"/>
                  </a:moveTo>
                  <a:cubicBezTo>
                    <a:pt x="1179" y="1"/>
                    <a:pt x="1028" y="101"/>
                    <a:pt x="928" y="226"/>
                  </a:cubicBezTo>
                  <a:cubicBezTo>
                    <a:pt x="778" y="452"/>
                    <a:pt x="552" y="602"/>
                    <a:pt x="327" y="753"/>
                  </a:cubicBezTo>
                  <a:cubicBezTo>
                    <a:pt x="101" y="903"/>
                    <a:pt x="1" y="1204"/>
                    <a:pt x="151" y="1454"/>
                  </a:cubicBezTo>
                  <a:cubicBezTo>
                    <a:pt x="226" y="1605"/>
                    <a:pt x="427" y="1730"/>
                    <a:pt x="602" y="1730"/>
                  </a:cubicBezTo>
                  <a:cubicBezTo>
                    <a:pt x="703" y="1730"/>
                    <a:pt x="778" y="1705"/>
                    <a:pt x="853" y="1655"/>
                  </a:cubicBezTo>
                  <a:cubicBezTo>
                    <a:pt x="1204" y="1379"/>
                    <a:pt x="1480" y="1078"/>
                    <a:pt x="1730" y="702"/>
                  </a:cubicBezTo>
                  <a:cubicBezTo>
                    <a:pt x="1856" y="477"/>
                    <a:pt x="1780" y="201"/>
                    <a:pt x="1555" y="76"/>
                  </a:cubicBezTo>
                  <a:cubicBezTo>
                    <a:pt x="1480" y="26"/>
                    <a:pt x="1404" y="1"/>
                    <a:pt x="1329" y="1"/>
                  </a:cubicBezTo>
                  <a:close/>
                </a:path>
              </a:pathLst>
            </a:custGeom>
            <a:solidFill>
              <a:srgbClr val="3055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16"/>
            <p:cNvSpPr/>
            <p:nvPr/>
          </p:nvSpPr>
          <p:spPr>
            <a:xfrm>
              <a:off x="4373050" y="1707175"/>
              <a:ext cx="51400" cy="45750"/>
            </a:xfrm>
            <a:custGeom>
              <a:rect b="b" l="l" r="r" t="t"/>
              <a:pathLst>
                <a:path extrusionOk="0" h="1830" w="2056">
                  <a:moveTo>
                    <a:pt x="1680" y="0"/>
                  </a:moveTo>
                  <a:cubicBezTo>
                    <a:pt x="1579" y="0"/>
                    <a:pt x="1479" y="25"/>
                    <a:pt x="1404" y="100"/>
                  </a:cubicBezTo>
                  <a:cubicBezTo>
                    <a:pt x="1229" y="251"/>
                    <a:pt x="1103" y="451"/>
                    <a:pt x="903" y="627"/>
                  </a:cubicBezTo>
                  <a:cubicBezTo>
                    <a:pt x="727" y="777"/>
                    <a:pt x="502" y="927"/>
                    <a:pt x="326" y="1078"/>
                  </a:cubicBezTo>
                  <a:cubicBezTo>
                    <a:pt x="0" y="1328"/>
                    <a:pt x="276" y="1830"/>
                    <a:pt x="627" y="1830"/>
                  </a:cubicBezTo>
                  <a:cubicBezTo>
                    <a:pt x="652" y="1830"/>
                    <a:pt x="702" y="1830"/>
                    <a:pt x="727" y="1805"/>
                  </a:cubicBezTo>
                  <a:cubicBezTo>
                    <a:pt x="1078" y="1704"/>
                    <a:pt x="1329" y="1529"/>
                    <a:pt x="1554" y="1278"/>
                  </a:cubicBezTo>
                  <a:cubicBezTo>
                    <a:pt x="1755" y="1003"/>
                    <a:pt x="1980" y="702"/>
                    <a:pt x="2031" y="351"/>
                  </a:cubicBezTo>
                  <a:cubicBezTo>
                    <a:pt x="2056" y="125"/>
                    <a:pt x="1855" y="0"/>
                    <a:pt x="1680"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16"/>
            <p:cNvSpPr/>
            <p:nvPr/>
          </p:nvSpPr>
          <p:spPr>
            <a:xfrm>
              <a:off x="4418175" y="1717825"/>
              <a:ext cx="28825" cy="62050"/>
            </a:xfrm>
            <a:custGeom>
              <a:rect b="b" l="l" r="r" t="t"/>
              <a:pathLst>
                <a:path extrusionOk="0" h="2482" w="1153">
                  <a:moveTo>
                    <a:pt x="576" y="0"/>
                  </a:moveTo>
                  <a:cubicBezTo>
                    <a:pt x="426" y="0"/>
                    <a:pt x="276" y="100"/>
                    <a:pt x="251" y="326"/>
                  </a:cubicBezTo>
                  <a:cubicBezTo>
                    <a:pt x="226" y="602"/>
                    <a:pt x="175" y="852"/>
                    <a:pt x="150" y="1103"/>
                  </a:cubicBezTo>
                  <a:cubicBezTo>
                    <a:pt x="100" y="1404"/>
                    <a:pt x="0" y="1704"/>
                    <a:pt x="25" y="2005"/>
                  </a:cubicBezTo>
                  <a:cubicBezTo>
                    <a:pt x="50" y="2256"/>
                    <a:pt x="301" y="2481"/>
                    <a:pt x="551" y="2481"/>
                  </a:cubicBezTo>
                  <a:cubicBezTo>
                    <a:pt x="677" y="2481"/>
                    <a:pt x="802" y="2406"/>
                    <a:pt x="877" y="2256"/>
                  </a:cubicBezTo>
                  <a:cubicBezTo>
                    <a:pt x="1153" y="1679"/>
                    <a:pt x="1003" y="953"/>
                    <a:pt x="952" y="351"/>
                  </a:cubicBezTo>
                  <a:cubicBezTo>
                    <a:pt x="927" y="126"/>
                    <a:pt x="752" y="0"/>
                    <a:pt x="57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16"/>
            <p:cNvSpPr/>
            <p:nvPr/>
          </p:nvSpPr>
          <p:spPr>
            <a:xfrm>
              <a:off x="4458900" y="1706550"/>
              <a:ext cx="28825" cy="51400"/>
            </a:xfrm>
            <a:custGeom>
              <a:rect b="b" l="l" r="r" t="t"/>
              <a:pathLst>
                <a:path extrusionOk="0" h="2056" w="1153">
                  <a:moveTo>
                    <a:pt x="351" y="0"/>
                  </a:moveTo>
                  <a:cubicBezTo>
                    <a:pt x="226" y="0"/>
                    <a:pt x="75" y="100"/>
                    <a:pt x="50" y="251"/>
                  </a:cubicBezTo>
                  <a:cubicBezTo>
                    <a:pt x="0" y="752"/>
                    <a:pt x="75" y="1278"/>
                    <a:pt x="201" y="1729"/>
                  </a:cubicBezTo>
                  <a:cubicBezTo>
                    <a:pt x="251" y="1955"/>
                    <a:pt x="426" y="2055"/>
                    <a:pt x="627" y="2055"/>
                  </a:cubicBezTo>
                  <a:cubicBezTo>
                    <a:pt x="877" y="2055"/>
                    <a:pt x="1153" y="1830"/>
                    <a:pt x="1078" y="1504"/>
                  </a:cubicBezTo>
                  <a:cubicBezTo>
                    <a:pt x="952" y="1053"/>
                    <a:pt x="652" y="677"/>
                    <a:pt x="577" y="201"/>
                  </a:cubicBezTo>
                  <a:cubicBezTo>
                    <a:pt x="577" y="50"/>
                    <a:pt x="476" y="0"/>
                    <a:pt x="351"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16"/>
            <p:cNvSpPr/>
            <p:nvPr/>
          </p:nvSpPr>
          <p:spPr>
            <a:xfrm>
              <a:off x="4069800" y="2112550"/>
              <a:ext cx="45125" cy="41375"/>
            </a:xfrm>
            <a:custGeom>
              <a:rect b="b" l="l" r="r" t="t"/>
              <a:pathLst>
                <a:path extrusionOk="0" h="1655" w="1805">
                  <a:moveTo>
                    <a:pt x="1704" y="1"/>
                  </a:moveTo>
                  <a:cubicBezTo>
                    <a:pt x="1654" y="1"/>
                    <a:pt x="1604" y="26"/>
                    <a:pt x="1579" y="51"/>
                  </a:cubicBezTo>
                  <a:cubicBezTo>
                    <a:pt x="1404" y="276"/>
                    <a:pt x="1203" y="477"/>
                    <a:pt x="978" y="627"/>
                  </a:cubicBezTo>
                  <a:cubicBezTo>
                    <a:pt x="727" y="803"/>
                    <a:pt x="376" y="753"/>
                    <a:pt x="150" y="978"/>
                  </a:cubicBezTo>
                  <a:cubicBezTo>
                    <a:pt x="0" y="1154"/>
                    <a:pt x="0" y="1479"/>
                    <a:pt x="226" y="1580"/>
                  </a:cubicBezTo>
                  <a:cubicBezTo>
                    <a:pt x="326" y="1630"/>
                    <a:pt x="426" y="1655"/>
                    <a:pt x="526" y="1655"/>
                  </a:cubicBezTo>
                  <a:cubicBezTo>
                    <a:pt x="852" y="1655"/>
                    <a:pt x="1153" y="1404"/>
                    <a:pt x="1379" y="1154"/>
                  </a:cubicBezTo>
                  <a:cubicBezTo>
                    <a:pt x="1629" y="828"/>
                    <a:pt x="1754" y="502"/>
                    <a:pt x="1805" y="101"/>
                  </a:cubicBezTo>
                  <a:cubicBezTo>
                    <a:pt x="1805" y="26"/>
                    <a:pt x="1754" y="1"/>
                    <a:pt x="1704"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16"/>
            <p:cNvSpPr/>
            <p:nvPr/>
          </p:nvSpPr>
          <p:spPr>
            <a:xfrm>
              <a:off x="4094225" y="2124450"/>
              <a:ext cx="48275" cy="45775"/>
            </a:xfrm>
            <a:custGeom>
              <a:rect b="b" l="l" r="r" t="t"/>
              <a:pathLst>
                <a:path extrusionOk="0" h="1831" w="1931">
                  <a:moveTo>
                    <a:pt x="1655" y="1"/>
                  </a:moveTo>
                  <a:cubicBezTo>
                    <a:pt x="1529" y="1"/>
                    <a:pt x="1429" y="51"/>
                    <a:pt x="1379" y="176"/>
                  </a:cubicBezTo>
                  <a:cubicBezTo>
                    <a:pt x="1229" y="653"/>
                    <a:pt x="853" y="878"/>
                    <a:pt x="376" y="978"/>
                  </a:cubicBezTo>
                  <a:cubicBezTo>
                    <a:pt x="151" y="1029"/>
                    <a:pt x="1" y="1304"/>
                    <a:pt x="76" y="1530"/>
                  </a:cubicBezTo>
                  <a:cubicBezTo>
                    <a:pt x="126" y="1730"/>
                    <a:pt x="301" y="1831"/>
                    <a:pt x="527" y="1831"/>
                  </a:cubicBezTo>
                  <a:lnTo>
                    <a:pt x="602" y="1831"/>
                  </a:lnTo>
                  <a:cubicBezTo>
                    <a:pt x="1429" y="1705"/>
                    <a:pt x="1880" y="1029"/>
                    <a:pt x="1930" y="252"/>
                  </a:cubicBezTo>
                  <a:cubicBezTo>
                    <a:pt x="1930" y="76"/>
                    <a:pt x="1805" y="1"/>
                    <a:pt x="1655"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6"/>
            <p:cNvSpPr/>
            <p:nvPr/>
          </p:nvSpPr>
          <p:spPr>
            <a:xfrm>
              <a:off x="4528450" y="2165825"/>
              <a:ext cx="45125" cy="56400"/>
            </a:xfrm>
            <a:custGeom>
              <a:rect b="b" l="l" r="r" t="t"/>
              <a:pathLst>
                <a:path extrusionOk="0" h="2256" w="1805">
                  <a:moveTo>
                    <a:pt x="276" y="0"/>
                  </a:moveTo>
                  <a:cubicBezTo>
                    <a:pt x="201" y="0"/>
                    <a:pt x="100" y="50"/>
                    <a:pt x="100" y="125"/>
                  </a:cubicBezTo>
                  <a:cubicBezTo>
                    <a:pt x="0" y="451"/>
                    <a:pt x="25" y="727"/>
                    <a:pt x="150" y="1053"/>
                  </a:cubicBezTo>
                  <a:cubicBezTo>
                    <a:pt x="276" y="1429"/>
                    <a:pt x="451" y="1805"/>
                    <a:pt x="727" y="2080"/>
                  </a:cubicBezTo>
                  <a:cubicBezTo>
                    <a:pt x="827" y="2206"/>
                    <a:pt x="952" y="2256"/>
                    <a:pt x="1078" y="2256"/>
                  </a:cubicBezTo>
                  <a:cubicBezTo>
                    <a:pt x="1454" y="2256"/>
                    <a:pt x="1805" y="1755"/>
                    <a:pt x="1454" y="1379"/>
                  </a:cubicBezTo>
                  <a:cubicBezTo>
                    <a:pt x="1253" y="1178"/>
                    <a:pt x="1053" y="978"/>
                    <a:pt x="877" y="752"/>
                  </a:cubicBezTo>
                  <a:cubicBezTo>
                    <a:pt x="802" y="627"/>
                    <a:pt x="727" y="476"/>
                    <a:pt x="627" y="351"/>
                  </a:cubicBezTo>
                  <a:cubicBezTo>
                    <a:pt x="551" y="226"/>
                    <a:pt x="451" y="150"/>
                    <a:pt x="376" y="50"/>
                  </a:cubicBezTo>
                  <a:cubicBezTo>
                    <a:pt x="351" y="25"/>
                    <a:pt x="301" y="0"/>
                    <a:pt x="27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16"/>
            <p:cNvSpPr/>
            <p:nvPr/>
          </p:nvSpPr>
          <p:spPr>
            <a:xfrm>
              <a:off x="4562900" y="2164550"/>
              <a:ext cx="37625" cy="47650"/>
            </a:xfrm>
            <a:custGeom>
              <a:rect b="b" l="l" r="r" t="t"/>
              <a:pathLst>
                <a:path extrusionOk="0" h="1906" w="1505">
                  <a:moveTo>
                    <a:pt x="126" y="1"/>
                  </a:moveTo>
                  <a:cubicBezTo>
                    <a:pt x="76" y="1"/>
                    <a:pt x="1" y="76"/>
                    <a:pt x="26" y="151"/>
                  </a:cubicBezTo>
                  <a:cubicBezTo>
                    <a:pt x="201" y="753"/>
                    <a:pt x="351" y="1480"/>
                    <a:pt x="903" y="1856"/>
                  </a:cubicBezTo>
                  <a:cubicBezTo>
                    <a:pt x="953" y="1906"/>
                    <a:pt x="1003" y="1906"/>
                    <a:pt x="1053" y="1906"/>
                  </a:cubicBezTo>
                  <a:cubicBezTo>
                    <a:pt x="1279" y="1906"/>
                    <a:pt x="1504" y="1630"/>
                    <a:pt x="1354" y="1405"/>
                  </a:cubicBezTo>
                  <a:cubicBezTo>
                    <a:pt x="1028" y="928"/>
                    <a:pt x="527" y="603"/>
                    <a:pt x="226" y="51"/>
                  </a:cubicBezTo>
                  <a:cubicBezTo>
                    <a:pt x="201" y="26"/>
                    <a:pt x="176" y="1"/>
                    <a:pt x="126"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16"/>
            <p:cNvSpPr/>
            <p:nvPr/>
          </p:nvSpPr>
          <p:spPr>
            <a:xfrm>
              <a:off x="4539725" y="2121950"/>
              <a:ext cx="26950" cy="31975"/>
            </a:xfrm>
            <a:custGeom>
              <a:rect b="b" l="l" r="r" t="t"/>
              <a:pathLst>
                <a:path extrusionOk="0" h="1279" w="1078">
                  <a:moveTo>
                    <a:pt x="301" y="1"/>
                  </a:moveTo>
                  <a:cubicBezTo>
                    <a:pt x="201" y="1"/>
                    <a:pt x="100" y="51"/>
                    <a:pt x="75" y="176"/>
                  </a:cubicBezTo>
                  <a:cubicBezTo>
                    <a:pt x="0" y="527"/>
                    <a:pt x="25" y="878"/>
                    <a:pt x="251" y="1154"/>
                  </a:cubicBezTo>
                  <a:cubicBezTo>
                    <a:pt x="326" y="1254"/>
                    <a:pt x="426" y="1279"/>
                    <a:pt x="501" y="1279"/>
                  </a:cubicBezTo>
                  <a:cubicBezTo>
                    <a:pt x="802" y="1279"/>
                    <a:pt x="1078" y="903"/>
                    <a:pt x="827" y="602"/>
                  </a:cubicBezTo>
                  <a:cubicBezTo>
                    <a:pt x="752" y="527"/>
                    <a:pt x="627" y="327"/>
                    <a:pt x="577" y="176"/>
                  </a:cubicBezTo>
                  <a:cubicBezTo>
                    <a:pt x="552" y="76"/>
                    <a:pt x="426" y="1"/>
                    <a:pt x="301"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6"/>
            <p:cNvSpPr/>
            <p:nvPr/>
          </p:nvSpPr>
          <p:spPr>
            <a:xfrm>
              <a:off x="4811650" y="2116325"/>
              <a:ext cx="50775" cy="43250"/>
            </a:xfrm>
            <a:custGeom>
              <a:rect b="b" l="l" r="r" t="t"/>
              <a:pathLst>
                <a:path extrusionOk="0" h="1730" w="2031">
                  <a:moveTo>
                    <a:pt x="326" y="0"/>
                  </a:moveTo>
                  <a:cubicBezTo>
                    <a:pt x="151" y="0"/>
                    <a:pt x="0" y="201"/>
                    <a:pt x="76" y="401"/>
                  </a:cubicBezTo>
                  <a:cubicBezTo>
                    <a:pt x="251" y="777"/>
                    <a:pt x="502" y="1103"/>
                    <a:pt x="828" y="1354"/>
                  </a:cubicBezTo>
                  <a:cubicBezTo>
                    <a:pt x="1053" y="1529"/>
                    <a:pt x="1329" y="1729"/>
                    <a:pt x="1604" y="1729"/>
                  </a:cubicBezTo>
                  <a:cubicBezTo>
                    <a:pt x="1705" y="1729"/>
                    <a:pt x="1830" y="1679"/>
                    <a:pt x="1955" y="1604"/>
                  </a:cubicBezTo>
                  <a:cubicBezTo>
                    <a:pt x="2031" y="1529"/>
                    <a:pt x="2031" y="1429"/>
                    <a:pt x="2005" y="1354"/>
                  </a:cubicBezTo>
                  <a:cubicBezTo>
                    <a:pt x="1955" y="1003"/>
                    <a:pt x="1579" y="927"/>
                    <a:pt x="1304" y="777"/>
                  </a:cubicBezTo>
                  <a:cubicBezTo>
                    <a:pt x="978" y="602"/>
                    <a:pt x="727" y="351"/>
                    <a:pt x="502" y="100"/>
                  </a:cubicBezTo>
                  <a:cubicBezTo>
                    <a:pt x="452" y="25"/>
                    <a:pt x="376" y="0"/>
                    <a:pt x="326"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16"/>
            <p:cNvSpPr/>
            <p:nvPr/>
          </p:nvSpPr>
          <p:spPr>
            <a:xfrm>
              <a:off x="4876175" y="2128225"/>
              <a:ext cx="32625" cy="18825"/>
            </a:xfrm>
            <a:custGeom>
              <a:rect b="b" l="l" r="r" t="t"/>
              <a:pathLst>
                <a:path extrusionOk="0" h="753" w="1305">
                  <a:moveTo>
                    <a:pt x="252" y="0"/>
                  </a:moveTo>
                  <a:cubicBezTo>
                    <a:pt x="201" y="0"/>
                    <a:pt x="151" y="0"/>
                    <a:pt x="101" y="25"/>
                  </a:cubicBezTo>
                  <a:cubicBezTo>
                    <a:pt x="26" y="25"/>
                    <a:pt x="1" y="126"/>
                    <a:pt x="51" y="176"/>
                  </a:cubicBezTo>
                  <a:cubicBezTo>
                    <a:pt x="201" y="326"/>
                    <a:pt x="377" y="401"/>
                    <a:pt x="552" y="502"/>
                  </a:cubicBezTo>
                  <a:cubicBezTo>
                    <a:pt x="703" y="627"/>
                    <a:pt x="828" y="752"/>
                    <a:pt x="1003" y="752"/>
                  </a:cubicBezTo>
                  <a:cubicBezTo>
                    <a:pt x="1028" y="752"/>
                    <a:pt x="1079" y="752"/>
                    <a:pt x="1129" y="727"/>
                  </a:cubicBezTo>
                  <a:cubicBezTo>
                    <a:pt x="1204" y="702"/>
                    <a:pt x="1304" y="627"/>
                    <a:pt x="1279" y="527"/>
                  </a:cubicBezTo>
                  <a:cubicBezTo>
                    <a:pt x="1279" y="251"/>
                    <a:pt x="1054" y="151"/>
                    <a:pt x="803" y="76"/>
                  </a:cubicBezTo>
                  <a:cubicBezTo>
                    <a:pt x="627" y="50"/>
                    <a:pt x="452" y="0"/>
                    <a:pt x="252"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16"/>
            <p:cNvSpPr/>
            <p:nvPr/>
          </p:nvSpPr>
          <p:spPr>
            <a:xfrm>
              <a:off x="4814775" y="2078725"/>
              <a:ext cx="47025" cy="45750"/>
            </a:xfrm>
            <a:custGeom>
              <a:rect b="b" l="l" r="r" t="t"/>
              <a:pathLst>
                <a:path extrusionOk="0" h="1830" w="1881">
                  <a:moveTo>
                    <a:pt x="527" y="0"/>
                  </a:moveTo>
                  <a:cubicBezTo>
                    <a:pt x="276" y="0"/>
                    <a:pt x="1" y="226"/>
                    <a:pt x="101" y="527"/>
                  </a:cubicBezTo>
                  <a:cubicBezTo>
                    <a:pt x="201" y="878"/>
                    <a:pt x="377" y="1178"/>
                    <a:pt x="627" y="1429"/>
                  </a:cubicBezTo>
                  <a:cubicBezTo>
                    <a:pt x="803" y="1629"/>
                    <a:pt x="1104" y="1830"/>
                    <a:pt x="1404" y="1830"/>
                  </a:cubicBezTo>
                  <a:cubicBezTo>
                    <a:pt x="1505" y="1830"/>
                    <a:pt x="1605" y="1805"/>
                    <a:pt x="1705" y="1755"/>
                  </a:cubicBezTo>
                  <a:cubicBezTo>
                    <a:pt x="1830" y="1655"/>
                    <a:pt x="1880" y="1529"/>
                    <a:pt x="1855" y="1379"/>
                  </a:cubicBezTo>
                  <a:cubicBezTo>
                    <a:pt x="1805" y="1053"/>
                    <a:pt x="1479" y="928"/>
                    <a:pt x="1254" y="752"/>
                  </a:cubicBezTo>
                  <a:cubicBezTo>
                    <a:pt x="1254" y="752"/>
                    <a:pt x="1229" y="727"/>
                    <a:pt x="1229" y="702"/>
                  </a:cubicBezTo>
                  <a:cubicBezTo>
                    <a:pt x="1204" y="702"/>
                    <a:pt x="1179" y="677"/>
                    <a:pt x="1179" y="677"/>
                  </a:cubicBezTo>
                  <a:lnTo>
                    <a:pt x="1078" y="552"/>
                  </a:lnTo>
                  <a:cubicBezTo>
                    <a:pt x="978" y="452"/>
                    <a:pt x="928" y="326"/>
                    <a:pt x="853" y="201"/>
                  </a:cubicBezTo>
                  <a:cubicBezTo>
                    <a:pt x="803" y="76"/>
                    <a:pt x="652" y="0"/>
                    <a:pt x="527" y="0"/>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16"/>
            <p:cNvSpPr/>
            <p:nvPr/>
          </p:nvSpPr>
          <p:spPr>
            <a:xfrm>
              <a:off x="4745850" y="2174575"/>
              <a:ext cx="52675" cy="27600"/>
            </a:xfrm>
            <a:custGeom>
              <a:rect b="b" l="l" r="r" t="t"/>
              <a:pathLst>
                <a:path extrusionOk="0" h="1104" w="2107">
                  <a:moveTo>
                    <a:pt x="577" y="1"/>
                  </a:moveTo>
                  <a:cubicBezTo>
                    <a:pt x="251" y="1"/>
                    <a:pt x="1" y="477"/>
                    <a:pt x="352" y="628"/>
                  </a:cubicBezTo>
                  <a:cubicBezTo>
                    <a:pt x="728" y="803"/>
                    <a:pt x="1104" y="1029"/>
                    <a:pt x="1480" y="1104"/>
                  </a:cubicBezTo>
                  <a:lnTo>
                    <a:pt x="1555" y="1104"/>
                  </a:lnTo>
                  <a:cubicBezTo>
                    <a:pt x="1805" y="1104"/>
                    <a:pt x="2106" y="828"/>
                    <a:pt x="1906" y="577"/>
                  </a:cubicBezTo>
                  <a:cubicBezTo>
                    <a:pt x="1730" y="352"/>
                    <a:pt x="1555" y="227"/>
                    <a:pt x="1279" y="151"/>
                  </a:cubicBezTo>
                  <a:cubicBezTo>
                    <a:pt x="1053" y="101"/>
                    <a:pt x="853" y="51"/>
                    <a:pt x="627" y="1"/>
                  </a:cubicBezTo>
                  <a:close/>
                </a:path>
              </a:pathLst>
            </a:custGeom>
            <a:solidFill>
              <a:srgbClr val="428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16"/>
            <p:cNvSpPr/>
            <p:nvPr/>
          </p:nvSpPr>
          <p:spPr>
            <a:xfrm>
              <a:off x="4472675" y="1356275"/>
              <a:ext cx="35100" cy="48900"/>
            </a:xfrm>
            <a:custGeom>
              <a:rect b="b" l="l" r="r" t="t"/>
              <a:pathLst>
                <a:path extrusionOk="0" h="1956" w="1404">
                  <a:moveTo>
                    <a:pt x="376" y="1"/>
                  </a:moveTo>
                  <a:cubicBezTo>
                    <a:pt x="251" y="1"/>
                    <a:pt x="126" y="76"/>
                    <a:pt x="76" y="201"/>
                  </a:cubicBezTo>
                  <a:cubicBezTo>
                    <a:pt x="0" y="502"/>
                    <a:pt x="101" y="828"/>
                    <a:pt x="176" y="1104"/>
                  </a:cubicBezTo>
                  <a:cubicBezTo>
                    <a:pt x="276" y="1480"/>
                    <a:pt x="326" y="1831"/>
                    <a:pt x="727" y="1956"/>
                  </a:cubicBezTo>
                  <a:lnTo>
                    <a:pt x="853" y="1956"/>
                  </a:lnTo>
                  <a:cubicBezTo>
                    <a:pt x="1053" y="1956"/>
                    <a:pt x="1203" y="1831"/>
                    <a:pt x="1279" y="1655"/>
                  </a:cubicBezTo>
                  <a:cubicBezTo>
                    <a:pt x="1404" y="1329"/>
                    <a:pt x="1153" y="1054"/>
                    <a:pt x="1003" y="778"/>
                  </a:cubicBezTo>
                  <a:cubicBezTo>
                    <a:pt x="853" y="527"/>
                    <a:pt x="777" y="227"/>
                    <a:pt x="502" y="26"/>
                  </a:cubicBezTo>
                  <a:cubicBezTo>
                    <a:pt x="477" y="1"/>
                    <a:pt x="427" y="1"/>
                    <a:pt x="376"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16"/>
            <p:cNvSpPr/>
            <p:nvPr/>
          </p:nvSpPr>
          <p:spPr>
            <a:xfrm>
              <a:off x="4174425" y="1987250"/>
              <a:ext cx="19450" cy="15050"/>
            </a:xfrm>
            <a:custGeom>
              <a:rect b="b" l="l" r="r" t="t"/>
              <a:pathLst>
                <a:path extrusionOk="0" h="602" w="778">
                  <a:moveTo>
                    <a:pt x="301" y="0"/>
                  </a:moveTo>
                  <a:cubicBezTo>
                    <a:pt x="176" y="0"/>
                    <a:pt x="76" y="50"/>
                    <a:pt x="51" y="201"/>
                  </a:cubicBezTo>
                  <a:lnTo>
                    <a:pt x="51" y="251"/>
                  </a:lnTo>
                  <a:cubicBezTo>
                    <a:pt x="1" y="426"/>
                    <a:pt x="151" y="602"/>
                    <a:pt x="326" y="602"/>
                  </a:cubicBezTo>
                  <a:cubicBezTo>
                    <a:pt x="402" y="602"/>
                    <a:pt x="452" y="577"/>
                    <a:pt x="502" y="501"/>
                  </a:cubicBezTo>
                  <a:lnTo>
                    <a:pt x="552" y="476"/>
                  </a:lnTo>
                  <a:cubicBezTo>
                    <a:pt x="778" y="251"/>
                    <a:pt x="527" y="0"/>
                    <a:pt x="301"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6"/>
            <p:cNvSpPr/>
            <p:nvPr/>
          </p:nvSpPr>
          <p:spPr>
            <a:xfrm>
              <a:off x="4238325" y="1996650"/>
              <a:ext cx="14450" cy="10675"/>
            </a:xfrm>
            <a:custGeom>
              <a:rect b="b" l="l" r="r" t="t"/>
              <a:pathLst>
                <a:path extrusionOk="0" h="427" w="578">
                  <a:moveTo>
                    <a:pt x="302" y="0"/>
                  </a:moveTo>
                  <a:cubicBezTo>
                    <a:pt x="51" y="50"/>
                    <a:pt x="1" y="251"/>
                    <a:pt x="51" y="426"/>
                  </a:cubicBezTo>
                  <a:cubicBezTo>
                    <a:pt x="126" y="201"/>
                    <a:pt x="327" y="25"/>
                    <a:pt x="577" y="25"/>
                  </a:cubicBezTo>
                  <a:cubicBezTo>
                    <a:pt x="527" y="0"/>
                    <a:pt x="477" y="0"/>
                    <a:pt x="427" y="0"/>
                  </a:cubicBezTo>
                  <a:close/>
                </a:path>
              </a:pathLst>
            </a:custGeom>
            <a:solidFill>
              <a:srgbClr val="82CA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16"/>
            <p:cNvSpPr/>
            <p:nvPr/>
          </p:nvSpPr>
          <p:spPr>
            <a:xfrm>
              <a:off x="4239600" y="1997275"/>
              <a:ext cx="18800" cy="16925"/>
            </a:xfrm>
            <a:custGeom>
              <a:rect b="b" l="l" r="r" t="t"/>
              <a:pathLst>
                <a:path extrusionOk="0" h="677" w="752">
                  <a:moveTo>
                    <a:pt x="526" y="0"/>
                  </a:moveTo>
                  <a:cubicBezTo>
                    <a:pt x="276" y="0"/>
                    <a:pt x="75" y="176"/>
                    <a:pt x="0" y="401"/>
                  </a:cubicBezTo>
                  <a:cubicBezTo>
                    <a:pt x="25" y="552"/>
                    <a:pt x="176" y="677"/>
                    <a:pt x="351" y="677"/>
                  </a:cubicBezTo>
                  <a:lnTo>
                    <a:pt x="476" y="677"/>
                  </a:lnTo>
                  <a:cubicBezTo>
                    <a:pt x="627" y="652"/>
                    <a:pt x="752" y="476"/>
                    <a:pt x="752" y="326"/>
                  </a:cubicBezTo>
                  <a:lnTo>
                    <a:pt x="752" y="301"/>
                  </a:lnTo>
                  <a:cubicBezTo>
                    <a:pt x="752" y="201"/>
                    <a:pt x="677" y="75"/>
                    <a:pt x="577" y="25"/>
                  </a:cubicBezTo>
                  <a:cubicBezTo>
                    <a:pt x="551" y="25"/>
                    <a:pt x="551" y="0"/>
                    <a:pt x="52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16"/>
            <p:cNvSpPr/>
            <p:nvPr/>
          </p:nvSpPr>
          <p:spPr>
            <a:xfrm>
              <a:off x="4299750" y="2019200"/>
              <a:ext cx="16925" cy="16325"/>
            </a:xfrm>
            <a:custGeom>
              <a:rect b="b" l="l" r="r" t="t"/>
              <a:pathLst>
                <a:path extrusionOk="0" h="653" w="677">
                  <a:moveTo>
                    <a:pt x="376" y="0"/>
                  </a:moveTo>
                  <a:cubicBezTo>
                    <a:pt x="326" y="0"/>
                    <a:pt x="301" y="25"/>
                    <a:pt x="251" y="51"/>
                  </a:cubicBezTo>
                  <a:lnTo>
                    <a:pt x="201" y="76"/>
                  </a:lnTo>
                  <a:cubicBezTo>
                    <a:pt x="100" y="151"/>
                    <a:pt x="0" y="301"/>
                    <a:pt x="50" y="426"/>
                  </a:cubicBezTo>
                  <a:lnTo>
                    <a:pt x="75" y="477"/>
                  </a:lnTo>
                  <a:cubicBezTo>
                    <a:pt x="100" y="577"/>
                    <a:pt x="201" y="652"/>
                    <a:pt x="301" y="652"/>
                  </a:cubicBezTo>
                  <a:lnTo>
                    <a:pt x="351" y="652"/>
                  </a:lnTo>
                  <a:cubicBezTo>
                    <a:pt x="526" y="652"/>
                    <a:pt x="652" y="527"/>
                    <a:pt x="677" y="351"/>
                  </a:cubicBezTo>
                  <a:lnTo>
                    <a:pt x="677" y="301"/>
                  </a:lnTo>
                  <a:cubicBezTo>
                    <a:pt x="677" y="151"/>
                    <a:pt x="526" y="0"/>
                    <a:pt x="376"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6"/>
            <p:cNvSpPr/>
            <p:nvPr/>
          </p:nvSpPr>
          <p:spPr>
            <a:xfrm>
              <a:off x="4377425" y="2018575"/>
              <a:ext cx="12575" cy="10050"/>
            </a:xfrm>
            <a:custGeom>
              <a:rect b="b" l="l" r="r" t="t"/>
              <a:pathLst>
                <a:path extrusionOk="0" h="402" w="503">
                  <a:moveTo>
                    <a:pt x="277" y="0"/>
                  </a:moveTo>
                  <a:cubicBezTo>
                    <a:pt x="252" y="0"/>
                    <a:pt x="201" y="0"/>
                    <a:pt x="176" y="25"/>
                  </a:cubicBezTo>
                  <a:lnTo>
                    <a:pt x="126" y="50"/>
                  </a:lnTo>
                  <a:cubicBezTo>
                    <a:pt x="51" y="101"/>
                    <a:pt x="1" y="226"/>
                    <a:pt x="76" y="301"/>
                  </a:cubicBezTo>
                  <a:lnTo>
                    <a:pt x="126" y="376"/>
                  </a:lnTo>
                  <a:cubicBezTo>
                    <a:pt x="151" y="401"/>
                    <a:pt x="201" y="401"/>
                    <a:pt x="226" y="401"/>
                  </a:cubicBezTo>
                  <a:cubicBezTo>
                    <a:pt x="302" y="401"/>
                    <a:pt x="352" y="376"/>
                    <a:pt x="402" y="326"/>
                  </a:cubicBezTo>
                  <a:lnTo>
                    <a:pt x="427" y="276"/>
                  </a:lnTo>
                  <a:cubicBezTo>
                    <a:pt x="502" y="151"/>
                    <a:pt x="402" y="0"/>
                    <a:pt x="277"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16"/>
            <p:cNvSpPr/>
            <p:nvPr/>
          </p:nvSpPr>
          <p:spPr>
            <a:xfrm>
              <a:off x="4435075" y="2018575"/>
              <a:ext cx="15075" cy="12550"/>
            </a:xfrm>
            <a:custGeom>
              <a:rect b="b" l="l" r="r" t="t"/>
              <a:pathLst>
                <a:path extrusionOk="0" h="502" w="603">
                  <a:moveTo>
                    <a:pt x="352" y="0"/>
                  </a:moveTo>
                  <a:cubicBezTo>
                    <a:pt x="276" y="0"/>
                    <a:pt x="201" y="25"/>
                    <a:pt x="151" y="50"/>
                  </a:cubicBezTo>
                  <a:lnTo>
                    <a:pt x="76" y="126"/>
                  </a:lnTo>
                  <a:cubicBezTo>
                    <a:pt x="1" y="176"/>
                    <a:pt x="1" y="301"/>
                    <a:pt x="76" y="376"/>
                  </a:cubicBezTo>
                  <a:lnTo>
                    <a:pt x="151" y="426"/>
                  </a:lnTo>
                  <a:cubicBezTo>
                    <a:pt x="201" y="477"/>
                    <a:pt x="276" y="502"/>
                    <a:pt x="352" y="502"/>
                  </a:cubicBezTo>
                  <a:cubicBezTo>
                    <a:pt x="477" y="502"/>
                    <a:pt x="602" y="401"/>
                    <a:pt x="602" y="251"/>
                  </a:cubicBezTo>
                  <a:cubicBezTo>
                    <a:pt x="602" y="76"/>
                    <a:pt x="477" y="0"/>
                    <a:pt x="352"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16"/>
            <p:cNvSpPr/>
            <p:nvPr/>
          </p:nvSpPr>
          <p:spPr>
            <a:xfrm>
              <a:off x="4490225" y="2026725"/>
              <a:ext cx="18200" cy="13800"/>
            </a:xfrm>
            <a:custGeom>
              <a:rect b="b" l="l" r="r" t="t"/>
              <a:pathLst>
                <a:path extrusionOk="0" h="552" w="728">
                  <a:moveTo>
                    <a:pt x="351" y="0"/>
                  </a:moveTo>
                  <a:cubicBezTo>
                    <a:pt x="0" y="0"/>
                    <a:pt x="0" y="552"/>
                    <a:pt x="351" y="552"/>
                  </a:cubicBezTo>
                  <a:cubicBezTo>
                    <a:pt x="727" y="552"/>
                    <a:pt x="727" y="0"/>
                    <a:pt x="351"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6"/>
            <p:cNvSpPr/>
            <p:nvPr/>
          </p:nvSpPr>
          <p:spPr>
            <a:xfrm>
              <a:off x="4546600" y="2021075"/>
              <a:ext cx="9425" cy="7550"/>
            </a:xfrm>
            <a:custGeom>
              <a:rect b="b" l="l" r="r" t="t"/>
              <a:pathLst>
                <a:path extrusionOk="0" h="302" w="377">
                  <a:moveTo>
                    <a:pt x="201" y="1"/>
                  </a:moveTo>
                  <a:cubicBezTo>
                    <a:pt x="1" y="1"/>
                    <a:pt x="1" y="301"/>
                    <a:pt x="176" y="301"/>
                  </a:cubicBezTo>
                  <a:cubicBezTo>
                    <a:pt x="377" y="301"/>
                    <a:pt x="377" y="1"/>
                    <a:pt x="201"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16"/>
            <p:cNvSpPr/>
            <p:nvPr/>
          </p:nvSpPr>
          <p:spPr>
            <a:xfrm>
              <a:off x="4599875" y="2016700"/>
              <a:ext cx="14425" cy="12550"/>
            </a:xfrm>
            <a:custGeom>
              <a:rect b="b" l="l" r="r" t="t"/>
              <a:pathLst>
                <a:path extrusionOk="0" h="502" w="577">
                  <a:moveTo>
                    <a:pt x="276" y="0"/>
                  </a:moveTo>
                  <a:cubicBezTo>
                    <a:pt x="251" y="0"/>
                    <a:pt x="201" y="0"/>
                    <a:pt x="151" y="25"/>
                  </a:cubicBezTo>
                  <a:cubicBezTo>
                    <a:pt x="25" y="100"/>
                    <a:pt x="75" y="176"/>
                    <a:pt x="25" y="276"/>
                  </a:cubicBezTo>
                  <a:cubicBezTo>
                    <a:pt x="0" y="351"/>
                    <a:pt x="50" y="401"/>
                    <a:pt x="75" y="426"/>
                  </a:cubicBezTo>
                  <a:lnTo>
                    <a:pt x="126" y="451"/>
                  </a:lnTo>
                  <a:lnTo>
                    <a:pt x="151" y="476"/>
                  </a:lnTo>
                  <a:cubicBezTo>
                    <a:pt x="201" y="501"/>
                    <a:pt x="226" y="501"/>
                    <a:pt x="276" y="501"/>
                  </a:cubicBezTo>
                  <a:cubicBezTo>
                    <a:pt x="451" y="501"/>
                    <a:pt x="577" y="351"/>
                    <a:pt x="527" y="176"/>
                  </a:cubicBezTo>
                  <a:cubicBezTo>
                    <a:pt x="501" y="75"/>
                    <a:pt x="401" y="0"/>
                    <a:pt x="276"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16"/>
            <p:cNvSpPr/>
            <p:nvPr/>
          </p:nvSpPr>
          <p:spPr>
            <a:xfrm>
              <a:off x="4641850" y="2022325"/>
              <a:ext cx="19450" cy="15700"/>
            </a:xfrm>
            <a:custGeom>
              <a:rect b="b" l="l" r="r" t="t"/>
              <a:pathLst>
                <a:path extrusionOk="0" h="628" w="778">
                  <a:moveTo>
                    <a:pt x="427" y="1"/>
                  </a:moveTo>
                  <a:cubicBezTo>
                    <a:pt x="25" y="26"/>
                    <a:pt x="0" y="577"/>
                    <a:pt x="427" y="627"/>
                  </a:cubicBezTo>
                  <a:lnTo>
                    <a:pt x="502" y="627"/>
                  </a:lnTo>
                  <a:cubicBezTo>
                    <a:pt x="677" y="627"/>
                    <a:pt x="777" y="452"/>
                    <a:pt x="777" y="301"/>
                  </a:cubicBezTo>
                  <a:cubicBezTo>
                    <a:pt x="777" y="151"/>
                    <a:pt x="677" y="1"/>
                    <a:pt x="502" y="1"/>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16"/>
            <p:cNvSpPr/>
            <p:nvPr/>
          </p:nvSpPr>
          <p:spPr>
            <a:xfrm>
              <a:off x="4686325" y="2006675"/>
              <a:ext cx="9425" cy="8150"/>
            </a:xfrm>
            <a:custGeom>
              <a:rect b="b" l="l" r="r" t="t"/>
              <a:pathLst>
                <a:path extrusionOk="0" h="326" w="377">
                  <a:moveTo>
                    <a:pt x="176" y="0"/>
                  </a:moveTo>
                  <a:cubicBezTo>
                    <a:pt x="76" y="0"/>
                    <a:pt x="1" y="75"/>
                    <a:pt x="1" y="176"/>
                  </a:cubicBezTo>
                  <a:lnTo>
                    <a:pt x="1" y="201"/>
                  </a:lnTo>
                  <a:cubicBezTo>
                    <a:pt x="26" y="276"/>
                    <a:pt x="51" y="326"/>
                    <a:pt x="151" y="326"/>
                  </a:cubicBezTo>
                  <a:lnTo>
                    <a:pt x="176" y="326"/>
                  </a:lnTo>
                  <a:cubicBezTo>
                    <a:pt x="327" y="326"/>
                    <a:pt x="377" y="151"/>
                    <a:pt x="302" y="50"/>
                  </a:cubicBezTo>
                  <a:cubicBezTo>
                    <a:pt x="252" y="25"/>
                    <a:pt x="226" y="0"/>
                    <a:pt x="17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16"/>
            <p:cNvSpPr/>
            <p:nvPr/>
          </p:nvSpPr>
          <p:spPr>
            <a:xfrm>
              <a:off x="4735825" y="2012300"/>
              <a:ext cx="13200" cy="11300"/>
            </a:xfrm>
            <a:custGeom>
              <a:rect b="b" l="l" r="r" t="t"/>
              <a:pathLst>
                <a:path extrusionOk="0" h="452" w="528">
                  <a:moveTo>
                    <a:pt x="277" y="1"/>
                  </a:moveTo>
                  <a:cubicBezTo>
                    <a:pt x="176" y="1"/>
                    <a:pt x="76" y="51"/>
                    <a:pt x="51" y="151"/>
                  </a:cubicBezTo>
                  <a:cubicBezTo>
                    <a:pt x="1" y="301"/>
                    <a:pt x="151" y="452"/>
                    <a:pt x="277" y="452"/>
                  </a:cubicBezTo>
                  <a:cubicBezTo>
                    <a:pt x="327" y="452"/>
                    <a:pt x="377" y="427"/>
                    <a:pt x="427" y="377"/>
                  </a:cubicBezTo>
                  <a:cubicBezTo>
                    <a:pt x="502" y="301"/>
                    <a:pt x="527" y="201"/>
                    <a:pt x="477" y="101"/>
                  </a:cubicBezTo>
                  <a:cubicBezTo>
                    <a:pt x="427" y="26"/>
                    <a:pt x="352" y="1"/>
                    <a:pt x="277" y="1"/>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16"/>
            <p:cNvSpPr/>
            <p:nvPr/>
          </p:nvSpPr>
          <p:spPr>
            <a:xfrm>
              <a:off x="4784075" y="1986625"/>
              <a:ext cx="18200" cy="13800"/>
            </a:xfrm>
            <a:custGeom>
              <a:rect b="b" l="l" r="r" t="t"/>
              <a:pathLst>
                <a:path extrusionOk="0" h="552" w="728">
                  <a:moveTo>
                    <a:pt x="377" y="0"/>
                  </a:moveTo>
                  <a:cubicBezTo>
                    <a:pt x="1" y="0"/>
                    <a:pt x="1" y="552"/>
                    <a:pt x="377" y="552"/>
                  </a:cubicBezTo>
                  <a:cubicBezTo>
                    <a:pt x="728" y="552"/>
                    <a:pt x="728" y="0"/>
                    <a:pt x="377"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16"/>
            <p:cNvSpPr/>
            <p:nvPr/>
          </p:nvSpPr>
          <p:spPr>
            <a:xfrm>
              <a:off x="4793475" y="1992875"/>
              <a:ext cx="25" cy="1275"/>
            </a:xfrm>
            <a:custGeom>
              <a:rect b="b" l="l" r="r" t="t"/>
              <a:pathLst>
                <a:path extrusionOk="0" h="51" w="1">
                  <a:moveTo>
                    <a:pt x="1" y="51"/>
                  </a:moveTo>
                  <a:lnTo>
                    <a:pt x="1" y="1"/>
                  </a:lnTo>
                  <a:lnTo>
                    <a:pt x="1" y="51"/>
                  </a:lnTo>
                  <a:close/>
                </a:path>
              </a:pathLst>
            </a:custGeom>
            <a:solidFill>
              <a:srgbClr val="9FC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16"/>
            <p:cNvSpPr/>
            <p:nvPr/>
          </p:nvSpPr>
          <p:spPr>
            <a:xfrm>
              <a:off x="3984575" y="2394525"/>
              <a:ext cx="16325" cy="11925"/>
            </a:xfrm>
            <a:custGeom>
              <a:rect b="b" l="l" r="r" t="t"/>
              <a:pathLst>
                <a:path extrusionOk="0" h="477" w="653">
                  <a:moveTo>
                    <a:pt x="326" y="0"/>
                  </a:moveTo>
                  <a:cubicBezTo>
                    <a:pt x="1" y="0"/>
                    <a:pt x="1" y="476"/>
                    <a:pt x="326" y="476"/>
                  </a:cubicBezTo>
                  <a:cubicBezTo>
                    <a:pt x="627" y="476"/>
                    <a:pt x="652" y="0"/>
                    <a:pt x="326"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16"/>
            <p:cNvSpPr/>
            <p:nvPr/>
          </p:nvSpPr>
          <p:spPr>
            <a:xfrm>
              <a:off x="4023425" y="2433350"/>
              <a:ext cx="21325" cy="15075"/>
            </a:xfrm>
            <a:custGeom>
              <a:rect b="b" l="l" r="r" t="t"/>
              <a:pathLst>
                <a:path extrusionOk="0" h="603" w="853">
                  <a:moveTo>
                    <a:pt x="401" y="1"/>
                  </a:moveTo>
                  <a:cubicBezTo>
                    <a:pt x="251" y="1"/>
                    <a:pt x="176" y="101"/>
                    <a:pt x="76" y="226"/>
                  </a:cubicBezTo>
                  <a:cubicBezTo>
                    <a:pt x="0" y="327"/>
                    <a:pt x="0" y="452"/>
                    <a:pt x="126" y="527"/>
                  </a:cubicBezTo>
                  <a:cubicBezTo>
                    <a:pt x="201" y="577"/>
                    <a:pt x="276" y="602"/>
                    <a:pt x="351" y="602"/>
                  </a:cubicBezTo>
                  <a:cubicBezTo>
                    <a:pt x="452" y="602"/>
                    <a:pt x="527" y="602"/>
                    <a:pt x="577" y="552"/>
                  </a:cubicBezTo>
                  <a:cubicBezTo>
                    <a:pt x="853" y="377"/>
                    <a:pt x="727" y="51"/>
                    <a:pt x="452" y="26"/>
                  </a:cubicBezTo>
                  <a:cubicBezTo>
                    <a:pt x="427" y="1"/>
                    <a:pt x="427" y="1"/>
                    <a:pt x="401" y="1"/>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16"/>
            <p:cNvSpPr/>
            <p:nvPr/>
          </p:nvSpPr>
          <p:spPr>
            <a:xfrm>
              <a:off x="4082950" y="2442750"/>
              <a:ext cx="8175" cy="8175"/>
            </a:xfrm>
            <a:custGeom>
              <a:rect b="b" l="l" r="r" t="t"/>
              <a:pathLst>
                <a:path extrusionOk="0" h="327" w="327">
                  <a:moveTo>
                    <a:pt x="301" y="1"/>
                  </a:moveTo>
                  <a:cubicBezTo>
                    <a:pt x="276" y="1"/>
                    <a:pt x="226" y="26"/>
                    <a:pt x="176" y="51"/>
                  </a:cubicBezTo>
                  <a:cubicBezTo>
                    <a:pt x="126" y="76"/>
                    <a:pt x="101" y="126"/>
                    <a:pt x="51" y="176"/>
                  </a:cubicBezTo>
                  <a:cubicBezTo>
                    <a:pt x="0" y="201"/>
                    <a:pt x="0" y="277"/>
                    <a:pt x="25" y="327"/>
                  </a:cubicBezTo>
                  <a:cubicBezTo>
                    <a:pt x="76" y="176"/>
                    <a:pt x="201" y="51"/>
                    <a:pt x="326" y="26"/>
                  </a:cubicBezTo>
                  <a:cubicBezTo>
                    <a:pt x="326" y="26"/>
                    <a:pt x="326" y="1"/>
                    <a:pt x="301" y="1"/>
                  </a:cubicBezTo>
                  <a:close/>
                </a:path>
              </a:pathLst>
            </a:custGeom>
            <a:solidFill>
              <a:srgbClr val="76B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16"/>
            <p:cNvSpPr/>
            <p:nvPr/>
          </p:nvSpPr>
          <p:spPr>
            <a:xfrm>
              <a:off x="4083575" y="2443375"/>
              <a:ext cx="11925" cy="10675"/>
            </a:xfrm>
            <a:custGeom>
              <a:rect b="b" l="l" r="r" t="t"/>
              <a:pathLst>
                <a:path extrusionOk="0" h="427" w="477">
                  <a:moveTo>
                    <a:pt x="301" y="1"/>
                  </a:moveTo>
                  <a:cubicBezTo>
                    <a:pt x="176" y="26"/>
                    <a:pt x="51" y="151"/>
                    <a:pt x="0" y="302"/>
                  </a:cubicBezTo>
                  <a:cubicBezTo>
                    <a:pt x="0" y="327"/>
                    <a:pt x="26" y="352"/>
                    <a:pt x="51" y="352"/>
                  </a:cubicBezTo>
                  <a:cubicBezTo>
                    <a:pt x="126" y="402"/>
                    <a:pt x="201" y="427"/>
                    <a:pt x="276" y="427"/>
                  </a:cubicBezTo>
                  <a:lnTo>
                    <a:pt x="301" y="427"/>
                  </a:lnTo>
                  <a:cubicBezTo>
                    <a:pt x="427" y="427"/>
                    <a:pt x="477" y="327"/>
                    <a:pt x="477" y="201"/>
                  </a:cubicBezTo>
                  <a:cubicBezTo>
                    <a:pt x="477" y="101"/>
                    <a:pt x="401" y="1"/>
                    <a:pt x="301"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16"/>
            <p:cNvSpPr/>
            <p:nvPr/>
          </p:nvSpPr>
          <p:spPr>
            <a:xfrm>
              <a:off x="4128700" y="2484750"/>
              <a:ext cx="3150" cy="2525"/>
            </a:xfrm>
            <a:custGeom>
              <a:rect b="b" l="l" r="r" t="t"/>
              <a:pathLst>
                <a:path extrusionOk="0" h="101" w="126">
                  <a:moveTo>
                    <a:pt x="50" y="0"/>
                  </a:moveTo>
                  <a:cubicBezTo>
                    <a:pt x="0" y="0"/>
                    <a:pt x="0" y="100"/>
                    <a:pt x="50" y="100"/>
                  </a:cubicBezTo>
                  <a:cubicBezTo>
                    <a:pt x="125" y="100"/>
                    <a:pt x="125" y="0"/>
                    <a:pt x="50"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6"/>
            <p:cNvSpPr/>
            <p:nvPr/>
          </p:nvSpPr>
          <p:spPr>
            <a:xfrm>
              <a:off x="4165650" y="2519825"/>
              <a:ext cx="18825" cy="13800"/>
            </a:xfrm>
            <a:custGeom>
              <a:rect b="b" l="l" r="r" t="t"/>
              <a:pathLst>
                <a:path extrusionOk="0" h="552" w="753">
                  <a:moveTo>
                    <a:pt x="327" y="1"/>
                  </a:moveTo>
                  <a:cubicBezTo>
                    <a:pt x="251" y="26"/>
                    <a:pt x="176" y="51"/>
                    <a:pt x="126" y="101"/>
                  </a:cubicBezTo>
                  <a:lnTo>
                    <a:pt x="76" y="176"/>
                  </a:lnTo>
                  <a:lnTo>
                    <a:pt x="51" y="226"/>
                  </a:lnTo>
                  <a:cubicBezTo>
                    <a:pt x="26" y="276"/>
                    <a:pt x="1" y="326"/>
                    <a:pt x="26" y="351"/>
                  </a:cubicBezTo>
                  <a:cubicBezTo>
                    <a:pt x="76" y="502"/>
                    <a:pt x="176" y="552"/>
                    <a:pt x="276" y="552"/>
                  </a:cubicBezTo>
                  <a:cubicBezTo>
                    <a:pt x="377" y="552"/>
                    <a:pt x="477" y="502"/>
                    <a:pt x="577" y="427"/>
                  </a:cubicBezTo>
                  <a:cubicBezTo>
                    <a:pt x="753" y="251"/>
                    <a:pt x="577" y="1"/>
                    <a:pt x="377" y="1"/>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16"/>
            <p:cNvSpPr/>
            <p:nvPr/>
          </p:nvSpPr>
          <p:spPr>
            <a:xfrm>
              <a:off x="4227050" y="2531100"/>
              <a:ext cx="6300" cy="3800"/>
            </a:xfrm>
            <a:custGeom>
              <a:rect b="b" l="l" r="r" t="t"/>
              <a:pathLst>
                <a:path extrusionOk="0" h="152" w="252">
                  <a:moveTo>
                    <a:pt x="251" y="1"/>
                  </a:moveTo>
                  <a:cubicBezTo>
                    <a:pt x="151" y="1"/>
                    <a:pt x="76" y="76"/>
                    <a:pt x="1" y="151"/>
                  </a:cubicBezTo>
                  <a:cubicBezTo>
                    <a:pt x="76" y="76"/>
                    <a:pt x="151" y="26"/>
                    <a:pt x="251" y="1"/>
                  </a:cubicBezTo>
                  <a:close/>
                </a:path>
              </a:pathLst>
            </a:custGeom>
            <a:solidFill>
              <a:srgbClr val="76B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16"/>
            <p:cNvSpPr/>
            <p:nvPr/>
          </p:nvSpPr>
          <p:spPr>
            <a:xfrm>
              <a:off x="4222050" y="2531100"/>
              <a:ext cx="20700" cy="15700"/>
            </a:xfrm>
            <a:custGeom>
              <a:rect b="b" l="l" r="r" t="t"/>
              <a:pathLst>
                <a:path extrusionOk="0" h="628" w="828">
                  <a:moveTo>
                    <a:pt x="451" y="1"/>
                  </a:moveTo>
                  <a:cubicBezTo>
                    <a:pt x="351" y="26"/>
                    <a:pt x="276" y="76"/>
                    <a:pt x="201" y="151"/>
                  </a:cubicBezTo>
                  <a:cubicBezTo>
                    <a:pt x="176" y="151"/>
                    <a:pt x="176" y="176"/>
                    <a:pt x="176" y="176"/>
                  </a:cubicBezTo>
                  <a:cubicBezTo>
                    <a:pt x="0" y="402"/>
                    <a:pt x="226" y="627"/>
                    <a:pt x="477" y="627"/>
                  </a:cubicBezTo>
                  <a:cubicBezTo>
                    <a:pt x="552" y="627"/>
                    <a:pt x="652" y="602"/>
                    <a:pt x="727" y="502"/>
                  </a:cubicBezTo>
                  <a:lnTo>
                    <a:pt x="727" y="502"/>
                  </a:lnTo>
                  <a:cubicBezTo>
                    <a:pt x="702" y="527"/>
                    <a:pt x="702" y="527"/>
                    <a:pt x="702" y="527"/>
                  </a:cubicBezTo>
                  <a:cubicBezTo>
                    <a:pt x="702" y="527"/>
                    <a:pt x="727" y="502"/>
                    <a:pt x="752" y="452"/>
                  </a:cubicBezTo>
                  <a:lnTo>
                    <a:pt x="802" y="402"/>
                  </a:lnTo>
                  <a:lnTo>
                    <a:pt x="802" y="352"/>
                  </a:lnTo>
                  <a:cubicBezTo>
                    <a:pt x="827" y="251"/>
                    <a:pt x="802" y="151"/>
                    <a:pt x="727" y="101"/>
                  </a:cubicBezTo>
                  <a:cubicBezTo>
                    <a:pt x="652" y="26"/>
                    <a:pt x="577" y="1"/>
                    <a:pt x="502" y="1"/>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6"/>
            <p:cNvSpPr/>
            <p:nvPr/>
          </p:nvSpPr>
          <p:spPr>
            <a:xfrm>
              <a:off x="4292850" y="2539875"/>
              <a:ext cx="1900" cy="9425"/>
            </a:xfrm>
            <a:custGeom>
              <a:rect b="b" l="l" r="r" t="t"/>
              <a:pathLst>
                <a:path extrusionOk="0" h="377" w="76">
                  <a:moveTo>
                    <a:pt x="76" y="1"/>
                  </a:moveTo>
                  <a:lnTo>
                    <a:pt x="76" y="1"/>
                  </a:lnTo>
                  <a:cubicBezTo>
                    <a:pt x="26" y="51"/>
                    <a:pt x="0" y="126"/>
                    <a:pt x="0" y="201"/>
                  </a:cubicBezTo>
                  <a:cubicBezTo>
                    <a:pt x="0" y="276"/>
                    <a:pt x="0" y="326"/>
                    <a:pt x="26" y="377"/>
                  </a:cubicBezTo>
                  <a:cubicBezTo>
                    <a:pt x="26" y="351"/>
                    <a:pt x="26" y="301"/>
                    <a:pt x="26" y="276"/>
                  </a:cubicBezTo>
                  <a:cubicBezTo>
                    <a:pt x="0" y="176"/>
                    <a:pt x="26" y="76"/>
                    <a:pt x="76" y="1"/>
                  </a:cubicBezTo>
                  <a:close/>
                </a:path>
              </a:pathLst>
            </a:custGeom>
            <a:solidFill>
              <a:srgbClr val="76B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16"/>
            <p:cNvSpPr/>
            <p:nvPr/>
          </p:nvSpPr>
          <p:spPr>
            <a:xfrm>
              <a:off x="4292850" y="2538625"/>
              <a:ext cx="13800" cy="13175"/>
            </a:xfrm>
            <a:custGeom>
              <a:rect b="b" l="l" r="r" t="t"/>
              <a:pathLst>
                <a:path extrusionOk="0" h="527" w="552">
                  <a:moveTo>
                    <a:pt x="226" y="0"/>
                  </a:moveTo>
                  <a:cubicBezTo>
                    <a:pt x="151" y="0"/>
                    <a:pt x="126" y="26"/>
                    <a:pt x="76" y="51"/>
                  </a:cubicBezTo>
                  <a:cubicBezTo>
                    <a:pt x="26" y="126"/>
                    <a:pt x="0" y="226"/>
                    <a:pt x="26" y="326"/>
                  </a:cubicBezTo>
                  <a:cubicBezTo>
                    <a:pt x="26" y="351"/>
                    <a:pt x="26" y="401"/>
                    <a:pt x="26" y="427"/>
                  </a:cubicBezTo>
                  <a:cubicBezTo>
                    <a:pt x="76" y="477"/>
                    <a:pt x="126" y="527"/>
                    <a:pt x="201" y="527"/>
                  </a:cubicBezTo>
                  <a:cubicBezTo>
                    <a:pt x="226" y="527"/>
                    <a:pt x="276" y="502"/>
                    <a:pt x="301" y="502"/>
                  </a:cubicBezTo>
                  <a:cubicBezTo>
                    <a:pt x="552" y="427"/>
                    <a:pt x="552" y="76"/>
                    <a:pt x="326" y="26"/>
                  </a:cubicBezTo>
                  <a:lnTo>
                    <a:pt x="301" y="26"/>
                  </a:lnTo>
                  <a:cubicBezTo>
                    <a:pt x="276" y="0"/>
                    <a:pt x="251" y="0"/>
                    <a:pt x="22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16"/>
            <p:cNvSpPr/>
            <p:nvPr/>
          </p:nvSpPr>
          <p:spPr>
            <a:xfrm>
              <a:off x="4358650" y="2526100"/>
              <a:ext cx="15675" cy="13800"/>
            </a:xfrm>
            <a:custGeom>
              <a:rect b="b" l="l" r="r" t="t"/>
              <a:pathLst>
                <a:path extrusionOk="0" h="552" w="627">
                  <a:moveTo>
                    <a:pt x="276" y="0"/>
                  </a:moveTo>
                  <a:cubicBezTo>
                    <a:pt x="125" y="0"/>
                    <a:pt x="0" y="100"/>
                    <a:pt x="0" y="276"/>
                  </a:cubicBezTo>
                  <a:cubicBezTo>
                    <a:pt x="0" y="451"/>
                    <a:pt x="125" y="552"/>
                    <a:pt x="276" y="552"/>
                  </a:cubicBezTo>
                  <a:cubicBezTo>
                    <a:pt x="351" y="552"/>
                    <a:pt x="426" y="527"/>
                    <a:pt x="501" y="476"/>
                  </a:cubicBezTo>
                  <a:lnTo>
                    <a:pt x="526" y="476"/>
                  </a:lnTo>
                  <a:cubicBezTo>
                    <a:pt x="627" y="376"/>
                    <a:pt x="627" y="176"/>
                    <a:pt x="526" y="75"/>
                  </a:cubicBezTo>
                  <a:lnTo>
                    <a:pt x="501" y="75"/>
                  </a:lnTo>
                  <a:cubicBezTo>
                    <a:pt x="426" y="25"/>
                    <a:pt x="351" y="0"/>
                    <a:pt x="276"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16"/>
            <p:cNvSpPr/>
            <p:nvPr/>
          </p:nvSpPr>
          <p:spPr>
            <a:xfrm>
              <a:off x="4400625" y="2505425"/>
              <a:ext cx="12550" cy="10050"/>
            </a:xfrm>
            <a:custGeom>
              <a:rect b="b" l="l" r="r" t="t"/>
              <a:pathLst>
                <a:path extrusionOk="0" h="402" w="502">
                  <a:moveTo>
                    <a:pt x="251" y="0"/>
                  </a:moveTo>
                  <a:cubicBezTo>
                    <a:pt x="126" y="0"/>
                    <a:pt x="0" y="151"/>
                    <a:pt x="75" y="301"/>
                  </a:cubicBezTo>
                  <a:lnTo>
                    <a:pt x="101" y="351"/>
                  </a:lnTo>
                  <a:cubicBezTo>
                    <a:pt x="126" y="376"/>
                    <a:pt x="151" y="401"/>
                    <a:pt x="176" y="401"/>
                  </a:cubicBezTo>
                  <a:cubicBezTo>
                    <a:pt x="201" y="401"/>
                    <a:pt x="226" y="401"/>
                    <a:pt x="226" y="376"/>
                  </a:cubicBezTo>
                  <a:lnTo>
                    <a:pt x="251" y="376"/>
                  </a:lnTo>
                  <a:cubicBezTo>
                    <a:pt x="426" y="376"/>
                    <a:pt x="502" y="125"/>
                    <a:pt x="351" y="25"/>
                  </a:cubicBezTo>
                  <a:cubicBezTo>
                    <a:pt x="326" y="25"/>
                    <a:pt x="276" y="0"/>
                    <a:pt x="251"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16"/>
            <p:cNvSpPr/>
            <p:nvPr/>
          </p:nvSpPr>
          <p:spPr>
            <a:xfrm>
              <a:off x="4438850" y="2539875"/>
              <a:ext cx="16300" cy="13800"/>
            </a:xfrm>
            <a:custGeom>
              <a:rect b="b" l="l" r="r" t="t"/>
              <a:pathLst>
                <a:path extrusionOk="0" h="552" w="652">
                  <a:moveTo>
                    <a:pt x="276" y="1"/>
                  </a:moveTo>
                  <a:cubicBezTo>
                    <a:pt x="125" y="1"/>
                    <a:pt x="0" y="101"/>
                    <a:pt x="0" y="276"/>
                  </a:cubicBezTo>
                  <a:cubicBezTo>
                    <a:pt x="0" y="452"/>
                    <a:pt x="125" y="552"/>
                    <a:pt x="276" y="552"/>
                  </a:cubicBezTo>
                  <a:cubicBezTo>
                    <a:pt x="326" y="552"/>
                    <a:pt x="376" y="552"/>
                    <a:pt x="426" y="527"/>
                  </a:cubicBezTo>
                  <a:lnTo>
                    <a:pt x="451" y="527"/>
                  </a:lnTo>
                  <a:cubicBezTo>
                    <a:pt x="652" y="427"/>
                    <a:pt x="627" y="126"/>
                    <a:pt x="476" y="51"/>
                  </a:cubicBezTo>
                  <a:lnTo>
                    <a:pt x="426" y="26"/>
                  </a:lnTo>
                  <a:cubicBezTo>
                    <a:pt x="376" y="1"/>
                    <a:pt x="326" y="1"/>
                    <a:pt x="276" y="1"/>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16"/>
            <p:cNvSpPr/>
            <p:nvPr/>
          </p:nvSpPr>
          <p:spPr>
            <a:xfrm>
              <a:off x="4491475" y="2558675"/>
              <a:ext cx="21325" cy="18200"/>
            </a:xfrm>
            <a:custGeom>
              <a:rect b="b" l="l" r="r" t="t"/>
              <a:pathLst>
                <a:path extrusionOk="0" h="728" w="853">
                  <a:moveTo>
                    <a:pt x="502" y="0"/>
                  </a:moveTo>
                  <a:cubicBezTo>
                    <a:pt x="451" y="0"/>
                    <a:pt x="376" y="26"/>
                    <a:pt x="326" y="26"/>
                  </a:cubicBezTo>
                  <a:cubicBezTo>
                    <a:pt x="0" y="151"/>
                    <a:pt x="0" y="577"/>
                    <a:pt x="326" y="677"/>
                  </a:cubicBezTo>
                  <a:cubicBezTo>
                    <a:pt x="376" y="702"/>
                    <a:pt x="426" y="727"/>
                    <a:pt x="502" y="727"/>
                  </a:cubicBezTo>
                  <a:cubicBezTo>
                    <a:pt x="652" y="727"/>
                    <a:pt x="802" y="602"/>
                    <a:pt x="852" y="452"/>
                  </a:cubicBezTo>
                  <a:cubicBezTo>
                    <a:pt x="852" y="401"/>
                    <a:pt x="852" y="326"/>
                    <a:pt x="852" y="276"/>
                  </a:cubicBezTo>
                  <a:cubicBezTo>
                    <a:pt x="802" y="126"/>
                    <a:pt x="677" y="0"/>
                    <a:pt x="502"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6"/>
            <p:cNvSpPr/>
            <p:nvPr/>
          </p:nvSpPr>
          <p:spPr>
            <a:xfrm>
              <a:off x="4551625" y="2552400"/>
              <a:ext cx="16325" cy="13200"/>
            </a:xfrm>
            <a:custGeom>
              <a:rect b="b" l="l" r="r" t="t"/>
              <a:pathLst>
                <a:path extrusionOk="0" h="528" w="653">
                  <a:moveTo>
                    <a:pt x="351" y="1"/>
                  </a:moveTo>
                  <a:cubicBezTo>
                    <a:pt x="326" y="1"/>
                    <a:pt x="301" y="1"/>
                    <a:pt x="276" y="26"/>
                  </a:cubicBezTo>
                  <a:cubicBezTo>
                    <a:pt x="0" y="76"/>
                    <a:pt x="76" y="527"/>
                    <a:pt x="326" y="527"/>
                  </a:cubicBezTo>
                  <a:cubicBezTo>
                    <a:pt x="376" y="527"/>
                    <a:pt x="401" y="527"/>
                    <a:pt x="477" y="477"/>
                  </a:cubicBezTo>
                  <a:cubicBezTo>
                    <a:pt x="652" y="377"/>
                    <a:pt x="627" y="151"/>
                    <a:pt x="477" y="51"/>
                  </a:cubicBezTo>
                  <a:cubicBezTo>
                    <a:pt x="426" y="26"/>
                    <a:pt x="401" y="1"/>
                    <a:pt x="351"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16"/>
            <p:cNvSpPr/>
            <p:nvPr/>
          </p:nvSpPr>
          <p:spPr>
            <a:xfrm>
              <a:off x="4599875" y="2530475"/>
              <a:ext cx="6900" cy="10050"/>
            </a:xfrm>
            <a:custGeom>
              <a:rect b="b" l="l" r="r" t="t"/>
              <a:pathLst>
                <a:path extrusionOk="0" h="402" w="276">
                  <a:moveTo>
                    <a:pt x="276" y="1"/>
                  </a:moveTo>
                  <a:cubicBezTo>
                    <a:pt x="100" y="1"/>
                    <a:pt x="0" y="151"/>
                    <a:pt x="0" y="301"/>
                  </a:cubicBezTo>
                  <a:cubicBezTo>
                    <a:pt x="0" y="352"/>
                    <a:pt x="0" y="377"/>
                    <a:pt x="25" y="402"/>
                  </a:cubicBezTo>
                  <a:cubicBezTo>
                    <a:pt x="25" y="251"/>
                    <a:pt x="126" y="76"/>
                    <a:pt x="276" y="1"/>
                  </a:cubicBezTo>
                  <a:close/>
                </a:path>
              </a:pathLst>
            </a:custGeom>
            <a:solidFill>
              <a:srgbClr val="76B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16"/>
            <p:cNvSpPr/>
            <p:nvPr/>
          </p:nvSpPr>
          <p:spPr>
            <a:xfrm>
              <a:off x="4600500" y="2530475"/>
              <a:ext cx="15050" cy="15075"/>
            </a:xfrm>
            <a:custGeom>
              <a:rect b="b" l="l" r="r" t="t"/>
              <a:pathLst>
                <a:path extrusionOk="0" h="603" w="602">
                  <a:moveTo>
                    <a:pt x="251" y="1"/>
                  </a:moveTo>
                  <a:cubicBezTo>
                    <a:pt x="101" y="76"/>
                    <a:pt x="0" y="251"/>
                    <a:pt x="0" y="402"/>
                  </a:cubicBezTo>
                  <a:cubicBezTo>
                    <a:pt x="25" y="527"/>
                    <a:pt x="101" y="602"/>
                    <a:pt x="251" y="602"/>
                  </a:cubicBezTo>
                  <a:lnTo>
                    <a:pt x="351" y="602"/>
                  </a:lnTo>
                  <a:cubicBezTo>
                    <a:pt x="426" y="577"/>
                    <a:pt x="502" y="527"/>
                    <a:pt x="552" y="452"/>
                  </a:cubicBezTo>
                  <a:cubicBezTo>
                    <a:pt x="602" y="377"/>
                    <a:pt x="602" y="251"/>
                    <a:pt x="552" y="176"/>
                  </a:cubicBezTo>
                  <a:cubicBezTo>
                    <a:pt x="502" y="101"/>
                    <a:pt x="451" y="51"/>
                    <a:pt x="351" y="26"/>
                  </a:cubicBezTo>
                  <a:cubicBezTo>
                    <a:pt x="301" y="1"/>
                    <a:pt x="276" y="1"/>
                    <a:pt x="251" y="1"/>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6"/>
            <p:cNvSpPr/>
            <p:nvPr/>
          </p:nvSpPr>
          <p:spPr>
            <a:xfrm>
              <a:off x="4647475" y="2494150"/>
              <a:ext cx="6300" cy="4400"/>
            </a:xfrm>
            <a:custGeom>
              <a:rect b="b" l="l" r="r" t="t"/>
              <a:pathLst>
                <a:path extrusionOk="0" h="176" w="252">
                  <a:moveTo>
                    <a:pt x="126" y="0"/>
                  </a:moveTo>
                  <a:cubicBezTo>
                    <a:pt x="1" y="0"/>
                    <a:pt x="1" y="175"/>
                    <a:pt x="126" y="175"/>
                  </a:cubicBezTo>
                  <a:cubicBezTo>
                    <a:pt x="252" y="175"/>
                    <a:pt x="252" y="0"/>
                    <a:pt x="126"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16"/>
            <p:cNvSpPr/>
            <p:nvPr/>
          </p:nvSpPr>
          <p:spPr>
            <a:xfrm>
              <a:off x="4695725" y="2523575"/>
              <a:ext cx="6925" cy="5050"/>
            </a:xfrm>
            <a:custGeom>
              <a:rect b="b" l="l" r="r" t="t"/>
              <a:pathLst>
                <a:path extrusionOk="0" h="202" w="277">
                  <a:moveTo>
                    <a:pt x="151" y="1"/>
                  </a:moveTo>
                  <a:cubicBezTo>
                    <a:pt x="1" y="1"/>
                    <a:pt x="1" y="201"/>
                    <a:pt x="151" y="201"/>
                  </a:cubicBezTo>
                  <a:cubicBezTo>
                    <a:pt x="277" y="201"/>
                    <a:pt x="277" y="1"/>
                    <a:pt x="151"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16"/>
            <p:cNvSpPr/>
            <p:nvPr/>
          </p:nvSpPr>
          <p:spPr>
            <a:xfrm>
              <a:off x="4764025" y="2504175"/>
              <a:ext cx="23200" cy="18800"/>
            </a:xfrm>
            <a:custGeom>
              <a:rect b="b" l="l" r="r" t="t"/>
              <a:pathLst>
                <a:path extrusionOk="0" h="752" w="928">
                  <a:moveTo>
                    <a:pt x="427" y="0"/>
                  </a:moveTo>
                  <a:cubicBezTo>
                    <a:pt x="326" y="0"/>
                    <a:pt x="251" y="25"/>
                    <a:pt x="201" y="100"/>
                  </a:cubicBezTo>
                  <a:lnTo>
                    <a:pt x="101" y="226"/>
                  </a:lnTo>
                  <a:cubicBezTo>
                    <a:pt x="101" y="226"/>
                    <a:pt x="76" y="301"/>
                    <a:pt x="51" y="351"/>
                  </a:cubicBezTo>
                  <a:cubicBezTo>
                    <a:pt x="1" y="551"/>
                    <a:pt x="151" y="752"/>
                    <a:pt x="352" y="752"/>
                  </a:cubicBezTo>
                  <a:lnTo>
                    <a:pt x="377" y="752"/>
                  </a:lnTo>
                  <a:cubicBezTo>
                    <a:pt x="527" y="752"/>
                    <a:pt x="652" y="652"/>
                    <a:pt x="753" y="526"/>
                  </a:cubicBezTo>
                  <a:cubicBezTo>
                    <a:pt x="928" y="301"/>
                    <a:pt x="652" y="0"/>
                    <a:pt x="427"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16"/>
            <p:cNvSpPr/>
            <p:nvPr/>
          </p:nvSpPr>
          <p:spPr>
            <a:xfrm>
              <a:off x="4765275" y="2512925"/>
              <a:ext cx="25" cy="650"/>
            </a:xfrm>
            <a:custGeom>
              <a:rect b="b" l="l" r="r" t="t"/>
              <a:pathLst>
                <a:path extrusionOk="0" h="26" w="1">
                  <a:moveTo>
                    <a:pt x="1" y="26"/>
                  </a:moveTo>
                  <a:cubicBezTo>
                    <a:pt x="1" y="26"/>
                    <a:pt x="1" y="26"/>
                    <a:pt x="1" y="1"/>
                  </a:cubicBezTo>
                  <a:lnTo>
                    <a:pt x="1" y="1"/>
                  </a:lnTo>
                  <a:lnTo>
                    <a:pt x="1" y="1"/>
                  </a:lnTo>
                  <a:lnTo>
                    <a:pt x="1" y="1"/>
                  </a:lnTo>
                  <a:cubicBezTo>
                    <a:pt x="1" y="26"/>
                    <a:pt x="1" y="26"/>
                    <a:pt x="1" y="26"/>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16"/>
            <p:cNvSpPr/>
            <p:nvPr/>
          </p:nvSpPr>
          <p:spPr>
            <a:xfrm>
              <a:off x="4812900" y="2485375"/>
              <a:ext cx="5675" cy="4400"/>
            </a:xfrm>
            <a:custGeom>
              <a:rect b="b" l="l" r="r" t="t"/>
              <a:pathLst>
                <a:path extrusionOk="0" h="176" w="227">
                  <a:moveTo>
                    <a:pt x="126" y="0"/>
                  </a:moveTo>
                  <a:cubicBezTo>
                    <a:pt x="1" y="0"/>
                    <a:pt x="1" y="176"/>
                    <a:pt x="126" y="176"/>
                  </a:cubicBezTo>
                  <a:cubicBezTo>
                    <a:pt x="226" y="176"/>
                    <a:pt x="226" y="0"/>
                    <a:pt x="126"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16"/>
            <p:cNvSpPr/>
            <p:nvPr/>
          </p:nvSpPr>
          <p:spPr>
            <a:xfrm>
              <a:off x="4844225" y="2428350"/>
              <a:ext cx="5675" cy="3775"/>
            </a:xfrm>
            <a:custGeom>
              <a:rect b="b" l="l" r="r" t="t"/>
              <a:pathLst>
                <a:path extrusionOk="0" h="151" w="227">
                  <a:moveTo>
                    <a:pt x="126" y="0"/>
                  </a:moveTo>
                  <a:cubicBezTo>
                    <a:pt x="26" y="0"/>
                    <a:pt x="1" y="151"/>
                    <a:pt x="126" y="151"/>
                  </a:cubicBezTo>
                  <a:cubicBezTo>
                    <a:pt x="226" y="151"/>
                    <a:pt x="226" y="0"/>
                    <a:pt x="126"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6"/>
            <p:cNvSpPr/>
            <p:nvPr/>
          </p:nvSpPr>
          <p:spPr>
            <a:xfrm>
              <a:off x="4893725" y="2428350"/>
              <a:ext cx="4425" cy="3775"/>
            </a:xfrm>
            <a:custGeom>
              <a:rect b="b" l="l" r="r" t="t"/>
              <a:pathLst>
                <a:path extrusionOk="0" h="151" w="177">
                  <a:moveTo>
                    <a:pt x="101" y="0"/>
                  </a:moveTo>
                  <a:cubicBezTo>
                    <a:pt x="1" y="0"/>
                    <a:pt x="1" y="151"/>
                    <a:pt x="101" y="151"/>
                  </a:cubicBezTo>
                  <a:cubicBezTo>
                    <a:pt x="176" y="151"/>
                    <a:pt x="176" y="0"/>
                    <a:pt x="101"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16"/>
            <p:cNvSpPr/>
            <p:nvPr/>
          </p:nvSpPr>
          <p:spPr>
            <a:xfrm>
              <a:off x="4948875" y="2407050"/>
              <a:ext cx="15675" cy="11925"/>
            </a:xfrm>
            <a:custGeom>
              <a:rect b="b" l="l" r="r" t="t"/>
              <a:pathLst>
                <a:path extrusionOk="0" h="477" w="627">
                  <a:moveTo>
                    <a:pt x="326" y="0"/>
                  </a:moveTo>
                  <a:cubicBezTo>
                    <a:pt x="0" y="0"/>
                    <a:pt x="0" y="476"/>
                    <a:pt x="326" y="476"/>
                  </a:cubicBezTo>
                  <a:cubicBezTo>
                    <a:pt x="627" y="476"/>
                    <a:pt x="627" y="0"/>
                    <a:pt x="326" y="0"/>
                  </a:cubicBezTo>
                  <a:close/>
                </a:path>
              </a:pathLst>
            </a:custGeom>
            <a:solidFill>
              <a:srgbClr val="66A0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16"/>
            <p:cNvSpPr/>
            <p:nvPr/>
          </p:nvSpPr>
          <p:spPr>
            <a:xfrm>
              <a:off x="3780950" y="2794900"/>
              <a:ext cx="30725" cy="21950"/>
            </a:xfrm>
            <a:custGeom>
              <a:rect b="b" l="l" r="r" t="t"/>
              <a:pathLst>
                <a:path extrusionOk="0" h="878" w="1229">
                  <a:moveTo>
                    <a:pt x="577" y="0"/>
                  </a:moveTo>
                  <a:cubicBezTo>
                    <a:pt x="251" y="0"/>
                    <a:pt x="0" y="376"/>
                    <a:pt x="276" y="702"/>
                  </a:cubicBezTo>
                  <a:lnTo>
                    <a:pt x="301" y="752"/>
                  </a:lnTo>
                  <a:cubicBezTo>
                    <a:pt x="376" y="827"/>
                    <a:pt x="476" y="877"/>
                    <a:pt x="577" y="877"/>
                  </a:cubicBezTo>
                  <a:cubicBezTo>
                    <a:pt x="902" y="877"/>
                    <a:pt x="1228" y="426"/>
                    <a:pt x="902" y="151"/>
                  </a:cubicBezTo>
                  <a:lnTo>
                    <a:pt x="852" y="125"/>
                  </a:lnTo>
                  <a:cubicBezTo>
                    <a:pt x="752" y="50"/>
                    <a:pt x="652" y="0"/>
                    <a:pt x="577"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6"/>
            <p:cNvSpPr/>
            <p:nvPr/>
          </p:nvSpPr>
          <p:spPr>
            <a:xfrm>
              <a:off x="3856750" y="2809925"/>
              <a:ext cx="3800" cy="3150"/>
            </a:xfrm>
            <a:custGeom>
              <a:rect b="b" l="l" r="r" t="t"/>
              <a:pathLst>
                <a:path extrusionOk="0" h="126" w="152">
                  <a:moveTo>
                    <a:pt x="76" y="1"/>
                  </a:moveTo>
                  <a:cubicBezTo>
                    <a:pt x="1" y="1"/>
                    <a:pt x="1" y="126"/>
                    <a:pt x="76" y="126"/>
                  </a:cubicBezTo>
                  <a:cubicBezTo>
                    <a:pt x="151" y="126"/>
                    <a:pt x="151" y="1"/>
                    <a:pt x="76"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16"/>
            <p:cNvSpPr/>
            <p:nvPr/>
          </p:nvSpPr>
          <p:spPr>
            <a:xfrm>
              <a:off x="3901250" y="2804300"/>
              <a:ext cx="13175" cy="10675"/>
            </a:xfrm>
            <a:custGeom>
              <a:rect b="b" l="l" r="r" t="t"/>
              <a:pathLst>
                <a:path extrusionOk="0" h="427" w="527">
                  <a:moveTo>
                    <a:pt x="276" y="0"/>
                  </a:moveTo>
                  <a:cubicBezTo>
                    <a:pt x="0" y="0"/>
                    <a:pt x="0" y="426"/>
                    <a:pt x="251" y="426"/>
                  </a:cubicBezTo>
                  <a:cubicBezTo>
                    <a:pt x="527" y="426"/>
                    <a:pt x="527" y="0"/>
                    <a:pt x="276"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16"/>
            <p:cNvSpPr/>
            <p:nvPr/>
          </p:nvSpPr>
          <p:spPr>
            <a:xfrm>
              <a:off x="3948850" y="2798650"/>
              <a:ext cx="14450" cy="11300"/>
            </a:xfrm>
            <a:custGeom>
              <a:rect b="b" l="l" r="r" t="t"/>
              <a:pathLst>
                <a:path extrusionOk="0" h="452" w="578">
                  <a:moveTo>
                    <a:pt x="302" y="1"/>
                  </a:moveTo>
                  <a:cubicBezTo>
                    <a:pt x="1" y="1"/>
                    <a:pt x="1" y="452"/>
                    <a:pt x="277" y="452"/>
                  </a:cubicBezTo>
                  <a:cubicBezTo>
                    <a:pt x="577" y="452"/>
                    <a:pt x="577" y="1"/>
                    <a:pt x="302"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16"/>
            <p:cNvSpPr/>
            <p:nvPr/>
          </p:nvSpPr>
          <p:spPr>
            <a:xfrm>
              <a:off x="3952625" y="2835625"/>
              <a:ext cx="16300" cy="5025"/>
            </a:xfrm>
            <a:custGeom>
              <a:rect b="b" l="l" r="r" t="t"/>
              <a:pathLst>
                <a:path extrusionOk="0" h="201" w="652">
                  <a:moveTo>
                    <a:pt x="351" y="0"/>
                  </a:moveTo>
                  <a:cubicBezTo>
                    <a:pt x="201" y="0"/>
                    <a:pt x="76" y="75"/>
                    <a:pt x="0" y="201"/>
                  </a:cubicBezTo>
                  <a:cubicBezTo>
                    <a:pt x="101" y="151"/>
                    <a:pt x="226" y="100"/>
                    <a:pt x="351" y="100"/>
                  </a:cubicBezTo>
                  <a:cubicBezTo>
                    <a:pt x="451" y="100"/>
                    <a:pt x="552" y="126"/>
                    <a:pt x="652" y="126"/>
                  </a:cubicBezTo>
                  <a:cubicBezTo>
                    <a:pt x="577" y="50"/>
                    <a:pt x="451" y="0"/>
                    <a:pt x="351" y="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16"/>
            <p:cNvSpPr/>
            <p:nvPr/>
          </p:nvSpPr>
          <p:spPr>
            <a:xfrm>
              <a:off x="3950750" y="2838125"/>
              <a:ext cx="21325" cy="17575"/>
            </a:xfrm>
            <a:custGeom>
              <a:rect b="b" l="l" r="r" t="t"/>
              <a:pathLst>
                <a:path extrusionOk="0" h="703" w="853">
                  <a:moveTo>
                    <a:pt x="426" y="0"/>
                  </a:moveTo>
                  <a:cubicBezTo>
                    <a:pt x="301" y="0"/>
                    <a:pt x="176" y="51"/>
                    <a:pt x="75" y="101"/>
                  </a:cubicBezTo>
                  <a:cubicBezTo>
                    <a:pt x="75" y="126"/>
                    <a:pt x="75" y="126"/>
                    <a:pt x="75" y="151"/>
                  </a:cubicBezTo>
                  <a:lnTo>
                    <a:pt x="50" y="226"/>
                  </a:lnTo>
                  <a:cubicBezTo>
                    <a:pt x="0" y="452"/>
                    <a:pt x="151" y="702"/>
                    <a:pt x="426" y="702"/>
                  </a:cubicBezTo>
                  <a:cubicBezTo>
                    <a:pt x="677" y="702"/>
                    <a:pt x="852" y="477"/>
                    <a:pt x="802" y="226"/>
                  </a:cubicBezTo>
                  <a:lnTo>
                    <a:pt x="777" y="151"/>
                  </a:lnTo>
                  <a:cubicBezTo>
                    <a:pt x="777" y="126"/>
                    <a:pt x="752" y="76"/>
                    <a:pt x="727" y="26"/>
                  </a:cubicBezTo>
                  <a:cubicBezTo>
                    <a:pt x="627" y="26"/>
                    <a:pt x="526" y="0"/>
                    <a:pt x="42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16"/>
            <p:cNvSpPr/>
            <p:nvPr/>
          </p:nvSpPr>
          <p:spPr>
            <a:xfrm>
              <a:off x="4002750" y="2870700"/>
              <a:ext cx="7550" cy="1275"/>
            </a:xfrm>
            <a:custGeom>
              <a:rect b="b" l="l" r="r" t="t"/>
              <a:pathLst>
                <a:path extrusionOk="0" h="51" w="302">
                  <a:moveTo>
                    <a:pt x="151" y="1"/>
                  </a:moveTo>
                  <a:cubicBezTo>
                    <a:pt x="101" y="1"/>
                    <a:pt x="51" y="26"/>
                    <a:pt x="0" y="51"/>
                  </a:cubicBezTo>
                  <a:cubicBezTo>
                    <a:pt x="51" y="51"/>
                    <a:pt x="101" y="26"/>
                    <a:pt x="151" y="26"/>
                  </a:cubicBezTo>
                  <a:cubicBezTo>
                    <a:pt x="201" y="26"/>
                    <a:pt x="251" y="26"/>
                    <a:pt x="301" y="51"/>
                  </a:cubicBezTo>
                  <a:cubicBezTo>
                    <a:pt x="251" y="26"/>
                    <a:pt x="201" y="1"/>
                    <a:pt x="151" y="1"/>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16"/>
            <p:cNvSpPr/>
            <p:nvPr/>
          </p:nvSpPr>
          <p:spPr>
            <a:xfrm>
              <a:off x="4000250" y="2871325"/>
              <a:ext cx="12550" cy="9425"/>
            </a:xfrm>
            <a:custGeom>
              <a:rect b="b" l="l" r="r" t="t"/>
              <a:pathLst>
                <a:path extrusionOk="0" h="377" w="502">
                  <a:moveTo>
                    <a:pt x="251" y="1"/>
                  </a:moveTo>
                  <a:cubicBezTo>
                    <a:pt x="201" y="1"/>
                    <a:pt x="151" y="26"/>
                    <a:pt x="100" y="26"/>
                  </a:cubicBezTo>
                  <a:cubicBezTo>
                    <a:pt x="0" y="151"/>
                    <a:pt x="50" y="377"/>
                    <a:pt x="251" y="377"/>
                  </a:cubicBezTo>
                  <a:cubicBezTo>
                    <a:pt x="476" y="377"/>
                    <a:pt x="501" y="126"/>
                    <a:pt x="401" y="26"/>
                  </a:cubicBezTo>
                  <a:cubicBezTo>
                    <a:pt x="351" y="1"/>
                    <a:pt x="301" y="1"/>
                    <a:pt x="251" y="1"/>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16"/>
            <p:cNvSpPr/>
            <p:nvPr/>
          </p:nvSpPr>
          <p:spPr>
            <a:xfrm>
              <a:off x="4041600" y="2898275"/>
              <a:ext cx="22575" cy="20700"/>
            </a:xfrm>
            <a:custGeom>
              <a:rect b="b" l="l" r="r" t="t"/>
              <a:pathLst>
                <a:path extrusionOk="0" h="828" w="903">
                  <a:moveTo>
                    <a:pt x="476" y="1"/>
                  </a:moveTo>
                  <a:cubicBezTo>
                    <a:pt x="376" y="1"/>
                    <a:pt x="276" y="51"/>
                    <a:pt x="176" y="126"/>
                  </a:cubicBezTo>
                  <a:lnTo>
                    <a:pt x="151" y="151"/>
                  </a:lnTo>
                  <a:cubicBezTo>
                    <a:pt x="0" y="301"/>
                    <a:pt x="0" y="552"/>
                    <a:pt x="151" y="677"/>
                  </a:cubicBezTo>
                  <a:lnTo>
                    <a:pt x="176" y="727"/>
                  </a:lnTo>
                  <a:cubicBezTo>
                    <a:pt x="251" y="803"/>
                    <a:pt x="376" y="828"/>
                    <a:pt x="476" y="828"/>
                  </a:cubicBezTo>
                  <a:cubicBezTo>
                    <a:pt x="677" y="828"/>
                    <a:pt x="903" y="677"/>
                    <a:pt x="903" y="427"/>
                  </a:cubicBezTo>
                  <a:cubicBezTo>
                    <a:pt x="903" y="176"/>
                    <a:pt x="677" y="1"/>
                    <a:pt x="476"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16"/>
            <p:cNvSpPr/>
            <p:nvPr/>
          </p:nvSpPr>
          <p:spPr>
            <a:xfrm>
              <a:off x="4129950" y="2895150"/>
              <a:ext cx="3150" cy="25"/>
            </a:xfrm>
            <a:custGeom>
              <a:rect b="b" l="l" r="r" t="t"/>
              <a:pathLst>
                <a:path extrusionOk="0" h="1" w="126">
                  <a:moveTo>
                    <a:pt x="125" y="0"/>
                  </a:moveTo>
                  <a:cubicBezTo>
                    <a:pt x="100" y="0"/>
                    <a:pt x="50" y="0"/>
                    <a:pt x="0" y="0"/>
                  </a:cubicBezTo>
                  <a:cubicBezTo>
                    <a:pt x="0" y="0"/>
                    <a:pt x="0" y="0"/>
                    <a:pt x="25" y="0"/>
                  </a:cubicBezTo>
                  <a:cubicBezTo>
                    <a:pt x="50" y="0"/>
                    <a:pt x="100" y="0"/>
                    <a:pt x="125" y="0"/>
                  </a:cubicBezTo>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6"/>
            <p:cNvSpPr/>
            <p:nvPr/>
          </p:nvSpPr>
          <p:spPr>
            <a:xfrm>
              <a:off x="4116775" y="2895150"/>
              <a:ext cx="26975" cy="20700"/>
            </a:xfrm>
            <a:custGeom>
              <a:rect b="b" l="l" r="r" t="t"/>
              <a:pathLst>
                <a:path extrusionOk="0" h="828" w="1079">
                  <a:moveTo>
                    <a:pt x="527" y="0"/>
                  </a:moveTo>
                  <a:cubicBezTo>
                    <a:pt x="1" y="0"/>
                    <a:pt x="1" y="827"/>
                    <a:pt x="527" y="827"/>
                  </a:cubicBezTo>
                  <a:cubicBezTo>
                    <a:pt x="1028" y="827"/>
                    <a:pt x="1079" y="126"/>
                    <a:pt x="652"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16"/>
            <p:cNvSpPr/>
            <p:nvPr/>
          </p:nvSpPr>
          <p:spPr>
            <a:xfrm>
              <a:off x="4183825" y="2928975"/>
              <a:ext cx="10675" cy="8175"/>
            </a:xfrm>
            <a:custGeom>
              <a:rect b="b" l="l" r="r" t="t"/>
              <a:pathLst>
                <a:path extrusionOk="0" h="327" w="427">
                  <a:moveTo>
                    <a:pt x="226" y="1"/>
                  </a:moveTo>
                  <a:cubicBezTo>
                    <a:pt x="26" y="1"/>
                    <a:pt x="1" y="326"/>
                    <a:pt x="226" y="326"/>
                  </a:cubicBezTo>
                  <a:cubicBezTo>
                    <a:pt x="427" y="326"/>
                    <a:pt x="427" y="1"/>
                    <a:pt x="226"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16"/>
            <p:cNvSpPr/>
            <p:nvPr/>
          </p:nvSpPr>
          <p:spPr>
            <a:xfrm>
              <a:off x="4221425" y="2942125"/>
              <a:ext cx="26325" cy="20075"/>
            </a:xfrm>
            <a:custGeom>
              <a:rect b="b" l="l" r="r" t="t"/>
              <a:pathLst>
                <a:path extrusionOk="0" h="803" w="1053">
                  <a:moveTo>
                    <a:pt x="527" y="1"/>
                  </a:moveTo>
                  <a:cubicBezTo>
                    <a:pt x="0" y="1"/>
                    <a:pt x="0" y="803"/>
                    <a:pt x="527" y="803"/>
                  </a:cubicBezTo>
                  <a:cubicBezTo>
                    <a:pt x="1053" y="803"/>
                    <a:pt x="1053" y="1"/>
                    <a:pt x="527"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6"/>
            <p:cNvSpPr/>
            <p:nvPr/>
          </p:nvSpPr>
          <p:spPr>
            <a:xfrm>
              <a:off x="4293475" y="2945900"/>
              <a:ext cx="3775" cy="2525"/>
            </a:xfrm>
            <a:custGeom>
              <a:rect b="b" l="l" r="r" t="t"/>
              <a:pathLst>
                <a:path extrusionOk="0" h="101" w="151">
                  <a:moveTo>
                    <a:pt x="76" y="0"/>
                  </a:moveTo>
                  <a:cubicBezTo>
                    <a:pt x="1" y="0"/>
                    <a:pt x="1" y="101"/>
                    <a:pt x="76" y="101"/>
                  </a:cubicBezTo>
                  <a:cubicBezTo>
                    <a:pt x="151" y="101"/>
                    <a:pt x="151" y="0"/>
                    <a:pt x="7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16"/>
            <p:cNvSpPr/>
            <p:nvPr/>
          </p:nvSpPr>
          <p:spPr>
            <a:xfrm>
              <a:off x="4326675" y="2938375"/>
              <a:ext cx="15075" cy="11925"/>
            </a:xfrm>
            <a:custGeom>
              <a:rect b="b" l="l" r="r" t="t"/>
              <a:pathLst>
                <a:path extrusionOk="0" h="477" w="603">
                  <a:moveTo>
                    <a:pt x="251" y="1"/>
                  </a:moveTo>
                  <a:cubicBezTo>
                    <a:pt x="126" y="1"/>
                    <a:pt x="1" y="151"/>
                    <a:pt x="26" y="301"/>
                  </a:cubicBezTo>
                  <a:lnTo>
                    <a:pt x="26" y="326"/>
                  </a:lnTo>
                  <a:cubicBezTo>
                    <a:pt x="51" y="376"/>
                    <a:pt x="101" y="452"/>
                    <a:pt x="176" y="452"/>
                  </a:cubicBezTo>
                  <a:lnTo>
                    <a:pt x="201" y="452"/>
                  </a:lnTo>
                  <a:cubicBezTo>
                    <a:pt x="201" y="477"/>
                    <a:pt x="226" y="477"/>
                    <a:pt x="226" y="477"/>
                  </a:cubicBezTo>
                  <a:cubicBezTo>
                    <a:pt x="427" y="477"/>
                    <a:pt x="602" y="251"/>
                    <a:pt x="427" y="76"/>
                  </a:cubicBezTo>
                  <a:cubicBezTo>
                    <a:pt x="377" y="26"/>
                    <a:pt x="327" y="1"/>
                    <a:pt x="251"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16"/>
            <p:cNvSpPr/>
            <p:nvPr/>
          </p:nvSpPr>
          <p:spPr>
            <a:xfrm>
              <a:off x="4384325" y="2913950"/>
              <a:ext cx="4425" cy="3775"/>
            </a:xfrm>
            <a:custGeom>
              <a:rect b="b" l="l" r="r" t="t"/>
              <a:pathLst>
                <a:path extrusionOk="0" h="151" w="177">
                  <a:moveTo>
                    <a:pt x="1" y="150"/>
                  </a:moveTo>
                  <a:cubicBezTo>
                    <a:pt x="51" y="75"/>
                    <a:pt x="101" y="25"/>
                    <a:pt x="176" y="0"/>
                  </a:cubicBezTo>
                  <a:cubicBezTo>
                    <a:pt x="101" y="25"/>
                    <a:pt x="51" y="75"/>
                    <a:pt x="1" y="15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6"/>
            <p:cNvSpPr/>
            <p:nvPr/>
          </p:nvSpPr>
          <p:spPr>
            <a:xfrm>
              <a:off x="4382450" y="2912675"/>
              <a:ext cx="23200" cy="19450"/>
            </a:xfrm>
            <a:custGeom>
              <a:rect b="b" l="l" r="r" t="t"/>
              <a:pathLst>
                <a:path extrusionOk="0" h="778" w="928">
                  <a:moveTo>
                    <a:pt x="427" y="1"/>
                  </a:moveTo>
                  <a:cubicBezTo>
                    <a:pt x="351" y="1"/>
                    <a:pt x="301" y="26"/>
                    <a:pt x="251" y="51"/>
                  </a:cubicBezTo>
                  <a:cubicBezTo>
                    <a:pt x="176" y="76"/>
                    <a:pt x="126" y="126"/>
                    <a:pt x="76" y="201"/>
                  </a:cubicBezTo>
                  <a:cubicBezTo>
                    <a:pt x="0" y="352"/>
                    <a:pt x="51" y="577"/>
                    <a:pt x="226" y="728"/>
                  </a:cubicBezTo>
                  <a:cubicBezTo>
                    <a:pt x="276" y="753"/>
                    <a:pt x="351" y="778"/>
                    <a:pt x="427" y="778"/>
                  </a:cubicBezTo>
                  <a:cubicBezTo>
                    <a:pt x="502" y="778"/>
                    <a:pt x="552" y="753"/>
                    <a:pt x="602" y="728"/>
                  </a:cubicBezTo>
                  <a:cubicBezTo>
                    <a:pt x="928" y="502"/>
                    <a:pt x="828" y="1"/>
                    <a:pt x="427"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16"/>
            <p:cNvSpPr/>
            <p:nvPr/>
          </p:nvSpPr>
          <p:spPr>
            <a:xfrm>
              <a:off x="4448250" y="2942750"/>
              <a:ext cx="11925" cy="6300"/>
            </a:xfrm>
            <a:custGeom>
              <a:rect b="b" l="l" r="r" t="t"/>
              <a:pathLst>
                <a:path extrusionOk="0" h="252" w="477">
                  <a:moveTo>
                    <a:pt x="301" y="1"/>
                  </a:moveTo>
                  <a:cubicBezTo>
                    <a:pt x="125" y="1"/>
                    <a:pt x="25" y="126"/>
                    <a:pt x="0" y="252"/>
                  </a:cubicBezTo>
                  <a:cubicBezTo>
                    <a:pt x="75" y="126"/>
                    <a:pt x="201" y="51"/>
                    <a:pt x="326" y="51"/>
                  </a:cubicBezTo>
                  <a:lnTo>
                    <a:pt x="476" y="51"/>
                  </a:lnTo>
                  <a:cubicBezTo>
                    <a:pt x="426" y="26"/>
                    <a:pt x="376" y="1"/>
                    <a:pt x="301" y="1"/>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16"/>
            <p:cNvSpPr/>
            <p:nvPr/>
          </p:nvSpPr>
          <p:spPr>
            <a:xfrm>
              <a:off x="4447600" y="2944025"/>
              <a:ext cx="17575" cy="14425"/>
            </a:xfrm>
            <a:custGeom>
              <a:rect b="b" l="l" r="r" t="t"/>
              <a:pathLst>
                <a:path extrusionOk="0" h="577" w="703">
                  <a:moveTo>
                    <a:pt x="352" y="0"/>
                  </a:moveTo>
                  <a:cubicBezTo>
                    <a:pt x="227" y="0"/>
                    <a:pt x="101" y="75"/>
                    <a:pt x="26" y="201"/>
                  </a:cubicBezTo>
                  <a:cubicBezTo>
                    <a:pt x="1" y="376"/>
                    <a:pt x="101" y="577"/>
                    <a:pt x="327" y="577"/>
                  </a:cubicBezTo>
                  <a:cubicBezTo>
                    <a:pt x="653" y="577"/>
                    <a:pt x="703" y="150"/>
                    <a:pt x="502"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6"/>
            <p:cNvSpPr/>
            <p:nvPr/>
          </p:nvSpPr>
          <p:spPr>
            <a:xfrm>
              <a:off x="4488350" y="2953425"/>
              <a:ext cx="15050" cy="11925"/>
            </a:xfrm>
            <a:custGeom>
              <a:rect b="b" l="l" r="r" t="t"/>
              <a:pathLst>
                <a:path extrusionOk="0" h="477" w="602">
                  <a:moveTo>
                    <a:pt x="301" y="0"/>
                  </a:moveTo>
                  <a:cubicBezTo>
                    <a:pt x="0" y="0"/>
                    <a:pt x="0" y="476"/>
                    <a:pt x="301" y="476"/>
                  </a:cubicBezTo>
                  <a:cubicBezTo>
                    <a:pt x="576" y="476"/>
                    <a:pt x="602" y="0"/>
                    <a:pt x="301"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16"/>
            <p:cNvSpPr/>
            <p:nvPr/>
          </p:nvSpPr>
          <p:spPr>
            <a:xfrm>
              <a:off x="4537850" y="2969700"/>
              <a:ext cx="22575" cy="16950"/>
            </a:xfrm>
            <a:custGeom>
              <a:rect b="b" l="l" r="r" t="t"/>
              <a:pathLst>
                <a:path extrusionOk="0" h="678" w="903">
                  <a:moveTo>
                    <a:pt x="451" y="1"/>
                  </a:moveTo>
                  <a:cubicBezTo>
                    <a:pt x="0" y="1"/>
                    <a:pt x="0" y="677"/>
                    <a:pt x="426" y="677"/>
                  </a:cubicBezTo>
                  <a:cubicBezTo>
                    <a:pt x="877" y="677"/>
                    <a:pt x="902" y="1"/>
                    <a:pt x="451"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16"/>
            <p:cNvSpPr/>
            <p:nvPr/>
          </p:nvSpPr>
          <p:spPr>
            <a:xfrm>
              <a:off x="4625550" y="2965325"/>
              <a:ext cx="1275" cy="650"/>
            </a:xfrm>
            <a:custGeom>
              <a:rect b="b" l="l" r="r" t="t"/>
              <a:pathLst>
                <a:path extrusionOk="0" h="26" w="51">
                  <a:moveTo>
                    <a:pt x="26" y="0"/>
                  </a:moveTo>
                  <a:cubicBezTo>
                    <a:pt x="26" y="0"/>
                    <a:pt x="1" y="0"/>
                    <a:pt x="1" y="25"/>
                  </a:cubicBezTo>
                  <a:lnTo>
                    <a:pt x="51" y="25"/>
                  </a:lnTo>
                  <a:cubicBezTo>
                    <a:pt x="51" y="0"/>
                    <a:pt x="51" y="0"/>
                    <a:pt x="26" y="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6"/>
            <p:cNvSpPr/>
            <p:nvPr/>
          </p:nvSpPr>
          <p:spPr>
            <a:xfrm>
              <a:off x="4624925" y="2965950"/>
              <a:ext cx="2525" cy="1275"/>
            </a:xfrm>
            <a:custGeom>
              <a:rect b="b" l="l" r="r" t="t"/>
              <a:pathLst>
                <a:path extrusionOk="0" h="51" w="101">
                  <a:moveTo>
                    <a:pt x="26" y="0"/>
                  </a:moveTo>
                  <a:cubicBezTo>
                    <a:pt x="1" y="0"/>
                    <a:pt x="1" y="50"/>
                    <a:pt x="51" y="50"/>
                  </a:cubicBezTo>
                  <a:cubicBezTo>
                    <a:pt x="76" y="50"/>
                    <a:pt x="101" y="25"/>
                    <a:pt x="7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16"/>
            <p:cNvSpPr/>
            <p:nvPr/>
          </p:nvSpPr>
          <p:spPr>
            <a:xfrm>
              <a:off x="4616775" y="2968450"/>
              <a:ext cx="12575" cy="9425"/>
            </a:xfrm>
            <a:custGeom>
              <a:rect b="b" l="l" r="r" t="t"/>
              <a:pathLst>
                <a:path extrusionOk="0" h="377" w="503">
                  <a:moveTo>
                    <a:pt x="252" y="1"/>
                  </a:moveTo>
                  <a:cubicBezTo>
                    <a:pt x="1" y="1"/>
                    <a:pt x="1" y="376"/>
                    <a:pt x="252" y="376"/>
                  </a:cubicBezTo>
                  <a:cubicBezTo>
                    <a:pt x="502" y="376"/>
                    <a:pt x="502" y="1"/>
                    <a:pt x="252"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16"/>
            <p:cNvSpPr/>
            <p:nvPr/>
          </p:nvSpPr>
          <p:spPr>
            <a:xfrm>
              <a:off x="4660650" y="2959675"/>
              <a:ext cx="31975" cy="23850"/>
            </a:xfrm>
            <a:custGeom>
              <a:rect b="b" l="l" r="r" t="t"/>
              <a:pathLst>
                <a:path extrusionOk="0" h="954" w="1279">
                  <a:moveTo>
                    <a:pt x="652" y="1"/>
                  </a:moveTo>
                  <a:cubicBezTo>
                    <a:pt x="25" y="1"/>
                    <a:pt x="0" y="953"/>
                    <a:pt x="627" y="953"/>
                  </a:cubicBezTo>
                  <a:cubicBezTo>
                    <a:pt x="1253" y="953"/>
                    <a:pt x="1279" y="1"/>
                    <a:pt x="652" y="1"/>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6"/>
            <p:cNvSpPr/>
            <p:nvPr/>
          </p:nvSpPr>
          <p:spPr>
            <a:xfrm>
              <a:off x="4739600" y="2937125"/>
              <a:ext cx="8175" cy="1900"/>
            </a:xfrm>
            <a:custGeom>
              <a:rect b="b" l="l" r="r" t="t"/>
              <a:pathLst>
                <a:path extrusionOk="0" h="76" w="327">
                  <a:moveTo>
                    <a:pt x="126" y="0"/>
                  </a:moveTo>
                  <a:cubicBezTo>
                    <a:pt x="75" y="0"/>
                    <a:pt x="50" y="25"/>
                    <a:pt x="0" y="25"/>
                  </a:cubicBezTo>
                  <a:lnTo>
                    <a:pt x="50" y="25"/>
                  </a:lnTo>
                  <a:cubicBezTo>
                    <a:pt x="151" y="25"/>
                    <a:pt x="251" y="51"/>
                    <a:pt x="326" y="76"/>
                  </a:cubicBezTo>
                  <a:cubicBezTo>
                    <a:pt x="276" y="25"/>
                    <a:pt x="226" y="0"/>
                    <a:pt x="126" y="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16"/>
            <p:cNvSpPr/>
            <p:nvPr/>
          </p:nvSpPr>
          <p:spPr>
            <a:xfrm>
              <a:off x="4732700" y="2937750"/>
              <a:ext cx="20075" cy="15700"/>
            </a:xfrm>
            <a:custGeom>
              <a:rect b="b" l="l" r="r" t="t"/>
              <a:pathLst>
                <a:path extrusionOk="0" h="628" w="803">
                  <a:moveTo>
                    <a:pt x="276" y="0"/>
                  </a:moveTo>
                  <a:cubicBezTo>
                    <a:pt x="1" y="126"/>
                    <a:pt x="26" y="627"/>
                    <a:pt x="402" y="627"/>
                  </a:cubicBezTo>
                  <a:cubicBezTo>
                    <a:pt x="727" y="627"/>
                    <a:pt x="803" y="226"/>
                    <a:pt x="602" y="51"/>
                  </a:cubicBezTo>
                  <a:cubicBezTo>
                    <a:pt x="527" y="26"/>
                    <a:pt x="427" y="0"/>
                    <a:pt x="32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16"/>
            <p:cNvSpPr/>
            <p:nvPr/>
          </p:nvSpPr>
          <p:spPr>
            <a:xfrm>
              <a:off x="4777825" y="2907050"/>
              <a:ext cx="6900" cy="6300"/>
            </a:xfrm>
            <a:custGeom>
              <a:rect b="b" l="l" r="r" t="t"/>
              <a:pathLst>
                <a:path extrusionOk="0" h="252" w="276">
                  <a:moveTo>
                    <a:pt x="0" y="0"/>
                  </a:moveTo>
                  <a:cubicBezTo>
                    <a:pt x="50" y="0"/>
                    <a:pt x="100" y="25"/>
                    <a:pt x="150" y="76"/>
                  </a:cubicBezTo>
                  <a:cubicBezTo>
                    <a:pt x="201" y="126"/>
                    <a:pt x="251" y="176"/>
                    <a:pt x="276" y="251"/>
                  </a:cubicBezTo>
                  <a:cubicBezTo>
                    <a:pt x="251" y="126"/>
                    <a:pt x="175" y="0"/>
                    <a:pt x="0" y="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16"/>
            <p:cNvSpPr/>
            <p:nvPr/>
          </p:nvSpPr>
          <p:spPr>
            <a:xfrm>
              <a:off x="4768425" y="2907050"/>
              <a:ext cx="16300" cy="14425"/>
            </a:xfrm>
            <a:custGeom>
              <a:rect b="b" l="l" r="r" t="t"/>
              <a:pathLst>
                <a:path extrusionOk="0" h="577" w="652">
                  <a:moveTo>
                    <a:pt x="376" y="0"/>
                  </a:moveTo>
                  <a:cubicBezTo>
                    <a:pt x="0" y="0"/>
                    <a:pt x="0" y="577"/>
                    <a:pt x="376" y="577"/>
                  </a:cubicBezTo>
                  <a:cubicBezTo>
                    <a:pt x="577" y="577"/>
                    <a:pt x="652" y="401"/>
                    <a:pt x="652" y="251"/>
                  </a:cubicBezTo>
                  <a:cubicBezTo>
                    <a:pt x="627" y="176"/>
                    <a:pt x="577" y="126"/>
                    <a:pt x="526" y="76"/>
                  </a:cubicBezTo>
                  <a:cubicBezTo>
                    <a:pt x="476" y="25"/>
                    <a:pt x="426" y="0"/>
                    <a:pt x="376" y="0"/>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16"/>
            <p:cNvSpPr/>
            <p:nvPr/>
          </p:nvSpPr>
          <p:spPr>
            <a:xfrm>
              <a:off x="4810400" y="2923350"/>
              <a:ext cx="5650" cy="7525"/>
            </a:xfrm>
            <a:custGeom>
              <a:rect b="b" l="l" r="r" t="t"/>
              <a:pathLst>
                <a:path extrusionOk="0" h="301" w="226">
                  <a:moveTo>
                    <a:pt x="226" y="0"/>
                  </a:moveTo>
                  <a:lnTo>
                    <a:pt x="226" y="0"/>
                  </a:lnTo>
                  <a:cubicBezTo>
                    <a:pt x="101" y="50"/>
                    <a:pt x="25" y="150"/>
                    <a:pt x="0" y="301"/>
                  </a:cubicBezTo>
                  <a:cubicBezTo>
                    <a:pt x="50" y="175"/>
                    <a:pt x="151" y="75"/>
                    <a:pt x="226" y="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16"/>
            <p:cNvSpPr/>
            <p:nvPr/>
          </p:nvSpPr>
          <p:spPr>
            <a:xfrm>
              <a:off x="4809150" y="2922075"/>
              <a:ext cx="26950" cy="22600"/>
            </a:xfrm>
            <a:custGeom>
              <a:rect b="b" l="l" r="r" t="t"/>
              <a:pathLst>
                <a:path extrusionOk="0" h="904" w="1078">
                  <a:moveTo>
                    <a:pt x="476" y="1"/>
                  </a:moveTo>
                  <a:cubicBezTo>
                    <a:pt x="401" y="1"/>
                    <a:pt x="351" y="1"/>
                    <a:pt x="276" y="51"/>
                  </a:cubicBezTo>
                  <a:cubicBezTo>
                    <a:pt x="201" y="126"/>
                    <a:pt x="100" y="226"/>
                    <a:pt x="50" y="352"/>
                  </a:cubicBezTo>
                  <a:cubicBezTo>
                    <a:pt x="0" y="602"/>
                    <a:pt x="126" y="903"/>
                    <a:pt x="476" y="903"/>
                  </a:cubicBezTo>
                  <a:cubicBezTo>
                    <a:pt x="1053" y="903"/>
                    <a:pt x="1078" y="1"/>
                    <a:pt x="476" y="1"/>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16"/>
            <p:cNvSpPr/>
            <p:nvPr/>
          </p:nvSpPr>
          <p:spPr>
            <a:xfrm>
              <a:off x="4881200" y="2913325"/>
              <a:ext cx="15675" cy="11925"/>
            </a:xfrm>
            <a:custGeom>
              <a:rect b="b" l="l" r="r" t="t"/>
              <a:pathLst>
                <a:path extrusionOk="0" h="477" w="627">
                  <a:moveTo>
                    <a:pt x="326" y="0"/>
                  </a:moveTo>
                  <a:cubicBezTo>
                    <a:pt x="0" y="0"/>
                    <a:pt x="0" y="476"/>
                    <a:pt x="301" y="476"/>
                  </a:cubicBezTo>
                  <a:cubicBezTo>
                    <a:pt x="627" y="476"/>
                    <a:pt x="627" y="0"/>
                    <a:pt x="326" y="0"/>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16"/>
            <p:cNvSpPr/>
            <p:nvPr/>
          </p:nvSpPr>
          <p:spPr>
            <a:xfrm>
              <a:off x="4924425" y="2895775"/>
              <a:ext cx="2525" cy="1900"/>
            </a:xfrm>
            <a:custGeom>
              <a:rect b="b" l="l" r="r" t="t"/>
              <a:pathLst>
                <a:path extrusionOk="0" h="76" w="101">
                  <a:moveTo>
                    <a:pt x="51" y="0"/>
                  </a:moveTo>
                  <a:cubicBezTo>
                    <a:pt x="1" y="0"/>
                    <a:pt x="1" y="75"/>
                    <a:pt x="51" y="75"/>
                  </a:cubicBezTo>
                  <a:cubicBezTo>
                    <a:pt x="101" y="75"/>
                    <a:pt x="101" y="0"/>
                    <a:pt x="51"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16"/>
            <p:cNvSpPr/>
            <p:nvPr/>
          </p:nvSpPr>
          <p:spPr>
            <a:xfrm>
              <a:off x="4981450" y="2850650"/>
              <a:ext cx="8800" cy="1275"/>
            </a:xfrm>
            <a:custGeom>
              <a:rect b="b" l="l" r="r" t="t"/>
              <a:pathLst>
                <a:path extrusionOk="0" h="51" w="352">
                  <a:moveTo>
                    <a:pt x="0" y="1"/>
                  </a:moveTo>
                  <a:cubicBezTo>
                    <a:pt x="126" y="1"/>
                    <a:pt x="251" y="26"/>
                    <a:pt x="351" y="51"/>
                  </a:cubicBezTo>
                  <a:cubicBezTo>
                    <a:pt x="301" y="1"/>
                    <a:pt x="226" y="1"/>
                    <a:pt x="126" y="1"/>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6"/>
            <p:cNvSpPr/>
            <p:nvPr/>
          </p:nvSpPr>
          <p:spPr>
            <a:xfrm>
              <a:off x="4970175" y="2850650"/>
              <a:ext cx="29475" cy="22600"/>
            </a:xfrm>
            <a:custGeom>
              <a:rect b="b" l="l" r="r" t="t"/>
              <a:pathLst>
                <a:path extrusionOk="0" h="904" w="1179">
                  <a:moveTo>
                    <a:pt x="451" y="1"/>
                  </a:moveTo>
                  <a:cubicBezTo>
                    <a:pt x="0" y="126"/>
                    <a:pt x="25" y="903"/>
                    <a:pt x="577" y="903"/>
                  </a:cubicBezTo>
                  <a:cubicBezTo>
                    <a:pt x="1078" y="903"/>
                    <a:pt x="1178" y="251"/>
                    <a:pt x="802" y="51"/>
                  </a:cubicBezTo>
                  <a:cubicBezTo>
                    <a:pt x="702" y="26"/>
                    <a:pt x="577" y="1"/>
                    <a:pt x="451" y="1"/>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16"/>
            <p:cNvSpPr/>
            <p:nvPr/>
          </p:nvSpPr>
          <p:spPr>
            <a:xfrm>
              <a:off x="5038475" y="2863200"/>
              <a:ext cx="12550" cy="11300"/>
            </a:xfrm>
            <a:custGeom>
              <a:rect b="b" l="l" r="r" t="t"/>
              <a:pathLst>
                <a:path extrusionOk="0" h="452" w="502">
                  <a:moveTo>
                    <a:pt x="251" y="0"/>
                  </a:moveTo>
                  <a:cubicBezTo>
                    <a:pt x="201" y="0"/>
                    <a:pt x="151" y="25"/>
                    <a:pt x="100" y="50"/>
                  </a:cubicBezTo>
                  <a:lnTo>
                    <a:pt x="75" y="100"/>
                  </a:lnTo>
                  <a:cubicBezTo>
                    <a:pt x="0" y="175"/>
                    <a:pt x="0" y="326"/>
                    <a:pt x="125" y="401"/>
                  </a:cubicBezTo>
                  <a:lnTo>
                    <a:pt x="151" y="426"/>
                  </a:lnTo>
                  <a:cubicBezTo>
                    <a:pt x="176" y="426"/>
                    <a:pt x="226" y="451"/>
                    <a:pt x="251" y="451"/>
                  </a:cubicBezTo>
                  <a:cubicBezTo>
                    <a:pt x="376" y="451"/>
                    <a:pt x="501" y="351"/>
                    <a:pt x="501" y="226"/>
                  </a:cubicBezTo>
                  <a:cubicBezTo>
                    <a:pt x="501" y="100"/>
                    <a:pt x="376" y="0"/>
                    <a:pt x="251" y="0"/>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16"/>
            <p:cNvSpPr/>
            <p:nvPr/>
          </p:nvSpPr>
          <p:spPr>
            <a:xfrm>
              <a:off x="5068550" y="2844400"/>
              <a:ext cx="11925" cy="18175"/>
            </a:xfrm>
            <a:custGeom>
              <a:rect b="b" l="l" r="r" t="t"/>
              <a:pathLst>
                <a:path extrusionOk="0" h="727" w="477">
                  <a:moveTo>
                    <a:pt x="476" y="0"/>
                  </a:moveTo>
                  <a:cubicBezTo>
                    <a:pt x="75" y="25"/>
                    <a:pt x="0" y="526"/>
                    <a:pt x="276" y="727"/>
                  </a:cubicBezTo>
                  <a:cubicBezTo>
                    <a:pt x="251" y="677"/>
                    <a:pt x="226" y="627"/>
                    <a:pt x="226" y="577"/>
                  </a:cubicBezTo>
                  <a:cubicBezTo>
                    <a:pt x="226" y="376"/>
                    <a:pt x="301" y="125"/>
                    <a:pt x="476" y="0"/>
                  </a:cubicBezTo>
                  <a:close/>
                </a:path>
              </a:pathLst>
            </a:custGeom>
            <a:solidFill>
              <a:srgbClr val="68A5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6"/>
            <p:cNvSpPr/>
            <p:nvPr/>
          </p:nvSpPr>
          <p:spPr>
            <a:xfrm>
              <a:off x="5074175" y="2844400"/>
              <a:ext cx="20075" cy="20075"/>
            </a:xfrm>
            <a:custGeom>
              <a:rect b="b" l="l" r="r" t="t"/>
              <a:pathLst>
                <a:path extrusionOk="0" h="803" w="803">
                  <a:moveTo>
                    <a:pt x="251" y="0"/>
                  </a:moveTo>
                  <a:cubicBezTo>
                    <a:pt x="76" y="125"/>
                    <a:pt x="1" y="376"/>
                    <a:pt x="1" y="577"/>
                  </a:cubicBezTo>
                  <a:cubicBezTo>
                    <a:pt x="1" y="627"/>
                    <a:pt x="26" y="677"/>
                    <a:pt x="51" y="727"/>
                  </a:cubicBezTo>
                  <a:cubicBezTo>
                    <a:pt x="101" y="752"/>
                    <a:pt x="176" y="802"/>
                    <a:pt x="276" y="802"/>
                  </a:cubicBezTo>
                  <a:cubicBezTo>
                    <a:pt x="803" y="802"/>
                    <a:pt x="803" y="0"/>
                    <a:pt x="276" y="0"/>
                  </a:cubicBezTo>
                  <a:close/>
                </a:path>
              </a:pathLst>
            </a:custGeom>
            <a:solidFill>
              <a:srgbClr val="F2E5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16"/>
            <p:cNvSpPr/>
            <p:nvPr/>
          </p:nvSpPr>
          <p:spPr>
            <a:xfrm>
              <a:off x="5119925" y="2818700"/>
              <a:ext cx="21950" cy="16950"/>
            </a:xfrm>
            <a:custGeom>
              <a:rect b="b" l="l" r="r" t="t"/>
              <a:pathLst>
                <a:path extrusionOk="0" h="678" w="878">
                  <a:moveTo>
                    <a:pt x="451" y="1"/>
                  </a:moveTo>
                  <a:cubicBezTo>
                    <a:pt x="0" y="1"/>
                    <a:pt x="0" y="677"/>
                    <a:pt x="426" y="677"/>
                  </a:cubicBezTo>
                  <a:cubicBezTo>
                    <a:pt x="878" y="677"/>
                    <a:pt x="878" y="1"/>
                    <a:pt x="451" y="1"/>
                  </a:cubicBezTo>
                  <a:close/>
                </a:path>
              </a:pathLst>
            </a:custGeom>
            <a:solidFill>
              <a:srgbClr val="198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16"/>
            <p:cNvSpPr/>
            <p:nvPr/>
          </p:nvSpPr>
          <p:spPr>
            <a:xfrm>
              <a:off x="5150000" y="2776725"/>
              <a:ext cx="17575" cy="13800"/>
            </a:xfrm>
            <a:custGeom>
              <a:rect b="b" l="l" r="r" t="t"/>
              <a:pathLst>
                <a:path extrusionOk="0" h="552" w="703">
                  <a:moveTo>
                    <a:pt x="351" y="0"/>
                  </a:moveTo>
                  <a:cubicBezTo>
                    <a:pt x="0" y="0"/>
                    <a:pt x="0" y="552"/>
                    <a:pt x="351" y="552"/>
                  </a:cubicBezTo>
                  <a:cubicBezTo>
                    <a:pt x="702" y="552"/>
                    <a:pt x="702" y="0"/>
                    <a:pt x="351" y="0"/>
                  </a:cubicBezTo>
                  <a:close/>
                </a:path>
              </a:pathLst>
            </a:custGeom>
            <a:solidFill>
              <a:srgbClr val="D6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116"/>
          <p:cNvGrpSpPr/>
          <p:nvPr/>
        </p:nvGrpSpPr>
        <p:grpSpPr>
          <a:xfrm>
            <a:off x="3014925" y="3414975"/>
            <a:ext cx="1371500" cy="992750"/>
            <a:chOff x="3014925" y="3414975"/>
            <a:chExt cx="1371500" cy="992750"/>
          </a:xfrm>
        </p:grpSpPr>
        <p:sp>
          <p:nvSpPr>
            <p:cNvPr id="4808" name="Google Shape;4808;p116"/>
            <p:cNvSpPr/>
            <p:nvPr/>
          </p:nvSpPr>
          <p:spPr>
            <a:xfrm>
              <a:off x="3014925" y="3414975"/>
              <a:ext cx="469600" cy="334900"/>
            </a:xfrm>
            <a:custGeom>
              <a:rect b="b" l="l" r="r" t="t"/>
              <a:pathLst>
                <a:path extrusionOk="0" h="13396" w="18784">
                  <a:moveTo>
                    <a:pt x="14455" y="1"/>
                  </a:moveTo>
                  <a:cubicBezTo>
                    <a:pt x="13143" y="1"/>
                    <a:pt x="10166" y="844"/>
                    <a:pt x="7480" y="2055"/>
                  </a:cubicBezTo>
                  <a:cubicBezTo>
                    <a:pt x="2643" y="4236"/>
                    <a:pt x="913" y="5564"/>
                    <a:pt x="512" y="6717"/>
                  </a:cubicBezTo>
                  <a:cubicBezTo>
                    <a:pt x="0" y="8278"/>
                    <a:pt x="2169" y="13396"/>
                    <a:pt x="3602" y="13396"/>
                  </a:cubicBezTo>
                  <a:cubicBezTo>
                    <a:pt x="3642" y="13396"/>
                    <a:pt x="3682" y="13392"/>
                    <a:pt x="3720" y="13384"/>
                  </a:cubicBezTo>
                  <a:cubicBezTo>
                    <a:pt x="3796" y="13359"/>
                    <a:pt x="3871" y="13334"/>
                    <a:pt x="3946" y="13284"/>
                  </a:cubicBezTo>
                  <a:cubicBezTo>
                    <a:pt x="9560" y="9299"/>
                    <a:pt x="15049" y="7268"/>
                    <a:pt x="18081" y="6090"/>
                  </a:cubicBezTo>
                  <a:cubicBezTo>
                    <a:pt x="18783" y="5840"/>
                    <a:pt x="16878" y="602"/>
                    <a:pt x="14898" y="50"/>
                  </a:cubicBezTo>
                  <a:cubicBezTo>
                    <a:pt x="14786" y="17"/>
                    <a:pt x="14636" y="1"/>
                    <a:pt x="144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16"/>
            <p:cNvSpPr/>
            <p:nvPr/>
          </p:nvSpPr>
          <p:spPr>
            <a:xfrm>
              <a:off x="3107925" y="3565825"/>
              <a:ext cx="555350" cy="598525"/>
            </a:xfrm>
            <a:custGeom>
              <a:rect b="b" l="l" r="r" t="t"/>
              <a:pathLst>
                <a:path extrusionOk="0" h="23941" w="22214">
                  <a:moveTo>
                    <a:pt x="15080" y="0"/>
                  </a:moveTo>
                  <a:cubicBezTo>
                    <a:pt x="14829" y="0"/>
                    <a:pt x="14588" y="18"/>
                    <a:pt x="14361" y="56"/>
                  </a:cubicBezTo>
                  <a:cubicBezTo>
                    <a:pt x="11329" y="1234"/>
                    <a:pt x="5840" y="3265"/>
                    <a:pt x="226" y="7250"/>
                  </a:cubicBezTo>
                  <a:cubicBezTo>
                    <a:pt x="151" y="7300"/>
                    <a:pt x="76" y="7325"/>
                    <a:pt x="0" y="7350"/>
                  </a:cubicBezTo>
                  <a:lnTo>
                    <a:pt x="0" y="7375"/>
                  </a:lnTo>
                  <a:cubicBezTo>
                    <a:pt x="0" y="7375"/>
                    <a:pt x="1153" y="20282"/>
                    <a:pt x="8221" y="23315"/>
                  </a:cubicBezTo>
                  <a:cubicBezTo>
                    <a:pt x="9236" y="23745"/>
                    <a:pt x="10330" y="23940"/>
                    <a:pt x="11437" y="23940"/>
                  </a:cubicBezTo>
                  <a:cubicBezTo>
                    <a:pt x="16394" y="23940"/>
                    <a:pt x="21609" y="20019"/>
                    <a:pt x="21178" y="15696"/>
                  </a:cubicBezTo>
                  <a:cubicBezTo>
                    <a:pt x="20652" y="10407"/>
                    <a:pt x="17695" y="7550"/>
                    <a:pt x="17995" y="6999"/>
                  </a:cubicBezTo>
                  <a:cubicBezTo>
                    <a:pt x="18063" y="6859"/>
                    <a:pt x="18245" y="6816"/>
                    <a:pt x="18496" y="6816"/>
                  </a:cubicBezTo>
                  <a:cubicBezTo>
                    <a:pt x="18904" y="6816"/>
                    <a:pt x="19496" y="6930"/>
                    <a:pt x="20078" y="6930"/>
                  </a:cubicBezTo>
                  <a:cubicBezTo>
                    <a:pt x="20998" y="6930"/>
                    <a:pt x="21894" y="6644"/>
                    <a:pt x="22006" y="5169"/>
                  </a:cubicBezTo>
                  <a:cubicBezTo>
                    <a:pt x="22213" y="2426"/>
                    <a:pt x="17966" y="0"/>
                    <a:pt x="150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6"/>
            <p:cNvSpPr/>
            <p:nvPr/>
          </p:nvSpPr>
          <p:spPr>
            <a:xfrm>
              <a:off x="3065325" y="3550300"/>
              <a:ext cx="75825" cy="161125"/>
            </a:xfrm>
            <a:custGeom>
              <a:rect b="b" l="l" r="r" t="t"/>
              <a:pathLst>
                <a:path extrusionOk="0" h="6445" w="3033">
                  <a:moveTo>
                    <a:pt x="176" y="1"/>
                  </a:moveTo>
                  <a:cubicBezTo>
                    <a:pt x="75" y="26"/>
                    <a:pt x="0" y="101"/>
                    <a:pt x="25" y="176"/>
                  </a:cubicBezTo>
                  <a:lnTo>
                    <a:pt x="25" y="201"/>
                  </a:lnTo>
                  <a:cubicBezTo>
                    <a:pt x="25" y="201"/>
                    <a:pt x="25" y="302"/>
                    <a:pt x="50" y="477"/>
                  </a:cubicBezTo>
                  <a:cubicBezTo>
                    <a:pt x="100" y="677"/>
                    <a:pt x="125" y="928"/>
                    <a:pt x="201" y="1254"/>
                  </a:cubicBezTo>
                  <a:cubicBezTo>
                    <a:pt x="276" y="1555"/>
                    <a:pt x="376" y="1906"/>
                    <a:pt x="476" y="2307"/>
                  </a:cubicBezTo>
                  <a:cubicBezTo>
                    <a:pt x="602" y="2683"/>
                    <a:pt x="752" y="3084"/>
                    <a:pt x="902" y="3485"/>
                  </a:cubicBezTo>
                  <a:cubicBezTo>
                    <a:pt x="1003" y="3685"/>
                    <a:pt x="1078" y="3860"/>
                    <a:pt x="1178" y="4061"/>
                  </a:cubicBezTo>
                  <a:cubicBezTo>
                    <a:pt x="1278" y="4261"/>
                    <a:pt x="1354" y="4437"/>
                    <a:pt x="1454" y="4612"/>
                  </a:cubicBezTo>
                  <a:cubicBezTo>
                    <a:pt x="1654" y="4963"/>
                    <a:pt x="1855" y="5289"/>
                    <a:pt x="2030" y="5565"/>
                  </a:cubicBezTo>
                  <a:cubicBezTo>
                    <a:pt x="2456" y="6066"/>
                    <a:pt x="2732" y="6392"/>
                    <a:pt x="2732" y="6392"/>
                  </a:cubicBezTo>
                  <a:cubicBezTo>
                    <a:pt x="2763" y="6423"/>
                    <a:pt x="2803" y="6444"/>
                    <a:pt x="2848" y="6444"/>
                  </a:cubicBezTo>
                  <a:cubicBezTo>
                    <a:pt x="2875" y="6444"/>
                    <a:pt x="2904" y="6436"/>
                    <a:pt x="2932" y="6417"/>
                  </a:cubicBezTo>
                  <a:cubicBezTo>
                    <a:pt x="3008" y="6367"/>
                    <a:pt x="3033" y="6266"/>
                    <a:pt x="3008" y="6191"/>
                  </a:cubicBezTo>
                  <a:lnTo>
                    <a:pt x="2983" y="6166"/>
                  </a:lnTo>
                  <a:cubicBezTo>
                    <a:pt x="2983" y="6166"/>
                    <a:pt x="2782" y="5815"/>
                    <a:pt x="2456" y="5289"/>
                  </a:cubicBezTo>
                  <a:cubicBezTo>
                    <a:pt x="2306" y="5013"/>
                    <a:pt x="2156" y="4688"/>
                    <a:pt x="1980" y="4362"/>
                  </a:cubicBezTo>
                  <a:cubicBezTo>
                    <a:pt x="1880" y="4186"/>
                    <a:pt x="1830" y="3986"/>
                    <a:pt x="1729" y="3810"/>
                  </a:cubicBezTo>
                  <a:cubicBezTo>
                    <a:pt x="1654" y="3610"/>
                    <a:pt x="1579" y="3434"/>
                    <a:pt x="1479" y="3234"/>
                  </a:cubicBezTo>
                  <a:cubicBezTo>
                    <a:pt x="1354" y="2858"/>
                    <a:pt x="1178" y="2482"/>
                    <a:pt x="1053" y="2106"/>
                  </a:cubicBezTo>
                  <a:cubicBezTo>
                    <a:pt x="927" y="1730"/>
                    <a:pt x="777" y="1404"/>
                    <a:pt x="677" y="1104"/>
                  </a:cubicBezTo>
                  <a:lnTo>
                    <a:pt x="326" y="126"/>
                  </a:lnTo>
                  <a:cubicBezTo>
                    <a:pt x="301" y="51"/>
                    <a:pt x="251" y="1"/>
                    <a:pt x="1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16"/>
            <p:cNvSpPr/>
            <p:nvPr/>
          </p:nvSpPr>
          <p:spPr>
            <a:xfrm>
              <a:off x="3123575" y="3518825"/>
              <a:ext cx="73975" cy="155000"/>
            </a:xfrm>
            <a:custGeom>
              <a:rect b="b" l="l" r="r" t="t"/>
              <a:pathLst>
                <a:path extrusionOk="0" h="6200" w="2959">
                  <a:moveTo>
                    <a:pt x="191" y="0"/>
                  </a:moveTo>
                  <a:cubicBezTo>
                    <a:pt x="178" y="0"/>
                    <a:pt x="165" y="2"/>
                    <a:pt x="151" y="7"/>
                  </a:cubicBezTo>
                  <a:cubicBezTo>
                    <a:pt x="51" y="7"/>
                    <a:pt x="1" y="82"/>
                    <a:pt x="1" y="182"/>
                  </a:cubicBezTo>
                  <a:cubicBezTo>
                    <a:pt x="1" y="182"/>
                    <a:pt x="1" y="282"/>
                    <a:pt x="51" y="458"/>
                  </a:cubicBezTo>
                  <a:cubicBezTo>
                    <a:pt x="76" y="633"/>
                    <a:pt x="126" y="909"/>
                    <a:pt x="201" y="1185"/>
                  </a:cubicBezTo>
                  <a:cubicBezTo>
                    <a:pt x="277" y="1485"/>
                    <a:pt x="377" y="1836"/>
                    <a:pt x="477" y="2212"/>
                  </a:cubicBezTo>
                  <a:cubicBezTo>
                    <a:pt x="527" y="2388"/>
                    <a:pt x="602" y="2588"/>
                    <a:pt x="678" y="2764"/>
                  </a:cubicBezTo>
                  <a:cubicBezTo>
                    <a:pt x="753" y="2964"/>
                    <a:pt x="828" y="3140"/>
                    <a:pt x="903" y="3340"/>
                  </a:cubicBezTo>
                  <a:cubicBezTo>
                    <a:pt x="1003" y="3515"/>
                    <a:pt x="1079" y="3716"/>
                    <a:pt x="1154" y="3891"/>
                  </a:cubicBezTo>
                  <a:cubicBezTo>
                    <a:pt x="1254" y="4092"/>
                    <a:pt x="1329" y="4267"/>
                    <a:pt x="1430" y="4418"/>
                  </a:cubicBezTo>
                  <a:cubicBezTo>
                    <a:pt x="1530" y="4593"/>
                    <a:pt x="1630" y="4744"/>
                    <a:pt x="1730" y="4919"/>
                  </a:cubicBezTo>
                  <a:cubicBezTo>
                    <a:pt x="1831" y="5069"/>
                    <a:pt x="1906" y="5195"/>
                    <a:pt x="1981" y="5320"/>
                  </a:cubicBezTo>
                  <a:cubicBezTo>
                    <a:pt x="2382" y="5821"/>
                    <a:pt x="2633" y="6147"/>
                    <a:pt x="2633" y="6147"/>
                  </a:cubicBezTo>
                  <a:cubicBezTo>
                    <a:pt x="2664" y="6178"/>
                    <a:pt x="2714" y="6199"/>
                    <a:pt x="2759" y="6199"/>
                  </a:cubicBezTo>
                  <a:cubicBezTo>
                    <a:pt x="2787" y="6199"/>
                    <a:pt x="2814" y="6191"/>
                    <a:pt x="2833" y="6172"/>
                  </a:cubicBezTo>
                  <a:cubicBezTo>
                    <a:pt x="2933" y="6147"/>
                    <a:pt x="2958" y="6047"/>
                    <a:pt x="2908" y="5947"/>
                  </a:cubicBezTo>
                  <a:cubicBezTo>
                    <a:pt x="2908" y="5947"/>
                    <a:pt x="2708" y="5571"/>
                    <a:pt x="2407" y="5069"/>
                  </a:cubicBezTo>
                  <a:cubicBezTo>
                    <a:pt x="2332" y="4944"/>
                    <a:pt x="2282" y="4794"/>
                    <a:pt x="2206" y="4643"/>
                  </a:cubicBezTo>
                  <a:cubicBezTo>
                    <a:pt x="2131" y="4493"/>
                    <a:pt x="2056" y="4317"/>
                    <a:pt x="1956" y="4167"/>
                  </a:cubicBezTo>
                  <a:cubicBezTo>
                    <a:pt x="1856" y="3992"/>
                    <a:pt x="1805" y="3816"/>
                    <a:pt x="1730" y="3641"/>
                  </a:cubicBezTo>
                  <a:cubicBezTo>
                    <a:pt x="1630" y="3465"/>
                    <a:pt x="1555" y="3265"/>
                    <a:pt x="1480" y="3089"/>
                  </a:cubicBezTo>
                  <a:cubicBezTo>
                    <a:pt x="1404" y="2914"/>
                    <a:pt x="1329" y="2713"/>
                    <a:pt x="1254" y="2538"/>
                  </a:cubicBezTo>
                  <a:cubicBezTo>
                    <a:pt x="1179" y="2363"/>
                    <a:pt x="1104" y="2187"/>
                    <a:pt x="1029" y="2012"/>
                  </a:cubicBezTo>
                  <a:cubicBezTo>
                    <a:pt x="903" y="1661"/>
                    <a:pt x="778" y="1335"/>
                    <a:pt x="678" y="1059"/>
                  </a:cubicBezTo>
                  <a:cubicBezTo>
                    <a:pt x="452" y="483"/>
                    <a:pt x="327" y="107"/>
                    <a:pt x="327" y="107"/>
                  </a:cubicBezTo>
                  <a:cubicBezTo>
                    <a:pt x="306" y="45"/>
                    <a:pt x="252" y="0"/>
                    <a:pt x="1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16"/>
            <p:cNvSpPr/>
            <p:nvPr/>
          </p:nvSpPr>
          <p:spPr>
            <a:xfrm>
              <a:off x="3193750" y="3487025"/>
              <a:ext cx="75850" cy="146075"/>
            </a:xfrm>
            <a:custGeom>
              <a:rect b="b" l="l" r="r" t="t"/>
              <a:pathLst>
                <a:path extrusionOk="0" h="5843" w="3034">
                  <a:moveTo>
                    <a:pt x="151" y="0"/>
                  </a:moveTo>
                  <a:cubicBezTo>
                    <a:pt x="76" y="26"/>
                    <a:pt x="1" y="126"/>
                    <a:pt x="26" y="201"/>
                  </a:cubicBezTo>
                  <a:cubicBezTo>
                    <a:pt x="26" y="201"/>
                    <a:pt x="126" y="577"/>
                    <a:pt x="302" y="1128"/>
                  </a:cubicBezTo>
                  <a:cubicBezTo>
                    <a:pt x="402" y="1404"/>
                    <a:pt x="502" y="1730"/>
                    <a:pt x="653" y="2081"/>
                  </a:cubicBezTo>
                  <a:cubicBezTo>
                    <a:pt x="778" y="2406"/>
                    <a:pt x="928" y="2757"/>
                    <a:pt x="1104" y="3108"/>
                  </a:cubicBezTo>
                  <a:cubicBezTo>
                    <a:pt x="1254" y="3459"/>
                    <a:pt x="1430" y="3810"/>
                    <a:pt x="1605" y="4136"/>
                  </a:cubicBezTo>
                  <a:cubicBezTo>
                    <a:pt x="1780" y="4462"/>
                    <a:pt x="1981" y="4737"/>
                    <a:pt x="2131" y="4988"/>
                  </a:cubicBezTo>
                  <a:cubicBezTo>
                    <a:pt x="2207" y="5113"/>
                    <a:pt x="2282" y="5214"/>
                    <a:pt x="2357" y="5314"/>
                  </a:cubicBezTo>
                  <a:cubicBezTo>
                    <a:pt x="2432" y="5414"/>
                    <a:pt x="2507" y="5489"/>
                    <a:pt x="2557" y="5564"/>
                  </a:cubicBezTo>
                  <a:cubicBezTo>
                    <a:pt x="2658" y="5715"/>
                    <a:pt x="2708" y="5790"/>
                    <a:pt x="2708" y="5790"/>
                  </a:cubicBezTo>
                  <a:cubicBezTo>
                    <a:pt x="2739" y="5821"/>
                    <a:pt x="2789" y="5842"/>
                    <a:pt x="2834" y="5842"/>
                  </a:cubicBezTo>
                  <a:cubicBezTo>
                    <a:pt x="2863" y="5842"/>
                    <a:pt x="2889" y="5834"/>
                    <a:pt x="2908" y="5815"/>
                  </a:cubicBezTo>
                  <a:cubicBezTo>
                    <a:pt x="3009" y="5790"/>
                    <a:pt x="3034" y="5690"/>
                    <a:pt x="2983" y="5615"/>
                  </a:cubicBezTo>
                  <a:lnTo>
                    <a:pt x="2983" y="5589"/>
                  </a:lnTo>
                  <a:cubicBezTo>
                    <a:pt x="2983" y="5589"/>
                    <a:pt x="2933" y="5514"/>
                    <a:pt x="2858" y="5364"/>
                  </a:cubicBezTo>
                  <a:cubicBezTo>
                    <a:pt x="2783" y="5214"/>
                    <a:pt x="2683" y="4988"/>
                    <a:pt x="2557" y="4737"/>
                  </a:cubicBezTo>
                  <a:cubicBezTo>
                    <a:pt x="2432" y="4487"/>
                    <a:pt x="2282" y="4186"/>
                    <a:pt x="2131" y="3860"/>
                  </a:cubicBezTo>
                  <a:cubicBezTo>
                    <a:pt x="1981" y="3534"/>
                    <a:pt x="1831" y="3208"/>
                    <a:pt x="1655" y="2858"/>
                  </a:cubicBezTo>
                  <a:cubicBezTo>
                    <a:pt x="1354" y="2156"/>
                    <a:pt x="1029" y="1479"/>
                    <a:pt x="778" y="953"/>
                  </a:cubicBezTo>
                  <a:cubicBezTo>
                    <a:pt x="527" y="427"/>
                    <a:pt x="352" y="101"/>
                    <a:pt x="352" y="101"/>
                  </a:cubicBezTo>
                  <a:cubicBezTo>
                    <a:pt x="302" y="26"/>
                    <a:pt x="227" y="0"/>
                    <a:pt x="1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6"/>
            <p:cNvSpPr/>
            <p:nvPr/>
          </p:nvSpPr>
          <p:spPr>
            <a:xfrm>
              <a:off x="3263950" y="3459825"/>
              <a:ext cx="75825" cy="145875"/>
            </a:xfrm>
            <a:custGeom>
              <a:rect b="b" l="l" r="r" t="t"/>
              <a:pathLst>
                <a:path extrusionOk="0" h="5835" w="3033">
                  <a:moveTo>
                    <a:pt x="185" y="1"/>
                  </a:moveTo>
                  <a:cubicBezTo>
                    <a:pt x="166" y="1"/>
                    <a:pt x="145" y="4"/>
                    <a:pt x="125" y="11"/>
                  </a:cubicBezTo>
                  <a:cubicBezTo>
                    <a:pt x="50" y="61"/>
                    <a:pt x="0" y="161"/>
                    <a:pt x="50" y="236"/>
                  </a:cubicBezTo>
                  <a:cubicBezTo>
                    <a:pt x="50" y="236"/>
                    <a:pt x="75" y="337"/>
                    <a:pt x="150" y="487"/>
                  </a:cubicBezTo>
                  <a:cubicBezTo>
                    <a:pt x="226" y="637"/>
                    <a:pt x="326" y="838"/>
                    <a:pt x="451" y="1114"/>
                  </a:cubicBezTo>
                  <a:cubicBezTo>
                    <a:pt x="727" y="1615"/>
                    <a:pt x="1053" y="2291"/>
                    <a:pt x="1404" y="2993"/>
                  </a:cubicBezTo>
                  <a:cubicBezTo>
                    <a:pt x="1579" y="3319"/>
                    <a:pt x="1729" y="3670"/>
                    <a:pt x="1880" y="3996"/>
                  </a:cubicBezTo>
                  <a:cubicBezTo>
                    <a:pt x="2030" y="4296"/>
                    <a:pt x="2180" y="4597"/>
                    <a:pt x="2306" y="4873"/>
                  </a:cubicBezTo>
                  <a:cubicBezTo>
                    <a:pt x="2531" y="5374"/>
                    <a:pt x="2682" y="5725"/>
                    <a:pt x="2682" y="5725"/>
                  </a:cubicBezTo>
                  <a:lnTo>
                    <a:pt x="2707" y="5750"/>
                  </a:lnTo>
                  <a:cubicBezTo>
                    <a:pt x="2726" y="5807"/>
                    <a:pt x="2773" y="5835"/>
                    <a:pt x="2827" y="5835"/>
                  </a:cubicBezTo>
                  <a:cubicBezTo>
                    <a:pt x="2845" y="5835"/>
                    <a:pt x="2863" y="5832"/>
                    <a:pt x="2882" y="5825"/>
                  </a:cubicBezTo>
                  <a:cubicBezTo>
                    <a:pt x="2957" y="5825"/>
                    <a:pt x="3033" y="5725"/>
                    <a:pt x="3008" y="5650"/>
                  </a:cubicBezTo>
                  <a:cubicBezTo>
                    <a:pt x="3008" y="5650"/>
                    <a:pt x="2932" y="5249"/>
                    <a:pt x="2782" y="4697"/>
                  </a:cubicBezTo>
                  <a:cubicBezTo>
                    <a:pt x="2682" y="4422"/>
                    <a:pt x="2556" y="4096"/>
                    <a:pt x="2431" y="3745"/>
                  </a:cubicBezTo>
                  <a:cubicBezTo>
                    <a:pt x="2281" y="3419"/>
                    <a:pt x="2130" y="3043"/>
                    <a:pt x="1955" y="2692"/>
                  </a:cubicBezTo>
                  <a:cubicBezTo>
                    <a:pt x="1779" y="2367"/>
                    <a:pt x="1604" y="2016"/>
                    <a:pt x="1429" y="1690"/>
                  </a:cubicBezTo>
                  <a:cubicBezTo>
                    <a:pt x="1228" y="1389"/>
                    <a:pt x="1053" y="1088"/>
                    <a:pt x="902" y="863"/>
                  </a:cubicBezTo>
                  <a:cubicBezTo>
                    <a:pt x="576" y="362"/>
                    <a:pt x="326" y="61"/>
                    <a:pt x="326" y="61"/>
                  </a:cubicBezTo>
                  <a:cubicBezTo>
                    <a:pt x="289" y="24"/>
                    <a:pt x="239" y="1"/>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16"/>
            <p:cNvSpPr/>
            <p:nvPr/>
          </p:nvSpPr>
          <p:spPr>
            <a:xfrm>
              <a:off x="3334125" y="3439000"/>
              <a:ext cx="73325" cy="132000"/>
            </a:xfrm>
            <a:custGeom>
              <a:rect b="b" l="l" r="r" t="t"/>
              <a:pathLst>
                <a:path extrusionOk="0" h="5280" w="2933">
                  <a:moveTo>
                    <a:pt x="192" y="0"/>
                  </a:moveTo>
                  <a:cubicBezTo>
                    <a:pt x="163" y="0"/>
                    <a:pt x="131" y="6"/>
                    <a:pt x="100" y="17"/>
                  </a:cubicBezTo>
                  <a:cubicBezTo>
                    <a:pt x="25" y="67"/>
                    <a:pt x="0" y="167"/>
                    <a:pt x="50" y="267"/>
                  </a:cubicBezTo>
                  <a:cubicBezTo>
                    <a:pt x="50" y="267"/>
                    <a:pt x="226" y="568"/>
                    <a:pt x="501" y="1019"/>
                  </a:cubicBezTo>
                  <a:cubicBezTo>
                    <a:pt x="627" y="1245"/>
                    <a:pt x="777" y="1495"/>
                    <a:pt x="927" y="1771"/>
                  </a:cubicBezTo>
                  <a:cubicBezTo>
                    <a:pt x="1078" y="2072"/>
                    <a:pt x="1253" y="2348"/>
                    <a:pt x="1429" y="2673"/>
                  </a:cubicBezTo>
                  <a:cubicBezTo>
                    <a:pt x="1579" y="2974"/>
                    <a:pt x="1754" y="3275"/>
                    <a:pt x="1880" y="3576"/>
                  </a:cubicBezTo>
                  <a:cubicBezTo>
                    <a:pt x="2005" y="3851"/>
                    <a:pt x="2155" y="4127"/>
                    <a:pt x="2256" y="4378"/>
                  </a:cubicBezTo>
                  <a:cubicBezTo>
                    <a:pt x="2431" y="4854"/>
                    <a:pt x="2582" y="5155"/>
                    <a:pt x="2582" y="5155"/>
                  </a:cubicBezTo>
                  <a:lnTo>
                    <a:pt x="2582" y="5180"/>
                  </a:lnTo>
                  <a:cubicBezTo>
                    <a:pt x="2632" y="5255"/>
                    <a:pt x="2707" y="5280"/>
                    <a:pt x="2782" y="5280"/>
                  </a:cubicBezTo>
                  <a:cubicBezTo>
                    <a:pt x="2857" y="5255"/>
                    <a:pt x="2932" y="5180"/>
                    <a:pt x="2907" y="5079"/>
                  </a:cubicBezTo>
                  <a:cubicBezTo>
                    <a:pt x="2907" y="5079"/>
                    <a:pt x="2832" y="4728"/>
                    <a:pt x="2707" y="4202"/>
                  </a:cubicBezTo>
                  <a:cubicBezTo>
                    <a:pt x="2657" y="3926"/>
                    <a:pt x="2531" y="3651"/>
                    <a:pt x="2406" y="3325"/>
                  </a:cubicBezTo>
                  <a:cubicBezTo>
                    <a:pt x="2356" y="3175"/>
                    <a:pt x="2281" y="3024"/>
                    <a:pt x="2206" y="2849"/>
                  </a:cubicBezTo>
                  <a:cubicBezTo>
                    <a:pt x="2130" y="2698"/>
                    <a:pt x="2055" y="2523"/>
                    <a:pt x="1980" y="2373"/>
                  </a:cubicBezTo>
                  <a:cubicBezTo>
                    <a:pt x="1905" y="2222"/>
                    <a:pt x="1805" y="2072"/>
                    <a:pt x="1704" y="1896"/>
                  </a:cubicBezTo>
                  <a:cubicBezTo>
                    <a:pt x="1629" y="1746"/>
                    <a:pt x="1529" y="1621"/>
                    <a:pt x="1454" y="1470"/>
                  </a:cubicBezTo>
                  <a:cubicBezTo>
                    <a:pt x="1253" y="1195"/>
                    <a:pt x="1078" y="919"/>
                    <a:pt x="902" y="718"/>
                  </a:cubicBezTo>
                  <a:cubicBezTo>
                    <a:pt x="752" y="518"/>
                    <a:pt x="577" y="342"/>
                    <a:pt x="476" y="217"/>
                  </a:cubicBezTo>
                  <a:cubicBezTo>
                    <a:pt x="376" y="117"/>
                    <a:pt x="301" y="42"/>
                    <a:pt x="301" y="42"/>
                  </a:cubicBezTo>
                  <a:cubicBezTo>
                    <a:pt x="271" y="12"/>
                    <a:pt x="233" y="0"/>
                    <a:pt x="1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16"/>
            <p:cNvSpPr/>
            <p:nvPr/>
          </p:nvSpPr>
          <p:spPr>
            <a:xfrm>
              <a:off x="3178100" y="3777200"/>
              <a:ext cx="21950" cy="21375"/>
            </a:xfrm>
            <a:custGeom>
              <a:rect b="b" l="l" r="r" t="t"/>
              <a:pathLst>
                <a:path extrusionOk="0" h="855" w="878">
                  <a:moveTo>
                    <a:pt x="443" y="1"/>
                  </a:moveTo>
                  <a:cubicBezTo>
                    <a:pt x="290" y="1"/>
                    <a:pt x="137" y="88"/>
                    <a:pt x="76" y="273"/>
                  </a:cubicBezTo>
                  <a:cubicBezTo>
                    <a:pt x="0" y="499"/>
                    <a:pt x="101" y="674"/>
                    <a:pt x="276" y="800"/>
                  </a:cubicBezTo>
                  <a:cubicBezTo>
                    <a:pt x="324" y="838"/>
                    <a:pt x="379" y="854"/>
                    <a:pt x="436" y="854"/>
                  </a:cubicBezTo>
                  <a:cubicBezTo>
                    <a:pt x="528" y="854"/>
                    <a:pt x="625" y="811"/>
                    <a:pt x="702" y="749"/>
                  </a:cubicBezTo>
                  <a:cubicBezTo>
                    <a:pt x="853" y="649"/>
                    <a:pt x="878" y="449"/>
                    <a:pt x="827" y="273"/>
                  </a:cubicBezTo>
                  <a:cubicBezTo>
                    <a:pt x="764" y="95"/>
                    <a:pt x="603"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16"/>
            <p:cNvSpPr/>
            <p:nvPr/>
          </p:nvSpPr>
          <p:spPr>
            <a:xfrm>
              <a:off x="3193750" y="3854200"/>
              <a:ext cx="33250" cy="25075"/>
            </a:xfrm>
            <a:custGeom>
              <a:rect b="b" l="l" r="r" t="t"/>
              <a:pathLst>
                <a:path extrusionOk="0" h="1003" w="1330">
                  <a:moveTo>
                    <a:pt x="678" y="0"/>
                  </a:moveTo>
                  <a:cubicBezTo>
                    <a:pt x="1" y="0"/>
                    <a:pt x="1" y="1003"/>
                    <a:pt x="653" y="1003"/>
                  </a:cubicBezTo>
                  <a:cubicBezTo>
                    <a:pt x="1329" y="1003"/>
                    <a:pt x="1329" y="0"/>
                    <a:pt x="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16"/>
            <p:cNvSpPr/>
            <p:nvPr/>
          </p:nvSpPr>
          <p:spPr>
            <a:xfrm>
              <a:off x="3248900" y="3797800"/>
              <a:ext cx="33850" cy="26900"/>
            </a:xfrm>
            <a:custGeom>
              <a:rect b="b" l="l" r="r" t="t"/>
              <a:pathLst>
                <a:path extrusionOk="0" h="1076" w="1354">
                  <a:moveTo>
                    <a:pt x="677" y="1"/>
                  </a:moveTo>
                  <a:cubicBezTo>
                    <a:pt x="226" y="1"/>
                    <a:pt x="1" y="552"/>
                    <a:pt x="301" y="878"/>
                  </a:cubicBezTo>
                  <a:lnTo>
                    <a:pt x="376" y="953"/>
                  </a:lnTo>
                  <a:cubicBezTo>
                    <a:pt x="455" y="1031"/>
                    <a:pt x="573" y="1075"/>
                    <a:pt x="690" y="1075"/>
                  </a:cubicBezTo>
                  <a:cubicBezTo>
                    <a:pt x="799" y="1075"/>
                    <a:pt x="906" y="1037"/>
                    <a:pt x="978" y="953"/>
                  </a:cubicBezTo>
                  <a:lnTo>
                    <a:pt x="1053" y="903"/>
                  </a:lnTo>
                  <a:cubicBezTo>
                    <a:pt x="1354" y="577"/>
                    <a:pt x="1153" y="26"/>
                    <a:pt x="6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16"/>
            <p:cNvSpPr/>
            <p:nvPr/>
          </p:nvSpPr>
          <p:spPr>
            <a:xfrm>
              <a:off x="3236375" y="3877275"/>
              <a:ext cx="78350" cy="80075"/>
            </a:xfrm>
            <a:custGeom>
              <a:rect b="b" l="l" r="r" t="t"/>
              <a:pathLst>
                <a:path extrusionOk="0" h="3203" w="3134">
                  <a:moveTo>
                    <a:pt x="2426" y="1"/>
                  </a:moveTo>
                  <a:cubicBezTo>
                    <a:pt x="2331" y="1"/>
                    <a:pt x="2236" y="34"/>
                    <a:pt x="2156" y="105"/>
                  </a:cubicBezTo>
                  <a:cubicBezTo>
                    <a:pt x="1705" y="531"/>
                    <a:pt x="1654" y="957"/>
                    <a:pt x="1654" y="1458"/>
                  </a:cubicBezTo>
                  <a:cubicBezTo>
                    <a:pt x="1349" y="1200"/>
                    <a:pt x="956" y="1030"/>
                    <a:pt x="578" y="1030"/>
                  </a:cubicBezTo>
                  <a:cubicBezTo>
                    <a:pt x="553" y="1030"/>
                    <a:pt x="527" y="1031"/>
                    <a:pt x="502" y="1032"/>
                  </a:cubicBezTo>
                  <a:cubicBezTo>
                    <a:pt x="226" y="1032"/>
                    <a:pt x="0" y="1308"/>
                    <a:pt x="176" y="1558"/>
                  </a:cubicBezTo>
                  <a:cubicBezTo>
                    <a:pt x="677" y="2386"/>
                    <a:pt x="1554" y="2862"/>
                    <a:pt x="2456" y="3188"/>
                  </a:cubicBezTo>
                  <a:cubicBezTo>
                    <a:pt x="2493" y="3198"/>
                    <a:pt x="2529" y="3202"/>
                    <a:pt x="2565" y="3202"/>
                  </a:cubicBezTo>
                  <a:cubicBezTo>
                    <a:pt x="2795" y="3202"/>
                    <a:pt x="2986" y="3004"/>
                    <a:pt x="3008" y="2787"/>
                  </a:cubicBezTo>
                  <a:cubicBezTo>
                    <a:pt x="3108" y="1884"/>
                    <a:pt x="3133" y="1157"/>
                    <a:pt x="2832" y="305"/>
                  </a:cubicBezTo>
                  <a:cubicBezTo>
                    <a:pt x="2768" y="111"/>
                    <a:pt x="2598" y="1"/>
                    <a:pt x="2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16"/>
            <p:cNvSpPr/>
            <p:nvPr/>
          </p:nvSpPr>
          <p:spPr>
            <a:xfrm>
              <a:off x="3342875" y="3710075"/>
              <a:ext cx="26975" cy="20700"/>
            </a:xfrm>
            <a:custGeom>
              <a:rect b="b" l="l" r="r" t="t"/>
              <a:pathLst>
                <a:path extrusionOk="0" h="828" w="1079">
                  <a:moveTo>
                    <a:pt x="552" y="1"/>
                  </a:moveTo>
                  <a:cubicBezTo>
                    <a:pt x="1" y="1"/>
                    <a:pt x="1" y="828"/>
                    <a:pt x="552" y="828"/>
                  </a:cubicBezTo>
                  <a:cubicBezTo>
                    <a:pt x="1079" y="828"/>
                    <a:pt x="1079" y="1"/>
                    <a:pt x="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16"/>
            <p:cNvSpPr/>
            <p:nvPr/>
          </p:nvSpPr>
          <p:spPr>
            <a:xfrm>
              <a:off x="3461300" y="3792300"/>
              <a:ext cx="60175" cy="70625"/>
            </a:xfrm>
            <a:custGeom>
              <a:rect b="b" l="l" r="r" t="t"/>
              <a:pathLst>
                <a:path extrusionOk="0" h="2825" w="2407">
                  <a:moveTo>
                    <a:pt x="524" y="1"/>
                  </a:moveTo>
                  <a:cubicBezTo>
                    <a:pt x="391" y="1"/>
                    <a:pt x="262" y="77"/>
                    <a:pt x="201" y="246"/>
                  </a:cubicBezTo>
                  <a:cubicBezTo>
                    <a:pt x="76" y="622"/>
                    <a:pt x="1" y="1048"/>
                    <a:pt x="101" y="1449"/>
                  </a:cubicBezTo>
                  <a:cubicBezTo>
                    <a:pt x="226" y="1900"/>
                    <a:pt x="627" y="2276"/>
                    <a:pt x="878" y="2627"/>
                  </a:cubicBezTo>
                  <a:cubicBezTo>
                    <a:pt x="968" y="2755"/>
                    <a:pt x="1104" y="2824"/>
                    <a:pt x="1242" y="2824"/>
                  </a:cubicBezTo>
                  <a:cubicBezTo>
                    <a:pt x="1373" y="2824"/>
                    <a:pt x="1507" y="2761"/>
                    <a:pt x="1605" y="2627"/>
                  </a:cubicBezTo>
                  <a:cubicBezTo>
                    <a:pt x="1830" y="2251"/>
                    <a:pt x="2081" y="1925"/>
                    <a:pt x="2256" y="1499"/>
                  </a:cubicBezTo>
                  <a:cubicBezTo>
                    <a:pt x="2407" y="1148"/>
                    <a:pt x="2382" y="747"/>
                    <a:pt x="2332" y="371"/>
                  </a:cubicBezTo>
                  <a:cubicBezTo>
                    <a:pt x="2299" y="177"/>
                    <a:pt x="2100" y="66"/>
                    <a:pt x="1915" y="66"/>
                  </a:cubicBezTo>
                  <a:cubicBezTo>
                    <a:pt x="1814" y="66"/>
                    <a:pt x="1717" y="99"/>
                    <a:pt x="1655" y="170"/>
                  </a:cubicBezTo>
                  <a:cubicBezTo>
                    <a:pt x="1354" y="496"/>
                    <a:pt x="1229" y="872"/>
                    <a:pt x="1179" y="1248"/>
                  </a:cubicBezTo>
                  <a:cubicBezTo>
                    <a:pt x="1053" y="922"/>
                    <a:pt x="1003" y="571"/>
                    <a:pt x="878" y="246"/>
                  </a:cubicBezTo>
                  <a:cubicBezTo>
                    <a:pt x="813" y="90"/>
                    <a:pt x="667" y="1"/>
                    <a:pt x="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16"/>
            <p:cNvSpPr/>
            <p:nvPr/>
          </p:nvSpPr>
          <p:spPr>
            <a:xfrm>
              <a:off x="3300900" y="4020225"/>
              <a:ext cx="6925" cy="5675"/>
            </a:xfrm>
            <a:custGeom>
              <a:rect b="b" l="l" r="r" t="t"/>
              <a:pathLst>
                <a:path extrusionOk="0" h="227" w="277">
                  <a:moveTo>
                    <a:pt x="126" y="1"/>
                  </a:moveTo>
                  <a:cubicBezTo>
                    <a:pt x="1" y="1"/>
                    <a:pt x="1" y="226"/>
                    <a:pt x="126" y="226"/>
                  </a:cubicBezTo>
                  <a:cubicBezTo>
                    <a:pt x="276" y="226"/>
                    <a:pt x="276" y="1"/>
                    <a:pt x="1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16"/>
            <p:cNvSpPr/>
            <p:nvPr/>
          </p:nvSpPr>
          <p:spPr>
            <a:xfrm>
              <a:off x="3370925" y="4015025"/>
              <a:ext cx="31500" cy="25600"/>
            </a:xfrm>
            <a:custGeom>
              <a:rect b="b" l="l" r="r" t="t"/>
              <a:pathLst>
                <a:path extrusionOk="0" h="1024" w="1260">
                  <a:moveTo>
                    <a:pt x="693" y="1"/>
                  </a:moveTo>
                  <a:cubicBezTo>
                    <a:pt x="487" y="1"/>
                    <a:pt x="271" y="127"/>
                    <a:pt x="207" y="334"/>
                  </a:cubicBezTo>
                  <a:lnTo>
                    <a:pt x="182" y="384"/>
                  </a:lnTo>
                  <a:cubicBezTo>
                    <a:pt x="0" y="688"/>
                    <a:pt x="242" y="1024"/>
                    <a:pt x="527" y="1024"/>
                  </a:cubicBezTo>
                  <a:cubicBezTo>
                    <a:pt x="595" y="1024"/>
                    <a:pt x="666" y="1004"/>
                    <a:pt x="734" y="961"/>
                  </a:cubicBezTo>
                  <a:lnTo>
                    <a:pt x="784" y="936"/>
                  </a:lnTo>
                  <a:lnTo>
                    <a:pt x="834" y="911"/>
                  </a:lnTo>
                  <a:lnTo>
                    <a:pt x="809" y="911"/>
                  </a:lnTo>
                  <a:cubicBezTo>
                    <a:pt x="1135" y="835"/>
                    <a:pt x="1260" y="384"/>
                    <a:pt x="1009" y="134"/>
                  </a:cubicBezTo>
                  <a:cubicBezTo>
                    <a:pt x="927" y="42"/>
                    <a:pt x="812" y="1"/>
                    <a:pt x="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16"/>
            <p:cNvSpPr/>
            <p:nvPr/>
          </p:nvSpPr>
          <p:spPr>
            <a:xfrm>
              <a:off x="3391750" y="4037775"/>
              <a:ext cx="25" cy="25"/>
            </a:xfrm>
            <a:custGeom>
              <a:rect b="b" l="l" r="r" t="t"/>
              <a:pathLst>
                <a:path extrusionOk="0" h="1" w="1">
                  <a:moveTo>
                    <a:pt x="1" y="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16"/>
            <p:cNvSpPr/>
            <p:nvPr/>
          </p:nvSpPr>
          <p:spPr>
            <a:xfrm>
              <a:off x="3368575" y="3940650"/>
              <a:ext cx="24450" cy="18825"/>
            </a:xfrm>
            <a:custGeom>
              <a:rect b="b" l="l" r="r" t="t"/>
              <a:pathLst>
                <a:path extrusionOk="0" h="753" w="978">
                  <a:moveTo>
                    <a:pt x="502" y="1"/>
                  </a:moveTo>
                  <a:cubicBezTo>
                    <a:pt x="26" y="1"/>
                    <a:pt x="1" y="753"/>
                    <a:pt x="477" y="753"/>
                  </a:cubicBezTo>
                  <a:cubicBezTo>
                    <a:pt x="978" y="753"/>
                    <a:pt x="978" y="1"/>
                    <a:pt x="5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16"/>
            <p:cNvSpPr/>
            <p:nvPr/>
          </p:nvSpPr>
          <p:spPr>
            <a:xfrm>
              <a:off x="3248275" y="3735775"/>
              <a:ext cx="14425" cy="10675"/>
            </a:xfrm>
            <a:custGeom>
              <a:rect b="b" l="l" r="r" t="t"/>
              <a:pathLst>
                <a:path extrusionOk="0" h="427" w="577">
                  <a:moveTo>
                    <a:pt x="301" y="0"/>
                  </a:moveTo>
                  <a:cubicBezTo>
                    <a:pt x="26" y="0"/>
                    <a:pt x="0" y="426"/>
                    <a:pt x="276" y="426"/>
                  </a:cubicBezTo>
                  <a:cubicBezTo>
                    <a:pt x="577" y="426"/>
                    <a:pt x="577"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16"/>
            <p:cNvSpPr/>
            <p:nvPr/>
          </p:nvSpPr>
          <p:spPr>
            <a:xfrm>
              <a:off x="3348975" y="3828475"/>
              <a:ext cx="40300" cy="37900"/>
            </a:xfrm>
            <a:custGeom>
              <a:rect b="b" l="l" r="r" t="t"/>
              <a:pathLst>
                <a:path extrusionOk="0" h="1516" w="1612">
                  <a:moveTo>
                    <a:pt x="866" y="0"/>
                  </a:moveTo>
                  <a:cubicBezTo>
                    <a:pt x="513" y="0"/>
                    <a:pt x="256" y="290"/>
                    <a:pt x="208" y="603"/>
                  </a:cubicBezTo>
                  <a:lnTo>
                    <a:pt x="183" y="628"/>
                  </a:lnTo>
                  <a:cubicBezTo>
                    <a:pt x="0" y="1127"/>
                    <a:pt x="457" y="1516"/>
                    <a:pt x="895" y="1516"/>
                  </a:cubicBezTo>
                  <a:cubicBezTo>
                    <a:pt x="1117" y="1516"/>
                    <a:pt x="1335" y="1416"/>
                    <a:pt x="1461" y="1180"/>
                  </a:cubicBezTo>
                  <a:cubicBezTo>
                    <a:pt x="1536" y="1029"/>
                    <a:pt x="1612" y="854"/>
                    <a:pt x="1587" y="703"/>
                  </a:cubicBezTo>
                  <a:cubicBezTo>
                    <a:pt x="1561" y="302"/>
                    <a:pt x="1311" y="2"/>
                    <a:pt x="910" y="2"/>
                  </a:cubicBezTo>
                  <a:cubicBezTo>
                    <a:pt x="895" y="1"/>
                    <a:pt x="881" y="0"/>
                    <a:pt x="8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16"/>
            <p:cNvSpPr/>
            <p:nvPr/>
          </p:nvSpPr>
          <p:spPr>
            <a:xfrm>
              <a:off x="3450025" y="3933150"/>
              <a:ext cx="8175" cy="6275"/>
            </a:xfrm>
            <a:custGeom>
              <a:rect b="b" l="l" r="r" t="t"/>
              <a:pathLst>
                <a:path extrusionOk="0" h="251" w="327">
                  <a:moveTo>
                    <a:pt x="151" y="0"/>
                  </a:moveTo>
                  <a:cubicBezTo>
                    <a:pt x="1" y="0"/>
                    <a:pt x="1" y="251"/>
                    <a:pt x="151" y="251"/>
                  </a:cubicBezTo>
                  <a:cubicBezTo>
                    <a:pt x="326" y="251"/>
                    <a:pt x="326"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16"/>
            <p:cNvSpPr/>
            <p:nvPr/>
          </p:nvSpPr>
          <p:spPr>
            <a:xfrm>
              <a:off x="3463825" y="4029625"/>
              <a:ext cx="28825" cy="21975"/>
            </a:xfrm>
            <a:custGeom>
              <a:rect b="b" l="l" r="r" t="t"/>
              <a:pathLst>
                <a:path extrusionOk="0" h="879" w="1153">
                  <a:moveTo>
                    <a:pt x="576" y="1"/>
                  </a:moveTo>
                  <a:cubicBezTo>
                    <a:pt x="0" y="1"/>
                    <a:pt x="0" y="878"/>
                    <a:pt x="576" y="878"/>
                  </a:cubicBezTo>
                  <a:cubicBezTo>
                    <a:pt x="1153" y="878"/>
                    <a:pt x="1153" y="1"/>
                    <a:pt x="5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16"/>
            <p:cNvSpPr/>
            <p:nvPr/>
          </p:nvSpPr>
          <p:spPr>
            <a:xfrm>
              <a:off x="3500775" y="3933225"/>
              <a:ext cx="63950" cy="68975"/>
            </a:xfrm>
            <a:custGeom>
              <a:rect b="b" l="l" r="r" t="t"/>
              <a:pathLst>
                <a:path extrusionOk="0" h="2759" w="2558">
                  <a:moveTo>
                    <a:pt x="1879" y="0"/>
                  </a:moveTo>
                  <a:cubicBezTo>
                    <a:pt x="1736" y="0"/>
                    <a:pt x="1591" y="63"/>
                    <a:pt x="1530" y="198"/>
                  </a:cubicBezTo>
                  <a:cubicBezTo>
                    <a:pt x="1304" y="724"/>
                    <a:pt x="1304" y="1200"/>
                    <a:pt x="1304" y="1752"/>
                  </a:cubicBezTo>
                  <a:lnTo>
                    <a:pt x="1229" y="1726"/>
                  </a:lnTo>
                  <a:cubicBezTo>
                    <a:pt x="1104" y="1351"/>
                    <a:pt x="903" y="975"/>
                    <a:pt x="577" y="724"/>
                  </a:cubicBezTo>
                  <a:cubicBezTo>
                    <a:pt x="510" y="665"/>
                    <a:pt x="427" y="638"/>
                    <a:pt x="345" y="638"/>
                  </a:cubicBezTo>
                  <a:cubicBezTo>
                    <a:pt x="182" y="638"/>
                    <a:pt x="26" y="749"/>
                    <a:pt x="26" y="950"/>
                  </a:cubicBezTo>
                  <a:cubicBezTo>
                    <a:pt x="1" y="1376"/>
                    <a:pt x="126" y="1877"/>
                    <a:pt x="427" y="2178"/>
                  </a:cubicBezTo>
                  <a:cubicBezTo>
                    <a:pt x="728" y="2478"/>
                    <a:pt x="1254" y="2579"/>
                    <a:pt x="1630" y="2729"/>
                  </a:cubicBezTo>
                  <a:cubicBezTo>
                    <a:pt x="1670" y="2749"/>
                    <a:pt x="1712" y="2758"/>
                    <a:pt x="1754" y="2758"/>
                  </a:cubicBezTo>
                  <a:cubicBezTo>
                    <a:pt x="1923" y="2758"/>
                    <a:pt x="2091" y="2614"/>
                    <a:pt x="2131" y="2453"/>
                  </a:cubicBezTo>
                  <a:cubicBezTo>
                    <a:pt x="2256" y="2077"/>
                    <a:pt x="2432" y="1701"/>
                    <a:pt x="2482" y="1300"/>
                  </a:cubicBezTo>
                  <a:cubicBezTo>
                    <a:pt x="2557" y="899"/>
                    <a:pt x="2407" y="549"/>
                    <a:pt x="2231" y="198"/>
                  </a:cubicBezTo>
                  <a:cubicBezTo>
                    <a:pt x="2180" y="69"/>
                    <a:pt x="2030" y="0"/>
                    <a:pt x="18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16"/>
            <p:cNvSpPr/>
            <p:nvPr/>
          </p:nvSpPr>
          <p:spPr>
            <a:xfrm>
              <a:off x="3440000" y="3675000"/>
              <a:ext cx="28225" cy="21325"/>
            </a:xfrm>
            <a:custGeom>
              <a:rect b="b" l="l" r="r" t="t"/>
              <a:pathLst>
                <a:path extrusionOk="0" h="853" w="1129">
                  <a:moveTo>
                    <a:pt x="552" y="0"/>
                  </a:moveTo>
                  <a:cubicBezTo>
                    <a:pt x="1" y="0"/>
                    <a:pt x="1" y="852"/>
                    <a:pt x="552" y="852"/>
                  </a:cubicBezTo>
                  <a:cubicBezTo>
                    <a:pt x="1103" y="852"/>
                    <a:pt x="1128" y="0"/>
                    <a:pt x="5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6"/>
            <p:cNvSpPr/>
            <p:nvPr/>
          </p:nvSpPr>
          <p:spPr>
            <a:xfrm>
              <a:off x="3405500" y="3758125"/>
              <a:ext cx="19525" cy="14525"/>
            </a:xfrm>
            <a:custGeom>
              <a:rect b="b" l="l" r="r" t="t"/>
              <a:pathLst>
                <a:path extrusionOk="0" h="581" w="781">
                  <a:moveTo>
                    <a:pt x="395" y="0"/>
                  </a:moveTo>
                  <a:cubicBezTo>
                    <a:pt x="318" y="0"/>
                    <a:pt x="240" y="32"/>
                    <a:pt x="178" y="109"/>
                  </a:cubicBezTo>
                  <a:cubicBezTo>
                    <a:pt x="1" y="339"/>
                    <a:pt x="210" y="581"/>
                    <a:pt x="420" y="581"/>
                  </a:cubicBezTo>
                  <a:cubicBezTo>
                    <a:pt x="507" y="581"/>
                    <a:pt x="595" y="538"/>
                    <a:pt x="654" y="435"/>
                  </a:cubicBezTo>
                  <a:cubicBezTo>
                    <a:pt x="781" y="217"/>
                    <a:pt x="593" y="0"/>
                    <a:pt x="3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16"/>
            <p:cNvSpPr/>
            <p:nvPr/>
          </p:nvSpPr>
          <p:spPr>
            <a:xfrm>
              <a:off x="3916825" y="3658725"/>
              <a:ext cx="469600" cy="334900"/>
            </a:xfrm>
            <a:custGeom>
              <a:rect b="b" l="l" r="r" t="t"/>
              <a:pathLst>
                <a:path extrusionOk="0" h="13396" w="18784">
                  <a:moveTo>
                    <a:pt x="4312" y="0"/>
                  </a:moveTo>
                  <a:cubicBezTo>
                    <a:pt x="4128" y="0"/>
                    <a:pt x="3976" y="16"/>
                    <a:pt x="3860" y="50"/>
                  </a:cubicBezTo>
                  <a:cubicBezTo>
                    <a:pt x="1905" y="601"/>
                    <a:pt x="0" y="5814"/>
                    <a:pt x="702" y="6090"/>
                  </a:cubicBezTo>
                  <a:cubicBezTo>
                    <a:pt x="3735" y="7268"/>
                    <a:pt x="9224" y="9298"/>
                    <a:pt x="14838" y="13283"/>
                  </a:cubicBezTo>
                  <a:cubicBezTo>
                    <a:pt x="14913" y="13333"/>
                    <a:pt x="14988" y="13358"/>
                    <a:pt x="15063" y="13383"/>
                  </a:cubicBezTo>
                  <a:cubicBezTo>
                    <a:pt x="15101" y="13391"/>
                    <a:pt x="15140" y="13395"/>
                    <a:pt x="15180" y="13395"/>
                  </a:cubicBezTo>
                  <a:cubicBezTo>
                    <a:pt x="16591" y="13395"/>
                    <a:pt x="18783" y="8277"/>
                    <a:pt x="18271" y="6716"/>
                  </a:cubicBezTo>
                  <a:cubicBezTo>
                    <a:pt x="17870" y="5564"/>
                    <a:pt x="16141" y="4235"/>
                    <a:pt x="11304" y="2055"/>
                  </a:cubicBezTo>
                  <a:cubicBezTo>
                    <a:pt x="8617" y="844"/>
                    <a:pt x="5641" y="0"/>
                    <a:pt x="43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16"/>
            <p:cNvSpPr/>
            <p:nvPr/>
          </p:nvSpPr>
          <p:spPr>
            <a:xfrm>
              <a:off x="3738100" y="3809425"/>
              <a:ext cx="555325" cy="598300"/>
            </a:xfrm>
            <a:custGeom>
              <a:rect b="b" l="l" r="r" t="t"/>
              <a:pathLst>
                <a:path extrusionOk="0" h="23932" w="22213">
                  <a:moveTo>
                    <a:pt x="7104" y="0"/>
                  </a:moveTo>
                  <a:cubicBezTo>
                    <a:pt x="4219" y="0"/>
                    <a:pt x="0" y="2440"/>
                    <a:pt x="207" y="5175"/>
                  </a:cubicBezTo>
                  <a:cubicBezTo>
                    <a:pt x="319" y="6650"/>
                    <a:pt x="1215" y="6935"/>
                    <a:pt x="2135" y="6935"/>
                  </a:cubicBezTo>
                  <a:cubicBezTo>
                    <a:pt x="2717" y="6935"/>
                    <a:pt x="3308" y="6821"/>
                    <a:pt x="3717" y="6821"/>
                  </a:cubicBezTo>
                  <a:cubicBezTo>
                    <a:pt x="3968" y="6821"/>
                    <a:pt x="4150" y="6864"/>
                    <a:pt x="4217" y="7004"/>
                  </a:cubicBezTo>
                  <a:cubicBezTo>
                    <a:pt x="4493" y="7556"/>
                    <a:pt x="1560" y="10388"/>
                    <a:pt x="1034" y="15701"/>
                  </a:cubicBezTo>
                  <a:cubicBezTo>
                    <a:pt x="605" y="20017"/>
                    <a:pt x="5800" y="23932"/>
                    <a:pt x="10736" y="23932"/>
                  </a:cubicBezTo>
                  <a:cubicBezTo>
                    <a:pt x="11849" y="23932"/>
                    <a:pt x="12948" y="23733"/>
                    <a:pt x="13967" y="23295"/>
                  </a:cubicBezTo>
                  <a:cubicBezTo>
                    <a:pt x="21059" y="20288"/>
                    <a:pt x="22187" y="7380"/>
                    <a:pt x="22187" y="7380"/>
                  </a:cubicBezTo>
                  <a:lnTo>
                    <a:pt x="22212" y="7355"/>
                  </a:lnTo>
                  <a:cubicBezTo>
                    <a:pt x="22137" y="7330"/>
                    <a:pt x="22062" y="7305"/>
                    <a:pt x="21987" y="7255"/>
                  </a:cubicBezTo>
                  <a:cubicBezTo>
                    <a:pt x="16373" y="3270"/>
                    <a:pt x="10884" y="1240"/>
                    <a:pt x="7851" y="62"/>
                  </a:cubicBezTo>
                  <a:cubicBezTo>
                    <a:pt x="7616" y="20"/>
                    <a:pt x="7366" y="0"/>
                    <a:pt x="7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6"/>
            <p:cNvSpPr/>
            <p:nvPr/>
          </p:nvSpPr>
          <p:spPr>
            <a:xfrm>
              <a:off x="4260175" y="3794175"/>
              <a:ext cx="75225" cy="160850"/>
            </a:xfrm>
            <a:custGeom>
              <a:rect b="b" l="l" r="r" t="t"/>
              <a:pathLst>
                <a:path extrusionOk="0" h="6434" w="3009">
                  <a:moveTo>
                    <a:pt x="2829" y="1"/>
                  </a:moveTo>
                  <a:cubicBezTo>
                    <a:pt x="2760" y="1"/>
                    <a:pt x="2701" y="47"/>
                    <a:pt x="2683" y="121"/>
                  </a:cubicBezTo>
                  <a:cubicBezTo>
                    <a:pt x="2683" y="121"/>
                    <a:pt x="2557" y="496"/>
                    <a:pt x="2332" y="1098"/>
                  </a:cubicBezTo>
                  <a:cubicBezTo>
                    <a:pt x="2257" y="1399"/>
                    <a:pt x="2106" y="1725"/>
                    <a:pt x="1981" y="2100"/>
                  </a:cubicBezTo>
                  <a:cubicBezTo>
                    <a:pt x="1856" y="2476"/>
                    <a:pt x="1680" y="2852"/>
                    <a:pt x="1530" y="3228"/>
                  </a:cubicBezTo>
                  <a:cubicBezTo>
                    <a:pt x="1455" y="3429"/>
                    <a:pt x="1379" y="3604"/>
                    <a:pt x="1279" y="3805"/>
                  </a:cubicBezTo>
                  <a:cubicBezTo>
                    <a:pt x="1204" y="3980"/>
                    <a:pt x="1129" y="4181"/>
                    <a:pt x="1054" y="4356"/>
                  </a:cubicBezTo>
                  <a:cubicBezTo>
                    <a:pt x="878" y="4682"/>
                    <a:pt x="728" y="5008"/>
                    <a:pt x="577" y="5283"/>
                  </a:cubicBezTo>
                  <a:cubicBezTo>
                    <a:pt x="251" y="5810"/>
                    <a:pt x="51" y="6161"/>
                    <a:pt x="51" y="6161"/>
                  </a:cubicBezTo>
                  <a:lnTo>
                    <a:pt x="26" y="6186"/>
                  </a:lnTo>
                  <a:cubicBezTo>
                    <a:pt x="1" y="6261"/>
                    <a:pt x="1" y="6336"/>
                    <a:pt x="51" y="6386"/>
                  </a:cubicBezTo>
                  <a:cubicBezTo>
                    <a:pt x="85" y="6420"/>
                    <a:pt x="124" y="6434"/>
                    <a:pt x="164" y="6434"/>
                  </a:cubicBezTo>
                  <a:cubicBezTo>
                    <a:pt x="212" y="6434"/>
                    <a:pt x="260" y="6414"/>
                    <a:pt x="302" y="6386"/>
                  </a:cubicBezTo>
                  <a:cubicBezTo>
                    <a:pt x="302" y="6386"/>
                    <a:pt x="577" y="6060"/>
                    <a:pt x="1003" y="5559"/>
                  </a:cubicBezTo>
                  <a:cubicBezTo>
                    <a:pt x="1154" y="5283"/>
                    <a:pt x="1354" y="4958"/>
                    <a:pt x="1580" y="4607"/>
                  </a:cubicBezTo>
                  <a:cubicBezTo>
                    <a:pt x="1680" y="4431"/>
                    <a:pt x="1755" y="4256"/>
                    <a:pt x="1856" y="4055"/>
                  </a:cubicBezTo>
                  <a:cubicBezTo>
                    <a:pt x="1931" y="3855"/>
                    <a:pt x="2031" y="3679"/>
                    <a:pt x="2106" y="3479"/>
                  </a:cubicBezTo>
                  <a:cubicBezTo>
                    <a:pt x="2257" y="3078"/>
                    <a:pt x="2432" y="2677"/>
                    <a:pt x="2532" y="2301"/>
                  </a:cubicBezTo>
                  <a:cubicBezTo>
                    <a:pt x="2658" y="1900"/>
                    <a:pt x="2758" y="1549"/>
                    <a:pt x="2833" y="1223"/>
                  </a:cubicBezTo>
                  <a:cubicBezTo>
                    <a:pt x="2908" y="923"/>
                    <a:pt x="2933" y="647"/>
                    <a:pt x="2983" y="471"/>
                  </a:cubicBezTo>
                  <a:cubicBezTo>
                    <a:pt x="3008" y="296"/>
                    <a:pt x="3008" y="196"/>
                    <a:pt x="3008" y="196"/>
                  </a:cubicBezTo>
                  <a:lnTo>
                    <a:pt x="3008" y="171"/>
                  </a:lnTo>
                  <a:cubicBezTo>
                    <a:pt x="3008" y="95"/>
                    <a:pt x="2983" y="45"/>
                    <a:pt x="2908" y="20"/>
                  </a:cubicBezTo>
                  <a:cubicBezTo>
                    <a:pt x="2881" y="7"/>
                    <a:pt x="2854" y="1"/>
                    <a:pt x="28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16"/>
            <p:cNvSpPr/>
            <p:nvPr/>
          </p:nvSpPr>
          <p:spPr>
            <a:xfrm>
              <a:off x="4203800" y="3762500"/>
              <a:ext cx="73950" cy="154925"/>
            </a:xfrm>
            <a:custGeom>
              <a:rect b="b" l="l" r="r" t="t"/>
              <a:pathLst>
                <a:path extrusionOk="0" h="6197" w="2958">
                  <a:moveTo>
                    <a:pt x="2776" y="0"/>
                  </a:moveTo>
                  <a:cubicBezTo>
                    <a:pt x="2714" y="0"/>
                    <a:pt x="2651" y="33"/>
                    <a:pt x="2632" y="109"/>
                  </a:cubicBezTo>
                  <a:cubicBezTo>
                    <a:pt x="2632" y="109"/>
                    <a:pt x="2481" y="485"/>
                    <a:pt x="2281" y="1037"/>
                  </a:cubicBezTo>
                  <a:cubicBezTo>
                    <a:pt x="2181" y="1337"/>
                    <a:pt x="2030" y="1663"/>
                    <a:pt x="1905" y="2014"/>
                  </a:cubicBezTo>
                  <a:cubicBezTo>
                    <a:pt x="1855" y="2190"/>
                    <a:pt x="1755" y="2365"/>
                    <a:pt x="1704" y="2540"/>
                  </a:cubicBezTo>
                  <a:cubicBezTo>
                    <a:pt x="1629" y="2716"/>
                    <a:pt x="1554" y="2916"/>
                    <a:pt x="1479" y="3092"/>
                  </a:cubicBezTo>
                  <a:cubicBezTo>
                    <a:pt x="1379" y="3267"/>
                    <a:pt x="1303" y="3468"/>
                    <a:pt x="1228" y="3643"/>
                  </a:cubicBezTo>
                  <a:cubicBezTo>
                    <a:pt x="1153" y="3819"/>
                    <a:pt x="1078" y="3994"/>
                    <a:pt x="1003" y="4170"/>
                  </a:cubicBezTo>
                  <a:cubicBezTo>
                    <a:pt x="902" y="4320"/>
                    <a:pt x="827" y="4495"/>
                    <a:pt x="752" y="4646"/>
                  </a:cubicBezTo>
                  <a:cubicBezTo>
                    <a:pt x="677" y="4796"/>
                    <a:pt x="627" y="4946"/>
                    <a:pt x="527" y="5072"/>
                  </a:cubicBezTo>
                  <a:cubicBezTo>
                    <a:pt x="226" y="5573"/>
                    <a:pt x="50" y="5949"/>
                    <a:pt x="50" y="5949"/>
                  </a:cubicBezTo>
                  <a:cubicBezTo>
                    <a:pt x="0" y="6024"/>
                    <a:pt x="25" y="6099"/>
                    <a:pt x="75" y="6149"/>
                  </a:cubicBezTo>
                  <a:cubicBezTo>
                    <a:pt x="109" y="6183"/>
                    <a:pt x="148" y="6197"/>
                    <a:pt x="186" y="6197"/>
                  </a:cubicBezTo>
                  <a:cubicBezTo>
                    <a:pt x="231" y="6197"/>
                    <a:pt x="273" y="6177"/>
                    <a:pt x="301" y="6149"/>
                  </a:cubicBezTo>
                  <a:cubicBezTo>
                    <a:pt x="301" y="6149"/>
                    <a:pt x="577" y="5824"/>
                    <a:pt x="953" y="5322"/>
                  </a:cubicBezTo>
                  <a:cubicBezTo>
                    <a:pt x="1053" y="5197"/>
                    <a:pt x="1128" y="5047"/>
                    <a:pt x="1228" y="4896"/>
                  </a:cubicBezTo>
                  <a:cubicBezTo>
                    <a:pt x="1329" y="4746"/>
                    <a:pt x="1429" y="4596"/>
                    <a:pt x="1504" y="4420"/>
                  </a:cubicBezTo>
                  <a:cubicBezTo>
                    <a:pt x="1629" y="4270"/>
                    <a:pt x="1704" y="4069"/>
                    <a:pt x="1780" y="3894"/>
                  </a:cubicBezTo>
                  <a:cubicBezTo>
                    <a:pt x="1880" y="3718"/>
                    <a:pt x="1955" y="3518"/>
                    <a:pt x="2055" y="3342"/>
                  </a:cubicBezTo>
                  <a:cubicBezTo>
                    <a:pt x="2131" y="3142"/>
                    <a:pt x="2206" y="2966"/>
                    <a:pt x="2281" y="2766"/>
                  </a:cubicBezTo>
                  <a:cubicBezTo>
                    <a:pt x="2331" y="2565"/>
                    <a:pt x="2406" y="2390"/>
                    <a:pt x="2481" y="2215"/>
                  </a:cubicBezTo>
                  <a:cubicBezTo>
                    <a:pt x="2582" y="1839"/>
                    <a:pt x="2682" y="1488"/>
                    <a:pt x="2757" y="1187"/>
                  </a:cubicBezTo>
                  <a:cubicBezTo>
                    <a:pt x="2832" y="886"/>
                    <a:pt x="2882" y="636"/>
                    <a:pt x="2907" y="460"/>
                  </a:cubicBezTo>
                  <a:cubicBezTo>
                    <a:pt x="2933" y="285"/>
                    <a:pt x="2958" y="185"/>
                    <a:pt x="2958" y="185"/>
                  </a:cubicBezTo>
                  <a:cubicBezTo>
                    <a:pt x="2958" y="109"/>
                    <a:pt x="2907" y="34"/>
                    <a:pt x="2832" y="9"/>
                  </a:cubicBezTo>
                  <a:cubicBezTo>
                    <a:pt x="2815" y="3"/>
                    <a:pt x="2795" y="0"/>
                    <a:pt x="2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16"/>
            <p:cNvSpPr/>
            <p:nvPr/>
          </p:nvSpPr>
          <p:spPr>
            <a:xfrm>
              <a:off x="4131725" y="3730750"/>
              <a:ext cx="75225" cy="146075"/>
            </a:xfrm>
            <a:custGeom>
              <a:rect b="b" l="l" r="r" t="t"/>
              <a:pathLst>
                <a:path extrusionOk="0" h="5843" w="3009">
                  <a:moveTo>
                    <a:pt x="2828" y="1"/>
                  </a:moveTo>
                  <a:cubicBezTo>
                    <a:pt x="2772" y="1"/>
                    <a:pt x="2716" y="34"/>
                    <a:pt x="2683" y="101"/>
                  </a:cubicBezTo>
                  <a:cubicBezTo>
                    <a:pt x="2683" y="101"/>
                    <a:pt x="2507" y="427"/>
                    <a:pt x="2257" y="953"/>
                  </a:cubicBezTo>
                  <a:cubicBezTo>
                    <a:pt x="2006" y="1480"/>
                    <a:pt x="1680" y="2156"/>
                    <a:pt x="1354" y="2858"/>
                  </a:cubicBezTo>
                  <a:cubicBezTo>
                    <a:pt x="1204" y="3209"/>
                    <a:pt x="1029" y="3535"/>
                    <a:pt x="903" y="3861"/>
                  </a:cubicBezTo>
                  <a:cubicBezTo>
                    <a:pt x="728" y="4186"/>
                    <a:pt x="602" y="4487"/>
                    <a:pt x="477" y="4738"/>
                  </a:cubicBezTo>
                  <a:cubicBezTo>
                    <a:pt x="352" y="4988"/>
                    <a:pt x="227" y="5214"/>
                    <a:pt x="151" y="5364"/>
                  </a:cubicBezTo>
                  <a:cubicBezTo>
                    <a:pt x="76" y="5515"/>
                    <a:pt x="51" y="5590"/>
                    <a:pt x="51" y="5590"/>
                  </a:cubicBezTo>
                  <a:lnTo>
                    <a:pt x="26" y="5615"/>
                  </a:lnTo>
                  <a:cubicBezTo>
                    <a:pt x="1" y="5665"/>
                    <a:pt x="26" y="5765"/>
                    <a:pt x="76" y="5815"/>
                  </a:cubicBezTo>
                  <a:cubicBezTo>
                    <a:pt x="105" y="5835"/>
                    <a:pt x="137" y="5843"/>
                    <a:pt x="169" y="5843"/>
                  </a:cubicBezTo>
                  <a:cubicBezTo>
                    <a:pt x="221" y="5843"/>
                    <a:pt x="271" y="5821"/>
                    <a:pt x="302" y="5790"/>
                  </a:cubicBezTo>
                  <a:cubicBezTo>
                    <a:pt x="302" y="5790"/>
                    <a:pt x="377" y="5690"/>
                    <a:pt x="477" y="5565"/>
                  </a:cubicBezTo>
                  <a:cubicBezTo>
                    <a:pt x="527" y="5490"/>
                    <a:pt x="602" y="5414"/>
                    <a:pt x="678" y="5314"/>
                  </a:cubicBezTo>
                  <a:cubicBezTo>
                    <a:pt x="728" y="5214"/>
                    <a:pt x="828" y="5114"/>
                    <a:pt x="903" y="4988"/>
                  </a:cubicBezTo>
                  <a:cubicBezTo>
                    <a:pt x="1054" y="4738"/>
                    <a:pt x="1229" y="4462"/>
                    <a:pt x="1430" y="4136"/>
                  </a:cubicBezTo>
                  <a:cubicBezTo>
                    <a:pt x="1580" y="3810"/>
                    <a:pt x="1780" y="3460"/>
                    <a:pt x="1931" y="3109"/>
                  </a:cubicBezTo>
                  <a:cubicBezTo>
                    <a:pt x="2081" y="2758"/>
                    <a:pt x="2257" y="2407"/>
                    <a:pt x="2382" y="2081"/>
                  </a:cubicBezTo>
                  <a:cubicBezTo>
                    <a:pt x="2507" y="1730"/>
                    <a:pt x="2633" y="1404"/>
                    <a:pt x="2708" y="1129"/>
                  </a:cubicBezTo>
                  <a:cubicBezTo>
                    <a:pt x="2908" y="577"/>
                    <a:pt x="2983" y="201"/>
                    <a:pt x="2983" y="201"/>
                  </a:cubicBezTo>
                  <a:cubicBezTo>
                    <a:pt x="3009" y="126"/>
                    <a:pt x="2983" y="51"/>
                    <a:pt x="2908" y="26"/>
                  </a:cubicBezTo>
                  <a:cubicBezTo>
                    <a:pt x="2883" y="9"/>
                    <a:pt x="2855" y="1"/>
                    <a:pt x="28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6"/>
            <p:cNvSpPr/>
            <p:nvPr/>
          </p:nvSpPr>
          <p:spPr>
            <a:xfrm>
              <a:off x="4061550" y="3703575"/>
              <a:ext cx="75225" cy="145875"/>
            </a:xfrm>
            <a:custGeom>
              <a:rect b="b" l="l" r="r" t="t"/>
              <a:pathLst>
                <a:path extrusionOk="0" h="5835" w="3009">
                  <a:moveTo>
                    <a:pt x="2824" y="0"/>
                  </a:moveTo>
                  <a:cubicBezTo>
                    <a:pt x="2778" y="0"/>
                    <a:pt x="2735" y="19"/>
                    <a:pt x="2708" y="60"/>
                  </a:cubicBezTo>
                  <a:cubicBezTo>
                    <a:pt x="2708" y="60"/>
                    <a:pt x="2457" y="361"/>
                    <a:pt x="2131" y="862"/>
                  </a:cubicBezTo>
                  <a:cubicBezTo>
                    <a:pt x="1956" y="1088"/>
                    <a:pt x="1780" y="1389"/>
                    <a:pt x="1605" y="1689"/>
                  </a:cubicBezTo>
                  <a:cubicBezTo>
                    <a:pt x="1430" y="2015"/>
                    <a:pt x="1254" y="2366"/>
                    <a:pt x="1079" y="2692"/>
                  </a:cubicBezTo>
                  <a:cubicBezTo>
                    <a:pt x="903" y="3043"/>
                    <a:pt x="728" y="3394"/>
                    <a:pt x="602" y="3745"/>
                  </a:cubicBezTo>
                  <a:cubicBezTo>
                    <a:pt x="477" y="4095"/>
                    <a:pt x="352" y="4396"/>
                    <a:pt x="252" y="4672"/>
                  </a:cubicBezTo>
                  <a:cubicBezTo>
                    <a:pt x="101" y="5248"/>
                    <a:pt x="26" y="5649"/>
                    <a:pt x="26" y="5649"/>
                  </a:cubicBezTo>
                  <a:cubicBezTo>
                    <a:pt x="1" y="5699"/>
                    <a:pt x="51" y="5800"/>
                    <a:pt x="101" y="5825"/>
                  </a:cubicBezTo>
                  <a:cubicBezTo>
                    <a:pt x="126" y="5831"/>
                    <a:pt x="151" y="5834"/>
                    <a:pt x="175" y="5834"/>
                  </a:cubicBezTo>
                  <a:cubicBezTo>
                    <a:pt x="247" y="5834"/>
                    <a:pt x="308" y="5806"/>
                    <a:pt x="327" y="5750"/>
                  </a:cubicBezTo>
                  <a:lnTo>
                    <a:pt x="327" y="5724"/>
                  </a:lnTo>
                  <a:cubicBezTo>
                    <a:pt x="327" y="5724"/>
                    <a:pt x="502" y="5374"/>
                    <a:pt x="728" y="4872"/>
                  </a:cubicBezTo>
                  <a:cubicBezTo>
                    <a:pt x="853" y="4597"/>
                    <a:pt x="978" y="4296"/>
                    <a:pt x="1129" y="3970"/>
                  </a:cubicBezTo>
                  <a:cubicBezTo>
                    <a:pt x="1304" y="3669"/>
                    <a:pt x="1455" y="3318"/>
                    <a:pt x="1630" y="2968"/>
                  </a:cubicBezTo>
                  <a:cubicBezTo>
                    <a:pt x="1981" y="2291"/>
                    <a:pt x="2307" y="1614"/>
                    <a:pt x="2557" y="1113"/>
                  </a:cubicBezTo>
                  <a:cubicBezTo>
                    <a:pt x="2683" y="837"/>
                    <a:pt x="2808" y="637"/>
                    <a:pt x="2858" y="486"/>
                  </a:cubicBezTo>
                  <a:cubicBezTo>
                    <a:pt x="2933" y="311"/>
                    <a:pt x="2983" y="236"/>
                    <a:pt x="2983" y="236"/>
                  </a:cubicBezTo>
                  <a:cubicBezTo>
                    <a:pt x="3008" y="161"/>
                    <a:pt x="2983" y="85"/>
                    <a:pt x="2933" y="35"/>
                  </a:cubicBezTo>
                  <a:cubicBezTo>
                    <a:pt x="2900" y="13"/>
                    <a:pt x="2861" y="0"/>
                    <a:pt x="28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16"/>
            <p:cNvSpPr/>
            <p:nvPr/>
          </p:nvSpPr>
          <p:spPr>
            <a:xfrm>
              <a:off x="3993900" y="3682900"/>
              <a:ext cx="72700" cy="131725"/>
            </a:xfrm>
            <a:custGeom>
              <a:rect b="b" l="l" r="r" t="t"/>
              <a:pathLst>
                <a:path extrusionOk="0" h="5269" w="2908">
                  <a:moveTo>
                    <a:pt x="2723" y="0"/>
                  </a:moveTo>
                  <a:cubicBezTo>
                    <a:pt x="2687" y="0"/>
                    <a:pt x="2654" y="13"/>
                    <a:pt x="2632" y="35"/>
                  </a:cubicBezTo>
                  <a:lnTo>
                    <a:pt x="2607" y="35"/>
                  </a:lnTo>
                  <a:cubicBezTo>
                    <a:pt x="2607" y="35"/>
                    <a:pt x="2557" y="110"/>
                    <a:pt x="2431" y="211"/>
                  </a:cubicBezTo>
                  <a:cubicBezTo>
                    <a:pt x="2331" y="336"/>
                    <a:pt x="2181" y="511"/>
                    <a:pt x="2030" y="712"/>
                  </a:cubicBezTo>
                  <a:cubicBezTo>
                    <a:pt x="1855" y="912"/>
                    <a:pt x="1679" y="1188"/>
                    <a:pt x="1479" y="1464"/>
                  </a:cubicBezTo>
                  <a:cubicBezTo>
                    <a:pt x="1404" y="1589"/>
                    <a:pt x="1303" y="1739"/>
                    <a:pt x="1203" y="1890"/>
                  </a:cubicBezTo>
                  <a:cubicBezTo>
                    <a:pt x="1128" y="2040"/>
                    <a:pt x="1028" y="2191"/>
                    <a:pt x="953" y="2366"/>
                  </a:cubicBezTo>
                  <a:cubicBezTo>
                    <a:pt x="877" y="2516"/>
                    <a:pt x="802" y="2692"/>
                    <a:pt x="727" y="2842"/>
                  </a:cubicBezTo>
                  <a:cubicBezTo>
                    <a:pt x="627" y="2993"/>
                    <a:pt x="577" y="3168"/>
                    <a:pt x="501" y="3318"/>
                  </a:cubicBezTo>
                  <a:cubicBezTo>
                    <a:pt x="401" y="3644"/>
                    <a:pt x="276" y="3920"/>
                    <a:pt x="201" y="4196"/>
                  </a:cubicBezTo>
                  <a:cubicBezTo>
                    <a:pt x="75" y="4722"/>
                    <a:pt x="25" y="5073"/>
                    <a:pt x="25" y="5073"/>
                  </a:cubicBezTo>
                  <a:cubicBezTo>
                    <a:pt x="0" y="5148"/>
                    <a:pt x="50" y="5223"/>
                    <a:pt x="125" y="5248"/>
                  </a:cubicBezTo>
                  <a:cubicBezTo>
                    <a:pt x="146" y="5262"/>
                    <a:pt x="169" y="5268"/>
                    <a:pt x="192" y="5268"/>
                  </a:cubicBezTo>
                  <a:cubicBezTo>
                    <a:pt x="251" y="5268"/>
                    <a:pt x="308" y="5227"/>
                    <a:pt x="326" y="5173"/>
                  </a:cubicBezTo>
                  <a:lnTo>
                    <a:pt x="351" y="5148"/>
                  </a:lnTo>
                  <a:cubicBezTo>
                    <a:pt x="351" y="5148"/>
                    <a:pt x="501" y="4847"/>
                    <a:pt x="677" y="4371"/>
                  </a:cubicBezTo>
                  <a:cubicBezTo>
                    <a:pt x="777" y="4120"/>
                    <a:pt x="928" y="3845"/>
                    <a:pt x="1053" y="3569"/>
                  </a:cubicBezTo>
                  <a:cubicBezTo>
                    <a:pt x="1178" y="3268"/>
                    <a:pt x="1354" y="2968"/>
                    <a:pt x="1504" y="2667"/>
                  </a:cubicBezTo>
                  <a:cubicBezTo>
                    <a:pt x="1654" y="2341"/>
                    <a:pt x="1830" y="2065"/>
                    <a:pt x="1980" y="1764"/>
                  </a:cubicBezTo>
                  <a:cubicBezTo>
                    <a:pt x="2156" y="1489"/>
                    <a:pt x="2306" y="1213"/>
                    <a:pt x="2431" y="988"/>
                  </a:cubicBezTo>
                  <a:cubicBezTo>
                    <a:pt x="2707" y="536"/>
                    <a:pt x="2882" y="236"/>
                    <a:pt x="2882" y="236"/>
                  </a:cubicBezTo>
                  <a:cubicBezTo>
                    <a:pt x="2907" y="186"/>
                    <a:pt x="2907" y="110"/>
                    <a:pt x="2857" y="60"/>
                  </a:cubicBezTo>
                  <a:cubicBezTo>
                    <a:pt x="2816" y="19"/>
                    <a:pt x="2767" y="0"/>
                    <a:pt x="27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16"/>
            <p:cNvSpPr/>
            <p:nvPr/>
          </p:nvSpPr>
          <p:spPr>
            <a:xfrm>
              <a:off x="3894275" y="3985150"/>
              <a:ext cx="91925" cy="100300"/>
            </a:xfrm>
            <a:custGeom>
              <a:rect b="b" l="l" r="r" t="t"/>
              <a:pathLst>
                <a:path extrusionOk="0" h="4012" w="3677">
                  <a:moveTo>
                    <a:pt x="931" y="1"/>
                  </a:moveTo>
                  <a:cubicBezTo>
                    <a:pt x="753" y="1"/>
                    <a:pt x="574" y="114"/>
                    <a:pt x="501" y="301"/>
                  </a:cubicBezTo>
                  <a:cubicBezTo>
                    <a:pt x="0" y="1680"/>
                    <a:pt x="777" y="3108"/>
                    <a:pt x="1880" y="3935"/>
                  </a:cubicBezTo>
                  <a:cubicBezTo>
                    <a:pt x="1956" y="3989"/>
                    <a:pt x="2040" y="4012"/>
                    <a:pt x="2124" y="4012"/>
                  </a:cubicBezTo>
                  <a:cubicBezTo>
                    <a:pt x="2315" y="4012"/>
                    <a:pt x="2510" y="3891"/>
                    <a:pt x="2632" y="3735"/>
                  </a:cubicBezTo>
                  <a:cubicBezTo>
                    <a:pt x="3258" y="2908"/>
                    <a:pt x="3634" y="1905"/>
                    <a:pt x="3659" y="827"/>
                  </a:cubicBezTo>
                  <a:cubicBezTo>
                    <a:pt x="3676" y="505"/>
                    <a:pt x="3406" y="320"/>
                    <a:pt x="3129" y="320"/>
                  </a:cubicBezTo>
                  <a:cubicBezTo>
                    <a:pt x="2996" y="320"/>
                    <a:pt x="2862" y="362"/>
                    <a:pt x="2757" y="451"/>
                  </a:cubicBezTo>
                  <a:cubicBezTo>
                    <a:pt x="2381" y="777"/>
                    <a:pt x="2080" y="1153"/>
                    <a:pt x="1880" y="1579"/>
                  </a:cubicBezTo>
                  <a:cubicBezTo>
                    <a:pt x="1730" y="1103"/>
                    <a:pt x="1529" y="652"/>
                    <a:pt x="1278" y="201"/>
                  </a:cubicBezTo>
                  <a:cubicBezTo>
                    <a:pt x="1193" y="62"/>
                    <a:pt x="1063" y="1"/>
                    <a:pt x="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16"/>
            <p:cNvSpPr/>
            <p:nvPr/>
          </p:nvSpPr>
          <p:spPr>
            <a:xfrm>
              <a:off x="3854800" y="4110450"/>
              <a:ext cx="26325" cy="20075"/>
            </a:xfrm>
            <a:custGeom>
              <a:rect b="b" l="l" r="r" t="t"/>
              <a:pathLst>
                <a:path extrusionOk="0" h="803" w="1053">
                  <a:moveTo>
                    <a:pt x="552" y="1"/>
                  </a:moveTo>
                  <a:cubicBezTo>
                    <a:pt x="25" y="1"/>
                    <a:pt x="0" y="803"/>
                    <a:pt x="527" y="803"/>
                  </a:cubicBezTo>
                  <a:cubicBezTo>
                    <a:pt x="1053" y="803"/>
                    <a:pt x="1053" y="1"/>
                    <a:pt x="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16"/>
            <p:cNvSpPr/>
            <p:nvPr/>
          </p:nvSpPr>
          <p:spPr>
            <a:xfrm>
              <a:off x="3834750" y="4191925"/>
              <a:ext cx="31975" cy="24450"/>
            </a:xfrm>
            <a:custGeom>
              <a:rect b="b" l="l" r="r" t="t"/>
              <a:pathLst>
                <a:path extrusionOk="0" h="978" w="1279">
                  <a:moveTo>
                    <a:pt x="652" y="0"/>
                  </a:moveTo>
                  <a:cubicBezTo>
                    <a:pt x="25" y="0"/>
                    <a:pt x="0" y="978"/>
                    <a:pt x="627" y="978"/>
                  </a:cubicBezTo>
                  <a:cubicBezTo>
                    <a:pt x="1278" y="978"/>
                    <a:pt x="1278" y="0"/>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16"/>
            <p:cNvSpPr/>
            <p:nvPr/>
          </p:nvSpPr>
          <p:spPr>
            <a:xfrm>
              <a:off x="3936875" y="4213225"/>
              <a:ext cx="22575" cy="16925"/>
            </a:xfrm>
            <a:custGeom>
              <a:rect b="b" l="l" r="r" t="t"/>
              <a:pathLst>
                <a:path extrusionOk="0" h="677" w="903">
                  <a:moveTo>
                    <a:pt x="452" y="0"/>
                  </a:moveTo>
                  <a:cubicBezTo>
                    <a:pt x="0" y="0"/>
                    <a:pt x="0" y="677"/>
                    <a:pt x="452" y="677"/>
                  </a:cubicBezTo>
                  <a:cubicBezTo>
                    <a:pt x="903" y="677"/>
                    <a:pt x="903" y="0"/>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16"/>
            <p:cNvSpPr/>
            <p:nvPr/>
          </p:nvSpPr>
          <p:spPr>
            <a:xfrm>
              <a:off x="4023975" y="4091900"/>
              <a:ext cx="87725" cy="94050"/>
            </a:xfrm>
            <a:custGeom>
              <a:rect b="b" l="l" r="r" t="t"/>
              <a:pathLst>
                <a:path extrusionOk="0" h="3762" w="3509">
                  <a:moveTo>
                    <a:pt x="1138" y="0"/>
                  </a:moveTo>
                  <a:cubicBezTo>
                    <a:pt x="993" y="0"/>
                    <a:pt x="848" y="68"/>
                    <a:pt x="752" y="217"/>
                  </a:cubicBezTo>
                  <a:cubicBezTo>
                    <a:pt x="251" y="1044"/>
                    <a:pt x="0" y="2322"/>
                    <a:pt x="577" y="3174"/>
                  </a:cubicBezTo>
                  <a:cubicBezTo>
                    <a:pt x="577" y="3468"/>
                    <a:pt x="857" y="3761"/>
                    <a:pt x="1169" y="3761"/>
                  </a:cubicBezTo>
                  <a:cubicBezTo>
                    <a:pt x="1230" y="3761"/>
                    <a:pt x="1292" y="3750"/>
                    <a:pt x="1354" y="3725"/>
                  </a:cubicBezTo>
                  <a:cubicBezTo>
                    <a:pt x="1408" y="3735"/>
                    <a:pt x="1462" y="3740"/>
                    <a:pt x="1517" y="3740"/>
                  </a:cubicBezTo>
                  <a:cubicBezTo>
                    <a:pt x="2173" y="3740"/>
                    <a:pt x="2865" y="3078"/>
                    <a:pt x="3258" y="2522"/>
                  </a:cubicBezTo>
                  <a:cubicBezTo>
                    <a:pt x="3509" y="2172"/>
                    <a:pt x="3183" y="1796"/>
                    <a:pt x="2832" y="1745"/>
                  </a:cubicBezTo>
                  <a:cubicBezTo>
                    <a:pt x="2768" y="1738"/>
                    <a:pt x="2706" y="1734"/>
                    <a:pt x="2647" y="1734"/>
                  </a:cubicBezTo>
                  <a:cubicBezTo>
                    <a:pt x="2315" y="1734"/>
                    <a:pt x="2060" y="1847"/>
                    <a:pt x="1805" y="1996"/>
                  </a:cubicBezTo>
                  <a:cubicBezTo>
                    <a:pt x="1855" y="1395"/>
                    <a:pt x="1704" y="693"/>
                    <a:pt x="1604" y="342"/>
                  </a:cubicBezTo>
                  <a:cubicBezTo>
                    <a:pt x="1532" y="125"/>
                    <a:pt x="1335" y="0"/>
                    <a:pt x="1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16"/>
            <p:cNvSpPr/>
            <p:nvPr/>
          </p:nvSpPr>
          <p:spPr>
            <a:xfrm>
              <a:off x="4151150" y="4036175"/>
              <a:ext cx="28225" cy="23275"/>
            </a:xfrm>
            <a:custGeom>
              <a:rect b="b" l="l" r="r" t="t"/>
              <a:pathLst>
                <a:path extrusionOk="0" h="931" w="1129">
                  <a:moveTo>
                    <a:pt x="653" y="0"/>
                  </a:moveTo>
                  <a:cubicBezTo>
                    <a:pt x="574" y="0"/>
                    <a:pt x="496" y="21"/>
                    <a:pt x="427" y="65"/>
                  </a:cubicBezTo>
                  <a:lnTo>
                    <a:pt x="402" y="65"/>
                  </a:lnTo>
                  <a:cubicBezTo>
                    <a:pt x="1" y="140"/>
                    <a:pt x="1" y="766"/>
                    <a:pt x="402" y="867"/>
                  </a:cubicBezTo>
                  <a:lnTo>
                    <a:pt x="427" y="867"/>
                  </a:lnTo>
                  <a:cubicBezTo>
                    <a:pt x="496" y="911"/>
                    <a:pt x="574" y="931"/>
                    <a:pt x="653" y="931"/>
                  </a:cubicBezTo>
                  <a:cubicBezTo>
                    <a:pt x="889" y="931"/>
                    <a:pt x="1129" y="748"/>
                    <a:pt x="1129" y="466"/>
                  </a:cubicBezTo>
                  <a:cubicBezTo>
                    <a:pt x="1129" y="184"/>
                    <a:pt x="889" y="0"/>
                    <a:pt x="6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16"/>
            <p:cNvSpPr/>
            <p:nvPr/>
          </p:nvSpPr>
          <p:spPr>
            <a:xfrm>
              <a:off x="4155550" y="4125500"/>
              <a:ext cx="24450" cy="18200"/>
            </a:xfrm>
            <a:custGeom>
              <a:rect b="b" l="l" r="r" t="t"/>
              <a:pathLst>
                <a:path extrusionOk="0" h="728" w="978">
                  <a:moveTo>
                    <a:pt x="477" y="0"/>
                  </a:moveTo>
                  <a:cubicBezTo>
                    <a:pt x="0" y="0"/>
                    <a:pt x="0" y="727"/>
                    <a:pt x="477" y="727"/>
                  </a:cubicBezTo>
                  <a:cubicBezTo>
                    <a:pt x="953" y="727"/>
                    <a:pt x="978"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6"/>
            <p:cNvSpPr/>
            <p:nvPr/>
          </p:nvSpPr>
          <p:spPr>
            <a:xfrm>
              <a:off x="4077225" y="4019300"/>
              <a:ext cx="13800" cy="13700"/>
            </a:xfrm>
            <a:custGeom>
              <a:rect b="b" l="l" r="r" t="t"/>
              <a:pathLst>
                <a:path extrusionOk="0" h="548" w="552">
                  <a:moveTo>
                    <a:pt x="276" y="0"/>
                  </a:moveTo>
                  <a:cubicBezTo>
                    <a:pt x="201" y="0"/>
                    <a:pt x="126" y="38"/>
                    <a:pt x="76" y="113"/>
                  </a:cubicBezTo>
                  <a:cubicBezTo>
                    <a:pt x="1" y="238"/>
                    <a:pt x="1" y="339"/>
                    <a:pt x="101" y="464"/>
                  </a:cubicBezTo>
                  <a:cubicBezTo>
                    <a:pt x="140" y="523"/>
                    <a:pt x="195" y="547"/>
                    <a:pt x="252" y="547"/>
                  </a:cubicBezTo>
                  <a:cubicBezTo>
                    <a:pt x="339" y="547"/>
                    <a:pt x="431" y="490"/>
                    <a:pt x="477" y="414"/>
                  </a:cubicBezTo>
                  <a:cubicBezTo>
                    <a:pt x="552" y="339"/>
                    <a:pt x="527" y="188"/>
                    <a:pt x="477" y="113"/>
                  </a:cubicBezTo>
                  <a:cubicBezTo>
                    <a:pt x="427" y="38"/>
                    <a:pt x="351"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16"/>
            <p:cNvSpPr/>
            <p:nvPr/>
          </p:nvSpPr>
          <p:spPr>
            <a:xfrm>
              <a:off x="4005800" y="3904325"/>
              <a:ext cx="25700" cy="22575"/>
            </a:xfrm>
            <a:custGeom>
              <a:rect b="b" l="l" r="r" t="t"/>
              <a:pathLst>
                <a:path extrusionOk="0" h="903" w="1028">
                  <a:moveTo>
                    <a:pt x="477" y="0"/>
                  </a:moveTo>
                  <a:cubicBezTo>
                    <a:pt x="201" y="0"/>
                    <a:pt x="0" y="276"/>
                    <a:pt x="50" y="552"/>
                  </a:cubicBezTo>
                  <a:cubicBezTo>
                    <a:pt x="76" y="652"/>
                    <a:pt x="126" y="702"/>
                    <a:pt x="201" y="752"/>
                  </a:cubicBezTo>
                  <a:cubicBezTo>
                    <a:pt x="276" y="852"/>
                    <a:pt x="383" y="903"/>
                    <a:pt x="489" y="903"/>
                  </a:cubicBezTo>
                  <a:cubicBezTo>
                    <a:pt x="596" y="903"/>
                    <a:pt x="702" y="852"/>
                    <a:pt x="777" y="752"/>
                  </a:cubicBezTo>
                  <a:cubicBezTo>
                    <a:pt x="802" y="727"/>
                    <a:pt x="827" y="702"/>
                    <a:pt x="853" y="652"/>
                  </a:cubicBezTo>
                  <a:cubicBezTo>
                    <a:pt x="1028" y="376"/>
                    <a:pt x="802" y="25"/>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16"/>
            <p:cNvSpPr/>
            <p:nvPr/>
          </p:nvSpPr>
          <p:spPr>
            <a:xfrm>
              <a:off x="3931850" y="4125500"/>
              <a:ext cx="32625" cy="25075"/>
            </a:xfrm>
            <a:custGeom>
              <a:rect b="b" l="l" r="r" t="t"/>
              <a:pathLst>
                <a:path extrusionOk="0" h="1003" w="1305">
                  <a:moveTo>
                    <a:pt x="653" y="0"/>
                  </a:moveTo>
                  <a:cubicBezTo>
                    <a:pt x="1" y="0"/>
                    <a:pt x="1" y="1003"/>
                    <a:pt x="653" y="1003"/>
                  </a:cubicBezTo>
                  <a:cubicBezTo>
                    <a:pt x="1304" y="1003"/>
                    <a:pt x="1304" y="0"/>
                    <a:pt x="6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6"/>
            <p:cNvSpPr/>
            <p:nvPr/>
          </p:nvSpPr>
          <p:spPr>
            <a:xfrm>
              <a:off x="3965700" y="4289650"/>
              <a:ext cx="13800" cy="10675"/>
            </a:xfrm>
            <a:custGeom>
              <a:rect b="b" l="l" r="r" t="t"/>
              <a:pathLst>
                <a:path extrusionOk="0" h="427" w="552">
                  <a:moveTo>
                    <a:pt x="276" y="1"/>
                  </a:moveTo>
                  <a:cubicBezTo>
                    <a:pt x="0" y="1"/>
                    <a:pt x="0" y="427"/>
                    <a:pt x="276" y="427"/>
                  </a:cubicBezTo>
                  <a:cubicBezTo>
                    <a:pt x="552" y="427"/>
                    <a:pt x="552" y="1"/>
                    <a:pt x="2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16"/>
            <p:cNvSpPr/>
            <p:nvPr/>
          </p:nvSpPr>
          <p:spPr>
            <a:xfrm>
              <a:off x="4067825" y="4251450"/>
              <a:ext cx="31975" cy="24450"/>
            </a:xfrm>
            <a:custGeom>
              <a:rect b="b" l="l" r="r" t="t"/>
              <a:pathLst>
                <a:path extrusionOk="0" h="978" w="1279">
                  <a:moveTo>
                    <a:pt x="652" y="0"/>
                  </a:moveTo>
                  <a:cubicBezTo>
                    <a:pt x="26" y="0"/>
                    <a:pt x="1" y="978"/>
                    <a:pt x="652" y="978"/>
                  </a:cubicBezTo>
                  <a:cubicBezTo>
                    <a:pt x="1279" y="978"/>
                    <a:pt x="1279" y="0"/>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16"/>
            <p:cNvSpPr/>
            <p:nvPr/>
          </p:nvSpPr>
          <p:spPr>
            <a:xfrm>
              <a:off x="4007050" y="4230750"/>
              <a:ext cx="21325" cy="16325"/>
            </a:xfrm>
            <a:custGeom>
              <a:rect b="b" l="l" r="r" t="t"/>
              <a:pathLst>
                <a:path extrusionOk="0" h="653" w="853">
                  <a:moveTo>
                    <a:pt x="427" y="1"/>
                  </a:moveTo>
                  <a:cubicBezTo>
                    <a:pt x="26" y="1"/>
                    <a:pt x="0" y="653"/>
                    <a:pt x="427" y="653"/>
                  </a:cubicBezTo>
                  <a:cubicBezTo>
                    <a:pt x="853" y="653"/>
                    <a:pt x="853" y="1"/>
                    <a:pt x="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16"/>
            <p:cNvSpPr/>
            <p:nvPr/>
          </p:nvSpPr>
          <p:spPr>
            <a:xfrm>
              <a:off x="3885500" y="4282150"/>
              <a:ext cx="14425" cy="11300"/>
            </a:xfrm>
            <a:custGeom>
              <a:rect b="b" l="l" r="r" t="t"/>
              <a:pathLst>
                <a:path extrusionOk="0" h="452" w="577">
                  <a:moveTo>
                    <a:pt x="276" y="0"/>
                  </a:moveTo>
                  <a:cubicBezTo>
                    <a:pt x="0" y="0"/>
                    <a:pt x="0" y="451"/>
                    <a:pt x="276" y="451"/>
                  </a:cubicBezTo>
                  <a:cubicBezTo>
                    <a:pt x="552" y="451"/>
                    <a:pt x="577"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16"/>
            <p:cNvSpPr/>
            <p:nvPr/>
          </p:nvSpPr>
          <p:spPr>
            <a:xfrm>
              <a:off x="4002025" y="4331650"/>
              <a:ext cx="31375" cy="23825"/>
            </a:xfrm>
            <a:custGeom>
              <a:rect b="b" l="l" r="r" t="t"/>
              <a:pathLst>
                <a:path extrusionOk="0" h="953" w="1255">
                  <a:moveTo>
                    <a:pt x="628" y="0"/>
                  </a:moveTo>
                  <a:cubicBezTo>
                    <a:pt x="26" y="0"/>
                    <a:pt x="1" y="952"/>
                    <a:pt x="628" y="952"/>
                  </a:cubicBezTo>
                  <a:cubicBezTo>
                    <a:pt x="1254" y="952"/>
                    <a:pt x="1254" y="0"/>
                    <a:pt x="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16"/>
            <p:cNvSpPr/>
            <p:nvPr/>
          </p:nvSpPr>
          <p:spPr>
            <a:xfrm>
              <a:off x="4118575" y="4180625"/>
              <a:ext cx="35125" cy="26350"/>
            </a:xfrm>
            <a:custGeom>
              <a:rect b="b" l="l" r="r" t="t"/>
              <a:pathLst>
                <a:path extrusionOk="0" h="1054" w="1405">
                  <a:moveTo>
                    <a:pt x="702" y="1"/>
                  </a:moveTo>
                  <a:cubicBezTo>
                    <a:pt x="1" y="1"/>
                    <a:pt x="1" y="1054"/>
                    <a:pt x="702" y="1054"/>
                  </a:cubicBezTo>
                  <a:cubicBezTo>
                    <a:pt x="1404" y="1054"/>
                    <a:pt x="1404" y="1"/>
                    <a:pt x="7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16"/>
            <p:cNvSpPr/>
            <p:nvPr/>
          </p:nvSpPr>
          <p:spPr>
            <a:xfrm>
              <a:off x="4130675" y="4243900"/>
              <a:ext cx="39675" cy="27975"/>
            </a:xfrm>
            <a:custGeom>
              <a:rect b="b" l="l" r="r" t="t"/>
              <a:pathLst>
                <a:path extrusionOk="0" h="1119" w="1587">
                  <a:moveTo>
                    <a:pt x="622" y="1"/>
                  </a:moveTo>
                  <a:cubicBezTo>
                    <a:pt x="17" y="1"/>
                    <a:pt x="0" y="979"/>
                    <a:pt x="594" y="1004"/>
                  </a:cubicBezTo>
                  <a:cubicBezTo>
                    <a:pt x="691" y="1084"/>
                    <a:pt x="796" y="1119"/>
                    <a:pt x="897" y="1119"/>
                  </a:cubicBezTo>
                  <a:cubicBezTo>
                    <a:pt x="1267" y="1119"/>
                    <a:pt x="1586" y="656"/>
                    <a:pt x="1271" y="302"/>
                  </a:cubicBezTo>
                  <a:cubicBezTo>
                    <a:pt x="1096" y="102"/>
                    <a:pt x="895" y="26"/>
                    <a:pt x="644" y="1"/>
                  </a:cubicBezTo>
                  <a:cubicBezTo>
                    <a:pt x="637" y="1"/>
                    <a:pt x="629"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16"/>
            <p:cNvSpPr/>
            <p:nvPr/>
          </p:nvSpPr>
          <p:spPr>
            <a:xfrm>
              <a:off x="4065325" y="3939400"/>
              <a:ext cx="37625" cy="28850"/>
            </a:xfrm>
            <a:custGeom>
              <a:rect b="b" l="l" r="r" t="t"/>
              <a:pathLst>
                <a:path extrusionOk="0" h="1154" w="1505">
                  <a:moveTo>
                    <a:pt x="752" y="1"/>
                  </a:moveTo>
                  <a:cubicBezTo>
                    <a:pt x="0" y="1"/>
                    <a:pt x="0" y="1154"/>
                    <a:pt x="752" y="1154"/>
                  </a:cubicBezTo>
                  <a:cubicBezTo>
                    <a:pt x="1479" y="1154"/>
                    <a:pt x="1504" y="1"/>
                    <a:pt x="7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16"/>
            <p:cNvSpPr/>
            <p:nvPr/>
          </p:nvSpPr>
          <p:spPr>
            <a:xfrm>
              <a:off x="3920050" y="3929250"/>
              <a:ext cx="14350" cy="13450"/>
            </a:xfrm>
            <a:custGeom>
              <a:rect b="b" l="l" r="r" t="t"/>
              <a:pathLst>
                <a:path extrusionOk="0" h="538" w="574">
                  <a:moveTo>
                    <a:pt x="261" y="0"/>
                  </a:moveTo>
                  <a:cubicBezTo>
                    <a:pt x="1" y="0"/>
                    <a:pt x="1" y="538"/>
                    <a:pt x="261" y="538"/>
                  </a:cubicBezTo>
                  <a:cubicBezTo>
                    <a:pt x="307" y="538"/>
                    <a:pt x="361" y="521"/>
                    <a:pt x="423" y="482"/>
                  </a:cubicBezTo>
                  <a:lnTo>
                    <a:pt x="473" y="457"/>
                  </a:lnTo>
                  <a:lnTo>
                    <a:pt x="498" y="457"/>
                  </a:lnTo>
                  <a:lnTo>
                    <a:pt x="498" y="432"/>
                  </a:lnTo>
                  <a:lnTo>
                    <a:pt x="548" y="407"/>
                  </a:lnTo>
                  <a:lnTo>
                    <a:pt x="548" y="382"/>
                  </a:lnTo>
                  <a:lnTo>
                    <a:pt x="573" y="332"/>
                  </a:lnTo>
                  <a:lnTo>
                    <a:pt x="573" y="281"/>
                  </a:lnTo>
                  <a:lnTo>
                    <a:pt x="573" y="256"/>
                  </a:lnTo>
                  <a:lnTo>
                    <a:pt x="573" y="206"/>
                  </a:lnTo>
                  <a:lnTo>
                    <a:pt x="548" y="181"/>
                  </a:lnTo>
                  <a:lnTo>
                    <a:pt x="548" y="156"/>
                  </a:lnTo>
                  <a:lnTo>
                    <a:pt x="473" y="106"/>
                  </a:lnTo>
                  <a:lnTo>
                    <a:pt x="423" y="56"/>
                  </a:lnTo>
                  <a:cubicBezTo>
                    <a:pt x="361" y="17"/>
                    <a:pt x="307"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1" name="Shape 4861"/>
        <p:cNvGrpSpPr/>
        <p:nvPr/>
      </p:nvGrpSpPr>
      <p:grpSpPr>
        <a:xfrm>
          <a:off x="0" y="0"/>
          <a:ext cx="0" cy="0"/>
          <a:chOff x="0" y="0"/>
          <a:chExt cx="0" cy="0"/>
        </a:xfrm>
      </p:grpSpPr>
      <p:sp>
        <p:nvSpPr>
          <p:cNvPr id="4862" name="Google Shape;4862;p11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a:t>
            </a:r>
            <a:endParaRPr/>
          </a:p>
        </p:txBody>
      </p:sp>
      <p:grpSp>
        <p:nvGrpSpPr>
          <p:cNvPr id="4863" name="Google Shape;4863;p117"/>
          <p:cNvGrpSpPr/>
          <p:nvPr/>
        </p:nvGrpSpPr>
        <p:grpSpPr>
          <a:xfrm>
            <a:off x="1340715" y="1094131"/>
            <a:ext cx="1775650" cy="1874200"/>
            <a:chOff x="866850" y="1196850"/>
            <a:chExt cx="1726950" cy="1822797"/>
          </a:xfrm>
        </p:grpSpPr>
        <p:sp>
          <p:nvSpPr>
            <p:cNvPr id="4864" name="Google Shape;4864;p117"/>
            <p:cNvSpPr/>
            <p:nvPr/>
          </p:nvSpPr>
          <p:spPr>
            <a:xfrm>
              <a:off x="866850" y="1196850"/>
              <a:ext cx="1726950" cy="1822797"/>
            </a:xfrm>
            <a:custGeom>
              <a:rect b="b" l="l" r="r" t="t"/>
              <a:pathLst>
                <a:path extrusionOk="0" h="43741" w="41441">
                  <a:moveTo>
                    <a:pt x="17962" y="1"/>
                  </a:moveTo>
                  <a:cubicBezTo>
                    <a:pt x="17446" y="1"/>
                    <a:pt x="16910" y="33"/>
                    <a:pt x="16355" y="99"/>
                  </a:cubicBezTo>
                  <a:cubicBezTo>
                    <a:pt x="7202" y="1218"/>
                    <a:pt x="5308" y="13361"/>
                    <a:pt x="13730" y="15529"/>
                  </a:cubicBezTo>
                  <a:cubicBezTo>
                    <a:pt x="10307" y="15826"/>
                    <a:pt x="674" y="17104"/>
                    <a:pt x="286" y="21327"/>
                  </a:cubicBezTo>
                  <a:cubicBezTo>
                    <a:pt x="1" y="24408"/>
                    <a:pt x="2380" y="25178"/>
                    <a:pt x="5296" y="25178"/>
                  </a:cubicBezTo>
                  <a:cubicBezTo>
                    <a:pt x="8212" y="25178"/>
                    <a:pt x="11665" y="24408"/>
                    <a:pt x="13525" y="24408"/>
                  </a:cubicBezTo>
                  <a:cubicBezTo>
                    <a:pt x="12658" y="28106"/>
                    <a:pt x="8549" y="40089"/>
                    <a:pt x="13114" y="42919"/>
                  </a:cubicBezTo>
                  <a:cubicBezTo>
                    <a:pt x="13968" y="43490"/>
                    <a:pt x="14761" y="43740"/>
                    <a:pt x="15495" y="43740"/>
                  </a:cubicBezTo>
                  <a:cubicBezTo>
                    <a:pt x="19905" y="43740"/>
                    <a:pt x="22189" y="34699"/>
                    <a:pt x="22678" y="31530"/>
                  </a:cubicBezTo>
                  <a:cubicBezTo>
                    <a:pt x="24411" y="34019"/>
                    <a:pt x="27117" y="41619"/>
                    <a:pt x="31570" y="41619"/>
                  </a:cubicBezTo>
                  <a:cubicBezTo>
                    <a:pt x="32220" y="41619"/>
                    <a:pt x="32907" y="41457"/>
                    <a:pt x="33634" y="41093"/>
                  </a:cubicBezTo>
                  <a:cubicBezTo>
                    <a:pt x="40459" y="37966"/>
                    <a:pt x="30690" y="25983"/>
                    <a:pt x="27426" y="22011"/>
                  </a:cubicBezTo>
                  <a:cubicBezTo>
                    <a:pt x="30575" y="21441"/>
                    <a:pt x="41440" y="21897"/>
                    <a:pt x="39158" y="16465"/>
                  </a:cubicBezTo>
                  <a:cubicBezTo>
                    <a:pt x="38160" y="14183"/>
                    <a:pt x="35417" y="13577"/>
                    <a:pt x="32271" y="13577"/>
                  </a:cubicBezTo>
                  <a:cubicBezTo>
                    <a:pt x="29155" y="13577"/>
                    <a:pt x="25644" y="14172"/>
                    <a:pt x="23043" y="14319"/>
                  </a:cubicBezTo>
                  <a:cubicBezTo>
                    <a:pt x="30162" y="10576"/>
                    <a:pt x="27373" y="1"/>
                    <a:pt x="17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17"/>
            <p:cNvSpPr/>
            <p:nvPr/>
          </p:nvSpPr>
          <p:spPr>
            <a:xfrm>
              <a:off x="1451398" y="1490145"/>
              <a:ext cx="109390" cy="85637"/>
            </a:xfrm>
            <a:custGeom>
              <a:rect b="b" l="l" r="r" t="t"/>
              <a:pathLst>
                <a:path extrusionOk="0" h="2055" w="2625">
                  <a:moveTo>
                    <a:pt x="1324" y="0"/>
                  </a:moveTo>
                  <a:cubicBezTo>
                    <a:pt x="0" y="0"/>
                    <a:pt x="0" y="2054"/>
                    <a:pt x="1324" y="2054"/>
                  </a:cubicBezTo>
                  <a:cubicBezTo>
                    <a:pt x="2625" y="2054"/>
                    <a:pt x="2625" y="0"/>
                    <a:pt x="1324"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17"/>
            <p:cNvSpPr/>
            <p:nvPr/>
          </p:nvSpPr>
          <p:spPr>
            <a:xfrm>
              <a:off x="1650179" y="1462557"/>
              <a:ext cx="109432" cy="84679"/>
            </a:xfrm>
            <a:custGeom>
              <a:rect b="b" l="l" r="r" t="t"/>
              <a:pathLst>
                <a:path extrusionOk="0" h="2032" w="2626">
                  <a:moveTo>
                    <a:pt x="1302" y="0"/>
                  </a:moveTo>
                  <a:cubicBezTo>
                    <a:pt x="1" y="0"/>
                    <a:pt x="1" y="2032"/>
                    <a:pt x="1302" y="2032"/>
                  </a:cubicBezTo>
                  <a:cubicBezTo>
                    <a:pt x="2625" y="2032"/>
                    <a:pt x="2625" y="0"/>
                    <a:pt x="1302"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17"/>
            <p:cNvSpPr/>
            <p:nvPr/>
          </p:nvSpPr>
          <p:spPr>
            <a:xfrm>
              <a:off x="1272537" y="1597619"/>
              <a:ext cx="218822" cy="170274"/>
            </a:xfrm>
            <a:custGeom>
              <a:rect b="b" l="l" r="r" t="t"/>
              <a:pathLst>
                <a:path extrusionOk="0" h="4086" w="5251">
                  <a:moveTo>
                    <a:pt x="2626" y="0"/>
                  </a:moveTo>
                  <a:cubicBezTo>
                    <a:pt x="1" y="0"/>
                    <a:pt x="1" y="4086"/>
                    <a:pt x="2626" y="4086"/>
                  </a:cubicBezTo>
                  <a:cubicBezTo>
                    <a:pt x="5251" y="4086"/>
                    <a:pt x="5251" y="0"/>
                    <a:pt x="2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17"/>
            <p:cNvSpPr/>
            <p:nvPr/>
          </p:nvSpPr>
          <p:spPr>
            <a:xfrm>
              <a:off x="1751027" y="1524358"/>
              <a:ext cx="218781" cy="169357"/>
            </a:xfrm>
            <a:custGeom>
              <a:rect b="b" l="l" r="r" t="t"/>
              <a:pathLst>
                <a:path extrusionOk="0" h="4064" w="5250">
                  <a:moveTo>
                    <a:pt x="2625" y="1"/>
                  </a:moveTo>
                  <a:cubicBezTo>
                    <a:pt x="0" y="1"/>
                    <a:pt x="0" y="4064"/>
                    <a:pt x="2625" y="4064"/>
                  </a:cubicBezTo>
                  <a:cubicBezTo>
                    <a:pt x="5250" y="4064"/>
                    <a:pt x="5250" y="1"/>
                    <a:pt x="2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17"/>
            <p:cNvSpPr/>
            <p:nvPr/>
          </p:nvSpPr>
          <p:spPr>
            <a:xfrm>
              <a:off x="1518200" y="1590452"/>
              <a:ext cx="211363" cy="85012"/>
            </a:xfrm>
            <a:custGeom>
              <a:rect b="b" l="l" r="r" t="t"/>
              <a:pathLst>
                <a:path extrusionOk="0" h="2040" w="5072">
                  <a:moveTo>
                    <a:pt x="4773" y="0"/>
                  </a:moveTo>
                  <a:cubicBezTo>
                    <a:pt x="4673" y="0"/>
                    <a:pt x="4574" y="53"/>
                    <a:pt x="4537" y="172"/>
                  </a:cubicBezTo>
                  <a:cubicBezTo>
                    <a:pt x="4267" y="1076"/>
                    <a:pt x="3281" y="1525"/>
                    <a:pt x="2307" y="1525"/>
                  </a:cubicBezTo>
                  <a:cubicBezTo>
                    <a:pt x="1632" y="1525"/>
                    <a:pt x="963" y="1310"/>
                    <a:pt x="543" y="880"/>
                  </a:cubicBezTo>
                  <a:cubicBezTo>
                    <a:pt x="492" y="829"/>
                    <a:pt x="434" y="808"/>
                    <a:pt x="378" y="808"/>
                  </a:cubicBezTo>
                  <a:cubicBezTo>
                    <a:pt x="181" y="808"/>
                    <a:pt x="0" y="1068"/>
                    <a:pt x="177" y="1245"/>
                  </a:cubicBezTo>
                  <a:cubicBezTo>
                    <a:pt x="700" y="1777"/>
                    <a:pt x="1495" y="2040"/>
                    <a:pt x="2295" y="2040"/>
                  </a:cubicBezTo>
                  <a:cubicBezTo>
                    <a:pt x="3487" y="2040"/>
                    <a:pt x="4689" y="1456"/>
                    <a:pt x="5016" y="309"/>
                  </a:cubicBezTo>
                  <a:cubicBezTo>
                    <a:pt x="5071" y="118"/>
                    <a:pt x="4921" y="0"/>
                    <a:pt x="4773"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17"/>
            <p:cNvSpPr/>
            <p:nvPr/>
          </p:nvSpPr>
          <p:spPr>
            <a:xfrm>
              <a:off x="1631176" y="1956216"/>
              <a:ext cx="163648" cy="127476"/>
            </a:xfrm>
            <a:custGeom>
              <a:rect b="b" l="l" r="r" t="t"/>
              <a:pathLst>
                <a:path extrusionOk="0" h="3059" w="3927">
                  <a:moveTo>
                    <a:pt x="1963" y="0"/>
                  </a:moveTo>
                  <a:cubicBezTo>
                    <a:pt x="0" y="0"/>
                    <a:pt x="0" y="3059"/>
                    <a:pt x="1963" y="3059"/>
                  </a:cubicBezTo>
                  <a:cubicBezTo>
                    <a:pt x="3926" y="3059"/>
                    <a:pt x="3926" y="0"/>
                    <a:pt x="1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17"/>
            <p:cNvSpPr/>
            <p:nvPr/>
          </p:nvSpPr>
          <p:spPr>
            <a:xfrm>
              <a:off x="1661597" y="2116949"/>
              <a:ext cx="164606" cy="127518"/>
            </a:xfrm>
            <a:custGeom>
              <a:rect b="b" l="l" r="r" t="t"/>
              <a:pathLst>
                <a:path extrusionOk="0" h="3060" w="3950">
                  <a:moveTo>
                    <a:pt x="1986" y="1"/>
                  </a:moveTo>
                  <a:cubicBezTo>
                    <a:pt x="0" y="1"/>
                    <a:pt x="0" y="3059"/>
                    <a:pt x="1986" y="3059"/>
                  </a:cubicBezTo>
                  <a:cubicBezTo>
                    <a:pt x="3949" y="3059"/>
                    <a:pt x="3949" y="1"/>
                    <a:pt x="19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17"/>
            <p:cNvSpPr/>
            <p:nvPr/>
          </p:nvSpPr>
          <p:spPr>
            <a:xfrm>
              <a:off x="1692977" y="2281516"/>
              <a:ext cx="164606" cy="127518"/>
            </a:xfrm>
            <a:custGeom>
              <a:rect b="b" l="l" r="r" t="t"/>
              <a:pathLst>
                <a:path extrusionOk="0" h="3060" w="3950">
                  <a:moveTo>
                    <a:pt x="1987" y="1"/>
                  </a:moveTo>
                  <a:cubicBezTo>
                    <a:pt x="1" y="1"/>
                    <a:pt x="1" y="3059"/>
                    <a:pt x="1987" y="3059"/>
                  </a:cubicBezTo>
                  <a:cubicBezTo>
                    <a:pt x="3949" y="3059"/>
                    <a:pt x="3949" y="1"/>
                    <a:pt x="1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17"/>
            <p:cNvSpPr/>
            <p:nvPr/>
          </p:nvSpPr>
          <p:spPr>
            <a:xfrm>
              <a:off x="1036668" y="1886413"/>
              <a:ext cx="102764" cy="373844"/>
            </a:xfrm>
            <a:custGeom>
              <a:rect b="b" l="l" r="r" t="t"/>
              <a:pathLst>
                <a:path extrusionOk="0" h="8971" w="2466">
                  <a:moveTo>
                    <a:pt x="687" y="1"/>
                  </a:moveTo>
                  <a:cubicBezTo>
                    <a:pt x="333" y="1"/>
                    <a:pt x="1" y="229"/>
                    <a:pt x="46" y="694"/>
                  </a:cubicBezTo>
                  <a:cubicBezTo>
                    <a:pt x="274" y="3228"/>
                    <a:pt x="708" y="5738"/>
                    <a:pt x="982" y="8295"/>
                  </a:cubicBezTo>
                  <a:cubicBezTo>
                    <a:pt x="1039" y="8743"/>
                    <a:pt x="1426" y="8971"/>
                    <a:pt x="1785" y="8971"/>
                  </a:cubicBezTo>
                  <a:cubicBezTo>
                    <a:pt x="2139" y="8971"/>
                    <a:pt x="2465" y="8748"/>
                    <a:pt x="2420" y="8295"/>
                  </a:cubicBezTo>
                  <a:cubicBezTo>
                    <a:pt x="2123" y="5738"/>
                    <a:pt x="1689" y="3228"/>
                    <a:pt x="1461" y="694"/>
                  </a:cubicBezTo>
                  <a:cubicBezTo>
                    <a:pt x="1427" y="235"/>
                    <a:pt x="1046" y="1"/>
                    <a:pt x="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17"/>
            <p:cNvSpPr/>
            <p:nvPr/>
          </p:nvSpPr>
          <p:spPr>
            <a:xfrm>
              <a:off x="2281776" y="1730765"/>
              <a:ext cx="99931" cy="363301"/>
            </a:xfrm>
            <a:custGeom>
              <a:rect b="b" l="l" r="r" t="t"/>
              <a:pathLst>
                <a:path extrusionOk="0" h="8718" w="2398">
                  <a:moveTo>
                    <a:pt x="694" y="1"/>
                  </a:moveTo>
                  <a:cubicBezTo>
                    <a:pt x="337" y="1"/>
                    <a:pt x="1" y="229"/>
                    <a:pt x="46" y="686"/>
                  </a:cubicBezTo>
                  <a:cubicBezTo>
                    <a:pt x="252" y="3196"/>
                    <a:pt x="594" y="5707"/>
                    <a:pt x="936" y="8195"/>
                  </a:cubicBezTo>
                  <a:cubicBezTo>
                    <a:pt x="991" y="8560"/>
                    <a:pt x="1243" y="8717"/>
                    <a:pt x="1519" y="8717"/>
                  </a:cubicBezTo>
                  <a:cubicBezTo>
                    <a:pt x="1932" y="8717"/>
                    <a:pt x="2397" y="8364"/>
                    <a:pt x="2329" y="7830"/>
                  </a:cubicBezTo>
                  <a:cubicBezTo>
                    <a:pt x="1986" y="5456"/>
                    <a:pt x="1667" y="3082"/>
                    <a:pt x="1461" y="686"/>
                  </a:cubicBezTo>
                  <a:cubicBezTo>
                    <a:pt x="1427" y="229"/>
                    <a:pt x="1051" y="1"/>
                    <a:pt x="6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17"/>
            <p:cNvSpPr/>
            <p:nvPr/>
          </p:nvSpPr>
          <p:spPr>
            <a:xfrm>
              <a:off x="1285331" y="2774508"/>
              <a:ext cx="459981" cy="117892"/>
            </a:xfrm>
            <a:custGeom>
              <a:rect b="b" l="l" r="r" t="t"/>
              <a:pathLst>
                <a:path extrusionOk="0" h="2829" w="11038">
                  <a:moveTo>
                    <a:pt x="1059" y="0"/>
                  </a:moveTo>
                  <a:cubicBezTo>
                    <a:pt x="270" y="0"/>
                    <a:pt x="0" y="1215"/>
                    <a:pt x="835" y="1386"/>
                  </a:cubicBezTo>
                  <a:cubicBezTo>
                    <a:pt x="3917" y="1957"/>
                    <a:pt x="6998" y="2528"/>
                    <a:pt x="10125" y="2824"/>
                  </a:cubicBezTo>
                  <a:cubicBezTo>
                    <a:pt x="10154" y="2827"/>
                    <a:pt x="10181" y="2829"/>
                    <a:pt x="10208" y="2829"/>
                  </a:cubicBezTo>
                  <a:cubicBezTo>
                    <a:pt x="11037" y="2829"/>
                    <a:pt x="11010" y="1498"/>
                    <a:pt x="10125" y="1409"/>
                  </a:cubicBezTo>
                  <a:cubicBezTo>
                    <a:pt x="7135" y="1113"/>
                    <a:pt x="4168" y="565"/>
                    <a:pt x="1223" y="17"/>
                  </a:cubicBezTo>
                  <a:cubicBezTo>
                    <a:pt x="1166" y="6"/>
                    <a:pt x="1112" y="0"/>
                    <a:pt x="1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17"/>
            <p:cNvSpPr/>
            <p:nvPr/>
          </p:nvSpPr>
          <p:spPr>
            <a:xfrm>
              <a:off x="1969436" y="2639654"/>
              <a:ext cx="430602" cy="227657"/>
            </a:xfrm>
            <a:custGeom>
              <a:rect b="b" l="l" r="r" t="t"/>
              <a:pathLst>
                <a:path extrusionOk="0" h="5463" w="10333">
                  <a:moveTo>
                    <a:pt x="9349" y="0"/>
                  </a:moveTo>
                  <a:cubicBezTo>
                    <a:pt x="9231" y="0"/>
                    <a:pt x="9105" y="38"/>
                    <a:pt x="8979" y="126"/>
                  </a:cubicBezTo>
                  <a:cubicBezTo>
                    <a:pt x="6423" y="1815"/>
                    <a:pt x="3707" y="3139"/>
                    <a:pt x="785" y="4052"/>
                  </a:cubicBezTo>
                  <a:cubicBezTo>
                    <a:pt x="0" y="4300"/>
                    <a:pt x="224" y="5463"/>
                    <a:pt x="933" y="5463"/>
                  </a:cubicBezTo>
                  <a:cubicBezTo>
                    <a:pt x="1008" y="5463"/>
                    <a:pt x="1088" y="5450"/>
                    <a:pt x="1173" y="5421"/>
                  </a:cubicBezTo>
                  <a:cubicBezTo>
                    <a:pt x="4209" y="4463"/>
                    <a:pt x="7039" y="3116"/>
                    <a:pt x="9687" y="1358"/>
                  </a:cubicBezTo>
                  <a:cubicBezTo>
                    <a:pt x="10333" y="940"/>
                    <a:pt x="9935" y="0"/>
                    <a:pt x="93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17"/>
            <p:cNvSpPr/>
            <p:nvPr/>
          </p:nvSpPr>
          <p:spPr>
            <a:xfrm>
              <a:off x="1114638" y="1865410"/>
              <a:ext cx="135436" cy="392347"/>
            </a:xfrm>
            <a:custGeom>
              <a:rect b="b" l="l" r="r" t="t"/>
              <a:pathLst>
                <a:path extrusionOk="0" h="9415" w="3250">
                  <a:moveTo>
                    <a:pt x="1150" y="1"/>
                  </a:moveTo>
                  <a:cubicBezTo>
                    <a:pt x="997" y="1"/>
                    <a:pt x="847" y="77"/>
                    <a:pt x="754" y="262"/>
                  </a:cubicBezTo>
                  <a:cubicBezTo>
                    <a:pt x="526" y="650"/>
                    <a:pt x="320" y="1038"/>
                    <a:pt x="115" y="1426"/>
                  </a:cubicBezTo>
                  <a:cubicBezTo>
                    <a:pt x="1" y="1632"/>
                    <a:pt x="24" y="1883"/>
                    <a:pt x="184" y="2042"/>
                  </a:cubicBezTo>
                  <a:cubicBezTo>
                    <a:pt x="431" y="2257"/>
                    <a:pt x="667" y="2484"/>
                    <a:pt x="908" y="2705"/>
                  </a:cubicBezTo>
                  <a:lnTo>
                    <a:pt x="908" y="2705"/>
                  </a:lnTo>
                  <a:cubicBezTo>
                    <a:pt x="774" y="2973"/>
                    <a:pt x="644" y="3244"/>
                    <a:pt x="503" y="3526"/>
                  </a:cubicBezTo>
                  <a:cubicBezTo>
                    <a:pt x="389" y="3709"/>
                    <a:pt x="389" y="3983"/>
                    <a:pt x="572" y="4142"/>
                  </a:cubicBezTo>
                  <a:cubicBezTo>
                    <a:pt x="821" y="4359"/>
                    <a:pt x="1059" y="4575"/>
                    <a:pt x="1302" y="4792"/>
                  </a:cubicBezTo>
                  <a:lnTo>
                    <a:pt x="1302" y="4792"/>
                  </a:lnTo>
                  <a:cubicBezTo>
                    <a:pt x="1170" y="5056"/>
                    <a:pt x="1030" y="5325"/>
                    <a:pt x="891" y="5603"/>
                  </a:cubicBezTo>
                  <a:cubicBezTo>
                    <a:pt x="777" y="5786"/>
                    <a:pt x="800" y="6060"/>
                    <a:pt x="960" y="6219"/>
                  </a:cubicBezTo>
                  <a:cubicBezTo>
                    <a:pt x="1187" y="6430"/>
                    <a:pt x="1425" y="6641"/>
                    <a:pt x="1659" y="6861"/>
                  </a:cubicBezTo>
                  <a:lnTo>
                    <a:pt x="1659" y="6861"/>
                  </a:lnTo>
                  <a:cubicBezTo>
                    <a:pt x="1507" y="7125"/>
                    <a:pt x="1348" y="7386"/>
                    <a:pt x="1188" y="7657"/>
                  </a:cubicBezTo>
                  <a:cubicBezTo>
                    <a:pt x="1074" y="7863"/>
                    <a:pt x="1119" y="8114"/>
                    <a:pt x="1279" y="8274"/>
                  </a:cubicBezTo>
                  <a:cubicBezTo>
                    <a:pt x="1576" y="8616"/>
                    <a:pt x="1873" y="8936"/>
                    <a:pt x="2192" y="9255"/>
                  </a:cubicBezTo>
                  <a:cubicBezTo>
                    <a:pt x="2294" y="9368"/>
                    <a:pt x="2412" y="9415"/>
                    <a:pt x="2527" y="9415"/>
                  </a:cubicBezTo>
                  <a:cubicBezTo>
                    <a:pt x="2903" y="9415"/>
                    <a:pt x="3249" y="8914"/>
                    <a:pt x="2900" y="8548"/>
                  </a:cubicBezTo>
                  <a:cubicBezTo>
                    <a:pt x="2690" y="8305"/>
                    <a:pt x="2479" y="8074"/>
                    <a:pt x="2261" y="7846"/>
                  </a:cubicBezTo>
                  <a:lnTo>
                    <a:pt x="2261" y="7846"/>
                  </a:lnTo>
                  <a:cubicBezTo>
                    <a:pt x="2415" y="7570"/>
                    <a:pt x="2578" y="7294"/>
                    <a:pt x="2740" y="7018"/>
                  </a:cubicBezTo>
                  <a:cubicBezTo>
                    <a:pt x="2854" y="6836"/>
                    <a:pt x="2831" y="6562"/>
                    <a:pt x="2649" y="6402"/>
                  </a:cubicBezTo>
                  <a:cubicBezTo>
                    <a:pt x="2416" y="6186"/>
                    <a:pt x="2184" y="5958"/>
                    <a:pt x="1951" y="5736"/>
                  </a:cubicBezTo>
                  <a:lnTo>
                    <a:pt x="1951" y="5736"/>
                  </a:lnTo>
                  <a:cubicBezTo>
                    <a:pt x="2092" y="5462"/>
                    <a:pt x="2234" y="5185"/>
                    <a:pt x="2375" y="4918"/>
                  </a:cubicBezTo>
                  <a:cubicBezTo>
                    <a:pt x="2466" y="4736"/>
                    <a:pt x="2466" y="4462"/>
                    <a:pt x="2306" y="4302"/>
                  </a:cubicBezTo>
                  <a:cubicBezTo>
                    <a:pt x="2057" y="4086"/>
                    <a:pt x="1807" y="3869"/>
                    <a:pt x="1566" y="3653"/>
                  </a:cubicBezTo>
                  <a:lnTo>
                    <a:pt x="1566" y="3653"/>
                  </a:lnTo>
                  <a:cubicBezTo>
                    <a:pt x="1706" y="3382"/>
                    <a:pt x="1847" y="3106"/>
                    <a:pt x="1987" y="2841"/>
                  </a:cubicBezTo>
                  <a:cubicBezTo>
                    <a:pt x="2078" y="2636"/>
                    <a:pt x="2078" y="2385"/>
                    <a:pt x="1895" y="2225"/>
                  </a:cubicBezTo>
                  <a:lnTo>
                    <a:pt x="1189" y="1584"/>
                  </a:lnTo>
                  <a:lnTo>
                    <a:pt x="1189" y="1584"/>
                  </a:lnTo>
                  <a:cubicBezTo>
                    <a:pt x="1338" y="1310"/>
                    <a:pt x="1480" y="1032"/>
                    <a:pt x="1622" y="764"/>
                  </a:cubicBezTo>
                  <a:cubicBezTo>
                    <a:pt x="1841" y="372"/>
                    <a:pt x="1489" y="1"/>
                    <a:pt x="1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17"/>
            <p:cNvSpPr/>
            <p:nvPr/>
          </p:nvSpPr>
          <p:spPr>
            <a:xfrm>
              <a:off x="2197138" y="1737099"/>
              <a:ext cx="112474" cy="363218"/>
            </a:xfrm>
            <a:custGeom>
              <a:rect b="b" l="l" r="r" t="t"/>
              <a:pathLst>
                <a:path extrusionOk="0" h="8716" w="2699">
                  <a:moveTo>
                    <a:pt x="1276" y="0"/>
                  </a:moveTo>
                  <a:cubicBezTo>
                    <a:pt x="1117" y="0"/>
                    <a:pt x="956" y="69"/>
                    <a:pt x="845" y="237"/>
                  </a:cubicBezTo>
                  <a:cubicBezTo>
                    <a:pt x="616" y="579"/>
                    <a:pt x="365" y="922"/>
                    <a:pt x="137" y="1287"/>
                  </a:cubicBezTo>
                  <a:cubicBezTo>
                    <a:pt x="0" y="1469"/>
                    <a:pt x="46" y="1743"/>
                    <a:pt x="206" y="1903"/>
                  </a:cubicBezTo>
                  <a:cubicBezTo>
                    <a:pt x="402" y="2100"/>
                    <a:pt x="599" y="2296"/>
                    <a:pt x="796" y="2493"/>
                  </a:cubicBezTo>
                  <a:lnTo>
                    <a:pt x="796" y="2493"/>
                  </a:lnTo>
                  <a:lnTo>
                    <a:pt x="274" y="3204"/>
                  </a:lnTo>
                  <a:cubicBezTo>
                    <a:pt x="137" y="3387"/>
                    <a:pt x="206" y="3661"/>
                    <a:pt x="365" y="3820"/>
                  </a:cubicBezTo>
                  <a:cubicBezTo>
                    <a:pt x="560" y="4015"/>
                    <a:pt x="754" y="4219"/>
                    <a:pt x="942" y="4420"/>
                  </a:cubicBezTo>
                  <a:lnTo>
                    <a:pt x="942" y="4420"/>
                  </a:lnTo>
                  <a:cubicBezTo>
                    <a:pt x="765" y="4661"/>
                    <a:pt x="588" y="4903"/>
                    <a:pt x="411" y="5144"/>
                  </a:cubicBezTo>
                  <a:cubicBezTo>
                    <a:pt x="297" y="5327"/>
                    <a:pt x="343" y="5624"/>
                    <a:pt x="502" y="5761"/>
                  </a:cubicBezTo>
                  <a:cubicBezTo>
                    <a:pt x="702" y="5960"/>
                    <a:pt x="902" y="6160"/>
                    <a:pt x="1102" y="6367"/>
                  </a:cubicBezTo>
                  <a:lnTo>
                    <a:pt x="1102" y="6367"/>
                  </a:lnTo>
                  <a:cubicBezTo>
                    <a:pt x="933" y="6606"/>
                    <a:pt x="769" y="6845"/>
                    <a:pt x="594" y="7084"/>
                  </a:cubicBezTo>
                  <a:cubicBezTo>
                    <a:pt x="479" y="7267"/>
                    <a:pt x="525" y="7564"/>
                    <a:pt x="685" y="7701"/>
                  </a:cubicBezTo>
                  <a:cubicBezTo>
                    <a:pt x="982" y="7997"/>
                    <a:pt x="1301" y="8294"/>
                    <a:pt x="1598" y="8568"/>
                  </a:cubicBezTo>
                  <a:cubicBezTo>
                    <a:pt x="1707" y="8672"/>
                    <a:pt x="1829" y="8716"/>
                    <a:pt x="1947" y="8716"/>
                  </a:cubicBezTo>
                  <a:cubicBezTo>
                    <a:pt x="2347" y="8716"/>
                    <a:pt x="2699" y="8213"/>
                    <a:pt x="2328" y="7860"/>
                  </a:cubicBezTo>
                  <a:cubicBezTo>
                    <a:pt x="2115" y="7662"/>
                    <a:pt x="1911" y="7474"/>
                    <a:pt x="1704" y="7282"/>
                  </a:cubicBezTo>
                  <a:lnTo>
                    <a:pt x="1704" y="7282"/>
                  </a:lnTo>
                  <a:cubicBezTo>
                    <a:pt x="1867" y="7040"/>
                    <a:pt x="2035" y="6794"/>
                    <a:pt x="2191" y="6559"/>
                  </a:cubicBezTo>
                  <a:cubicBezTo>
                    <a:pt x="2328" y="6377"/>
                    <a:pt x="2260" y="6103"/>
                    <a:pt x="2123" y="5943"/>
                  </a:cubicBezTo>
                  <a:cubicBezTo>
                    <a:pt x="1926" y="5746"/>
                    <a:pt x="1729" y="5550"/>
                    <a:pt x="1533" y="5353"/>
                  </a:cubicBezTo>
                  <a:lnTo>
                    <a:pt x="1533" y="5353"/>
                  </a:lnTo>
                  <a:cubicBezTo>
                    <a:pt x="1705" y="5116"/>
                    <a:pt x="1874" y="4879"/>
                    <a:pt x="2032" y="4642"/>
                  </a:cubicBezTo>
                  <a:cubicBezTo>
                    <a:pt x="2169" y="4437"/>
                    <a:pt x="2100" y="4163"/>
                    <a:pt x="1963" y="4026"/>
                  </a:cubicBezTo>
                  <a:cubicBezTo>
                    <a:pt x="1769" y="3817"/>
                    <a:pt x="1576" y="3618"/>
                    <a:pt x="1382" y="3423"/>
                  </a:cubicBezTo>
                  <a:lnTo>
                    <a:pt x="1382" y="3423"/>
                  </a:lnTo>
                  <a:lnTo>
                    <a:pt x="1895" y="2702"/>
                  </a:lnTo>
                  <a:cubicBezTo>
                    <a:pt x="2032" y="2519"/>
                    <a:pt x="1963" y="2223"/>
                    <a:pt x="1826" y="2086"/>
                  </a:cubicBezTo>
                  <a:cubicBezTo>
                    <a:pt x="1628" y="1873"/>
                    <a:pt x="1430" y="1670"/>
                    <a:pt x="1233" y="1470"/>
                  </a:cubicBezTo>
                  <a:lnTo>
                    <a:pt x="1233" y="1470"/>
                  </a:lnTo>
                  <a:cubicBezTo>
                    <a:pt x="1399" y="1232"/>
                    <a:pt x="1562" y="991"/>
                    <a:pt x="1735" y="739"/>
                  </a:cubicBezTo>
                  <a:cubicBezTo>
                    <a:pt x="1988" y="359"/>
                    <a:pt x="1637" y="0"/>
                    <a:pt x="1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17"/>
            <p:cNvSpPr/>
            <p:nvPr/>
          </p:nvSpPr>
          <p:spPr>
            <a:xfrm>
              <a:off x="1284706" y="2693620"/>
              <a:ext cx="497070" cy="122559"/>
            </a:xfrm>
            <a:custGeom>
              <a:rect b="b" l="l" r="r" t="t"/>
              <a:pathLst>
                <a:path extrusionOk="0" h="2941" w="11928">
                  <a:moveTo>
                    <a:pt x="1880" y="883"/>
                  </a:moveTo>
                  <a:cubicBezTo>
                    <a:pt x="1864" y="891"/>
                    <a:pt x="1848" y="900"/>
                    <a:pt x="1832" y="908"/>
                  </a:cubicBezTo>
                  <a:cubicBezTo>
                    <a:pt x="1848" y="899"/>
                    <a:pt x="1864" y="890"/>
                    <a:pt x="1880" y="883"/>
                  </a:cubicBezTo>
                  <a:close/>
                  <a:moveTo>
                    <a:pt x="7403" y="1447"/>
                  </a:moveTo>
                  <a:cubicBezTo>
                    <a:pt x="7427" y="1456"/>
                    <a:pt x="7440" y="1464"/>
                    <a:pt x="7437" y="1464"/>
                  </a:cubicBezTo>
                  <a:cubicBezTo>
                    <a:pt x="7435" y="1464"/>
                    <a:pt x="7424" y="1459"/>
                    <a:pt x="7403" y="1447"/>
                  </a:cubicBezTo>
                  <a:close/>
                  <a:moveTo>
                    <a:pt x="8411" y="1899"/>
                  </a:moveTo>
                  <a:cubicBezTo>
                    <a:pt x="8411" y="1899"/>
                    <a:pt x="8414" y="1900"/>
                    <a:pt x="8420" y="1904"/>
                  </a:cubicBezTo>
                  <a:lnTo>
                    <a:pt x="8420" y="1904"/>
                  </a:lnTo>
                  <a:cubicBezTo>
                    <a:pt x="8414" y="1901"/>
                    <a:pt x="8411" y="1899"/>
                    <a:pt x="8411" y="1899"/>
                  </a:cubicBezTo>
                  <a:close/>
                  <a:moveTo>
                    <a:pt x="10019" y="1908"/>
                  </a:moveTo>
                  <a:cubicBezTo>
                    <a:pt x="10031" y="1913"/>
                    <a:pt x="10037" y="1916"/>
                    <a:pt x="10036" y="1916"/>
                  </a:cubicBezTo>
                  <a:cubicBezTo>
                    <a:pt x="10035" y="1916"/>
                    <a:pt x="10029" y="1914"/>
                    <a:pt x="10019" y="1908"/>
                  </a:cubicBezTo>
                  <a:close/>
                  <a:moveTo>
                    <a:pt x="702" y="0"/>
                  </a:moveTo>
                  <a:cubicBezTo>
                    <a:pt x="279" y="0"/>
                    <a:pt x="1" y="671"/>
                    <a:pt x="439" y="976"/>
                  </a:cubicBezTo>
                  <a:cubicBezTo>
                    <a:pt x="873" y="1250"/>
                    <a:pt x="1307" y="1547"/>
                    <a:pt x="1740" y="1821"/>
                  </a:cubicBezTo>
                  <a:cubicBezTo>
                    <a:pt x="1816" y="1875"/>
                    <a:pt x="1902" y="1898"/>
                    <a:pt x="1988" y="1898"/>
                  </a:cubicBezTo>
                  <a:cubicBezTo>
                    <a:pt x="2084" y="1898"/>
                    <a:pt x="2181" y="1869"/>
                    <a:pt x="2265" y="1821"/>
                  </a:cubicBezTo>
                  <a:cubicBezTo>
                    <a:pt x="2613" y="1638"/>
                    <a:pt x="2961" y="1455"/>
                    <a:pt x="3309" y="1284"/>
                  </a:cubicBezTo>
                  <a:lnTo>
                    <a:pt x="3309" y="1284"/>
                  </a:lnTo>
                  <a:cubicBezTo>
                    <a:pt x="3364" y="1314"/>
                    <a:pt x="3462" y="1370"/>
                    <a:pt x="3612" y="1479"/>
                  </a:cubicBezTo>
                  <a:cubicBezTo>
                    <a:pt x="3840" y="1684"/>
                    <a:pt x="4091" y="1867"/>
                    <a:pt x="4342" y="2049"/>
                  </a:cubicBezTo>
                  <a:cubicBezTo>
                    <a:pt x="4413" y="2099"/>
                    <a:pt x="4492" y="2119"/>
                    <a:pt x="4572" y="2119"/>
                  </a:cubicBezTo>
                  <a:cubicBezTo>
                    <a:pt x="4674" y="2119"/>
                    <a:pt x="4778" y="2088"/>
                    <a:pt x="4867" y="2049"/>
                  </a:cubicBezTo>
                  <a:cubicBezTo>
                    <a:pt x="5215" y="1893"/>
                    <a:pt x="5576" y="1736"/>
                    <a:pt x="5940" y="1570"/>
                  </a:cubicBezTo>
                  <a:lnTo>
                    <a:pt x="5940" y="1570"/>
                  </a:lnTo>
                  <a:cubicBezTo>
                    <a:pt x="6238" y="1822"/>
                    <a:pt x="6539" y="2084"/>
                    <a:pt x="6853" y="2346"/>
                  </a:cubicBezTo>
                  <a:cubicBezTo>
                    <a:pt x="6940" y="2415"/>
                    <a:pt x="7078" y="2484"/>
                    <a:pt x="7209" y="2484"/>
                  </a:cubicBezTo>
                  <a:cubicBezTo>
                    <a:pt x="7252" y="2484"/>
                    <a:pt x="7294" y="2477"/>
                    <a:pt x="7333" y="2460"/>
                  </a:cubicBezTo>
                  <a:cubicBezTo>
                    <a:pt x="7730" y="2301"/>
                    <a:pt x="8127" y="2142"/>
                    <a:pt x="8525" y="1983"/>
                  </a:cubicBezTo>
                  <a:lnTo>
                    <a:pt x="8525" y="1983"/>
                  </a:lnTo>
                  <a:cubicBezTo>
                    <a:pt x="8573" y="2024"/>
                    <a:pt x="8639" y="2081"/>
                    <a:pt x="8725" y="2163"/>
                  </a:cubicBezTo>
                  <a:cubicBezTo>
                    <a:pt x="8976" y="2369"/>
                    <a:pt x="9204" y="2574"/>
                    <a:pt x="9433" y="2780"/>
                  </a:cubicBezTo>
                  <a:cubicBezTo>
                    <a:pt x="9537" y="2867"/>
                    <a:pt x="9667" y="2940"/>
                    <a:pt x="9805" y="2940"/>
                  </a:cubicBezTo>
                  <a:cubicBezTo>
                    <a:pt x="9847" y="2940"/>
                    <a:pt x="9891" y="2933"/>
                    <a:pt x="9935" y="2917"/>
                  </a:cubicBezTo>
                  <a:cubicBezTo>
                    <a:pt x="10414" y="2734"/>
                    <a:pt x="10893" y="2574"/>
                    <a:pt x="11395" y="2392"/>
                  </a:cubicBezTo>
                  <a:cubicBezTo>
                    <a:pt x="11928" y="2187"/>
                    <a:pt x="11781" y="1376"/>
                    <a:pt x="11300" y="1376"/>
                  </a:cubicBezTo>
                  <a:cubicBezTo>
                    <a:pt x="11245" y="1376"/>
                    <a:pt x="11185" y="1387"/>
                    <a:pt x="11122" y="1410"/>
                  </a:cubicBezTo>
                  <a:cubicBezTo>
                    <a:pt x="10726" y="1549"/>
                    <a:pt x="10330" y="1687"/>
                    <a:pt x="9920" y="1841"/>
                  </a:cubicBezTo>
                  <a:lnTo>
                    <a:pt x="9920" y="1841"/>
                  </a:lnTo>
                  <a:cubicBezTo>
                    <a:pt x="9868" y="1802"/>
                    <a:pt x="9798" y="1744"/>
                    <a:pt x="9706" y="1661"/>
                  </a:cubicBezTo>
                  <a:cubicBezTo>
                    <a:pt x="9478" y="1456"/>
                    <a:pt x="9227" y="1228"/>
                    <a:pt x="8999" y="1022"/>
                  </a:cubicBezTo>
                  <a:cubicBezTo>
                    <a:pt x="8912" y="935"/>
                    <a:pt x="8772" y="862"/>
                    <a:pt x="8630" y="862"/>
                  </a:cubicBezTo>
                  <a:cubicBezTo>
                    <a:pt x="8585" y="862"/>
                    <a:pt x="8540" y="869"/>
                    <a:pt x="8497" y="885"/>
                  </a:cubicBezTo>
                  <a:cubicBezTo>
                    <a:pt x="8115" y="1066"/>
                    <a:pt x="7716" y="1229"/>
                    <a:pt x="7315" y="1390"/>
                  </a:cubicBezTo>
                  <a:lnTo>
                    <a:pt x="7315" y="1390"/>
                  </a:lnTo>
                  <a:cubicBezTo>
                    <a:pt x="7263" y="1354"/>
                    <a:pt x="7194" y="1302"/>
                    <a:pt x="7104" y="1228"/>
                  </a:cubicBezTo>
                  <a:cubicBezTo>
                    <a:pt x="6853" y="1022"/>
                    <a:pt x="6625" y="817"/>
                    <a:pt x="6374" y="611"/>
                  </a:cubicBezTo>
                  <a:cubicBezTo>
                    <a:pt x="6267" y="518"/>
                    <a:pt x="6153" y="471"/>
                    <a:pt x="6031" y="471"/>
                  </a:cubicBezTo>
                  <a:cubicBezTo>
                    <a:pt x="5944" y="471"/>
                    <a:pt x="5853" y="495"/>
                    <a:pt x="5758" y="543"/>
                  </a:cubicBezTo>
                  <a:cubicBezTo>
                    <a:pt x="5412" y="707"/>
                    <a:pt x="5051" y="856"/>
                    <a:pt x="4700" y="1014"/>
                  </a:cubicBezTo>
                  <a:lnTo>
                    <a:pt x="4700" y="1014"/>
                  </a:lnTo>
                  <a:cubicBezTo>
                    <a:pt x="4649" y="988"/>
                    <a:pt x="4546" y="935"/>
                    <a:pt x="4388" y="817"/>
                  </a:cubicBezTo>
                  <a:cubicBezTo>
                    <a:pt x="4137" y="611"/>
                    <a:pt x="3886" y="429"/>
                    <a:pt x="3635" y="223"/>
                  </a:cubicBezTo>
                  <a:cubicBezTo>
                    <a:pt x="3575" y="173"/>
                    <a:pt x="3497" y="154"/>
                    <a:pt x="3415" y="154"/>
                  </a:cubicBezTo>
                  <a:cubicBezTo>
                    <a:pt x="3310" y="154"/>
                    <a:pt x="3199" y="185"/>
                    <a:pt x="3110" y="223"/>
                  </a:cubicBezTo>
                  <a:cubicBezTo>
                    <a:pt x="2753" y="411"/>
                    <a:pt x="2411" y="599"/>
                    <a:pt x="2060" y="787"/>
                  </a:cubicBezTo>
                  <a:lnTo>
                    <a:pt x="2060" y="787"/>
                  </a:lnTo>
                  <a:cubicBezTo>
                    <a:pt x="2001" y="763"/>
                    <a:pt x="1897" y="713"/>
                    <a:pt x="1740" y="611"/>
                  </a:cubicBezTo>
                  <a:cubicBezTo>
                    <a:pt x="1489" y="429"/>
                    <a:pt x="1215" y="269"/>
                    <a:pt x="964" y="86"/>
                  </a:cubicBezTo>
                  <a:cubicBezTo>
                    <a:pt x="874" y="26"/>
                    <a:pt x="785"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17"/>
            <p:cNvSpPr/>
            <p:nvPr/>
          </p:nvSpPr>
          <p:spPr>
            <a:xfrm>
              <a:off x="1915136" y="2566517"/>
              <a:ext cx="433644" cy="218114"/>
            </a:xfrm>
            <a:custGeom>
              <a:rect b="b" l="l" r="r" t="t"/>
              <a:pathLst>
                <a:path extrusionOk="0" h="5234" w="10406">
                  <a:moveTo>
                    <a:pt x="9704" y="1"/>
                  </a:moveTo>
                  <a:cubicBezTo>
                    <a:pt x="9548" y="1"/>
                    <a:pt x="9389" y="70"/>
                    <a:pt x="9278" y="237"/>
                  </a:cubicBezTo>
                  <a:cubicBezTo>
                    <a:pt x="9082" y="557"/>
                    <a:pt x="8873" y="877"/>
                    <a:pt x="8671" y="1208"/>
                  </a:cubicBezTo>
                  <a:lnTo>
                    <a:pt x="8671" y="1208"/>
                  </a:lnTo>
                  <a:cubicBezTo>
                    <a:pt x="8318" y="1158"/>
                    <a:pt x="7959" y="1109"/>
                    <a:pt x="7612" y="1059"/>
                  </a:cubicBezTo>
                  <a:cubicBezTo>
                    <a:pt x="7560" y="1049"/>
                    <a:pt x="7509" y="1043"/>
                    <a:pt x="7459" y="1043"/>
                  </a:cubicBezTo>
                  <a:cubicBezTo>
                    <a:pt x="7287" y="1043"/>
                    <a:pt x="7130" y="1110"/>
                    <a:pt x="7041" y="1287"/>
                  </a:cubicBezTo>
                  <a:cubicBezTo>
                    <a:pt x="6847" y="1604"/>
                    <a:pt x="6654" y="1935"/>
                    <a:pt x="6449" y="2258"/>
                  </a:cubicBezTo>
                  <a:lnTo>
                    <a:pt x="6449" y="2258"/>
                  </a:lnTo>
                  <a:cubicBezTo>
                    <a:pt x="6092" y="2209"/>
                    <a:pt x="5739" y="2159"/>
                    <a:pt x="5375" y="2109"/>
                  </a:cubicBezTo>
                  <a:cubicBezTo>
                    <a:pt x="5330" y="2100"/>
                    <a:pt x="5286" y="2096"/>
                    <a:pt x="5243" y="2096"/>
                  </a:cubicBezTo>
                  <a:cubicBezTo>
                    <a:pt x="5069" y="2096"/>
                    <a:pt x="4914" y="2172"/>
                    <a:pt x="4804" y="2337"/>
                  </a:cubicBezTo>
                  <a:cubicBezTo>
                    <a:pt x="4617" y="2644"/>
                    <a:pt x="4417" y="2951"/>
                    <a:pt x="4213" y="3267"/>
                  </a:cubicBezTo>
                  <a:lnTo>
                    <a:pt x="4213" y="3267"/>
                  </a:lnTo>
                  <a:lnTo>
                    <a:pt x="3138" y="3045"/>
                  </a:lnTo>
                  <a:cubicBezTo>
                    <a:pt x="3095" y="3037"/>
                    <a:pt x="3055" y="3033"/>
                    <a:pt x="3016" y="3033"/>
                  </a:cubicBezTo>
                  <a:cubicBezTo>
                    <a:pt x="2826" y="3033"/>
                    <a:pt x="2681" y="3125"/>
                    <a:pt x="2567" y="3296"/>
                  </a:cubicBezTo>
                  <a:cubicBezTo>
                    <a:pt x="2356" y="3572"/>
                    <a:pt x="2133" y="3848"/>
                    <a:pt x="1915" y="4125"/>
                  </a:cubicBezTo>
                  <a:lnTo>
                    <a:pt x="1915" y="4125"/>
                  </a:lnTo>
                  <a:lnTo>
                    <a:pt x="833" y="3775"/>
                  </a:lnTo>
                  <a:cubicBezTo>
                    <a:pt x="773" y="3756"/>
                    <a:pt x="716" y="3747"/>
                    <a:pt x="663" y="3747"/>
                  </a:cubicBezTo>
                  <a:cubicBezTo>
                    <a:pt x="154" y="3747"/>
                    <a:pt x="0" y="4571"/>
                    <a:pt x="559" y="4757"/>
                  </a:cubicBezTo>
                  <a:lnTo>
                    <a:pt x="1974" y="5213"/>
                  </a:lnTo>
                  <a:cubicBezTo>
                    <a:pt x="2019" y="5227"/>
                    <a:pt x="2064" y="5233"/>
                    <a:pt x="2108" y="5233"/>
                  </a:cubicBezTo>
                  <a:cubicBezTo>
                    <a:pt x="2281" y="5233"/>
                    <a:pt x="2435" y="5131"/>
                    <a:pt x="2544" y="4985"/>
                  </a:cubicBezTo>
                  <a:cubicBezTo>
                    <a:pt x="2762" y="4700"/>
                    <a:pt x="2980" y="4403"/>
                    <a:pt x="3198" y="4112"/>
                  </a:cubicBezTo>
                  <a:lnTo>
                    <a:pt x="3198" y="4112"/>
                  </a:lnTo>
                  <a:lnTo>
                    <a:pt x="4325" y="4323"/>
                  </a:lnTo>
                  <a:cubicBezTo>
                    <a:pt x="4375" y="4338"/>
                    <a:pt x="4425" y="4346"/>
                    <a:pt x="4472" y="4346"/>
                  </a:cubicBezTo>
                  <a:cubicBezTo>
                    <a:pt x="4641" y="4346"/>
                    <a:pt x="4789" y="4255"/>
                    <a:pt x="4895" y="4095"/>
                  </a:cubicBezTo>
                  <a:cubicBezTo>
                    <a:pt x="5089" y="3778"/>
                    <a:pt x="5296" y="3462"/>
                    <a:pt x="5506" y="3145"/>
                  </a:cubicBezTo>
                  <a:lnTo>
                    <a:pt x="5506" y="3145"/>
                  </a:lnTo>
                  <a:cubicBezTo>
                    <a:pt x="5859" y="3195"/>
                    <a:pt x="6216" y="3246"/>
                    <a:pt x="6585" y="3296"/>
                  </a:cubicBezTo>
                  <a:cubicBezTo>
                    <a:pt x="6629" y="3305"/>
                    <a:pt x="6673" y="3310"/>
                    <a:pt x="6716" y="3310"/>
                  </a:cubicBezTo>
                  <a:cubicBezTo>
                    <a:pt x="6891" y="3310"/>
                    <a:pt x="7045" y="3233"/>
                    <a:pt x="7155" y="3068"/>
                  </a:cubicBezTo>
                  <a:cubicBezTo>
                    <a:pt x="7346" y="2737"/>
                    <a:pt x="7538" y="2420"/>
                    <a:pt x="7729" y="2096"/>
                  </a:cubicBezTo>
                  <a:lnTo>
                    <a:pt x="7729" y="2096"/>
                  </a:lnTo>
                  <a:cubicBezTo>
                    <a:pt x="8086" y="2146"/>
                    <a:pt x="8448" y="2196"/>
                    <a:pt x="8799" y="2246"/>
                  </a:cubicBezTo>
                  <a:cubicBezTo>
                    <a:pt x="8836" y="2249"/>
                    <a:pt x="8872" y="2251"/>
                    <a:pt x="8907" y="2251"/>
                  </a:cubicBezTo>
                  <a:cubicBezTo>
                    <a:pt x="9109" y="2251"/>
                    <a:pt x="9272" y="2189"/>
                    <a:pt x="9369" y="1995"/>
                  </a:cubicBezTo>
                  <a:cubicBezTo>
                    <a:pt x="9643" y="1584"/>
                    <a:pt x="9894" y="1173"/>
                    <a:pt x="10168" y="740"/>
                  </a:cubicBezTo>
                  <a:cubicBezTo>
                    <a:pt x="10406" y="359"/>
                    <a:pt x="10060" y="1"/>
                    <a:pt x="9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17"/>
            <p:cNvSpPr/>
            <p:nvPr/>
          </p:nvSpPr>
          <p:spPr>
            <a:xfrm>
              <a:off x="1394181" y="1772688"/>
              <a:ext cx="272205" cy="194486"/>
            </a:xfrm>
            <a:custGeom>
              <a:rect b="b" l="l" r="r" t="t"/>
              <a:pathLst>
                <a:path extrusionOk="0" h="4667" w="6532">
                  <a:moveTo>
                    <a:pt x="1665" y="1"/>
                  </a:moveTo>
                  <a:cubicBezTo>
                    <a:pt x="704" y="1"/>
                    <a:pt x="26" y="573"/>
                    <a:pt x="26" y="2350"/>
                  </a:cubicBezTo>
                  <a:cubicBezTo>
                    <a:pt x="1" y="4064"/>
                    <a:pt x="644" y="4666"/>
                    <a:pt x="1556" y="4666"/>
                  </a:cubicBezTo>
                  <a:cubicBezTo>
                    <a:pt x="3086" y="4666"/>
                    <a:pt x="5373" y="2972"/>
                    <a:pt x="6532" y="1985"/>
                  </a:cubicBezTo>
                  <a:lnTo>
                    <a:pt x="6372" y="1665"/>
                  </a:lnTo>
                  <a:cubicBezTo>
                    <a:pt x="4989" y="1169"/>
                    <a:pt x="3038" y="1"/>
                    <a:pt x="16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17"/>
            <p:cNvSpPr/>
            <p:nvPr/>
          </p:nvSpPr>
          <p:spPr>
            <a:xfrm>
              <a:off x="1666348" y="1704219"/>
              <a:ext cx="273413" cy="192610"/>
            </a:xfrm>
            <a:custGeom>
              <a:rect b="b" l="l" r="r" t="t"/>
              <a:pathLst>
                <a:path extrusionOk="0" h="4622" w="6561">
                  <a:moveTo>
                    <a:pt x="4642" y="0"/>
                  </a:moveTo>
                  <a:cubicBezTo>
                    <a:pt x="4368" y="0"/>
                    <a:pt x="4043" y="97"/>
                    <a:pt x="3653" y="318"/>
                  </a:cubicBezTo>
                  <a:cubicBezTo>
                    <a:pt x="2397" y="980"/>
                    <a:pt x="914" y="2281"/>
                    <a:pt x="92" y="3468"/>
                  </a:cubicBezTo>
                  <a:lnTo>
                    <a:pt x="1" y="3468"/>
                  </a:lnTo>
                  <a:cubicBezTo>
                    <a:pt x="1256" y="3970"/>
                    <a:pt x="2831" y="4541"/>
                    <a:pt x="4315" y="4609"/>
                  </a:cubicBezTo>
                  <a:cubicBezTo>
                    <a:pt x="4498" y="4617"/>
                    <a:pt x="4668" y="4621"/>
                    <a:pt x="4826" y="4621"/>
                  </a:cubicBezTo>
                  <a:cubicBezTo>
                    <a:pt x="6138" y="4621"/>
                    <a:pt x="6560" y="4312"/>
                    <a:pt x="6255" y="2783"/>
                  </a:cubicBezTo>
                  <a:cubicBezTo>
                    <a:pt x="5983" y="1442"/>
                    <a:pt x="5697" y="0"/>
                    <a:pt x="46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17"/>
            <p:cNvSpPr/>
            <p:nvPr/>
          </p:nvSpPr>
          <p:spPr>
            <a:xfrm>
              <a:off x="1604505" y="1801150"/>
              <a:ext cx="131310" cy="101848"/>
            </a:xfrm>
            <a:custGeom>
              <a:rect b="b" l="l" r="r" t="t"/>
              <a:pathLst>
                <a:path extrusionOk="0" h="2444" w="3151">
                  <a:moveTo>
                    <a:pt x="1576" y="1"/>
                  </a:moveTo>
                  <a:cubicBezTo>
                    <a:pt x="1" y="1"/>
                    <a:pt x="1" y="2443"/>
                    <a:pt x="1576" y="2443"/>
                  </a:cubicBezTo>
                  <a:cubicBezTo>
                    <a:pt x="3151" y="2443"/>
                    <a:pt x="3151" y="1"/>
                    <a:pt x="15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17"/>
            <p:cNvSpPr/>
            <p:nvPr/>
          </p:nvSpPr>
          <p:spPr>
            <a:xfrm>
              <a:off x="1423810" y="2497424"/>
              <a:ext cx="109432" cy="85679"/>
            </a:xfrm>
            <a:custGeom>
              <a:rect b="b" l="l" r="r" t="t"/>
              <a:pathLst>
                <a:path extrusionOk="0" h="2056" w="2626">
                  <a:moveTo>
                    <a:pt x="1301" y="1"/>
                  </a:moveTo>
                  <a:cubicBezTo>
                    <a:pt x="0" y="1"/>
                    <a:pt x="0" y="2055"/>
                    <a:pt x="1301" y="2055"/>
                  </a:cubicBezTo>
                  <a:cubicBezTo>
                    <a:pt x="2625" y="2055"/>
                    <a:pt x="2625" y="1"/>
                    <a:pt x="1301"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17"/>
            <p:cNvSpPr/>
            <p:nvPr/>
          </p:nvSpPr>
          <p:spPr>
            <a:xfrm>
              <a:off x="1989773" y="1869661"/>
              <a:ext cx="109432" cy="84679"/>
            </a:xfrm>
            <a:custGeom>
              <a:rect b="b" l="l" r="r" t="t"/>
              <a:pathLst>
                <a:path extrusionOk="0" h="2032" w="2626">
                  <a:moveTo>
                    <a:pt x="1301" y="0"/>
                  </a:moveTo>
                  <a:cubicBezTo>
                    <a:pt x="0" y="0"/>
                    <a:pt x="0" y="2032"/>
                    <a:pt x="1301" y="2032"/>
                  </a:cubicBezTo>
                  <a:cubicBezTo>
                    <a:pt x="2625" y="2032"/>
                    <a:pt x="2625" y="0"/>
                    <a:pt x="1301"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17"/>
            <p:cNvSpPr/>
            <p:nvPr/>
          </p:nvSpPr>
          <p:spPr>
            <a:xfrm>
              <a:off x="1287790" y="1346498"/>
              <a:ext cx="109432" cy="84679"/>
            </a:xfrm>
            <a:custGeom>
              <a:rect b="b" l="l" r="r" t="t"/>
              <a:pathLst>
                <a:path extrusionOk="0" h="2032" w="2626">
                  <a:moveTo>
                    <a:pt x="1301" y="0"/>
                  </a:moveTo>
                  <a:cubicBezTo>
                    <a:pt x="0" y="0"/>
                    <a:pt x="0" y="2032"/>
                    <a:pt x="1301" y="2032"/>
                  </a:cubicBezTo>
                  <a:cubicBezTo>
                    <a:pt x="2625" y="2032"/>
                    <a:pt x="2625" y="0"/>
                    <a:pt x="1301"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17"/>
            <p:cNvSpPr/>
            <p:nvPr/>
          </p:nvSpPr>
          <p:spPr>
            <a:xfrm>
              <a:off x="1397181" y="1336996"/>
              <a:ext cx="82762" cy="63759"/>
            </a:xfrm>
            <a:custGeom>
              <a:rect b="b" l="l" r="r" t="t"/>
              <a:pathLst>
                <a:path extrusionOk="0" h="1530" w="1986">
                  <a:moveTo>
                    <a:pt x="1004" y="0"/>
                  </a:moveTo>
                  <a:cubicBezTo>
                    <a:pt x="0" y="0"/>
                    <a:pt x="0" y="1529"/>
                    <a:pt x="1004" y="1529"/>
                  </a:cubicBezTo>
                  <a:cubicBezTo>
                    <a:pt x="1986" y="1529"/>
                    <a:pt x="1986" y="0"/>
                    <a:pt x="1004"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17"/>
            <p:cNvSpPr/>
            <p:nvPr/>
          </p:nvSpPr>
          <p:spPr>
            <a:xfrm>
              <a:off x="2057283" y="1961925"/>
              <a:ext cx="81845" cy="63759"/>
            </a:xfrm>
            <a:custGeom>
              <a:rect b="b" l="l" r="r" t="t"/>
              <a:pathLst>
                <a:path extrusionOk="0" h="1530" w="1964">
                  <a:moveTo>
                    <a:pt x="982" y="0"/>
                  </a:moveTo>
                  <a:cubicBezTo>
                    <a:pt x="1" y="0"/>
                    <a:pt x="1" y="1530"/>
                    <a:pt x="982" y="1530"/>
                  </a:cubicBezTo>
                  <a:cubicBezTo>
                    <a:pt x="1964" y="1530"/>
                    <a:pt x="1964" y="0"/>
                    <a:pt x="982"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17"/>
            <p:cNvSpPr/>
            <p:nvPr/>
          </p:nvSpPr>
          <p:spPr>
            <a:xfrm>
              <a:off x="1497030" y="2584937"/>
              <a:ext cx="81845" cy="63801"/>
            </a:xfrm>
            <a:custGeom>
              <a:rect b="b" l="l" r="r" t="t"/>
              <a:pathLst>
                <a:path extrusionOk="0" h="1531" w="1964">
                  <a:moveTo>
                    <a:pt x="982" y="1"/>
                  </a:moveTo>
                  <a:cubicBezTo>
                    <a:pt x="1" y="1"/>
                    <a:pt x="1" y="1530"/>
                    <a:pt x="982" y="1530"/>
                  </a:cubicBezTo>
                  <a:cubicBezTo>
                    <a:pt x="1964" y="1530"/>
                    <a:pt x="1964" y="1"/>
                    <a:pt x="982"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17"/>
            <p:cNvSpPr/>
            <p:nvPr/>
          </p:nvSpPr>
          <p:spPr>
            <a:xfrm>
              <a:off x="2113417" y="1887705"/>
              <a:ext cx="71385" cy="55216"/>
            </a:xfrm>
            <a:custGeom>
              <a:rect b="b" l="l" r="r" t="t"/>
              <a:pathLst>
                <a:path extrusionOk="0" h="1325" w="1713">
                  <a:moveTo>
                    <a:pt x="845" y="1"/>
                  </a:moveTo>
                  <a:cubicBezTo>
                    <a:pt x="1" y="1"/>
                    <a:pt x="1" y="1325"/>
                    <a:pt x="845" y="1325"/>
                  </a:cubicBezTo>
                  <a:cubicBezTo>
                    <a:pt x="1712" y="1325"/>
                    <a:pt x="1712" y="1"/>
                    <a:pt x="845"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17"/>
            <p:cNvSpPr/>
            <p:nvPr/>
          </p:nvSpPr>
          <p:spPr>
            <a:xfrm>
              <a:off x="1352466" y="1445429"/>
              <a:ext cx="70427" cy="55216"/>
            </a:xfrm>
            <a:custGeom>
              <a:rect b="b" l="l" r="r" t="t"/>
              <a:pathLst>
                <a:path extrusionOk="0" h="1325" w="1690">
                  <a:moveTo>
                    <a:pt x="845" y="0"/>
                  </a:moveTo>
                  <a:cubicBezTo>
                    <a:pt x="0" y="0"/>
                    <a:pt x="0" y="1324"/>
                    <a:pt x="845" y="1324"/>
                  </a:cubicBezTo>
                  <a:cubicBezTo>
                    <a:pt x="1689" y="1324"/>
                    <a:pt x="1689" y="0"/>
                    <a:pt x="845"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17"/>
            <p:cNvSpPr/>
            <p:nvPr/>
          </p:nvSpPr>
          <p:spPr>
            <a:xfrm>
              <a:off x="1558873" y="2498382"/>
              <a:ext cx="71385" cy="55216"/>
            </a:xfrm>
            <a:custGeom>
              <a:rect b="b" l="l" r="r" t="t"/>
              <a:pathLst>
                <a:path extrusionOk="0" h="1325" w="1713">
                  <a:moveTo>
                    <a:pt x="845" y="1"/>
                  </a:moveTo>
                  <a:cubicBezTo>
                    <a:pt x="0" y="1"/>
                    <a:pt x="0" y="1325"/>
                    <a:pt x="845" y="1325"/>
                  </a:cubicBezTo>
                  <a:cubicBezTo>
                    <a:pt x="1712" y="1325"/>
                    <a:pt x="1712" y="1"/>
                    <a:pt x="845"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17"/>
            <p:cNvSpPr/>
            <p:nvPr/>
          </p:nvSpPr>
          <p:spPr>
            <a:xfrm>
              <a:off x="2064909" y="2408035"/>
              <a:ext cx="71385" cy="55216"/>
            </a:xfrm>
            <a:custGeom>
              <a:rect b="b" l="l" r="r" t="t"/>
              <a:pathLst>
                <a:path extrusionOk="0" h="1325" w="1713">
                  <a:moveTo>
                    <a:pt x="868" y="0"/>
                  </a:moveTo>
                  <a:cubicBezTo>
                    <a:pt x="0" y="0"/>
                    <a:pt x="0" y="1324"/>
                    <a:pt x="868" y="1324"/>
                  </a:cubicBezTo>
                  <a:cubicBezTo>
                    <a:pt x="1712" y="1324"/>
                    <a:pt x="1712" y="0"/>
                    <a:pt x="868"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17"/>
            <p:cNvSpPr/>
            <p:nvPr/>
          </p:nvSpPr>
          <p:spPr>
            <a:xfrm>
              <a:off x="1283956" y="1989513"/>
              <a:ext cx="71385" cy="55216"/>
            </a:xfrm>
            <a:custGeom>
              <a:rect b="b" l="l" r="r" t="t"/>
              <a:pathLst>
                <a:path extrusionOk="0" h="1325" w="1713">
                  <a:moveTo>
                    <a:pt x="868" y="0"/>
                  </a:moveTo>
                  <a:cubicBezTo>
                    <a:pt x="1" y="0"/>
                    <a:pt x="1" y="1324"/>
                    <a:pt x="868" y="1324"/>
                  </a:cubicBezTo>
                  <a:cubicBezTo>
                    <a:pt x="1713" y="1324"/>
                    <a:pt x="1713" y="0"/>
                    <a:pt x="868"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17"/>
            <p:cNvSpPr/>
            <p:nvPr/>
          </p:nvSpPr>
          <p:spPr>
            <a:xfrm>
              <a:off x="1306792" y="2083652"/>
              <a:ext cx="82803" cy="63801"/>
            </a:xfrm>
            <a:custGeom>
              <a:rect b="b" l="l" r="r" t="t"/>
              <a:pathLst>
                <a:path extrusionOk="0" h="1531" w="1987">
                  <a:moveTo>
                    <a:pt x="982" y="1"/>
                  </a:moveTo>
                  <a:cubicBezTo>
                    <a:pt x="1" y="1"/>
                    <a:pt x="1" y="1530"/>
                    <a:pt x="982" y="1530"/>
                  </a:cubicBezTo>
                  <a:cubicBezTo>
                    <a:pt x="1986" y="1530"/>
                    <a:pt x="1986" y="1"/>
                    <a:pt x="982"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17"/>
            <p:cNvSpPr/>
            <p:nvPr/>
          </p:nvSpPr>
          <p:spPr>
            <a:xfrm>
              <a:off x="2005942" y="2503133"/>
              <a:ext cx="81845" cy="62842"/>
            </a:xfrm>
            <a:custGeom>
              <a:rect b="b" l="l" r="r" t="t"/>
              <a:pathLst>
                <a:path extrusionOk="0" h="1508" w="1964">
                  <a:moveTo>
                    <a:pt x="982" y="1"/>
                  </a:moveTo>
                  <a:cubicBezTo>
                    <a:pt x="0" y="1"/>
                    <a:pt x="0" y="1507"/>
                    <a:pt x="982" y="1507"/>
                  </a:cubicBezTo>
                  <a:cubicBezTo>
                    <a:pt x="1963" y="1507"/>
                    <a:pt x="1963" y="1"/>
                    <a:pt x="982"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17"/>
            <p:cNvSpPr/>
            <p:nvPr/>
          </p:nvSpPr>
          <p:spPr>
            <a:xfrm>
              <a:off x="1805244" y="1362667"/>
              <a:ext cx="81845" cy="63759"/>
            </a:xfrm>
            <a:custGeom>
              <a:rect b="b" l="l" r="r" t="t"/>
              <a:pathLst>
                <a:path extrusionOk="0" h="1530" w="1964">
                  <a:moveTo>
                    <a:pt x="982" y="0"/>
                  </a:moveTo>
                  <a:cubicBezTo>
                    <a:pt x="0" y="0"/>
                    <a:pt x="0" y="1530"/>
                    <a:pt x="982" y="1530"/>
                  </a:cubicBezTo>
                  <a:cubicBezTo>
                    <a:pt x="1963" y="1530"/>
                    <a:pt x="1963" y="0"/>
                    <a:pt x="982"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17"/>
            <p:cNvSpPr/>
            <p:nvPr/>
          </p:nvSpPr>
          <p:spPr>
            <a:xfrm>
              <a:off x="1889882" y="1423551"/>
              <a:ext cx="54258" cy="42839"/>
            </a:xfrm>
            <a:custGeom>
              <a:rect b="b" l="l" r="r" t="t"/>
              <a:pathLst>
                <a:path extrusionOk="0" h="1028" w="1302">
                  <a:moveTo>
                    <a:pt x="640" y="0"/>
                  </a:moveTo>
                  <a:cubicBezTo>
                    <a:pt x="1" y="0"/>
                    <a:pt x="1" y="1027"/>
                    <a:pt x="640" y="1027"/>
                  </a:cubicBezTo>
                  <a:cubicBezTo>
                    <a:pt x="1302" y="1027"/>
                    <a:pt x="1302" y="0"/>
                    <a:pt x="640" y="0"/>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17"/>
            <p:cNvSpPr/>
            <p:nvPr/>
          </p:nvSpPr>
          <p:spPr>
            <a:xfrm>
              <a:off x="2113417" y="2510759"/>
              <a:ext cx="54258" cy="41881"/>
            </a:xfrm>
            <a:custGeom>
              <a:rect b="b" l="l" r="r" t="t"/>
              <a:pathLst>
                <a:path extrusionOk="0" h="1005" w="1302">
                  <a:moveTo>
                    <a:pt x="640" y="1"/>
                  </a:moveTo>
                  <a:cubicBezTo>
                    <a:pt x="1" y="1"/>
                    <a:pt x="1" y="1005"/>
                    <a:pt x="640" y="1005"/>
                  </a:cubicBezTo>
                  <a:cubicBezTo>
                    <a:pt x="1302" y="1005"/>
                    <a:pt x="1302" y="1"/>
                    <a:pt x="640"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17"/>
            <p:cNvSpPr/>
            <p:nvPr/>
          </p:nvSpPr>
          <p:spPr>
            <a:xfrm>
              <a:off x="1397181" y="2035145"/>
              <a:ext cx="55174" cy="42881"/>
            </a:xfrm>
            <a:custGeom>
              <a:rect b="b" l="l" r="r" t="t"/>
              <a:pathLst>
                <a:path extrusionOk="0" h="1029" w="1324">
                  <a:moveTo>
                    <a:pt x="662" y="1"/>
                  </a:moveTo>
                  <a:cubicBezTo>
                    <a:pt x="0" y="1"/>
                    <a:pt x="0" y="1028"/>
                    <a:pt x="662" y="1028"/>
                  </a:cubicBezTo>
                  <a:cubicBezTo>
                    <a:pt x="1324" y="1028"/>
                    <a:pt x="1324" y="1"/>
                    <a:pt x="662"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17"/>
            <p:cNvSpPr/>
            <p:nvPr/>
          </p:nvSpPr>
          <p:spPr>
            <a:xfrm>
              <a:off x="1923179" y="2035145"/>
              <a:ext cx="55216" cy="42881"/>
            </a:xfrm>
            <a:custGeom>
              <a:rect b="b" l="l" r="r" t="t"/>
              <a:pathLst>
                <a:path extrusionOk="0" h="1029" w="1325">
                  <a:moveTo>
                    <a:pt x="662" y="1"/>
                  </a:moveTo>
                  <a:cubicBezTo>
                    <a:pt x="0" y="1"/>
                    <a:pt x="0" y="1028"/>
                    <a:pt x="662" y="1028"/>
                  </a:cubicBezTo>
                  <a:cubicBezTo>
                    <a:pt x="1324" y="1028"/>
                    <a:pt x="1324" y="1"/>
                    <a:pt x="662"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17"/>
            <p:cNvSpPr/>
            <p:nvPr/>
          </p:nvSpPr>
          <p:spPr>
            <a:xfrm>
              <a:off x="1453273" y="2351901"/>
              <a:ext cx="55216" cy="42839"/>
            </a:xfrm>
            <a:custGeom>
              <a:rect b="b" l="l" r="r" t="t"/>
              <a:pathLst>
                <a:path extrusionOk="0" h="1028" w="1325">
                  <a:moveTo>
                    <a:pt x="663" y="1"/>
                  </a:moveTo>
                  <a:cubicBezTo>
                    <a:pt x="1" y="1"/>
                    <a:pt x="1" y="1028"/>
                    <a:pt x="663" y="1028"/>
                  </a:cubicBezTo>
                  <a:cubicBezTo>
                    <a:pt x="1325" y="1028"/>
                    <a:pt x="1325" y="1"/>
                    <a:pt x="663" y="1"/>
                  </a:cubicBezTo>
                  <a:close/>
                </a:path>
              </a:pathLst>
            </a:custGeom>
            <a:solidFill>
              <a:srgbClr val="F49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117"/>
          <p:cNvGrpSpPr/>
          <p:nvPr/>
        </p:nvGrpSpPr>
        <p:grpSpPr>
          <a:xfrm>
            <a:off x="3329990" y="860393"/>
            <a:ext cx="2044949" cy="2194384"/>
            <a:chOff x="663296" y="1295345"/>
            <a:chExt cx="2645813" cy="2839524"/>
          </a:xfrm>
        </p:grpSpPr>
        <p:sp>
          <p:nvSpPr>
            <p:cNvPr id="4904" name="Google Shape;4904;p117"/>
            <p:cNvSpPr/>
            <p:nvPr/>
          </p:nvSpPr>
          <p:spPr>
            <a:xfrm>
              <a:off x="892546" y="1295345"/>
              <a:ext cx="260948" cy="175097"/>
            </a:xfrm>
            <a:custGeom>
              <a:rect b="b" l="l" r="r" t="t"/>
              <a:pathLst>
                <a:path extrusionOk="0" h="2768" w="4125">
                  <a:moveTo>
                    <a:pt x="2158" y="1"/>
                  </a:moveTo>
                  <a:cubicBezTo>
                    <a:pt x="2117" y="1"/>
                    <a:pt x="2075" y="2"/>
                    <a:pt x="2032" y="5"/>
                  </a:cubicBezTo>
                  <a:cubicBezTo>
                    <a:pt x="0" y="51"/>
                    <a:pt x="206" y="2767"/>
                    <a:pt x="1895" y="2767"/>
                  </a:cubicBezTo>
                  <a:cubicBezTo>
                    <a:pt x="4124" y="2745"/>
                    <a:pt x="3893" y="1"/>
                    <a:pt x="21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17"/>
            <p:cNvSpPr/>
            <p:nvPr/>
          </p:nvSpPr>
          <p:spPr>
            <a:xfrm>
              <a:off x="1124136" y="1510108"/>
              <a:ext cx="1816258" cy="1178234"/>
            </a:xfrm>
            <a:custGeom>
              <a:rect b="b" l="l" r="r" t="t"/>
              <a:pathLst>
                <a:path extrusionOk="0" h="18626" w="28711">
                  <a:moveTo>
                    <a:pt x="13442" y="1"/>
                  </a:moveTo>
                  <a:cubicBezTo>
                    <a:pt x="2710" y="1"/>
                    <a:pt x="1" y="17905"/>
                    <a:pt x="15558" y="18614"/>
                  </a:cubicBezTo>
                  <a:cubicBezTo>
                    <a:pt x="15734" y="18622"/>
                    <a:pt x="15907" y="18626"/>
                    <a:pt x="16079" y="18626"/>
                  </a:cubicBezTo>
                  <a:cubicBezTo>
                    <a:pt x="27358" y="18626"/>
                    <a:pt x="28711" y="1836"/>
                    <a:pt x="15535" y="217"/>
                  </a:cubicBezTo>
                  <a:cubicBezTo>
                    <a:pt x="14808" y="70"/>
                    <a:pt x="14109" y="1"/>
                    <a:pt x="13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17"/>
            <p:cNvSpPr/>
            <p:nvPr/>
          </p:nvSpPr>
          <p:spPr>
            <a:xfrm>
              <a:off x="663296" y="2547612"/>
              <a:ext cx="2237823" cy="1587257"/>
            </a:xfrm>
            <a:custGeom>
              <a:rect b="b" l="l" r="r" t="t"/>
              <a:pathLst>
                <a:path extrusionOk="0" h="25092" w="35375">
                  <a:moveTo>
                    <a:pt x="15563" y="1"/>
                  </a:moveTo>
                  <a:cubicBezTo>
                    <a:pt x="2731" y="1"/>
                    <a:pt x="1" y="19146"/>
                    <a:pt x="12754" y="23326"/>
                  </a:cubicBezTo>
                  <a:cubicBezTo>
                    <a:pt x="16217" y="24472"/>
                    <a:pt x="19417" y="25092"/>
                    <a:pt x="22243" y="25092"/>
                  </a:cubicBezTo>
                  <a:cubicBezTo>
                    <a:pt x="28935" y="25092"/>
                    <a:pt x="33532" y="21614"/>
                    <a:pt x="34575" y="13397"/>
                  </a:cubicBezTo>
                  <a:cubicBezTo>
                    <a:pt x="35374" y="7052"/>
                    <a:pt x="30147" y="2167"/>
                    <a:pt x="24372" y="1003"/>
                  </a:cubicBezTo>
                  <a:lnTo>
                    <a:pt x="18415" y="296"/>
                  </a:lnTo>
                  <a:cubicBezTo>
                    <a:pt x="17416" y="95"/>
                    <a:pt x="16465" y="1"/>
                    <a:pt x="15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17"/>
            <p:cNvSpPr/>
            <p:nvPr/>
          </p:nvSpPr>
          <p:spPr>
            <a:xfrm>
              <a:off x="2266211" y="2098476"/>
              <a:ext cx="740269" cy="257015"/>
            </a:xfrm>
            <a:custGeom>
              <a:rect b="b" l="l" r="r" t="t"/>
              <a:pathLst>
                <a:path extrusionOk="0" h="4063" w="11702">
                  <a:moveTo>
                    <a:pt x="1864" y="0"/>
                  </a:moveTo>
                  <a:lnTo>
                    <a:pt x="1864" y="0"/>
                  </a:lnTo>
                  <a:cubicBezTo>
                    <a:pt x="1" y="3122"/>
                    <a:pt x="1699" y="4063"/>
                    <a:pt x="4370" y="4063"/>
                  </a:cubicBezTo>
                  <a:cubicBezTo>
                    <a:pt x="6641" y="4063"/>
                    <a:pt x="9614" y="3383"/>
                    <a:pt x="11701" y="2785"/>
                  </a:cubicBezTo>
                  <a:cubicBezTo>
                    <a:pt x="7388" y="1119"/>
                    <a:pt x="4740" y="594"/>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17"/>
            <p:cNvSpPr/>
            <p:nvPr/>
          </p:nvSpPr>
          <p:spPr>
            <a:xfrm>
              <a:off x="2150194" y="1991632"/>
              <a:ext cx="132909" cy="102540"/>
            </a:xfrm>
            <a:custGeom>
              <a:rect b="b" l="l" r="r" t="t"/>
              <a:pathLst>
                <a:path extrusionOk="0" h="1621" w="2101">
                  <a:moveTo>
                    <a:pt x="1050" y="0"/>
                  </a:moveTo>
                  <a:cubicBezTo>
                    <a:pt x="0" y="0"/>
                    <a:pt x="0" y="1621"/>
                    <a:pt x="1050" y="1621"/>
                  </a:cubicBezTo>
                  <a:cubicBezTo>
                    <a:pt x="2100" y="1621"/>
                    <a:pt x="2100" y="0"/>
                    <a:pt x="1050"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17"/>
            <p:cNvSpPr/>
            <p:nvPr/>
          </p:nvSpPr>
          <p:spPr>
            <a:xfrm>
              <a:off x="2463515" y="1991632"/>
              <a:ext cx="131454" cy="102540"/>
            </a:xfrm>
            <a:custGeom>
              <a:rect b="b" l="l" r="r" t="t"/>
              <a:pathLst>
                <a:path extrusionOk="0" h="1621" w="2078">
                  <a:moveTo>
                    <a:pt x="1050" y="0"/>
                  </a:moveTo>
                  <a:cubicBezTo>
                    <a:pt x="0" y="0"/>
                    <a:pt x="0" y="1621"/>
                    <a:pt x="1050" y="1621"/>
                  </a:cubicBezTo>
                  <a:cubicBezTo>
                    <a:pt x="2077" y="1621"/>
                    <a:pt x="2077" y="0"/>
                    <a:pt x="1050"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17"/>
            <p:cNvSpPr/>
            <p:nvPr/>
          </p:nvSpPr>
          <p:spPr>
            <a:xfrm>
              <a:off x="2078206" y="2240048"/>
              <a:ext cx="404231" cy="217796"/>
            </a:xfrm>
            <a:custGeom>
              <a:rect b="b" l="l" r="r" t="t"/>
              <a:pathLst>
                <a:path extrusionOk="0" h="3443" w="6390">
                  <a:moveTo>
                    <a:pt x="486" y="0"/>
                  </a:moveTo>
                  <a:cubicBezTo>
                    <a:pt x="239" y="0"/>
                    <a:pt x="1" y="190"/>
                    <a:pt x="111" y="479"/>
                  </a:cubicBezTo>
                  <a:cubicBezTo>
                    <a:pt x="802" y="2533"/>
                    <a:pt x="2913" y="3442"/>
                    <a:pt x="4963" y="3442"/>
                  </a:cubicBezTo>
                  <a:cubicBezTo>
                    <a:pt x="5282" y="3442"/>
                    <a:pt x="5599" y="3420"/>
                    <a:pt x="5909" y="3377"/>
                  </a:cubicBezTo>
                  <a:cubicBezTo>
                    <a:pt x="6390" y="3312"/>
                    <a:pt x="6200" y="2597"/>
                    <a:pt x="5742" y="2597"/>
                  </a:cubicBezTo>
                  <a:cubicBezTo>
                    <a:pt x="5722" y="2597"/>
                    <a:pt x="5701" y="2598"/>
                    <a:pt x="5680" y="2601"/>
                  </a:cubicBezTo>
                  <a:cubicBezTo>
                    <a:pt x="5440" y="2634"/>
                    <a:pt x="5191" y="2651"/>
                    <a:pt x="4938" y="2651"/>
                  </a:cubicBezTo>
                  <a:cubicBezTo>
                    <a:pt x="3271" y="2651"/>
                    <a:pt x="1442" y="1918"/>
                    <a:pt x="887" y="273"/>
                  </a:cubicBezTo>
                  <a:cubicBezTo>
                    <a:pt x="814" y="83"/>
                    <a:pt x="648" y="0"/>
                    <a:pt x="486"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17"/>
            <p:cNvSpPr/>
            <p:nvPr/>
          </p:nvSpPr>
          <p:spPr>
            <a:xfrm>
              <a:off x="1810874" y="2058054"/>
              <a:ext cx="262845" cy="205081"/>
            </a:xfrm>
            <a:custGeom>
              <a:rect b="b" l="l" r="r" t="t"/>
              <a:pathLst>
                <a:path extrusionOk="0" h="3242" w="4155">
                  <a:moveTo>
                    <a:pt x="2077" y="0"/>
                  </a:moveTo>
                  <a:cubicBezTo>
                    <a:pt x="0" y="0"/>
                    <a:pt x="0" y="3241"/>
                    <a:pt x="2077" y="3241"/>
                  </a:cubicBezTo>
                  <a:cubicBezTo>
                    <a:pt x="4154" y="3241"/>
                    <a:pt x="4154" y="0"/>
                    <a:pt x="20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17"/>
            <p:cNvSpPr/>
            <p:nvPr/>
          </p:nvSpPr>
          <p:spPr>
            <a:xfrm>
              <a:off x="2595473" y="2539198"/>
              <a:ext cx="713636" cy="569634"/>
            </a:xfrm>
            <a:custGeom>
              <a:rect b="b" l="l" r="r" t="t"/>
              <a:pathLst>
                <a:path extrusionOk="0" h="9005" w="11281">
                  <a:moveTo>
                    <a:pt x="10042" y="1"/>
                  </a:moveTo>
                  <a:cubicBezTo>
                    <a:pt x="9864" y="1"/>
                    <a:pt x="9679" y="60"/>
                    <a:pt x="9509" y="200"/>
                  </a:cubicBezTo>
                  <a:cubicBezTo>
                    <a:pt x="6565" y="2688"/>
                    <a:pt x="3598" y="5176"/>
                    <a:pt x="630" y="7642"/>
                  </a:cubicBezTo>
                  <a:cubicBezTo>
                    <a:pt x="1" y="8181"/>
                    <a:pt x="591" y="9005"/>
                    <a:pt x="1260" y="9005"/>
                  </a:cubicBezTo>
                  <a:cubicBezTo>
                    <a:pt x="1440" y="9005"/>
                    <a:pt x="1625" y="8946"/>
                    <a:pt x="1794" y="8806"/>
                  </a:cubicBezTo>
                  <a:cubicBezTo>
                    <a:pt x="4739" y="6318"/>
                    <a:pt x="7706" y="3830"/>
                    <a:pt x="10651" y="1342"/>
                  </a:cubicBezTo>
                  <a:cubicBezTo>
                    <a:pt x="11280" y="820"/>
                    <a:pt x="10705" y="1"/>
                    <a:pt x="100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17"/>
            <p:cNvSpPr/>
            <p:nvPr/>
          </p:nvSpPr>
          <p:spPr>
            <a:xfrm>
              <a:off x="2986919" y="2468285"/>
              <a:ext cx="99698" cy="293199"/>
            </a:xfrm>
            <a:custGeom>
              <a:rect b="b" l="l" r="r" t="t"/>
              <a:pathLst>
                <a:path extrusionOk="0" h="4635" w="1576">
                  <a:moveTo>
                    <a:pt x="582" y="0"/>
                  </a:moveTo>
                  <a:cubicBezTo>
                    <a:pt x="282" y="0"/>
                    <a:pt x="1" y="195"/>
                    <a:pt x="35" y="591"/>
                  </a:cubicBezTo>
                  <a:lnTo>
                    <a:pt x="331" y="4061"/>
                  </a:lnTo>
                  <a:cubicBezTo>
                    <a:pt x="366" y="4440"/>
                    <a:pt x="690" y="4634"/>
                    <a:pt x="994" y="4634"/>
                  </a:cubicBezTo>
                  <a:cubicBezTo>
                    <a:pt x="1294" y="4634"/>
                    <a:pt x="1575" y="4446"/>
                    <a:pt x="1541" y="4061"/>
                  </a:cubicBezTo>
                  <a:cubicBezTo>
                    <a:pt x="1450" y="2896"/>
                    <a:pt x="1336" y="1732"/>
                    <a:pt x="1244" y="591"/>
                  </a:cubicBezTo>
                  <a:cubicBezTo>
                    <a:pt x="1210" y="200"/>
                    <a:pt x="886" y="0"/>
                    <a:pt x="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17"/>
            <p:cNvSpPr/>
            <p:nvPr/>
          </p:nvSpPr>
          <p:spPr>
            <a:xfrm>
              <a:off x="2896712" y="2804378"/>
              <a:ext cx="384051" cy="107348"/>
            </a:xfrm>
            <a:custGeom>
              <a:rect b="b" l="l" r="r" t="t"/>
              <a:pathLst>
                <a:path extrusionOk="0" h="1697" w="6071">
                  <a:moveTo>
                    <a:pt x="714" y="0"/>
                  </a:moveTo>
                  <a:cubicBezTo>
                    <a:pt x="0" y="0"/>
                    <a:pt x="21" y="1146"/>
                    <a:pt x="776" y="1213"/>
                  </a:cubicBezTo>
                  <a:cubicBezTo>
                    <a:pt x="2282" y="1372"/>
                    <a:pt x="3789" y="1532"/>
                    <a:pt x="5295" y="1692"/>
                  </a:cubicBezTo>
                  <a:cubicBezTo>
                    <a:pt x="5323" y="1695"/>
                    <a:pt x="5350" y="1697"/>
                    <a:pt x="5375" y="1697"/>
                  </a:cubicBezTo>
                  <a:cubicBezTo>
                    <a:pt x="6070" y="1697"/>
                    <a:pt x="6044" y="548"/>
                    <a:pt x="5295" y="482"/>
                  </a:cubicBezTo>
                  <a:cubicBezTo>
                    <a:pt x="3789" y="322"/>
                    <a:pt x="2282" y="163"/>
                    <a:pt x="776" y="3"/>
                  </a:cubicBezTo>
                  <a:cubicBezTo>
                    <a:pt x="754" y="1"/>
                    <a:pt x="734" y="0"/>
                    <a:pt x="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17"/>
            <p:cNvSpPr/>
            <p:nvPr/>
          </p:nvSpPr>
          <p:spPr>
            <a:xfrm>
              <a:off x="707134" y="2371753"/>
              <a:ext cx="671442" cy="529212"/>
            </a:xfrm>
            <a:custGeom>
              <a:rect b="b" l="l" r="r" t="t"/>
              <a:pathLst>
                <a:path extrusionOk="0" h="8366" w="10614">
                  <a:moveTo>
                    <a:pt x="1256" y="0"/>
                  </a:moveTo>
                  <a:cubicBezTo>
                    <a:pt x="587" y="0"/>
                    <a:pt x="1" y="824"/>
                    <a:pt x="649" y="1364"/>
                  </a:cubicBezTo>
                  <a:cubicBezTo>
                    <a:pt x="3365" y="3624"/>
                    <a:pt x="6104" y="5906"/>
                    <a:pt x="8820" y="8166"/>
                  </a:cubicBezTo>
                  <a:cubicBezTo>
                    <a:pt x="8990" y="8306"/>
                    <a:pt x="9175" y="8365"/>
                    <a:pt x="9355" y="8365"/>
                  </a:cubicBezTo>
                  <a:cubicBezTo>
                    <a:pt x="10024" y="8365"/>
                    <a:pt x="10614" y="7546"/>
                    <a:pt x="9984" y="7024"/>
                  </a:cubicBezTo>
                  <a:cubicBezTo>
                    <a:pt x="7245" y="4765"/>
                    <a:pt x="4506" y="2482"/>
                    <a:pt x="1790" y="200"/>
                  </a:cubicBezTo>
                  <a:cubicBezTo>
                    <a:pt x="1621" y="60"/>
                    <a:pt x="1436" y="0"/>
                    <a:pt x="12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17"/>
            <p:cNvSpPr/>
            <p:nvPr/>
          </p:nvSpPr>
          <p:spPr>
            <a:xfrm>
              <a:off x="981298" y="2331647"/>
              <a:ext cx="96851" cy="293199"/>
            </a:xfrm>
            <a:custGeom>
              <a:rect b="b" l="l" r="r" t="t"/>
              <a:pathLst>
                <a:path extrusionOk="0" h="4635" w="1531">
                  <a:moveTo>
                    <a:pt x="943" y="1"/>
                  </a:moveTo>
                  <a:cubicBezTo>
                    <a:pt x="640" y="1"/>
                    <a:pt x="321" y="195"/>
                    <a:pt x="286" y="583"/>
                  </a:cubicBezTo>
                  <a:cubicBezTo>
                    <a:pt x="195" y="1724"/>
                    <a:pt x="127" y="2888"/>
                    <a:pt x="35" y="4052"/>
                  </a:cubicBezTo>
                  <a:cubicBezTo>
                    <a:pt x="1" y="4440"/>
                    <a:pt x="286" y="4634"/>
                    <a:pt x="589" y="4634"/>
                  </a:cubicBezTo>
                  <a:cubicBezTo>
                    <a:pt x="891" y="4634"/>
                    <a:pt x="1211" y="4440"/>
                    <a:pt x="1245" y="4052"/>
                  </a:cubicBezTo>
                  <a:cubicBezTo>
                    <a:pt x="1336" y="2888"/>
                    <a:pt x="1405" y="1724"/>
                    <a:pt x="1496" y="583"/>
                  </a:cubicBezTo>
                  <a:cubicBezTo>
                    <a:pt x="1530" y="195"/>
                    <a:pt x="1245" y="1"/>
                    <a:pt x="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17"/>
            <p:cNvSpPr/>
            <p:nvPr/>
          </p:nvSpPr>
          <p:spPr>
            <a:xfrm>
              <a:off x="739523" y="2639779"/>
              <a:ext cx="402840" cy="105767"/>
            </a:xfrm>
            <a:custGeom>
              <a:rect b="b" l="l" r="r" t="t"/>
              <a:pathLst>
                <a:path extrusionOk="0" h="1672" w="6368">
                  <a:moveTo>
                    <a:pt x="5654" y="0"/>
                  </a:moveTo>
                  <a:cubicBezTo>
                    <a:pt x="5634" y="0"/>
                    <a:pt x="5613" y="1"/>
                    <a:pt x="5592" y="3"/>
                  </a:cubicBezTo>
                  <a:cubicBezTo>
                    <a:pt x="3994" y="163"/>
                    <a:pt x="2374" y="300"/>
                    <a:pt x="776" y="459"/>
                  </a:cubicBezTo>
                  <a:cubicBezTo>
                    <a:pt x="21" y="526"/>
                    <a:pt x="0" y="1672"/>
                    <a:pt x="714" y="1672"/>
                  </a:cubicBezTo>
                  <a:cubicBezTo>
                    <a:pt x="734" y="1672"/>
                    <a:pt x="754" y="1671"/>
                    <a:pt x="776" y="1669"/>
                  </a:cubicBezTo>
                  <a:cubicBezTo>
                    <a:pt x="2374" y="1532"/>
                    <a:pt x="3994" y="1372"/>
                    <a:pt x="5592" y="1213"/>
                  </a:cubicBezTo>
                  <a:cubicBezTo>
                    <a:pt x="6347" y="1146"/>
                    <a:pt x="6367" y="0"/>
                    <a:pt x="56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17"/>
            <p:cNvSpPr/>
            <p:nvPr/>
          </p:nvSpPr>
          <p:spPr>
            <a:xfrm>
              <a:off x="1274819" y="2590817"/>
              <a:ext cx="603374" cy="1054186"/>
            </a:xfrm>
            <a:custGeom>
              <a:rect b="b" l="l" r="r" t="t"/>
              <a:pathLst>
                <a:path extrusionOk="0" h="16665" w="9538">
                  <a:moveTo>
                    <a:pt x="6594" y="0"/>
                  </a:moveTo>
                  <a:cubicBezTo>
                    <a:pt x="5615" y="0"/>
                    <a:pt x="4617" y="497"/>
                    <a:pt x="4183" y="1644"/>
                  </a:cubicBezTo>
                  <a:cubicBezTo>
                    <a:pt x="2677" y="5570"/>
                    <a:pt x="1421" y="9565"/>
                    <a:pt x="440" y="13650"/>
                  </a:cubicBezTo>
                  <a:cubicBezTo>
                    <a:pt x="1" y="15475"/>
                    <a:pt x="1515" y="16664"/>
                    <a:pt x="2953" y="16664"/>
                  </a:cubicBezTo>
                  <a:cubicBezTo>
                    <a:pt x="3907" y="16664"/>
                    <a:pt x="4827" y="16140"/>
                    <a:pt x="5119" y="14928"/>
                  </a:cubicBezTo>
                  <a:cubicBezTo>
                    <a:pt x="6100" y="10843"/>
                    <a:pt x="7356" y="6848"/>
                    <a:pt x="8862" y="2922"/>
                  </a:cubicBezTo>
                  <a:cubicBezTo>
                    <a:pt x="9538" y="1157"/>
                    <a:pt x="8089" y="0"/>
                    <a:pt x="65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17"/>
            <p:cNvSpPr/>
            <p:nvPr/>
          </p:nvSpPr>
          <p:spPr>
            <a:xfrm>
              <a:off x="1669364" y="2735236"/>
              <a:ext cx="17397" cy="47696"/>
            </a:xfrm>
            <a:custGeom>
              <a:rect b="b" l="l" r="r" t="t"/>
              <a:pathLst>
                <a:path extrusionOk="0" fill="none" h="754" w="275">
                  <a:moveTo>
                    <a:pt x="274" y="0"/>
                  </a:moveTo>
                  <a:cubicBezTo>
                    <a:pt x="183" y="251"/>
                    <a:pt x="92" y="502"/>
                    <a:pt x="0" y="754"/>
                  </a:cubicBezTo>
                </a:path>
              </a:pathLst>
            </a:custGeom>
            <a:noFill/>
            <a:ln cap="flat" cmpd="sng" w="112975">
              <a:solidFill>
                <a:srgbClr val="388369"/>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17"/>
            <p:cNvSpPr/>
            <p:nvPr/>
          </p:nvSpPr>
          <p:spPr>
            <a:xfrm>
              <a:off x="1483067" y="2941712"/>
              <a:ext cx="128608" cy="421674"/>
            </a:xfrm>
            <a:custGeom>
              <a:rect b="b" l="l" r="r" t="t"/>
              <a:pathLst>
                <a:path extrusionOk="0" fill="none" h="6666" w="2033">
                  <a:moveTo>
                    <a:pt x="2032" y="0"/>
                  </a:moveTo>
                  <a:cubicBezTo>
                    <a:pt x="1279" y="2192"/>
                    <a:pt x="594" y="4428"/>
                    <a:pt x="1" y="6665"/>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17"/>
            <p:cNvSpPr/>
            <p:nvPr/>
          </p:nvSpPr>
          <p:spPr>
            <a:xfrm>
              <a:off x="1449856" y="3445630"/>
              <a:ext cx="13095" cy="49151"/>
            </a:xfrm>
            <a:custGeom>
              <a:rect b="b" l="l" r="r" t="t"/>
              <a:pathLst>
                <a:path extrusionOk="0" fill="none" h="777" w="207">
                  <a:moveTo>
                    <a:pt x="206" y="0"/>
                  </a:moveTo>
                  <a:cubicBezTo>
                    <a:pt x="138" y="251"/>
                    <a:pt x="69" y="502"/>
                    <a:pt x="1" y="776"/>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17"/>
            <p:cNvSpPr/>
            <p:nvPr/>
          </p:nvSpPr>
          <p:spPr>
            <a:xfrm>
              <a:off x="1217380" y="2353471"/>
              <a:ext cx="1560814" cy="554768"/>
            </a:xfrm>
            <a:custGeom>
              <a:rect b="b" l="l" r="r" t="t"/>
              <a:pathLst>
                <a:path extrusionOk="0" h="8770" w="24673">
                  <a:moveTo>
                    <a:pt x="3347" y="1"/>
                  </a:moveTo>
                  <a:cubicBezTo>
                    <a:pt x="1336" y="1"/>
                    <a:pt x="1" y="3171"/>
                    <a:pt x="2169" y="4597"/>
                  </a:cubicBezTo>
                  <a:cubicBezTo>
                    <a:pt x="6114" y="7248"/>
                    <a:pt x="10804" y="8769"/>
                    <a:pt x="15512" y="8769"/>
                  </a:cubicBezTo>
                  <a:cubicBezTo>
                    <a:pt x="17696" y="8769"/>
                    <a:pt x="19885" y="8442"/>
                    <a:pt x="22005" y="7747"/>
                  </a:cubicBezTo>
                  <a:cubicBezTo>
                    <a:pt x="24672" y="6858"/>
                    <a:pt x="23893" y="2934"/>
                    <a:pt x="21499" y="2934"/>
                  </a:cubicBezTo>
                  <a:cubicBezTo>
                    <a:pt x="21250" y="2934"/>
                    <a:pt x="20985" y="2976"/>
                    <a:pt x="20703" y="3068"/>
                  </a:cubicBezTo>
                  <a:cubicBezTo>
                    <a:pt x="18968" y="3639"/>
                    <a:pt x="17211" y="3907"/>
                    <a:pt x="15469" y="3907"/>
                  </a:cubicBezTo>
                  <a:cubicBezTo>
                    <a:pt x="11642" y="3907"/>
                    <a:pt x="7890" y="2616"/>
                    <a:pt x="4612" y="420"/>
                  </a:cubicBezTo>
                  <a:cubicBezTo>
                    <a:pt x="4178" y="127"/>
                    <a:pt x="3749" y="1"/>
                    <a:pt x="3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17"/>
            <p:cNvSpPr/>
            <p:nvPr/>
          </p:nvSpPr>
          <p:spPr>
            <a:xfrm>
              <a:off x="1431131" y="2512883"/>
              <a:ext cx="43333" cy="27454"/>
            </a:xfrm>
            <a:custGeom>
              <a:rect b="b" l="l" r="r" t="t"/>
              <a:pathLst>
                <a:path extrusionOk="0" fill="none" h="434" w="685">
                  <a:moveTo>
                    <a:pt x="0" y="0"/>
                  </a:moveTo>
                  <a:cubicBezTo>
                    <a:pt x="228" y="137"/>
                    <a:pt x="457" y="297"/>
                    <a:pt x="685" y="434"/>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17"/>
            <p:cNvSpPr/>
            <p:nvPr/>
          </p:nvSpPr>
          <p:spPr>
            <a:xfrm>
              <a:off x="1643365" y="2632694"/>
              <a:ext cx="782653" cy="154538"/>
            </a:xfrm>
            <a:custGeom>
              <a:rect b="b" l="l" r="r" t="t"/>
              <a:pathLst>
                <a:path extrusionOk="0" fill="none" h="2443" w="12372">
                  <a:moveTo>
                    <a:pt x="0" y="1"/>
                  </a:moveTo>
                  <a:cubicBezTo>
                    <a:pt x="3858" y="1758"/>
                    <a:pt x="8240" y="2443"/>
                    <a:pt x="12372" y="1598"/>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17"/>
            <p:cNvSpPr/>
            <p:nvPr/>
          </p:nvSpPr>
          <p:spPr>
            <a:xfrm>
              <a:off x="2519816" y="2694814"/>
              <a:ext cx="49153" cy="15941"/>
            </a:xfrm>
            <a:custGeom>
              <a:rect b="b" l="l" r="r" t="t"/>
              <a:pathLst>
                <a:path extrusionOk="0" fill="none" h="252" w="777">
                  <a:moveTo>
                    <a:pt x="0" y="251"/>
                  </a:moveTo>
                  <a:cubicBezTo>
                    <a:pt x="251" y="183"/>
                    <a:pt x="525" y="91"/>
                    <a:pt x="776" y="0"/>
                  </a:cubicBezTo>
                </a:path>
              </a:pathLst>
            </a:custGeom>
            <a:noFill/>
            <a:ln cap="flat" cmpd="sng" w="112975">
              <a:solidFill>
                <a:schemeClr val="accent5"/>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17"/>
            <p:cNvSpPr/>
            <p:nvPr/>
          </p:nvSpPr>
          <p:spPr>
            <a:xfrm>
              <a:off x="2127042" y="2951834"/>
              <a:ext cx="330723" cy="255624"/>
            </a:xfrm>
            <a:custGeom>
              <a:rect b="b" l="l" r="r" t="t"/>
              <a:pathLst>
                <a:path extrusionOk="0" h="4041" w="5228">
                  <a:moveTo>
                    <a:pt x="2626" y="0"/>
                  </a:moveTo>
                  <a:cubicBezTo>
                    <a:pt x="1" y="0"/>
                    <a:pt x="1" y="4040"/>
                    <a:pt x="2626" y="4040"/>
                  </a:cubicBezTo>
                  <a:cubicBezTo>
                    <a:pt x="5228" y="4040"/>
                    <a:pt x="5228" y="0"/>
                    <a:pt x="2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17"/>
            <p:cNvSpPr/>
            <p:nvPr/>
          </p:nvSpPr>
          <p:spPr>
            <a:xfrm>
              <a:off x="2291641" y="3015345"/>
              <a:ext cx="78063" cy="62119"/>
            </a:xfrm>
            <a:custGeom>
              <a:rect b="b" l="l" r="r" t="t"/>
              <a:pathLst>
                <a:path extrusionOk="0" h="982" w="1234">
                  <a:moveTo>
                    <a:pt x="617" y="0"/>
                  </a:moveTo>
                  <a:cubicBezTo>
                    <a:pt x="1" y="0"/>
                    <a:pt x="1" y="982"/>
                    <a:pt x="617" y="982"/>
                  </a:cubicBezTo>
                  <a:cubicBezTo>
                    <a:pt x="1234" y="982"/>
                    <a:pt x="1234" y="0"/>
                    <a:pt x="617"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17"/>
            <p:cNvSpPr/>
            <p:nvPr/>
          </p:nvSpPr>
          <p:spPr>
            <a:xfrm>
              <a:off x="2235341" y="3087523"/>
              <a:ext cx="78063" cy="62182"/>
            </a:xfrm>
            <a:custGeom>
              <a:rect b="b" l="l" r="r" t="t"/>
              <a:pathLst>
                <a:path extrusionOk="0" h="983" w="1234">
                  <a:moveTo>
                    <a:pt x="617" y="1"/>
                  </a:moveTo>
                  <a:cubicBezTo>
                    <a:pt x="1" y="1"/>
                    <a:pt x="1" y="982"/>
                    <a:pt x="617" y="982"/>
                  </a:cubicBezTo>
                  <a:cubicBezTo>
                    <a:pt x="1233" y="982"/>
                    <a:pt x="1233" y="1"/>
                    <a:pt x="617"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17"/>
            <p:cNvSpPr/>
            <p:nvPr/>
          </p:nvSpPr>
          <p:spPr>
            <a:xfrm>
              <a:off x="2168919" y="3335876"/>
              <a:ext cx="329268" cy="255624"/>
            </a:xfrm>
            <a:custGeom>
              <a:rect b="b" l="l" r="r" t="t"/>
              <a:pathLst>
                <a:path extrusionOk="0" h="4041" w="5205">
                  <a:moveTo>
                    <a:pt x="2603" y="1"/>
                  </a:moveTo>
                  <a:cubicBezTo>
                    <a:pt x="1" y="1"/>
                    <a:pt x="1" y="4041"/>
                    <a:pt x="2603" y="4041"/>
                  </a:cubicBezTo>
                  <a:cubicBezTo>
                    <a:pt x="5205" y="4041"/>
                    <a:pt x="5205" y="1"/>
                    <a:pt x="26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17"/>
            <p:cNvSpPr/>
            <p:nvPr/>
          </p:nvSpPr>
          <p:spPr>
            <a:xfrm>
              <a:off x="2332127" y="3399388"/>
              <a:ext cx="79455" cy="60727"/>
            </a:xfrm>
            <a:custGeom>
              <a:rect b="b" l="l" r="r" t="t"/>
              <a:pathLst>
                <a:path extrusionOk="0" h="960" w="1256">
                  <a:moveTo>
                    <a:pt x="616" y="1"/>
                  </a:moveTo>
                  <a:cubicBezTo>
                    <a:pt x="0" y="1"/>
                    <a:pt x="0" y="960"/>
                    <a:pt x="616" y="960"/>
                  </a:cubicBezTo>
                  <a:cubicBezTo>
                    <a:pt x="1255" y="960"/>
                    <a:pt x="1255" y="1"/>
                    <a:pt x="616"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17"/>
            <p:cNvSpPr/>
            <p:nvPr/>
          </p:nvSpPr>
          <p:spPr>
            <a:xfrm>
              <a:off x="2275763" y="3471629"/>
              <a:ext cx="79518" cy="60664"/>
            </a:xfrm>
            <a:custGeom>
              <a:rect b="b" l="l" r="r" t="t"/>
              <a:pathLst>
                <a:path extrusionOk="0" h="959" w="1257">
                  <a:moveTo>
                    <a:pt x="617" y="0"/>
                  </a:moveTo>
                  <a:cubicBezTo>
                    <a:pt x="1" y="0"/>
                    <a:pt x="1" y="959"/>
                    <a:pt x="617" y="959"/>
                  </a:cubicBezTo>
                  <a:cubicBezTo>
                    <a:pt x="1256" y="959"/>
                    <a:pt x="1256" y="0"/>
                    <a:pt x="617"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117"/>
          <p:cNvGrpSpPr/>
          <p:nvPr/>
        </p:nvGrpSpPr>
        <p:grpSpPr>
          <a:xfrm>
            <a:off x="5994368" y="995290"/>
            <a:ext cx="1808851" cy="1979255"/>
            <a:chOff x="580900" y="232529"/>
            <a:chExt cx="1838450" cy="2011642"/>
          </a:xfrm>
        </p:grpSpPr>
        <p:sp>
          <p:nvSpPr>
            <p:cNvPr id="4933" name="Google Shape;4933;p117"/>
            <p:cNvSpPr/>
            <p:nvPr/>
          </p:nvSpPr>
          <p:spPr>
            <a:xfrm>
              <a:off x="803412" y="831704"/>
              <a:ext cx="1415181" cy="1074140"/>
            </a:xfrm>
            <a:custGeom>
              <a:rect b="b" l="l" r="r" t="t"/>
              <a:pathLst>
                <a:path extrusionOk="0" h="25329" w="33371">
                  <a:moveTo>
                    <a:pt x="22939" y="1"/>
                  </a:moveTo>
                  <a:lnTo>
                    <a:pt x="1096" y="5456"/>
                  </a:lnTo>
                  <a:cubicBezTo>
                    <a:pt x="0" y="9382"/>
                    <a:pt x="1027" y="14495"/>
                    <a:pt x="2214" y="19494"/>
                  </a:cubicBezTo>
                  <a:cubicBezTo>
                    <a:pt x="3248" y="23844"/>
                    <a:pt x="7391" y="25328"/>
                    <a:pt x="11908" y="25328"/>
                  </a:cubicBezTo>
                  <a:cubicBezTo>
                    <a:pt x="15473" y="25328"/>
                    <a:pt x="19270" y="24405"/>
                    <a:pt x="21958" y="23237"/>
                  </a:cubicBezTo>
                  <a:cubicBezTo>
                    <a:pt x="33371" y="18307"/>
                    <a:pt x="28554" y="9062"/>
                    <a:pt x="229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17"/>
            <p:cNvSpPr/>
            <p:nvPr/>
          </p:nvSpPr>
          <p:spPr>
            <a:xfrm>
              <a:off x="580900" y="837514"/>
              <a:ext cx="1838450" cy="1406657"/>
            </a:xfrm>
            <a:custGeom>
              <a:rect b="b" l="l" r="r" t="t"/>
              <a:pathLst>
                <a:path extrusionOk="0" h="33170" w="43352">
                  <a:moveTo>
                    <a:pt x="28552" y="1"/>
                  </a:moveTo>
                  <a:cubicBezTo>
                    <a:pt x="28415" y="69"/>
                    <a:pt x="27958" y="161"/>
                    <a:pt x="27798" y="206"/>
                  </a:cubicBezTo>
                  <a:cubicBezTo>
                    <a:pt x="29099" y="3698"/>
                    <a:pt x="30058" y="5981"/>
                    <a:pt x="30400" y="10112"/>
                  </a:cubicBezTo>
                  <a:cubicBezTo>
                    <a:pt x="31245" y="15111"/>
                    <a:pt x="26132" y="15408"/>
                    <a:pt x="21019" y="16595"/>
                  </a:cubicBezTo>
                  <a:cubicBezTo>
                    <a:pt x="18512" y="17175"/>
                    <a:pt x="15675" y="18056"/>
                    <a:pt x="13296" y="18056"/>
                  </a:cubicBezTo>
                  <a:cubicBezTo>
                    <a:pt x="10997" y="18056"/>
                    <a:pt x="9126" y="17233"/>
                    <a:pt x="8397" y="14518"/>
                  </a:cubicBezTo>
                  <a:cubicBezTo>
                    <a:pt x="7393" y="10729"/>
                    <a:pt x="7507" y="9884"/>
                    <a:pt x="6708" y="3744"/>
                  </a:cubicBezTo>
                  <a:cubicBezTo>
                    <a:pt x="6069" y="4041"/>
                    <a:pt x="5544" y="4086"/>
                    <a:pt x="5407" y="4840"/>
                  </a:cubicBezTo>
                  <a:cubicBezTo>
                    <a:pt x="5247" y="5958"/>
                    <a:pt x="5087" y="7077"/>
                    <a:pt x="4927" y="8195"/>
                  </a:cubicBezTo>
                  <a:cubicBezTo>
                    <a:pt x="4585" y="10432"/>
                    <a:pt x="4151" y="12669"/>
                    <a:pt x="3421" y="14792"/>
                  </a:cubicBezTo>
                  <a:cubicBezTo>
                    <a:pt x="2942" y="16138"/>
                    <a:pt x="2417" y="17462"/>
                    <a:pt x="1846" y="18763"/>
                  </a:cubicBezTo>
                  <a:cubicBezTo>
                    <a:pt x="1253" y="20041"/>
                    <a:pt x="545" y="21297"/>
                    <a:pt x="271" y="22689"/>
                  </a:cubicBezTo>
                  <a:cubicBezTo>
                    <a:pt x="0" y="24177"/>
                    <a:pt x="621" y="26022"/>
                    <a:pt x="2331" y="26022"/>
                  </a:cubicBezTo>
                  <a:cubicBezTo>
                    <a:pt x="2352" y="26022"/>
                    <a:pt x="2373" y="26022"/>
                    <a:pt x="2394" y="26022"/>
                  </a:cubicBezTo>
                  <a:cubicBezTo>
                    <a:pt x="3216" y="25999"/>
                    <a:pt x="4129" y="25839"/>
                    <a:pt x="4790" y="25382"/>
                  </a:cubicBezTo>
                  <a:cubicBezTo>
                    <a:pt x="5064" y="25200"/>
                    <a:pt x="5293" y="24949"/>
                    <a:pt x="5589" y="24857"/>
                  </a:cubicBezTo>
                  <a:lnTo>
                    <a:pt x="5589" y="24857"/>
                  </a:lnTo>
                  <a:cubicBezTo>
                    <a:pt x="5133" y="26136"/>
                    <a:pt x="4585" y="27254"/>
                    <a:pt x="4905" y="28669"/>
                  </a:cubicBezTo>
                  <a:cubicBezTo>
                    <a:pt x="5110" y="29651"/>
                    <a:pt x="5704" y="30541"/>
                    <a:pt x="6571" y="31066"/>
                  </a:cubicBezTo>
                  <a:cubicBezTo>
                    <a:pt x="7162" y="31431"/>
                    <a:pt x="7780" y="31594"/>
                    <a:pt x="8387" y="31594"/>
                  </a:cubicBezTo>
                  <a:cubicBezTo>
                    <a:pt x="9866" y="31594"/>
                    <a:pt x="11279" y="30629"/>
                    <a:pt x="12072" y="29286"/>
                  </a:cubicBezTo>
                  <a:cubicBezTo>
                    <a:pt x="12186" y="29103"/>
                    <a:pt x="12277" y="28920"/>
                    <a:pt x="12368" y="28738"/>
                  </a:cubicBezTo>
                  <a:lnTo>
                    <a:pt x="12368" y="28738"/>
                  </a:lnTo>
                  <a:cubicBezTo>
                    <a:pt x="12242" y="31750"/>
                    <a:pt x="14496" y="33169"/>
                    <a:pt x="16708" y="33169"/>
                  </a:cubicBezTo>
                  <a:cubicBezTo>
                    <a:pt x="18871" y="33169"/>
                    <a:pt x="20994" y="31813"/>
                    <a:pt x="20814" y="29263"/>
                  </a:cubicBezTo>
                  <a:lnTo>
                    <a:pt x="20814" y="29263"/>
                  </a:lnTo>
                  <a:cubicBezTo>
                    <a:pt x="21427" y="31426"/>
                    <a:pt x="23236" y="32384"/>
                    <a:pt x="25104" y="32384"/>
                  </a:cubicBezTo>
                  <a:cubicBezTo>
                    <a:pt x="27830" y="32384"/>
                    <a:pt x="30682" y="30344"/>
                    <a:pt x="30127" y="27026"/>
                  </a:cubicBezTo>
                  <a:lnTo>
                    <a:pt x="30127" y="27026"/>
                  </a:lnTo>
                  <a:cubicBezTo>
                    <a:pt x="30864" y="28126"/>
                    <a:pt x="31926" y="28585"/>
                    <a:pt x="33013" y="28585"/>
                  </a:cubicBezTo>
                  <a:cubicBezTo>
                    <a:pt x="36235" y="28585"/>
                    <a:pt x="39672" y="24551"/>
                    <a:pt x="35491" y="21205"/>
                  </a:cubicBezTo>
                  <a:lnTo>
                    <a:pt x="35491" y="21205"/>
                  </a:lnTo>
                  <a:cubicBezTo>
                    <a:pt x="36144" y="21500"/>
                    <a:pt x="36811" y="21640"/>
                    <a:pt x="37452" y="21640"/>
                  </a:cubicBezTo>
                  <a:cubicBezTo>
                    <a:pt x="39048" y="21640"/>
                    <a:pt x="40483" y="20767"/>
                    <a:pt x="41151" y="19220"/>
                  </a:cubicBezTo>
                  <a:cubicBezTo>
                    <a:pt x="42201" y="17211"/>
                    <a:pt x="40740" y="14472"/>
                    <a:pt x="38869" y="13810"/>
                  </a:cubicBezTo>
                  <a:lnTo>
                    <a:pt x="38869" y="13810"/>
                  </a:lnTo>
                  <a:cubicBezTo>
                    <a:pt x="39248" y="13899"/>
                    <a:pt x="39599" y="13940"/>
                    <a:pt x="39921" y="13940"/>
                  </a:cubicBezTo>
                  <a:cubicBezTo>
                    <a:pt x="43066" y="13940"/>
                    <a:pt x="43351" y="10016"/>
                    <a:pt x="38526" y="8629"/>
                  </a:cubicBezTo>
                  <a:cubicBezTo>
                    <a:pt x="35422" y="7739"/>
                    <a:pt x="30948" y="3105"/>
                    <a:pt x="28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17"/>
            <p:cNvSpPr/>
            <p:nvPr/>
          </p:nvSpPr>
          <p:spPr>
            <a:xfrm>
              <a:off x="1093776" y="1356370"/>
              <a:ext cx="354315" cy="368818"/>
            </a:xfrm>
            <a:custGeom>
              <a:rect b="b" l="l" r="r" t="t"/>
              <a:pathLst>
                <a:path extrusionOk="0" h="8697" w="8355">
                  <a:moveTo>
                    <a:pt x="6871" y="0"/>
                  </a:moveTo>
                  <a:cubicBezTo>
                    <a:pt x="3196" y="297"/>
                    <a:pt x="1" y="5478"/>
                    <a:pt x="2489" y="8697"/>
                  </a:cubicBezTo>
                  <a:cubicBezTo>
                    <a:pt x="4566" y="8286"/>
                    <a:pt x="8218" y="5615"/>
                    <a:pt x="8355" y="730"/>
                  </a:cubicBezTo>
                  <a:lnTo>
                    <a:pt x="6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17"/>
            <p:cNvSpPr/>
            <p:nvPr/>
          </p:nvSpPr>
          <p:spPr>
            <a:xfrm>
              <a:off x="1404496" y="1334276"/>
              <a:ext cx="397994" cy="282985"/>
            </a:xfrm>
            <a:custGeom>
              <a:rect b="b" l="l" r="r" t="t"/>
              <a:pathLst>
                <a:path extrusionOk="0" h="6673" w="9385">
                  <a:moveTo>
                    <a:pt x="2457" y="1"/>
                  </a:moveTo>
                  <a:cubicBezTo>
                    <a:pt x="1990" y="1"/>
                    <a:pt x="1532" y="65"/>
                    <a:pt x="1096" y="202"/>
                  </a:cubicBezTo>
                  <a:lnTo>
                    <a:pt x="1" y="1457"/>
                  </a:lnTo>
                  <a:cubicBezTo>
                    <a:pt x="1715" y="5345"/>
                    <a:pt x="5276" y="6672"/>
                    <a:pt x="7549" y="6672"/>
                  </a:cubicBezTo>
                  <a:cubicBezTo>
                    <a:pt x="7878" y="6672"/>
                    <a:pt x="8180" y="6645"/>
                    <a:pt x="8446" y="6593"/>
                  </a:cubicBezTo>
                  <a:cubicBezTo>
                    <a:pt x="9385" y="3157"/>
                    <a:pt x="5726" y="1"/>
                    <a:pt x="2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17"/>
            <p:cNvSpPr/>
            <p:nvPr/>
          </p:nvSpPr>
          <p:spPr>
            <a:xfrm>
              <a:off x="1188642" y="1248909"/>
              <a:ext cx="83288" cy="64883"/>
            </a:xfrm>
            <a:custGeom>
              <a:rect b="b" l="l" r="r" t="t"/>
              <a:pathLst>
                <a:path extrusionOk="0" h="1530" w="1964">
                  <a:moveTo>
                    <a:pt x="982" y="0"/>
                  </a:moveTo>
                  <a:cubicBezTo>
                    <a:pt x="0" y="0"/>
                    <a:pt x="0" y="1530"/>
                    <a:pt x="982" y="1530"/>
                  </a:cubicBezTo>
                  <a:cubicBezTo>
                    <a:pt x="1963" y="1530"/>
                    <a:pt x="1963" y="0"/>
                    <a:pt x="982" y="0"/>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17"/>
            <p:cNvSpPr/>
            <p:nvPr/>
          </p:nvSpPr>
          <p:spPr>
            <a:xfrm>
              <a:off x="1489693" y="1176308"/>
              <a:ext cx="83288" cy="64883"/>
            </a:xfrm>
            <a:custGeom>
              <a:rect b="b" l="l" r="r" t="t"/>
              <a:pathLst>
                <a:path extrusionOk="0" h="1530" w="1964">
                  <a:moveTo>
                    <a:pt x="982" y="1"/>
                  </a:moveTo>
                  <a:cubicBezTo>
                    <a:pt x="0" y="1"/>
                    <a:pt x="0" y="1530"/>
                    <a:pt x="982" y="1530"/>
                  </a:cubicBezTo>
                  <a:cubicBezTo>
                    <a:pt x="1963" y="1530"/>
                    <a:pt x="1963" y="1"/>
                    <a:pt x="982"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17"/>
            <p:cNvSpPr/>
            <p:nvPr/>
          </p:nvSpPr>
          <p:spPr>
            <a:xfrm>
              <a:off x="1077280" y="1151118"/>
              <a:ext cx="244988" cy="113398"/>
            </a:xfrm>
            <a:custGeom>
              <a:rect b="b" l="l" r="r" t="t"/>
              <a:pathLst>
                <a:path extrusionOk="0" h="2674" w="5777">
                  <a:moveTo>
                    <a:pt x="4817" y="1"/>
                  </a:moveTo>
                  <a:cubicBezTo>
                    <a:pt x="4809" y="1"/>
                    <a:pt x="4802" y="1"/>
                    <a:pt x="4795" y="1"/>
                  </a:cubicBezTo>
                  <a:cubicBezTo>
                    <a:pt x="3174" y="1"/>
                    <a:pt x="1850" y="389"/>
                    <a:pt x="595" y="1416"/>
                  </a:cubicBezTo>
                  <a:cubicBezTo>
                    <a:pt x="0" y="1903"/>
                    <a:pt x="544" y="2674"/>
                    <a:pt x="1169" y="2674"/>
                  </a:cubicBezTo>
                  <a:cubicBezTo>
                    <a:pt x="1336" y="2674"/>
                    <a:pt x="1509" y="2619"/>
                    <a:pt x="1668" y="2489"/>
                  </a:cubicBezTo>
                  <a:cubicBezTo>
                    <a:pt x="2604" y="1736"/>
                    <a:pt x="3608" y="1508"/>
                    <a:pt x="4795" y="1508"/>
                  </a:cubicBezTo>
                  <a:cubicBezTo>
                    <a:pt x="5769" y="1508"/>
                    <a:pt x="5776" y="1"/>
                    <a:pt x="4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17"/>
            <p:cNvSpPr/>
            <p:nvPr/>
          </p:nvSpPr>
          <p:spPr>
            <a:xfrm>
              <a:off x="1387363" y="1082206"/>
              <a:ext cx="256523" cy="94950"/>
            </a:xfrm>
            <a:custGeom>
              <a:rect b="b" l="l" r="r" t="t"/>
              <a:pathLst>
                <a:path extrusionOk="0" h="2239" w="6049">
                  <a:moveTo>
                    <a:pt x="3855" y="1"/>
                  </a:moveTo>
                  <a:cubicBezTo>
                    <a:pt x="2781" y="1"/>
                    <a:pt x="1782" y="302"/>
                    <a:pt x="747" y="827"/>
                  </a:cubicBezTo>
                  <a:cubicBezTo>
                    <a:pt x="0" y="1220"/>
                    <a:pt x="454" y="2238"/>
                    <a:pt x="1148" y="2238"/>
                  </a:cubicBezTo>
                  <a:cubicBezTo>
                    <a:pt x="1260" y="2238"/>
                    <a:pt x="1379" y="2212"/>
                    <a:pt x="1500" y="2151"/>
                  </a:cubicBezTo>
                  <a:cubicBezTo>
                    <a:pt x="2289" y="1748"/>
                    <a:pt x="3029" y="1506"/>
                    <a:pt x="3838" y="1506"/>
                  </a:cubicBezTo>
                  <a:cubicBezTo>
                    <a:pt x="4128" y="1506"/>
                    <a:pt x="4428" y="1537"/>
                    <a:pt x="4741" y="1603"/>
                  </a:cubicBezTo>
                  <a:cubicBezTo>
                    <a:pt x="4804" y="1617"/>
                    <a:pt x="4864" y="1623"/>
                    <a:pt x="4922" y="1623"/>
                  </a:cubicBezTo>
                  <a:cubicBezTo>
                    <a:pt x="5748" y="1623"/>
                    <a:pt x="6048" y="334"/>
                    <a:pt x="5152" y="142"/>
                  </a:cubicBezTo>
                  <a:cubicBezTo>
                    <a:pt x="4704" y="46"/>
                    <a:pt x="4274" y="1"/>
                    <a:pt x="3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17"/>
            <p:cNvSpPr/>
            <p:nvPr/>
          </p:nvSpPr>
          <p:spPr>
            <a:xfrm>
              <a:off x="1222186" y="1254041"/>
              <a:ext cx="373356" cy="184133"/>
            </a:xfrm>
            <a:custGeom>
              <a:rect b="b" l="l" r="r" t="t"/>
              <a:pathLst>
                <a:path extrusionOk="0" h="4342" w="8804">
                  <a:moveTo>
                    <a:pt x="5004" y="1"/>
                  </a:moveTo>
                  <a:cubicBezTo>
                    <a:pt x="4620" y="1"/>
                    <a:pt x="4212" y="76"/>
                    <a:pt x="3797" y="245"/>
                  </a:cubicBezTo>
                  <a:cubicBezTo>
                    <a:pt x="0" y="1530"/>
                    <a:pt x="1258" y="4341"/>
                    <a:pt x="3800" y="4341"/>
                  </a:cubicBezTo>
                  <a:cubicBezTo>
                    <a:pt x="4192" y="4341"/>
                    <a:pt x="4614" y="4274"/>
                    <a:pt x="5053" y="4125"/>
                  </a:cubicBezTo>
                  <a:cubicBezTo>
                    <a:pt x="8804" y="2849"/>
                    <a:pt x="7367" y="1"/>
                    <a:pt x="50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17"/>
            <p:cNvSpPr/>
            <p:nvPr/>
          </p:nvSpPr>
          <p:spPr>
            <a:xfrm>
              <a:off x="1006671" y="1371849"/>
              <a:ext cx="166534" cy="128792"/>
            </a:xfrm>
            <a:custGeom>
              <a:rect b="b" l="l" r="r" t="t"/>
              <a:pathLst>
                <a:path extrusionOk="0" h="3037" w="3927">
                  <a:moveTo>
                    <a:pt x="1963" y="0"/>
                  </a:moveTo>
                  <a:cubicBezTo>
                    <a:pt x="0" y="0"/>
                    <a:pt x="0" y="3036"/>
                    <a:pt x="1963" y="3036"/>
                  </a:cubicBezTo>
                  <a:cubicBezTo>
                    <a:pt x="3926" y="3036"/>
                    <a:pt x="3926" y="0"/>
                    <a:pt x="1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17"/>
            <p:cNvSpPr/>
            <p:nvPr/>
          </p:nvSpPr>
          <p:spPr>
            <a:xfrm>
              <a:off x="1665854" y="1228596"/>
              <a:ext cx="166534" cy="128749"/>
            </a:xfrm>
            <a:custGeom>
              <a:rect b="b" l="l" r="r" t="t"/>
              <a:pathLst>
                <a:path extrusionOk="0" h="3036" w="3927">
                  <a:moveTo>
                    <a:pt x="1963" y="0"/>
                  </a:moveTo>
                  <a:cubicBezTo>
                    <a:pt x="0" y="0"/>
                    <a:pt x="0" y="3036"/>
                    <a:pt x="1963" y="3036"/>
                  </a:cubicBezTo>
                  <a:cubicBezTo>
                    <a:pt x="3926" y="3036"/>
                    <a:pt x="3926" y="0"/>
                    <a:pt x="1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17"/>
            <p:cNvSpPr/>
            <p:nvPr/>
          </p:nvSpPr>
          <p:spPr>
            <a:xfrm>
              <a:off x="1308655" y="1442500"/>
              <a:ext cx="247702" cy="124466"/>
            </a:xfrm>
            <a:custGeom>
              <a:rect b="b" l="l" r="r" t="t"/>
              <a:pathLst>
                <a:path extrusionOk="0" h="2935" w="5841">
                  <a:moveTo>
                    <a:pt x="5661" y="1"/>
                  </a:moveTo>
                  <a:lnTo>
                    <a:pt x="1" y="1119"/>
                  </a:lnTo>
                  <a:cubicBezTo>
                    <a:pt x="561" y="2402"/>
                    <a:pt x="1612" y="2934"/>
                    <a:pt x="2658" y="2934"/>
                  </a:cubicBezTo>
                  <a:cubicBezTo>
                    <a:pt x="4254" y="2934"/>
                    <a:pt x="5841" y="1696"/>
                    <a:pt x="5661" y="1"/>
                  </a:cubicBezTo>
                  <a:close/>
                </a:path>
              </a:pathLst>
            </a:custGeom>
            <a:solidFill>
              <a:srgbClr val="1926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17"/>
            <p:cNvSpPr/>
            <p:nvPr/>
          </p:nvSpPr>
          <p:spPr>
            <a:xfrm>
              <a:off x="694298" y="1295558"/>
              <a:ext cx="178832" cy="196559"/>
            </a:xfrm>
            <a:custGeom>
              <a:rect b="b" l="l" r="r" t="t"/>
              <a:pathLst>
                <a:path extrusionOk="0" h="4635" w="4217">
                  <a:moveTo>
                    <a:pt x="2868" y="0"/>
                  </a:moveTo>
                  <a:cubicBezTo>
                    <a:pt x="1399" y="0"/>
                    <a:pt x="1" y="1006"/>
                    <a:pt x="336" y="2758"/>
                  </a:cubicBezTo>
                  <a:cubicBezTo>
                    <a:pt x="574" y="4019"/>
                    <a:pt x="1332" y="4634"/>
                    <a:pt x="2360" y="4634"/>
                  </a:cubicBezTo>
                  <a:cubicBezTo>
                    <a:pt x="2914" y="4634"/>
                    <a:pt x="3546" y="4456"/>
                    <a:pt x="4216" y="4105"/>
                  </a:cubicBezTo>
                  <a:lnTo>
                    <a:pt x="3851" y="156"/>
                  </a:lnTo>
                  <a:cubicBezTo>
                    <a:pt x="3533" y="51"/>
                    <a:pt x="3199" y="0"/>
                    <a:pt x="28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17"/>
            <p:cNvSpPr/>
            <p:nvPr/>
          </p:nvSpPr>
          <p:spPr>
            <a:xfrm>
              <a:off x="1893327" y="1026567"/>
              <a:ext cx="195244" cy="194269"/>
            </a:xfrm>
            <a:custGeom>
              <a:rect b="b" l="l" r="r" t="t"/>
              <a:pathLst>
                <a:path extrusionOk="0" h="4581" w="4604">
                  <a:moveTo>
                    <a:pt x="2007" y="0"/>
                  </a:moveTo>
                  <a:cubicBezTo>
                    <a:pt x="1303" y="0"/>
                    <a:pt x="567" y="264"/>
                    <a:pt x="0" y="747"/>
                  </a:cubicBezTo>
                  <a:lnTo>
                    <a:pt x="1164" y="4559"/>
                  </a:lnTo>
                  <a:cubicBezTo>
                    <a:pt x="1334" y="4573"/>
                    <a:pt x="1498" y="4580"/>
                    <a:pt x="1657" y="4580"/>
                  </a:cubicBezTo>
                  <a:cubicBezTo>
                    <a:pt x="3508" y="4580"/>
                    <a:pt x="4603" y="3607"/>
                    <a:pt x="4246" y="1820"/>
                  </a:cubicBezTo>
                  <a:cubicBezTo>
                    <a:pt x="3989" y="561"/>
                    <a:pt x="3033" y="0"/>
                    <a:pt x="20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17"/>
            <p:cNvSpPr/>
            <p:nvPr/>
          </p:nvSpPr>
          <p:spPr>
            <a:xfrm>
              <a:off x="710073" y="275869"/>
              <a:ext cx="1132959" cy="701081"/>
            </a:xfrm>
            <a:custGeom>
              <a:rect b="b" l="l" r="r" t="t"/>
              <a:pathLst>
                <a:path extrusionOk="0" h="16532" w="26716">
                  <a:moveTo>
                    <a:pt x="18474" y="1"/>
                  </a:moveTo>
                  <a:cubicBezTo>
                    <a:pt x="9342" y="1"/>
                    <a:pt x="1" y="7048"/>
                    <a:pt x="2064" y="16532"/>
                  </a:cubicBezTo>
                  <a:lnTo>
                    <a:pt x="26122" y="11327"/>
                  </a:lnTo>
                  <a:cubicBezTo>
                    <a:pt x="22949" y="7105"/>
                    <a:pt x="24661" y="4320"/>
                    <a:pt x="26715" y="2266"/>
                  </a:cubicBezTo>
                  <a:cubicBezTo>
                    <a:pt x="24235" y="707"/>
                    <a:pt x="21365" y="1"/>
                    <a:pt x="184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17"/>
            <p:cNvSpPr/>
            <p:nvPr/>
          </p:nvSpPr>
          <p:spPr>
            <a:xfrm>
              <a:off x="595276" y="627724"/>
              <a:ext cx="1401992" cy="516311"/>
            </a:xfrm>
            <a:custGeom>
              <a:rect b="b" l="l" r="r" t="t"/>
              <a:pathLst>
                <a:path extrusionOk="0" h="12175" w="33060">
                  <a:moveTo>
                    <a:pt x="28933" y="1"/>
                  </a:moveTo>
                  <a:cubicBezTo>
                    <a:pt x="28428" y="1"/>
                    <a:pt x="27889" y="164"/>
                    <a:pt x="27345" y="542"/>
                  </a:cubicBezTo>
                  <a:cubicBezTo>
                    <a:pt x="21265" y="4760"/>
                    <a:pt x="12774" y="6106"/>
                    <a:pt x="5378" y="6106"/>
                  </a:cubicBezTo>
                  <a:cubicBezTo>
                    <a:pt x="4889" y="6106"/>
                    <a:pt x="4405" y="6100"/>
                    <a:pt x="3927" y="6089"/>
                  </a:cubicBezTo>
                  <a:cubicBezTo>
                    <a:pt x="3897" y="6088"/>
                    <a:pt x="3868" y="6088"/>
                    <a:pt x="3839" y="6088"/>
                  </a:cubicBezTo>
                  <a:cubicBezTo>
                    <a:pt x="1" y="6088"/>
                    <a:pt x="30" y="12070"/>
                    <a:pt x="3927" y="12161"/>
                  </a:cubicBezTo>
                  <a:cubicBezTo>
                    <a:pt x="4319" y="12170"/>
                    <a:pt x="4711" y="12175"/>
                    <a:pt x="5103" y="12175"/>
                  </a:cubicBezTo>
                  <a:cubicBezTo>
                    <a:pt x="9324" y="12175"/>
                    <a:pt x="13555" y="11624"/>
                    <a:pt x="17690" y="10768"/>
                  </a:cubicBezTo>
                  <a:cubicBezTo>
                    <a:pt x="22095" y="9832"/>
                    <a:pt x="26683" y="8394"/>
                    <a:pt x="30404" y="5792"/>
                  </a:cubicBezTo>
                  <a:cubicBezTo>
                    <a:pt x="33059" y="3953"/>
                    <a:pt x="31412" y="1"/>
                    <a:pt x="289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17"/>
            <p:cNvSpPr/>
            <p:nvPr/>
          </p:nvSpPr>
          <p:spPr>
            <a:xfrm>
              <a:off x="1753934" y="232529"/>
              <a:ext cx="332051" cy="257541"/>
            </a:xfrm>
            <a:custGeom>
              <a:rect b="b" l="l" r="r" t="t"/>
              <a:pathLst>
                <a:path extrusionOk="0" h="6073" w="7830">
                  <a:moveTo>
                    <a:pt x="3926" y="1"/>
                  </a:moveTo>
                  <a:cubicBezTo>
                    <a:pt x="0" y="1"/>
                    <a:pt x="0" y="6072"/>
                    <a:pt x="3926" y="6072"/>
                  </a:cubicBezTo>
                  <a:cubicBezTo>
                    <a:pt x="7830" y="6072"/>
                    <a:pt x="7830" y="1"/>
                    <a:pt x="39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117"/>
          <p:cNvGrpSpPr/>
          <p:nvPr/>
        </p:nvGrpSpPr>
        <p:grpSpPr>
          <a:xfrm>
            <a:off x="2748555" y="2974504"/>
            <a:ext cx="1515238" cy="1553632"/>
            <a:chOff x="2344325" y="3212825"/>
            <a:chExt cx="1257146" cy="1289001"/>
          </a:xfrm>
        </p:grpSpPr>
        <p:sp>
          <p:nvSpPr>
            <p:cNvPr id="4951" name="Google Shape;4951;p117"/>
            <p:cNvSpPr/>
            <p:nvPr/>
          </p:nvSpPr>
          <p:spPr>
            <a:xfrm>
              <a:off x="3019714" y="4255707"/>
              <a:ext cx="244746" cy="195268"/>
            </a:xfrm>
            <a:custGeom>
              <a:rect b="b" l="l" r="r" t="t"/>
              <a:pathLst>
                <a:path extrusionOk="0" h="5616" w="7039">
                  <a:moveTo>
                    <a:pt x="4794" y="0"/>
                  </a:moveTo>
                  <a:lnTo>
                    <a:pt x="1" y="3082"/>
                  </a:lnTo>
                  <a:cubicBezTo>
                    <a:pt x="971" y="4890"/>
                    <a:pt x="2228" y="5616"/>
                    <a:pt x="3332" y="5616"/>
                  </a:cubicBezTo>
                  <a:cubicBezTo>
                    <a:pt x="5475" y="5616"/>
                    <a:pt x="7039" y="2878"/>
                    <a:pt x="4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17"/>
            <p:cNvSpPr/>
            <p:nvPr/>
          </p:nvSpPr>
          <p:spPr>
            <a:xfrm>
              <a:off x="2425237" y="3501736"/>
              <a:ext cx="1176234" cy="1000090"/>
            </a:xfrm>
            <a:custGeom>
              <a:rect b="b" l="l" r="r" t="t"/>
              <a:pathLst>
                <a:path extrusionOk="0" h="28763" w="33829">
                  <a:moveTo>
                    <a:pt x="9475" y="0"/>
                  </a:moveTo>
                  <a:cubicBezTo>
                    <a:pt x="3565" y="0"/>
                    <a:pt x="1" y="6028"/>
                    <a:pt x="2649" y="12668"/>
                  </a:cubicBezTo>
                  <a:cubicBezTo>
                    <a:pt x="4270" y="16731"/>
                    <a:pt x="6392" y="18991"/>
                    <a:pt x="4909" y="21707"/>
                  </a:cubicBezTo>
                  <a:cubicBezTo>
                    <a:pt x="3288" y="24674"/>
                    <a:pt x="3265" y="27733"/>
                    <a:pt x="6096" y="28486"/>
                  </a:cubicBezTo>
                  <a:cubicBezTo>
                    <a:pt x="6801" y="28677"/>
                    <a:pt x="7552" y="28763"/>
                    <a:pt x="8331" y="28763"/>
                  </a:cubicBezTo>
                  <a:cubicBezTo>
                    <a:pt x="12296" y="28763"/>
                    <a:pt x="16971" y="26555"/>
                    <a:pt x="19814" y="24857"/>
                  </a:cubicBezTo>
                  <a:cubicBezTo>
                    <a:pt x="24630" y="22095"/>
                    <a:pt x="33828" y="16708"/>
                    <a:pt x="29515" y="11961"/>
                  </a:cubicBezTo>
                  <a:cubicBezTo>
                    <a:pt x="28396" y="10591"/>
                    <a:pt x="26387" y="11093"/>
                    <a:pt x="24812" y="10865"/>
                  </a:cubicBezTo>
                  <a:cubicBezTo>
                    <a:pt x="22325" y="10408"/>
                    <a:pt x="21868" y="9724"/>
                    <a:pt x="20065" y="7921"/>
                  </a:cubicBezTo>
                  <a:cubicBezTo>
                    <a:pt x="17805" y="5433"/>
                    <a:pt x="16436" y="2032"/>
                    <a:pt x="13057" y="685"/>
                  </a:cubicBezTo>
                  <a:cubicBezTo>
                    <a:pt x="11797" y="216"/>
                    <a:pt x="10594" y="0"/>
                    <a:pt x="94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17"/>
            <p:cNvSpPr/>
            <p:nvPr/>
          </p:nvSpPr>
          <p:spPr>
            <a:xfrm>
              <a:off x="2472247" y="3769020"/>
              <a:ext cx="838618" cy="457782"/>
            </a:xfrm>
            <a:custGeom>
              <a:rect b="b" l="l" r="r" t="t"/>
              <a:pathLst>
                <a:path extrusionOk="0" h="13166" w="24119">
                  <a:moveTo>
                    <a:pt x="20881" y="1535"/>
                  </a:moveTo>
                  <a:cubicBezTo>
                    <a:pt x="20881" y="1540"/>
                    <a:pt x="20880" y="1545"/>
                    <a:pt x="20880" y="1550"/>
                  </a:cubicBezTo>
                  <a:lnTo>
                    <a:pt x="20880" y="1550"/>
                  </a:lnTo>
                  <a:cubicBezTo>
                    <a:pt x="20880" y="1545"/>
                    <a:pt x="20881" y="1540"/>
                    <a:pt x="20881" y="1535"/>
                  </a:cubicBezTo>
                  <a:close/>
                  <a:moveTo>
                    <a:pt x="17343" y="5255"/>
                  </a:moveTo>
                  <a:cubicBezTo>
                    <a:pt x="17343" y="5256"/>
                    <a:pt x="17343" y="5256"/>
                    <a:pt x="17343" y="5257"/>
                  </a:cubicBezTo>
                  <a:lnTo>
                    <a:pt x="17343" y="5257"/>
                  </a:lnTo>
                  <a:cubicBezTo>
                    <a:pt x="17343" y="5256"/>
                    <a:pt x="17343" y="5256"/>
                    <a:pt x="17343" y="5255"/>
                  </a:cubicBezTo>
                  <a:close/>
                  <a:moveTo>
                    <a:pt x="13098" y="8177"/>
                  </a:moveTo>
                  <a:cubicBezTo>
                    <a:pt x="13094" y="8185"/>
                    <a:pt x="13090" y="8192"/>
                    <a:pt x="13086" y="8199"/>
                  </a:cubicBezTo>
                  <a:lnTo>
                    <a:pt x="13086" y="8199"/>
                  </a:lnTo>
                  <a:cubicBezTo>
                    <a:pt x="13090" y="8192"/>
                    <a:pt x="13094" y="8184"/>
                    <a:pt x="13098" y="8177"/>
                  </a:cubicBezTo>
                  <a:close/>
                  <a:moveTo>
                    <a:pt x="8350" y="10185"/>
                  </a:moveTo>
                  <a:cubicBezTo>
                    <a:pt x="8347" y="10189"/>
                    <a:pt x="8344" y="10193"/>
                    <a:pt x="8341" y="10197"/>
                  </a:cubicBezTo>
                  <a:lnTo>
                    <a:pt x="8341" y="10197"/>
                  </a:lnTo>
                  <a:cubicBezTo>
                    <a:pt x="8344" y="10193"/>
                    <a:pt x="8347" y="10189"/>
                    <a:pt x="8350" y="10185"/>
                  </a:cubicBezTo>
                  <a:close/>
                  <a:moveTo>
                    <a:pt x="8120" y="10300"/>
                  </a:moveTo>
                  <a:cubicBezTo>
                    <a:pt x="8125" y="10300"/>
                    <a:pt x="8134" y="10301"/>
                    <a:pt x="8146" y="10302"/>
                  </a:cubicBezTo>
                  <a:lnTo>
                    <a:pt x="8146" y="10302"/>
                  </a:lnTo>
                  <a:cubicBezTo>
                    <a:pt x="8140" y="10303"/>
                    <a:pt x="8134" y="10303"/>
                    <a:pt x="8130" y="10303"/>
                  </a:cubicBezTo>
                  <a:cubicBezTo>
                    <a:pt x="8114" y="10303"/>
                    <a:pt x="8108" y="10300"/>
                    <a:pt x="8120" y="10300"/>
                  </a:cubicBezTo>
                  <a:close/>
                  <a:moveTo>
                    <a:pt x="10917" y="10532"/>
                  </a:moveTo>
                  <a:cubicBezTo>
                    <a:pt x="10913" y="10538"/>
                    <a:pt x="10910" y="10544"/>
                    <a:pt x="10907" y="10551"/>
                  </a:cubicBezTo>
                  <a:cubicBezTo>
                    <a:pt x="10910" y="10544"/>
                    <a:pt x="10913" y="10538"/>
                    <a:pt x="10917" y="10532"/>
                  </a:cubicBezTo>
                  <a:close/>
                  <a:moveTo>
                    <a:pt x="3044" y="11190"/>
                  </a:moveTo>
                  <a:lnTo>
                    <a:pt x="3044" y="11190"/>
                  </a:lnTo>
                  <a:cubicBezTo>
                    <a:pt x="3044" y="11190"/>
                    <a:pt x="3048" y="11191"/>
                    <a:pt x="3054" y="11193"/>
                  </a:cubicBezTo>
                  <a:lnTo>
                    <a:pt x="3054" y="11193"/>
                  </a:lnTo>
                  <a:cubicBezTo>
                    <a:pt x="3047" y="11191"/>
                    <a:pt x="3043" y="11190"/>
                    <a:pt x="3044" y="11190"/>
                  </a:cubicBezTo>
                  <a:close/>
                  <a:moveTo>
                    <a:pt x="5751" y="12030"/>
                  </a:moveTo>
                  <a:lnTo>
                    <a:pt x="5751" y="12030"/>
                  </a:lnTo>
                  <a:cubicBezTo>
                    <a:pt x="5750" y="12031"/>
                    <a:pt x="5749" y="12033"/>
                    <a:pt x="5748" y="12034"/>
                  </a:cubicBezTo>
                  <a:cubicBezTo>
                    <a:pt x="5749" y="12033"/>
                    <a:pt x="5750" y="12031"/>
                    <a:pt x="5751" y="12030"/>
                  </a:cubicBezTo>
                  <a:close/>
                  <a:moveTo>
                    <a:pt x="23607" y="0"/>
                  </a:moveTo>
                  <a:cubicBezTo>
                    <a:pt x="23562" y="0"/>
                    <a:pt x="23513" y="9"/>
                    <a:pt x="23460" y="28"/>
                  </a:cubicBezTo>
                  <a:cubicBezTo>
                    <a:pt x="22433" y="370"/>
                    <a:pt x="21406" y="736"/>
                    <a:pt x="20379" y="1078"/>
                  </a:cubicBezTo>
                  <a:cubicBezTo>
                    <a:pt x="20196" y="1147"/>
                    <a:pt x="20105" y="1283"/>
                    <a:pt x="20082" y="1466"/>
                  </a:cubicBezTo>
                  <a:cubicBezTo>
                    <a:pt x="20001" y="2440"/>
                    <a:pt x="19920" y="3396"/>
                    <a:pt x="19839" y="4366"/>
                  </a:cubicBezTo>
                  <a:lnTo>
                    <a:pt x="19839" y="4366"/>
                  </a:lnTo>
                  <a:cubicBezTo>
                    <a:pt x="18875" y="4483"/>
                    <a:pt x="17926" y="4584"/>
                    <a:pt x="16978" y="4684"/>
                  </a:cubicBezTo>
                  <a:cubicBezTo>
                    <a:pt x="16796" y="4707"/>
                    <a:pt x="16636" y="4799"/>
                    <a:pt x="16590" y="4981"/>
                  </a:cubicBezTo>
                  <a:cubicBezTo>
                    <a:pt x="16298" y="5920"/>
                    <a:pt x="16025" y="6859"/>
                    <a:pt x="15736" y="7797"/>
                  </a:cubicBezTo>
                  <a:lnTo>
                    <a:pt x="15736" y="7797"/>
                  </a:lnTo>
                  <a:cubicBezTo>
                    <a:pt x="15695" y="7796"/>
                    <a:pt x="15645" y="7793"/>
                    <a:pt x="15586" y="7789"/>
                  </a:cubicBezTo>
                  <a:cubicBezTo>
                    <a:pt x="15266" y="7743"/>
                    <a:pt x="14924" y="7720"/>
                    <a:pt x="14581" y="7697"/>
                  </a:cubicBezTo>
                  <a:cubicBezTo>
                    <a:pt x="13988" y="7629"/>
                    <a:pt x="13372" y="7583"/>
                    <a:pt x="12778" y="7515"/>
                  </a:cubicBezTo>
                  <a:cubicBezTo>
                    <a:pt x="12641" y="7515"/>
                    <a:pt x="12482" y="7606"/>
                    <a:pt x="12436" y="7720"/>
                  </a:cubicBezTo>
                  <a:cubicBezTo>
                    <a:pt x="11955" y="8577"/>
                    <a:pt x="11494" y="9453"/>
                    <a:pt x="11034" y="10313"/>
                  </a:cubicBezTo>
                  <a:lnTo>
                    <a:pt x="11034" y="10313"/>
                  </a:lnTo>
                  <a:cubicBezTo>
                    <a:pt x="10998" y="10303"/>
                    <a:pt x="10956" y="10291"/>
                    <a:pt x="10907" y="10277"/>
                  </a:cubicBezTo>
                  <a:cubicBezTo>
                    <a:pt x="10587" y="10185"/>
                    <a:pt x="10267" y="10094"/>
                    <a:pt x="9948" y="10003"/>
                  </a:cubicBezTo>
                  <a:cubicBezTo>
                    <a:pt x="9377" y="9820"/>
                    <a:pt x="8784" y="9638"/>
                    <a:pt x="8213" y="9478"/>
                  </a:cubicBezTo>
                  <a:cubicBezTo>
                    <a:pt x="8176" y="9466"/>
                    <a:pt x="8138" y="9460"/>
                    <a:pt x="8100" y="9460"/>
                  </a:cubicBezTo>
                  <a:cubicBezTo>
                    <a:pt x="7996" y="9460"/>
                    <a:pt x="7892" y="9502"/>
                    <a:pt x="7825" y="9569"/>
                  </a:cubicBezTo>
                  <a:cubicBezTo>
                    <a:pt x="7171" y="10329"/>
                    <a:pt x="6536" y="11089"/>
                    <a:pt x="5902" y="11850"/>
                  </a:cubicBezTo>
                  <a:lnTo>
                    <a:pt x="5902" y="11850"/>
                  </a:lnTo>
                  <a:cubicBezTo>
                    <a:pt x="5876" y="11837"/>
                    <a:pt x="5848" y="11822"/>
                    <a:pt x="5817" y="11806"/>
                  </a:cubicBezTo>
                  <a:cubicBezTo>
                    <a:pt x="5520" y="11623"/>
                    <a:pt x="5223" y="11464"/>
                    <a:pt x="4949" y="11304"/>
                  </a:cubicBezTo>
                  <a:cubicBezTo>
                    <a:pt x="4401" y="11007"/>
                    <a:pt x="3876" y="10710"/>
                    <a:pt x="3351" y="10414"/>
                  </a:cubicBezTo>
                  <a:cubicBezTo>
                    <a:pt x="3289" y="10389"/>
                    <a:pt x="3206" y="10370"/>
                    <a:pt x="3124" y="10370"/>
                  </a:cubicBezTo>
                  <a:cubicBezTo>
                    <a:pt x="3058" y="10370"/>
                    <a:pt x="2992" y="10383"/>
                    <a:pt x="2941" y="10414"/>
                  </a:cubicBezTo>
                  <a:cubicBezTo>
                    <a:pt x="2073" y="11076"/>
                    <a:pt x="1206" y="11737"/>
                    <a:pt x="338" y="12377"/>
                  </a:cubicBezTo>
                  <a:cubicBezTo>
                    <a:pt x="0" y="12640"/>
                    <a:pt x="203" y="13165"/>
                    <a:pt x="515" y="13165"/>
                  </a:cubicBezTo>
                  <a:cubicBezTo>
                    <a:pt x="582" y="13165"/>
                    <a:pt x="654" y="13141"/>
                    <a:pt x="726" y="13084"/>
                  </a:cubicBezTo>
                  <a:cubicBezTo>
                    <a:pt x="1549" y="12478"/>
                    <a:pt x="2372" y="11872"/>
                    <a:pt x="3175" y="11246"/>
                  </a:cubicBezTo>
                  <a:lnTo>
                    <a:pt x="3175" y="11246"/>
                  </a:lnTo>
                  <a:cubicBezTo>
                    <a:pt x="3215" y="11266"/>
                    <a:pt x="3266" y="11292"/>
                    <a:pt x="3329" y="11327"/>
                  </a:cubicBezTo>
                  <a:cubicBezTo>
                    <a:pt x="3625" y="11486"/>
                    <a:pt x="3922" y="11669"/>
                    <a:pt x="4196" y="11829"/>
                  </a:cubicBezTo>
                  <a:cubicBezTo>
                    <a:pt x="4744" y="12125"/>
                    <a:pt x="5269" y="12422"/>
                    <a:pt x="5794" y="12719"/>
                  </a:cubicBezTo>
                  <a:cubicBezTo>
                    <a:pt x="5860" y="12747"/>
                    <a:pt x="5934" y="12764"/>
                    <a:pt x="6008" y="12764"/>
                  </a:cubicBezTo>
                  <a:cubicBezTo>
                    <a:pt x="6112" y="12764"/>
                    <a:pt x="6216" y="12731"/>
                    <a:pt x="6296" y="12650"/>
                  </a:cubicBezTo>
                  <a:cubicBezTo>
                    <a:pt x="6943" y="11873"/>
                    <a:pt x="7591" y="11096"/>
                    <a:pt x="8239" y="10319"/>
                  </a:cubicBezTo>
                  <a:lnTo>
                    <a:pt x="8239" y="10319"/>
                  </a:lnTo>
                  <a:cubicBezTo>
                    <a:pt x="8284" y="10329"/>
                    <a:pt x="8343" y="10345"/>
                    <a:pt x="8419" y="10368"/>
                  </a:cubicBezTo>
                  <a:cubicBezTo>
                    <a:pt x="8738" y="10482"/>
                    <a:pt x="9058" y="10573"/>
                    <a:pt x="9377" y="10665"/>
                  </a:cubicBezTo>
                  <a:lnTo>
                    <a:pt x="11112" y="11190"/>
                  </a:lnTo>
                  <a:cubicBezTo>
                    <a:pt x="11149" y="11199"/>
                    <a:pt x="11188" y="11204"/>
                    <a:pt x="11225" y="11204"/>
                  </a:cubicBezTo>
                  <a:cubicBezTo>
                    <a:pt x="11373" y="11204"/>
                    <a:pt x="11514" y="11134"/>
                    <a:pt x="11569" y="11007"/>
                  </a:cubicBezTo>
                  <a:cubicBezTo>
                    <a:pt x="12061" y="10129"/>
                    <a:pt x="12534" y="9230"/>
                    <a:pt x="13006" y="8349"/>
                  </a:cubicBezTo>
                  <a:lnTo>
                    <a:pt x="13006" y="8349"/>
                  </a:lnTo>
                  <a:cubicBezTo>
                    <a:pt x="13053" y="8349"/>
                    <a:pt x="13121" y="8351"/>
                    <a:pt x="13212" y="8359"/>
                  </a:cubicBezTo>
                  <a:cubicBezTo>
                    <a:pt x="13554" y="8405"/>
                    <a:pt x="13874" y="8428"/>
                    <a:pt x="14216" y="8451"/>
                  </a:cubicBezTo>
                  <a:cubicBezTo>
                    <a:pt x="14810" y="8519"/>
                    <a:pt x="15426" y="8565"/>
                    <a:pt x="16019" y="8633"/>
                  </a:cubicBezTo>
                  <a:cubicBezTo>
                    <a:pt x="16202" y="8633"/>
                    <a:pt x="16362" y="8496"/>
                    <a:pt x="16407" y="8336"/>
                  </a:cubicBezTo>
                  <a:cubicBezTo>
                    <a:pt x="16704" y="7383"/>
                    <a:pt x="17001" y="6430"/>
                    <a:pt x="17279" y="5477"/>
                  </a:cubicBezTo>
                  <a:lnTo>
                    <a:pt x="17279" y="5477"/>
                  </a:lnTo>
                  <a:cubicBezTo>
                    <a:pt x="17316" y="5472"/>
                    <a:pt x="17360" y="5466"/>
                    <a:pt x="17412" y="5461"/>
                  </a:cubicBezTo>
                  <a:cubicBezTo>
                    <a:pt x="17731" y="5415"/>
                    <a:pt x="18074" y="5369"/>
                    <a:pt x="18416" y="5346"/>
                  </a:cubicBezTo>
                  <a:cubicBezTo>
                    <a:pt x="19010" y="5278"/>
                    <a:pt x="19603" y="5209"/>
                    <a:pt x="20219" y="5141"/>
                  </a:cubicBezTo>
                  <a:cubicBezTo>
                    <a:pt x="20448" y="5118"/>
                    <a:pt x="20607" y="4981"/>
                    <a:pt x="20630" y="4730"/>
                  </a:cubicBezTo>
                  <a:cubicBezTo>
                    <a:pt x="20693" y="3738"/>
                    <a:pt x="20776" y="2766"/>
                    <a:pt x="20861" y="1777"/>
                  </a:cubicBezTo>
                  <a:lnTo>
                    <a:pt x="20861" y="1777"/>
                  </a:lnTo>
                  <a:cubicBezTo>
                    <a:pt x="20902" y="1760"/>
                    <a:pt x="20954" y="1740"/>
                    <a:pt x="21018" y="1717"/>
                  </a:cubicBezTo>
                  <a:cubicBezTo>
                    <a:pt x="21338" y="1603"/>
                    <a:pt x="21634" y="1512"/>
                    <a:pt x="21954" y="1398"/>
                  </a:cubicBezTo>
                  <a:cubicBezTo>
                    <a:pt x="22525" y="1192"/>
                    <a:pt x="23118" y="987"/>
                    <a:pt x="23689" y="804"/>
                  </a:cubicBezTo>
                  <a:cubicBezTo>
                    <a:pt x="24118" y="641"/>
                    <a:pt x="23998" y="0"/>
                    <a:pt x="23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17"/>
            <p:cNvSpPr/>
            <p:nvPr/>
          </p:nvSpPr>
          <p:spPr>
            <a:xfrm>
              <a:off x="2420508" y="3655354"/>
              <a:ext cx="825857" cy="454201"/>
            </a:xfrm>
            <a:custGeom>
              <a:rect b="b" l="l" r="r" t="t"/>
              <a:pathLst>
                <a:path extrusionOk="0" h="13063" w="23752">
                  <a:moveTo>
                    <a:pt x="22906" y="0"/>
                  </a:moveTo>
                  <a:cubicBezTo>
                    <a:pt x="22723" y="0"/>
                    <a:pt x="22539" y="83"/>
                    <a:pt x="22415" y="284"/>
                  </a:cubicBezTo>
                  <a:cubicBezTo>
                    <a:pt x="18010" y="7333"/>
                    <a:pt x="9991" y="11852"/>
                    <a:pt x="1682" y="11852"/>
                  </a:cubicBezTo>
                  <a:cubicBezTo>
                    <a:pt x="1380" y="11852"/>
                    <a:pt x="1078" y="11846"/>
                    <a:pt x="776" y="11834"/>
                  </a:cubicBezTo>
                  <a:cubicBezTo>
                    <a:pt x="769" y="11834"/>
                    <a:pt x="762" y="11833"/>
                    <a:pt x="755" y="11833"/>
                  </a:cubicBezTo>
                  <a:cubicBezTo>
                    <a:pt x="1" y="11833"/>
                    <a:pt x="8" y="13021"/>
                    <a:pt x="776" y="13043"/>
                  </a:cubicBezTo>
                  <a:cubicBezTo>
                    <a:pt x="1096" y="13056"/>
                    <a:pt x="1415" y="13063"/>
                    <a:pt x="1733" y="13063"/>
                  </a:cubicBezTo>
                  <a:cubicBezTo>
                    <a:pt x="10457" y="13063"/>
                    <a:pt x="18862" y="8278"/>
                    <a:pt x="23465" y="900"/>
                  </a:cubicBezTo>
                  <a:cubicBezTo>
                    <a:pt x="23751" y="439"/>
                    <a:pt x="23328" y="0"/>
                    <a:pt x="229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17"/>
            <p:cNvSpPr/>
            <p:nvPr/>
          </p:nvSpPr>
          <p:spPr>
            <a:xfrm>
              <a:off x="2510182" y="3823610"/>
              <a:ext cx="837505" cy="466092"/>
            </a:xfrm>
            <a:custGeom>
              <a:rect b="b" l="l" r="r" t="t"/>
              <a:pathLst>
                <a:path extrusionOk="0" h="13405" w="24087">
                  <a:moveTo>
                    <a:pt x="23248" y="0"/>
                  </a:moveTo>
                  <a:cubicBezTo>
                    <a:pt x="23066" y="0"/>
                    <a:pt x="22882" y="83"/>
                    <a:pt x="22758" y="284"/>
                  </a:cubicBezTo>
                  <a:cubicBezTo>
                    <a:pt x="18322" y="7412"/>
                    <a:pt x="10067" y="12193"/>
                    <a:pt x="1644" y="12193"/>
                  </a:cubicBezTo>
                  <a:cubicBezTo>
                    <a:pt x="1355" y="12193"/>
                    <a:pt x="1066" y="12187"/>
                    <a:pt x="777" y="12176"/>
                  </a:cubicBezTo>
                  <a:cubicBezTo>
                    <a:pt x="770" y="12176"/>
                    <a:pt x="762" y="12176"/>
                    <a:pt x="755" y="12176"/>
                  </a:cubicBezTo>
                  <a:cubicBezTo>
                    <a:pt x="1" y="12176"/>
                    <a:pt x="8" y="13363"/>
                    <a:pt x="777" y="13386"/>
                  </a:cubicBezTo>
                  <a:cubicBezTo>
                    <a:pt x="1083" y="13398"/>
                    <a:pt x="1390" y="13404"/>
                    <a:pt x="1696" y="13404"/>
                  </a:cubicBezTo>
                  <a:cubicBezTo>
                    <a:pt x="10532" y="13404"/>
                    <a:pt x="19152" y="8357"/>
                    <a:pt x="23785" y="900"/>
                  </a:cubicBezTo>
                  <a:cubicBezTo>
                    <a:pt x="24087" y="439"/>
                    <a:pt x="23669" y="0"/>
                    <a:pt x="23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17"/>
            <p:cNvSpPr/>
            <p:nvPr/>
          </p:nvSpPr>
          <p:spPr>
            <a:xfrm>
              <a:off x="3026842" y="3918395"/>
              <a:ext cx="54798" cy="42106"/>
            </a:xfrm>
            <a:custGeom>
              <a:rect b="b" l="l" r="r" t="t"/>
              <a:pathLst>
                <a:path extrusionOk="0" h="1211" w="1576">
                  <a:moveTo>
                    <a:pt x="777" y="0"/>
                  </a:moveTo>
                  <a:cubicBezTo>
                    <a:pt x="1" y="0"/>
                    <a:pt x="1" y="1210"/>
                    <a:pt x="777" y="1210"/>
                  </a:cubicBezTo>
                  <a:cubicBezTo>
                    <a:pt x="1576" y="1210"/>
                    <a:pt x="1576" y="0"/>
                    <a:pt x="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17"/>
            <p:cNvSpPr/>
            <p:nvPr/>
          </p:nvSpPr>
          <p:spPr>
            <a:xfrm>
              <a:off x="2886368" y="4023160"/>
              <a:ext cx="54798" cy="42106"/>
            </a:xfrm>
            <a:custGeom>
              <a:rect b="b" l="l" r="r" t="t"/>
              <a:pathLst>
                <a:path extrusionOk="0" h="1211" w="1576">
                  <a:moveTo>
                    <a:pt x="777" y="0"/>
                  </a:moveTo>
                  <a:cubicBezTo>
                    <a:pt x="1" y="0"/>
                    <a:pt x="1" y="1210"/>
                    <a:pt x="777" y="1210"/>
                  </a:cubicBezTo>
                  <a:cubicBezTo>
                    <a:pt x="1576" y="1210"/>
                    <a:pt x="1576" y="0"/>
                    <a:pt x="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17"/>
            <p:cNvSpPr/>
            <p:nvPr/>
          </p:nvSpPr>
          <p:spPr>
            <a:xfrm>
              <a:off x="2723675" y="4086651"/>
              <a:ext cx="53998" cy="42106"/>
            </a:xfrm>
            <a:custGeom>
              <a:rect b="b" l="l" r="r" t="t"/>
              <a:pathLst>
                <a:path extrusionOk="0" h="1211" w="1553">
                  <a:moveTo>
                    <a:pt x="777" y="0"/>
                  </a:moveTo>
                  <a:cubicBezTo>
                    <a:pt x="1" y="0"/>
                    <a:pt x="1" y="1210"/>
                    <a:pt x="777" y="1210"/>
                  </a:cubicBezTo>
                  <a:cubicBezTo>
                    <a:pt x="1553" y="1210"/>
                    <a:pt x="1553" y="0"/>
                    <a:pt x="7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17"/>
            <p:cNvSpPr/>
            <p:nvPr/>
          </p:nvSpPr>
          <p:spPr>
            <a:xfrm>
              <a:off x="2650656" y="4180289"/>
              <a:ext cx="53998" cy="42106"/>
            </a:xfrm>
            <a:custGeom>
              <a:rect b="b" l="l" r="r" t="t"/>
              <a:pathLst>
                <a:path extrusionOk="0" h="1211" w="1553">
                  <a:moveTo>
                    <a:pt x="777" y="1"/>
                  </a:moveTo>
                  <a:cubicBezTo>
                    <a:pt x="1" y="1"/>
                    <a:pt x="1" y="1211"/>
                    <a:pt x="777" y="1211"/>
                  </a:cubicBezTo>
                  <a:cubicBezTo>
                    <a:pt x="1553" y="1211"/>
                    <a:pt x="1553"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17"/>
            <p:cNvSpPr/>
            <p:nvPr/>
          </p:nvSpPr>
          <p:spPr>
            <a:xfrm>
              <a:off x="2835602" y="4126325"/>
              <a:ext cx="54798" cy="42106"/>
            </a:xfrm>
            <a:custGeom>
              <a:rect b="b" l="l" r="r" t="t"/>
              <a:pathLst>
                <a:path extrusionOk="0" h="1211" w="1576">
                  <a:moveTo>
                    <a:pt x="799" y="1"/>
                  </a:moveTo>
                  <a:cubicBezTo>
                    <a:pt x="0" y="1"/>
                    <a:pt x="0" y="1210"/>
                    <a:pt x="799" y="1210"/>
                  </a:cubicBezTo>
                  <a:cubicBezTo>
                    <a:pt x="1575" y="1210"/>
                    <a:pt x="1575"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17"/>
            <p:cNvSpPr/>
            <p:nvPr/>
          </p:nvSpPr>
          <p:spPr>
            <a:xfrm>
              <a:off x="3004623" y="4034252"/>
              <a:ext cx="53998" cy="42106"/>
            </a:xfrm>
            <a:custGeom>
              <a:rect b="b" l="l" r="r" t="t"/>
              <a:pathLst>
                <a:path extrusionOk="0" h="1211" w="1553">
                  <a:moveTo>
                    <a:pt x="777" y="1"/>
                  </a:moveTo>
                  <a:cubicBezTo>
                    <a:pt x="1" y="1"/>
                    <a:pt x="1" y="1211"/>
                    <a:pt x="777" y="1211"/>
                  </a:cubicBezTo>
                  <a:cubicBezTo>
                    <a:pt x="1553" y="1211"/>
                    <a:pt x="1553"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17"/>
            <p:cNvSpPr/>
            <p:nvPr/>
          </p:nvSpPr>
          <p:spPr>
            <a:xfrm>
              <a:off x="3152261" y="3908868"/>
              <a:ext cx="54798" cy="42106"/>
            </a:xfrm>
            <a:custGeom>
              <a:rect b="b" l="l" r="r" t="t"/>
              <a:pathLst>
                <a:path extrusionOk="0" h="1211" w="1576">
                  <a:moveTo>
                    <a:pt x="799" y="1"/>
                  </a:moveTo>
                  <a:cubicBezTo>
                    <a:pt x="0" y="1"/>
                    <a:pt x="0" y="1210"/>
                    <a:pt x="799" y="1210"/>
                  </a:cubicBezTo>
                  <a:cubicBezTo>
                    <a:pt x="1575" y="1210"/>
                    <a:pt x="1575"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17"/>
            <p:cNvSpPr/>
            <p:nvPr/>
          </p:nvSpPr>
          <p:spPr>
            <a:xfrm>
              <a:off x="3154625" y="3807267"/>
              <a:ext cx="53998" cy="42906"/>
            </a:xfrm>
            <a:custGeom>
              <a:rect b="b" l="l" r="r" t="t"/>
              <a:pathLst>
                <a:path extrusionOk="0" h="1234" w="1553">
                  <a:moveTo>
                    <a:pt x="777" y="1"/>
                  </a:moveTo>
                  <a:cubicBezTo>
                    <a:pt x="1" y="1"/>
                    <a:pt x="1" y="1233"/>
                    <a:pt x="777" y="1233"/>
                  </a:cubicBezTo>
                  <a:cubicBezTo>
                    <a:pt x="1553" y="1233"/>
                    <a:pt x="1553"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17"/>
            <p:cNvSpPr/>
            <p:nvPr/>
          </p:nvSpPr>
          <p:spPr>
            <a:xfrm>
              <a:off x="2569710" y="4122361"/>
              <a:ext cx="54798" cy="42106"/>
            </a:xfrm>
            <a:custGeom>
              <a:rect b="b" l="l" r="r" t="t"/>
              <a:pathLst>
                <a:path extrusionOk="0" h="1211" w="1576">
                  <a:moveTo>
                    <a:pt x="777" y="1"/>
                  </a:moveTo>
                  <a:cubicBezTo>
                    <a:pt x="1" y="1"/>
                    <a:pt x="1" y="1210"/>
                    <a:pt x="777" y="1210"/>
                  </a:cubicBezTo>
                  <a:cubicBezTo>
                    <a:pt x="1576" y="1210"/>
                    <a:pt x="1576"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17"/>
            <p:cNvSpPr/>
            <p:nvPr/>
          </p:nvSpPr>
          <p:spPr>
            <a:xfrm>
              <a:off x="2607819" y="3212825"/>
              <a:ext cx="411920" cy="334174"/>
            </a:xfrm>
            <a:custGeom>
              <a:rect b="b" l="l" r="r" t="t"/>
              <a:pathLst>
                <a:path extrusionOk="0" fill="none" h="9611" w="11847">
                  <a:moveTo>
                    <a:pt x="1461" y="9336"/>
                  </a:moveTo>
                  <a:cubicBezTo>
                    <a:pt x="1233" y="5000"/>
                    <a:pt x="4611" y="1"/>
                    <a:pt x="7533" y="3858"/>
                  </a:cubicBezTo>
                  <a:cubicBezTo>
                    <a:pt x="11847" y="9610"/>
                    <a:pt x="0" y="9336"/>
                    <a:pt x="1461" y="9336"/>
                  </a:cubicBezTo>
                  <a:close/>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17"/>
            <p:cNvSpPr/>
            <p:nvPr/>
          </p:nvSpPr>
          <p:spPr>
            <a:xfrm>
              <a:off x="2344325" y="3396172"/>
              <a:ext cx="314321" cy="385738"/>
            </a:xfrm>
            <a:custGeom>
              <a:rect b="b" l="l" r="r" t="t"/>
              <a:pathLst>
                <a:path extrusionOk="0" fill="none" h="11094" w="9040">
                  <a:moveTo>
                    <a:pt x="9039" y="3858"/>
                  </a:moveTo>
                  <a:cubicBezTo>
                    <a:pt x="6779" y="2260"/>
                    <a:pt x="0" y="0"/>
                    <a:pt x="685" y="4976"/>
                  </a:cubicBezTo>
                  <a:cubicBezTo>
                    <a:pt x="1575" y="11093"/>
                    <a:pt x="6551" y="6118"/>
                    <a:pt x="8811" y="4063"/>
                  </a:cubicBezTo>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17"/>
            <p:cNvSpPr/>
            <p:nvPr/>
          </p:nvSpPr>
          <p:spPr>
            <a:xfrm>
              <a:off x="2666546" y="3541410"/>
              <a:ext cx="275413" cy="141305"/>
            </a:xfrm>
            <a:custGeom>
              <a:rect b="b" l="l" r="r" t="t"/>
              <a:pathLst>
                <a:path extrusionOk="0" fill="none" h="4064" w="7921">
                  <a:moveTo>
                    <a:pt x="0" y="0"/>
                  </a:moveTo>
                  <a:cubicBezTo>
                    <a:pt x="2716" y="1347"/>
                    <a:pt x="4748" y="3379"/>
                    <a:pt x="7921" y="4063"/>
                  </a:cubicBezTo>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17"/>
            <p:cNvSpPr/>
            <p:nvPr/>
          </p:nvSpPr>
          <p:spPr>
            <a:xfrm>
              <a:off x="2655420" y="3549337"/>
              <a:ext cx="37343" cy="408756"/>
            </a:xfrm>
            <a:custGeom>
              <a:rect b="b" l="l" r="r" t="t"/>
              <a:pathLst>
                <a:path extrusionOk="0" fill="none" h="11756" w="1074">
                  <a:moveTo>
                    <a:pt x="1" y="1"/>
                  </a:moveTo>
                  <a:cubicBezTo>
                    <a:pt x="891" y="3995"/>
                    <a:pt x="1074" y="7442"/>
                    <a:pt x="1074" y="11756"/>
                  </a:cubicBezTo>
                </a:path>
              </a:pathLst>
            </a:custGeom>
            <a:noFill/>
            <a:ln cap="flat" cmpd="sng" w="48500">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117"/>
          <p:cNvGrpSpPr/>
          <p:nvPr/>
        </p:nvGrpSpPr>
        <p:grpSpPr>
          <a:xfrm flipH="1">
            <a:off x="4769335" y="2905264"/>
            <a:ext cx="1409217" cy="1622708"/>
            <a:chOff x="4201050" y="2958309"/>
            <a:chExt cx="1370567" cy="1578203"/>
          </a:xfrm>
        </p:grpSpPr>
        <p:sp>
          <p:nvSpPr>
            <p:cNvPr id="4970" name="Google Shape;4970;p117"/>
            <p:cNvSpPr/>
            <p:nvPr/>
          </p:nvSpPr>
          <p:spPr>
            <a:xfrm>
              <a:off x="4201050" y="3316640"/>
              <a:ext cx="1370567" cy="1219872"/>
            </a:xfrm>
            <a:custGeom>
              <a:rect b="b" l="l" r="r" t="t"/>
              <a:pathLst>
                <a:path extrusionOk="0" h="28300" w="31796">
                  <a:moveTo>
                    <a:pt x="24321" y="0"/>
                  </a:moveTo>
                  <a:cubicBezTo>
                    <a:pt x="22315" y="0"/>
                    <a:pt x="18870" y="931"/>
                    <a:pt x="13102" y="2041"/>
                  </a:cubicBezTo>
                  <a:cubicBezTo>
                    <a:pt x="5113" y="3890"/>
                    <a:pt x="0" y="4575"/>
                    <a:pt x="525" y="7177"/>
                  </a:cubicBezTo>
                  <a:cubicBezTo>
                    <a:pt x="1119" y="10236"/>
                    <a:pt x="1872" y="13386"/>
                    <a:pt x="2648" y="16650"/>
                  </a:cubicBezTo>
                  <a:cubicBezTo>
                    <a:pt x="3424" y="19914"/>
                    <a:pt x="4200" y="23269"/>
                    <a:pt x="4885" y="26715"/>
                  </a:cubicBezTo>
                  <a:cubicBezTo>
                    <a:pt x="5101" y="27828"/>
                    <a:pt x="6024" y="28300"/>
                    <a:pt x="7714" y="28300"/>
                  </a:cubicBezTo>
                  <a:cubicBezTo>
                    <a:pt x="9940" y="28300"/>
                    <a:pt x="13500" y="27482"/>
                    <a:pt x="18534" y="26236"/>
                  </a:cubicBezTo>
                  <a:cubicBezTo>
                    <a:pt x="27961" y="24205"/>
                    <a:pt x="31796" y="23543"/>
                    <a:pt x="31271" y="21306"/>
                  </a:cubicBezTo>
                  <a:cubicBezTo>
                    <a:pt x="30358" y="17334"/>
                    <a:pt x="29490" y="13591"/>
                    <a:pt x="28714" y="10236"/>
                  </a:cubicBezTo>
                  <a:cubicBezTo>
                    <a:pt x="27961" y="6903"/>
                    <a:pt x="27276" y="3959"/>
                    <a:pt x="26729" y="1653"/>
                  </a:cubicBezTo>
                  <a:cubicBezTo>
                    <a:pt x="26436" y="464"/>
                    <a:pt x="25737" y="0"/>
                    <a:pt x="243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17"/>
            <p:cNvSpPr/>
            <p:nvPr/>
          </p:nvSpPr>
          <p:spPr>
            <a:xfrm>
              <a:off x="5231161" y="3380996"/>
              <a:ext cx="78753" cy="156471"/>
            </a:xfrm>
            <a:custGeom>
              <a:rect b="b" l="l" r="r" t="t"/>
              <a:pathLst>
                <a:path extrusionOk="0" h="3630" w="1827">
                  <a:moveTo>
                    <a:pt x="571" y="1"/>
                  </a:moveTo>
                  <a:cubicBezTo>
                    <a:pt x="571" y="1"/>
                    <a:pt x="571" y="1"/>
                    <a:pt x="548" y="46"/>
                  </a:cubicBezTo>
                  <a:cubicBezTo>
                    <a:pt x="525" y="69"/>
                    <a:pt x="480" y="115"/>
                    <a:pt x="434" y="183"/>
                  </a:cubicBezTo>
                  <a:cubicBezTo>
                    <a:pt x="365" y="297"/>
                    <a:pt x="274" y="457"/>
                    <a:pt x="206" y="640"/>
                  </a:cubicBezTo>
                  <a:cubicBezTo>
                    <a:pt x="69" y="1005"/>
                    <a:pt x="0" y="1484"/>
                    <a:pt x="92" y="1941"/>
                  </a:cubicBezTo>
                  <a:cubicBezTo>
                    <a:pt x="183" y="2420"/>
                    <a:pt x="434" y="2854"/>
                    <a:pt x="708" y="3173"/>
                  </a:cubicBezTo>
                  <a:cubicBezTo>
                    <a:pt x="845" y="3310"/>
                    <a:pt x="1005" y="3424"/>
                    <a:pt x="1119" y="3516"/>
                  </a:cubicBezTo>
                  <a:cubicBezTo>
                    <a:pt x="1164" y="3561"/>
                    <a:pt x="1233" y="3584"/>
                    <a:pt x="1256" y="3607"/>
                  </a:cubicBezTo>
                  <a:cubicBezTo>
                    <a:pt x="1278" y="3630"/>
                    <a:pt x="1301" y="3630"/>
                    <a:pt x="1301" y="3630"/>
                  </a:cubicBezTo>
                  <a:cubicBezTo>
                    <a:pt x="1301" y="3630"/>
                    <a:pt x="1324" y="3607"/>
                    <a:pt x="1347" y="3584"/>
                  </a:cubicBezTo>
                  <a:cubicBezTo>
                    <a:pt x="1370" y="3538"/>
                    <a:pt x="1415" y="3493"/>
                    <a:pt x="1438" y="3447"/>
                  </a:cubicBezTo>
                  <a:cubicBezTo>
                    <a:pt x="1507" y="3310"/>
                    <a:pt x="1575" y="3150"/>
                    <a:pt x="1644" y="2968"/>
                  </a:cubicBezTo>
                  <a:cubicBezTo>
                    <a:pt x="1781" y="2580"/>
                    <a:pt x="1826" y="2123"/>
                    <a:pt x="1735" y="1690"/>
                  </a:cubicBezTo>
                  <a:cubicBezTo>
                    <a:pt x="1644" y="1233"/>
                    <a:pt x="1415" y="799"/>
                    <a:pt x="1164" y="480"/>
                  </a:cubicBezTo>
                  <a:cubicBezTo>
                    <a:pt x="1027" y="320"/>
                    <a:pt x="890" y="206"/>
                    <a:pt x="776" y="115"/>
                  </a:cubicBezTo>
                  <a:cubicBezTo>
                    <a:pt x="708" y="69"/>
                    <a:pt x="662" y="46"/>
                    <a:pt x="639" y="23"/>
                  </a:cubicBezTo>
                  <a:cubicBezTo>
                    <a:pt x="594" y="1"/>
                    <a:pt x="571" y="1"/>
                    <a:pt x="5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17"/>
            <p:cNvSpPr/>
            <p:nvPr/>
          </p:nvSpPr>
          <p:spPr>
            <a:xfrm>
              <a:off x="5105210" y="3556131"/>
              <a:ext cx="79744" cy="166299"/>
            </a:xfrm>
            <a:custGeom>
              <a:rect b="b" l="l" r="r" t="t"/>
              <a:pathLst>
                <a:path extrusionOk="0" h="3858" w="1850">
                  <a:moveTo>
                    <a:pt x="571" y="0"/>
                  </a:moveTo>
                  <a:cubicBezTo>
                    <a:pt x="571" y="0"/>
                    <a:pt x="548" y="23"/>
                    <a:pt x="526" y="46"/>
                  </a:cubicBezTo>
                  <a:cubicBezTo>
                    <a:pt x="503" y="92"/>
                    <a:pt x="457" y="137"/>
                    <a:pt x="434" y="206"/>
                  </a:cubicBezTo>
                  <a:cubicBezTo>
                    <a:pt x="366" y="320"/>
                    <a:pt x="274" y="480"/>
                    <a:pt x="206" y="685"/>
                  </a:cubicBezTo>
                  <a:cubicBezTo>
                    <a:pt x="69" y="1073"/>
                    <a:pt x="1" y="1598"/>
                    <a:pt x="92" y="2078"/>
                  </a:cubicBezTo>
                  <a:cubicBezTo>
                    <a:pt x="206" y="2580"/>
                    <a:pt x="457" y="3036"/>
                    <a:pt x="754" y="3356"/>
                  </a:cubicBezTo>
                  <a:cubicBezTo>
                    <a:pt x="891" y="3516"/>
                    <a:pt x="1028" y="3653"/>
                    <a:pt x="1142" y="3744"/>
                  </a:cubicBezTo>
                  <a:cubicBezTo>
                    <a:pt x="1210" y="3789"/>
                    <a:pt x="1256" y="3812"/>
                    <a:pt x="1302" y="3835"/>
                  </a:cubicBezTo>
                  <a:cubicBezTo>
                    <a:pt x="1324" y="3858"/>
                    <a:pt x="1347" y="3858"/>
                    <a:pt x="1347" y="3858"/>
                  </a:cubicBezTo>
                  <a:cubicBezTo>
                    <a:pt x="1347" y="3858"/>
                    <a:pt x="1370" y="3858"/>
                    <a:pt x="1393" y="3812"/>
                  </a:cubicBezTo>
                  <a:cubicBezTo>
                    <a:pt x="1416" y="3789"/>
                    <a:pt x="1439" y="3721"/>
                    <a:pt x="1484" y="3675"/>
                  </a:cubicBezTo>
                  <a:cubicBezTo>
                    <a:pt x="1553" y="3538"/>
                    <a:pt x="1621" y="3356"/>
                    <a:pt x="1690" y="3173"/>
                  </a:cubicBezTo>
                  <a:cubicBezTo>
                    <a:pt x="1804" y="2762"/>
                    <a:pt x="1849" y="2283"/>
                    <a:pt x="1735" y="1804"/>
                  </a:cubicBezTo>
                  <a:cubicBezTo>
                    <a:pt x="1644" y="1324"/>
                    <a:pt x="1416" y="868"/>
                    <a:pt x="1142" y="525"/>
                  </a:cubicBezTo>
                  <a:cubicBezTo>
                    <a:pt x="1005" y="366"/>
                    <a:pt x="868" y="229"/>
                    <a:pt x="754" y="137"/>
                  </a:cubicBezTo>
                  <a:cubicBezTo>
                    <a:pt x="708" y="92"/>
                    <a:pt x="663" y="69"/>
                    <a:pt x="617" y="46"/>
                  </a:cubicBezTo>
                  <a:cubicBezTo>
                    <a:pt x="594" y="23"/>
                    <a:pt x="571" y="0"/>
                    <a:pt x="5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17"/>
            <p:cNvSpPr/>
            <p:nvPr/>
          </p:nvSpPr>
          <p:spPr>
            <a:xfrm>
              <a:off x="4949775" y="3663376"/>
              <a:ext cx="78753" cy="136815"/>
            </a:xfrm>
            <a:custGeom>
              <a:rect b="b" l="l" r="r" t="t"/>
              <a:pathLst>
                <a:path extrusionOk="0" h="3174" w="1827">
                  <a:moveTo>
                    <a:pt x="548" y="0"/>
                  </a:moveTo>
                  <a:cubicBezTo>
                    <a:pt x="548" y="0"/>
                    <a:pt x="525" y="0"/>
                    <a:pt x="502" y="46"/>
                  </a:cubicBezTo>
                  <a:cubicBezTo>
                    <a:pt x="480" y="69"/>
                    <a:pt x="457" y="115"/>
                    <a:pt x="411" y="160"/>
                  </a:cubicBezTo>
                  <a:cubicBezTo>
                    <a:pt x="343" y="274"/>
                    <a:pt x="251" y="434"/>
                    <a:pt x="183" y="594"/>
                  </a:cubicBezTo>
                  <a:cubicBezTo>
                    <a:pt x="46" y="936"/>
                    <a:pt x="0" y="1370"/>
                    <a:pt x="91" y="1758"/>
                  </a:cubicBezTo>
                  <a:cubicBezTo>
                    <a:pt x="183" y="2169"/>
                    <a:pt x="411" y="2534"/>
                    <a:pt x="685" y="2785"/>
                  </a:cubicBezTo>
                  <a:cubicBezTo>
                    <a:pt x="822" y="2899"/>
                    <a:pt x="959" y="3013"/>
                    <a:pt x="1073" y="3059"/>
                  </a:cubicBezTo>
                  <a:cubicBezTo>
                    <a:pt x="1141" y="3105"/>
                    <a:pt x="1187" y="3127"/>
                    <a:pt x="1233" y="3150"/>
                  </a:cubicBezTo>
                  <a:cubicBezTo>
                    <a:pt x="1256" y="3150"/>
                    <a:pt x="1278" y="3173"/>
                    <a:pt x="1278" y="3173"/>
                  </a:cubicBezTo>
                  <a:cubicBezTo>
                    <a:pt x="1278" y="3173"/>
                    <a:pt x="1278" y="3150"/>
                    <a:pt x="1301" y="3127"/>
                  </a:cubicBezTo>
                  <a:cubicBezTo>
                    <a:pt x="1324" y="3082"/>
                    <a:pt x="1370" y="3036"/>
                    <a:pt x="1415" y="2991"/>
                  </a:cubicBezTo>
                  <a:cubicBezTo>
                    <a:pt x="1484" y="2876"/>
                    <a:pt x="1552" y="2739"/>
                    <a:pt x="1621" y="2557"/>
                  </a:cubicBezTo>
                  <a:cubicBezTo>
                    <a:pt x="1758" y="2214"/>
                    <a:pt x="1826" y="1781"/>
                    <a:pt x="1712" y="1393"/>
                  </a:cubicBezTo>
                  <a:cubicBezTo>
                    <a:pt x="1621" y="1005"/>
                    <a:pt x="1393" y="640"/>
                    <a:pt x="1119" y="388"/>
                  </a:cubicBezTo>
                  <a:cubicBezTo>
                    <a:pt x="982" y="251"/>
                    <a:pt x="845" y="160"/>
                    <a:pt x="731" y="92"/>
                  </a:cubicBezTo>
                  <a:cubicBezTo>
                    <a:pt x="685" y="69"/>
                    <a:pt x="616" y="46"/>
                    <a:pt x="594" y="23"/>
                  </a:cubicBezTo>
                  <a:cubicBezTo>
                    <a:pt x="571" y="0"/>
                    <a:pt x="548" y="0"/>
                    <a:pt x="5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17"/>
            <p:cNvSpPr/>
            <p:nvPr/>
          </p:nvSpPr>
          <p:spPr>
            <a:xfrm>
              <a:off x="4974344" y="3393798"/>
              <a:ext cx="77805" cy="141729"/>
            </a:xfrm>
            <a:custGeom>
              <a:rect b="b" l="l" r="r" t="t"/>
              <a:pathLst>
                <a:path extrusionOk="0" h="3288" w="1805">
                  <a:moveTo>
                    <a:pt x="526" y="0"/>
                  </a:moveTo>
                  <a:cubicBezTo>
                    <a:pt x="526" y="0"/>
                    <a:pt x="503" y="23"/>
                    <a:pt x="480" y="46"/>
                  </a:cubicBezTo>
                  <a:cubicBezTo>
                    <a:pt x="457" y="92"/>
                    <a:pt x="434" y="137"/>
                    <a:pt x="389" y="183"/>
                  </a:cubicBezTo>
                  <a:cubicBezTo>
                    <a:pt x="320" y="297"/>
                    <a:pt x="252" y="457"/>
                    <a:pt x="183" y="617"/>
                  </a:cubicBezTo>
                  <a:cubicBezTo>
                    <a:pt x="46" y="982"/>
                    <a:pt x="1" y="1415"/>
                    <a:pt x="92" y="1826"/>
                  </a:cubicBezTo>
                  <a:cubicBezTo>
                    <a:pt x="183" y="2237"/>
                    <a:pt x="412" y="2625"/>
                    <a:pt x="686" y="2876"/>
                  </a:cubicBezTo>
                  <a:cubicBezTo>
                    <a:pt x="823" y="3013"/>
                    <a:pt x="982" y="3127"/>
                    <a:pt x="1096" y="3196"/>
                  </a:cubicBezTo>
                  <a:cubicBezTo>
                    <a:pt x="1142" y="3219"/>
                    <a:pt x="1188" y="3241"/>
                    <a:pt x="1233" y="3264"/>
                  </a:cubicBezTo>
                  <a:cubicBezTo>
                    <a:pt x="1256" y="3287"/>
                    <a:pt x="1279" y="3287"/>
                    <a:pt x="1279" y="3287"/>
                  </a:cubicBezTo>
                  <a:cubicBezTo>
                    <a:pt x="1279" y="3287"/>
                    <a:pt x="1302" y="3264"/>
                    <a:pt x="1325" y="3241"/>
                  </a:cubicBezTo>
                  <a:cubicBezTo>
                    <a:pt x="1348" y="3219"/>
                    <a:pt x="1370" y="3173"/>
                    <a:pt x="1416" y="3105"/>
                  </a:cubicBezTo>
                  <a:cubicBezTo>
                    <a:pt x="1484" y="2990"/>
                    <a:pt x="1576" y="2853"/>
                    <a:pt x="1644" y="2671"/>
                  </a:cubicBezTo>
                  <a:cubicBezTo>
                    <a:pt x="1758" y="2306"/>
                    <a:pt x="1804" y="1872"/>
                    <a:pt x="1713" y="1461"/>
                  </a:cubicBezTo>
                  <a:cubicBezTo>
                    <a:pt x="1621" y="1050"/>
                    <a:pt x="1393" y="662"/>
                    <a:pt x="1119" y="411"/>
                  </a:cubicBezTo>
                  <a:cubicBezTo>
                    <a:pt x="982" y="274"/>
                    <a:pt x="823" y="183"/>
                    <a:pt x="708" y="114"/>
                  </a:cubicBezTo>
                  <a:cubicBezTo>
                    <a:pt x="663" y="69"/>
                    <a:pt x="617" y="46"/>
                    <a:pt x="571" y="23"/>
                  </a:cubicBezTo>
                  <a:cubicBezTo>
                    <a:pt x="549" y="23"/>
                    <a:pt x="526"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17"/>
            <p:cNvSpPr/>
            <p:nvPr/>
          </p:nvSpPr>
          <p:spPr>
            <a:xfrm>
              <a:off x="5291162" y="3675187"/>
              <a:ext cx="78753" cy="136815"/>
            </a:xfrm>
            <a:custGeom>
              <a:rect b="b" l="l" r="r" t="t"/>
              <a:pathLst>
                <a:path extrusionOk="0" h="3174" w="1827">
                  <a:moveTo>
                    <a:pt x="548" y="0"/>
                  </a:moveTo>
                  <a:cubicBezTo>
                    <a:pt x="548" y="0"/>
                    <a:pt x="526" y="23"/>
                    <a:pt x="503" y="46"/>
                  </a:cubicBezTo>
                  <a:cubicBezTo>
                    <a:pt x="480" y="69"/>
                    <a:pt x="434" y="114"/>
                    <a:pt x="411" y="183"/>
                  </a:cubicBezTo>
                  <a:cubicBezTo>
                    <a:pt x="343" y="274"/>
                    <a:pt x="252" y="434"/>
                    <a:pt x="183" y="617"/>
                  </a:cubicBezTo>
                  <a:cubicBezTo>
                    <a:pt x="46" y="959"/>
                    <a:pt x="1" y="1370"/>
                    <a:pt x="92" y="1781"/>
                  </a:cubicBezTo>
                  <a:cubicBezTo>
                    <a:pt x="183" y="2169"/>
                    <a:pt x="411" y="2534"/>
                    <a:pt x="685" y="2785"/>
                  </a:cubicBezTo>
                  <a:cubicBezTo>
                    <a:pt x="822" y="2922"/>
                    <a:pt x="959" y="3013"/>
                    <a:pt x="1073" y="3082"/>
                  </a:cubicBezTo>
                  <a:cubicBezTo>
                    <a:pt x="1142" y="3105"/>
                    <a:pt x="1187" y="3127"/>
                    <a:pt x="1233" y="3150"/>
                  </a:cubicBezTo>
                  <a:cubicBezTo>
                    <a:pt x="1256" y="3173"/>
                    <a:pt x="1279" y="3173"/>
                    <a:pt x="1279" y="3173"/>
                  </a:cubicBezTo>
                  <a:cubicBezTo>
                    <a:pt x="1279" y="3173"/>
                    <a:pt x="1279" y="3150"/>
                    <a:pt x="1302" y="3127"/>
                  </a:cubicBezTo>
                  <a:cubicBezTo>
                    <a:pt x="1324" y="3105"/>
                    <a:pt x="1370" y="3059"/>
                    <a:pt x="1416" y="2990"/>
                  </a:cubicBezTo>
                  <a:cubicBezTo>
                    <a:pt x="1484" y="2899"/>
                    <a:pt x="1553" y="2739"/>
                    <a:pt x="1621" y="2580"/>
                  </a:cubicBezTo>
                  <a:cubicBezTo>
                    <a:pt x="1758" y="2214"/>
                    <a:pt x="1827" y="1804"/>
                    <a:pt x="1712" y="1393"/>
                  </a:cubicBezTo>
                  <a:cubicBezTo>
                    <a:pt x="1621" y="1005"/>
                    <a:pt x="1393" y="639"/>
                    <a:pt x="1119" y="388"/>
                  </a:cubicBezTo>
                  <a:cubicBezTo>
                    <a:pt x="982" y="274"/>
                    <a:pt x="845" y="160"/>
                    <a:pt x="731" y="92"/>
                  </a:cubicBezTo>
                  <a:cubicBezTo>
                    <a:pt x="685" y="69"/>
                    <a:pt x="617" y="46"/>
                    <a:pt x="594" y="23"/>
                  </a:cubicBezTo>
                  <a:cubicBezTo>
                    <a:pt x="571" y="0"/>
                    <a:pt x="548" y="0"/>
                    <a:pt x="5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17"/>
            <p:cNvSpPr/>
            <p:nvPr/>
          </p:nvSpPr>
          <p:spPr>
            <a:xfrm>
              <a:off x="5189824" y="3961490"/>
              <a:ext cx="77761" cy="131901"/>
            </a:xfrm>
            <a:custGeom>
              <a:rect b="b" l="l" r="r" t="t"/>
              <a:pathLst>
                <a:path extrusionOk="0" h="3060" w="1804">
                  <a:moveTo>
                    <a:pt x="548" y="0"/>
                  </a:moveTo>
                  <a:cubicBezTo>
                    <a:pt x="548" y="0"/>
                    <a:pt x="548" y="23"/>
                    <a:pt x="526" y="46"/>
                  </a:cubicBezTo>
                  <a:cubicBezTo>
                    <a:pt x="503" y="69"/>
                    <a:pt x="457" y="115"/>
                    <a:pt x="434" y="160"/>
                  </a:cubicBezTo>
                  <a:cubicBezTo>
                    <a:pt x="343" y="274"/>
                    <a:pt x="274" y="411"/>
                    <a:pt x="206" y="594"/>
                  </a:cubicBezTo>
                  <a:cubicBezTo>
                    <a:pt x="69" y="913"/>
                    <a:pt x="1" y="1324"/>
                    <a:pt x="92" y="1712"/>
                  </a:cubicBezTo>
                  <a:cubicBezTo>
                    <a:pt x="183" y="2100"/>
                    <a:pt x="411" y="2443"/>
                    <a:pt x="685" y="2694"/>
                  </a:cubicBezTo>
                  <a:cubicBezTo>
                    <a:pt x="822" y="2808"/>
                    <a:pt x="959" y="2899"/>
                    <a:pt x="1073" y="2968"/>
                  </a:cubicBezTo>
                  <a:cubicBezTo>
                    <a:pt x="1119" y="2991"/>
                    <a:pt x="1187" y="3013"/>
                    <a:pt x="1210" y="3036"/>
                  </a:cubicBezTo>
                  <a:cubicBezTo>
                    <a:pt x="1233" y="3059"/>
                    <a:pt x="1256" y="3059"/>
                    <a:pt x="1256" y="3059"/>
                  </a:cubicBezTo>
                  <a:cubicBezTo>
                    <a:pt x="1256" y="3059"/>
                    <a:pt x="1279" y="3036"/>
                    <a:pt x="1302" y="3013"/>
                  </a:cubicBezTo>
                  <a:cubicBezTo>
                    <a:pt x="1324" y="2991"/>
                    <a:pt x="1370" y="2945"/>
                    <a:pt x="1393" y="2899"/>
                  </a:cubicBezTo>
                  <a:cubicBezTo>
                    <a:pt x="1461" y="2785"/>
                    <a:pt x="1553" y="2648"/>
                    <a:pt x="1621" y="2466"/>
                  </a:cubicBezTo>
                  <a:cubicBezTo>
                    <a:pt x="1758" y="2146"/>
                    <a:pt x="1804" y="1712"/>
                    <a:pt x="1712" y="1347"/>
                  </a:cubicBezTo>
                  <a:cubicBezTo>
                    <a:pt x="1644" y="959"/>
                    <a:pt x="1393" y="617"/>
                    <a:pt x="1142" y="366"/>
                  </a:cubicBezTo>
                  <a:cubicBezTo>
                    <a:pt x="1005" y="252"/>
                    <a:pt x="868" y="160"/>
                    <a:pt x="754" y="92"/>
                  </a:cubicBezTo>
                  <a:cubicBezTo>
                    <a:pt x="685" y="69"/>
                    <a:pt x="640" y="46"/>
                    <a:pt x="617" y="23"/>
                  </a:cubicBezTo>
                  <a:cubicBezTo>
                    <a:pt x="571" y="0"/>
                    <a:pt x="548" y="0"/>
                    <a:pt x="5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17"/>
            <p:cNvSpPr/>
            <p:nvPr/>
          </p:nvSpPr>
          <p:spPr>
            <a:xfrm>
              <a:off x="5035337" y="4047096"/>
              <a:ext cx="75822" cy="137764"/>
            </a:xfrm>
            <a:custGeom>
              <a:rect b="b" l="l" r="r" t="t"/>
              <a:pathLst>
                <a:path extrusionOk="0" h="3196" w="1759">
                  <a:moveTo>
                    <a:pt x="617" y="0"/>
                  </a:moveTo>
                  <a:cubicBezTo>
                    <a:pt x="617" y="0"/>
                    <a:pt x="594" y="0"/>
                    <a:pt x="572" y="46"/>
                  </a:cubicBezTo>
                  <a:cubicBezTo>
                    <a:pt x="549" y="69"/>
                    <a:pt x="503" y="114"/>
                    <a:pt x="480" y="160"/>
                  </a:cubicBezTo>
                  <a:cubicBezTo>
                    <a:pt x="389" y="251"/>
                    <a:pt x="298" y="411"/>
                    <a:pt x="229" y="571"/>
                  </a:cubicBezTo>
                  <a:cubicBezTo>
                    <a:pt x="69" y="890"/>
                    <a:pt x="1" y="1324"/>
                    <a:pt x="69" y="1735"/>
                  </a:cubicBezTo>
                  <a:cubicBezTo>
                    <a:pt x="138" y="2146"/>
                    <a:pt x="389" y="2534"/>
                    <a:pt x="663" y="2785"/>
                  </a:cubicBezTo>
                  <a:cubicBezTo>
                    <a:pt x="800" y="2922"/>
                    <a:pt x="937" y="3013"/>
                    <a:pt x="1051" y="3082"/>
                  </a:cubicBezTo>
                  <a:cubicBezTo>
                    <a:pt x="1097" y="3127"/>
                    <a:pt x="1165" y="3150"/>
                    <a:pt x="1188" y="3173"/>
                  </a:cubicBezTo>
                  <a:cubicBezTo>
                    <a:pt x="1234" y="3173"/>
                    <a:pt x="1234" y="3196"/>
                    <a:pt x="1234" y="3196"/>
                  </a:cubicBezTo>
                  <a:cubicBezTo>
                    <a:pt x="1234" y="3196"/>
                    <a:pt x="1256" y="3173"/>
                    <a:pt x="1279" y="3150"/>
                  </a:cubicBezTo>
                  <a:cubicBezTo>
                    <a:pt x="1302" y="3127"/>
                    <a:pt x="1348" y="3082"/>
                    <a:pt x="1371" y="3013"/>
                  </a:cubicBezTo>
                  <a:cubicBezTo>
                    <a:pt x="1439" y="2922"/>
                    <a:pt x="1530" y="2762"/>
                    <a:pt x="1599" y="2602"/>
                  </a:cubicBezTo>
                  <a:cubicBezTo>
                    <a:pt x="1667" y="2443"/>
                    <a:pt x="1736" y="2237"/>
                    <a:pt x="1736" y="2055"/>
                  </a:cubicBezTo>
                  <a:cubicBezTo>
                    <a:pt x="1759" y="1872"/>
                    <a:pt x="1759" y="1667"/>
                    <a:pt x="1713" y="1484"/>
                  </a:cubicBezTo>
                  <a:cubicBezTo>
                    <a:pt x="1644" y="1073"/>
                    <a:pt x="1439" y="685"/>
                    <a:pt x="1165" y="434"/>
                  </a:cubicBezTo>
                  <a:cubicBezTo>
                    <a:pt x="1051" y="297"/>
                    <a:pt x="914" y="183"/>
                    <a:pt x="800" y="114"/>
                  </a:cubicBezTo>
                  <a:cubicBezTo>
                    <a:pt x="754" y="69"/>
                    <a:pt x="686" y="46"/>
                    <a:pt x="663" y="23"/>
                  </a:cubicBezTo>
                  <a:cubicBezTo>
                    <a:pt x="640" y="0"/>
                    <a:pt x="617" y="0"/>
                    <a:pt x="6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17"/>
            <p:cNvSpPr/>
            <p:nvPr/>
          </p:nvSpPr>
          <p:spPr>
            <a:xfrm>
              <a:off x="5390518" y="3953601"/>
              <a:ext cx="78753" cy="150609"/>
            </a:xfrm>
            <a:custGeom>
              <a:rect b="b" l="l" r="r" t="t"/>
              <a:pathLst>
                <a:path extrusionOk="0" h="3494" w="1827">
                  <a:moveTo>
                    <a:pt x="503" y="1"/>
                  </a:moveTo>
                  <a:cubicBezTo>
                    <a:pt x="503" y="1"/>
                    <a:pt x="480" y="24"/>
                    <a:pt x="457" y="47"/>
                  </a:cubicBezTo>
                  <a:cubicBezTo>
                    <a:pt x="457" y="69"/>
                    <a:pt x="412" y="138"/>
                    <a:pt x="366" y="183"/>
                  </a:cubicBezTo>
                  <a:cubicBezTo>
                    <a:pt x="298" y="298"/>
                    <a:pt x="229" y="457"/>
                    <a:pt x="161" y="663"/>
                  </a:cubicBezTo>
                  <a:cubicBezTo>
                    <a:pt x="24" y="1028"/>
                    <a:pt x="1" y="1507"/>
                    <a:pt x="92" y="1941"/>
                  </a:cubicBezTo>
                  <a:cubicBezTo>
                    <a:pt x="184" y="2375"/>
                    <a:pt x="435" y="2786"/>
                    <a:pt x="709" y="3059"/>
                  </a:cubicBezTo>
                  <a:cubicBezTo>
                    <a:pt x="845" y="3196"/>
                    <a:pt x="1005" y="3311"/>
                    <a:pt x="1119" y="3379"/>
                  </a:cubicBezTo>
                  <a:cubicBezTo>
                    <a:pt x="1165" y="3425"/>
                    <a:pt x="1233" y="3447"/>
                    <a:pt x="1256" y="3470"/>
                  </a:cubicBezTo>
                  <a:cubicBezTo>
                    <a:pt x="1302" y="3493"/>
                    <a:pt x="1302" y="3493"/>
                    <a:pt x="1302" y="3493"/>
                  </a:cubicBezTo>
                  <a:cubicBezTo>
                    <a:pt x="1302" y="3493"/>
                    <a:pt x="1325" y="3493"/>
                    <a:pt x="1348" y="3447"/>
                  </a:cubicBezTo>
                  <a:cubicBezTo>
                    <a:pt x="1370" y="3425"/>
                    <a:pt x="1416" y="3379"/>
                    <a:pt x="1439" y="3311"/>
                  </a:cubicBezTo>
                  <a:cubicBezTo>
                    <a:pt x="1507" y="3196"/>
                    <a:pt x="1599" y="3037"/>
                    <a:pt x="1644" y="2854"/>
                  </a:cubicBezTo>
                  <a:cubicBezTo>
                    <a:pt x="1781" y="2466"/>
                    <a:pt x="1827" y="2009"/>
                    <a:pt x="1713" y="1553"/>
                  </a:cubicBezTo>
                  <a:cubicBezTo>
                    <a:pt x="1622" y="1119"/>
                    <a:pt x="1370" y="708"/>
                    <a:pt x="1097" y="435"/>
                  </a:cubicBezTo>
                  <a:cubicBezTo>
                    <a:pt x="960" y="298"/>
                    <a:pt x="823" y="183"/>
                    <a:pt x="709" y="115"/>
                  </a:cubicBezTo>
                  <a:cubicBezTo>
                    <a:pt x="640" y="69"/>
                    <a:pt x="594" y="47"/>
                    <a:pt x="549" y="24"/>
                  </a:cubicBezTo>
                  <a:cubicBezTo>
                    <a:pt x="526" y="1"/>
                    <a:pt x="503" y="1"/>
                    <a:pt x="5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17"/>
            <p:cNvSpPr/>
            <p:nvPr/>
          </p:nvSpPr>
          <p:spPr>
            <a:xfrm>
              <a:off x="5328534" y="4167100"/>
              <a:ext cx="77805" cy="132893"/>
            </a:xfrm>
            <a:custGeom>
              <a:rect b="b" l="l" r="r" t="t"/>
              <a:pathLst>
                <a:path extrusionOk="0" h="3083" w="1805">
                  <a:moveTo>
                    <a:pt x="549" y="1"/>
                  </a:moveTo>
                  <a:cubicBezTo>
                    <a:pt x="549" y="1"/>
                    <a:pt x="526" y="1"/>
                    <a:pt x="503" y="47"/>
                  </a:cubicBezTo>
                  <a:cubicBezTo>
                    <a:pt x="480" y="69"/>
                    <a:pt x="435" y="115"/>
                    <a:pt x="412" y="161"/>
                  </a:cubicBezTo>
                  <a:cubicBezTo>
                    <a:pt x="343" y="275"/>
                    <a:pt x="252" y="412"/>
                    <a:pt x="184" y="594"/>
                  </a:cubicBezTo>
                  <a:cubicBezTo>
                    <a:pt x="47" y="914"/>
                    <a:pt x="1" y="1348"/>
                    <a:pt x="92" y="1713"/>
                  </a:cubicBezTo>
                  <a:cubicBezTo>
                    <a:pt x="161" y="2101"/>
                    <a:pt x="389" y="2466"/>
                    <a:pt x="663" y="2694"/>
                  </a:cubicBezTo>
                  <a:cubicBezTo>
                    <a:pt x="800" y="2831"/>
                    <a:pt x="937" y="2923"/>
                    <a:pt x="1051" y="2991"/>
                  </a:cubicBezTo>
                  <a:cubicBezTo>
                    <a:pt x="1119" y="3014"/>
                    <a:pt x="1165" y="3037"/>
                    <a:pt x="1188" y="3060"/>
                  </a:cubicBezTo>
                  <a:cubicBezTo>
                    <a:pt x="1233" y="3060"/>
                    <a:pt x="1256" y="3082"/>
                    <a:pt x="1256" y="3082"/>
                  </a:cubicBezTo>
                  <a:cubicBezTo>
                    <a:pt x="1256" y="3082"/>
                    <a:pt x="1256" y="3060"/>
                    <a:pt x="1279" y="3037"/>
                  </a:cubicBezTo>
                  <a:cubicBezTo>
                    <a:pt x="1302" y="2991"/>
                    <a:pt x="1348" y="2968"/>
                    <a:pt x="1370" y="2900"/>
                  </a:cubicBezTo>
                  <a:cubicBezTo>
                    <a:pt x="1462" y="2808"/>
                    <a:pt x="1530" y="2649"/>
                    <a:pt x="1599" y="2489"/>
                  </a:cubicBezTo>
                  <a:cubicBezTo>
                    <a:pt x="1758" y="2147"/>
                    <a:pt x="1804" y="1736"/>
                    <a:pt x="1713" y="1348"/>
                  </a:cubicBezTo>
                  <a:cubicBezTo>
                    <a:pt x="1622" y="960"/>
                    <a:pt x="1393" y="617"/>
                    <a:pt x="1119" y="366"/>
                  </a:cubicBezTo>
                  <a:cubicBezTo>
                    <a:pt x="982" y="252"/>
                    <a:pt x="845" y="161"/>
                    <a:pt x="731" y="92"/>
                  </a:cubicBezTo>
                  <a:cubicBezTo>
                    <a:pt x="686" y="69"/>
                    <a:pt x="617" y="47"/>
                    <a:pt x="594" y="24"/>
                  </a:cubicBezTo>
                  <a:cubicBezTo>
                    <a:pt x="549" y="1"/>
                    <a:pt x="549" y="1"/>
                    <a:pt x="5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17"/>
            <p:cNvSpPr/>
            <p:nvPr/>
          </p:nvSpPr>
          <p:spPr>
            <a:xfrm>
              <a:off x="5138659" y="4211412"/>
              <a:ext cx="78753" cy="141686"/>
            </a:xfrm>
            <a:custGeom>
              <a:rect b="b" l="l" r="r" t="t"/>
              <a:pathLst>
                <a:path extrusionOk="0" h="3287" w="1827">
                  <a:moveTo>
                    <a:pt x="548" y="0"/>
                  </a:moveTo>
                  <a:cubicBezTo>
                    <a:pt x="548" y="0"/>
                    <a:pt x="526" y="23"/>
                    <a:pt x="503" y="46"/>
                  </a:cubicBezTo>
                  <a:cubicBezTo>
                    <a:pt x="480" y="91"/>
                    <a:pt x="434" y="137"/>
                    <a:pt x="411" y="183"/>
                  </a:cubicBezTo>
                  <a:cubicBezTo>
                    <a:pt x="343" y="297"/>
                    <a:pt x="252" y="457"/>
                    <a:pt x="183" y="616"/>
                  </a:cubicBezTo>
                  <a:cubicBezTo>
                    <a:pt x="46" y="982"/>
                    <a:pt x="1" y="1415"/>
                    <a:pt x="115" y="1826"/>
                  </a:cubicBezTo>
                  <a:cubicBezTo>
                    <a:pt x="206" y="2237"/>
                    <a:pt x="434" y="2625"/>
                    <a:pt x="708" y="2876"/>
                  </a:cubicBezTo>
                  <a:cubicBezTo>
                    <a:pt x="845" y="3013"/>
                    <a:pt x="982" y="3104"/>
                    <a:pt x="1096" y="3173"/>
                  </a:cubicBezTo>
                  <a:cubicBezTo>
                    <a:pt x="1142" y="3218"/>
                    <a:pt x="1210" y="3241"/>
                    <a:pt x="1233" y="3264"/>
                  </a:cubicBezTo>
                  <a:cubicBezTo>
                    <a:pt x="1279" y="3287"/>
                    <a:pt x="1302" y="3287"/>
                    <a:pt x="1302" y="3287"/>
                  </a:cubicBezTo>
                  <a:cubicBezTo>
                    <a:pt x="1302" y="3287"/>
                    <a:pt x="1302" y="3264"/>
                    <a:pt x="1325" y="3241"/>
                  </a:cubicBezTo>
                  <a:cubicBezTo>
                    <a:pt x="1347" y="3218"/>
                    <a:pt x="1393" y="3173"/>
                    <a:pt x="1416" y="3104"/>
                  </a:cubicBezTo>
                  <a:cubicBezTo>
                    <a:pt x="1507" y="2990"/>
                    <a:pt x="1576" y="2853"/>
                    <a:pt x="1644" y="2671"/>
                  </a:cubicBezTo>
                  <a:cubicBezTo>
                    <a:pt x="1781" y="2305"/>
                    <a:pt x="1827" y="1872"/>
                    <a:pt x="1735" y="1461"/>
                  </a:cubicBezTo>
                  <a:cubicBezTo>
                    <a:pt x="1644" y="1050"/>
                    <a:pt x="1393" y="662"/>
                    <a:pt x="1119" y="411"/>
                  </a:cubicBezTo>
                  <a:cubicBezTo>
                    <a:pt x="982" y="274"/>
                    <a:pt x="845" y="183"/>
                    <a:pt x="731" y="114"/>
                  </a:cubicBezTo>
                  <a:cubicBezTo>
                    <a:pt x="685" y="69"/>
                    <a:pt x="617" y="46"/>
                    <a:pt x="594" y="23"/>
                  </a:cubicBezTo>
                  <a:cubicBezTo>
                    <a:pt x="548" y="23"/>
                    <a:pt x="548" y="0"/>
                    <a:pt x="5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17"/>
            <p:cNvSpPr/>
            <p:nvPr/>
          </p:nvSpPr>
          <p:spPr>
            <a:xfrm>
              <a:off x="4646707" y="3516776"/>
              <a:ext cx="79744" cy="165351"/>
            </a:xfrm>
            <a:custGeom>
              <a:rect b="b" l="l" r="r" t="t"/>
              <a:pathLst>
                <a:path extrusionOk="0" h="3836" w="1850">
                  <a:moveTo>
                    <a:pt x="480" y="0"/>
                  </a:moveTo>
                  <a:cubicBezTo>
                    <a:pt x="480" y="0"/>
                    <a:pt x="480" y="0"/>
                    <a:pt x="457" y="46"/>
                  </a:cubicBezTo>
                  <a:cubicBezTo>
                    <a:pt x="435" y="69"/>
                    <a:pt x="389" y="137"/>
                    <a:pt x="366" y="183"/>
                  </a:cubicBezTo>
                  <a:cubicBezTo>
                    <a:pt x="298" y="320"/>
                    <a:pt x="206" y="503"/>
                    <a:pt x="161" y="708"/>
                  </a:cubicBezTo>
                  <a:cubicBezTo>
                    <a:pt x="24" y="1096"/>
                    <a:pt x="1" y="1621"/>
                    <a:pt x="115" y="2100"/>
                  </a:cubicBezTo>
                  <a:cubicBezTo>
                    <a:pt x="229" y="2580"/>
                    <a:pt x="480" y="3036"/>
                    <a:pt x="754" y="3333"/>
                  </a:cubicBezTo>
                  <a:cubicBezTo>
                    <a:pt x="914" y="3493"/>
                    <a:pt x="1051" y="3630"/>
                    <a:pt x="1165" y="3698"/>
                  </a:cubicBezTo>
                  <a:cubicBezTo>
                    <a:pt x="1234" y="3744"/>
                    <a:pt x="1279" y="3767"/>
                    <a:pt x="1325" y="3789"/>
                  </a:cubicBezTo>
                  <a:cubicBezTo>
                    <a:pt x="1348" y="3812"/>
                    <a:pt x="1371" y="3835"/>
                    <a:pt x="1371" y="3835"/>
                  </a:cubicBezTo>
                  <a:cubicBezTo>
                    <a:pt x="1371" y="3835"/>
                    <a:pt x="1393" y="3812"/>
                    <a:pt x="1393" y="3767"/>
                  </a:cubicBezTo>
                  <a:cubicBezTo>
                    <a:pt x="1416" y="3744"/>
                    <a:pt x="1462" y="3698"/>
                    <a:pt x="1485" y="3630"/>
                  </a:cubicBezTo>
                  <a:cubicBezTo>
                    <a:pt x="1553" y="3493"/>
                    <a:pt x="1644" y="3333"/>
                    <a:pt x="1713" y="3128"/>
                  </a:cubicBezTo>
                  <a:cubicBezTo>
                    <a:pt x="1827" y="2717"/>
                    <a:pt x="1850" y="2192"/>
                    <a:pt x="1736" y="1735"/>
                  </a:cubicBezTo>
                  <a:cubicBezTo>
                    <a:pt x="1622" y="1233"/>
                    <a:pt x="1371" y="799"/>
                    <a:pt x="1097" y="480"/>
                  </a:cubicBezTo>
                  <a:cubicBezTo>
                    <a:pt x="937" y="320"/>
                    <a:pt x="800" y="206"/>
                    <a:pt x="686" y="115"/>
                  </a:cubicBezTo>
                  <a:cubicBezTo>
                    <a:pt x="640" y="69"/>
                    <a:pt x="572" y="46"/>
                    <a:pt x="549" y="23"/>
                  </a:cubicBezTo>
                  <a:cubicBezTo>
                    <a:pt x="503" y="0"/>
                    <a:pt x="480" y="0"/>
                    <a:pt x="4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17"/>
            <p:cNvSpPr/>
            <p:nvPr/>
          </p:nvSpPr>
          <p:spPr>
            <a:xfrm>
              <a:off x="4473557" y="3498069"/>
              <a:ext cx="78753" cy="133841"/>
            </a:xfrm>
            <a:custGeom>
              <a:rect b="b" l="l" r="r" t="t"/>
              <a:pathLst>
                <a:path extrusionOk="0" h="3105" w="1827">
                  <a:moveTo>
                    <a:pt x="640" y="1"/>
                  </a:moveTo>
                  <a:cubicBezTo>
                    <a:pt x="640" y="1"/>
                    <a:pt x="640" y="24"/>
                    <a:pt x="594" y="46"/>
                  </a:cubicBezTo>
                  <a:cubicBezTo>
                    <a:pt x="571" y="69"/>
                    <a:pt x="549" y="115"/>
                    <a:pt x="503" y="161"/>
                  </a:cubicBezTo>
                  <a:cubicBezTo>
                    <a:pt x="434" y="275"/>
                    <a:pt x="320" y="412"/>
                    <a:pt x="252" y="571"/>
                  </a:cubicBezTo>
                  <a:cubicBezTo>
                    <a:pt x="92" y="891"/>
                    <a:pt x="1" y="1302"/>
                    <a:pt x="92" y="1690"/>
                  </a:cubicBezTo>
                  <a:cubicBezTo>
                    <a:pt x="161" y="2101"/>
                    <a:pt x="389" y="2466"/>
                    <a:pt x="663" y="2717"/>
                  </a:cubicBezTo>
                  <a:cubicBezTo>
                    <a:pt x="800" y="2854"/>
                    <a:pt x="937" y="2945"/>
                    <a:pt x="1051" y="3014"/>
                  </a:cubicBezTo>
                  <a:cubicBezTo>
                    <a:pt x="1119" y="3037"/>
                    <a:pt x="1165" y="3059"/>
                    <a:pt x="1188" y="3082"/>
                  </a:cubicBezTo>
                  <a:cubicBezTo>
                    <a:pt x="1233" y="3105"/>
                    <a:pt x="1256" y="3105"/>
                    <a:pt x="1256" y="3105"/>
                  </a:cubicBezTo>
                  <a:cubicBezTo>
                    <a:pt x="1256" y="3105"/>
                    <a:pt x="1256" y="3105"/>
                    <a:pt x="1279" y="3059"/>
                  </a:cubicBezTo>
                  <a:cubicBezTo>
                    <a:pt x="1302" y="3037"/>
                    <a:pt x="1347" y="2991"/>
                    <a:pt x="1370" y="2945"/>
                  </a:cubicBezTo>
                  <a:cubicBezTo>
                    <a:pt x="1462" y="2831"/>
                    <a:pt x="1530" y="2694"/>
                    <a:pt x="1621" y="2534"/>
                  </a:cubicBezTo>
                  <a:cubicBezTo>
                    <a:pt x="1758" y="2215"/>
                    <a:pt x="1827" y="1804"/>
                    <a:pt x="1735" y="1439"/>
                  </a:cubicBezTo>
                  <a:cubicBezTo>
                    <a:pt x="1690" y="1256"/>
                    <a:pt x="1621" y="1051"/>
                    <a:pt x="1530" y="891"/>
                  </a:cubicBezTo>
                  <a:cubicBezTo>
                    <a:pt x="1439" y="708"/>
                    <a:pt x="1325" y="549"/>
                    <a:pt x="1210" y="412"/>
                  </a:cubicBezTo>
                  <a:cubicBezTo>
                    <a:pt x="1074" y="297"/>
                    <a:pt x="937" y="183"/>
                    <a:pt x="822" y="115"/>
                  </a:cubicBezTo>
                  <a:cubicBezTo>
                    <a:pt x="777" y="69"/>
                    <a:pt x="731" y="46"/>
                    <a:pt x="685" y="46"/>
                  </a:cubicBezTo>
                  <a:cubicBezTo>
                    <a:pt x="663" y="24"/>
                    <a:pt x="640" y="1"/>
                    <a:pt x="6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17"/>
            <p:cNvSpPr/>
            <p:nvPr/>
          </p:nvSpPr>
          <p:spPr>
            <a:xfrm>
              <a:off x="4290578" y="3607297"/>
              <a:ext cx="77761" cy="143669"/>
            </a:xfrm>
            <a:custGeom>
              <a:rect b="b" l="l" r="r" t="t"/>
              <a:pathLst>
                <a:path extrusionOk="0" h="3333" w="1804">
                  <a:moveTo>
                    <a:pt x="617" y="0"/>
                  </a:moveTo>
                  <a:cubicBezTo>
                    <a:pt x="617" y="0"/>
                    <a:pt x="594" y="23"/>
                    <a:pt x="571" y="46"/>
                  </a:cubicBezTo>
                  <a:cubicBezTo>
                    <a:pt x="548" y="69"/>
                    <a:pt x="502" y="115"/>
                    <a:pt x="457" y="183"/>
                  </a:cubicBezTo>
                  <a:cubicBezTo>
                    <a:pt x="388" y="274"/>
                    <a:pt x="297" y="434"/>
                    <a:pt x="228" y="594"/>
                  </a:cubicBezTo>
                  <a:cubicBezTo>
                    <a:pt x="69" y="959"/>
                    <a:pt x="0" y="1393"/>
                    <a:pt x="69" y="1804"/>
                  </a:cubicBezTo>
                  <a:cubicBezTo>
                    <a:pt x="160" y="2237"/>
                    <a:pt x="388" y="2648"/>
                    <a:pt x="685" y="2922"/>
                  </a:cubicBezTo>
                  <a:cubicBezTo>
                    <a:pt x="822" y="3059"/>
                    <a:pt x="959" y="3150"/>
                    <a:pt x="1073" y="3219"/>
                  </a:cubicBezTo>
                  <a:cubicBezTo>
                    <a:pt x="1119" y="3264"/>
                    <a:pt x="1187" y="3287"/>
                    <a:pt x="1210" y="3310"/>
                  </a:cubicBezTo>
                  <a:cubicBezTo>
                    <a:pt x="1256" y="3333"/>
                    <a:pt x="1256" y="3333"/>
                    <a:pt x="1256" y="3333"/>
                  </a:cubicBezTo>
                  <a:cubicBezTo>
                    <a:pt x="1256" y="3333"/>
                    <a:pt x="1278" y="3310"/>
                    <a:pt x="1301" y="3287"/>
                  </a:cubicBezTo>
                  <a:cubicBezTo>
                    <a:pt x="1324" y="3264"/>
                    <a:pt x="1370" y="3196"/>
                    <a:pt x="1393" y="3150"/>
                  </a:cubicBezTo>
                  <a:cubicBezTo>
                    <a:pt x="1461" y="3036"/>
                    <a:pt x="1552" y="2899"/>
                    <a:pt x="1621" y="2717"/>
                  </a:cubicBezTo>
                  <a:cubicBezTo>
                    <a:pt x="1758" y="2374"/>
                    <a:pt x="1803" y="1941"/>
                    <a:pt x="1712" y="1552"/>
                  </a:cubicBezTo>
                  <a:cubicBezTo>
                    <a:pt x="1644" y="1119"/>
                    <a:pt x="1438" y="731"/>
                    <a:pt x="1164" y="457"/>
                  </a:cubicBezTo>
                  <a:cubicBezTo>
                    <a:pt x="1027" y="320"/>
                    <a:pt x="913" y="206"/>
                    <a:pt x="799" y="115"/>
                  </a:cubicBezTo>
                  <a:cubicBezTo>
                    <a:pt x="753" y="92"/>
                    <a:pt x="685" y="46"/>
                    <a:pt x="662" y="46"/>
                  </a:cubicBezTo>
                  <a:cubicBezTo>
                    <a:pt x="617" y="23"/>
                    <a:pt x="617" y="0"/>
                    <a:pt x="6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17"/>
            <p:cNvSpPr/>
            <p:nvPr/>
          </p:nvSpPr>
          <p:spPr>
            <a:xfrm>
              <a:off x="4613258" y="3754888"/>
              <a:ext cx="77805" cy="132850"/>
            </a:xfrm>
            <a:custGeom>
              <a:rect b="b" l="l" r="r" t="t"/>
              <a:pathLst>
                <a:path extrusionOk="0" h="3082" w="1805">
                  <a:moveTo>
                    <a:pt x="549" y="0"/>
                  </a:moveTo>
                  <a:cubicBezTo>
                    <a:pt x="549" y="0"/>
                    <a:pt x="526" y="23"/>
                    <a:pt x="503" y="46"/>
                  </a:cubicBezTo>
                  <a:cubicBezTo>
                    <a:pt x="480" y="69"/>
                    <a:pt x="457" y="114"/>
                    <a:pt x="412" y="183"/>
                  </a:cubicBezTo>
                  <a:cubicBezTo>
                    <a:pt x="343" y="274"/>
                    <a:pt x="252" y="434"/>
                    <a:pt x="184" y="594"/>
                  </a:cubicBezTo>
                  <a:cubicBezTo>
                    <a:pt x="47" y="936"/>
                    <a:pt x="1" y="1347"/>
                    <a:pt x="92" y="1735"/>
                  </a:cubicBezTo>
                  <a:cubicBezTo>
                    <a:pt x="184" y="2123"/>
                    <a:pt x="412" y="2465"/>
                    <a:pt x="686" y="2716"/>
                  </a:cubicBezTo>
                  <a:cubicBezTo>
                    <a:pt x="823" y="2830"/>
                    <a:pt x="960" y="2922"/>
                    <a:pt x="1074" y="2990"/>
                  </a:cubicBezTo>
                  <a:cubicBezTo>
                    <a:pt x="1119" y="3013"/>
                    <a:pt x="1165" y="3036"/>
                    <a:pt x="1211" y="3059"/>
                  </a:cubicBezTo>
                  <a:cubicBezTo>
                    <a:pt x="1233" y="3082"/>
                    <a:pt x="1256" y="3082"/>
                    <a:pt x="1256" y="3082"/>
                  </a:cubicBezTo>
                  <a:cubicBezTo>
                    <a:pt x="1256" y="3082"/>
                    <a:pt x="1279" y="3059"/>
                    <a:pt x="1302" y="3036"/>
                  </a:cubicBezTo>
                  <a:cubicBezTo>
                    <a:pt x="1325" y="3013"/>
                    <a:pt x="1348" y="2967"/>
                    <a:pt x="1393" y="2922"/>
                  </a:cubicBezTo>
                  <a:cubicBezTo>
                    <a:pt x="1462" y="2808"/>
                    <a:pt x="1553" y="2671"/>
                    <a:pt x="1622" y="2488"/>
                  </a:cubicBezTo>
                  <a:cubicBezTo>
                    <a:pt x="1758" y="2169"/>
                    <a:pt x="1804" y="1735"/>
                    <a:pt x="1713" y="1347"/>
                  </a:cubicBezTo>
                  <a:cubicBezTo>
                    <a:pt x="1622" y="982"/>
                    <a:pt x="1393" y="616"/>
                    <a:pt x="1119" y="388"/>
                  </a:cubicBezTo>
                  <a:cubicBezTo>
                    <a:pt x="982" y="251"/>
                    <a:pt x="845" y="160"/>
                    <a:pt x="731" y="91"/>
                  </a:cubicBezTo>
                  <a:cubicBezTo>
                    <a:pt x="686" y="69"/>
                    <a:pt x="640" y="46"/>
                    <a:pt x="594" y="23"/>
                  </a:cubicBezTo>
                  <a:cubicBezTo>
                    <a:pt x="572" y="23"/>
                    <a:pt x="549" y="0"/>
                    <a:pt x="5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17"/>
            <p:cNvSpPr/>
            <p:nvPr/>
          </p:nvSpPr>
          <p:spPr>
            <a:xfrm>
              <a:off x="4427305" y="3793251"/>
              <a:ext cx="78753" cy="146643"/>
            </a:xfrm>
            <a:custGeom>
              <a:rect b="b" l="l" r="r" t="t"/>
              <a:pathLst>
                <a:path extrusionOk="0" h="3402" w="1827">
                  <a:moveTo>
                    <a:pt x="526" y="0"/>
                  </a:moveTo>
                  <a:cubicBezTo>
                    <a:pt x="526" y="0"/>
                    <a:pt x="526" y="23"/>
                    <a:pt x="503" y="46"/>
                  </a:cubicBezTo>
                  <a:cubicBezTo>
                    <a:pt x="480" y="69"/>
                    <a:pt x="435" y="114"/>
                    <a:pt x="412" y="183"/>
                  </a:cubicBezTo>
                  <a:cubicBezTo>
                    <a:pt x="343" y="297"/>
                    <a:pt x="252" y="457"/>
                    <a:pt x="184" y="639"/>
                  </a:cubicBezTo>
                  <a:cubicBezTo>
                    <a:pt x="47" y="1005"/>
                    <a:pt x="1" y="1461"/>
                    <a:pt x="115" y="1895"/>
                  </a:cubicBezTo>
                  <a:cubicBezTo>
                    <a:pt x="206" y="2329"/>
                    <a:pt x="435" y="2717"/>
                    <a:pt x="731" y="2990"/>
                  </a:cubicBezTo>
                  <a:cubicBezTo>
                    <a:pt x="868" y="3127"/>
                    <a:pt x="1005" y="3219"/>
                    <a:pt x="1119" y="3310"/>
                  </a:cubicBezTo>
                  <a:cubicBezTo>
                    <a:pt x="1165" y="3333"/>
                    <a:pt x="1234" y="3356"/>
                    <a:pt x="1256" y="3378"/>
                  </a:cubicBezTo>
                  <a:cubicBezTo>
                    <a:pt x="1302" y="3401"/>
                    <a:pt x="1325" y="3401"/>
                    <a:pt x="1325" y="3401"/>
                  </a:cubicBezTo>
                  <a:cubicBezTo>
                    <a:pt x="1325" y="3401"/>
                    <a:pt x="1325" y="3401"/>
                    <a:pt x="1348" y="3356"/>
                  </a:cubicBezTo>
                  <a:cubicBezTo>
                    <a:pt x="1370" y="3333"/>
                    <a:pt x="1416" y="3287"/>
                    <a:pt x="1439" y="3219"/>
                  </a:cubicBezTo>
                  <a:cubicBezTo>
                    <a:pt x="1507" y="3105"/>
                    <a:pt x="1599" y="2945"/>
                    <a:pt x="1667" y="2762"/>
                  </a:cubicBezTo>
                  <a:cubicBezTo>
                    <a:pt x="1804" y="2397"/>
                    <a:pt x="1827" y="1940"/>
                    <a:pt x="1736" y="1507"/>
                  </a:cubicBezTo>
                  <a:cubicBezTo>
                    <a:pt x="1644" y="1096"/>
                    <a:pt x="1393" y="685"/>
                    <a:pt x="1119" y="411"/>
                  </a:cubicBezTo>
                  <a:cubicBezTo>
                    <a:pt x="982" y="297"/>
                    <a:pt x="845" y="183"/>
                    <a:pt x="731" y="114"/>
                  </a:cubicBezTo>
                  <a:cubicBezTo>
                    <a:pt x="663" y="69"/>
                    <a:pt x="617" y="46"/>
                    <a:pt x="572" y="23"/>
                  </a:cubicBezTo>
                  <a:cubicBezTo>
                    <a:pt x="549" y="0"/>
                    <a:pt x="526"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17"/>
            <p:cNvSpPr/>
            <p:nvPr/>
          </p:nvSpPr>
          <p:spPr>
            <a:xfrm>
              <a:off x="4747098" y="4043130"/>
              <a:ext cx="77761" cy="138798"/>
            </a:xfrm>
            <a:custGeom>
              <a:rect b="b" l="l" r="r" t="t"/>
              <a:pathLst>
                <a:path extrusionOk="0" h="3220" w="1804">
                  <a:moveTo>
                    <a:pt x="525" y="1"/>
                  </a:moveTo>
                  <a:cubicBezTo>
                    <a:pt x="525" y="1"/>
                    <a:pt x="525" y="24"/>
                    <a:pt x="502" y="47"/>
                  </a:cubicBezTo>
                  <a:cubicBezTo>
                    <a:pt x="480" y="92"/>
                    <a:pt x="434" y="138"/>
                    <a:pt x="411" y="184"/>
                  </a:cubicBezTo>
                  <a:cubicBezTo>
                    <a:pt x="343" y="298"/>
                    <a:pt x="251" y="435"/>
                    <a:pt x="183" y="617"/>
                  </a:cubicBezTo>
                  <a:cubicBezTo>
                    <a:pt x="46" y="960"/>
                    <a:pt x="0" y="1393"/>
                    <a:pt x="91" y="1804"/>
                  </a:cubicBezTo>
                  <a:cubicBezTo>
                    <a:pt x="183" y="2192"/>
                    <a:pt x="411" y="2580"/>
                    <a:pt x="685" y="2831"/>
                  </a:cubicBezTo>
                  <a:cubicBezTo>
                    <a:pt x="822" y="2945"/>
                    <a:pt x="959" y="3060"/>
                    <a:pt x="1073" y="3105"/>
                  </a:cubicBezTo>
                  <a:cubicBezTo>
                    <a:pt x="1141" y="3151"/>
                    <a:pt x="1187" y="3174"/>
                    <a:pt x="1233" y="3197"/>
                  </a:cubicBezTo>
                  <a:cubicBezTo>
                    <a:pt x="1256" y="3219"/>
                    <a:pt x="1278" y="3219"/>
                    <a:pt x="1278" y="3219"/>
                  </a:cubicBezTo>
                  <a:cubicBezTo>
                    <a:pt x="1278" y="3219"/>
                    <a:pt x="1278" y="3197"/>
                    <a:pt x="1301" y="3174"/>
                  </a:cubicBezTo>
                  <a:cubicBezTo>
                    <a:pt x="1324" y="3151"/>
                    <a:pt x="1370" y="3105"/>
                    <a:pt x="1415" y="3037"/>
                  </a:cubicBezTo>
                  <a:cubicBezTo>
                    <a:pt x="1484" y="2923"/>
                    <a:pt x="1552" y="2786"/>
                    <a:pt x="1621" y="2603"/>
                  </a:cubicBezTo>
                  <a:cubicBezTo>
                    <a:pt x="1758" y="2261"/>
                    <a:pt x="1803" y="1827"/>
                    <a:pt x="1712" y="1416"/>
                  </a:cubicBezTo>
                  <a:cubicBezTo>
                    <a:pt x="1621" y="1028"/>
                    <a:pt x="1393" y="663"/>
                    <a:pt x="1119" y="412"/>
                  </a:cubicBezTo>
                  <a:cubicBezTo>
                    <a:pt x="982" y="275"/>
                    <a:pt x="845" y="184"/>
                    <a:pt x="731" y="115"/>
                  </a:cubicBezTo>
                  <a:cubicBezTo>
                    <a:pt x="685" y="69"/>
                    <a:pt x="616" y="47"/>
                    <a:pt x="594" y="24"/>
                  </a:cubicBezTo>
                  <a:cubicBezTo>
                    <a:pt x="548" y="24"/>
                    <a:pt x="525" y="1"/>
                    <a:pt x="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17"/>
            <p:cNvSpPr/>
            <p:nvPr/>
          </p:nvSpPr>
          <p:spPr>
            <a:xfrm>
              <a:off x="4560153" y="4097270"/>
              <a:ext cx="77761" cy="133841"/>
            </a:xfrm>
            <a:custGeom>
              <a:rect b="b" l="l" r="r" t="t"/>
              <a:pathLst>
                <a:path extrusionOk="0" h="3105" w="1804">
                  <a:moveTo>
                    <a:pt x="617" y="0"/>
                  </a:moveTo>
                  <a:cubicBezTo>
                    <a:pt x="617" y="0"/>
                    <a:pt x="617" y="23"/>
                    <a:pt x="594" y="46"/>
                  </a:cubicBezTo>
                  <a:cubicBezTo>
                    <a:pt x="571" y="69"/>
                    <a:pt x="525" y="114"/>
                    <a:pt x="480" y="160"/>
                  </a:cubicBezTo>
                  <a:cubicBezTo>
                    <a:pt x="411" y="274"/>
                    <a:pt x="320" y="411"/>
                    <a:pt x="229" y="571"/>
                  </a:cubicBezTo>
                  <a:cubicBezTo>
                    <a:pt x="69" y="891"/>
                    <a:pt x="0" y="1301"/>
                    <a:pt x="69" y="1689"/>
                  </a:cubicBezTo>
                  <a:cubicBezTo>
                    <a:pt x="160" y="2100"/>
                    <a:pt x="388" y="2465"/>
                    <a:pt x="662" y="2717"/>
                  </a:cubicBezTo>
                  <a:cubicBezTo>
                    <a:pt x="799" y="2854"/>
                    <a:pt x="936" y="2945"/>
                    <a:pt x="1050" y="3013"/>
                  </a:cubicBezTo>
                  <a:cubicBezTo>
                    <a:pt x="1096" y="3036"/>
                    <a:pt x="1142" y="3059"/>
                    <a:pt x="1187" y="3082"/>
                  </a:cubicBezTo>
                  <a:cubicBezTo>
                    <a:pt x="1210" y="3105"/>
                    <a:pt x="1233" y="3105"/>
                    <a:pt x="1233" y="3105"/>
                  </a:cubicBezTo>
                  <a:cubicBezTo>
                    <a:pt x="1233" y="3105"/>
                    <a:pt x="1256" y="3105"/>
                    <a:pt x="1279" y="3059"/>
                  </a:cubicBezTo>
                  <a:cubicBezTo>
                    <a:pt x="1279" y="3036"/>
                    <a:pt x="1324" y="2990"/>
                    <a:pt x="1370" y="2945"/>
                  </a:cubicBezTo>
                  <a:cubicBezTo>
                    <a:pt x="1438" y="2831"/>
                    <a:pt x="1530" y="2694"/>
                    <a:pt x="1598" y="2534"/>
                  </a:cubicBezTo>
                  <a:cubicBezTo>
                    <a:pt x="1735" y="2214"/>
                    <a:pt x="1804" y="1804"/>
                    <a:pt x="1712" y="1438"/>
                  </a:cubicBezTo>
                  <a:cubicBezTo>
                    <a:pt x="1644" y="1050"/>
                    <a:pt x="1438" y="685"/>
                    <a:pt x="1187" y="434"/>
                  </a:cubicBezTo>
                  <a:cubicBezTo>
                    <a:pt x="1050" y="297"/>
                    <a:pt x="913" y="183"/>
                    <a:pt x="822" y="114"/>
                  </a:cubicBezTo>
                  <a:cubicBezTo>
                    <a:pt x="754" y="92"/>
                    <a:pt x="708" y="46"/>
                    <a:pt x="685" y="46"/>
                  </a:cubicBezTo>
                  <a:cubicBezTo>
                    <a:pt x="639" y="23"/>
                    <a:pt x="617" y="0"/>
                    <a:pt x="6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17"/>
            <p:cNvSpPr/>
            <p:nvPr/>
          </p:nvSpPr>
          <p:spPr>
            <a:xfrm>
              <a:off x="4420452" y="4188782"/>
              <a:ext cx="78753" cy="153497"/>
            </a:xfrm>
            <a:custGeom>
              <a:rect b="b" l="l" r="r" t="t"/>
              <a:pathLst>
                <a:path extrusionOk="0" h="3561" w="1827">
                  <a:moveTo>
                    <a:pt x="594" y="0"/>
                  </a:moveTo>
                  <a:cubicBezTo>
                    <a:pt x="594" y="0"/>
                    <a:pt x="594" y="23"/>
                    <a:pt x="548" y="46"/>
                  </a:cubicBezTo>
                  <a:cubicBezTo>
                    <a:pt x="548" y="91"/>
                    <a:pt x="502" y="137"/>
                    <a:pt x="457" y="183"/>
                  </a:cubicBezTo>
                  <a:cubicBezTo>
                    <a:pt x="388" y="297"/>
                    <a:pt x="297" y="457"/>
                    <a:pt x="228" y="639"/>
                  </a:cubicBezTo>
                  <a:cubicBezTo>
                    <a:pt x="69" y="1004"/>
                    <a:pt x="0" y="1484"/>
                    <a:pt x="91" y="1917"/>
                  </a:cubicBezTo>
                  <a:cubicBezTo>
                    <a:pt x="183" y="2374"/>
                    <a:pt x="434" y="2808"/>
                    <a:pt x="708" y="3104"/>
                  </a:cubicBezTo>
                  <a:cubicBezTo>
                    <a:pt x="845" y="3241"/>
                    <a:pt x="1004" y="3355"/>
                    <a:pt x="1119" y="3447"/>
                  </a:cubicBezTo>
                  <a:cubicBezTo>
                    <a:pt x="1164" y="3470"/>
                    <a:pt x="1210" y="3515"/>
                    <a:pt x="1256" y="3515"/>
                  </a:cubicBezTo>
                  <a:cubicBezTo>
                    <a:pt x="1278" y="3538"/>
                    <a:pt x="1301" y="3561"/>
                    <a:pt x="1301" y="3561"/>
                  </a:cubicBezTo>
                  <a:cubicBezTo>
                    <a:pt x="1301" y="3561"/>
                    <a:pt x="1324" y="3538"/>
                    <a:pt x="1347" y="3515"/>
                  </a:cubicBezTo>
                  <a:cubicBezTo>
                    <a:pt x="1370" y="3470"/>
                    <a:pt x="1393" y="3424"/>
                    <a:pt x="1438" y="3355"/>
                  </a:cubicBezTo>
                  <a:cubicBezTo>
                    <a:pt x="1507" y="3241"/>
                    <a:pt x="1575" y="3082"/>
                    <a:pt x="1644" y="2899"/>
                  </a:cubicBezTo>
                  <a:cubicBezTo>
                    <a:pt x="1781" y="2534"/>
                    <a:pt x="1826" y="2077"/>
                    <a:pt x="1735" y="1644"/>
                  </a:cubicBezTo>
                  <a:cubicBezTo>
                    <a:pt x="1666" y="1210"/>
                    <a:pt x="1438" y="776"/>
                    <a:pt x="1164" y="479"/>
                  </a:cubicBezTo>
                  <a:cubicBezTo>
                    <a:pt x="1027" y="342"/>
                    <a:pt x="890" y="206"/>
                    <a:pt x="776" y="137"/>
                  </a:cubicBezTo>
                  <a:cubicBezTo>
                    <a:pt x="731" y="91"/>
                    <a:pt x="685" y="69"/>
                    <a:pt x="639" y="46"/>
                  </a:cubicBezTo>
                  <a:cubicBezTo>
                    <a:pt x="616" y="23"/>
                    <a:pt x="594" y="0"/>
                    <a:pt x="5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17"/>
            <p:cNvSpPr/>
            <p:nvPr/>
          </p:nvSpPr>
          <p:spPr>
            <a:xfrm>
              <a:off x="4726407" y="4299949"/>
              <a:ext cx="76813" cy="138755"/>
            </a:xfrm>
            <a:custGeom>
              <a:rect b="b" l="l" r="r" t="t"/>
              <a:pathLst>
                <a:path extrusionOk="0" h="3219" w="1782">
                  <a:moveTo>
                    <a:pt x="617" y="0"/>
                  </a:moveTo>
                  <a:cubicBezTo>
                    <a:pt x="617" y="0"/>
                    <a:pt x="617" y="23"/>
                    <a:pt x="571" y="46"/>
                  </a:cubicBezTo>
                  <a:cubicBezTo>
                    <a:pt x="549" y="69"/>
                    <a:pt x="503" y="114"/>
                    <a:pt x="480" y="160"/>
                  </a:cubicBezTo>
                  <a:cubicBezTo>
                    <a:pt x="412" y="274"/>
                    <a:pt x="320" y="411"/>
                    <a:pt x="229" y="594"/>
                  </a:cubicBezTo>
                  <a:cubicBezTo>
                    <a:pt x="69" y="913"/>
                    <a:pt x="1" y="1347"/>
                    <a:pt x="69" y="1758"/>
                  </a:cubicBezTo>
                  <a:cubicBezTo>
                    <a:pt x="161" y="2169"/>
                    <a:pt x="389" y="2557"/>
                    <a:pt x="663" y="2808"/>
                  </a:cubicBezTo>
                  <a:cubicBezTo>
                    <a:pt x="800" y="2945"/>
                    <a:pt x="937" y="3059"/>
                    <a:pt x="1051" y="3127"/>
                  </a:cubicBezTo>
                  <a:cubicBezTo>
                    <a:pt x="1119" y="3150"/>
                    <a:pt x="1165" y="3173"/>
                    <a:pt x="1188" y="3196"/>
                  </a:cubicBezTo>
                  <a:cubicBezTo>
                    <a:pt x="1233" y="3219"/>
                    <a:pt x="1256" y="3219"/>
                    <a:pt x="1256" y="3219"/>
                  </a:cubicBezTo>
                  <a:cubicBezTo>
                    <a:pt x="1256" y="3219"/>
                    <a:pt x="1256" y="3196"/>
                    <a:pt x="1279" y="3173"/>
                  </a:cubicBezTo>
                  <a:cubicBezTo>
                    <a:pt x="1302" y="3150"/>
                    <a:pt x="1348" y="3105"/>
                    <a:pt x="1370" y="3036"/>
                  </a:cubicBezTo>
                  <a:cubicBezTo>
                    <a:pt x="1462" y="2945"/>
                    <a:pt x="1530" y="2785"/>
                    <a:pt x="1621" y="2625"/>
                  </a:cubicBezTo>
                  <a:cubicBezTo>
                    <a:pt x="1690" y="2443"/>
                    <a:pt x="1736" y="2260"/>
                    <a:pt x="1758" y="2077"/>
                  </a:cubicBezTo>
                  <a:cubicBezTo>
                    <a:pt x="1781" y="1872"/>
                    <a:pt x="1758" y="1689"/>
                    <a:pt x="1713" y="1484"/>
                  </a:cubicBezTo>
                  <a:cubicBezTo>
                    <a:pt x="1644" y="1073"/>
                    <a:pt x="1439" y="708"/>
                    <a:pt x="1188" y="434"/>
                  </a:cubicBezTo>
                  <a:cubicBezTo>
                    <a:pt x="1051" y="297"/>
                    <a:pt x="914" y="183"/>
                    <a:pt x="800" y="114"/>
                  </a:cubicBezTo>
                  <a:cubicBezTo>
                    <a:pt x="754" y="69"/>
                    <a:pt x="708" y="46"/>
                    <a:pt x="663" y="23"/>
                  </a:cubicBezTo>
                  <a:cubicBezTo>
                    <a:pt x="640" y="23"/>
                    <a:pt x="617" y="0"/>
                    <a:pt x="6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17"/>
            <p:cNvSpPr/>
            <p:nvPr/>
          </p:nvSpPr>
          <p:spPr>
            <a:xfrm>
              <a:off x="4555240" y="4346201"/>
              <a:ext cx="76770" cy="128927"/>
            </a:xfrm>
            <a:custGeom>
              <a:rect b="b" l="l" r="r" t="t"/>
              <a:pathLst>
                <a:path extrusionOk="0" h="2991" w="1781">
                  <a:moveTo>
                    <a:pt x="639" y="0"/>
                  </a:moveTo>
                  <a:cubicBezTo>
                    <a:pt x="639" y="0"/>
                    <a:pt x="617" y="23"/>
                    <a:pt x="594" y="46"/>
                  </a:cubicBezTo>
                  <a:cubicBezTo>
                    <a:pt x="571" y="69"/>
                    <a:pt x="525" y="114"/>
                    <a:pt x="502" y="160"/>
                  </a:cubicBezTo>
                  <a:cubicBezTo>
                    <a:pt x="411" y="251"/>
                    <a:pt x="320" y="388"/>
                    <a:pt x="228" y="548"/>
                  </a:cubicBezTo>
                  <a:cubicBezTo>
                    <a:pt x="69" y="845"/>
                    <a:pt x="0" y="1256"/>
                    <a:pt x="69" y="1621"/>
                  </a:cubicBezTo>
                  <a:cubicBezTo>
                    <a:pt x="137" y="2009"/>
                    <a:pt x="365" y="2374"/>
                    <a:pt x="639" y="2625"/>
                  </a:cubicBezTo>
                  <a:cubicBezTo>
                    <a:pt x="776" y="2739"/>
                    <a:pt x="913" y="2830"/>
                    <a:pt x="1027" y="2899"/>
                  </a:cubicBezTo>
                  <a:cubicBezTo>
                    <a:pt x="1073" y="2922"/>
                    <a:pt x="1142" y="2945"/>
                    <a:pt x="1164" y="2967"/>
                  </a:cubicBezTo>
                  <a:cubicBezTo>
                    <a:pt x="1187" y="2990"/>
                    <a:pt x="1210" y="2990"/>
                    <a:pt x="1210" y="2990"/>
                  </a:cubicBezTo>
                  <a:cubicBezTo>
                    <a:pt x="1210" y="2990"/>
                    <a:pt x="1233" y="2967"/>
                    <a:pt x="1256" y="2945"/>
                  </a:cubicBezTo>
                  <a:cubicBezTo>
                    <a:pt x="1278" y="2922"/>
                    <a:pt x="1324" y="2876"/>
                    <a:pt x="1347" y="2830"/>
                  </a:cubicBezTo>
                  <a:cubicBezTo>
                    <a:pt x="1415" y="2716"/>
                    <a:pt x="1507" y="2579"/>
                    <a:pt x="1575" y="2420"/>
                  </a:cubicBezTo>
                  <a:cubicBezTo>
                    <a:pt x="1735" y="2123"/>
                    <a:pt x="1781" y="1735"/>
                    <a:pt x="1712" y="1392"/>
                  </a:cubicBezTo>
                  <a:cubicBezTo>
                    <a:pt x="1644" y="1004"/>
                    <a:pt x="1438" y="639"/>
                    <a:pt x="1187" y="388"/>
                  </a:cubicBezTo>
                  <a:cubicBezTo>
                    <a:pt x="1050" y="274"/>
                    <a:pt x="936" y="183"/>
                    <a:pt x="822" y="114"/>
                  </a:cubicBezTo>
                  <a:cubicBezTo>
                    <a:pt x="776" y="69"/>
                    <a:pt x="708" y="46"/>
                    <a:pt x="685" y="23"/>
                  </a:cubicBezTo>
                  <a:cubicBezTo>
                    <a:pt x="662" y="0"/>
                    <a:pt x="639" y="0"/>
                    <a:pt x="6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17"/>
            <p:cNvSpPr/>
            <p:nvPr/>
          </p:nvSpPr>
          <p:spPr>
            <a:xfrm>
              <a:off x="4756925" y="3396729"/>
              <a:ext cx="258802" cy="1071504"/>
            </a:xfrm>
            <a:custGeom>
              <a:rect b="b" l="l" r="r" t="t"/>
              <a:pathLst>
                <a:path extrusionOk="0" fill="none" h="24858" w="6004">
                  <a:moveTo>
                    <a:pt x="0" y="1"/>
                  </a:moveTo>
                  <a:cubicBezTo>
                    <a:pt x="1895" y="8195"/>
                    <a:pt x="3881" y="15385"/>
                    <a:pt x="6003" y="24857"/>
                  </a:cubicBezTo>
                </a:path>
              </a:pathLst>
            </a:custGeom>
            <a:noFill/>
            <a:ln cap="flat" cmpd="sng" w="48500">
              <a:solidFill>
                <a:schemeClr val="lt1"/>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17"/>
            <p:cNvSpPr/>
            <p:nvPr/>
          </p:nvSpPr>
          <p:spPr>
            <a:xfrm>
              <a:off x="4297475" y="3793251"/>
              <a:ext cx="1165904" cy="260785"/>
            </a:xfrm>
            <a:custGeom>
              <a:rect b="b" l="l" r="r" t="t"/>
              <a:pathLst>
                <a:path extrusionOk="0" fill="none" h="6050" w="27048">
                  <a:moveTo>
                    <a:pt x="27048" y="0"/>
                  </a:moveTo>
                  <a:cubicBezTo>
                    <a:pt x="18009" y="2100"/>
                    <a:pt x="9016" y="3972"/>
                    <a:pt x="0" y="6049"/>
                  </a:cubicBezTo>
                </a:path>
              </a:pathLst>
            </a:custGeom>
            <a:noFill/>
            <a:ln cap="flat" cmpd="sng" w="48500">
              <a:solidFill>
                <a:schemeClr val="lt1"/>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17"/>
            <p:cNvSpPr/>
            <p:nvPr/>
          </p:nvSpPr>
          <p:spPr>
            <a:xfrm>
              <a:off x="4761839" y="3027751"/>
              <a:ext cx="408377" cy="372988"/>
            </a:xfrm>
            <a:custGeom>
              <a:rect b="b" l="l" r="r" t="t"/>
              <a:pathLst>
                <a:path extrusionOk="0" h="8653" w="9474">
                  <a:moveTo>
                    <a:pt x="6050" y="0"/>
                  </a:moveTo>
                  <a:cubicBezTo>
                    <a:pt x="5844" y="0"/>
                    <a:pt x="5642" y="23"/>
                    <a:pt x="5456" y="70"/>
                  </a:cubicBezTo>
                  <a:cubicBezTo>
                    <a:pt x="4908" y="184"/>
                    <a:pt x="4451" y="435"/>
                    <a:pt x="4086" y="709"/>
                  </a:cubicBezTo>
                  <a:cubicBezTo>
                    <a:pt x="3721" y="960"/>
                    <a:pt x="3424" y="1257"/>
                    <a:pt x="3173" y="1553"/>
                  </a:cubicBezTo>
                  <a:cubicBezTo>
                    <a:pt x="2625" y="2147"/>
                    <a:pt x="2237" y="2740"/>
                    <a:pt x="1918" y="3334"/>
                  </a:cubicBezTo>
                  <a:cubicBezTo>
                    <a:pt x="1575" y="3904"/>
                    <a:pt x="1302" y="4475"/>
                    <a:pt x="1073" y="5000"/>
                  </a:cubicBezTo>
                  <a:cubicBezTo>
                    <a:pt x="640" y="6073"/>
                    <a:pt x="366" y="6986"/>
                    <a:pt x="229" y="7625"/>
                  </a:cubicBezTo>
                  <a:cubicBezTo>
                    <a:pt x="138" y="7944"/>
                    <a:pt x="92" y="8218"/>
                    <a:pt x="46" y="8401"/>
                  </a:cubicBezTo>
                  <a:cubicBezTo>
                    <a:pt x="23" y="8561"/>
                    <a:pt x="1" y="8652"/>
                    <a:pt x="1" y="8652"/>
                  </a:cubicBezTo>
                  <a:cubicBezTo>
                    <a:pt x="1" y="8652"/>
                    <a:pt x="252" y="8355"/>
                    <a:pt x="617" y="7830"/>
                  </a:cubicBezTo>
                  <a:cubicBezTo>
                    <a:pt x="1028" y="7305"/>
                    <a:pt x="1553" y="6529"/>
                    <a:pt x="2215" y="5662"/>
                  </a:cubicBezTo>
                  <a:cubicBezTo>
                    <a:pt x="2557" y="5228"/>
                    <a:pt x="2922" y="4772"/>
                    <a:pt x="3310" y="4292"/>
                  </a:cubicBezTo>
                  <a:cubicBezTo>
                    <a:pt x="3698" y="3836"/>
                    <a:pt x="4132" y="3379"/>
                    <a:pt x="4588" y="2969"/>
                  </a:cubicBezTo>
                  <a:cubicBezTo>
                    <a:pt x="5022" y="2558"/>
                    <a:pt x="5547" y="2261"/>
                    <a:pt x="5889" y="2215"/>
                  </a:cubicBezTo>
                  <a:cubicBezTo>
                    <a:pt x="5919" y="2211"/>
                    <a:pt x="5946" y="2209"/>
                    <a:pt x="5971" y="2209"/>
                  </a:cubicBezTo>
                  <a:cubicBezTo>
                    <a:pt x="6084" y="2209"/>
                    <a:pt x="6166" y="2247"/>
                    <a:pt x="6278" y="2284"/>
                  </a:cubicBezTo>
                  <a:cubicBezTo>
                    <a:pt x="6300" y="2307"/>
                    <a:pt x="6346" y="2329"/>
                    <a:pt x="6369" y="2352"/>
                  </a:cubicBezTo>
                  <a:cubicBezTo>
                    <a:pt x="6414" y="2375"/>
                    <a:pt x="6460" y="2421"/>
                    <a:pt x="6483" y="2444"/>
                  </a:cubicBezTo>
                  <a:cubicBezTo>
                    <a:pt x="6529" y="2466"/>
                    <a:pt x="6551" y="2512"/>
                    <a:pt x="6597" y="2535"/>
                  </a:cubicBezTo>
                  <a:cubicBezTo>
                    <a:pt x="6620" y="2581"/>
                    <a:pt x="6643" y="2581"/>
                    <a:pt x="6711" y="2672"/>
                  </a:cubicBezTo>
                  <a:cubicBezTo>
                    <a:pt x="7008" y="3014"/>
                    <a:pt x="7076" y="3128"/>
                    <a:pt x="7145" y="3265"/>
                  </a:cubicBezTo>
                  <a:cubicBezTo>
                    <a:pt x="7191" y="3402"/>
                    <a:pt x="7191" y="3471"/>
                    <a:pt x="7168" y="3608"/>
                  </a:cubicBezTo>
                  <a:cubicBezTo>
                    <a:pt x="7122" y="3767"/>
                    <a:pt x="7008" y="3973"/>
                    <a:pt x="6848" y="4178"/>
                  </a:cubicBezTo>
                  <a:cubicBezTo>
                    <a:pt x="6666" y="4384"/>
                    <a:pt x="6460" y="4589"/>
                    <a:pt x="6232" y="4795"/>
                  </a:cubicBezTo>
                  <a:cubicBezTo>
                    <a:pt x="5775" y="5183"/>
                    <a:pt x="5250" y="5548"/>
                    <a:pt x="4725" y="5867"/>
                  </a:cubicBezTo>
                  <a:cubicBezTo>
                    <a:pt x="4223" y="6210"/>
                    <a:pt x="3721" y="6506"/>
                    <a:pt x="3242" y="6780"/>
                  </a:cubicBezTo>
                  <a:cubicBezTo>
                    <a:pt x="2260" y="7328"/>
                    <a:pt x="1461" y="7808"/>
                    <a:pt x="891" y="8127"/>
                  </a:cubicBezTo>
                  <a:cubicBezTo>
                    <a:pt x="320" y="8447"/>
                    <a:pt x="1" y="8652"/>
                    <a:pt x="1" y="8652"/>
                  </a:cubicBezTo>
                  <a:cubicBezTo>
                    <a:pt x="1" y="8652"/>
                    <a:pt x="92" y="8652"/>
                    <a:pt x="274" y="8629"/>
                  </a:cubicBezTo>
                  <a:cubicBezTo>
                    <a:pt x="457" y="8606"/>
                    <a:pt x="708" y="8606"/>
                    <a:pt x="1051" y="8538"/>
                  </a:cubicBezTo>
                  <a:cubicBezTo>
                    <a:pt x="1712" y="8447"/>
                    <a:pt x="2648" y="8287"/>
                    <a:pt x="3744" y="7990"/>
                  </a:cubicBezTo>
                  <a:cubicBezTo>
                    <a:pt x="4292" y="7830"/>
                    <a:pt x="4885" y="7648"/>
                    <a:pt x="5501" y="7397"/>
                  </a:cubicBezTo>
                  <a:cubicBezTo>
                    <a:pt x="6141" y="7123"/>
                    <a:pt x="6780" y="6826"/>
                    <a:pt x="7442" y="6392"/>
                  </a:cubicBezTo>
                  <a:cubicBezTo>
                    <a:pt x="7761" y="6187"/>
                    <a:pt x="8081" y="5913"/>
                    <a:pt x="8400" y="5593"/>
                  </a:cubicBezTo>
                  <a:cubicBezTo>
                    <a:pt x="8720" y="5274"/>
                    <a:pt x="9039" y="4886"/>
                    <a:pt x="9245" y="4338"/>
                  </a:cubicBezTo>
                  <a:cubicBezTo>
                    <a:pt x="9450" y="3790"/>
                    <a:pt x="9473" y="3083"/>
                    <a:pt x="9245" y="2512"/>
                  </a:cubicBezTo>
                  <a:cubicBezTo>
                    <a:pt x="9062" y="1964"/>
                    <a:pt x="8674" y="1508"/>
                    <a:pt x="8492" y="1257"/>
                  </a:cubicBezTo>
                  <a:cubicBezTo>
                    <a:pt x="8446" y="1188"/>
                    <a:pt x="8332" y="1074"/>
                    <a:pt x="8240" y="983"/>
                  </a:cubicBezTo>
                  <a:cubicBezTo>
                    <a:pt x="8126" y="891"/>
                    <a:pt x="8035" y="777"/>
                    <a:pt x="7921" y="709"/>
                  </a:cubicBezTo>
                  <a:cubicBezTo>
                    <a:pt x="7807" y="618"/>
                    <a:pt x="7716" y="526"/>
                    <a:pt x="7601" y="458"/>
                  </a:cubicBezTo>
                  <a:cubicBezTo>
                    <a:pt x="7464" y="389"/>
                    <a:pt x="7350" y="321"/>
                    <a:pt x="7213" y="252"/>
                  </a:cubicBezTo>
                  <a:cubicBezTo>
                    <a:pt x="6867" y="87"/>
                    <a:pt x="6450" y="0"/>
                    <a:pt x="60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17"/>
            <p:cNvSpPr/>
            <p:nvPr/>
          </p:nvSpPr>
          <p:spPr>
            <a:xfrm>
              <a:off x="4539506" y="2958309"/>
              <a:ext cx="305011" cy="463077"/>
            </a:xfrm>
            <a:custGeom>
              <a:rect b="b" l="l" r="r" t="t"/>
              <a:pathLst>
                <a:path extrusionOk="0" h="10743" w="7076">
                  <a:moveTo>
                    <a:pt x="3378" y="2315"/>
                  </a:moveTo>
                  <a:cubicBezTo>
                    <a:pt x="3383" y="2315"/>
                    <a:pt x="3367" y="2322"/>
                    <a:pt x="3345" y="2331"/>
                  </a:cubicBezTo>
                  <a:lnTo>
                    <a:pt x="3345" y="2331"/>
                  </a:lnTo>
                  <a:lnTo>
                    <a:pt x="3355" y="2320"/>
                  </a:lnTo>
                  <a:cubicBezTo>
                    <a:pt x="3368" y="2317"/>
                    <a:pt x="3375" y="2315"/>
                    <a:pt x="3378" y="2315"/>
                  </a:cubicBezTo>
                  <a:close/>
                  <a:moveTo>
                    <a:pt x="3313" y="2343"/>
                  </a:moveTo>
                  <a:lnTo>
                    <a:pt x="3313" y="2343"/>
                  </a:lnTo>
                  <a:cubicBezTo>
                    <a:pt x="3295" y="2350"/>
                    <a:pt x="3278" y="2356"/>
                    <a:pt x="3269" y="2361"/>
                  </a:cubicBezTo>
                  <a:lnTo>
                    <a:pt x="3269" y="2361"/>
                  </a:lnTo>
                  <a:lnTo>
                    <a:pt x="3287" y="2343"/>
                  </a:lnTo>
                  <a:close/>
                  <a:moveTo>
                    <a:pt x="3903" y="0"/>
                  </a:moveTo>
                  <a:cubicBezTo>
                    <a:pt x="3495" y="0"/>
                    <a:pt x="3126" y="62"/>
                    <a:pt x="2785" y="151"/>
                  </a:cubicBezTo>
                  <a:lnTo>
                    <a:pt x="2693" y="174"/>
                  </a:lnTo>
                  <a:lnTo>
                    <a:pt x="2648" y="174"/>
                  </a:lnTo>
                  <a:lnTo>
                    <a:pt x="2534" y="220"/>
                  </a:lnTo>
                  <a:lnTo>
                    <a:pt x="2511" y="220"/>
                  </a:lnTo>
                  <a:lnTo>
                    <a:pt x="2397" y="266"/>
                  </a:lnTo>
                  <a:lnTo>
                    <a:pt x="2123" y="380"/>
                  </a:lnTo>
                  <a:cubicBezTo>
                    <a:pt x="1895" y="494"/>
                    <a:pt x="1621" y="608"/>
                    <a:pt x="1438" y="768"/>
                  </a:cubicBezTo>
                  <a:cubicBezTo>
                    <a:pt x="1004" y="1042"/>
                    <a:pt x="616" y="1475"/>
                    <a:pt x="365" y="1955"/>
                  </a:cubicBezTo>
                  <a:cubicBezTo>
                    <a:pt x="91" y="2457"/>
                    <a:pt x="0" y="2982"/>
                    <a:pt x="0" y="3461"/>
                  </a:cubicBezTo>
                  <a:cubicBezTo>
                    <a:pt x="0" y="3940"/>
                    <a:pt x="69" y="4374"/>
                    <a:pt x="183" y="4785"/>
                  </a:cubicBezTo>
                  <a:cubicBezTo>
                    <a:pt x="411" y="5561"/>
                    <a:pt x="776" y="6223"/>
                    <a:pt x="1141" y="6794"/>
                  </a:cubicBezTo>
                  <a:cubicBezTo>
                    <a:pt x="1507" y="7364"/>
                    <a:pt x="1895" y="7844"/>
                    <a:pt x="2283" y="8277"/>
                  </a:cubicBezTo>
                  <a:cubicBezTo>
                    <a:pt x="3036" y="9145"/>
                    <a:pt x="3766" y="9761"/>
                    <a:pt x="4291" y="10149"/>
                  </a:cubicBezTo>
                  <a:cubicBezTo>
                    <a:pt x="4542" y="10354"/>
                    <a:pt x="4771" y="10491"/>
                    <a:pt x="4907" y="10605"/>
                  </a:cubicBezTo>
                  <a:cubicBezTo>
                    <a:pt x="5067" y="10697"/>
                    <a:pt x="5136" y="10742"/>
                    <a:pt x="5136" y="10742"/>
                  </a:cubicBezTo>
                  <a:cubicBezTo>
                    <a:pt x="5136" y="10742"/>
                    <a:pt x="4953" y="10423"/>
                    <a:pt x="4611" y="9852"/>
                  </a:cubicBezTo>
                  <a:cubicBezTo>
                    <a:pt x="4291" y="9282"/>
                    <a:pt x="3835" y="8483"/>
                    <a:pt x="3355" y="7547"/>
                  </a:cubicBezTo>
                  <a:cubicBezTo>
                    <a:pt x="3104" y="7068"/>
                    <a:pt x="2853" y="6543"/>
                    <a:pt x="2648" y="5995"/>
                  </a:cubicBezTo>
                  <a:cubicBezTo>
                    <a:pt x="2420" y="5447"/>
                    <a:pt x="2237" y="4876"/>
                    <a:pt x="2146" y="4329"/>
                  </a:cubicBezTo>
                  <a:cubicBezTo>
                    <a:pt x="2100" y="4055"/>
                    <a:pt x="2077" y="3781"/>
                    <a:pt x="2100" y="3552"/>
                  </a:cubicBezTo>
                  <a:cubicBezTo>
                    <a:pt x="2146" y="3324"/>
                    <a:pt x="2191" y="3164"/>
                    <a:pt x="2283" y="3005"/>
                  </a:cubicBezTo>
                  <a:cubicBezTo>
                    <a:pt x="2374" y="2868"/>
                    <a:pt x="2488" y="2754"/>
                    <a:pt x="2693" y="2617"/>
                  </a:cubicBezTo>
                  <a:cubicBezTo>
                    <a:pt x="2785" y="2548"/>
                    <a:pt x="2876" y="2548"/>
                    <a:pt x="2944" y="2480"/>
                  </a:cubicBezTo>
                  <a:lnTo>
                    <a:pt x="3196" y="2388"/>
                  </a:lnTo>
                  <a:lnTo>
                    <a:pt x="3333" y="2343"/>
                  </a:lnTo>
                  <a:cubicBezTo>
                    <a:pt x="3558" y="2286"/>
                    <a:pt x="3768" y="2245"/>
                    <a:pt x="3950" y="2245"/>
                  </a:cubicBezTo>
                  <a:cubicBezTo>
                    <a:pt x="3989" y="2245"/>
                    <a:pt x="4027" y="2247"/>
                    <a:pt x="4063" y="2251"/>
                  </a:cubicBezTo>
                  <a:cubicBezTo>
                    <a:pt x="4246" y="2274"/>
                    <a:pt x="4360" y="2297"/>
                    <a:pt x="4451" y="2366"/>
                  </a:cubicBezTo>
                  <a:cubicBezTo>
                    <a:pt x="4542" y="2434"/>
                    <a:pt x="4679" y="2571"/>
                    <a:pt x="4771" y="2776"/>
                  </a:cubicBezTo>
                  <a:cubicBezTo>
                    <a:pt x="4885" y="3005"/>
                    <a:pt x="4953" y="3256"/>
                    <a:pt x="5022" y="3530"/>
                  </a:cubicBezTo>
                  <a:cubicBezTo>
                    <a:pt x="5136" y="4100"/>
                    <a:pt x="5181" y="4717"/>
                    <a:pt x="5204" y="5310"/>
                  </a:cubicBezTo>
                  <a:cubicBezTo>
                    <a:pt x="5227" y="5926"/>
                    <a:pt x="5227" y="6497"/>
                    <a:pt x="5204" y="7045"/>
                  </a:cubicBezTo>
                  <a:cubicBezTo>
                    <a:pt x="5181" y="8140"/>
                    <a:pt x="5159" y="9053"/>
                    <a:pt x="5136" y="9715"/>
                  </a:cubicBezTo>
                  <a:cubicBezTo>
                    <a:pt x="5113" y="10354"/>
                    <a:pt x="5136" y="10742"/>
                    <a:pt x="5136" y="10742"/>
                  </a:cubicBezTo>
                  <a:cubicBezTo>
                    <a:pt x="5136" y="10742"/>
                    <a:pt x="5181" y="10651"/>
                    <a:pt x="5250" y="10491"/>
                  </a:cubicBezTo>
                  <a:cubicBezTo>
                    <a:pt x="5318" y="10332"/>
                    <a:pt x="5455" y="10103"/>
                    <a:pt x="5569" y="9807"/>
                  </a:cubicBezTo>
                  <a:cubicBezTo>
                    <a:pt x="5843" y="9190"/>
                    <a:pt x="6186" y="8323"/>
                    <a:pt x="6505" y="7250"/>
                  </a:cubicBezTo>
                  <a:cubicBezTo>
                    <a:pt x="6665" y="6702"/>
                    <a:pt x="6802" y="6086"/>
                    <a:pt x="6893" y="5424"/>
                  </a:cubicBezTo>
                  <a:cubicBezTo>
                    <a:pt x="7007" y="4762"/>
                    <a:pt x="7076" y="4055"/>
                    <a:pt x="7007" y="3256"/>
                  </a:cubicBezTo>
                  <a:cubicBezTo>
                    <a:pt x="6962" y="2845"/>
                    <a:pt x="6893" y="2434"/>
                    <a:pt x="6733" y="1977"/>
                  </a:cubicBezTo>
                  <a:cubicBezTo>
                    <a:pt x="6574" y="1544"/>
                    <a:pt x="6300" y="1042"/>
                    <a:pt x="5843" y="654"/>
                  </a:cubicBezTo>
                  <a:cubicBezTo>
                    <a:pt x="5387" y="266"/>
                    <a:pt x="4771" y="60"/>
                    <a:pt x="4246" y="15"/>
                  </a:cubicBezTo>
                  <a:cubicBezTo>
                    <a:pt x="4128" y="5"/>
                    <a:pt x="4015" y="0"/>
                    <a:pt x="39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17"/>
            <p:cNvSpPr/>
            <p:nvPr/>
          </p:nvSpPr>
          <p:spPr>
            <a:xfrm>
              <a:off x="4269888" y="3137367"/>
              <a:ext cx="484112" cy="334365"/>
            </a:xfrm>
            <a:custGeom>
              <a:rect b="b" l="l" r="r" t="t"/>
              <a:pathLst>
                <a:path extrusionOk="0" h="7757" w="11231">
                  <a:moveTo>
                    <a:pt x="3358" y="0"/>
                  </a:moveTo>
                  <a:cubicBezTo>
                    <a:pt x="3039" y="0"/>
                    <a:pt x="2700" y="45"/>
                    <a:pt x="2352" y="152"/>
                  </a:cubicBezTo>
                  <a:cubicBezTo>
                    <a:pt x="1781" y="334"/>
                    <a:pt x="1211" y="745"/>
                    <a:pt x="868" y="1224"/>
                  </a:cubicBezTo>
                  <a:cubicBezTo>
                    <a:pt x="549" y="1681"/>
                    <a:pt x="320" y="2183"/>
                    <a:pt x="206" y="2662"/>
                  </a:cubicBezTo>
                  <a:cubicBezTo>
                    <a:pt x="115" y="2891"/>
                    <a:pt x="92" y="3119"/>
                    <a:pt x="47" y="3370"/>
                  </a:cubicBezTo>
                  <a:lnTo>
                    <a:pt x="24" y="3530"/>
                  </a:lnTo>
                  <a:lnTo>
                    <a:pt x="24" y="3575"/>
                  </a:lnTo>
                  <a:lnTo>
                    <a:pt x="1" y="3598"/>
                  </a:lnTo>
                  <a:lnTo>
                    <a:pt x="1" y="3735"/>
                  </a:lnTo>
                  <a:lnTo>
                    <a:pt x="1" y="3804"/>
                  </a:lnTo>
                  <a:lnTo>
                    <a:pt x="1" y="4100"/>
                  </a:lnTo>
                  <a:cubicBezTo>
                    <a:pt x="1" y="4762"/>
                    <a:pt x="184" y="5310"/>
                    <a:pt x="503" y="5835"/>
                  </a:cubicBezTo>
                  <a:cubicBezTo>
                    <a:pt x="823" y="6337"/>
                    <a:pt x="1256" y="6703"/>
                    <a:pt x="1690" y="6954"/>
                  </a:cubicBezTo>
                  <a:cubicBezTo>
                    <a:pt x="2124" y="7228"/>
                    <a:pt x="2557" y="7364"/>
                    <a:pt x="2968" y="7501"/>
                  </a:cubicBezTo>
                  <a:cubicBezTo>
                    <a:pt x="3710" y="7682"/>
                    <a:pt x="4417" y="7757"/>
                    <a:pt x="5073" y="7757"/>
                  </a:cubicBezTo>
                  <a:cubicBezTo>
                    <a:pt x="5164" y="7757"/>
                    <a:pt x="5253" y="7755"/>
                    <a:pt x="5342" y="7752"/>
                  </a:cubicBezTo>
                  <a:cubicBezTo>
                    <a:pt x="6072" y="7752"/>
                    <a:pt x="6734" y="7684"/>
                    <a:pt x="7351" y="7570"/>
                  </a:cubicBezTo>
                  <a:cubicBezTo>
                    <a:pt x="8583" y="7364"/>
                    <a:pt x="9542" y="7045"/>
                    <a:pt x="10227" y="6794"/>
                  </a:cubicBezTo>
                  <a:cubicBezTo>
                    <a:pt x="10889" y="6520"/>
                    <a:pt x="11231" y="6292"/>
                    <a:pt x="11231" y="6292"/>
                  </a:cubicBezTo>
                  <a:lnTo>
                    <a:pt x="11231" y="6292"/>
                  </a:lnTo>
                  <a:cubicBezTo>
                    <a:pt x="11231" y="6292"/>
                    <a:pt x="11117" y="6292"/>
                    <a:pt x="10934" y="6314"/>
                  </a:cubicBezTo>
                  <a:cubicBezTo>
                    <a:pt x="10752" y="6337"/>
                    <a:pt x="10478" y="6337"/>
                    <a:pt x="10135" y="6337"/>
                  </a:cubicBezTo>
                  <a:cubicBezTo>
                    <a:pt x="9958" y="6343"/>
                    <a:pt x="9764" y="6346"/>
                    <a:pt x="9555" y="6346"/>
                  </a:cubicBezTo>
                  <a:cubicBezTo>
                    <a:pt x="8926" y="6346"/>
                    <a:pt x="8155" y="6320"/>
                    <a:pt x="7282" y="6269"/>
                  </a:cubicBezTo>
                  <a:cubicBezTo>
                    <a:pt x="6712" y="6223"/>
                    <a:pt x="6095" y="6155"/>
                    <a:pt x="5456" y="6063"/>
                  </a:cubicBezTo>
                  <a:cubicBezTo>
                    <a:pt x="4817" y="5949"/>
                    <a:pt x="4178" y="5812"/>
                    <a:pt x="3584" y="5584"/>
                  </a:cubicBezTo>
                  <a:cubicBezTo>
                    <a:pt x="3311" y="5470"/>
                    <a:pt x="3037" y="5333"/>
                    <a:pt x="2831" y="5173"/>
                  </a:cubicBezTo>
                  <a:cubicBezTo>
                    <a:pt x="2626" y="5013"/>
                    <a:pt x="2466" y="4854"/>
                    <a:pt x="2375" y="4694"/>
                  </a:cubicBezTo>
                  <a:cubicBezTo>
                    <a:pt x="2283" y="4534"/>
                    <a:pt x="2261" y="4283"/>
                    <a:pt x="2238" y="4169"/>
                  </a:cubicBezTo>
                  <a:lnTo>
                    <a:pt x="2238" y="3895"/>
                  </a:lnTo>
                  <a:cubicBezTo>
                    <a:pt x="2238" y="3889"/>
                    <a:pt x="2238" y="3886"/>
                    <a:pt x="2238" y="3886"/>
                  </a:cubicBezTo>
                  <a:cubicBezTo>
                    <a:pt x="2238" y="3886"/>
                    <a:pt x="2239" y="3907"/>
                    <a:pt x="2242" y="3907"/>
                  </a:cubicBezTo>
                  <a:cubicBezTo>
                    <a:pt x="2244" y="3907"/>
                    <a:pt x="2247" y="3896"/>
                    <a:pt x="2252" y="3858"/>
                  </a:cubicBezTo>
                  <a:lnTo>
                    <a:pt x="2252" y="3858"/>
                  </a:lnTo>
                  <a:lnTo>
                    <a:pt x="2238" y="3872"/>
                  </a:lnTo>
                  <a:lnTo>
                    <a:pt x="2257" y="3814"/>
                  </a:lnTo>
                  <a:lnTo>
                    <a:pt x="2257" y="3814"/>
                  </a:lnTo>
                  <a:cubicBezTo>
                    <a:pt x="2255" y="3832"/>
                    <a:pt x="2254" y="3846"/>
                    <a:pt x="2252" y="3858"/>
                  </a:cubicBezTo>
                  <a:lnTo>
                    <a:pt x="2252" y="3858"/>
                  </a:lnTo>
                  <a:lnTo>
                    <a:pt x="2261" y="3849"/>
                  </a:lnTo>
                  <a:lnTo>
                    <a:pt x="2283" y="3712"/>
                  </a:lnTo>
                  <a:cubicBezTo>
                    <a:pt x="2306" y="3553"/>
                    <a:pt x="2329" y="3393"/>
                    <a:pt x="2375" y="3256"/>
                  </a:cubicBezTo>
                  <a:cubicBezTo>
                    <a:pt x="2443" y="2959"/>
                    <a:pt x="2557" y="2731"/>
                    <a:pt x="2671" y="2548"/>
                  </a:cubicBezTo>
                  <a:cubicBezTo>
                    <a:pt x="2808" y="2389"/>
                    <a:pt x="2900" y="2297"/>
                    <a:pt x="3059" y="2229"/>
                  </a:cubicBezTo>
                  <a:cubicBezTo>
                    <a:pt x="3190" y="2192"/>
                    <a:pt x="3366" y="2154"/>
                    <a:pt x="3575" y="2154"/>
                  </a:cubicBezTo>
                  <a:cubicBezTo>
                    <a:pt x="3622" y="2154"/>
                    <a:pt x="3671" y="2156"/>
                    <a:pt x="3721" y="2160"/>
                  </a:cubicBezTo>
                  <a:cubicBezTo>
                    <a:pt x="3995" y="2183"/>
                    <a:pt x="4292" y="2229"/>
                    <a:pt x="4612" y="2320"/>
                  </a:cubicBezTo>
                  <a:cubicBezTo>
                    <a:pt x="5205" y="2503"/>
                    <a:pt x="5821" y="2799"/>
                    <a:pt x="6392" y="3096"/>
                  </a:cubicBezTo>
                  <a:cubicBezTo>
                    <a:pt x="6985" y="3393"/>
                    <a:pt x="7510" y="3712"/>
                    <a:pt x="8013" y="4009"/>
                  </a:cubicBezTo>
                  <a:cubicBezTo>
                    <a:pt x="8994" y="4625"/>
                    <a:pt x="9816" y="5196"/>
                    <a:pt x="10364" y="5607"/>
                  </a:cubicBezTo>
                  <a:cubicBezTo>
                    <a:pt x="10637" y="5812"/>
                    <a:pt x="10866" y="5972"/>
                    <a:pt x="11003" y="6109"/>
                  </a:cubicBezTo>
                  <a:cubicBezTo>
                    <a:pt x="11140" y="6223"/>
                    <a:pt x="11231" y="6292"/>
                    <a:pt x="11231" y="6292"/>
                  </a:cubicBezTo>
                  <a:cubicBezTo>
                    <a:pt x="11231" y="6292"/>
                    <a:pt x="11185" y="6200"/>
                    <a:pt x="11117" y="6018"/>
                  </a:cubicBezTo>
                  <a:cubicBezTo>
                    <a:pt x="11026" y="5858"/>
                    <a:pt x="10889" y="5607"/>
                    <a:pt x="10683" y="5310"/>
                  </a:cubicBezTo>
                  <a:cubicBezTo>
                    <a:pt x="10318" y="4694"/>
                    <a:pt x="9702" y="3872"/>
                    <a:pt x="8834" y="2982"/>
                  </a:cubicBezTo>
                  <a:cubicBezTo>
                    <a:pt x="8401" y="2548"/>
                    <a:pt x="7898" y="2092"/>
                    <a:pt x="7305" y="1658"/>
                  </a:cubicBezTo>
                  <a:cubicBezTo>
                    <a:pt x="6734" y="1224"/>
                    <a:pt x="6095" y="791"/>
                    <a:pt x="5296" y="448"/>
                  </a:cubicBezTo>
                  <a:cubicBezTo>
                    <a:pt x="4908" y="266"/>
                    <a:pt x="4475" y="152"/>
                    <a:pt x="3995" y="60"/>
                  </a:cubicBezTo>
                  <a:cubicBezTo>
                    <a:pt x="3797" y="23"/>
                    <a:pt x="3583" y="0"/>
                    <a:pt x="3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17"/>
            <p:cNvSpPr/>
            <p:nvPr/>
          </p:nvSpPr>
          <p:spPr>
            <a:xfrm>
              <a:off x="4756925" y="3417419"/>
              <a:ext cx="420144" cy="203671"/>
            </a:xfrm>
            <a:custGeom>
              <a:rect b="b" l="l" r="r" t="t"/>
              <a:pathLst>
                <a:path extrusionOk="0" fill="none" h="4725" w="9747">
                  <a:moveTo>
                    <a:pt x="0" y="0"/>
                  </a:moveTo>
                  <a:cubicBezTo>
                    <a:pt x="2945" y="1644"/>
                    <a:pt x="6643" y="3355"/>
                    <a:pt x="9747" y="4725"/>
                  </a:cubicBezTo>
                </a:path>
              </a:pathLst>
            </a:custGeom>
            <a:noFill/>
            <a:ln cap="flat" cmpd="sng" w="48500">
              <a:solidFill>
                <a:schemeClr val="lt1"/>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17"/>
            <p:cNvSpPr/>
            <p:nvPr/>
          </p:nvSpPr>
          <p:spPr>
            <a:xfrm>
              <a:off x="4468643" y="3404617"/>
              <a:ext cx="283415" cy="439843"/>
            </a:xfrm>
            <a:custGeom>
              <a:rect b="b" l="l" r="r" t="t"/>
              <a:pathLst>
                <a:path extrusionOk="0" fill="none" h="10204" w="6575">
                  <a:moveTo>
                    <a:pt x="6574" y="0"/>
                  </a:moveTo>
                  <a:cubicBezTo>
                    <a:pt x="4634" y="3698"/>
                    <a:pt x="2808" y="7236"/>
                    <a:pt x="1" y="10203"/>
                  </a:cubicBezTo>
                </a:path>
              </a:pathLst>
            </a:custGeom>
            <a:noFill/>
            <a:ln cap="flat" cmpd="sng" w="48500">
              <a:solidFill>
                <a:schemeClr val="lt1"/>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8" name="Google Shape;4998;p117"/>
          <p:cNvSpPr/>
          <p:nvPr/>
        </p:nvSpPr>
        <p:spPr>
          <a:xfrm>
            <a:off x="2002125" y="3096550"/>
            <a:ext cx="102350" cy="68625"/>
          </a:xfrm>
          <a:custGeom>
            <a:rect b="b" l="l" r="r" t="t"/>
            <a:pathLst>
              <a:path extrusionOk="0" h="2745" w="4094">
                <a:moveTo>
                  <a:pt x="2128" y="1"/>
                </a:moveTo>
                <a:cubicBezTo>
                  <a:pt x="2087" y="1"/>
                  <a:pt x="2044" y="2"/>
                  <a:pt x="2000" y="5"/>
                </a:cubicBezTo>
                <a:cubicBezTo>
                  <a:pt x="0" y="51"/>
                  <a:pt x="195" y="2745"/>
                  <a:pt x="1865" y="2745"/>
                </a:cubicBezTo>
                <a:cubicBezTo>
                  <a:pt x="1872" y="2745"/>
                  <a:pt x="1879" y="2745"/>
                  <a:pt x="1886" y="2744"/>
                </a:cubicBezTo>
                <a:cubicBezTo>
                  <a:pt x="4093" y="2744"/>
                  <a:pt x="3883" y="1"/>
                  <a:pt x="21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9" name="Google Shape;4999;p117"/>
          <p:cNvGrpSpPr/>
          <p:nvPr/>
        </p:nvGrpSpPr>
        <p:grpSpPr>
          <a:xfrm>
            <a:off x="2072675" y="3303650"/>
            <a:ext cx="456225" cy="1102425"/>
            <a:chOff x="2072675" y="3303650"/>
            <a:chExt cx="456225" cy="1102425"/>
          </a:xfrm>
        </p:grpSpPr>
        <p:sp>
          <p:nvSpPr>
            <p:cNvPr id="5000" name="Google Shape;5000;p117"/>
            <p:cNvSpPr/>
            <p:nvPr/>
          </p:nvSpPr>
          <p:spPr>
            <a:xfrm>
              <a:off x="2072675" y="3303650"/>
              <a:ext cx="456225" cy="1102425"/>
            </a:xfrm>
            <a:custGeom>
              <a:rect b="b" l="l" r="r" t="t"/>
              <a:pathLst>
                <a:path extrusionOk="0" h="44097" w="18249">
                  <a:moveTo>
                    <a:pt x="9626" y="1"/>
                  </a:moveTo>
                  <a:cubicBezTo>
                    <a:pt x="6818" y="1"/>
                    <a:pt x="4093" y="1693"/>
                    <a:pt x="2739" y="4184"/>
                  </a:cubicBezTo>
                  <a:cubicBezTo>
                    <a:pt x="0" y="9183"/>
                    <a:pt x="2990" y="15597"/>
                    <a:pt x="4383" y="20550"/>
                  </a:cubicBezTo>
                  <a:cubicBezTo>
                    <a:pt x="6414" y="27808"/>
                    <a:pt x="8582" y="35044"/>
                    <a:pt x="11139" y="42165"/>
                  </a:cubicBezTo>
                  <a:cubicBezTo>
                    <a:pt x="11618" y="43513"/>
                    <a:pt x="12760" y="44097"/>
                    <a:pt x="13888" y="44097"/>
                  </a:cubicBezTo>
                  <a:cubicBezTo>
                    <a:pt x="15607" y="44097"/>
                    <a:pt x="17293" y="42740"/>
                    <a:pt x="16548" y="40659"/>
                  </a:cubicBezTo>
                  <a:cubicBezTo>
                    <a:pt x="14585" y="35158"/>
                    <a:pt x="12828" y="29543"/>
                    <a:pt x="11207" y="23928"/>
                  </a:cubicBezTo>
                  <a:cubicBezTo>
                    <a:pt x="10386" y="21143"/>
                    <a:pt x="9610" y="18336"/>
                    <a:pt x="8811" y="15528"/>
                  </a:cubicBezTo>
                  <a:cubicBezTo>
                    <a:pt x="8217" y="13405"/>
                    <a:pt x="7327" y="11191"/>
                    <a:pt x="7259" y="8932"/>
                  </a:cubicBezTo>
                  <a:cubicBezTo>
                    <a:pt x="7236" y="7836"/>
                    <a:pt x="7624" y="6809"/>
                    <a:pt x="7989" y="6398"/>
                  </a:cubicBezTo>
                  <a:cubicBezTo>
                    <a:pt x="8400" y="5919"/>
                    <a:pt x="8240" y="6078"/>
                    <a:pt x="8925" y="5736"/>
                  </a:cubicBezTo>
                  <a:lnTo>
                    <a:pt x="8925" y="5736"/>
                  </a:lnTo>
                  <a:cubicBezTo>
                    <a:pt x="8777" y="5810"/>
                    <a:pt x="8738" y="5836"/>
                    <a:pt x="8758" y="5836"/>
                  </a:cubicBezTo>
                  <a:cubicBezTo>
                    <a:pt x="8806" y="5836"/>
                    <a:pt x="9196" y="5684"/>
                    <a:pt x="9244" y="5668"/>
                  </a:cubicBezTo>
                  <a:cubicBezTo>
                    <a:pt x="9270" y="5662"/>
                    <a:pt x="9294" y="5656"/>
                    <a:pt x="9316" y="5651"/>
                  </a:cubicBezTo>
                  <a:lnTo>
                    <a:pt x="9316" y="5651"/>
                  </a:lnTo>
                  <a:cubicBezTo>
                    <a:pt x="9327" y="5651"/>
                    <a:pt x="9339" y="5652"/>
                    <a:pt x="9354" y="5652"/>
                  </a:cubicBezTo>
                  <a:cubicBezTo>
                    <a:pt x="9397" y="5652"/>
                    <a:pt x="9457" y="5650"/>
                    <a:pt x="9541" y="5645"/>
                  </a:cubicBezTo>
                  <a:cubicBezTo>
                    <a:pt x="9569" y="5644"/>
                    <a:pt x="9596" y="5643"/>
                    <a:pt x="9623" y="5643"/>
                  </a:cubicBezTo>
                  <a:cubicBezTo>
                    <a:pt x="10247" y="5643"/>
                    <a:pt x="10750" y="5893"/>
                    <a:pt x="11253" y="6352"/>
                  </a:cubicBezTo>
                  <a:cubicBezTo>
                    <a:pt x="12006" y="7060"/>
                    <a:pt x="12394" y="8247"/>
                    <a:pt x="12486" y="9525"/>
                  </a:cubicBezTo>
                  <a:cubicBezTo>
                    <a:pt x="12611" y="11331"/>
                    <a:pt x="14088" y="12238"/>
                    <a:pt x="15499" y="12238"/>
                  </a:cubicBezTo>
                  <a:cubicBezTo>
                    <a:pt x="16906" y="12238"/>
                    <a:pt x="18249" y="11337"/>
                    <a:pt x="18123" y="9525"/>
                  </a:cubicBezTo>
                  <a:cubicBezTo>
                    <a:pt x="17827" y="5417"/>
                    <a:pt x="15909" y="1765"/>
                    <a:pt x="11846" y="372"/>
                  </a:cubicBezTo>
                  <a:cubicBezTo>
                    <a:pt x="11116" y="119"/>
                    <a:pt x="10368" y="1"/>
                    <a:pt x="96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17"/>
            <p:cNvSpPr/>
            <p:nvPr/>
          </p:nvSpPr>
          <p:spPr>
            <a:xfrm>
              <a:off x="2447575" y="3490975"/>
              <a:ext cx="7450" cy="50825"/>
            </a:xfrm>
            <a:custGeom>
              <a:rect b="b" l="l" r="r" t="t"/>
              <a:pathLst>
                <a:path extrusionOk="0" fill="none" h="2033" w="298">
                  <a:moveTo>
                    <a:pt x="297" y="2032"/>
                  </a:moveTo>
                  <a:cubicBezTo>
                    <a:pt x="274" y="1302"/>
                    <a:pt x="160" y="617"/>
                    <a:pt x="0" y="1"/>
                  </a:cubicBezTo>
                </a:path>
              </a:pathLst>
            </a:custGeom>
            <a:noFill/>
            <a:ln cap="flat" cmpd="sng" w="143225">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17"/>
            <p:cNvSpPr/>
            <p:nvPr/>
          </p:nvSpPr>
          <p:spPr>
            <a:xfrm>
              <a:off x="2136000" y="3320925"/>
              <a:ext cx="272225" cy="929600"/>
            </a:xfrm>
            <a:custGeom>
              <a:rect b="b" l="l" r="r" t="t"/>
              <a:pathLst>
                <a:path extrusionOk="0" fill="none" h="37184" w="10889">
                  <a:moveTo>
                    <a:pt x="10888" y="3858"/>
                  </a:moveTo>
                  <a:cubicBezTo>
                    <a:pt x="7259" y="1"/>
                    <a:pt x="1" y="2785"/>
                    <a:pt x="2397" y="11345"/>
                  </a:cubicBezTo>
                  <a:cubicBezTo>
                    <a:pt x="4840" y="20133"/>
                    <a:pt x="7145" y="28555"/>
                    <a:pt x="10067" y="37183"/>
                  </a:cubicBezTo>
                </a:path>
              </a:pathLst>
            </a:custGeom>
            <a:noFill/>
            <a:ln cap="flat" cmpd="sng" w="143225">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17"/>
            <p:cNvSpPr/>
            <p:nvPr/>
          </p:nvSpPr>
          <p:spPr>
            <a:xfrm>
              <a:off x="2401350" y="4290425"/>
              <a:ext cx="17150" cy="48525"/>
            </a:xfrm>
            <a:custGeom>
              <a:rect b="b" l="l" r="r" t="t"/>
              <a:pathLst>
                <a:path extrusionOk="0" fill="none" h="1941" w="686">
                  <a:moveTo>
                    <a:pt x="0" y="1"/>
                  </a:moveTo>
                  <a:cubicBezTo>
                    <a:pt x="229" y="640"/>
                    <a:pt x="457" y="1302"/>
                    <a:pt x="685" y="1941"/>
                  </a:cubicBezTo>
                </a:path>
              </a:pathLst>
            </a:custGeom>
            <a:noFill/>
            <a:ln cap="flat" cmpd="sng" w="143225">
              <a:solidFill>
                <a:schemeClr val="accent2"/>
              </a:solidFill>
              <a:prstDash val="solid"/>
              <a:miter lim="228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117"/>
          <p:cNvGrpSpPr/>
          <p:nvPr/>
        </p:nvGrpSpPr>
        <p:grpSpPr>
          <a:xfrm flipH="1">
            <a:off x="6254469" y="3155867"/>
            <a:ext cx="1392279" cy="1145090"/>
            <a:chOff x="6443344" y="3155867"/>
            <a:chExt cx="1392279" cy="1145090"/>
          </a:xfrm>
        </p:grpSpPr>
        <p:sp>
          <p:nvSpPr>
            <p:cNvPr id="5005" name="Google Shape;5005;p117"/>
            <p:cNvSpPr/>
            <p:nvPr/>
          </p:nvSpPr>
          <p:spPr>
            <a:xfrm rot="788309">
              <a:off x="6527474" y="3543022"/>
              <a:ext cx="1258396" cy="582669"/>
            </a:xfrm>
            <a:custGeom>
              <a:rect b="b" l="l" r="r" t="t"/>
              <a:pathLst>
                <a:path extrusionOk="0" h="14326" w="30940">
                  <a:moveTo>
                    <a:pt x="801" y="0"/>
                  </a:moveTo>
                  <a:cubicBezTo>
                    <a:pt x="214" y="0"/>
                    <a:pt x="1" y="928"/>
                    <a:pt x="628" y="1036"/>
                  </a:cubicBezTo>
                  <a:cubicBezTo>
                    <a:pt x="11196" y="2954"/>
                    <a:pt x="21719" y="6948"/>
                    <a:pt x="29799" y="14184"/>
                  </a:cubicBezTo>
                  <a:cubicBezTo>
                    <a:pt x="29908" y="14283"/>
                    <a:pt x="30030" y="14325"/>
                    <a:pt x="30148" y="14325"/>
                  </a:cubicBezTo>
                  <a:cubicBezTo>
                    <a:pt x="30569" y="14325"/>
                    <a:pt x="30939" y="13787"/>
                    <a:pt x="30529" y="13430"/>
                  </a:cubicBezTo>
                  <a:cubicBezTo>
                    <a:pt x="22312" y="6081"/>
                    <a:pt x="11653" y="1972"/>
                    <a:pt x="902" y="9"/>
                  </a:cubicBezTo>
                  <a:cubicBezTo>
                    <a:pt x="867" y="3"/>
                    <a:pt x="833" y="0"/>
                    <a:pt x="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17"/>
            <p:cNvSpPr/>
            <p:nvPr/>
          </p:nvSpPr>
          <p:spPr>
            <a:xfrm rot="788309">
              <a:off x="6706546" y="3250561"/>
              <a:ext cx="284339" cy="326272"/>
            </a:xfrm>
            <a:custGeom>
              <a:rect b="b" l="l" r="r" t="t"/>
              <a:pathLst>
                <a:path extrusionOk="0" h="8022" w="6991">
                  <a:moveTo>
                    <a:pt x="745" y="1"/>
                  </a:moveTo>
                  <a:cubicBezTo>
                    <a:pt x="368" y="1"/>
                    <a:pt x="1" y="373"/>
                    <a:pt x="272" y="757"/>
                  </a:cubicBezTo>
                  <a:cubicBezTo>
                    <a:pt x="2030" y="3222"/>
                    <a:pt x="3810" y="5665"/>
                    <a:pt x="5888" y="7856"/>
                  </a:cubicBezTo>
                  <a:cubicBezTo>
                    <a:pt x="5999" y="7973"/>
                    <a:pt x="6125" y="8022"/>
                    <a:pt x="6245" y="8022"/>
                  </a:cubicBezTo>
                  <a:cubicBezTo>
                    <a:pt x="6643" y="8022"/>
                    <a:pt x="6991" y="7493"/>
                    <a:pt x="6641" y="7125"/>
                  </a:cubicBezTo>
                  <a:cubicBezTo>
                    <a:pt x="4609" y="4980"/>
                    <a:pt x="2897" y="2606"/>
                    <a:pt x="1186" y="232"/>
                  </a:cubicBezTo>
                  <a:cubicBezTo>
                    <a:pt x="1069" y="68"/>
                    <a:pt x="906" y="1"/>
                    <a:pt x="7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17"/>
            <p:cNvSpPr/>
            <p:nvPr/>
          </p:nvSpPr>
          <p:spPr>
            <a:xfrm rot="788309">
              <a:off x="6672195" y="3604102"/>
              <a:ext cx="422665" cy="194210"/>
            </a:xfrm>
            <a:custGeom>
              <a:rect b="b" l="l" r="r" t="t"/>
              <a:pathLst>
                <a:path extrusionOk="0" h="4775" w="10392">
                  <a:moveTo>
                    <a:pt x="9660" y="1"/>
                  </a:moveTo>
                  <a:cubicBezTo>
                    <a:pt x="9612" y="1"/>
                    <a:pt x="9561" y="7"/>
                    <a:pt x="9507" y="22"/>
                  </a:cubicBezTo>
                  <a:cubicBezTo>
                    <a:pt x="6380" y="867"/>
                    <a:pt x="3710" y="2830"/>
                    <a:pt x="582" y="3743"/>
                  </a:cubicBezTo>
                  <a:cubicBezTo>
                    <a:pt x="1" y="3909"/>
                    <a:pt x="175" y="4774"/>
                    <a:pt x="693" y="4774"/>
                  </a:cubicBezTo>
                  <a:cubicBezTo>
                    <a:pt x="744" y="4774"/>
                    <a:pt x="799" y="4766"/>
                    <a:pt x="856" y="4747"/>
                  </a:cubicBezTo>
                  <a:cubicBezTo>
                    <a:pt x="3983" y="3857"/>
                    <a:pt x="6654" y="1871"/>
                    <a:pt x="9804" y="1049"/>
                  </a:cubicBezTo>
                  <a:cubicBezTo>
                    <a:pt x="10391" y="882"/>
                    <a:pt x="10207" y="1"/>
                    <a:pt x="96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17"/>
            <p:cNvSpPr/>
            <p:nvPr/>
          </p:nvSpPr>
          <p:spPr>
            <a:xfrm rot="788309">
              <a:off x="7050084" y="3419687"/>
              <a:ext cx="212065" cy="342704"/>
            </a:xfrm>
            <a:custGeom>
              <a:rect b="b" l="l" r="r" t="t"/>
              <a:pathLst>
                <a:path extrusionOk="0" h="8426" w="5214">
                  <a:moveTo>
                    <a:pt x="730" y="1"/>
                  </a:moveTo>
                  <a:cubicBezTo>
                    <a:pt x="363" y="1"/>
                    <a:pt x="0" y="386"/>
                    <a:pt x="254" y="782"/>
                  </a:cubicBezTo>
                  <a:cubicBezTo>
                    <a:pt x="1738" y="3133"/>
                    <a:pt x="2993" y="5598"/>
                    <a:pt x="4134" y="8155"/>
                  </a:cubicBezTo>
                  <a:cubicBezTo>
                    <a:pt x="4219" y="8347"/>
                    <a:pt x="4364" y="8426"/>
                    <a:pt x="4515" y="8426"/>
                  </a:cubicBezTo>
                  <a:cubicBezTo>
                    <a:pt x="4849" y="8426"/>
                    <a:pt x="5213" y="8039"/>
                    <a:pt x="5024" y="7630"/>
                  </a:cubicBezTo>
                  <a:cubicBezTo>
                    <a:pt x="3906" y="5073"/>
                    <a:pt x="2651" y="2608"/>
                    <a:pt x="1167" y="257"/>
                  </a:cubicBezTo>
                  <a:cubicBezTo>
                    <a:pt x="1055" y="76"/>
                    <a:pt x="892" y="1"/>
                    <a:pt x="7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17"/>
            <p:cNvSpPr/>
            <p:nvPr/>
          </p:nvSpPr>
          <p:spPr>
            <a:xfrm rot="788309">
              <a:off x="6919891" y="3780319"/>
              <a:ext cx="401475" cy="209787"/>
            </a:xfrm>
            <a:custGeom>
              <a:rect b="b" l="l" r="r" t="t"/>
              <a:pathLst>
                <a:path extrusionOk="0" h="5158" w="9871">
                  <a:moveTo>
                    <a:pt x="9110" y="1"/>
                  </a:moveTo>
                  <a:cubicBezTo>
                    <a:pt x="9025" y="1"/>
                    <a:pt x="8934" y="24"/>
                    <a:pt x="8841" y="78"/>
                  </a:cubicBezTo>
                  <a:cubicBezTo>
                    <a:pt x="6193" y="1653"/>
                    <a:pt x="3340" y="2908"/>
                    <a:pt x="533" y="4186"/>
                  </a:cubicBezTo>
                  <a:cubicBezTo>
                    <a:pt x="1" y="4442"/>
                    <a:pt x="336" y="5158"/>
                    <a:pt x="834" y="5158"/>
                  </a:cubicBezTo>
                  <a:cubicBezTo>
                    <a:pt x="913" y="5158"/>
                    <a:pt x="996" y="5140"/>
                    <a:pt x="1080" y="5099"/>
                  </a:cubicBezTo>
                  <a:cubicBezTo>
                    <a:pt x="3888" y="3798"/>
                    <a:pt x="6718" y="2566"/>
                    <a:pt x="9389" y="991"/>
                  </a:cubicBezTo>
                  <a:cubicBezTo>
                    <a:pt x="9870" y="683"/>
                    <a:pt x="9572" y="1"/>
                    <a:pt x="91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17"/>
            <p:cNvSpPr/>
            <p:nvPr/>
          </p:nvSpPr>
          <p:spPr>
            <a:xfrm rot="788309">
              <a:off x="7320010" y="3507757"/>
              <a:ext cx="182577" cy="434053"/>
            </a:xfrm>
            <a:custGeom>
              <a:rect b="b" l="l" r="r" t="t"/>
              <a:pathLst>
                <a:path extrusionOk="0" h="10672" w="4489">
                  <a:moveTo>
                    <a:pt x="628" y="0"/>
                  </a:moveTo>
                  <a:cubicBezTo>
                    <a:pt x="317" y="0"/>
                    <a:pt x="0" y="257"/>
                    <a:pt x="110" y="654"/>
                  </a:cubicBezTo>
                  <a:cubicBezTo>
                    <a:pt x="977" y="3941"/>
                    <a:pt x="2461" y="7022"/>
                    <a:pt x="3374" y="10309"/>
                  </a:cubicBezTo>
                  <a:cubicBezTo>
                    <a:pt x="3446" y="10562"/>
                    <a:pt x="3646" y="10672"/>
                    <a:pt x="3851" y="10672"/>
                  </a:cubicBezTo>
                  <a:cubicBezTo>
                    <a:pt x="4164" y="10672"/>
                    <a:pt x="4489" y="10413"/>
                    <a:pt x="4378" y="10013"/>
                  </a:cubicBezTo>
                  <a:cubicBezTo>
                    <a:pt x="3465" y="6749"/>
                    <a:pt x="2004" y="3667"/>
                    <a:pt x="1114" y="380"/>
                  </a:cubicBezTo>
                  <a:cubicBezTo>
                    <a:pt x="1041" y="115"/>
                    <a:pt x="836" y="0"/>
                    <a:pt x="6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17"/>
            <p:cNvSpPr/>
            <p:nvPr/>
          </p:nvSpPr>
          <p:spPr>
            <a:xfrm rot="788309">
              <a:off x="7158765" y="3972972"/>
              <a:ext cx="363324" cy="170213"/>
            </a:xfrm>
            <a:custGeom>
              <a:rect b="b" l="l" r="r" t="t"/>
              <a:pathLst>
                <a:path extrusionOk="0" h="4185" w="8933">
                  <a:moveTo>
                    <a:pt x="8118" y="0"/>
                  </a:moveTo>
                  <a:cubicBezTo>
                    <a:pt x="8039" y="0"/>
                    <a:pt x="7957" y="18"/>
                    <a:pt x="7872" y="59"/>
                  </a:cubicBezTo>
                  <a:cubicBezTo>
                    <a:pt x="5498" y="1177"/>
                    <a:pt x="3193" y="2524"/>
                    <a:pt x="614" y="3163"/>
                  </a:cubicBezTo>
                  <a:cubicBezTo>
                    <a:pt x="0" y="3311"/>
                    <a:pt x="190" y="4185"/>
                    <a:pt x="749" y="4185"/>
                  </a:cubicBezTo>
                  <a:cubicBezTo>
                    <a:pt x="793" y="4185"/>
                    <a:pt x="839" y="4179"/>
                    <a:pt x="888" y="4167"/>
                  </a:cubicBezTo>
                  <a:cubicBezTo>
                    <a:pt x="3558" y="3505"/>
                    <a:pt x="5955" y="2136"/>
                    <a:pt x="8420" y="949"/>
                  </a:cubicBezTo>
                  <a:cubicBezTo>
                    <a:pt x="8932" y="713"/>
                    <a:pt x="8611" y="0"/>
                    <a:pt x="81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17"/>
            <p:cNvSpPr/>
            <p:nvPr/>
          </p:nvSpPr>
          <p:spPr>
            <a:xfrm rot="788309">
              <a:off x="7578238" y="3765760"/>
              <a:ext cx="73251" cy="330583"/>
            </a:xfrm>
            <a:custGeom>
              <a:rect b="b" l="l" r="r" t="t"/>
              <a:pathLst>
                <a:path extrusionOk="0" h="8128" w="1801">
                  <a:moveTo>
                    <a:pt x="648" y="1"/>
                  </a:moveTo>
                  <a:cubicBezTo>
                    <a:pt x="333" y="1"/>
                    <a:pt x="1" y="262"/>
                    <a:pt x="111" y="648"/>
                  </a:cubicBezTo>
                  <a:cubicBezTo>
                    <a:pt x="750" y="3022"/>
                    <a:pt x="636" y="5077"/>
                    <a:pt x="157" y="7473"/>
                  </a:cubicBezTo>
                  <a:cubicBezTo>
                    <a:pt x="75" y="7870"/>
                    <a:pt x="403" y="8127"/>
                    <a:pt x="708" y="8127"/>
                  </a:cubicBezTo>
                  <a:cubicBezTo>
                    <a:pt x="912" y="8127"/>
                    <a:pt x="1106" y="8012"/>
                    <a:pt x="1161" y="7747"/>
                  </a:cubicBezTo>
                  <a:cubicBezTo>
                    <a:pt x="1686" y="5168"/>
                    <a:pt x="1800" y="2931"/>
                    <a:pt x="1116" y="375"/>
                  </a:cubicBezTo>
                  <a:cubicBezTo>
                    <a:pt x="1052" y="113"/>
                    <a:pt x="854" y="1"/>
                    <a:pt x="6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17"/>
            <p:cNvSpPr/>
            <p:nvPr/>
          </p:nvSpPr>
          <p:spPr>
            <a:xfrm rot="788309">
              <a:off x="6845877" y="3265224"/>
              <a:ext cx="110791" cy="184245"/>
            </a:xfrm>
            <a:custGeom>
              <a:rect b="b" l="l" r="r" t="t"/>
              <a:pathLst>
                <a:path extrusionOk="0" h="4530" w="2724">
                  <a:moveTo>
                    <a:pt x="2088" y="0"/>
                  </a:moveTo>
                  <a:cubicBezTo>
                    <a:pt x="1879" y="0"/>
                    <a:pt x="1674" y="115"/>
                    <a:pt x="1601" y="380"/>
                  </a:cubicBezTo>
                  <a:cubicBezTo>
                    <a:pt x="1304" y="1567"/>
                    <a:pt x="939" y="2731"/>
                    <a:pt x="254" y="3758"/>
                  </a:cubicBezTo>
                  <a:cubicBezTo>
                    <a:pt x="0" y="4155"/>
                    <a:pt x="353" y="4530"/>
                    <a:pt x="722" y="4530"/>
                  </a:cubicBezTo>
                  <a:cubicBezTo>
                    <a:pt x="884" y="4530"/>
                    <a:pt x="1049" y="4457"/>
                    <a:pt x="1167" y="4283"/>
                  </a:cubicBezTo>
                  <a:cubicBezTo>
                    <a:pt x="1898" y="3188"/>
                    <a:pt x="2286" y="1932"/>
                    <a:pt x="2628" y="654"/>
                  </a:cubicBezTo>
                  <a:cubicBezTo>
                    <a:pt x="2724" y="257"/>
                    <a:pt x="2401" y="0"/>
                    <a:pt x="20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17"/>
            <p:cNvSpPr/>
            <p:nvPr/>
          </p:nvSpPr>
          <p:spPr>
            <a:xfrm rot="788309">
              <a:off x="6758785" y="3684057"/>
              <a:ext cx="106602" cy="199253"/>
            </a:xfrm>
            <a:custGeom>
              <a:rect b="b" l="l" r="r" t="t"/>
              <a:pathLst>
                <a:path extrusionOk="0" h="4899" w="2621">
                  <a:moveTo>
                    <a:pt x="1988" y="1"/>
                  </a:moveTo>
                  <a:cubicBezTo>
                    <a:pt x="1777" y="1"/>
                    <a:pt x="1567" y="116"/>
                    <a:pt x="1484" y="381"/>
                  </a:cubicBezTo>
                  <a:cubicBezTo>
                    <a:pt x="1096" y="1682"/>
                    <a:pt x="617" y="2983"/>
                    <a:pt x="138" y="4261"/>
                  </a:cubicBezTo>
                  <a:cubicBezTo>
                    <a:pt x="0" y="4646"/>
                    <a:pt x="310" y="4899"/>
                    <a:pt x="633" y="4899"/>
                  </a:cubicBezTo>
                  <a:cubicBezTo>
                    <a:pt x="846" y="4899"/>
                    <a:pt x="1065" y="4789"/>
                    <a:pt x="1165" y="4535"/>
                  </a:cubicBezTo>
                  <a:cubicBezTo>
                    <a:pt x="1644" y="3257"/>
                    <a:pt x="2123" y="1979"/>
                    <a:pt x="2512" y="655"/>
                  </a:cubicBezTo>
                  <a:cubicBezTo>
                    <a:pt x="2621" y="258"/>
                    <a:pt x="2304" y="1"/>
                    <a:pt x="19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17"/>
            <p:cNvSpPr/>
            <p:nvPr/>
          </p:nvSpPr>
          <p:spPr>
            <a:xfrm rot="788309">
              <a:off x="7256888" y="4047935"/>
              <a:ext cx="92122" cy="192867"/>
            </a:xfrm>
            <a:custGeom>
              <a:rect b="b" l="l" r="r" t="t"/>
              <a:pathLst>
                <a:path extrusionOk="0" h="4742" w="2265">
                  <a:moveTo>
                    <a:pt x="1557" y="0"/>
                  </a:moveTo>
                  <a:cubicBezTo>
                    <a:pt x="1401" y="0"/>
                    <a:pt x="1251" y="81"/>
                    <a:pt x="1164" y="276"/>
                  </a:cubicBezTo>
                  <a:cubicBezTo>
                    <a:pt x="616" y="1486"/>
                    <a:pt x="342" y="2787"/>
                    <a:pt x="68" y="4088"/>
                  </a:cubicBezTo>
                  <a:cubicBezTo>
                    <a:pt x="0" y="4484"/>
                    <a:pt x="333" y="4742"/>
                    <a:pt x="641" y="4742"/>
                  </a:cubicBezTo>
                  <a:cubicBezTo>
                    <a:pt x="847" y="4742"/>
                    <a:pt x="1041" y="4627"/>
                    <a:pt x="1096" y="4362"/>
                  </a:cubicBezTo>
                  <a:cubicBezTo>
                    <a:pt x="1324" y="3152"/>
                    <a:pt x="1552" y="1919"/>
                    <a:pt x="2077" y="801"/>
                  </a:cubicBezTo>
                  <a:cubicBezTo>
                    <a:pt x="2264" y="379"/>
                    <a:pt x="1896" y="0"/>
                    <a:pt x="15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17"/>
            <p:cNvSpPr/>
            <p:nvPr/>
          </p:nvSpPr>
          <p:spPr>
            <a:xfrm rot="788309">
              <a:off x="7399124" y="3582349"/>
              <a:ext cx="124457" cy="180015"/>
            </a:xfrm>
            <a:custGeom>
              <a:rect b="b" l="l" r="r" t="t"/>
              <a:pathLst>
                <a:path extrusionOk="0" h="4426" w="3060">
                  <a:moveTo>
                    <a:pt x="2363" y="0"/>
                  </a:moveTo>
                  <a:cubicBezTo>
                    <a:pt x="2206" y="0"/>
                    <a:pt x="2053" y="81"/>
                    <a:pt x="1959" y="276"/>
                  </a:cubicBezTo>
                  <a:cubicBezTo>
                    <a:pt x="1434" y="1417"/>
                    <a:pt x="978" y="2581"/>
                    <a:pt x="270" y="3654"/>
                  </a:cubicBezTo>
                  <a:cubicBezTo>
                    <a:pt x="0" y="4051"/>
                    <a:pt x="359" y="4425"/>
                    <a:pt x="733" y="4425"/>
                  </a:cubicBezTo>
                  <a:cubicBezTo>
                    <a:pt x="898" y="4425"/>
                    <a:pt x="1065" y="4353"/>
                    <a:pt x="1183" y="4179"/>
                  </a:cubicBezTo>
                  <a:cubicBezTo>
                    <a:pt x="1868" y="3129"/>
                    <a:pt x="2347" y="1942"/>
                    <a:pt x="2872" y="801"/>
                  </a:cubicBezTo>
                  <a:cubicBezTo>
                    <a:pt x="3060" y="379"/>
                    <a:pt x="2702" y="0"/>
                    <a:pt x="23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17"/>
            <p:cNvSpPr/>
            <p:nvPr/>
          </p:nvSpPr>
          <p:spPr>
            <a:xfrm rot="788309">
              <a:off x="6459871" y="3315178"/>
              <a:ext cx="220972" cy="170864"/>
            </a:xfrm>
            <a:custGeom>
              <a:rect b="b" l="l" r="r" t="t"/>
              <a:pathLst>
                <a:path extrusionOk="0" h="4201" w="5433">
                  <a:moveTo>
                    <a:pt x="2716" y="1"/>
                  </a:moveTo>
                  <a:cubicBezTo>
                    <a:pt x="0" y="1"/>
                    <a:pt x="0" y="4201"/>
                    <a:pt x="2716" y="4201"/>
                  </a:cubicBezTo>
                  <a:cubicBezTo>
                    <a:pt x="5433" y="4201"/>
                    <a:pt x="5433" y="1"/>
                    <a:pt x="2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17"/>
            <p:cNvSpPr/>
            <p:nvPr/>
          </p:nvSpPr>
          <p:spPr>
            <a:xfrm rot="788309">
              <a:off x="6816690" y="3857015"/>
              <a:ext cx="221012" cy="170864"/>
            </a:xfrm>
            <a:custGeom>
              <a:rect b="b" l="l" r="r" t="t"/>
              <a:pathLst>
                <a:path extrusionOk="0" h="4201" w="5434">
                  <a:moveTo>
                    <a:pt x="2717" y="1"/>
                  </a:moveTo>
                  <a:cubicBezTo>
                    <a:pt x="1" y="1"/>
                    <a:pt x="1" y="4201"/>
                    <a:pt x="2717" y="4201"/>
                  </a:cubicBezTo>
                  <a:cubicBezTo>
                    <a:pt x="5433" y="4201"/>
                    <a:pt x="5433" y="1"/>
                    <a:pt x="27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17"/>
            <p:cNvSpPr/>
            <p:nvPr/>
          </p:nvSpPr>
          <p:spPr>
            <a:xfrm rot="788309">
              <a:off x="6989980" y="3318814"/>
              <a:ext cx="221012" cy="170864"/>
            </a:xfrm>
            <a:custGeom>
              <a:rect b="b" l="l" r="r" t="t"/>
              <a:pathLst>
                <a:path extrusionOk="0" h="4201" w="5434">
                  <a:moveTo>
                    <a:pt x="2717" y="1"/>
                  </a:moveTo>
                  <a:cubicBezTo>
                    <a:pt x="1" y="1"/>
                    <a:pt x="1" y="4201"/>
                    <a:pt x="2717" y="4201"/>
                  </a:cubicBezTo>
                  <a:cubicBezTo>
                    <a:pt x="5433" y="4201"/>
                    <a:pt x="5433" y="1"/>
                    <a:pt x="27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17"/>
            <p:cNvSpPr/>
            <p:nvPr/>
          </p:nvSpPr>
          <p:spPr>
            <a:xfrm rot="788309">
              <a:off x="7519580" y="3676028"/>
              <a:ext cx="220972" cy="170823"/>
            </a:xfrm>
            <a:custGeom>
              <a:rect b="b" l="l" r="r" t="t"/>
              <a:pathLst>
                <a:path extrusionOk="0" h="4200" w="5433">
                  <a:moveTo>
                    <a:pt x="2717" y="0"/>
                  </a:moveTo>
                  <a:cubicBezTo>
                    <a:pt x="1" y="0"/>
                    <a:pt x="1" y="4200"/>
                    <a:pt x="2717" y="4200"/>
                  </a:cubicBezTo>
                  <a:cubicBezTo>
                    <a:pt x="5433" y="4200"/>
                    <a:pt x="5433" y="0"/>
                    <a:pt x="2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17"/>
            <p:cNvSpPr/>
            <p:nvPr/>
          </p:nvSpPr>
          <p:spPr>
            <a:xfrm rot="788309">
              <a:off x="6580157" y="3675567"/>
              <a:ext cx="165292" cy="128158"/>
            </a:xfrm>
            <a:custGeom>
              <a:rect b="b" l="l" r="r" t="t"/>
              <a:pathLst>
                <a:path extrusionOk="0" h="3151" w="4064">
                  <a:moveTo>
                    <a:pt x="2032" y="1"/>
                  </a:moveTo>
                  <a:cubicBezTo>
                    <a:pt x="0" y="1"/>
                    <a:pt x="0" y="3151"/>
                    <a:pt x="2032" y="3151"/>
                  </a:cubicBezTo>
                  <a:cubicBezTo>
                    <a:pt x="4063" y="3151"/>
                    <a:pt x="4063" y="1"/>
                    <a:pt x="20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17"/>
            <p:cNvSpPr/>
            <p:nvPr/>
          </p:nvSpPr>
          <p:spPr>
            <a:xfrm rot="788309">
              <a:off x="6681174" y="3172964"/>
              <a:ext cx="165292" cy="129053"/>
            </a:xfrm>
            <a:custGeom>
              <a:rect b="b" l="l" r="r" t="t"/>
              <a:pathLst>
                <a:path extrusionOk="0" h="3173" w="4064">
                  <a:moveTo>
                    <a:pt x="2032" y="0"/>
                  </a:moveTo>
                  <a:cubicBezTo>
                    <a:pt x="0" y="0"/>
                    <a:pt x="0" y="3173"/>
                    <a:pt x="2032" y="3173"/>
                  </a:cubicBezTo>
                  <a:cubicBezTo>
                    <a:pt x="4063" y="3173"/>
                    <a:pt x="4063" y="0"/>
                    <a:pt x="2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17"/>
            <p:cNvSpPr/>
            <p:nvPr/>
          </p:nvSpPr>
          <p:spPr>
            <a:xfrm rot="788309">
              <a:off x="7297531" y="3440744"/>
              <a:ext cx="165251" cy="128158"/>
            </a:xfrm>
            <a:custGeom>
              <a:rect b="b" l="l" r="r" t="t"/>
              <a:pathLst>
                <a:path extrusionOk="0" h="3151" w="4063">
                  <a:moveTo>
                    <a:pt x="2032" y="0"/>
                  </a:moveTo>
                  <a:cubicBezTo>
                    <a:pt x="0" y="0"/>
                    <a:pt x="0" y="3150"/>
                    <a:pt x="2032" y="3150"/>
                  </a:cubicBezTo>
                  <a:cubicBezTo>
                    <a:pt x="4063" y="3150"/>
                    <a:pt x="4063" y="0"/>
                    <a:pt x="2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17"/>
            <p:cNvSpPr/>
            <p:nvPr/>
          </p:nvSpPr>
          <p:spPr>
            <a:xfrm rot="788309">
              <a:off x="7067182" y="4031405"/>
              <a:ext cx="165251" cy="128158"/>
            </a:xfrm>
            <a:custGeom>
              <a:rect b="b" l="l" r="r" t="t"/>
              <a:pathLst>
                <a:path extrusionOk="0" h="3151" w="4063">
                  <a:moveTo>
                    <a:pt x="2031" y="0"/>
                  </a:moveTo>
                  <a:cubicBezTo>
                    <a:pt x="0" y="0"/>
                    <a:pt x="0" y="3150"/>
                    <a:pt x="2031" y="3150"/>
                  </a:cubicBezTo>
                  <a:cubicBezTo>
                    <a:pt x="4063" y="3150"/>
                    <a:pt x="4063" y="0"/>
                    <a:pt x="20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17"/>
            <p:cNvSpPr/>
            <p:nvPr/>
          </p:nvSpPr>
          <p:spPr>
            <a:xfrm rot="788309">
              <a:off x="6681475" y="3810074"/>
              <a:ext cx="137431" cy="106805"/>
            </a:xfrm>
            <a:custGeom>
              <a:rect b="b" l="l" r="r" t="t"/>
              <a:pathLst>
                <a:path extrusionOk="0" h="2626" w="3379">
                  <a:moveTo>
                    <a:pt x="1690" y="1"/>
                  </a:moveTo>
                  <a:cubicBezTo>
                    <a:pt x="1" y="1"/>
                    <a:pt x="1" y="2626"/>
                    <a:pt x="1690" y="2626"/>
                  </a:cubicBezTo>
                  <a:cubicBezTo>
                    <a:pt x="3379" y="2626"/>
                    <a:pt x="3379" y="1"/>
                    <a:pt x="16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17"/>
            <p:cNvSpPr/>
            <p:nvPr/>
          </p:nvSpPr>
          <p:spPr>
            <a:xfrm rot="788309">
              <a:off x="6878136" y="3241228"/>
              <a:ext cx="138367" cy="106805"/>
            </a:xfrm>
            <a:custGeom>
              <a:rect b="b" l="l" r="r" t="t"/>
              <a:pathLst>
                <a:path extrusionOk="0" h="2626" w="3402">
                  <a:moveTo>
                    <a:pt x="1713" y="0"/>
                  </a:moveTo>
                  <a:cubicBezTo>
                    <a:pt x="1" y="0"/>
                    <a:pt x="1" y="2625"/>
                    <a:pt x="1713" y="2625"/>
                  </a:cubicBezTo>
                  <a:cubicBezTo>
                    <a:pt x="3402" y="2625"/>
                    <a:pt x="3402" y="0"/>
                    <a:pt x="17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17"/>
            <p:cNvSpPr/>
            <p:nvPr/>
          </p:nvSpPr>
          <p:spPr>
            <a:xfrm rot="788309">
              <a:off x="7445515" y="3550858"/>
              <a:ext cx="137431" cy="106805"/>
            </a:xfrm>
            <a:custGeom>
              <a:rect b="b" l="l" r="r" t="t"/>
              <a:pathLst>
                <a:path extrusionOk="0" h="2626" w="3379">
                  <a:moveTo>
                    <a:pt x="1690" y="1"/>
                  </a:moveTo>
                  <a:cubicBezTo>
                    <a:pt x="1" y="1"/>
                    <a:pt x="1" y="2626"/>
                    <a:pt x="1690" y="2626"/>
                  </a:cubicBezTo>
                  <a:cubicBezTo>
                    <a:pt x="3379" y="2626"/>
                    <a:pt x="3379" y="1"/>
                    <a:pt x="16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17"/>
            <p:cNvSpPr/>
            <p:nvPr/>
          </p:nvSpPr>
          <p:spPr>
            <a:xfrm rot="788309">
              <a:off x="7179511" y="4179930"/>
              <a:ext cx="137431" cy="106805"/>
            </a:xfrm>
            <a:custGeom>
              <a:rect b="b" l="l" r="r" t="t"/>
              <a:pathLst>
                <a:path extrusionOk="0" h="2626" w="3379">
                  <a:moveTo>
                    <a:pt x="1690" y="0"/>
                  </a:moveTo>
                  <a:cubicBezTo>
                    <a:pt x="0" y="0"/>
                    <a:pt x="0" y="2625"/>
                    <a:pt x="1690" y="2625"/>
                  </a:cubicBezTo>
                  <a:cubicBezTo>
                    <a:pt x="3379" y="2625"/>
                    <a:pt x="3379" y="0"/>
                    <a:pt x="16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117"/>
          <p:cNvGrpSpPr/>
          <p:nvPr/>
        </p:nvGrpSpPr>
        <p:grpSpPr>
          <a:xfrm>
            <a:off x="1453150" y="3096550"/>
            <a:ext cx="504073" cy="1431464"/>
            <a:chOff x="1453150" y="3096550"/>
            <a:chExt cx="504073" cy="1431464"/>
          </a:xfrm>
        </p:grpSpPr>
        <p:sp>
          <p:nvSpPr>
            <p:cNvPr id="5030" name="Google Shape;5030;p117"/>
            <p:cNvSpPr/>
            <p:nvPr/>
          </p:nvSpPr>
          <p:spPr>
            <a:xfrm>
              <a:off x="1606244" y="3372958"/>
              <a:ext cx="180896" cy="1155056"/>
            </a:xfrm>
            <a:custGeom>
              <a:rect b="b" l="l" r="r" t="t"/>
              <a:pathLst>
                <a:path extrusionOk="0" h="36651" w="5740">
                  <a:moveTo>
                    <a:pt x="5229" y="1"/>
                  </a:moveTo>
                  <a:cubicBezTo>
                    <a:pt x="5056" y="1"/>
                    <a:pt x="4876" y="89"/>
                    <a:pt x="4794" y="289"/>
                  </a:cubicBezTo>
                  <a:cubicBezTo>
                    <a:pt x="1" y="11952"/>
                    <a:pt x="549" y="24552"/>
                    <a:pt x="4566" y="36353"/>
                  </a:cubicBezTo>
                  <a:cubicBezTo>
                    <a:pt x="4638" y="36560"/>
                    <a:pt x="4811" y="36650"/>
                    <a:pt x="4982" y="36650"/>
                  </a:cubicBezTo>
                  <a:cubicBezTo>
                    <a:pt x="5242" y="36650"/>
                    <a:pt x="5498" y="36441"/>
                    <a:pt x="5388" y="36124"/>
                  </a:cubicBezTo>
                  <a:cubicBezTo>
                    <a:pt x="1393" y="24461"/>
                    <a:pt x="891" y="12044"/>
                    <a:pt x="5616" y="517"/>
                  </a:cubicBezTo>
                  <a:cubicBezTo>
                    <a:pt x="5740" y="201"/>
                    <a:pt x="5491" y="1"/>
                    <a:pt x="52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17"/>
            <p:cNvSpPr/>
            <p:nvPr/>
          </p:nvSpPr>
          <p:spPr>
            <a:xfrm>
              <a:off x="1750955" y="3096550"/>
              <a:ext cx="185214" cy="311463"/>
            </a:xfrm>
            <a:custGeom>
              <a:rect b="b" l="l" r="r" t="t"/>
              <a:pathLst>
                <a:path extrusionOk="0" h="9883" w="5877">
                  <a:moveTo>
                    <a:pt x="5258" y="1"/>
                  </a:moveTo>
                  <a:cubicBezTo>
                    <a:pt x="5129" y="1"/>
                    <a:pt x="4998" y="54"/>
                    <a:pt x="4904" y="181"/>
                  </a:cubicBezTo>
                  <a:cubicBezTo>
                    <a:pt x="2804" y="2965"/>
                    <a:pt x="1298" y="6092"/>
                    <a:pt x="111" y="9356"/>
                  </a:cubicBezTo>
                  <a:cubicBezTo>
                    <a:pt x="1" y="9673"/>
                    <a:pt x="257" y="9882"/>
                    <a:pt x="517" y="9882"/>
                  </a:cubicBezTo>
                  <a:cubicBezTo>
                    <a:pt x="688" y="9882"/>
                    <a:pt x="860" y="9792"/>
                    <a:pt x="933" y="9585"/>
                  </a:cubicBezTo>
                  <a:cubicBezTo>
                    <a:pt x="2074" y="6389"/>
                    <a:pt x="3580" y="3330"/>
                    <a:pt x="5635" y="614"/>
                  </a:cubicBezTo>
                  <a:cubicBezTo>
                    <a:pt x="5877" y="308"/>
                    <a:pt x="5571" y="1"/>
                    <a:pt x="52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17"/>
            <p:cNvSpPr/>
            <p:nvPr/>
          </p:nvSpPr>
          <p:spPr>
            <a:xfrm>
              <a:off x="1704094" y="3177919"/>
              <a:ext cx="68261" cy="305412"/>
            </a:xfrm>
            <a:custGeom>
              <a:rect b="b" l="l" r="r" t="t"/>
              <a:pathLst>
                <a:path extrusionOk="0" h="9691" w="2166">
                  <a:moveTo>
                    <a:pt x="1597" y="0"/>
                  </a:moveTo>
                  <a:cubicBezTo>
                    <a:pt x="1471" y="0"/>
                    <a:pt x="1350" y="66"/>
                    <a:pt x="1278" y="223"/>
                  </a:cubicBezTo>
                  <a:cubicBezTo>
                    <a:pt x="23" y="3214"/>
                    <a:pt x="0" y="6227"/>
                    <a:pt x="571" y="9376"/>
                  </a:cubicBezTo>
                  <a:cubicBezTo>
                    <a:pt x="607" y="9596"/>
                    <a:pt x="761" y="9690"/>
                    <a:pt x="924" y="9690"/>
                  </a:cubicBezTo>
                  <a:cubicBezTo>
                    <a:pt x="1170" y="9690"/>
                    <a:pt x="1438" y="9477"/>
                    <a:pt x="1370" y="9148"/>
                  </a:cubicBezTo>
                  <a:cubicBezTo>
                    <a:pt x="845" y="6249"/>
                    <a:pt x="845" y="3419"/>
                    <a:pt x="2009" y="657"/>
                  </a:cubicBezTo>
                  <a:cubicBezTo>
                    <a:pt x="2165" y="313"/>
                    <a:pt x="1871" y="0"/>
                    <a:pt x="15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17"/>
            <p:cNvSpPr/>
            <p:nvPr/>
          </p:nvSpPr>
          <p:spPr>
            <a:xfrm>
              <a:off x="1712697" y="3232407"/>
              <a:ext cx="222496" cy="288488"/>
            </a:xfrm>
            <a:custGeom>
              <a:rect b="b" l="l" r="r" t="t"/>
              <a:pathLst>
                <a:path extrusionOk="0" h="9154" w="7060">
                  <a:moveTo>
                    <a:pt x="6540" y="0"/>
                  </a:moveTo>
                  <a:cubicBezTo>
                    <a:pt x="6371" y="0"/>
                    <a:pt x="6204" y="90"/>
                    <a:pt x="6141" y="298"/>
                  </a:cubicBezTo>
                  <a:cubicBezTo>
                    <a:pt x="5091" y="3585"/>
                    <a:pt x="2763" y="6095"/>
                    <a:pt x="321" y="8423"/>
                  </a:cubicBezTo>
                  <a:cubicBezTo>
                    <a:pt x="0" y="8726"/>
                    <a:pt x="305" y="9154"/>
                    <a:pt x="638" y="9154"/>
                  </a:cubicBezTo>
                  <a:cubicBezTo>
                    <a:pt x="733" y="9154"/>
                    <a:pt x="829" y="9120"/>
                    <a:pt x="914" y="9040"/>
                  </a:cubicBezTo>
                  <a:cubicBezTo>
                    <a:pt x="3471" y="6597"/>
                    <a:pt x="5867" y="3950"/>
                    <a:pt x="6963" y="526"/>
                  </a:cubicBezTo>
                  <a:cubicBezTo>
                    <a:pt x="7059" y="209"/>
                    <a:pt x="6798" y="0"/>
                    <a:pt x="65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17"/>
            <p:cNvSpPr/>
            <p:nvPr/>
          </p:nvSpPr>
          <p:spPr>
            <a:xfrm>
              <a:off x="1642957" y="3237575"/>
              <a:ext cx="83168" cy="323123"/>
            </a:xfrm>
            <a:custGeom>
              <a:rect b="b" l="l" r="r" t="t"/>
              <a:pathLst>
                <a:path extrusionOk="0" h="10253" w="2639">
                  <a:moveTo>
                    <a:pt x="998" y="1"/>
                  </a:moveTo>
                  <a:cubicBezTo>
                    <a:pt x="831" y="1"/>
                    <a:pt x="676" y="95"/>
                    <a:pt x="639" y="316"/>
                  </a:cubicBezTo>
                  <a:cubicBezTo>
                    <a:pt x="0" y="3672"/>
                    <a:pt x="936" y="6685"/>
                    <a:pt x="1735" y="9949"/>
                  </a:cubicBezTo>
                  <a:cubicBezTo>
                    <a:pt x="1790" y="10160"/>
                    <a:pt x="1956" y="10253"/>
                    <a:pt x="2126" y="10253"/>
                  </a:cubicBezTo>
                  <a:cubicBezTo>
                    <a:pt x="2378" y="10253"/>
                    <a:pt x="2638" y="10048"/>
                    <a:pt x="2557" y="9720"/>
                  </a:cubicBezTo>
                  <a:cubicBezTo>
                    <a:pt x="1803" y="6639"/>
                    <a:pt x="845" y="3740"/>
                    <a:pt x="1461" y="522"/>
                  </a:cubicBezTo>
                  <a:cubicBezTo>
                    <a:pt x="1515" y="208"/>
                    <a:pt x="1245" y="1"/>
                    <a:pt x="9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17"/>
            <p:cNvSpPr/>
            <p:nvPr/>
          </p:nvSpPr>
          <p:spPr>
            <a:xfrm>
              <a:off x="1697098" y="3333282"/>
              <a:ext cx="260125" cy="254547"/>
            </a:xfrm>
            <a:custGeom>
              <a:rect b="b" l="l" r="r" t="t"/>
              <a:pathLst>
                <a:path extrusionOk="0" h="8077" w="8254">
                  <a:moveTo>
                    <a:pt x="7685" y="1"/>
                  </a:moveTo>
                  <a:cubicBezTo>
                    <a:pt x="7559" y="1"/>
                    <a:pt x="7438" y="66"/>
                    <a:pt x="7367" y="224"/>
                  </a:cubicBezTo>
                  <a:cubicBezTo>
                    <a:pt x="5906" y="3465"/>
                    <a:pt x="3326" y="5451"/>
                    <a:pt x="382" y="7277"/>
                  </a:cubicBezTo>
                  <a:cubicBezTo>
                    <a:pt x="0" y="7525"/>
                    <a:pt x="241" y="8077"/>
                    <a:pt x="597" y="8077"/>
                  </a:cubicBezTo>
                  <a:cubicBezTo>
                    <a:pt x="667" y="8077"/>
                    <a:pt x="741" y="8056"/>
                    <a:pt x="816" y="8007"/>
                  </a:cubicBezTo>
                  <a:cubicBezTo>
                    <a:pt x="3874" y="6113"/>
                    <a:pt x="6590" y="4013"/>
                    <a:pt x="8097" y="657"/>
                  </a:cubicBezTo>
                  <a:cubicBezTo>
                    <a:pt x="8254" y="313"/>
                    <a:pt x="7959" y="1"/>
                    <a:pt x="76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17"/>
            <p:cNvSpPr/>
            <p:nvPr/>
          </p:nvSpPr>
          <p:spPr>
            <a:xfrm>
              <a:off x="1602368" y="3315099"/>
              <a:ext cx="102550" cy="331002"/>
            </a:xfrm>
            <a:custGeom>
              <a:rect b="b" l="l" r="r" t="t"/>
              <a:pathLst>
                <a:path extrusionOk="0" h="10503" w="3254">
                  <a:moveTo>
                    <a:pt x="527" y="1"/>
                  </a:moveTo>
                  <a:cubicBezTo>
                    <a:pt x="278" y="1"/>
                    <a:pt x="0" y="210"/>
                    <a:pt x="55" y="527"/>
                  </a:cubicBezTo>
                  <a:cubicBezTo>
                    <a:pt x="649" y="3814"/>
                    <a:pt x="375" y="7420"/>
                    <a:pt x="2315" y="10319"/>
                  </a:cubicBezTo>
                  <a:cubicBezTo>
                    <a:pt x="2404" y="10449"/>
                    <a:pt x="2531" y="10503"/>
                    <a:pt x="2659" y="10503"/>
                  </a:cubicBezTo>
                  <a:cubicBezTo>
                    <a:pt x="2957" y="10503"/>
                    <a:pt x="3254" y="10205"/>
                    <a:pt x="3046" y="9885"/>
                  </a:cubicBezTo>
                  <a:cubicBezTo>
                    <a:pt x="1174" y="7078"/>
                    <a:pt x="1448" y="3517"/>
                    <a:pt x="877" y="299"/>
                  </a:cubicBezTo>
                  <a:cubicBezTo>
                    <a:pt x="841" y="91"/>
                    <a:pt x="690" y="1"/>
                    <a:pt x="5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17"/>
            <p:cNvSpPr/>
            <p:nvPr/>
          </p:nvSpPr>
          <p:spPr>
            <a:xfrm>
              <a:off x="1672612" y="3477647"/>
              <a:ext cx="253916" cy="204123"/>
            </a:xfrm>
            <a:custGeom>
              <a:rect b="b" l="l" r="r" t="t"/>
              <a:pathLst>
                <a:path extrusionOk="0" h="6477" w="8057">
                  <a:moveTo>
                    <a:pt x="7468" y="1"/>
                  </a:moveTo>
                  <a:cubicBezTo>
                    <a:pt x="7372" y="1"/>
                    <a:pt x="7272" y="42"/>
                    <a:pt x="7185" y="139"/>
                  </a:cubicBezTo>
                  <a:cubicBezTo>
                    <a:pt x="5245" y="2376"/>
                    <a:pt x="2939" y="4179"/>
                    <a:pt x="406" y="5686"/>
                  </a:cubicBezTo>
                  <a:cubicBezTo>
                    <a:pt x="0" y="5918"/>
                    <a:pt x="248" y="6477"/>
                    <a:pt x="611" y="6477"/>
                  </a:cubicBezTo>
                  <a:cubicBezTo>
                    <a:pt x="677" y="6477"/>
                    <a:pt x="747" y="6458"/>
                    <a:pt x="817" y="6416"/>
                  </a:cubicBezTo>
                  <a:cubicBezTo>
                    <a:pt x="3442" y="4864"/>
                    <a:pt x="5793" y="3015"/>
                    <a:pt x="7778" y="733"/>
                  </a:cubicBezTo>
                  <a:cubicBezTo>
                    <a:pt x="8057" y="420"/>
                    <a:pt x="7778" y="1"/>
                    <a:pt x="74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17"/>
            <p:cNvSpPr/>
            <p:nvPr/>
          </p:nvSpPr>
          <p:spPr>
            <a:xfrm>
              <a:off x="1559509" y="3430219"/>
              <a:ext cx="130945" cy="291010"/>
            </a:xfrm>
            <a:custGeom>
              <a:rect b="b" l="l" r="r" t="t"/>
              <a:pathLst>
                <a:path extrusionOk="0" h="9234" w="4155">
                  <a:moveTo>
                    <a:pt x="468" y="1"/>
                  </a:moveTo>
                  <a:cubicBezTo>
                    <a:pt x="257" y="1"/>
                    <a:pt x="46" y="138"/>
                    <a:pt x="46" y="412"/>
                  </a:cubicBezTo>
                  <a:cubicBezTo>
                    <a:pt x="0" y="3448"/>
                    <a:pt x="845" y="7054"/>
                    <a:pt x="3219" y="9131"/>
                  </a:cubicBezTo>
                  <a:cubicBezTo>
                    <a:pt x="3305" y="9203"/>
                    <a:pt x="3401" y="9234"/>
                    <a:pt x="3494" y="9234"/>
                  </a:cubicBezTo>
                  <a:cubicBezTo>
                    <a:pt x="3842" y="9234"/>
                    <a:pt x="4155" y="8803"/>
                    <a:pt x="3812" y="8515"/>
                  </a:cubicBezTo>
                  <a:cubicBezTo>
                    <a:pt x="1621" y="6597"/>
                    <a:pt x="868" y="3242"/>
                    <a:pt x="891" y="412"/>
                  </a:cubicBezTo>
                  <a:cubicBezTo>
                    <a:pt x="891" y="138"/>
                    <a:pt x="679" y="1"/>
                    <a:pt x="4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17"/>
            <p:cNvSpPr/>
            <p:nvPr/>
          </p:nvSpPr>
          <p:spPr>
            <a:xfrm>
              <a:off x="1655720" y="3573639"/>
              <a:ext cx="251458" cy="193218"/>
            </a:xfrm>
            <a:custGeom>
              <a:rect b="b" l="l" r="r" t="t"/>
              <a:pathLst>
                <a:path extrusionOk="0" h="6131" w="7979">
                  <a:moveTo>
                    <a:pt x="7408" y="1"/>
                  </a:moveTo>
                  <a:cubicBezTo>
                    <a:pt x="7311" y="1"/>
                    <a:pt x="7212" y="45"/>
                    <a:pt x="7127" y="152"/>
                  </a:cubicBezTo>
                  <a:cubicBezTo>
                    <a:pt x="5347" y="2457"/>
                    <a:pt x="3019" y="4032"/>
                    <a:pt x="417" y="5356"/>
                  </a:cubicBezTo>
                  <a:cubicBezTo>
                    <a:pt x="1" y="5554"/>
                    <a:pt x="272" y="6130"/>
                    <a:pt x="664" y="6130"/>
                  </a:cubicBezTo>
                  <a:cubicBezTo>
                    <a:pt x="724" y="6130"/>
                    <a:pt x="787" y="6117"/>
                    <a:pt x="850" y="6086"/>
                  </a:cubicBezTo>
                  <a:cubicBezTo>
                    <a:pt x="3498" y="4740"/>
                    <a:pt x="5895" y="3119"/>
                    <a:pt x="7721" y="745"/>
                  </a:cubicBezTo>
                  <a:cubicBezTo>
                    <a:pt x="7979" y="418"/>
                    <a:pt x="7705" y="1"/>
                    <a:pt x="7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17"/>
            <p:cNvSpPr/>
            <p:nvPr/>
          </p:nvSpPr>
          <p:spPr>
            <a:xfrm>
              <a:off x="1514917" y="3524004"/>
              <a:ext cx="171757" cy="275315"/>
            </a:xfrm>
            <a:custGeom>
              <a:rect b="b" l="l" r="r" t="t"/>
              <a:pathLst>
                <a:path extrusionOk="0" h="8736" w="5450">
                  <a:moveTo>
                    <a:pt x="404" y="1"/>
                  </a:moveTo>
                  <a:cubicBezTo>
                    <a:pt x="196" y="1"/>
                    <a:pt x="0" y="132"/>
                    <a:pt x="23" y="403"/>
                  </a:cubicBezTo>
                  <a:cubicBezTo>
                    <a:pt x="274" y="3736"/>
                    <a:pt x="1781" y="6863"/>
                    <a:pt x="4634" y="8666"/>
                  </a:cubicBezTo>
                  <a:cubicBezTo>
                    <a:pt x="4712" y="8714"/>
                    <a:pt x="4789" y="8735"/>
                    <a:pt x="4860" y="8735"/>
                  </a:cubicBezTo>
                  <a:cubicBezTo>
                    <a:pt x="5224" y="8735"/>
                    <a:pt x="5449" y="8184"/>
                    <a:pt x="5067" y="7935"/>
                  </a:cubicBezTo>
                  <a:cubicBezTo>
                    <a:pt x="2465" y="6292"/>
                    <a:pt x="1096" y="3439"/>
                    <a:pt x="868" y="403"/>
                  </a:cubicBezTo>
                  <a:cubicBezTo>
                    <a:pt x="844" y="138"/>
                    <a:pt x="617" y="1"/>
                    <a:pt x="4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17"/>
            <p:cNvSpPr/>
            <p:nvPr/>
          </p:nvSpPr>
          <p:spPr>
            <a:xfrm>
              <a:off x="1652947" y="3657528"/>
              <a:ext cx="264285" cy="178375"/>
            </a:xfrm>
            <a:custGeom>
              <a:rect b="b" l="l" r="r" t="t"/>
              <a:pathLst>
                <a:path extrusionOk="0" h="5660" w="8386">
                  <a:moveTo>
                    <a:pt x="7753" y="0"/>
                  </a:moveTo>
                  <a:cubicBezTo>
                    <a:pt x="7657" y="0"/>
                    <a:pt x="7557" y="34"/>
                    <a:pt x="7466" y="115"/>
                  </a:cubicBezTo>
                  <a:cubicBezTo>
                    <a:pt x="5389" y="2101"/>
                    <a:pt x="3038" y="3676"/>
                    <a:pt x="436" y="4885"/>
                  </a:cubicBezTo>
                  <a:cubicBezTo>
                    <a:pt x="1" y="5083"/>
                    <a:pt x="269" y="5659"/>
                    <a:pt x="661" y="5659"/>
                  </a:cubicBezTo>
                  <a:cubicBezTo>
                    <a:pt x="721" y="5659"/>
                    <a:pt x="784" y="5646"/>
                    <a:pt x="847" y="5616"/>
                  </a:cubicBezTo>
                  <a:cubicBezTo>
                    <a:pt x="3541" y="4383"/>
                    <a:pt x="5937" y="2740"/>
                    <a:pt x="8083" y="708"/>
                  </a:cubicBezTo>
                  <a:cubicBezTo>
                    <a:pt x="8385" y="424"/>
                    <a:pt x="8091" y="0"/>
                    <a:pt x="7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17"/>
            <p:cNvSpPr/>
            <p:nvPr/>
          </p:nvSpPr>
          <p:spPr>
            <a:xfrm>
              <a:off x="1494307" y="3638809"/>
              <a:ext cx="177871" cy="238474"/>
            </a:xfrm>
            <a:custGeom>
              <a:rect b="b" l="l" r="r" t="t"/>
              <a:pathLst>
                <a:path extrusionOk="0" h="7567" w="5644">
                  <a:moveTo>
                    <a:pt x="522" y="0"/>
                  </a:moveTo>
                  <a:cubicBezTo>
                    <a:pt x="268" y="0"/>
                    <a:pt x="1" y="209"/>
                    <a:pt x="84" y="526"/>
                  </a:cubicBezTo>
                  <a:cubicBezTo>
                    <a:pt x="791" y="3311"/>
                    <a:pt x="2161" y="6369"/>
                    <a:pt x="4968" y="7534"/>
                  </a:cubicBezTo>
                  <a:cubicBezTo>
                    <a:pt x="5023" y="7556"/>
                    <a:pt x="5075" y="7566"/>
                    <a:pt x="5123" y="7566"/>
                  </a:cubicBezTo>
                  <a:cubicBezTo>
                    <a:pt x="5512" y="7566"/>
                    <a:pt x="5644" y="6895"/>
                    <a:pt x="5196" y="6712"/>
                  </a:cubicBezTo>
                  <a:cubicBezTo>
                    <a:pt x="2686" y="5685"/>
                    <a:pt x="1522" y="2740"/>
                    <a:pt x="905" y="298"/>
                  </a:cubicBezTo>
                  <a:cubicBezTo>
                    <a:pt x="851" y="90"/>
                    <a:pt x="689" y="0"/>
                    <a:pt x="5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17"/>
            <p:cNvSpPr/>
            <p:nvPr/>
          </p:nvSpPr>
          <p:spPr>
            <a:xfrm>
              <a:off x="1650426" y="3742458"/>
              <a:ext cx="257446" cy="183008"/>
            </a:xfrm>
            <a:custGeom>
              <a:rect b="b" l="l" r="r" t="t"/>
              <a:pathLst>
                <a:path extrusionOk="0" h="5807" w="8169">
                  <a:moveTo>
                    <a:pt x="7573" y="0"/>
                  </a:moveTo>
                  <a:cubicBezTo>
                    <a:pt x="7478" y="0"/>
                    <a:pt x="7381" y="40"/>
                    <a:pt x="7295" y="136"/>
                  </a:cubicBezTo>
                  <a:cubicBezTo>
                    <a:pt x="5401" y="2304"/>
                    <a:pt x="3096" y="3879"/>
                    <a:pt x="448" y="4952"/>
                  </a:cubicBezTo>
                  <a:cubicBezTo>
                    <a:pt x="1" y="5135"/>
                    <a:pt x="115" y="5807"/>
                    <a:pt x="515" y="5807"/>
                  </a:cubicBezTo>
                  <a:cubicBezTo>
                    <a:pt x="565" y="5807"/>
                    <a:pt x="619" y="5796"/>
                    <a:pt x="676" y="5774"/>
                  </a:cubicBezTo>
                  <a:cubicBezTo>
                    <a:pt x="3461" y="4633"/>
                    <a:pt x="5903" y="3012"/>
                    <a:pt x="7889" y="729"/>
                  </a:cubicBezTo>
                  <a:cubicBezTo>
                    <a:pt x="8169" y="432"/>
                    <a:pt x="7885" y="0"/>
                    <a:pt x="7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17"/>
            <p:cNvSpPr/>
            <p:nvPr/>
          </p:nvSpPr>
          <p:spPr>
            <a:xfrm>
              <a:off x="1468560" y="3743088"/>
              <a:ext cx="209197" cy="229240"/>
            </a:xfrm>
            <a:custGeom>
              <a:rect b="b" l="l" r="r" t="t"/>
              <a:pathLst>
                <a:path extrusionOk="0" h="7274" w="6638">
                  <a:moveTo>
                    <a:pt x="528" y="1"/>
                  </a:moveTo>
                  <a:cubicBezTo>
                    <a:pt x="279" y="1"/>
                    <a:pt x="1" y="210"/>
                    <a:pt x="56" y="527"/>
                  </a:cubicBezTo>
                  <a:cubicBezTo>
                    <a:pt x="604" y="3631"/>
                    <a:pt x="2955" y="6028"/>
                    <a:pt x="5762" y="7237"/>
                  </a:cubicBezTo>
                  <a:cubicBezTo>
                    <a:pt x="5823" y="7262"/>
                    <a:pt x="5883" y="7274"/>
                    <a:pt x="5940" y="7274"/>
                  </a:cubicBezTo>
                  <a:cubicBezTo>
                    <a:pt x="6356" y="7274"/>
                    <a:pt x="6637" y="6688"/>
                    <a:pt x="6196" y="6507"/>
                  </a:cubicBezTo>
                  <a:cubicBezTo>
                    <a:pt x="3548" y="5366"/>
                    <a:pt x="1380" y="3220"/>
                    <a:pt x="878" y="299"/>
                  </a:cubicBezTo>
                  <a:cubicBezTo>
                    <a:pt x="842" y="91"/>
                    <a:pt x="691" y="1"/>
                    <a:pt x="5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17"/>
            <p:cNvSpPr/>
            <p:nvPr/>
          </p:nvSpPr>
          <p:spPr>
            <a:xfrm>
              <a:off x="1650993" y="3807377"/>
              <a:ext cx="275410" cy="194983"/>
            </a:xfrm>
            <a:custGeom>
              <a:rect b="b" l="l" r="r" t="t"/>
              <a:pathLst>
                <a:path extrusionOk="0" h="6187" w="8739">
                  <a:moveTo>
                    <a:pt x="8155" y="0"/>
                  </a:moveTo>
                  <a:cubicBezTo>
                    <a:pt x="8025" y="0"/>
                    <a:pt x="7893" y="59"/>
                    <a:pt x="7802" y="199"/>
                  </a:cubicBezTo>
                  <a:cubicBezTo>
                    <a:pt x="6296" y="2687"/>
                    <a:pt x="3420" y="4832"/>
                    <a:pt x="498" y="5357"/>
                  </a:cubicBezTo>
                  <a:cubicBezTo>
                    <a:pt x="1" y="5444"/>
                    <a:pt x="180" y="6186"/>
                    <a:pt x="646" y="6186"/>
                  </a:cubicBezTo>
                  <a:cubicBezTo>
                    <a:pt x="672" y="6186"/>
                    <a:pt x="699" y="6184"/>
                    <a:pt x="727" y="6179"/>
                  </a:cubicBezTo>
                  <a:cubicBezTo>
                    <a:pt x="3854" y="5608"/>
                    <a:pt x="6912" y="3303"/>
                    <a:pt x="8533" y="632"/>
                  </a:cubicBezTo>
                  <a:cubicBezTo>
                    <a:pt x="8739" y="300"/>
                    <a:pt x="8450" y="0"/>
                    <a:pt x="81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17"/>
            <p:cNvSpPr/>
            <p:nvPr/>
          </p:nvSpPr>
          <p:spPr>
            <a:xfrm>
              <a:off x="1453150" y="3857673"/>
              <a:ext cx="222906" cy="190414"/>
            </a:xfrm>
            <a:custGeom>
              <a:rect b="b" l="l" r="r" t="t"/>
              <a:pathLst>
                <a:path extrusionOk="0" h="6042" w="7073">
                  <a:moveTo>
                    <a:pt x="569" y="0"/>
                  </a:moveTo>
                  <a:cubicBezTo>
                    <a:pt x="295" y="0"/>
                    <a:pt x="0" y="313"/>
                    <a:pt x="157" y="657"/>
                  </a:cubicBezTo>
                  <a:cubicBezTo>
                    <a:pt x="1344" y="3054"/>
                    <a:pt x="3786" y="5245"/>
                    <a:pt x="6365" y="6021"/>
                  </a:cubicBezTo>
                  <a:cubicBezTo>
                    <a:pt x="6412" y="6035"/>
                    <a:pt x="6455" y="6041"/>
                    <a:pt x="6497" y="6041"/>
                  </a:cubicBezTo>
                  <a:cubicBezTo>
                    <a:pt x="6925" y="6041"/>
                    <a:pt x="7073" y="5345"/>
                    <a:pt x="6594" y="5199"/>
                  </a:cubicBezTo>
                  <a:cubicBezTo>
                    <a:pt x="4220" y="4492"/>
                    <a:pt x="1983" y="2415"/>
                    <a:pt x="887" y="223"/>
                  </a:cubicBezTo>
                  <a:cubicBezTo>
                    <a:pt x="816" y="66"/>
                    <a:pt x="695" y="0"/>
                    <a:pt x="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17"/>
            <p:cNvSpPr/>
            <p:nvPr/>
          </p:nvSpPr>
          <p:spPr>
            <a:xfrm>
              <a:off x="1655846" y="3900311"/>
              <a:ext cx="273519" cy="176736"/>
            </a:xfrm>
            <a:custGeom>
              <a:rect b="b" l="l" r="r" t="t"/>
              <a:pathLst>
                <a:path extrusionOk="0" h="5608" w="8679">
                  <a:moveTo>
                    <a:pt x="8096" y="0"/>
                  </a:moveTo>
                  <a:cubicBezTo>
                    <a:pt x="7998" y="0"/>
                    <a:pt x="7896" y="44"/>
                    <a:pt x="7808" y="149"/>
                  </a:cubicBezTo>
                  <a:cubicBezTo>
                    <a:pt x="6119" y="2043"/>
                    <a:pt x="3106" y="4417"/>
                    <a:pt x="527" y="4782"/>
                  </a:cubicBezTo>
                  <a:cubicBezTo>
                    <a:pt x="1" y="4848"/>
                    <a:pt x="190" y="5608"/>
                    <a:pt x="691" y="5608"/>
                  </a:cubicBezTo>
                  <a:cubicBezTo>
                    <a:pt x="712" y="5608"/>
                    <a:pt x="733" y="5607"/>
                    <a:pt x="755" y="5604"/>
                  </a:cubicBezTo>
                  <a:cubicBezTo>
                    <a:pt x="2148" y="5398"/>
                    <a:pt x="3471" y="4554"/>
                    <a:pt x="4635" y="3801"/>
                  </a:cubicBezTo>
                  <a:cubicBezTo>
                    <a:pt x="5982" y="2933"/>
                    <a:pt x="7352" y="1952"/>
                    <a:pt x="8402" y="742"/>
                  </a:cubicBezTo>
                  <a:cubicBezTo>
                    <a:pt x="8679" y="430"/>
                    <a:pt x="8404" y="0"/>
                    <a:pt x="8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17"/>
            <p:cNvSpPr/>
            <p:nvPr/>
          </p:nvSpPr>
          <p:spPr>
            <a:xfrm>
              <a:off x="1458413" y="3962299"/>
              <a:ext cx="227003" cy="160695"/>
            </a:xfrm>
            <a:custGeom>
              <a:rect b="b" l="l" r="r" t="t"/>
              <a:pathLst>
                <a:path extrusionOk="0" h="5099" w="7203">
                  <a:moveTo>
                    <a:pt x="571" y="0"/>
                  </a:moveTo>
                  <a:cubicBezTo>
                    <a:pt x="291" y="0"/>
                    <a:pt x="0" y="302"/>
                    <a:pt x="173" y="647"/>
                  </a:cubicBezTo>
                  <a:cubicBezTo>
                    <a:pt x="1405" y="3021"/>
                    <a:pt x="3939" y="4892"/>
                    <a:pt x="6655" y="5098"/>
                  </a:cubicBezTo>
                  <a:cubicBezTo>
                    <a:pt x="6662" y="5098"/>
                    <a:pt x="6669" y="5098"/>
                    <a:pt x="6677" y="5098"/>
                  </a:cubicBezTo>
                  <a:cubicBezTo>
                    <a:pt x="7202" y="5098"/>
                    <a:pt x="7173" y="4276"/>
                    <a:pt x="6655" y="4253"/>
                  </a:cubicBezTo>
                  <a:cubicBezTo>
                    <a:pt x="4235" y="4070"/>
                    <a:pt x="1999" y="2313"/>
                    <a:pt x="903" y="213"/>
                  </a:cubicBezTo>
                  <a:cubicBezTo>
                    <a:pt x="824" y="63"/>
                    <a:pt x="699" y="0"/>
                    <a:pt x="5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17"/>
            <p:cNvSpPr/>
            <p:nvPr/>
          </p:nvSpPr>
          <p:spPr>
            <a:xfrm>
              <a:off x="1666719" y="3983319"/>
              <a:ext cx="262678" cy="171410"/>
            </a:xfrm>
            <a:custGeom>
              <a:rect b="b" l="l" r="r" t="t"/>
              <a:pathLst>
                <a:path extrusionOk="0" h="5439" w="8335">
                  <a:moveTo>
                    <a:pt x="7747" y="1"/>
                  </a:moveTo>
                  <a:cubicBezTo>
                    <a:pt x="7650" y="1"/>
                    <a:pt x="7550" y="42"/>
                    <a:pt x="7463" y="139"/>
                  </a:cubicBezTo>
                  <a:cubicBezTo>
                    <a:pt x="5569" y="2285"/>
                    <a:pt x="3514" y="4248"/>
                    <a:pt x="547" y="4590"/>
                  </a:cubicBezTo>
                  <a:cubicBezTo>
                    <a:pt x="21" y="4656"/>
                    <a:pt x="0" y="5439"/>
                    <a:pt x="486" y="5439"/>
                  </a:cubicBezTo>
                  <a:cubicBezTo>
                    <a:pt x="505" y="5439"/>
                    <a:pt x="526" y="5438"/>
                    <a:pt x="547" y="5435"/>
                  </a:cubicBezTo>
                  <a:cubicBezTo>
                    <a:pt x="3765" y="5070"/>
                    <a:pt x="5980" y="3107"/>
                    <a:pt x="8057" y="733"/>
                  </a:cubicBezTo>
                  <a:cubicBezTo>
                    <a:pt x="8335" y="420"/>
                    <a:pt x="8057" y="1"/>
                    <a:pt x="7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17"/>
            <p:cNvSpPr/>
            <p:nvPr/>
          </p:nvSpPr>
          <p:spPr>
            <a:xfrm>
              <a:off x="1453686" y="4061410"/>
              <a:ext cx="234944" cy="144591"/>
            </a:xfrm>
            <a:custGeom>
              <a:rect b="b" l="l" r="r" t="t"/>
              <a:pathLst>
                <a:path extrusionOk="0" h="4588" w="7455">
                  <a:moveTo>
                    <a:pt x="608" y="0"/>
                  </a:moveTo>
                  <a:cubicBezTo>
                    <a:pt x="284" y="0"/>
                    <a:pt x="1" y="421"/>
                    <a:pt x="300" y="720"/>
                  </a:cubicBezTo>
                  <a:cubicBezTo>
                    <a:pt x="2103" y="2523"/>
                    <a:pt x="4385" y="3687"/>
                    <a:pt x="6759" y="4555"/>
                  </a:cubicBezTo>
                  <a:cubicBezTo>
                    <a:pt x="6817" y="4577"/>
                    <a:pt x="6871" y="4587"/>
                    <a:pt x="6921" y="4587"/>
                  </a:cubicBezTo>
                  <a:cubicBezTo>
                    <a:pt x="7325" y="4587"/>
                    <a:pt x="7455" y="3918"/>
                    <a:pt x="6988" y="3756"/>
                  </a:cubicBezTo>
                  <a:cubicBezTo>
                    <a:pt x="4751" y="2911"/>
                    <a:pt x="2605" y="1816"/>
                    <a:pt x="893" y="127"/>
                  </a:cubicBezTo>
                  <a:cubicBezTo>
                    <a:pt x="804" y="38"/>
                    <a:pt x="704" y="0"/>
                    <a:pt x="6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17"/>
            <p:cNvSpPr/>
            <p:nvPr/>
          </p:nvSpPr>
          <p:spPr>
            <a:xfrm>
              <a:off x="1674566" y="4088008"/>
              <a:ext cx="247582" cy="141534"/>
            </a:xfrm>
            <a:custGeom>
              <a:rect b="b" l="l" r="r" t="t"/>
              <a:pathLst>
                <a:path extrusionOk="0" h="4491" w="7856">
                  <a:moveTo>
                    <a:pt x="7248" y="1"/>
                  </a:moveTo>
                  <a:cubicBezTo>
                    <a:pt x="7152" y="1"/>
                    <a:pt x="7052" y="38"/>
                    <a:pt x="6963" y="127"/>
                  </a:cubicBezTo>
                  <a:cubicBezTo>
                    <a:pt x="5160" y="1862"/>
                    <a:pt x="3037" y="3323"/>
                    <a:pt x="526" y="3665"/>
                  </a:cubicBezTo>
                  <a:cubicBezTo>
                    <a:pt x="0" y="3731"/>
                    <a:pt x="190" y="4491"/>
                    <a:pt x="691" y="4491"/>
                  </a:cubicBezTo>
                  <a:cubicBezTo>
                    <a:pt x="711" y="4491"/>
                    <a:pt x="733" y="4489"/>
                    <a:pt x="755" y="4487"/>
                  </a:cubicBezTo>
                  <a:cubicBezTo>
                    <a:pt x="3402" y="4122"/>
                    <a:pt x="5662" y="2547"/>
                    <a:pt x="7557" y="721"/>
                  </a:cubicBezTo>
                  <a:cubicBezTo>
                    <a:pt x="7856" y="422"/>
                    <a:pt x="7572" y="1"/>
                    <a:pt x="72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17"/>
            <p:cNvSpPr/>
            <p:nvPr/>
          </p:nvSpPr>
          <p:spPr>
            <a:xfrm>
              <a:off x="1456837" y="4154250"/>
              <a:ext cx="249441" cy="123413"/>
            </a:xfrm>
            <a:custGeom>
              <a:rect b="b" l="l" r="r" t="t"/>
              <a:pathLst>
                <a:path extrusionOk="0" h="3916" w="7915">
                  <a:moveTo>
                    <a:pt x="573" y="0"/>
                  </a:moveTo>
                  <a:cubicBezTo>
                    <a:pt x="235" y="0"/>
                    <a:pt x="1" y="546"/>
                    <a:pt x="360" y="810"/>
                  </a:cubicBezTo>
                  <a:cubicBezTo>
                    <a:pt x="2459" y="2293"/>
                    <a:pt x="4765" y="3731"/>
                    <a:pt x="7367" y="3914"/>
                  </a:cubicBezTo>
                  <a:cubicBezTo>
                    <a:pt x="7381" y="3915"/>
                    <a:pt x="7395" y="3916"/>
                    <a:pt x="7409" y="3916"/>
                  </a:cubicBezTo>
                  <a:cubicBezTo>
                    <a:pt x="7914" y="3916"/>
                    <a:pt x="7900" y="3114"/>
                    <a:pt x="7367" y="3070"/>
                  </a:cubicBezTo>
                  <a:cubicBezTo>
                    <a:pt x="4947" y="2887"/>
                    <a:pt x="2733" y="1449"/>
                    <a:pt x="793" y="79"/>
                  </a:cubicBezTo>
                  <a:cubicBezTo>
                    <a:pt x="718" y="24"/>
                    <a:pt x="643" y="0"/>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17"/>
            <p:cNvSpPr/>
            <p:nvPr/>
          </p:nvSpPr>
          <p:spPr>
            <a:xfrm>
              <a:off x="1680333" y="4160678"/>
              <a:ext cx="243170" cy="138540"/>
            </a:xfrm>
            <a:custGeom>
              <a:rect b="b" l="l" r="r" t="t"/>
              <a:pathLst>
                <a:path extrusionOk="0" h="4396" w="7716">
                  <a:moveTo>
                    <a:pt x="7055" y="1"/>
                  </a:moveTo>
                  <a:cubicBezTo>
                    <a:pt x="6962" y="1"/>
                    <a:pt x="6867" y="32"/>
                    <a:pt x="6780" y="104"/>
                  </a:cubicBezTo>
                  <a:cubicBezTo>
                    <a:pt x="4997" y="1571"/>
                    <a:pt x="3080" y="3551"/>
                    <a:pt x="632" y="3551"/>
                  </a:cubicBezTo>
                  <a:cubicBezTo>
                    <a:pt x="604" y="3551"/>
                    <a:pt x="577" y="3551"/>
                    <a:pt x="549" y="3550"/>
                  </a:cubicBezTo>
                  <a:cubicBezTo>
                    <a:pt x="1" y="3550"/>
                    <a:pt x="1" y="4395"/>
                    <a:pt x="549" y="4395"/>
                  </a:cubicBezTo>
                  <a:cubicBezTo>
                    <a:pt x="578" y="4395"/>
                    <a:pt x="607" y="4396"/>
                    <a:pt x="637" y="4396"/>
                  </a:cubicBezTo>
                  <a:cubicBezTo>
                    <a:pt x="3333" y="4396"/>
                    <a:pt x="5409" y="2323"/>
                    <a:pt x="7374" y="720"/>
                  </a:cubicBezTo>
                  <a:cubicBezTo>
                    <a:pt x="7716" y="432"/>
                    <a:pt x="7404" y="1"/>
                    <a:pt x="70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17"/>
            <p:cNvSpPr/>
            <p:nvPr/>
          </p:nvSpPr>
          <p:spPr>
            <a:xfrm>
              <a:off x="1468592" y="4239810"/>
              <a:ext cx="250954" cy="109420"/>
            </a:xfrm>
            <a:custGeom>
              <a:rect b="b" l="l" r="r" t="t"/>
              <a:pathLst>
                <a:path extrusionOk="0" h="3472" w="7963">
                  <a:moveTo>
                    <a:pt x="579" y="1"/>
                  </a:moveTo>
                  <a:cubicBezTo>
                    <a:pt x="280" y="1"/>
                    <a:pt x="1" y="431"/>
                    <a:pt x="260" y="743"/>
                  </a:cubicBezTo>
                  <a:cubicBezTo>
                    <a:pt x="1526" y="2364"/>
                    <a:pt x="4248" y="3472"/>
                    <a:pt x="6466" y="3472"/>
                  </a:cubicBezTo>
                  <a:cubicBezTo>
                    <a:pt x="6809" y="3472"/>
                    <a:pt x="7139" y="3445"/>
                    <a:pt x="7450" y="3390"/>
                  </a:cubicBezTo>
                  <a:cubicBezTo>
                    <a:pt x="7963" y="3305"/>
                    <a:pt x="7796" y="2581"/>
                    <a:pt x="7324" y="2581"/>
                  </a:cubicBezTo>
                  <a:cubicBezTo>
                    <a:pt x="7292" y="2581"/>
                    <a:pt x="7258" y="2584"/>
                    <a:pt x="7222" y="2591"/>
                  </a:cubicBezTo>
                  <a:cubicBezTo>
                    <a:pt x="6981" y="2632"/>
                    <a:pt x="6726" y="2651"/>
                    <a:pt x="6461" y="2651"/>
                  </a:cubicBezTo>
                  <a:cubicBezTo>
                    <a:pt x="4491" y="2651"/>
                    <a:pt x="1981" y="1578"/>
                    <a:pt x="854" y="149"/>
                  </a:cubicBezTo>
                  <a:cubicBezTo>
                    <a:pt x="771" y="44"/>
                    <a:pt x="674" y="1"/>
                    <a:pt x="5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17"/>
            <p:cNvSpPr/>
            <p:nvPr/>
          </p:nvSpPr>
          <p:spPr>
            <a:xfrm>
              <a:off x="1707308" y="4245545"/>
              <a:ext cx="211970" cy="125934"/>
            </a:xfrm>
            <a:custGeom>
              <a:rect b="b" l="l" r="r" t="t"/>
              <a:pathLst>
                <a:path extrusionOk="0" h="3996" w="6726">
                  <a:moveTo>
                    <a:pt x="6117" y="1"/>
                  </a:moveTo>
                  <a:cubicBezTo>
                    <a:pt x="6021" y="1"/>
                    <a:pt x="5922" y="38"/>
                    <a:pt x="5833" y="127"/>
                  </a:cubicBezTo>
                  <a:cubicBezTo>
                    <a:pt x="4418" y="1588"/>
                    <a:pt x="2477" y="2729"/>
                    <a:pt x="492" y="3163"/>
                  </a:cubicBezTo>
                  <a:cubicBezTo>
                    <a:pt x="1" y="3269"/>
                    <a:pt x="169" y="3995"/>
                    <a:pt x="622" y="3995"/>
                  </a:cubicBezTo>
                  <a:cubicBezTo>
                    <a:pt x="653" y="3995"/>
                    <a:pt x="686" y="3992"/>
                    <a:pt x="720" y="3984"/>
                  </a:cubicBezTo>
                  <a:cubicBezTo>
                    <a:pt x="2843" y="3528"/>
                    <a:pt x="4920" y="2272"/>
                    <a:pt x="6426" y="743"/>
                  </a:cubicBezTo>
                  <a:cubicBezTo>
                    <a:pt x="6726" y="426"/>
                    <a:pt x="6441" y="1"/>
                    <a:pt x="61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9" name="Shape 5059"/>
        <p:cNvGrpSpPr/>
        <p:nvPr/>
      </p:nvGrpSpPr>
      <p:grpSpPr>
        <a:xfrm>
          <a:off x="0" y="0"/>
          <a:ext cx="0" cy="0"/>
          <a:chOff x="0" y="0"/>
          <a:chExt cx="0" cy="0"/>
        </a:xfrm>
      </p:grpSpPr>
      <p:sp>
        <p:nvSpPr>
          <p:cNvPr id="5060" name="Google Shape;5060;p11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a:t>
            </a:r>
            <a:endParaRPr/>
          </a:p>
        </p:txBody>
      </p:sp>
      <p:grpSp>
        <p:nvGrpSpPr>
          <p:cNvPr id="5061" name="Google Shape;5061;p118"/>
          <p:cNvGrpSpPr/>
          <p:nvPr/>
        </p:nvGrpSpPr>
        <p:grpSpPr>
          <a:xfrm>
            <a:off x="791125" y="1386950"/>
            <a:ext cx="1970425" cy="2956000"/>
            <a:chOff x="791125" y="1386950"/>
            <a:chExt cx="1970425" cy="2956000"/>
          </a:xfrm>
        </p:grpSpPr>
        <p:sp>
          <p:nvSpPr>
            <p:cNvPr id="5062" name="Google Shape;5062;p118"/>
            <p:cNvSpPr/>
            <p:nvPr/>
          </p:nvSpPr>
          <p:spPr>
            <a:xfrm>
              <a:off x="791125" y="1627075"/>
              <a:ext cx="1970425" cy="2329075"/>
            </a:xfrm>
            <a:custGeom>
              <a:rect b="b" l="l" r="r" t="t"/>
              <a:pathLst>
                <a:path extrusionOk="0" h="93163" w="78817">
                  <a:moveTo>
                    <a:pt x="22950" y="88330"/>
                  </a:moveTo>
                  <a:cubicBezTo>
                    <a:pt x="24530" y="75746"/>
                    <a:pt x="26901" y="55411"/>
                    <a:pt x="26901" y="55411"/>
                  </a:cubicBezTo>
                  <a:cubicBezTo>
                    <a:pt x="26901" y="55411"/>
                    <a:pt x="21126" y="59424"/>
                    <a:pt x="14196" y="64804"/>
                  </a:cubicBezTo>
                  <a:cubicBezTo>
                    <a:pt x="7265" y="70153"/>
                    <a:pt x="1" y="61642"/>
                    <a:pt x="5624" y="55898"/>
                  </a:cubicBezTo>
                  <a:cubicBezTo>
                    <a:pt x="8998" y="52433"/>
                    <a:pt x="14044" y="48876"/>
                    <a:pt x="30153" y="32706"/>
                  </a:cubicBezTo>
                  <a:cubicBezTo>
                    <a:pt x="23801" y="27782"/>
                    <a:pt x="21339" y="16779"/>
                    <a:pt x="30518" y="7204"/>
                  </a:cubicBezTo>
                  <a:cubicBezTo>
                    <a:pt x="37448" y="0"/>
                    <a:pt x="53771" y="2979"/>
                    <a:pt x="56719" y="16383"/>
                  </a:cubicBezTo>
                  <a:cubicBezTo>
                    <a:pt x="59242" y="27843"/>
                    <a:pt x="51096" y="32888"/>
                    <a:pt x="51096" y="32888"/>
                  </a:cubicBezTo>
                  <a:cubicBezTo>
                    <a:pt x="51096" y="32888"/>
                    <a:pt x="65260" y="44135"/>
                    <a:pt x="74379" y="53436"/>
                  </a:cubicBezTo>
                  <a:cubicBezTo>
                    <a:pt x="78817" y="57934"/>
                    <a:pt x="77814" y="61946"/>
                    <a:pt x="75139" y="64044"/>
                  </a:cubicBezTo>
                  <a:cubicBezTo>
                    <a:pt x="72981" y="65746"/>
                    <a:pt x="69729" y="66171"/>
                    <a:pt x="67388" y="64560"/>
                  </a:cubicBezTo>
                  <a:cubicBezTo>
                    <a:pt x="62221" y="60913"/>
                    <a:pt x="54257" y="54287"/>
                    <a:pt x="54257" y="54287"/>
                  </a:cubicBezTo>
                  <a:cubicBezTo>
                    <a:pt x="54257" y="54287"/>
                    <a:pt x="58269" y="76202"/>
                    <a:pt x="61279" y="89546"/>
                  </a:cubicBezTo>
                  <a:cubicBezTo>
                    <a:pt x="56476" y="91673"/>
                    <a:pt x="51461" y="93163"/>
                    <a:pt x="46294" y="92585"/>
                  </a:cubicBezTo>
                  <a:lnTo>
                    <a:pt x="45625" y="92494"/>
                  </a:lnTo>
                  <a:cubicBezTo>
                    <a:pt x="43527" y="84074"/>
                    <a:pt x="41430" y="74865"/>
                    <a:pt x="41430" y="74865"/>
                  </a:cubicBezTo>
                  <a:cubicBezTo>
                    <a:pt x="41430" y="74865"/>
                    <a:pt x="39789" y="81521"/>
                    <a:pt x="38147" y="90427"/>
                  </a:cubicBezTo>
                  <a:cubicBezTo>
                    <a:pt x="36293" y="89789"/>
                    <a:pt x="34439" y="89150"/>
                    <a:pt x="32555" y="88725"/>
                  </a:cubicBezTo>
                  <a:cubicBezTo>
                    <a:pt x="29393" y="88026"/>
                    <a:pt x="26141" y="87874"/>
                    <a:pt x="22950" y="88330"/>
                  </a:cubicBezTo>
                  <a:close/>
                </a:path>
              </a:pathLst>
            </a:custGeom>
            <a:solidFill>
              <a:srgbClr val="C56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18"/>
            <p:cNvSpPr/>
            <p:nvPr/>
          </p:nvSpPr>
          <p:spPr>
            <a:xfrm>
              <a:off x="822450" y="1711875"/>
              <a:ext cx="1939100" cy="2529825"/>
            </a:xfrm>
            <a:custGeom>
              <a:rect b="b" l="l" r="r" t="t"/>
              <a:pathLst>
                <a:path extrusionOk="0" h="101193" w="77564">
                  <a:moveTo>
                    <a:pt x="39090" y="0"/>
                  </a:moveTo>
                  <a:cubicBezTo>
                    <a:pt x="35313" y="0"/>
                    <a:pt x="31706" y="1275"/>
                    <a:pt x="29265" y="3812"/>
                  </a:cubicBezTo>
                  <a:cubicBezTo>
                    <a:pt x="20086" y="13387"/>
                    <a:pt x="22548" y="24390"/>
                    <a:pt x="28900" y="29314"/>
                  </a:cubicBezTo>
                  <a:cubicBezTo>
                    <a:pt x="12791" y="45484"/>
                    <a:pt x="7745" y="49041"/>
                    <a:pt x="4371" y="52506"/>
                  </a:cubicBezTo>
                  <a:cubicBezTo>
                    <a:pt x="0" y="56971"/>
                    <a:pt x="3416" y="63107"/>
                    <a:pt x="8408" y="63107"/>
                  </a:cubicBezTo>
                  <a:cubicBezTo>
                    <a:pt x="9839" y="63107"/>
                    <a:pt x="11399" y="62603"/>
                    <a:pt x="12943" y="61412"/>
                  </a:cubicBezTo>
                  <a:cubicBezTo>
                    <a:pt x="19873" y="56032"/>
                    <a:pt x="25648" y="52020"/>
                    <a:pt x="25648" y="52019"/>
                  </a:cubicBezTo>
                  <a:lnTo>
                    <a:pt x="25648" y="52019"/>
                  </a:lnTo>
                  <a:cubicBezTo>
                    <a:pt x="25648" y="52020"/>
                    <a:pt x="21362" y="88646"/>
                    <a:pt x="20481" y="93935"/>
                  </a:cubicBezTo>
                  <a:cubicBezTo>
                    <a:pt x="19762" y="98249"/>
                    <a:pt x="23673" y="101193"/>
                    <a:pt x="27736" y="101193"/>
                  </a:cubicBezTo>
                  <a:cubicBezTo>
                    <a:pt x="31231" y="101193"/>
                    <a:pt x="34838" y="99016"/>
                    <a:pt x="35709" y="93661"/>
                  </a:cubicBezTo>
                  <a:cubicBezTo>
                    <a:pt x="37685" y="81625"/>
                    <a:pt x="40177" y="71473"/>
                    <a:pt x="40177" y="71473"/>
                  </a:cubicBezTo>
                  <a:cubicBezTo>
                    <a:pt x="40177" y="71473"/>
                    <a:pt x="43612" y="86397"/>
                    <a:pt x="46013" y="95637"/>
                  </a:cubicBezTo>
                  <a:cubicBezTo>
                    <a:pt x="46979" y="99355"/>
                    <a:pt x="50062" y="101149"/>
                    <a:pt x="53204" y="101149"/>
                  </a:cubicBezTo>
                  <a:cubicBezTo>
                    <a:pt x="57869" y="101149"/>
                    <a:pt x="62663" y="97193"/>
                    <a:pt x="60846" y="89710"/>
                  </a:cubicBezTo>
                  <a:cubicBezTo>
                    <a:pt x="57807" y="77157"/>
                    <a:pt x="53004" y="50896"/>
                    <a:pt x="53004" y="50895"/>
                  </a:cubicBezTo>
                  <a:lnTo>
                    <a:pt x="53004" y="50895"/>
                  </a:lnTo>
                  <a:cubicBezTo>
                    <a:pt x="53005" y="50895"/>
                    <a:pt x="60968" y="57521"/>
                    <a:pt x="66135" y="61168"/>
                  </a:cubicBezTo>
                  <a:cubicBezTo>
                    <a:pt x="67142" y="61861"/>
                    <a:pt x="68317" y="62177"/>
                    <a:pt x="69501" y="62177"/>
                  </a:cubicBezTo>
                  <a:cubicBezTo>
                    <a:pt x="71070" y="62177"/>
                    <a:pt x="72656" y="61622"/>
                    <a:pt x="73886" y="60652"/>
                  </a:cubicBezTo>
                  <a:cubicBezTo>
                    <a:pt x="76561" y="58554"/>
                    <a:pt x="77564" y="54542"/>
                    <a:pt x="73126" y="50044"/>
                  </a:cubicBezTo>
                  <a:cubicBezTo>
                    <a:pt x="64007" y="40773"/>
                    <a:pt x="49843" y="29496"/>
                    <a:pt x="49843" y="29496"/>
                  </a:cubicBezTo>
                  <a:cubicBezTo>
                    <a:pt x="49843" y="29496"/>
                    <a:pt x="57989" y="24451"/>
                    <a:pt x="55466" y="12991"/>
                  </a:cubicBezTo>
                  <a:cubicBezTo>
                    <a:pt x="53556" y="4309"/>
                    <a:pt x="46035" y="0"/>
                    <a:pt x="390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18"/>
            <p:cNvSpPr/>
            <p:nvPr/>
          </p:nvSpPr>
          <p:spPr>
            <a:xfrm>
              <a:off x="1377000" y="1627075"/>
              <a:ext cx="846550" cy="688475"/>
            </a:xfrm>
            <a:custGeom>
              <a:rect b="b" l="l" r="r" t="t"/>
              <a:pathLst>
                <a:path extrusionOk="0" h="27539" w="33862">
                  <a:moveTo>
                    <a:pt x="2098" y="26353"/>
                  </a:moveTo>
                  <a:cubicBezTo>
                    <a:pt x="1" y="20882"/>
                    <a:pt x="852" y="13709"/>
                    <a:pt x="7083" y="7204"/>
                  </a:cubicBezTo>
                  <a:cubicBezTo>
                    <a:pt x="14013" y="0"/>
                    <a:pt x="30336" y="2979"/>
                    <a:pt x="33284" y="16383"/>
                  </a:cubicBezTo>
                  <a:cubicBezTo>
                    <a:pt x="33801" y="18694"/>
                    <a:pt x="33862" y="20760"/>
                    <a:pt x="33649" y="22554"/>
                  </a:cubicBezTo>
                  <a:lnTo>
                    <a:pt x="32464" y="22311"/>
                  </a:lnTo>
                  <a:cubicBezTo>
                    <a:pt x="29576" y="21915"/>
                    <a:pt x="26658" y="22675"/>
                    <a:pt x="23862" y="23557"/>
                  </a:cubicBezTo>
                  <a:cubicBezTo>
                    <a:pt x="20032" y="24773"/>
                    <a:pt x="16263" y="26201"/>
                    <a:pt x="12311" y="26900"/>
                  </a:cubicBezTo>
                  <a:cubicBezTo>
                    <a:pt x="8907" y="27508"/>
                    <a:pt x="5320" y="27539"/>
                    <a:pt x="2098" y="263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18"/>
            <p:cNvSpPr/>
            <p:nvPr/>
          </p:nvSpPr>
          <p:spPr>
            <a:xfrm>
              <a:off x="791125" y="2174950"/>
              <a:ext cx="1970425" cy="1348075"/>
            </a:xfrm>
            <a:custGeom>
              <a:rect b="b" l="l" r="r" t="t"/>
              <a:pathLst>
                <a:path extrusionOk="0" h="53923" w="78817">
                  <a:moveTo>
                    <a:pt x="25533" y="4438"/>
                  </a:moveTo>
                  <a:cubicBezTo>
                    <a:pt x="28755" y="5624"/>
                    <a:pt x="32342" y="5593"/>
                    <a:pt x="35746" y="4985"/>
                  </a:cubicBezTo>
                  <a:cubicBezTo>
                    <a:pt x="39698" y="4286"/>
                    <a:pt x="43467" y="2858"/>
                    <a:pt x="47297" y="1642"/>
                  </a:cubicBezTo>
                  <a:cubicBezTo>
                    <a:pt x="50093" y="760"/>
                    <a:pt x="53011" y="0"/>
                    <a:pt x="55899" y="396"/>
                  </a:cubicBezTo>
                  <a:lnTo>
                    <a:pt x="57084" y="639"/>
                  </a:lnTo>
                  <a:cubicBezTo>
                    <a:pt x="56294" y="7751"/>
                    <a:pt x="51096" y="10973"/>
                    <a:pt x="51096" y="10973"/>
                  </a:cubicBezTo>
                  <a:cubicBezTo>
                    <a:pt x="51096" y="10973"/>
                    <a:pt x="65260" y="22220"/>
                    <a:pt x="74379" y="31521"/>
                  </a:cubicBezTo>
                  <a:cubicBezTo>
                    <a:pt x="78817" y="36019"/>
                    <a:pt x="77814" y="40031"/>
                    <a:pt x="75139" y="42129"/>
                  </a:cubicBezTo>
                  <a:cubicBezTo>
                    <a:pt x="72981" y="43831"/>
                    <a:pt x="69729" y="44256"/>
                    <a:pt x="67388" y="42645"/>
                  </a:cubicBezTo>
                  <a:cubicBezTo>
                    <a:pt x="62221" y="38998"/>
                    <a:pt x="54257" y="32372"/>
                    <a:pt x="54257" y="32372"/>
                  </a:cubicBezTo>
                  <a:cubicBezTo>
                    <a:pt x="54257" y="32372"/>
                    <a:pt x="55959" y="41612"/>
                    <a:pt x="57965" y="51734"/>
                  </a:cubicBezTo>
                  <a:cubicBezTo>
                    <a:pt x="53862" y="52646"/>
                    <a:pt x="49637" y="53922"/>
                    <a:pt x="45868" y="52311"/>
                  </a:cubicBezTo>
                  <a:cubicBezTo>
                    <a:pt x="43072" y="51126"/>
                    <a:pt x="41096" y="48542"/>
                    <a:pt x="38391" y="47266"/>
                  </a:cubicBezTo>
                  <a:cubicBezTo>
                    <a:pt x="34348" y="45320"/>
                    <a:pt x="29454" y="46597"/>
                    <a:pt x="25564" y="48785"/>
                  </a:cubicBezTo>
                  <a:cubicBezTo>
                    <a:pt x="25381" y="48877"/>
                    <a:pt x="25229" y="48998"/>
                    <a:pt x="25047" y="49089"/>
                  </a:cubicBezTo>
                  <a:cubicBezTo>
                    <a:pt x="25047" y="42889"/>
                    <a:pt x="26901" y="33496"/>
                    <a:pt x="26901" y="33496"/>
                  </a:cubicBezTo>
                  <a:cubicBezTo>
                    <a:pt x="26901" y="33496"/>
                    <a:pt x="21126" y="37509"/>
                    <a:pt x="14196" y="42889"/>
                  </a:cubicBezTo>
                  <a:cubicBezTo>
                    <a:pt x="7265" y="48238"/>
                    <a:pt x="1" y="39727"/>
                    <a:pt x="5624" y="33983"/>
                  </a:cubicBezTo>
                  <a:cubicBezTo>
                    <a:pt x="8998" y="30518"/>
                    <a:pt x="14044" y="26961"/>
                    <a:pt x="30153" y="10791"/>
                  </a:cubicBezTo>
                  <a:cubicBezTo>
                    <a:pt x="28117" y="9210"/>
                    <a:pt x="26506" y="7022"/>
                    <a:pt x="25533" y="44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18"/>
            <p:cNvSpPr/>
            <p:nvPr/>
          </p:nvSpPr>
          <p:spPr>
            <a:xfrm>
              <a:off x="1301025" y="3823900"/>
              <a:ext cx="443800" cy="519050"/>
            </a:xfrm>
            <a:custGeom>
              <a:rect b="b" l="l" r="r" t="t"/>
              <a:pathLst>
                <a:path extrusionOk="0" h="20762" w="17752">
                  <a:moveTo>
                    <a:pt x="2554" y="457"/>
                  </a:moveTo>
                  <a:cubicBezTo>
                    <a:pt x="5745" y="1"/>
                    <a:pt x="8997" y="153"/>
                    <a:pt x="12159" y="852"/>
                  </a:cubicBezTo>
                  <a:cubicBezTo>
                    <a:pt x="14043" y="1277"/>
                    <a:pt x="15897" y="1916"/>
                    <a:pt x="17751" y="2554"/>
                  </a:cubicBezTo>
                  <a:cubicBezTo>
                    <a:pt x="17356" y="4651"/>
                    <a:pt x="16931" y="6901"/>
                    <a:pt x="16566" y="9180"/>
                  </a:cubicBezTo>
                  <a:cubicBezTo>
                    <a:pt x="14681" y="20761"/>
                    <a:pt x="0" y="17478"/>
                    <a:pt x="1338" y="9454"/>
                  </a:cubicBezTo>
                  <a:cubicBezTo>
                    <a:pt x="1551" y="8116"/>
                    <a:pt x="2006" y="4743"/>
                    <a:pt x="2554" y="4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18"/>
            <p:cNvSpPr/>
            <p:nvPr/>
          </p:nvSpPr>
          <p:spPr>
            <a:xfrm>
              <a:off x="1931725" y="3865700"/>
              <a:ext cx="487875" cy="468125"/>
            </a:xfrm>
            <a:custGeom>
              <a:rect b="b" l="l" r="r" t="t"/>
              <a:pathLst>
                <a:path extrusionOk="0" h="18725" w="19515">
                  <a:moveTo>
                    <a:pt x="15655" y="1"/>
                  </a:moveTo>
                  <a:lnTo>
                    <a:pt x="16475" y="3557"/>
                  </a:lnTo>
                  <a:cubicBezTo>
                    <a:pt x="19515" y="16080"/>
                    <a:pt x="4043" y="18724"/>
                    <a:pt x="1642" y="9484"/>
                  </a:cubicBezTo>
                  <a:lnTo>
                    <a:pt x="1" y="2949"/>
                  </a:lnTo>
                  <a:lnTo>
                    <a:pt x="670" y="3040"/>
                  </a:lnTo>
                  <a:cubicBezTo>
                    <a:pt x="5837" y="3618"/>
                    <a:pt x="10852" y="2128"/>
                    <a:pt x="156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18"/>
            <p:cNvSpPr/>
            <p:nvPr/>
          </p:nvSpPr>
          <p:spPr>
            <a:xfrm>
              <a:off x="2054825" y="2486500"/>
              <a:ext cx="19800" cy="20550"/>
            </a:xfrm>
            <a:custGeom>
              <a:rect b="b" l="l" r="r" t="t"/>
              <a:pathLst>
                <a:path extrusionOk="0" h="822" w="792">
                  <a:moveTo>
                    <a:pt x="402" y="1"/>
                  </a:moveTo>
                  <a:cubicBezTo>
                    <a:pt x="349" y="1"/>
                    <a:pt x="295" y="11"/>
                    <a:pt x="244" y="31"/>
                  </a:cubicBezTo>
                  <a:cubicBezTo>
                    <a:pt x="183" y="61"/>
                    <a:pt x="153" y="92"/>
                    <a:pt x="92" y="122"/>
                  </a:cubicBezTo>
                  <a:cubicBezTo>
                    <a:pt x="31" y="213"/>
                    <a:pt x="1" y="305"/>
                    <a:pt x="1" y="426"/>
                  </a:cubicBezTo>
                  <a:cubicBezTo>
                    <a:pt x="1" y="517"/>
                    <a:pt x="31" y="609"/>
                    <a:pt x="92" y="700"/>
                  </a:cubicBezTo>
                  <a:cubicBezTo>
                    <a:pt x="183" y="761"/>
                    <a:pt x="274" y="821"/>
                    <a:pt x="396" y="821"/>
                  </a:cubicBezTo>
                  <a:cubicBezTo>
                    <a:pt x="457" y="821"/>
                    <a:pt x="487" y="821"/>
                    <a:pt x="548" y="791"/>
                  </a:cubicBezTo>
                  <a:cubicBezTo>
                    <a:pt x="609" y="761"/>
                    <a:pt x="639" y="730"/>
                    <a:pt x="670" y="700"/>
                  </a:cubicBezTo>
                  <a:cubicBezTo>
                    <a:pt x="761" y="609"/>
                    <a:pt x="791" y="517"/>
                    <a:pt x="791" y="426"/>
                  </a:cubicBezTo>
                  <a:cubicBezTo>
                    <a:pt x="791" y="305"/>
                    <a:pt x="761" y="213"/>
                    <a:pt x="670" y="122"/>
                  </a:cubicBezTo>
                  <a:cubicBezTo>
                    <a:pt x="609" y="41"/>
                    <a:pt x="507" y="1"/>
                    <a:pt x="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18"/>
            <p:cNvSpPr/>
            <p:nvPr/>
          </p:nvSpPr>
          <p:spPr>
            <a:xfrm>
              <a:off x="2082950" y="2512625"/>
              <a:ext cx="466600" cy="409325"/>
            </a:xfrm>
            <a:custGeom>
              <a:rect b="b" l="l" r="r" t="t"/>
              <a:pathLst>
                <a:path extrusionOk="0" h="16373" w="18664">
                  <a:moveTo>
                    <a:pt x="444" y="0"/>
                  </a:moveTo>
                  <a:cubicBezTo>
                    <a:pt x="336" y="0"/>
                    <a:pt x="232" y="46"/>
                    <a:pt x="153" y="141"/>
                  </a:cubicBezTo>
                  <a:cubicBezTo>
                    <a:pt x="1" y="293"/>
                    <a:pt x="1" y="567"/>
                    <a:pt x="183" y="719"/>
                  </a:cubicBezTo>
                  <a:cubicBezTo>
                    <a:pt x="274" y="779"/>
                    <a:pt x="365" y="810"/>
                    <a:pt x="456" y="810"/>
                  </a:cubicBezTo>
                  <a:cubicBezTo>
                    <a:pt x="548" y="810"/>
                    <a:pt x="669" y="749"/>
                    <a:pt x="760" y="658"/>
                  </a:cubicBezTo>
                  <a:cubicBezTo>
                    <a:pt x="912" y="506"/>
                    <a:pt x="882" y="263"/>
                    <a:pt x="730" y="111"/>
                  </a:cubicBezTo>
                  <a:cubicBezTo>
                    <a:pt x="643" y="38"/>
                    <a:pt x="542" y="0"/>
                    <a:pt x="444" y="0"/>
                  </a:cubicBezTo>
                  <a:close/>
                  <a:moveTo>
                    <a:pt x="1629" y="1034"/>
                  </a:moveTo>
                  <a:cubicBezTo>
                    <a:pt x="1522" y="1034"/>
                    <a:pt x="1417" y="1079"/>
                    <a:pt x="1338" y="1175"/>
                  </a:cubicBezTo>
                  <a:cubicBezTo>
                    <a:pt x="1186" y="1357"/>
                    <a:pt x="1216" y="1600"/>
                    <a:pt x="1368" y="1752"/>
                  </a:cubicBezTo>
                  <a:cubicBezTo>
                    <a:pt x="1429" y="1813"/>
                    <a:pt x="1551" y="1843"/>
                    <a:pt x="1642" y="1843"/>
                  </a:cubicBezTo>
                  <a:cubicBezTo>
                    <a:pt x="1733" y="1843"/>
                    <a:pt x="1855" y="1813"/>
                    <a:pt x="1946" y="1691"/>
                  </a:cubicBezTo>
                  <a:cubicBezTo>
                    <a:pt x="2098" y="1539"/>
                    <a:pt x="2067" y="1296"/>
                    <a:pt x="1915" y="1144"/>
                  </a:cubicBezTo>
                  <a:cubicBezTo>
                    <a:pt x="1828" y="1072"/>
                    <a:pt x="1728" y="1034"/>
                    <a:pt x="1629" y="1034"/>
                  </a:cubicBezTo>
                  <a:close/>
                  <a:moveTo>
                    <a:pt x="2831" y="2078"/>
                  </a:moveTo>
                  <a:cubicBezTo>
                    <a:pt x="2718" y="2078"/>
                    <a:pt x="2607" y="2124"/>
                    <a:pt x="2523" y="2208"/>
                  </a:cubicBezTo>
                  <a:cubicBezTo>
                    <a:pt x="2371" y="2390"/>
                    <a:pt x="2371" y="2634"/>
                    <a:pt x="2554" y="2786"/>
                  </a:cubicBezTo>
                  <a:cubicBezTo>
                    <a:pt x="2645" y="2846"/>
                    <a:pt x="2736" y="2877"/>
                    <a:pt x="2827" y="2877"/>
                  </a:cubicBezTo>
                  <a:cubicBezTo>
                    <a:pt x="2949" y="2877"/>
                    <a:pt x="3040" y="2846"/>
                    <a:pt x="3131" y="2755"/>
                  </a:cubicBezTo>
                  <a:cubicBezTo>
                    <a:pt x="3283" y="2573"/>
                    <a:pt x="3253" y="2330"/>
                    <a:pt x="3101" y="2178"/>
                  </a:cubicBezTo>
                  <a:cubicBezTo>
                    <a:pt x="3019" y="2109"/>
                    <a:pt x="2924" y="2078"/>
                    <a:pt x="2831" y="2078"/>
                  </a:cubicBezTo>
                  <a:close/>
                  <a:moveTo>
                    <a:pt x="4012" y="3111"/>
                  </a:moveTo>
                  <a:cubicBezTo>
                    <a:pt x="3903" y="3111"/>
                    <a:pt x="3792" y="3158"/>
                    <a:pt x="3709" y="3241"/>
                  </a:cubicBezTo>
                  <a:cubicBezTo>
                    <a:pt x="3557" y="3424"/>
                    <a:pt x="3557" y="3667"/>
                    <a:pt x="3739" y="3819"/>
                  </a:cubicBezTo>
                  <a:cubicBezTo>
                    <a:pt x="3830" y="3880"/>
                    <a:pt x="3922" y="3910"/>
                    <a:pt x="4013" y="3910"/>
                  </a:cubicBezTo>
                  <a:cubicBezTo>
                    <a:pt x="4104" y="3910"/>
                    <a:pt x="4226" y="3880"/>
                    <a:pt x="4317" y="3789"/>
                  </a:cubicBezTo>
                  <a:cubicBezTo>
                    <a:pt x="4469" y="3606"/>
                    <a:pt x="4438" y="3363"/>
                    <a:pt x="4256" y="3211"/>
                  </a:cubicBezTo>
                  <a:cubicBezTo>
                    <a:pt x="4187" y="3143"/>
                    <a:pt x="4101" y="3111"/>
                    <a:pt x="4012" y="3111"/>
                  </a:cubicBezTo>
                  <a:close/>
                  <a:moveTo>
                    <a:pt x="5187" y="4145"/>
                  </a:moveTo>
                  <a:cubicBezTo>
                    <a:pt x="5074" y="4145"/>
                    <a:pt x="4961" y="4191"/>
                    <a:pt x="4894" y="4275"/>
                  </a:cubicBezTo>
                  <a:cubicBezTo>
                    <a:pt x="4742" y="4457"/>
                    <a:pt x="4742" y="4700"/>
                    <a:pt x="4925" y="4852"/>
                  </a:cubicBezTo>
                  <a:cubicBezTo>
                    <a:pt x="4985" y="4913"/>
                    <a:pt x="5107" y="4944"/>
                    <a:pt x="5198" y="4944"/>
                  </a:cubicBezTo>
                  <a:cubicBezTo>
                    <a:pt x="5289" y="4944"/>
                    <a:pt x="5411" y="4913"/>
                    <a:pt x="5502" y="4822"/>
                  </a:cubicBezTo>
                  <a:cubicBezTo>
                    <a:pt x="5654" y="4640"/>
                    <a:pt x="5624" y="4396"/>
                    <a:pt x="5441" y="4244"/>
                  </a:cubicBezTo>
                  <a:cubicBezTo>
                    <a:pt x="5373" y="4176"/>
                    <a:pt x="5280" y="4145"/>
                    <a:pt x="5187" y="4145"/>
                  </a:cubicBezTo>
                  <a:close/>
                  <a:moveTo>
                    <a:pt x="6393" y="5181"/>
                  </a:moveTo>
                  <a:cubicBezTo>
                    <a:pt x="6282" y="5181"/>
                    <a:pt x="6166" y="5235"/>
                    <a:pt x="6080" y="5339"/>
                  </a:cubicBezTo>
                  <a:cubicBezTo>
                    <a:pt x="5928" y="5491"/>
                    <a:pt x="5928" y="5734"/>
                    <a:pt x="6110" y="5886"/>
                  </a:cubicBezTo>
                  <a:cubicBezTo>
                    <a:pt x="6171" y="5977"/>
                    <a:pt x="6292" y="6007"/>
                    <a:pt x="6384" y="6007"/>
                  </a:cubicBezTo>
                  <a:cubicBezTo>
                    <a:pt x="6475" y="6007"/>
                    <a:pt x="6596" y="5947"/>
                    <a:pt x="6688" y="5855"/>
                  </a:cubicBezTo>
                  <a:cubicBezTo>
                    <a:pt x="6840" y="5703"/>
                    <a:pt x="6809" y="5430"/>
                    <a:pt x="6627" y="5278"/>
                  </a:cubicBezTo>
                  <a:cubicBezTo>
                    <a:pt x="6561" y="5212"/>
                    <a:pt x="6478" y="5181"/>
                    <a:pt x="6393" y="5181"/>
                  </a:cubicBezTo>
                  <a:close/>
                  <a:moveTo>
                    <a:pt x="7569" y="6227"/>
                  </a:moveTo>
                  <a:cubicBezTo>
                    <a:pt x="7460" y="6227"/>
                    <a:pt x="7349" y="6272"/>
                    <a:pt x="7265" y="6372"/>
                  </a:cubicBezTo>
                  <a:cubicBezTo>
                    <a:pt x="7113" y="6524"/>
                    <a:pt x="7113" y="6798"/>
                    <a:pt x="7296" y="6919"/>
                  </a:cubicBezTo>
                  <a:cubicBezTo>
                    <a:pt x="7356" y="7010"/>
                    <a:pt x="7478" y="7041"/>
                    <a:pt x="7569" y="7041"/>
                  </a:cubicBezTo>
                  <a:cubicBezTo>
                    <a:pt x="7660" y="7041"/>
                    <a:pt x="7782" y="6980"/>
                    <a:pt x="7873" y="6889"/>
                  </a:cubicBezTo>
                  <a:cubicBezTo>
                    <a:pt x="8025" y="6737"/>
                    <a:pt x="7995" y="6463"/>
                    <a:pt x="7812" y="6311"/>
                  </a:cubicBezTo>
                  <a:cubicBezTo>
                    <a:pt x="7744" y="6257"/>
                    <a:pt x="7657" y="6227"/>
                    <a:pt x="7569" y="6227"/>
                  </a:cubicBezTo>
                  <a:close/>
                  <a:moveTo>
                    <a:pt x="8727" y="7265"/>
                  </a:moveTo>
                  <a:cubicBezTo>
                    <a:pt x="8619" y="7265"/>
                    <a:pt x="8514" y="7310"/>
                    <a:pt x="8451" y="7406"/>
                  </a:cubicBezTo>
                  <a:cubicBezTo>
                    <a:pt x="8299" y="7558"/>
                    <a:pt x="8299" y="7831"/>
                    <a:pt x="8481" y="7983"/>
                  </a:cubicBezTo>
                  <a:cubicBezTo>
                    <a:pt x="8542" y="8044"/>
                    <a:pt x="8663" y="8074"/>
                    <a:pt x="8755" y="8074"/>
                  </a:cubicBezTo>
                  <a:cubicBezTo>
                    <a:pt x="8846" y="8074"/>
                    <a:pt x="8967" y="8014"/>
                    <a:pt x="9058" y="7922"/>
                  </a:cubicBezTo>
                  <a:cubicBezTo>
                    <a:pt x="9210" y="7770"/>
                    <a:pt x="9180" y="7497"/>
                    <a:pt x="8998" y="7375"/>
                  </a:cubicBezTo>
                  <a:cubicBezTo>
                    <a:pt x="8925" y="7303"/>
                    <a:pt x="8825" y="7265"/>
                    <a:pt x="8727" y="7265"/>
                  </a:cubicBezTo>
                  <a:close/>
                  <a:moveTo>
                    <a:pt x="9912" y="8298"/>
                  </a:moveTo>
                  <a:cubicBezTo>
                    <a:pt x="9805" y="8298"/>
                    <a:pt x="9700" y="8344"/>
                    <a:pt x="9636" y="8439"/>
                  </a:cubicBezTo>
                  <a:cubicBezTo>
                    <a:pt x="9484" y="8591"/>
                    <a:pt x="9484" y="8865"/>
                    <a:pt x="9666" y="9017"/>
                  </a:cubicBezTo>
                  <a:cubicBezTo>
                    <a:pt x="9727" y="9077"/>
                    <a:pt x="9849" y="9108"/>
                    <a:pt x="9940" y="9108"/>
                  </a:cubicBezTo>
                  <a:cubicBezTo>
                    <a:pt x="10031" y="9108"/>
                    <a:pt x="10153" y="9047"/>
                    <a:pt x="10244" y="8956"/>
                  </a:cubicBezTo>
                  <a:cubicBezTo>
                    <a:pt x="10365" y="8804"/>
                    <a:pt x="10365" y="8561"/>
                    <a:pt x="10183" y="8409"/>
                  </a:cubicBezTo>
                  <a:cubicBezTo>
                    <a:pt x="10111" y="8336"/>
                    <a:pt x="10010" y="8298"/>
                    <a:pt x="9912" y="8298"/>
                  </a:cubicBezTo>
                  <a:close/>
                  <a:moveTo>
                    <a:pt x="11098" y="9332"/>
                  </a:moveTo>
                  <a:cubicBezTo>
                    <a:pt x="10990" y="9332"/>
                    <a:pt x="10885" y="9377"/>
                    <a:pt x="10821" y="9473"/>
                  </a:cubicBezTo>
                  <a:cubicBezTo>
                    <a:pt x="10669" y="9655"/>
                    <a:pt x="10669" y="9898"/>
                    <a:pt x="10852" y="10050"/>
                  </a:cubicBezTo>
                  <a:cubicBezTo>
                    <a:pt x="10913" y="10111"/>
                    <a:pt x="11004" y="10141"/>
                    <a:pt x="11125" y="10141"/>
                  </a:cubicBezTo>
                  <a:cubicBezTo>
                    <a:pt x="11217" y="10141"/>
                    <a:pt x="11338" y="10111"/>
                    <a:pt x="11429" y="10020"/>
                  </a:cubicBezTo>
                  <a:cubicBezTo>
                    <a:pt x="11551" y="9837"/>
                    <a:pt x="11551" y="9594"/>
                    <a:pt x="11369" y="9442"/>
                  </a:cubicBezTo>
                  <a:cubicBezTo>
                    <a:pt x="11296" y="9370"/>
                    <a:pt x="11196" y="9332"/>
                    <a:pt x="11098" y="9332"/>
                  </a:cubicBezTo>
                  <a:close/>
                  <a:moveTo>
                    <a:pt x="12300" y="10376"/>
                  </a:moveTo>
                  <a:cubicBezTo>
                    <a:pt x="12186" y="10376"/>
                    <a:pt x="12074" y="10422"/>
                    <a:pt x="12007" y="10506"/>
                  </a:cubicBezTo>
                  <a:cubicBezTo>
                    <a:pt x="11855" y="10688"/>
                    <a:pt x="11855" y="10932"/>
                    <a:pt x="12037" y="11084"/>
                  </a:cubicBezTo>
                  <a:cubicBezTo>
                    <a:pt x="12098" y="11144"/>
                    <a:pt x="12189" y="11175"/>
                    <a:pt x="12311" y="11175"/>
                  </a:cubicBezTo>
                  <a:cubicBezTo>
                    <a:pt x="12402" y="11175"/>
                    <a:pt x="12524" y="11144"/>
                    <a:pt x="12615" y="11053"/>
                  </a:cubicBezTo>
                  <a:cubicBezTo>
                    <a:pt x="12736" y="10871"/>
                    <a:pt x="12736" y="10628"/>
                    <a:pt x="12554" y="10476"/>
                  </a:cubicBezTo>
                  <a:cubicBezTo>
                    <a:pt x="12486" y="10407"/>
                    <a:pt x="12392" y="10376"/>
                    <a:pt x="12300" y="10376"/>
                  </a:cubicBezTo>
                  <a:close/>
                  <a:moveTo>
                    <a:pt x="13485" y="11409"/>
                  </a:moveTo>
                  <a:cubicBezTo>
                    <a:pt x="13372" y="11409"/>
                    <a:pt x="13259" y="11456"/>
                    <a:pt x="13192" y="11539"/>
                  </a:cubicBezTo>
                  <a:cubicBezTo>
                    <a:pt x="13040" y="11722"/>
                    <a:pt x="13040" y="11965"/>
                    <a:pt x="13223" y="12117"/>
                  </a:cubicBezTo>
                  <a:cubicBezTo>
                    <a:pt x="13283" y="12178"/>
                    <a:pt x="13375" y="12208"/>
                    <a:pt x="13496" y="12208"/>
                  </a:cubicBezTo>
                  <a:cubicBezTo>
                    <a:pt x="13587" y="12208"/>
                    <a:pt x="13709" y="12178"/>
                    <a:pt x="13800" y="12087"/>
                  </a:cubicBezTo>
                  <a:cubicBezTo>
                    <a:pt x="13922" y="11904"/>
                    <a:pt x="13922" y="11661"/>
                    <a:pt x="13739" y="11509"/>
                  </a:cubicBezTo>
                  <a:cubicBezTo>
                    <a:pt x="13671" y="11441"/>
                    <a:pt x="13578" y="11409"/>
                    <a:pt x="13485" y="11409"/>
                  </a:cubicBezTo>
                  <a:close/>
                  <a:moveTo>
                    <a:pt x="14668" y="12443"/>
                  </a:moveTo>
                  <a:cubicBezTo>
                    <a:pt x="14551" y="12443"/>
                    <a:pt x="14431" y="12489"/>
                    <a:pt x="14347" y="12573"/>
                  </a:cubicBezTo>
                  <a:cubicBezTo>
                    <a:pt x="14226" y="12755"/>
                    <a:pt x="14226" y="12998"/>
                    <a:pt x="14408" y="13150"/>
                  </a:cubicBezTo>
                  <a:cubicBezTo>
                    <a:pt x="14469" y="13211"/>
                    <a:pt x="14560" y="13242"/>
                    <a:pt x="14682" y="13242"/>
                  </a:cubicBezTo>
                  <a:cubicBezTo>
                    <a:pt x="14773" y="13242"/>
                    <a:pt x="14894" y="13211"/>
                    <a:pt x="14986" y="13120"/>
                  </a:cubicBezTo>
                  <a:cubicBezTo>
                    <a:pt x="15107" y="12938"/>
                    <a:pt x="15107" y="12694"/>
                    <a:pt x="14925" y="12542"/>
                  </a:cubicBezTo>
                  <a:cubicBezTo>
                    <a:pt x="14856" y="12474"/>
                    <a:pt x="14763" y="12443"/>
                    <a:pt x="14668" y="12443"/>
                  </a:cubicBezTo>
                  <a:close/>
                  <a:moveTo>
                    <a:pt x="15865" y="13479"/>
                  </a:moveTo>
                  <a:cubicBezTo>
                    <a:pt x="15745" y="13479"/>
                    <a:pt x="15619" y="13533"/>
                    <a:pt x="15533" y="13637"/>
                  </a:cubicBezTo>
                  <a:cubicBezTo>
                    <a:pt x="15411" y="13789"/>
                    <a:pt x="15411" y="14032"/>
                    <a:pt x="15594" y="14184"/>
                  </a:cubicBezTo>
                  <a:cubicBezTo>
                    <a:pt x="15654" y="14245"/>
                    <a:pt x="15746" y="14305"/>
                    <a:pt x="15837" y="14305"/>
                  </a:cubicBezTo>
                  <a:cubicBezTo>
                    <a:pt x="15958" y="14305"/>
                    <a:pt x="16080" y="14245"/>
                    <a:pt x="16171" y="14153"/>
                  </a:cubicBezTo>
                  <a:cubicBezTo>
                    <a:pt x="16293" y="14001"/>
                    <a:pt x="16293" y="13728"/>
                    <a:pt x="16110" y="13576"/>
                  </a:cubicBezTo>
                  <a:cubicBezTo>
                    <a:pt x="16045" y="13510"/>
                    <a:pt x="15956" y="13479"/>
                    <a:pt x="15865" y="13479"/>
                  </a:cubicBezTo>
                  <a:close/>
                  <a:moveTo>
                    <a:pt x="17042" y="14525"/>
                  </a:moveTo>
                  <a:cubicBezTo>
                    <a:pt x="16929" y="14525"/>
                    <a:pt x="16816" y="14570"/>
                    <a:pt x="16749" y="14670"/>
                  </a:cubicBezTo>
                  <a:cubicBezTo>
                    <a:pt x="16597" y="14822"/>
                    <a:pt x="16597" y="15096"/>
                    <a:pt x="16779" y="15217"/>
                  </a:cubicBezTo>
                  <a:cubicBezTo>
                    <a:pt x="16840" y="15308"/>
                    <a:pt x="16931" y="15339"/>
                    <a:pt x="17022" y="15339"/>
                  </a:cubicBezTo>
                  <a:cubicBezTo>
                    <a:pt x="17144" y="15339"/>
                    <a:pt x="17265" y="15278"/>
                    <a:pt x="17326" y="15187"/>
                  </a:cubicBezTo>
                  <a:cubicBezTo>
                    <a:pt x="17478" y="15035"/>
                    <a:pt x="17478" y="14761"/>
                    <a:pt x="17296" y="14609"/>
                  </a:cubicBezTo>
                  <a:cubicBezTo>
                    <a:pt x="17227" y="14555"/>
                    <a:pt x="17135" y="14525"/>
                    <a:pt x="17042" y="14525"/>
                  </a:cubicBezTo>
                  <a:close/>
                  <a:moveTo>
                    <a:pt x="18210" y="15563"/>
                  </a:moveTo>
                  <a:cubicBezTo>
                    <a:pt x="18103" y="15563"/>
                    <a:pt x="17998" y="15608"/>
                    <a:pt x="17934" y="15704"/>
                  </a:cubicBezTo>
                  <a:cubicBezTo>
                    <a:pt x="17782" y="15856"/>
                    <a:pt x="17782" y="16129"/>
                    <a:pt x="17964" y="16281"/>
                  </a:cubicBezTo>
                  <a:cubicBezTo>
                    <a:pt x="18025" y="16342"/>
                    <a:pt x="18116" y="16372"/>
                    <a:pt x="18238" y="16372"/>
                  </a:cubicBezTo>
                  <a:cubicBezTo>
                    <a:pt x="18329" y="16372"/>
                    <a:pt x="18451" y="16312"/>
                    <a:pt x="18512" y="16220"/>
                  </a:cubicBezTo>
                  <a:cubicBezTo>
                    <a:pt x="18664" y="16068"/>
                    <a:pt x="18664" y="15795"/>
                    <a:pt x="18481" y="15673"/>
                  </a:cubicBezTo>
                  <a:cubicBezTo>
                    <a:pt x="18409" y="15601"/>
                    <a:pt x="18308" y="15563"/>
                    <a:pt x="18210" y="155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18"/>
            <p:cNvSpPr/>
            <p:nvPr/>
          </p:nvSpPr>
          <p:spPr>
            <a:xfrm>
              <a:off x="2557875" y="2927425"/>
              <a:ext cx="20550" cy="20350"/>
            </a:xfrm>
            <a:custGeom>
              <a:rect b="b" l="l" r="r" t="t"/>
              <a:pathLst>
                <a:path extrusionOk="0" h="814" w="822">
                  <a:moveTo>
                    <a:pt x="411" y="1"/>
                  </a:moveTo>
                  <a:cubicBezTo>
                    <a:pt x="305" y="1"/>
                    <a:pt x="198" y="39"/>
                    <a:pt x="122" y="115"/>
                  </a:cubicBezTo>
                  <a:cubicBezTo>
                    <a:pt x="62" y="206"/>
                    <a:pt x="1" y="297"/>
                    <a:pt x="1" y="419"/>
                  </a:cubicBezTo>
                  <a:cubicBezTo>
                    <a:pt x="1" y="449"/>
                    <a:pt x="1" y="510"/>
                    <a:pt x="31" y="571"/>
                  </a:cubicBezTo>
                  <a:cubicBezTo>
                    <a:pt x="62" y="601"/>
                    <a:pt x="92" y="662"/>
                    <a:pt x="122" y="692"/>
                  </a:cubicBezTo>
                  <a:cubicBezTo>
                    <a:pt x="153" y="723"/>
                    <a:pt x="214" y="753"/>
                    <a:pt x="244" y="783"/>
                  </a:cubicBezTo>
                  <a:cubicBezTo>
                    <a:pt x="305" y="814"/>
                    <a:pt x="366" y="814"/>
                    <a:pt x="426" y="814"/>
                  </a:cubicBezTo>
                  <a:cubicBezTo>
                    <a:pt x="518" y="814"/>
                    <a:pt x="609" y="783"/>
                    <a:pt x="700" y="692"/>
                  </a:cubicBezTo>
                  <a:cubicBezTo>
                    <a:pt x="730" y="662"/>
                    <a:pt x="761" y="601"/>
                    <a:pt x="791" y="571"/>
                  </a:cubicBezTo>
                  <a:cubicBezTo>
                    <a:pt x="791" y="510"/>
                    <a:pt x="822" y="449"/>
                    <a:pt x="822" y="419"/>
                  </a:cubicBezTo>
                  <a:cubicBezTo>
                    <a:pt x="822" y="297"/>
                    <a:pt x="761" y="206"/>
                    <a:pt x="700" y="115"/>
                  </a:cubicBezTo>
                  <a:cubicBezTo>
                    <a:pt x="624" y="39"/>
                    <a:pt x="518"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18"/>
            <p:cNvSpPr/>
            <p:nvPr/>
          </p:nvSpPr>
          <p:spPr>
            <a:xfrm>
              <a:off x="2420350" y="2954875"/>
              <a:ext cx="129200" cy="141850"/>
            </a:xfrm>
            <a:custGeom>
              <a:rect b="b" l="l" r="r" t="t"/>
              <a:pathLst>
                <a:path extrusionOk="0" h="5674" w="5168">
                  <a:moveTo>
                    <a:pt x="4724" y="0"/>
                  </a:moveTo>
                  <a:cubicBezTo>
                    <a:pt x="4626" y="0"/>
                    <a:pt x="4525" y="38"/>
                    <a:pt x="4438" y="111"/>
                  </a:cubicBezTo>
                  <a:cubicBezTo>
                    <a:pt x="4286" y="263"/>
                    <a:pt x="4286" y="536"/>
                    <a:pt x="4438" y="688"/>
                  </a:cubicBezTo>
                  <a:cubicBezTo>
                    <a:pt x="4499" y="780"/>
                    <a:pt x="4620" y="810"/>
                    <a:pt x="4712" y="810"/>
                  </a:cubicBezTo>
                  <a:cubicBezTo>
                    <a:pt x="4833" y="810"/>
                    <a:pt x="4924" y="780"/>
                    <a:pt x="5016" y="688"/>
                  </a:cubicBezTo>
                  <a:cubicBezTo>
                    <a:pt x="5168" y="536"/>
                    <a:pt x="5168" y="293"/>
                    <a:pt x="5016" y="141"/>
                  </a:cubicBezTo>
                  <a:cubicBezTo>
                    <a:pt x="4936" y="46"/>
                    <a:pt x="4832" y="0"/>
                    <a:pt x="4724" y="0"/>
                  </a:cubicBezTo>
                  <a:close/>
                  <a:moveTo>
                    <a:pt x="3572" y="1152"/>
                  </a:moveTo>
                  <a:cubicBezTo>
                    <a:pt x="3465" y="1152"/>
                    <a:pt x="3359" y="1190"/>
                    <a:pt x="3283" y="1266"/>
                  </a:cubicBezTo>
                  <a:cubicBezTo>
                    <a:pt x="3131" y="1418"/>
                    <a:pt x="3131" y="1691"/>
                    <a:pt x="3283" y="1843"/>
                  </a:cubicBezTo>
                  <a:cubicBezTo>
                    <a:pt x="3374" y="1935"/>
                    <a:pt x="3465" y="1965"/>
                    <a:pt x="3587" y="1965"/>
                  </a:cubicBezTo>
                  <a:cubicBezTo>
                    <a:pt x="3678" y="1965"/>
                    <a:pt x="3769" y="1904"/>
                    <a:pt x="3860" y="1843"/>
                  </a:cubicBezTo>
                  <a:cubicBezTo>
                    <a:pt x="4012" y="1661"/>
                    <a:pt x="4012" y="1418"/>
                    <a:pt x="3860" y="1266"/>
                  </a:cubicBezTo>
                  <a:cubicBezTo>
                    <a:pt x="3785" y="1190"/>
                    <a:pt x="3678" y="1152"/>
                    <a:pt x="3572" y="1152"/>
                  </a:cubicBezTo>
                  <a:close/>
                  <a:moveTo>
                    <a:pt x="2462" y="2341"/>
                  </a:moveTo>
                  <a:cubicBezTo>
                    <a:pt x="2350" y="2341"/>
                    <a:pt x="2238" y="2386"/>
                    <a:pt x="2158" y="2482"/>
                  </a:cubicBezTo>
                  <a:cubicBezTo>
                    <a:pt x="2006" y="2634"/>
                    <a:pt x="2037" y="2877"/>
                    <a:pt x="2189" y="3029"/>
                  </a:cubicBezTo>
                  <a:cubicBezTo>
                    <a:pt x="2280" y="3120"/>
                    <a:pt x="2371" y="3150"/>
                    <a:pt x="2462" y="3150"/>
                  </a:cubicBezTo>
                  <a:cubicBezTo>
                    <a:pt x="2584" y="3150"/>
                    <a:pt x="2675" y="3090"/>
                    <a:pt x="2766" y="2999"/>
                  </a:cubicBezTo>
                  <a:cubicBezTo>
                    <a:pt x="2918" y="2847"/>
                    <a:pt x="2888" y="2603"/>
                    <a:pt x="2736" y="2451"/>
                  </a:cubicBezTo>
                  <a:cubicBezTo>
                    <a:pt x="2663" y="2379"/>
                    <a:pt x="2563" y="2341"/>
                    <a:pt x="2462" y="2341"/>
                  </a:cubicBezTo>
                  <a:close/>
                  <a:moveTo>
                    <a:pt x="1414" y="3570"/>
                  </a:moveTo>
                  <a:cubicBezTo>
                    <a:pt x="1296" y="3570"/>
                    <a:pt x="1181" y="3624"/>
                    <a:pt x="1094" y="3728"/>
                  </a:cubicBezTo>
                  <a:cubicBezTo>
                    <a:pt x="973" y="3910"/>
                    <a:pt x="1003" y="4154"/>
                    <a:pt x="1155" y="4306"/>
                  </a:cubicBezTo>
                  <a:cubicBezTo>
                    <a:pt x="1246" y="4366"/>
                    <a:pt x="1338" y="4397"/>
                    <a:pt x="1429" y="4397"/>
                  </a:cubicBezTo>
                  <a:cubicBezTo>
                    <a:pt x="1550" y="4397"/>
                    <a:pt x="1642" y="4336"/>
                    <a:pt x="1733" y="4214"/>
                  </a:cubicBezTo>
                  <a:cubicBezTo>
                    <a:pt x="1885" y="4062"/>
                    <a:pt x="1854" y="3789"/>
                    <a:pt x="1672" y="3667"/>
                  </a:cubicBezTo>
                  <a:cubicBezTo>
                    <a:pt x="1593" y="3602"/>
                    <a:pt x="1503" y="3570"/>
                    <a:pt x="1414" y="3570"/>
                  </a:cubicBezTo>
                  <a:close/>
                  <a:moveTo>
                    <a:pt x="460" y="4881"/>
                  </a:moveTo>
                  <a:cubicBezTo>
                    <a:pt x="330" y="4881"/>
                    <a:pt x="200" y="4948"/>
                    <a:pt x="122" y="5065"/>
                  </a:cubicBezTo>
                  <a:cubicBezTo>
                    <a:pt x="0" y="5248"/>
                    <a:pt x="61" y="5491"/>
                    <a:pt x="243" y="5613"/>
                  </a:cubicBezTo>
                  <a:cubicBezTo>
                    <a:pt x="304" y="5673"/>
                    <a:pt x="365" y="5673"/>
                    <a:pt x="456" y="5673"/>
                  </a:cubicBezTo>
                  <a:cubicBezTo>
                    <a:pt x="578" y="5673"/>
                    <a:pt x="730" y="5613"/>
                    <a:pt x="791" y="5521"/>
                  </a:cubicBezTo>
                  <a:cubicBezTo>
                    <a:pt x="912" y="5309"/>
                    <a:pt x="882" y="5065"/>
                    <a:pt x="669" y="4944"/>
                  </a:cubicBezTo>
                  <a:cubicBezTo>
                    <a:pt x="604" y="4901"/>
                    <a:pt x="532" y="4881"/>
                    <a:pt x="460" y="48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18"/>
            <p:cNvSpPr/>
            <p:nvPr/>
          </p:nvSpPr>
          <p:spPr>
            <a:xfrm>
              <a:off x="2401350" y="3112075"/>
              <a:ext cx="20550" cy="20350"/>
            </a:xfrm>
            <a:custGeom>
              <a:rect b="b" l="l" r="r" t="t"/>
              <a:pathLst>
                <a:path extrusionOk="0" h="814" w="822">
                  <a:moveTo>
                    <a:pt x="411" y="1"/>
                  </a:moveTo>
                  <a:cubicBezTo>
                    <a:pt x="357" y="1"/>
                    <a:pt x="304" y="8"/>
                    <a:pt x="244" y="24"/>
                  </a:cubicBezTo>
                  <a:cubicBezTo>
                    <a:pt x="213" y="54"/>
                    <a:pt x="152" y="84"/>
                    <a:pt x="122" y="115"/>
                  </a:cubicBezTo>
                  <a:cubicBezTo>
                    <a:pt x="92" y="145"/>
                    <a:pt x="61" y="176"/>
                    <a:pt x="31" y="236"/>
                  </a:cubicBezTo>
                  <a:cubicBezTo>
                    <a:pt x="31" y="297"/>
                    <a:pt x="0" y="358"/>
                    <a:pt x="0" y="388"/>
                  </a:cubicBezTo>
                  <a:cubicBezTo>
                    <a:pt x="0" y="449"/>
                    <a:pt x="31" y="510"/>
                    <a:pt x="31" y="540"/>
                  </a:cubicBezTo>
                  <a:cubicBezTo>
                    <a:pt x="61" y="601"/>
                    <a:pt x="92" y="632"/>
                    <a:pt x="122" y="692"/>
                  </a:cubicBezTo>
                  <a:cubicBezTo>
                    <a:pt x="213" y="753"/>
                    <a:pt x="304" y="814"/>
                    <a:pt x="426" y="814"/>
                  </a:cubicBezTo>
                  <a:cubicBezTo>
                    <a:pt x="456" y="814"/>
                    <a:pt x="517" y="784"/>
                    <a:pt x="578" y="784"/>
                  </a:cubicBezTo>
                  <a:cubicBezTo>
                    <a:pt x="608" y="753"/>
                    <a:pt x="669" y="723"/>
                    <a:pt x="699" y="692"/>
                  </a:cubicBezTo>
                  <a:cubicBezTo>
                    <a:pt x="730" y="632"/>
                    <a:pt x="760" y="601"/>
                    <a:pt x="791" y="540"/>
                  </a:cubicBezTo>
                  <a:cubicBezTo>
                    <a:pt x="821" y="510"/>
                    <a:pt x="821" y="449"/>
                    <a:pt x="821" y="388"/>
                  </a:cubicBezTo>
                  <a:cubicBezTo>
                    <a:pt x="821" y="358"/>
                    <a:pt x="821" y="297"/>
                    <a:pt x="791" y="236"/>
                  </a:cubicBezTo>
                  <a:cubicBezTo>
                    <a:pt x="760" y="176"/>
                    <a:pt x="730" y="145"/>
                    <a:pt x="699" y="115"/>
                  </a:cubicBezTo>
                  <a:cubicBezTo>
                    <a:pt x="669" y="84"/>
                    <a:pt x="608" y="54"/>
                    <a:pt x="578" y="24"/>
                  </a:cubicBezTo>
                  <a:cubicBezTo>
                    <a:pt x="517" y="8"/>
                    <a:pt x="464"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18"/>
            <p:cNvSpPr/>
            <p:nvPr/>
          </p:nvSpPr>
          <p:spPr>
            <a:xfrm>
              <a:off x="2108775" y="2893650"/>
              <a:ext cx="281950" cy="213700"/>
            </a:xfrm>
            <a:custGeom>
              <a:rect b="b" l="l" r="r" t="t"/>
              <a:pathLst>
                <a:path extrusionOk="0" h="8548" w="11278">
                  <a:moveTo>
                    <a:pt x="442" y="1"/>
                  </a:moveTo>
                  <a:cubicBezTo>
                    <a:pt x="325" y="1"/>
                    <a:pt x="209" y="55"/>
                    <a:pt x="123" y="159"/>
                  </a:cubicBezTo>
                  <a:cubicBezTo>
                    <a:pt x="1" y="341"/>
                    <a:pt x="31" y="615"/>
                    <a:pt x="214" y="736"/>
                  </a:cubicBezTo>
                  <a:cubicBezTo>
                    <a:pt x="275" y="797"/>
                    <a:pt x="366" y="827"/>
                    <a:pt x="457" y="827"/>
                  </a:cubicBezTo>
                  <a:cubicBezTo>
                    <a:pt x="579" y="827"/>
                    <a:pt x="700" y="767"/>
                    <a:pt x="791" y="645"/>
                  </a:cubicBezTo>
                  <a:cubicBezTo>
                    <a:pt x="913" y="463"/>
                    <a:pt x="882" y="219"/>
                    <a:pt x="700" y="98"/>
                  </a:cubicBezTo>
                  <a:cubicBezTo>
                    <a:pt x="621" y="32"/>
                    <a:pt x="531" y="1"/>
                    <a:pt x="442" y="1"/>
                  </a:cubicBezTo>
                  <a:close/>
                  <a:moveTo>
                    <a:pt x="1760" y="967"/>
                  </a:moveTo>
                  <a:cubicBezTo>
                    <a:pt x="1630" y="967"/>
                    <a:pt x="1503" y="1022"/>
                    <a:pt x="1430" y="1131"/>
                  </a:cubicBezTo>
                  <a:cubicBezTo>
                    <a:pt x="1308" y="1314"/>
                    <a:pt x="1338" y="1557"/>
                    <a:pt x="1521" y="1709"/>
                  </a:cubicBezTo>
                  <a:cubicBezTo>
                    <a:pt x="1582" y="1770"/>
                    <a:pt x="1673" y="1770"/>
                    <a:pt x="1764" y="1770"/>
                  </a:cubicBezTo>
                  <a:cubicBezTo>
                    <a:pt x="1886" y="1770"/>
                    <a:pt x="2007" y="1739"/>
                    <a:pt x="2068" y="1618"/>
                  </a:cubicBezTo>
                  <a:cubicBezTo>
                    <a:pt x="2220" y="1435"/>
                    <a:pt x="2189" y="1192"/>
                    <a:pt x="2007" y="1040"/>
                  </a:cubicBezTo>
                  <a:cubicBezTo>
                    <a:pt x="1934" y="992"/>
                    <a:pt x="1847" y="967"/>
                    <a:pt x="1760" y="967"/>
                  </a:cubicBezTo>
                  <a:close/>
                  <a:moveTo>
                    <a:pt x="3047" y="1940"/>
                  </a:moveTo>
                  <a:cubicBezTo>
                    <a:pt x="2926" y="1940"/>
                    <a:pt x="2810" y="1995"/>
                    <a:pt x="2737" y="2104"/>
                  </a:cubicBezTo>
                  <a:cubicBezTo>
                    <a:pt x="2585" y="2286"/>
                    <a:pt x="2645" y="2530"/>
                    <a:pt x="2797" y="2682"/>
                  </a:cubicBezTo>
                  <a:cubicBezTo>
                    <a:pt x="2889" y="2712"/>
                    <a:pt x="2980" y="2742"/>
                    <a:pt x="3041" y="2742"/>
                  </a:cubicBezTo>
                  <a:cubicBezTo>
                    <a:pt x="3162" y="2742"/>
                    <a:pt x="3314" y="2682"/>
                    <a:pt x="3375" y="2590"/>
                  </a:cubicBezTo>
                  <a:cubicBezTo>
                    <a:pt x="3527" y="2408"/>
                    <a:pt x="3466" y="2165"/>
                    <a:pt x="3284" y="2013"/>
                  </a:cubicBezTo>
                  <a:cubicBezTo>
                    <a:pt x="3211" y="1964"/>
                    <a:pt x="3128" y="1940"/>
                    <a:pt x="3047" y="1940"/>
                  </a:cubicBezTo>
                  <a:close/>
                  <a:moveTo>
                    <a:pt x="4352" y="2913"/>
                  </a:moveTo>
                  <a:cubicBezTo>
                    <a:pt x="4228" y="2913"/>
                    <a:pt x="4104" y="2967"/>
                    <a:pt x="4013" y="3077"/>
                  </a:cubicBezTo>
                  <a:cubicBezTo>
                    <a:pt x="3892" y="3259"/>
                    <a:pt x="3922" y="3502"/>
                    <a:pt x="4104" y="3624"/>
                  </a:cubicBezTo>
                  <a:cubicBezTo>
                    <a:pt x="4196" y="3685"/>
                    <a:pt x="4256" y="3715"/>
                    <a:pt x="4348" y="3715"/>
                  </a:cubicBezTo>
                  <a:cubicBezTo>
                    <a:pt x="4469" y="3715"/>
                    <a:pt x="4591" y="3654"/>
                    <a:pt x="4682" y="3563"/>
                  </a:cubicBezTo>
                  <a:cubicBezTo>
                    <a:pt x="4804" y="3381"/>
                    <a:pt x="4773" y="3107"/>
                    <a:pt x="4591" y="2985"/>
                  </a:cubicBezTo>
                  <a:cubicBezTo>
                    <a:pt x="4518" y="2937"/>
                    <a:pt x="4435" y="2913"/>
                    <a:pt x="4352" y="2913"/>
                  </a:cubicBezTo>
                  <a:close/>
                  <a:moveTo>
                    <a:pt x="5657" y="3870"/>
                  </a:moveTo>
                  <a:cubicBezTo>
                    <a:pt x="5534" y="3870"/>
                    <a:pt x="5411" y="3928"/>
                    <a:pt x="5320" y="4019"/>
                  </a:cubicBezTo>
                  <a:cubicBezTo>
                    <a:pt x="5199" y="4201"/>
                    <a:pt x="5229" y="4475"/>
                    <a:pt x="5411" y="4596"/>
                  </a:cubicBezTo>
                  <a:cubicBezTo>
                    <a:pt x="5472" y="4657"/>
                    <a:pt x="5563" y="4688"/>
                    <a:pt x="5655" y="4688"/>
                  </a:cubicBezTo>
                  <a:cubicBezTo>
                    <a:pt x="5776" y="4688"/>
                    <a:pt x="5898" y="4627"/>
                    <a:pt x="5959" y="4505"/>
                  </a:cubicBezTo>
                  <a:cubicBezTo>
                    <a:pt x="6111" y="4353"/>
                    <a:pt x="6080" y="4080"/>
                    <a:pt x="5898" y="3958"/>
                  </a:cubicBezTo>
                  <a:cubicBezTo>
                    <a:pt x="5824" y="3897"/>
                    <a:pt x="5741" y="3870"/>
                    <a:pt x="5657" y="3870"/>
                  </a:cubicBezTo>
                  <a:close/>
                  <a:moveTo>
                    <a:pt x="6931" y="4833"/>
                  </a:moveTo>
                  <a:cubicBezTo>
                    <a:pt x="6814" y="4833"/>
                    <a:pt x="6696" y="4888"/>
                    <a:pt x="6627" y="4992"/>
                  </a:cubicBezTo>
                  <a:cubicBezTo>
                    <a:pt x="6475" y="5174"/>
                    <a:pt x="6536" y="5448"/>
                    <a:pt x="6688" y="5569"/>
                  </a:cubicBezTo>
                  <a:cubicBezTo>
                    <a:pt x="6779" y="5630"/>
                    <a:pt x="6870" y="5660"/>
                    <a:pt x="6931" y="5660"/>
                  </a:cubicBezTo>
                  <a:cubicBezTo>
                    <a:pt x="7053" y="5660"/>
                    <a:pt x="7174" y="5599"/>
                    <a:pt x="7266" y="5478"/>
                  </a:cubicBezTo>
                  <a:cubicBezTo>
                    <a:pt x="7387" y="5296"/>
                    <a:pt x="7357" y="5052"/>
                    <a:pt x="7174" y="4931"/>
                  </a:cubicBezTo>
                  <a:cubicBezTo>
                    <a:pt x="7109" y="4865"/>
                    <a:pt x="7020" y="4833"/>
                    <a:pt x="6931" y="4833"/>
                  </a:cubicBezTo>
                  <a:close/>
                  <a:moveTo>
                    <a:pt x="8223" y="5806"/>
                  </a:moveTo>
                  <a:cubicBezTo>
                    <a:pt x="8106" y="5806"/>
                    <a:pt x="7990" y="5861"/>
                    <a:pt x="7904" y="5964"/>
                  </a:cubicBezTo>
                  <a:cubicBezTo>
                    <a:pt x="7782" y="6147"/>
                    <a:pt x="7813" y="6390"/>
                    <a:pt x="7995" y="6542"/>
                  </a:cubicBezTo>
                  <a:cubicBezTo>
                    <a:pt x="8056" y="6603"/>
                    <a:pt x="8147" y="6633"/>
                    <a:pt x="8238" y="6633"/>
                  </a:cubicBezTo>
                  <a:cubicBezTo>
                    <a:pt x="8360" y="6633"/>
                    <a:pt x="8481" y="6572"/>
                    <a:pt x="8573" y="6451"/>
                  </a:cubicBezTo>
                  <a:cubicBezTo>
                    <a:pt x="8694" y="6268"/>
                    <a:pt x="8664" y="6025"/>
                    <a:pt x="8481" y="5873"/>
                  </a:cubicBezTo>
                  <a:lnTo>
                    <a:pt x="8481" y="5903"/>
                  </a:lnTo>
                  <a:cubicBezTo>
                    <a:pt x="8403" y="5838"/>
                    <a:pt x="8312" y="5806"/>
                    <a:pt x="8223" y="5806"/>
                  </a:cubicBezTo>
                  <a:close/>
                  <a:moveTo>
                    <a:pt x="9541" y="6773"/>
                  </a:moveTo>
                  <a:cubicBezTo>
                    <a:pt x="9412" y="6773"/>
                    <a:pt x="9284" y="6827"/>
                    <a:pt x="9211" y="6937"/>
                  </a:cubicBezTo>
                  <a:cubicBezTo>
                    <a:pt x="9059" y="7119"/>
                    <a:pt x="9120" y="7362"/>
                    <a:pt x="9302" y="7514"/>
                  </a:cubicBezTo>
                  <a:cubicBezTo>
                    <a:pt x="9363" y="7575"/>
                    <a:pt x="9454" y="7575"/>
                    <a:pt x="9545" y="7575"/>
                  </a:cubicBezTo>
                  <a:cubicBezTo>
                    <a:pt x="9667" y="7575"/>
                    <a:pt x="9788" y="7545"/>
                    <a:pt x="9849" y="7423"/>
                  </a:cubicBezTo>
                  <a:cubicBezTo>
                    <a:pt x="10001" y="7241"/>
                    <a:pt x="9971" y="6998"/>
                    <a:pt x="9788" y="6846"/>
                  </a:cubicBezTo>
                  <a:cubicBezTo>
                    <a:pt x="9715" y="6797"/>
                    <a:pt x="9628" y="6773"/>
                    <a:pt x="9541" y="6773"/>
                  </a:cubicBezTo>
                  <a:close/>
                  <a:moveTo>
                    <a:pt x="10809" y="7751"/>
                  </a:moveTo>
                  <a:cubicBezTo>
                    <a:pt x="10695" y="7751"/>
                    <a:pt x="10587" y="7806"/>
                    <a:pt x="10518" y="7910"/>
                  </a:cubicBezTo>
                  <a:cubicBezTo>
                    <a:pt x="10366" y="8092"/>
                    <a:pt x="10396" y="8335"/>
                    <a:pt x="10579" y="8487"/>
                  </a:cubicBezTo>
                  <a:cubicBezTo>
                    <a:pt x="10670" y="8548"/>
                    <a:pt x="10731" y="8548"/>
                    <a:pt x="10822" y="8548"/>
                  </a:cubicBezTo>
                  <a:cubicBezTo>
                    <a:pt x="10943" y="8548"/>
                    <a:pt x="11065" y="8517"/>
                    <a:pt x="11156" y="8396"/>
                  </a:cubicBezTo>
                  <a:cubicBezTo>
                    <a:pt x="11278" y="8214"/>
                    <a:pt x="11247" y="7970"/>
                    <a:pt x="11065" y="7849"/>
                  </a:cubicBezTo>
                  <a:cubicBezTo>
                    <a:pt x="10986" y="7783"/>
                    <a:pt x="10896" y="7751"/>
                    <a:pt x="10809" y="77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18"/>
            <p:cNvSpPr/>
            <p:nvPr/>
          </p:nvSpPr>
          <p:spPr>
            <a:xfrm>
              <a:off x="2077625" y="2869675"/>
              <a:ext cx="20550" cy="20350"/>
            </a:xfrm>
            <a:custGeom>
              <a:rect b="b" l="l" r="r" t="t"/>
              <a:pathLst>
                <a:path extrusionOk="0" h="814" w="822">
                  <a:moveTo>
                    <a:pt x="411" y="1"/>
                  </a:moveTo>
                  <a:cubicBezTo>
                    <a:pt x="305" y="1"/>
                    <a:pt x="198" y="39"/>
                    <a:pt x="122" y="115"/>
                  </a:cubicBezTo>
                  <a:cubicBezTo>
                    <a:pt x="92" y="175"/>
                    <a:pt x="62" y="206"/>
                    <a:pt x="31" y="267"/>
                  </a:cubicBezTo>
                  <a:cubicBezTo>
                    <a:pt x="31" y="297"/>
                    <a:pt x="1" y="358"/>
                    <a:pt x="1" y="419"/>
                  </a:cubicBezTo>
                  <a:cubicBezTo>
                    <a:pt x="1" y="510"/>
                    <a:pt x="62" y="631"/>
                    <a:pt x="122" y="692"/>
                  </a:cubicBezTo>
                  <a:cubicBezTo>
                    <a:pt x="153" y="753"/>
                    <a:pt x="214" y="753"/>
                    <a:pt x="274" y="783"/>
                  </a:cubicBezTo>
                  <a:cubicBezTo>
                    <a:pt x="305" y="814"/>
                    <a:pt x="366" y="814"/>
                    <a:pt x="426" y="814"/>
                  </a:cubicBezTo>
                  <a:cubicBezTo>
                    <a:pt x="518" y="814"/>
                    <a:pt x="639" y="783"/>
                    <a:pt x="700" y="692"/>
                  </a:cubicBezTo>
                  <a:cubicBezTo>
                    <a:pt x="791" y="631"/>
                    <a:pt x="821" y="510"/>
                    <a:pt x="821" y="419"/>
                  </a:cubicBezTo>
                  <a:cubicBezTo>
                    <a:pt x="821" y="358"/>
                    <a:pt x="821" y="297"/>
                    <a:pt x="791" y="267"/>
                  </a:cubicBezTo>
                  <a:cubicBezTo>
                    <a:pt x="761" y="206"/>
                    <a:pt x="730" y="175"/>
                    <a:pt x="700" y="115"/>
                  </a:cubicBezTo>
                  <a:cubicBezTo>
                    <a:pt x="624" y="39"/>
                    <a:pt x="518"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18"/>
            <p:cNvSpPr/>
            <p:nvPr/>
          </p:nvSpPr>
          <p:spPr>
            <a:xfrm>
              <a:off x="2085225" y="2910175"/>
              <a:ext cx="213550" cy="986700"/>
            </a:xfrm>
            <a:custGeom>
              <a:rect b="b" l="l" r="r" t="t"/>
              <a:pathLst>
                <a:path extrusionOk="0" h="39468" w="8542">
                  <a:moveTo>
                    <a:pt x="461" y="1"/>
                  </a:moveTo>
                  <a:cubicBezTo>
                    <a:pt x="430" y="1"/>
                    <a:pt x="398" y="5"/>
                    <a:pt x="365" y="14"/>
                  </a:cubicBezTo>
                  <a:cubicBezTo>
                    <a:pt x="122" y="45"/>
                    <a:pt x="1" y="258"/>
                    <a:pt x="31" y="470"/>
                  </a:cubicBezTo>
                  <a:cubicBezTo>
                    <a:pt x="62" y="683"/>
                    <a:pt x="244" y="805"/>
                    <a:pt x="426" y="805"/>
                  </a:cubicBezTo>
                  <a:lnTo>
                    <a:pt x="517" y="805"/>
                  </a:lnTo>
                  <a:cubicBezTo>
                    <a:pt x="730" y="744"/>
                    <a:pt x="882" y="531"/>
                    <a:pt x="821" y="318"/>
                  </a:cubicBezTo>
                  <a:cubicBezTo>
                    <a:pt x="796" y="138"/>
                    <a:pt x="638" y="1"/>
                    <a:pt x="461" y="1"/>
                  </a:cubicBezTo>
                  <a:close/>
                  <a:moveTo>
                    <a:pt x="765" y="1612"/>
                  </a:moveTo>
                  <a:cubicBezTo>
                    <a:pt x="734" y="1612"/>
                    <a:pt x="702" y="1616"/>
                    <a:pt x="669" y="1625"/>
                  </a:cubicBezTo>
                  <a:cubicBezTo>
                    <a:pt x="457" y="1656"/>
                    <a:pt x="305" y="1869"/>
                    <a:pt x="365" y="2081"/>
                  </a:cubicBezTo>
                  <a:cubicBezTo>
                    <a:pt x="396" y="2294"/>
                    <a:pt x="578" y="2416"/>
                    <a:pt x="761" y="2416"/>
                  </a:cubicBezTo>
                  <a:lnTo>
                    <a:pt x="821" y="2416"/>
                  </a:lnTo>
                  <a:cubicBezTo>
                    <a:pt x="1065" y="2355"/>
                    <a:pt x="1186" y="2142"/>
                    <a:pt x="1156" y="1929"/>
                  </a:cubicBezTo>
                  <a:cubicBezTo>
                    <a:pt x="1104" y="1749"/>
                    <a:pt x="943" y="1612"/>
                    <a:pt x="765" y="1612"/>
                  </a:cubicBezTo>
                  <a:close/>
                  <a:moveTo>
                    <a:pt x="1100" y="3223"/>
                  </a:moveTo>
                  <a:cubicBezTo>
                    <a:pt x="1068" y="3223"/>
                    <a:pt x="1036" y="3227"/>
                    <a:pt x="1004" y="3236"/>
                  </a:cubicBezTo>
                  <a:cubicBezTo>
                    <a:pt x="761" y="3267"/>
                    <a:pt x="639" y="3479"/>
                    <a:pt x="669" y="3692"/>
                  </a:cubicBezTo>
                  <a:cubicBezTo>
                    <a:pt x="700" y="3905"/>
                    <a:pt x="882" y="4027"/>
                    <a:pt x="1065" y="4027"/>
                  </a:cubicBezTo>
                  <a:lnTo>
                    <a:pt x="1156" y="4027"/>
                  </a:lnTo>
                  <a:cubicBezTo>
                    <a:pt x="1369" y="3966"/>
                    <a:pt x="1521" y="3753"/>
                    <a:pt x="1460" y="3540"/>
                  </a:cubicBezTo>
                  <a:cubicBezTo>
                    <a:pt x="1434" y="3360"/>
                    <a:pt x="1277" y="3223"/>
                    <a:pt x="1100" y="3223"/>
                  </a:cubicBezTo>
                  <a:close/>
                  <a:moveTo>
                    <a:pt x="1404" y="4834"/>
                  </a:moveTo>
                  <a:cubicBezTo>
                    <a:pt x="1372" y="4834"/>
                    <a:pt x="1340" y="4838"/>
                    <a:pt x="1308" y="4847"/>
                  </a:cubicBezTo>
                  <a:cubicBezTo>
                    <a:pt x="1095" y="4878"/>
                    <a:pt x="943" y="5090"/>
                    <a:pt x="1004" y="5303"/>
                  </a:cubicBezTo>
                  <a:cubicBezTo>
                    <a:pt x="1034" y="5516"/>
                    <a:pt x="1217" y="5638"/>
                    <a:pt x="1399" y="5638"/>
                  </a:cubicBezTo>
                  <a:lnTo>
                    <a:pt x="1460" y="5638"/>
                  </a:lnTo>
                  <a:cubicBezTo>
                    <a:pt x="1703" y="5577"/>
                    <a:pt x="1824" y="5364"/>
                    <a:pt x="1794" y="5151"/>
                  </a:cubicBezTo>
                  <a:cubicBezTo>
                    <a:pt x="1742" y="4971"/>
                    <a:pt x="1581" y="4834"/>
                    <a:pt x="1404" y="4834"/>
                  </a:cubicBezTo>
                  <a:close/>
                  <a:moveTo>
                    <a:pt x="1738" y="6445"/>
                  </a:moveTo>
                  <a:cubicBezTo>
                    <a:pt x="1706" y="6445"/>
                    <a:pt x="1674" y="6449"/>
                    <a:pt x="1642" y="6458"/>
                  </a:cubicBezTo>
                  <a:cubicBezTo>
                    <a:pt x="1429" y="6489"/>
                    <a:pt x="1277" y="6701"/>
                    <a:pt x="1308" y="6914"/>
                  </a:cubicBezTo>
                  <a:cubicBezTo>
                    <a:pt x="1369" y="7127"/>
                    <a:pt x="1521" y="7249"/>
                    <a:pt x="1703" y="7249"/>
                  </a:cubicBezTo>
                  <a:lnTo>
                    <a:pt x="1794" y="7249"/>
                  </a:lnTo>
                  <a:cubicBezTo>
                    <a:pt x="2007" y="7188"/>
                    <a:pt x="2159" y="6975"/>
                    <a:pt x="2098" y="6762"/>
                  </a:cubicBezTo>
                  <a:cubicBezTo>
                    <a:pt x="2072" y="6582"/>
                    <a:pt x="1915" y="6445"/>
                    <a:pt x="1738" y="6445"/>
                  </a:cubicBezTo>
                  <a:close/>
                  <a:moveTo>
                    <a:pt x="2052" y="8056"/>
                  </a:moveTo>
                  <a:cubicBezTo>
                    <a:pt x="2018" y="8056"/>
                    <a:pt x="1983" y="8060"/>
                    <a:pt x="1946" y="8069"/>
                  </a:cubicBezTo>
                  <a:cubicBezTo>
                    <a:pt x="1733" y="8100"/>
                    <a:pt x="1581" y="8312"/>
                    <a:pt x="1642" y="8525"/>
                  </a:cubicBezTo>
                  <a:cubicBezTo>
                    <a:pt x="1672" y="8738"/>
                    <a:pt x="1855" y="8860"/>
                    <a:pt x="2037" y="8860"/>
                  </a:cubicBezTo>
                  <a:lnTo>
                    <a:pt x="2128" y="8860"/>
                  </a:lnTo>
                  <a:cubicBezTo>
                    <a:pt x="2341" y="8799"/>
                    <a:pt x="2463" y="8586"/>
                    <a:pt x="2432" y="8373"/>
                  </a:cubicBezTo>
                  <a:cubicBezTo>
                    <a:pt x="2381" y="8193"/>
                    <a:pt x="2242" y="8056"/>
                    <a:pt x="2052" y="8056"/>
                  </a:cubicBezTo>
                  <a:close/>
                  <a:moveTo>
                    <a:pt x="2376" y="9667"/>
                  </a:moveTo>
                  <a:cubicBezTo>
                    <a:pt x="2345" y="9667"/>
                    <a:pt x="2313" y="9671"/>
                    <a:pt x="2280" y="9680"/>
                  </a:cubicBezTo>
                  <a:cubicBezTo>
                    <a:pt x="2068" y="9711"/>
                    <a:pt x="1916" y="9923"/>
                    <a:pt x="1946" y="10136"/>
                  </a:cubicBezTo>
                  <a:cubicBezTo>
                    <a:pt x="2007" y="10349"/>
                    <a:pt x="2159" y="10470"/>
                    <a:pt x="2341" y="10470"/>
                  </a:cubicBezTo>
                  <a:lnTo>
                    <a:pt x="2432" y="10470"/>
                  </a:lnTo>
                  <a:cubicBezTo>
                    <a:pt x="2645" y="10410"/>
                    <a:pt x="2797" y="10197"/>
                    <a:pt x="2736" y="9984"/>
                  </a:cubicBezTo>
                  <a:cubicBezTo>
                    <a:pt x="2711" y="9804"/>
                    <a:pt x="2553" y="9667"/>
                    <a:pt x="2376" y="9667"/>
                  </a:cubicBezTo>
                  <a:close/>
                  <a:moveTo>
                    <a:pt x="2692" y="11278"/>
                  </a:moveTo>
                  <a:cubicBezTo>
                    <a:pt x="2657" y="11278"/>
                    <a:pt x="2621" y="11282"/>
                    <a:pt x="2584" y="11291"/>
                  </a:cubicBezTo>
                  <a:cubicBezTo>
                    <a:pt x="2372" y="11322"/>
                    <a:pt x="2220" y="11534"/>
                    <a:pt x="2280" y="11747"/>
                  </a:cubicBezTo>
                  <a:cubicBezTo>
                    <a:pt x="2311" y="11960"/>
                    <a:pt x="2493" y="12081"/>
                    <a:pt x="2676" y="12081"/>
                  </a:cubicBezTo>
                  <a:lnTo>
                    <a:pt x="2767" y="12081"/>
                  </a:lnTo>
                  <a:cubicBezTo>
                    <a:pt x="2980" y="12021"/>
                    <a:pt x="3101" y="11808"/>
                    <a:pt x="3071" y="11595"/>
                  </a:cubicBezTo>
                  <a:cubicBezTo>
                    <a:pt x="3045" y="11414"/>
                    <a:pt x="2888" y="11278"/>
                    <a:pt x="2692" y="11278"/>
                  </a:cubicBezTo>
                  <a:close/>
                  <a:moveTo>
                    <a:pt x="3014" y="12889"/>
                  </a:moveTo>
                  <a:cubicBezTo>
                    <a:pt x="2983" y="12889"/>
                    <a:pt x="2951" y="12893"/>
                    <a:pt x="2919" y="12902"/>
                  </a:cubicBezTo>
                  <a:cubicBezTo>
                    <a:pt x="2706" y="12933"/>
                    <a:pt x="2554" y="13145"/>
                    <a:pt x="2584" y="13358"/>
                  </a:cubicBezTo>
                  <a:cubicBezTo>
                    <a:pt x="2645" y="13571"/>
                    <a:pt x="2797" y="13692"/>
                    <a:pt x="2980" y="13692"/>
                  </a:cubicBezTo>
                  <a:lnTo>
                    <a:pt x="3071" y="13692"/>
                  </a:lnTo>
                  <a:cubicBezTo>
                    <a:pt x="3283" y="13632"/>
                    <a:pt x="3435" y="13419"/>
                    <a:pt x="3375" y="13206"/>
                  </a:cubicBezTo>
                  <a:cubicBezTo>
                    <a:pt x="3349" y="13025"/>
                    <a:pt x="3192" y="12889"/>
                    <a:pt x="3014" y="12889"/>
                  </a:cubicBezTo>
                  <a:close/>
                  <a:moveTo>
                    <a:pt x="3330" y="14500"/>
                  </a:moveTo>
                  <a:cubicBezTo>
                    <a:pt x="3295" y="14500"/>
                    <a:pt x="3259" y="14504"/>
                    <a:pt x="3223" y="14513"/>
                  </a:cubicBezTo>
                  <a:cubicBezTo>
                    <a:pt x="3010" y="14543"/>
                    <a:pt x="2858" y="14756"/>
                    <a:pt x="2919" y="14969"/>
                  </a:cubicBezTo>
                  <a:cubicBezTo>
                    <a:pt x="2949" y="15182"/>
                    <a:pt x="3131" y="15303"/>
                    <a:pt x="3314" y="15303"/>
                  </a:cubicBezTo>
                  <a:lnTo>
                    <a:pt x="3405" y="15303"/>
                  </a:lnTo>
                  <a:cubicBezTo>
                    <a:pt x="3618" y="15243"/>
                    <a:pt x="3739" y="15030"/>
                    <a:pt x="3709" y="14817"/>
                  </a:cubicBezTo>
                  <a:cubicBezTo>
                    <a:pt x="3683" y="14636"/>
                    <a:pt x="3526" y="14500"/>
                    <a:pt x="3330" y="14500"/>
                  </a:cubicBezTo>
                  <a:close/>
                  <a:moveTo>
                    <a:pt x="3653" y="16111"/>
                  </a:moveTo>
                  <a:cubicBezTo>
                    <a:pt x="3621" y="16111"/>
                    <a:pt x="3589" y="16115"/>
                    <a:pt x="3557" y="16124"/>
                  </a:cubicBezTo>
                  <a:cubicBezTo>
                    <a:pt x="3344" y="16154"/>
                    <a:pt x="3192" y="16367"/>
                    <a:pt x="3223" y="16580"/>
                  </a:cubicBezTo>
                  <a:cubicBezTo>
                    <a:pt x="3283" y="16793"/>
                    <a:pt x="3435" y="16914"/>
                    <a:pt x="3618" y="16914"/>
                  </a:cubicBezTo>
                  <a:lnTo>
                    <a:pt x="3709" y="16914"/>
                  </a:lnTo>
                  <a:cubicBezTo>
                    <a:pt x="3922" y="16854"/>
                    <a:pt x="4074" y="16641"/>
                    <a:pt x="4043" y="16428"/>
                  </a:cubicBezTo>
                  <a:cubicBezTo>
                    <a:pt x="3992" y="16247"/>
                    <a:pt x="3831" y="16111"/>
                    <a:pt x="3653" y="16111"/>
                  </a:cubicBezTo>
                  <a:close/>
                  <a:moveTo>
                    <a:pt x="3969" y="17722"/>
                  </a:moveTo>
                  <a:cubicBezTo>
                    <a:pt x="3934" y="17722"/>
                    <a:pt x="3898" y="17726"/>
                    <a:pt x="3861" y="17735"/>
                  </a:cubicBezTo>
                  <a:cubicBezTo>
                    <a:pt x="3648" y="17765"/>
                    <a:pt x="3496" y="17978"/>
                    <a:pt x="3557" y="18191"/>
                  </a:cubicBezTo>
                  <a:cubicBezTo>
                    <a:pt x="3587" y="18404"/>
                    <a:pt x="3770" y="18525"/>
                    <a:pt x="3952" y="18525"/>
                  </a:cubicBezTo>
                  <a:lnTo>
                    <a:pt x="4043" y="18525"/>
                  </a:lnTo>
                  <a:cubicBezTo>
                    <a:pt x="4256" y="18465"/>
                    <a:pt x="4408" y="18252"/>
                    <a:pt x="4347" y="18039"/>
                  </a:cubicBezTo>
                  <a:cubicBezTo>
                    <a:pt x="4322" y="17858"/>
                    <a:pt x="4164" y="17722"/>
                    <a:pt x="3969" y="17722"/>
                  </a:cubicBezTo>
                  <a:close/>
                  <a:moveTo>
                    <a:pt x="4291" y="19332"/>
                  </a:moveTo>
                  <a:cubicBezTo>
                    <a:pt x="4260" y="19332"/>
                    <a:pt x="4227" y="19337"/>
                    <a:pt x="4195" y="19346"/>
                  </a:cubicBezTo>
                  <a:cubicBezTo>
                    <a:pt x="3983" y="19376"/>
                    <a:pt x="3831" y="19589"/>
                    <a:pt x="3861" y="19802"/>
                  </a:cubicBezTo>
                  <a:cubicBezTo>
                    <a:pt x="3922" y="20015"/>
                    <a:pt x="4074" y="20136"/>
                    <a:pt x="4287" y="20136"/>
                  </a:cubicBezTo>
                  <a:lnTo>
                    <a:pt x="4347" y="20136"/>
                  </a:lnTo>
                  <a:cubicBezTo>
                    <a:pt x="4560" y="20075"/>
                    <a:pt x="4712" y="19863"/>
                    <a:pt x="4682" y="19650"/>
                  </a:cubicBezTo>
                  <a:cubicBezTo>
                    <a:pt x="4630" y="19469"/>
                    <a:pt x="4469" y="19332"/>
                    <a:pt x="4291" y="19332"/>
                  </a:cubicBezTo>
                  <a:close/>
                  <a:moveTo>
                    <a:pt x="4584" y="20923"/>
                  </a:moveTo>
                  <a:cubicBezTo>
                    <a:pt x="4566" y="20923"/>
                    <a:pt x="4548" y="20924"/>
                    <a:pt x="4530" y="20927"/>
                  </a:cubicBezTo>
                  <a:cubicBezTo>
                    <a:pt x="4287" y="20987"/>
                    <a:pt x="4165" y="21200"/>
                    <a:pt x="4195" y="21413"/>
                  </a:cubicBezTo>
                  <a:cubicBezTo>
                    <a:pt x="4226" y="21626"/>
                    <a:pt x="4408" y="21747"/>
                    <a:pt x="4590" y="21747"/>
                  </a:cubicBezTo>
                  <a:lnTo>
                    <a:pt x="4682" y="21747"/>
                  </a:lnTo>
                  <a:cubicBezTo>
                    <a:pt x="4894" y="21686"/>
                    <a:pt x="5046" y="21474"/>
                    <a:pt x="4986" y="21261"/>
                  </a:cubicBezTo>
                  <a:cubicBezTo>
                    <a:pt x="4958" y="21066"/>
                    <a:pt x="4778" y="20923"/>
                    <a:pt x="4584" y="20923"/>
                  </a:cubicBezTo>
                  <a:close/>
                  <a:moveTo>
                    <a:pt x="4888" y="22534"/>
                  </a:moveTo>
                  <a:cubicBezTo>
                    <a:pt x="4870" y="22534"/>
                    <a:pt x="4852" y="22535"/>
                    <a:pt x="4834" y="22538"/>
                  </a:cubicBezTo>
                  <a:cubicBezTo>
                    <a:pt x="4621" y="22598"/>
                    <a:pt x="4469" y="22811"/>
                    <a:pt x="4530" y="23024"/>
                  </a:cubicBezTo>
                  <a:cubicBezTo>
                    <a:pt x="4560" y="23206"/>
                    <a:pt x="4712" y="23358"/>
                    <a:pt x="4925" y="23358"/>
                  </a:cubicBezTo>
                  <a:lnTo>
                    <a:pt x="4986" y="23358"/>
                  </a:lnTo>
                  <a:cubicBezTo>
                    <a:pt x="5198" y="23297"/>
                    <a:pt x="5350" y="23085"/>
                    <a:pt x="5320" y="22872"/>
                  </a:cubicBezTo>
                  <a:cubicBezTo>
                    <a:pt x="5264" y="22677"/>
                    <a:pt x="5082" y="22534"/>
                    <a:pt x="4888" y="22534"/>
                  </a:cubicBezTo>
                  <a:close/>
                  <a:moveTo>
                    <a:pt x="5223" y="24145"/>
                  </a:moveTo>
                  <a:cubicBezTo>
                    <a:pt x="5205" y="24145"/>
                    <a:pt x="5186" y="24146"/>
                    <a:pt x="5168" y="24148"/>
                  </a:cubicBezTo>
                  <a:cubicBezTo>
                    <a:pt x="4925" y="24209"/>
                    <a:pt x="4803" y="24422"/>
                    <a:pt x="4834" y="24635"/>
                  </a:cubicBezTo>
                  <a:cubicBezTo>
                    <a:pt x="4864" y="24817"/>
                    <a:pt x="5046" y="24969"/>
                    <a:pt x="5229" y="24969"/>
                  </a:cubicBezTo>
                  <a:lnTo>
                    <a:pt x="5320" y="24969"/>
                  </a:lnTo>
                  <a:cubicBezTo>
                    <a:pt x="5533" y="24908"/>
                    <a:pt x="5685" y="24696"/>
                    <a:pt x="5624" y="24483"/>
                  </a:cubicBezTo>
                  <a:cubicBezTo>
                    <a:pt x="5596" y="24288"/>
                    <a:pt x="5416" y="24145"/>
                    <a:pt x="5223" y="24145"/>
                  </a:cubicBezTo>
                  <a:close/>
                  <a:moveTo>
                    <a:pt x="5527" y="25756"/>
                  </a:moveTo>
                  <a:cubicBezTo>
                    <a:pt x="5508" y="25756"/>
                    <a:pt x="5490" y="25757"/>
                    <a:pt x="5472" y="25759"/>
                  </a:cubicBezTo>
                  <a:cubicBezTo>
                    <a:pt x="5259" y="25820"/>
                    <a:pt x="5107" y="26033"/>
                    <a:pt x="5168" y="26246"/>
                  </a:cubicBezTo>
                  <a:cubicBezTo>
                    <a:pt x="5198" y="26428"/>
                    <a:pt x="5350" y="26580"/>
                    <a:pt x="5563" y="26580"/>
                  </a:cubicBezTo>
                  <a:lnTo>
                    <a:pt x="5624" y="26580"/>
                  </a:lnTo>
                  <a:cubicBezTo>
                    <a:pt x="5837" y="26519"/>
                    <a:pt x="5989" y="26307"/>
                    <a:pt x="5958" y="26094"/>
                  </a:cubicBezTo>
                  <a:cubicBezTo>
                    <a:pt x="5903" y="25899"/>
                    <a:pt x="5720" y="25756"/>
                    <a:pt x="5527" y="25756"/>
                  </a:cubicBezTo>
                  <a:close/>
                  <a:moveTo>
                    <a:pt x="5861" y="27367"/>
                  </a:moveTo>
                  <a:cubicBezTo>
                    <a:pt x="5843" y="27367"/>
                    <a:pt x="5825" y="27368"/>
                    <a:pt x="5806" y="27370"/>
                  </a:cubicBezTo>
                  <a:cubicBezTo>
                    <a:pt x="5563" y="27431"/>
                    <a:pt x="5442" y="27644"/>
                    <a:pt x="5472" y="27857"/>
                  </a:cubicBezTo>
                  <a:cubicBezTo>
                    <a:pt x="5502" y="28039"/>
                    <a:pt x="5685" y="28191"/>
                    <a:pt x="5867" y="28191"/>
                  </a:cubicBezTo>
                  <a:lnTo>
                    <a:pt x="5958" y="28191"/>
                  </a:lnTo>
                  <a:cubicBezTo>
                    <a:pt x="6171" y="28130"/>
                    <a:pt x="6323" y="27918"/>
                    <a:pt x="6262" y="27705"/>
                  </a:cubicBezTo>
                  <a:cubicBezTo>
                    <a:pt x="6234" y="27510"/>
                    <a:pt x="6054" y="27367"/>
                    <a:pt x="5861" y="27367"/>
                  </a:cubicBezTo>
                  <a:close/>
                  <a:moveTo>
                    <a:pt x="6165" y="28978"/>
                  </a:moveTo>
                  <a:cubicBezTo>
                    <a:pt x="6147" y="28978"/>
                    <a:pt x="6129" y="28979"/>
                    <a:pt x="6110" y="28981"/>
                  </a:cubicBezTo>
                  <a:cubicBezTo>
                    <a:pt x="5897" y="29042"/>
                    <a:pt x="5746" y="29255"/>
                    <a:pt x="5806" y="29468"/>
                  </a:cubicBezTo>
                  <a:cubicBezTo>
                    <a:pt x="5837" y="29650"/>
                    <a:pt x="6019" y="29802"/>
                    <a:pt x="6201" y="29802"/>
                  </a:cubicBezTo>
                  <a:lnTo>
                    <a:pt x="6262" y="29802"/>
                  </a:lnTo>
                  <a:cubicBezTo>
                    <a:pt x="6505" y="29741"/>
                    <a:pt x="6627" y="29529"/>
                    <a:pt x="6597" y="29316"/>
                  </a:cubicBezTo>
                  <a:cubicBezTo>
                    <a:pt x="6541" y="29121"/>
                    <a:pt x="6358" y="28978"/>
                    <a:pt x="6165" y="28978"/>
                  </a:cubicBezTo>
                  <a:close/>
                  <a:moveTo>
                    <a:pt x="6499" y="30588"/>
                  </a:moveTo>
                  <a:cubicBezTo>
                    <a:pt x="6481" y="30588"/>
                    <a:pt x="6463" y="30590"/>
                    <a:pt x="6445" y="30592"/>
                  </a:cubicBezTo>
                  <a:cubicBezTo>
                    <a:pt x="6201" y="30653"/>
                    <a:pt x="6080" y="30866"/>
                    <a:pt x="6110" y="31079"/>
                  </a:cubicBezTo>
                  <a:cubicBezTo>
                    <a:pt x="6141" y="31261"/>
                    <a:pt x="6323" y="31413"/>
                    <a:pt x="6505" y="31413"/>
                  </a:cubicBezTo>
                  <a:lnTo>
                    <a:pt x="6597" y="31413"/>
                  </a:lnTo>
                  <a:cubicBezTo>
                    <a:pt x="6809" y="31352"/>
                    <a:pt x="6961" y="31139"/>
                    <a:pt x="6901" y="30927"/>
                  </a:cubicBezTo>
                  <a:cubicBezTo>
                    <a:pt x="6873" y="30732"/>
                    <a:pt x="6693" y="30588"/>
                    <a:pt x="6499" y="30588"/>
                  </a:cubicBezTo>
                  <a:close/>
                  <a:moveTo>
                    <a:pt x="6803" y="32199"/>
                  </a:moveTo>
                  <a:cubicBezTo>
                    <a:pt x="6785" y="32199"/>
                    <a:pt x="6767" y="32201"/>
                    <a:pt x="6749" y="32203"/>
                  </a:cubicBezTo>
                  <a:cubicBezTo>
                    <a:pt x="6536" y="32264"/>
                    <a:pt x="6384" y="32477"/>
                    <a:pt x="6445" y="32690"/>
                  </a:cubicBezTo>
                  <a:cubicBezTo>
                    <a:pt x="6475" y="32872"/>
                    <a:pt x="6657" y="33024"/>
                    <a:pt x="6840" y="33024"/>
                  </a:cubicBezTo>
                  <a:cubicBezTo>
                    <a:pt x="6870" y="33024"/>
                    <a:pt x="6901" y="33024"/>
                    <a:pt x="6901" y="32994"/>
                  </a:cubicBezTo>
                  <a:cubicBezTo>
                    <a:pt x="7144" y="32963"/>
                    <a:pt x="7265" y="32750"/>
                    <a:pt x="7235" y="32538"/>
                  </a:cubicBezTo>
                  <a:cubicBezTo>
                    <a:pt x="7179" y="32343"/>
                    <a:pt x="6997" y="32199"/>
                    <a:pt x="6803" y="32199"/>
                  </a:cubicBezTo>
                  <a:close/>
                  <a:moveTo>
                    <a:pt x="7138" y="33810"/>
                  </a:moveTo>
                  <a:cubicBezTo>
                    <a:pt x="7119" y="33810"/>
                    <a:pt x="7101" y="33812"/>
                    <a:pt x="7083" y="33814"/>
                  </a:cubicBezTo>
                  <a:cubicBezTo>
                    <a:pt x="6840" y="33875"/>
                    <a:pt x="6718" y="34088"/>
                    <a:pt x="6749" y="34301"/>
                  </a:cubicBezTo>
                  <a:cubicBezTo>
                    <a:pt x="6779" y="34483"/>
                    <a:pt x="6961" y="34635"/>
                    <a:pt x="7144" y="34635"/>
                  </a:cubicBezTo>
                  <a:cubicBezTo>
                    <a:pt x="7174" y="34635"/>
                    <a:pt x="7205" y="34635"/>
                    <a:pt x="7235" y="34605"/>
                  </a:cubicBezTo>
                  <a:cubicBezTo>
                    <a:pt x="7448" y="34574"/>
                    <a:pt x="7600" y="34361"/>
                    <a:pt x="7539" y="34149"/>
                  </a:cubicBezTo>
                  <a:cubicBezTo>
                    <a:pt x="7511" y="33954"/>
                    <a:pt x="7331" y="33810"/>
                    <a:pt x="7138" y="33810"/>
                  </a:cubicBezTo>
                  <a:close/>
                  <a:moveTo>
                    <a:pt x="7448" y="35421"/>
                  </a:moveTo>
                  <a:cubicBezTo>
                    <a:pt x="7428" y="35421"/>
                    <a:pt x="7408" y="35423"/>
                    <a:pt x="7387" y="35425"/>
                  </a:cubicBezTo>
                  <a:cubicBezTo>
                    <a:pt x="7174" y="35486"/>
                    <a:pt x="7022" y="35699"/>
                    <a:pt x="7083" y="35912"/>
                  </a:cubicBezTo>
                  <a:cubicBezTo>
                    <a:pt x="7113" y="36094"/>
                    <a:pt x="7296" y="36246"/>
                    <a:pt x="7478" y="36246"/>
                  </a:cubicBezTo>
                  <a:cubicBezTo>
                    <a:pt x="7508" y="36246"/>
                    <a:pt x="7539" y="36246"/>
                    <a:pt x="7569" y="36216"/>
                  </a:cubicBezTo>
                  <a:cubicBezTo>
                    <a:pt x="7782" y="36185"/>
                    <a:pt x="7904" y="35972"/>
                    <a:pt x="7873" y="35760"/>
                  </a:cubicBezTo>
                  <a:cubicBezTo>
                    <a:pt x="7818" y="35565"/>
                    <a:pt x="7660" y="35421"/>
                    <a:pt x="7448" y="35421"/>
                  </a:cubicBezTo>
                  <a:close/>
                  <a:moveTo>
                    <a:pt x="7776" y="37032"/>
                  </a:moveTo>
                  <a:cubicBezTo>
                    <a:pt x="7758" y="37032"/>
                    <a:pt x="7739" y="37034"/>
                    <a:pt x="7721" y="37036"/>
                  </a:cubicBezTo>
                  <a:cubicBezTo>
                    <a:pt x="7508" y="37097"/>
                    <a:pt x="7356" y="37310"/>
                    <a:pt x="7387" y="37523"/>
                  </a:cubicBezTo>
                  <a:cubicBezTo>
                    <a:pt x="7448" y="37705"/>
                    <a:pt x="7600" y="37857"/>
                    <a:pt x="7782" y="37857"/>
                  </a:cubicBezTo>
                  <a:cubicBezTo>
                    <a:pt x="7812" y="37857"/>
                    <a:pt x="7843" y="37857"/>
                    <a:pt x="7873" y="37826"/>
                  </a:cubicBezTo>
                  <a:cubicBezTo>
                    <a:pt x="8086" y="37796"/>
                    <a:pt x="8238" y="37583"/>
                    <a:pt x="8177" y="37371"/>
                  </a:cubicBezTo>
                  <a:cubicBezTo>
                    <a:pt x="8149" y="37176"/>
                    <a:pt x="7969" y="37032"/>
                    <a:pt x="7776" y="37032"/>
                  </a:cubicBezTo>
                  <a:close/>
                  <a:moveTo>
                    <a:pt x="8087" y="38643"/>
                  </a:moveTo>
                  <a:cubicBezTo>
                    <a:pt x="8067" y="38643"/>
                    <a:pt x="8046" y="38645"/>
                    <a:pt x="8025" y="38647"/>
                  </a:cubicBezTo>
                  <a:cubicBezTo>
                    <a:pt x="7812" y="38708"/>
                    <a:pt x="7660" y="38921"/>
                    <a:pt x="7721" y="39134"/>
                  </a:cubicBezTo>
                  <a:cubicBezTo>
                    <a:pt x="7752" y="39316"/>
                    <a:pt x="7934" y="39468"/>
                    <a:pt x="8116" y="39468"/>
                  </a:cubicBezTo>
                  <a:cubicBezTo>
                    <a:pt x="8147" y="39468"/>
                    <a:pt x="8177" y="39468"/>
                    <a:pt x="8208" y="39437"/>
                  </a:cubicBezTo>
                  <a:cubicBezTo>
                    <a:pt x="8420" y="39407"/>
                    <a:pt x="8542" y="39194"/>
                    <a:pt x="8512" y="38982"/>
                  </a:cubicBezTo>
                  <a:cubicBezTo>
                    <a:pt x="8484" y="38787"/>
                    <a:pt x="8304" y="38643"/>
                    <a:pt x="8087" y="386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18"/>
            <p:cNvSpPr/>
            <p:nvPr/>
          </p:nvSpPr>
          <p:spPr>
            <a:xfrm>
              <a:off x="2285850" y="3916625"/>
              <a:ext cx="20525" cy="20525"/>
            </a:xfrm>
            <a:custGeom>
              <a:rect b="b" l="l" r="r" t="t"/>
              <a:pathLst>
                <a:path extrusionOk="0" h="821" w="821">
                  <a:moveTo>
                    <a:pt x="402" y="0"/>
                  </a:moveTo>
                  <a:cubicBezTo>
                    <a:pt x="348" y="0"/>
                    <a:pt x="294" y="10"/>
                    <a:pt x="243" y="31"/>
                  </a:cubicBezTo>
                  <a:cubicBezTo>
                    <a:pt x="213" y="61"/>
                    <a:pt x="152" y="91"/>
                    <a:pt x="122" y="122"/>
                  </a:cubicBezTo>
                  <a:cubicBezTo>
                    <a:pt x="91" y="152"/>
                    <a:pt x="61" y="213"/>
                    <a:pt x="31" y="243"/>
                  </a:cubicBezTo>
                  <a:cubicBezTo>
                    <a:pt x="31" y="304"/>
                    <a:pt x="0" y="365"/>
                    <a:pt x="0" y="395"/>
                  </a:cubicBezTo>
                  <a:cubicBezTo>
                    <a:pt x="0" y="456"/>
                    <a:pt x="31" y="517"/>
                    <a:pt x="31" y="547"/>
                  </a:cubicBezTo>
                  <a:cubicBezTo>
                    <a:pt x="61" y="608"/>
                    <a:pt x="91" y="669"/>
                    <a:pt x="122" y="699"/>
                  </a:cubicBezTo>
                  <a:cubicBezTo>
                    <a:pt x="183" y="760"/>
                    <a:pt x="304" y="821"/>
                    <a:pt x="395" y="821"/>
                  </a:cubicBezTo>
                  <a:cubicBezTo>
                    <a:pt x="517" y="821"/>
                    <a:pt x="608" y="760"/>
                    <a:pt x="699" y="699"/>
                  </a:cubicBezTo>
                  <a:cubicBezTo>
                    <a:pt x="730" y="669"/>
                    <a:pt x="760" y="608"/>
                    <a:pt x="790" y="547"/>
                  </a:cubicBezTo>
                  <a:cubicBezTo>
                    <a:pt x="790" y="517"/>
                    <a:pt x="821" y="456"/>
                    <a:pt x="821" y="395"/>
                  </a:cubicBezTo>
                  <a:cubicBezTo>
                    <a:pt x="821" y="365"/>
                    <a:pt x="790" y="304"/>
                    <a:pt x="790" y="243"/>
                  </a:cubicBezTo>
                  <a:cubicBezTo>
                    <a:pt x="760" y="213"/>
                    <a:pt x="730" y="152"/>
                    <a:pt x="699" y="122"/>
                  </a:cubicBezTo>
                  <a:cubicBezTo>
                    <a:pt x="618" y="41"/>
                    <a:pt x="510" y="0"/>
                    <a:pt x="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18"/>
            <p:cNvSpPr/>
            <p:nvPr/>
          </p:nvSpPr>
          <p:spPr>
            <a:xfrm>
              <a:off x="2039625" y="3921075"/>
              <a:ext cx="225725" cy="55600"/>
            </a:xfrm>
            <a:custGeom>
              <a:rect b="b" l="l" r="r" t="t"/>
              <a:pathLst>
                <a:path extrusionOk="0" h="2224" w="9029">
                  <a:moveTo>
                    <a:pt x="8627" y="1"/>
                  </a:moveTo>
                  <a:cubicBezTo>
                    <a:pt x="8609" y="1"/>
                    <a:pt x="8591" y="2"/>
                    <a:pt x="8573" y="5"/>
                  </a:cubicBezTo>
                  <a:cubicBezTo>
                    <a:pt x="8329" y="35"/>
                    <a:pt x="8177" y="217"/>
                    <a:pt x="8208" y="460"/>
                  </a:cubicBezTo>
                  <a:cubicBezTo>
                    <a:pt x="8238" y="673"/>
                    <a:pt x="8421" y="795"/>
                    <a:pt x="8603" y="795"/>
                  </a:cubicBezTo>
                  <a:lnTo>
                    <a:pt x="8664" y="795"/>
                  </a:lnTo>
                  <a:cubicBezTo>
                    <a:pt x="8877" y="795"/>
                    <a:pt x="9029" y="582"/>
                    <a:pt x="9029" y="369"/>
                  </a:cubicBezTo>
                  <a:cubicBezTo>
                    <a:pt x="9001" y="147"/>
                    <a:pt x="8820" y="1"/>
                    <a:pt x="8627" y="1"/>
                  </a:cubicBezTo>
                  <a:close/>
                  <a:moveTo>
                    <a:pt x="6962" y="213"/>
                  </a:moveTo>
                  <a:cubicBezTo>
                    <a:pt x="6942" y="213"/>
                    <a:pt x="6922" y="215"/>
                    <a:pt x="6901" y="217"/>
                  </a:cubicBezTo>
                  <a:cubicBezTo>
                    <a:pt x="6688" y="248"/>
                    <a:pt x="6536" y="430"/>
                    <a:pt x="6566" y="673"/>
                  </a:cubicBezTo>
                  <a:cubicBezTo>
                    <a:pt x="6597" y="856"/>
                    <a:pt x="6749" y="1008"/>
                    <a:pt x="6962" y="1008"/>
                  </a:cubicBezTo>
                  <a:lnTo>
                    <a:pt x="7022" y="1008"/>
                  </a:lnTo>
                  <a:cubicBezTo>
                    <a:pt x="7235" y="977"/>
                    <a:pt x="7387" y="764"/>
                    <a:pt x="7357" y="552"/>
                  </a:cubicBezTo>
                  <a:cubicBezTo>
                    <a:pt x="7329" y="357"/>
                    <a:pt x="7174" y="213"/>
                    <a:pt x="6962" y="213"/>
                  </a:cubicBezTo>
                  <a:close/>
                  <a:moveTo>
                    <a:pt x="5314" y="426"/>
                  </a:moveTo>
                  <a:cubicBezTo>
                    <a:pt x="5296" y="426"/>
                    <a:pt x="5278" y="427"/>
                    <a:pt x="5259" y="430"/>
                  </a:cubicBezTo>
                  <a:cubicBezTo>
                    <a:pt x="5047" y="460"/>
                    <a:pt x="4895" y="673"/>
                    <a:pt x="4925" y="916"/>
                  </a:cubicBezTo>
                  <a:cubicBezTo>
                    <a:pt x="4955" y="1099"/>
                    <a:pt x="5138" y="1251"/>
                    <a:pt x="5320" y="1251"/>
                  </a:cubicBezTo>
                  <a:lnTo>
                    <a:pt x="5381" y="1251"/>
                  </a:lnTo>
                  <a:cubicBezTo>
                    <a:pt x="5594" y="1220"/>
                    <a:pt x="5746" y="1008"/>
                    <a:pt x="5715" y="795"/>
                  </a:cubicBezTo>
                  <a:cubicBezTo>
                    <a:pt x="5688" y="572"/>
                    <a:pt x="5507" y="426"/>
                    <a:pt x="5314" y="426"/>
                  </a:cubicBezTo>
                  <a:close/>
                  <a:moveTo>
                    <a:pt x="3673" y="700"/>
                  </a:moveTo>
                  <a:cubicBezTo>
                    <a:pt x="3655" y="700"/>
                    <a:pt x="3636" y="701"/>
                    <a:pt x="3618" y="704"/>
                  </a:cubicBezTo>
                  <a:cubicBezTo>
                    <a:pt x="3405" y="734"/>
                    <a:pt x="3253" y="947"/>
                    <a:pt x="3284" y="1190"/>
                  </a:cubicBezTo>
                  <a:cubicBezTo>
                    <a:pt x="3314" y="1372"/>
                    <a:pt x="3496" y="1524"/>
                    <a:pt x="3679" y="1524"/>
                  </a:cubicBezTo>
                  <a:cubicBezTo>
                    <a:pt x="3709" y="1524"/>
                    <a:pt x="3740" y="1524"/>
                    <a:pt x="3770" y="1494"/>
                  </a:cubicBezTo>
                  <a:cubicBezTo>
                    <a:pt x="3983" y="1464"/>
                    <a:pt x="4135" y="1251"/>
                    <a:pt x="4074" y="1038"/>
                  </a:cubicBezTo>
                  <a:cubicBezTo>
                    <a:pt x="4046" y="843"/>
                    <a:pt x="3866" y="700"/>
                    <a:pt x="3673" y="700"/>
                  </a:cubicBezTo>
                  <a:close/>
                  <a:moveTo>
                    <a:pt x="2073" y="1024"/>
                  </a:moveTo>
                  <a:cubicBezTo>
                    <a:pt x="2041" y="1024"/>
                    <a:pt x="2009" y="1029"/>
                    <a:pt x="1977" y="1038"/>
                  </a:cubicBezTo>
                  <a:cubicBezTo>
                    <a:pt x="1764" y="1068"/>
                    <a:pt x="1612" y="1281"/>
                    <a:pt x="1673" y="1494"/>
                  </a:cubicBezTo>
                  <a:cubicBezTo>
                    <a:pt x="1703" y="1707"/>
                    <a:pt x="1855" y="1828"/>
                    <a:pt x="2068" y="1828"/>
                  </a:cubicBezTo>
                  <a:lnTo>
                    <a:pt x="2129" y="1828"/>
                  </a:lnTo>
                  <a:cubicBezTo>
                    <a:pt x="2372" y="1767"/>
                    <a:pt x="2493" y="1555"/>
                    <a:pt x="2463" y="1342"/>
                  </a:cubicBezTo>
                  <a:cubicBezTo>
                    <a:pt x="2411" y="1161"/>
                    <a:pt x="2250" y="1024"/>
                    <a:pt x="2073" y="1024"/>
                  </a:cubicBezTo>
                  <a:close/>
                  <a:moveTo>
                    <a:pt x="446" y="1417"/>
                  </a:moveTo>
                  <a:cubicBezTo>
                    <a:pt x="409" y="1417"/>
                    <a:pt x="372" y="1423"/>
                    <a:pt x="335" y="1433"/>
                  </a:cubicBezTo>
                  <a:cubicBezTo>
                    <a:pt x="123" y="1494"/>
                    <a:pt x="1" y="1707"/>
                    <a:pt x="62" y="1919"/>
                  </a:cubicBezTo>
                  <a:cubicBezTo>
                    <a:pt x="123" y="2102"/>
                    <a:pt x="275" y="2223"/>
                    <a:pt x="457" y="2223"/>
                  </a:cubicBezTo>
                  <a:cubicBezTo>
                    <a:pt x="487" y="2223"/>
                    <a:pt x="518" y="2223"/>
                    <a:pt x="548" y="2193"/>
                  </a:cubicBezTo>
                  <a:cubicBezTo>
                    <a:pt x="761" y="2132"/>
                    <a:pt x="882" y="1919"/>
                    <a:pt x="822" y="1707"/>
                  </a:cubicBezTo>
                  <a:cubicBezTo>
                    <a:pt x="771" y="1531"/>
                    <a:pt x="618" y="1417"/>
                    <a:pt x="446" y="141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18"/>
            <p:cNvSpPr/>
            <p:nvPr/>
          </p:nvSpPr>
          <p:spPr>
            <a:xfrm>
              <a:off x="2001650" y="3970750"/>
              <a:ext cx="20525" cy="20350"/>
            </a:xfrm>
            <a:custGeom>
              <a:rect b="b" l="l" r="r" t="t"/>
              <a:pathLst>
                <a:path extrusionOk="0" h="814" w="821">
                  <a:moveTo>
                    <a:pt x="411" y="1"/>
                  </a:moveTo>
                  <a:cubicBezTo>
                    <a:pt x="304" y="1"/>
                    <a:pt x="198" y="39"/>
                    <a:pt x="122" y="115"/>
                  </a:cubicBezTo>
                  <a:cubicBezTo>
                    <a:pt x="61" y="206"/>
                    <a:pt x="0" y="297"/>
                    <a:pt x="0" y="419"/>
                  </a:cubicBezTo>
                  <a:cubicBezTo>
                    <a:pt x="0" y="510"/>
                    <a:pt x="61" y="601"/>
                    <a:pt x="122" y="692"/>
                  </a:cubicBezTo>
                  <a:cubicBezTo>
                    <a:pt x="213" y="784"/>
                    <a:pt x="304" y="814"/>
                    <a:pt x="426" y="814"/>
                  </a:cubicBezTo>
                  <a:cubicBezTo>
                    <a:pt x="487" y="814"/>
                    <a:pt x="517" y="814"/>
                    <a:pt x="578" y="784"/>
                  </a:cubicBezTo>
                  <a:cubicBezTo>
                    <a:pt x="639" y="753"/>
                    <a:pt x="669" y="723"/>
                    <a:pt x="699" y="692"/>
                  </a:cubicBezTo>
                  <a:cubicBezTo>
                    <a:pt x="790" y="601"/>
                    <a:pt x="821" y="510"/>
                    <a:pt x="821" y="419"/>
                  </a:cubicBezTo>
                  <a:cubicBezTo>
                    <a:pt x="821" y="358"/>
                    <a:pt x="821" y="297"/>
                    <a:pt x="790" y="236"/>
                  </a:cubicBezTo>
                  <a:cubicBezTo>
                    <a:pt x="760" y="206"/>
                    <a:pt x="730" y="145"/>
                    <a:pt x="699" y="115"/>
                  </a:cubicBezTo>
                  <a:cubicBezTo>
                    <a:pt x="623" y="39"/>
                    <a:pt x="517"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18"/>
            <p:cNvSpPr/>
            <p:nvPr/>
          </p:nvSpPr>
          <p:spPr>
            <a:xfrm>
              <a:off x="1818500" y="3405575"/>
              <a:ext cx="192275" cy="548300"/>
            </a:xfrm>
            <a:custGeom>
              <a:rect b="b" l="l" r="r" t="t"/>
              <a:pathLst>
                <a:path extrusionOk="0" h="21932" w="7691">
                  <a:moveTo>
                    <a:pt x="446" y="1"/>
                  </a:moveTo>
                  <a:cubicBezTo>
                    <a:pt x="409" y="1"/>
                    <a:pt x="372" y="6"/>
                    <a:pt x="335" y="16"/>
                  </a:cubicBezTo>
                  <a:cubicBezTo>
                    <a:pt x="122" y="77"/>
                    <a:pt x="1" y="320"/>
                    <a:pt x="62" y="533"/>
                  </a:cubicBezTo>
                  <a:cubicBezTo>
                    <a:pt x="122" y="715"/>
                    <a:pt x="274" y="807"/>
                    <a:pt x="457" y="807"/>
                  </a:cubicBezTo>
                  <a:lnTo>
                    <a:pt x="578" y="807"/>
                  </a:lnTo>
                  <a:cubicBezTo>
                    <a:pt x="791" y="715"/>
                    <a:pt x="913" y="503"/>
                    <a:pt x="852" y="290"/>
                  </a:cubicBezTo>
                  <a:cubicBezTo>
                    <a:pt x="777" y="114"/>
                    <a:pt x="618" y="1"/>
                    <a:pt x="446" y="1"/>
                  </a:cubicBezTo>
                  <a:close/>
                  <a:moveTo>
                    <a:pt x="951" y="1518"/>
                  </a:moveTo>
                  <a:cubicBezTo>
                    <a:pt x="908" y="1518"/>
                    <a:pt x="865" y="1524"/>
                    <a:pt x="822" y="1536"/>
                  </a:cubicBezTo>
                  <a:cubicBezTo>
                    <a:pt x="609" y="1597"/>
                    <a:pt x="487" y="1840"/>
                    <a:pt x="548" y="2053"/>
                  </a:cubicBezTo>
                  <a:cubicBezTo>
                    <a:pt x="609" y="2205"/>
                    <a:pt x="761" y="2326"/>
                    <a:pt x="943" y="2326"/>
                  </a:cubicBezTo>
                  <a:cubicBezTo>
                    <a:pt x="974" y="2326"/>
                    <a:pt x="1034" y="2326"/>
                    <a:pt x="1065" y="2296"/>
                  </a:cubicBezTo>
                  <a:cubicBezTo>
                    <a:pt x="1277" y="2235"/>
                    <a:pt x="1399" y="1992"/>
                    <a:pt x="1308" y="1779"/>
                  </a:cubicBezTo>
                  <a:cubicBezTo>
                    <a:pt x="1259" y="1610"/>
                    <a:pt x="1115" y="1518"/>
                    <a:pt x="951" y="1518"/>
                  </a:cubicBezTo>
                  <a:close/>
                  <a:moveTo>
                    <a:pt x="1418" y="3010"/>
                  </a:moveTo>
                  <a:cubicBezTo>
                    <a:pt x="1382" y="3010"/>
                    <a:pt x="1345" y="3015"/>
                    <a:pt x="1308" y="3025"/>
                  </a:cubicBezTo>
                  <a:cubicBezTo>
                    <a:pt x="1095" y="3117"/>
                    <a:pt x="974" y="3329"/>
                    <a:pt x="1034" y="3542"/>
                  </a:cubicBezTo>
                  <a:cubicBezTo>
                    <a:pt x="1095" y="3725"/>
                    <a:pt x="1247" y="3816"/>
                    <a:pt x="1429" y="3816"/>
                  </a:cubicBezTo>
                  <a:lnTo>
                    <a:pt x="1551" y="3816"/>
                  </a:lnTo>
                  <a:cubicBezTo>
                    <a:pt x="1764" y="3755"/>
                    <a:pt x="1885" y="3512"/>
                    <a:pt x="1794" y="3299"/>
                  </a:cubicBezTo>
                  <a:cubicBezTo>
                    <a:pt x="1744" y="3123"/>
                    <a:pt x="1590" y="3010"/>
                    <a:pt x="1418" y="3010"/>
                  </a:cubicBezTo>
                  <a:close/>
                  <a:moveTo>
                    <a:pt x="1877" y="4530"/>
                  </a:moveTo>
                  <a:cubicBezTo>
                    <a:pt x="1839" y="4530"/>
                    <a:pt x="1801" y="4535"/>
                    <a:pt x="1764" y="4545"/>
                  </a:cubicBezTo>
                  <a:cubicBezTo>
                    <a:pt x="1551" y="4606"/>
                    <a:pt x="1460" y="4849"/>
                    <a:pt x="1521" y="5062"/>
                  </a:cubicBezTo>
                  <a:cubicBezTo>
                    <a:pt x="1581" y="5214"/>
                    <a:pt x="1733" y="5336"/>
                    <a:pt x="1916" y="5336"/>
                  </a:cubicBezTo>
                  <a:cubicBezTo>
                    <a:pt x="1946" y="5336"/>
                    <a:pt x="1977" y="5336"/>
                    <a:pt x="2037" y="5305"/>
                  </a:cubicBezTo>
                  <a:cubicBezTo>
                    <a:pt x="2250" y="5244"/>
                    <a:pt x="2341" y="5032"/>
                    <a:pt x="2281" y="4819"/>
                  </a:cubicBezTo>
                  <a:cubicBezTo>
                    <a:pt x="2230" y="4643"/>
                    <a:pt x="2056" y="4530"/>
                    <a:pt x="1877" y="4530"/>
                  </a:cubicBezTo>
                  <a:close/>
                  <a:moveTo>
                    <a:pt x="2399" y="6034"/>
                  </a:moveTo>
                  <a:cubicBezTo>
                    <a:pt x="2349" y="6034"/>
                    <a:pt x="2299" y="6044"/>
                    <a:pt x="2250" y="6065"/>
                  </a:cubicBezTo>
                  <a:cubicBezTo>
                    <a:pt x="2037" y="6126"/>
                    <a:pt x="1916" y="6369"/>
                    <a:pt x="2007" y="6551"/>
                  </a:cubicBezTo>
                  <a:cubicBezTo>
                    <a:pt x="2068" y="6734"/>
                    <a:pt x="2220" y="6855"/>
                    <a:pt x="2372" y="6855"/>
                  </a:cubicBezTo>
                  <a:cubicBezTo>
                    <a:pt x="2432" y="6855"/>
                    <a:pt x="2463" y="6825"/>
                    <a:pt x="2524" y="6825"/>
                  </a:cubicBezTo>
                  <a:cubicBezTo>
                    <a:pt x="2706" y="6764"/>
                    <a:pt x="2828" y="6521"/>
                    <a:pt x="2767" y="6308"/>
                  </a:cubicBezTo>
                  <a:cubicBezTo>
                    <a:pt x="2720" y="6144"/>
                    <a:pt x="2565" y="6034"/>
                    <a:pt x="2399" y="6034"/>
                  </a:cubicBezTo>
                  <a:close/>
                  <a:moveTo>
                    <a:pt x="2849" y="7539"/>
                  </a:moveTo>
                  <a:cubicBezTo>
                    <a:pt x="2812" y="7539"/>
                    <a:pt x="2774" y="7544"/>
                    <a:pt x="2736" y="7554"/>
                  </a:cubicBezTo>
                  <a:cubicBezTo>
                    <a:pt x="2524" y="7646"/>
                    <a:pt x="2402" y="7858"/>
                    <a:pt x="2493" y="8071"/>
                  </a:cubicBezTo>
                  <a:cubicBezTo>
                    <a:pt x="2524" y="8254"/>
                    <a:pt x="2706" y="8345"/>
                    <a:pt x="2858" y="8345"/>
                  </a:cubicBezTo>
                  <a:lnTo>
                    <a:pt x="2980" y="8345"/>
                  </a:lnTo>
                  <a:cubicBezTo>
                    <a:pt x="3192" y="8254"/>
                    <a:pt x="3314" y="8041"/>
                    <a:pt x="3253" y="7828"/>
                  </a:cubicBezTo>
                  <a:cubicBezTo>
                    <a:pt x="3203" y="7652"/>
                    <a:pt x="3028" y="7539"/>
                    <a:pt x="2849" y="7539"/>
                  </a:cubicBezTo>
                  <a:close/>
                  <a:moveTo>
                    <a:pt x="3352" y="9056"/>
                  </a:moveTo>
                  <a:cubicBezTo>
                    <a:pt x="3309" y="9056"/>
                    <a:pt x="3265" y="9062"/>
                    <a:pt x="3223" y="9074"/>
                  </a:cubicBezTo>
                  <a:cubicBezTo>
                    <a:pt x="3010" y="9135"/>
                    <a:pt x="2888" y="9378"/>
                    <a:pt x="2980" y="9591"/>
                  </a:cubicBezTo>
                  <a:cubicBezTo>
                    <a:pt x="3010" y="9743"/>
                    <a:pt x="3192" y="9864"/>
                    <a:pt x="3344" y="9864"/>
                  </a:cubicBezTo>
                  <a:cubicBezTo>
                    <a:pt x="3405" y="9864"/>
                    <a:pt x="3436" y="9864"/>
                    <a:pt x="3466" y="9834"/>
                  </a:cubicBezTo>
                  <a:cubicBezTo>
                    <a:pt x="3679" y="9773"/>
                    <a:pt x="3800" y="9530"/>
                    <a:pt x="3740" y="9348"/>
                  </a:cubicBezTo>
                  <a:cubicBezTo>
                    <a:pt x="3691" y="9153"/>
                    <a:pt x="3526" y="9056"/>
                    <a:pt x="3352" y="9056"/>
                  </a:cubicBezTo>
                  <a:close/>
                  <a:moveTo>
                    <a:pt x="3858" y="10563"/>
                  </a:moveTo>
                  <a:cubicBezTo>
                    <a:pt x="3808" y="10563"/>
                    <a:pt x="3758" y="10573"/>
                    <a:pt x="3709" y="10594"/>
                  </a:cubicBezTo>
                  <a:cubicBezTo>
                    <a:pt x="3496" y="10655"/>
                    <a:pt x="3375" y="10868"/>
                    <a:pt x="3466" y="11080"/>
                  </a:cubicBezTo>
                  <a:cubicBezTo>
                    <a:pt x="3496" y="11263"/>
                    <a:pt x="3679" y="11384"/>
                    <a:pt x="3831" y="11384"/>
                  </a:cubicBezTo>
                  <a:cubicBezTo>
                    <a:pt x="3891" y="11384"/>
                    <a:pt x="3922" y="11354"/>
                    <a:pt x="3952" y="11354"/>
                  </a:cubicBezTo>
                  <a:cubicBezTo>
                    <a:pt x="4165" y="11293"/>
                    <a:pt x="4287" y="11050"/>
                    <a:pt x="4226" y="10837"/>
                  </a:cubicBezTo>
                  <a:cubicBezTo>
                    <a:pt x="4179" y="10673"/>
                    <a:pt x="4024" y="10563"/>
                    <a:pt x="3858" y="10563"/>
                  </a:cubicBezTo>
                  <a:close/>
                  <a:moveTo>
                    <a:pt x="4308" y="12068"/>
                  </a:moveTo>
                  <a:cubicBezTo>
                    <a:pt x="4271" y="12068"/>
                    <a:pt x="4233" y="12073"/>
                    <a:pt x="4195" y="12083"/>
                  </a:cubicBezTo>
                  <a:cubicBezTo>
                    <a:pt x="3983" y="12144"/>
                    <a:pt x="3861" y="12387"/>
                    <a:pt x="3922" y="12600"/>
                  </a:cubicBezTo>
                  <a:cubicBezTo>
                    <a:pt x="3983" y="12752"/>
                    <a:pt x="4135" y="12874"/>
                    <a:pt x="4317" y="12874"/>
                  </a:cubicBezTo>
                  <a:cubicBezTo>
                    <a:pt x="4378" y="12874"/>
                    <a:pt x="4408" y="12874"/>
                    <a:pt x="4439" y="12843"/>
                  </a:cubicBezTo>
                  <a:cubicBezTo>
                    <a:pt x="4651" y="12782"/>
                    <a:pt x="4773" y="12570"/>
                    <a:pt x="4712" y="12357"/>
                  </a:cubicBezTo>
                  <a:cubicBezTo>
                    <a:pt x="4662" y="12181"/>
                    <a:pt x="4487" y="12068"/>
                    <a:pt x="4308" y="12068"/>
                  </a:cubicBezTo>
                  <a:close/>
                  <a:moveTo>
                    <a:pt x="4830" y="13573"/>
                  </a:moveTo>
                  <a:cubicBezTo>
                    <a:pt x="4781" y="13573"/>
                    <a:pt x="4731" y="13582"/>
                    <a:pt x="4682" y="13603"/>
                  </a:cubicBezTo>
                  <a:cubicBezTo>
                    <a:pt x="4469" y="13664"/>
                    <a:pt x="4347" y="13907"/>
                    <a:pt x="4439" y="14089"/>
                  </a:cubicBezTo>
                  <a:lnTo>
                    <a:pt x="4408" y="14089"/>
                  </a:lnTo>
                  <a:cubicBezTo>
                    <a:pt x="4469" y="14272"/>
                    <a:pt x="4621" y="14393"/>
                    <a:pt x="4803" y="14393"/>
                  </a:cubicBezTo>
                  <a:cubicBezTo>
                    <a:pt x="4864" y="14393"/>
                    <a:pt x="4895" y="14363"/>
                    <a:pt x="4925" y="14363"/>
                  </a:cubicBezTo>
                  <a:cubicBezTo>
                    <a:pt x="5138" y="14302"/>
                    <a:pt x="5259" y="14059"/>
                    <a:pt x="5199" y="13846"/>
                  </a:cubicBezTo>
                  <a:cubicBezTo>
                    <a:pt x="5152" y="13682"/>
                    <a:pt x="4996" y="13573"/>
                    <a:pt x="4830" y="13573"/>
                  </a:cubicBezTo>
                  <a:close/>
                  <a:moveTo>
                    <a:pt x="5281" y="15077"/>
                  </a:moveTo>
                  <a:cubicBezTo>
                    <a:pt x="5243" y="15077"/>
                    <a:pt x="5205" y="15082"/>
                    <a:pt x="5168" y="15093"/>
                  </a:cubicBezTo>
                  <a:cubicBezTo>
                    <a:pt x="4955" y="15184"/>
                    <a:pt x="4834" y="15396"/>
                    <a:pt x="4895" y="15609"/>
                  </a:cubicBezTo>
                  <a:cubicBezTo>
                    <a:pt x="4955" y="15792"/>
                    <a:pt x="5107" y="15883"/>
                    <a:pt x="5290" y="15883"/>
                  </a:cubicBezTo>
                  <a:lnTo>
                    <a:pt x="5411" y="15883"/>
                  </a:lnTo>
                  <a:cubicBezTo>
                    <a:pt x="5624" y="15792"/>
                    <a:pt x="5746" y="15579"/>
                    <a:pt x="5685" y="15366"/>
                  </a:cubicBezTo>
                  <a:cubicBezTo>
                    <a:pt x="5635" y="15190"/>
                    <a:pt x="5460" y="15077"/>
                    <a:pt x="5281" y="15077"/>
                  </a:cubicBezTo>
                  <a:close/>
                  <a:moveTo>
                    <a:pt x="5784" y="16594"/>
                  </a:moveTo>
                  <a:cubicBezTo>
                    <a:pt x="5741" y="16594"/>
                    <a:pt x="5697" y="16600"/>
                    <a:pt x="5654" y="16612"/>
                  </a:cubicBezTo>
                  <a:cubicBezTo>
                    <a:pt x="5442" y="16673"/>
                    <a:pt x="5320" y="16916"/>
                    <a:pt x="5381" y="17129"/>
                  </a:cubicBezTo>
                  <a:cubicBezTo>
                    <a:pt x="5442" y="17281"/>
                    <a:pt x="5624" y="17403"/>
                    <a:pt x="5776" y="17403"/>
                  </a:cubicBezTo>
                  <a:cubicBezTo>
                    <a:pt x="5806" y="17403"/>
                    <a:pt x="5867" y="17403"/>
                    <a:pt x="5898" y="17372"/>
                  </a:cubicBezTo>
                  <a:cubicBezTo>
                    <a:pt x="6110" y="17311"/>
                    <a:pt x="6232" y="17068"/>
                    <a:pt x="6171" y="16886"/>
                  </a:cubicBezTo>
                  <a:cubicBezTo>
                    <a:pt x="6123" y="16691"/>
                    <a:pt x="5957" y="16594"/>
                    <a:pt x="5784" y="16594"/>
                  </a:cubicBezTo>
                  <a:close/>
                  <a:moveTo>
                    <a:pt x="6254" y="18086"/>
                  </a:moveTo>
                  <a:cubicBezTo>
                    <a:pt x="6216" y="18086"/>
                    <a:pt x="6178" y="18091"/>
                    <a:pt x="6141" y="18102"/>
                  </a:cubicBezTo>
                  <a:cubicBezTo>
                    <a:pt x="5928" y="18193"/>
                    <a:pt x="5806" y="18406"/>
                    <a:pt x="5867" y="18618"/>
                  </a:cubicBezTo>
                  <a:cubicBezTo>
                    <a:pt x="5928" y="18801"/>
                    <a:pt x="6110" y="18892"/>
                    <a:pt x="6262" y="18892"/>
                  </a:cubicBezTo>
                  <a:lnTo>
                    <a:pt x="6384" y="18892"/>
                  </a:lnTo>
                  <a:cubicBezTo>
                    <a:pt x="6597" y="18801"/>
                    <a:pt x="6718" y="18588"/>
                    <a:pt x="6657" y="18375"/>
                  </a:cubicBezTo>
                  <a:cubicBezTo>
                    <a:pt x="6607" y="18200"/>
                    <a:pt x="6433" y="18086"/>
                    <a:pt x="6254" y="18086"/>
                  </a:cubicBezTo>
                  <a:close/>
                  <a:moveTo>
                    <a:pt x="6740" y="19606"/>
                  </a:moveTo>
                  <a:cubicBezTo>
                    <a:pt x="6702" y="19606"/>
                    <a:pt x="6664" y="19611"/>
                    <a:pt x="6627" y="19621"/>
                  </a:cubicBezTo>
                  <a:cubicBezTo>
                    <a:pt x="6414" y="19682"/>
                    <a:pt x="6293" y="19925"/>
                    <a:pt x="6384" y="20138"/>
                  </a:cubicBezTo>
                  <a:cubicBezTo>
                    <a:pt x="6414" y="20290"/>
                    <a:pt x="6597" y="20412"/>
                    <a:pt x="6749" y="20412"/>
                  </a:cubicBezTo>
                  <a:cubicBezTo>
                    <a:pt x="6809" y="20412"/>
                    <a:pt x="6840" y="20412"/>
                    <a:pt x="6870" y="20381"/>
                  </a:cubicBezTo>
                  <a:cubicBezTo>
                    <a:pt x="7083" y="20321"/>
                    <a:pt x="7205" y="20108"/>
                    <a:pt x="7144" y="19895"/>
                  </a:cubicBezTo>
                  <a:cubicBezTo>
                    <a:pt x="7094" y="19719"/>
                    <a:pt x="6919" y="19606"/>
                    <a:pt x="6740" y="19606"/>
                  </a:cubicBezTo>
                  <a:close/>
                  <a:moveTo>
                    <a:pt x="7262" y="21111"/>
                  </a:moveTo>
                  <a:cubicBezTo>
                    <a:pt x="7213" y="21111"/>
                    <a:pt x="7162" y="21120"/>
                    <a:pt x="7113" y="21141"/>
                  </a:cubicBezTo>
                  <a:cubicBezTo>
                    <a:pt x="6901" y="21202"/>
                    <a:pt x="6779" y="21415"/>
                    <a:pt x="6870" y="21628"/>
                  </a:cubicBezTo>
                  <a:cubicBezTo>
                    <a:pt x="6931" y="21810"/>
                    <a:pt x="7083" y="21932"/>
                    <a:pt x="7235" y="21932"/>
                  </a:cubicBezTo>
                  <a:cubicBezTo>
                    <a:pt x="7296" y="21932"/>
                    <a:pt x="7326" y="21901"/>
                    <a:pt x="7387" y="21901"/>
                  </a:cubicBezTo>
                  <a:cubicBezTo>
                    <a:pt x="7600" y="21840"/>
                    <a:pt x="7691" y="21597"/>
                    <a:pt x="7630" y="21384"/>
                  </a:cubicBezTo>
                  <a:cubicBezTo>
                    <a:pt x="7583" y="21220"/>
                    <a:pt x="7428" y="21111"/>
                    <a:pt x="7262" y="211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18"/>
            <p:cNvSpPr/>
            <p:nvPr/>
          </p:nvSpPr>
          <p:spPr>
            <a:xfrm>
              <a:off x="1807875" y="3368925"/>
              <a:ext cx="20525" cy="20350"/>
            </a:xfrm>
            <a:custGeom>
              <a:rect b="b" l="l" r="r" t="t"/>
              <a:pathLst>
                <a:path extrusionOk="0" h="814" w="821">
                  <a:moveTo>
                    <a:pt x="411" y="1"/>
                  </a:moveTo>
                  <a:cubicBezTo>
                    <a:pt x="304" y="1"/>
                    <a:pt x="198" y="39"/>
                    <a:pt x="122" y="115"/>
                  </a:cubicBezTo>
                  <a:cubicBezTo>
                    <a:pt x="31" y="175"/>
                    <a:pt x="0" y="297"/>
                    <a:pt x="0" y="388"/>
                  </a:cubicBezTo>
                  <a:cubicBezTo>
                    <a:pt x="0" y="510"/>
                    <a:pt x="31" y="601"/>
                    <a:pt x="122" y="692"/>
                  </a:cubicBezTo>
                  <a:cubicBezTo>
                    <a:pt x="183" y="753"/>
                    <a:pt x="304" y="814"/>
                    <a:pt x="395" y="814"/>
                  </a:cubicBezTo>
                  <a:cubicBezTo>
                    <a:pt x="517" y="814"/>
                    <a:pt x="608" y="753"/>
                    <a:pt x="699" y="692"/>
                  </a:cubicBezTo>
                  <a:cubicBezTo>
                    <a:pt x="760" y="601"/>
                    <a:pt x="821" y="510"/>
                    <a:pt x="821" y="388"/>
                  </a:cubicBezTo>
                  <a:cubicBezTo>
                    <a:pt x="821" y="297"/>
                    <a:pt x="760" y="175"/>
                    <a:pt x="699" y="115"/>
                  </a:cubicBezTo>
                  <a:cubicBezTo>
                    <a:pt x="623" y="39"/>
                    <a:pt x="517"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18"/>
            <p:cNvSpPr/>
            <p:nvPr/>
          </p:nvSpPr>
          <p:spPr>
            <a:xfrm>
              <a:off x="1679450" y="3408125"/>
              <a:ext cx="140600" cy="534350"/>
            </a:xfrm>
            <a:custGeom>
              <a:rect b="b" l="l" r="r" t="t"/>
              <a:pathLst>
                <a:path extrusionOk="0" h="21374" w="5624">
                  <a:moveTo>
                    <a:pt x="5194" y="1"/>
                  </a:moveTo>
                  <a:cubicBezTo>
                    <a:pt x="5004" y="1"/>
                    <a:pt x="4827" y="118"/>
                    <a:pt x="4773" y="309"/>
                  </a:cubicBezTo>
                  <a:cubicBezTo>
                    <a:pt x="4742" y="522"/>
                    <a:pt x="4864" y="765"/>
                    <a:pt x="5077" y="796"/>
                  </a:cubicBezTo>
                  <a:cubicBezTo>
                    <a:pt x="5107" y="826"/>
                    <a:pt x="5137" y="826"/>
                    <a:pt x="5168" y="826"/>
                  </a:cubicBezTo>
                  <a:cubicBezTo>
                    <a:pt x="5350" y="826"/>
                    <a:pt x="5532" y="705"/>
                    <a:pt x="5563" y="492"/>
                  </a:cubicBezTo>
                  <a:cubicBezTo>
                    <a:pt x="5624" y="279"/>
                    <a:pt x="5502" y="66"/>
                    <a:pt x="5259" y="6"/>
                  </a:cubicBezTo>
                  <a:cubicBezTo>
                    <a:pt x="5237" y="2"/>
                    <a:pt x="5215" y="1"/>
                    <a:pt x="5194" y="1"/>
                  </a:cubicBezTo>
                  <a:close/>
                  <a:moveTo>
                    <a:pt x="4829" y="1581"/>
                  </a:moveTo>
                  <a:cubicBezTo>
                    <a:pt x="4640" y="1581"/>
                    <a:pt x="4462" y="1699"/>
                    <a:pt x="4408" y="1890"/>
                  </a:cubicBezTo>
                  <a:cubicBezTo>
                    <a:pt x="4377" y="2103"/>
                    <a:pt x="4499" y="2346"/>
                    <a:pt x="4712" y="2376"/>
                  </a:cubicBezTo>
                  <a:cubicBezTo>
                    <a:pt x="4742" y="2376"/>
                    <a:pt x="4773" y="2407"/>
                    <a:pt x="4803" y="2407"/>
                  </a:cubicBezTo>
                  <a:cubicBezTo>
                    <a:pt x="4985" y="2407"/>
                    <a:pt x="5168" y="2255"/>
                    <a:pt x="5198" y="2072"/>
                  </a:cubicBezTo>
                  <a:cubicBezTo>
                    <a:pt x="5259" y="1860"/>
                    <a:pt x="5107" y="1647"/>
                    <a:pt x="4894" y="1586"/>
                  </a:cubicBezTo>
                  <a:cubicBezTo>
                    <a:pt x="4872" y="1583"/>
                    <a:pt x="4851" y="1581"/>
                    <a:pt x="4829" y="1581"/>
                  </a:cubicBezTo>
                  <a:close/>
                  <a:moveTo>
                    <a:pt x="4464" y="3162"/>
                  </a:moveTo>
                  <a:cubicBezTo>
                    <a:pt x="4275" y="3162"/>
                    <a:pt x="4098" y="3280"/>
                    <a:pt x="4043" y="3471"/>
                  </a:cubicBezTo>
                  <a:cubicBezTo>
                    <a:pt x="4013" y="3683"/>
                    <a:pt x="4134" y="3927"/>
                    <a:pt x="4347" y="3957"/>
                  </a:cubicBezTo>
                  <a:cubicBezTo>
                    <a:pt x="4377" y="3987"/>
                    <a:pt x="4408" y="3987"/>
                    <a:pt x="4438" y="3987"/>
                  </a:cubicBezTo>
                  <a:cubicBezTo>
                    <a:pt x="4621" y="3987"/>
                    <a:pt x="4803" y="3835"/>
                    <a:pt x="4833" y="3653"/>
                  </a:cubicBezTo>
                  <a:cubicBezTo>
                    <a:pt x="4894" y="3440"/>
                    <a:pt x="4742" y="3227"/>
                    <a:pt x="4529" y="3167"/>
                  </a:cubicBezTo>
                  <a:cubicBezTo>
                    <a:pt x="4508" y="3164"/>
                    <a:pt x="4486" y="3162"/>
                    <a:pt x="4464" y="3162"/>
                  </a:cubicBezTo>
                  <a:close/>
                  <a:moveTo>
                    <a:pt x="4100" y="4743"/>
                  </a:moveTo>
                  <a:cubicBezTo>
                    <a:pt x="3910" y="4743"/>
                    <a:pt x="3733" y="4860"/>
                    <a:pt x="3678" y="5051"/>
                  </a:cubicBezTo>
                  <a:cubicBezTo>
                    <a:pt x="3648" y="5264"/>
                    <a:pt x="3769" y="5507"/>
                    <a:pt x="3982" y="5537"/>
                  </a:cubicBezTo>
                  <a:cubicBezTo>
                    <a:pt x="4013" y="5537"/>
                    <a:pt x="4043" y="5568"/>
                    <a:pt x="4073" y="5568"/>
                  </a:cubicBezTo>
                  <a:cubicBezTo>
                    <a:pt x="4256" y="5568"/>
                    <a:pt x="4438" y="5416"/>
                    <a:pt x="4469" y="5234"/>
                  </a:cubicBezTo>
                  <a:cubicBezTo>
                    <a:pt x="4529" y="5021"/>
                    <a:pt x="4377" y="4808"/>
                    <a:pt x="4165" y="4747"/>
                  </a:cubicBezTo>
                  <a:cubicBezTo>
                    <a:pt x="4143" y="4744"/>
                    <a:pt x="4121" y="4743"/>
                    <a:pt x="4100" y="4743"/>
                  </a:cubicBezTo>
                  <a:close/>
                  <a:moveTo>
                    <a:pt x="3735" y="6323"/>
                  </a:moveTo>
                  <a:cubicBezTo>
                    <a:pt x="3545" y="6323"/>
                    <a:pt x="3368" y="6441"/>
                    <a:pt x="3314" y="6632"/>
                  </a:cubicBezTo>
                  <a:cubicBezTo>
                    <a:pt x="3283" y="6845"/>
                    <a:pt x="3405" y="7088"/>
                    <a:pt x="3618" y="7118"/>
                  </a:cubicBezTo>
                  <a:cubicBezTo>
                    <a:pt x="3648" y="7148"/>
                    <a:pt x="3678" y="7148"/>
                    <a:pt x="3709" y="7148"/>
                  </a:cubicBezTo>
                  <a:cubicBezTo>
                    <a:pt x="3891" y="7148"/>
                    <a:pt x="4073" y="6996"/>
                    <a:pt x="4104" y="6814"/>
                  </a:cubicBezTo>
                  <a:cubicBezTo>
                    <a:pt x="4165" y="6601"/>
                    <a:pt x="4013" y="6389"/>
                    <a:pt x="3800" y="6328"/>
                  </a:cubicBezTo>
                  <a:cubicBezTo>
                    <a:pt x="3778" y="6325"/>
                    <a:pt x="3756" y="6323"/>
                    <a:pt x="3735" y="6323"/>
                  </a:cubicBezTo>
                  <a:close/>
                  <a:moveTo>
                    <a:pt x="3370" y="7904"/>
                  </a:moveTo>
                  <a:cubicBezTo>
                    <a:pt x="3181" y="7904"/>
                    <a:pt x="3003" y="8021"/>
                    <a:pt x="2949" y="8212"/>
                  </a:cubicBezTo>
                  <a:cubicBezTo>
                    <a:pt x="2918" y="8425"/>
                    <a:pt x="3040" y="8668"/>
                    <a:pt x="3253" y="8699"/>
                  </a:cubicBezTo>
                  <a:cubicBezTo>
                    <a:pt x="3283" y="8699"/>
                    <a:pt x="3314" y="8729"/>
                    <a:pt x="3344" y="8729"/>
                  </a:cubicBezTo>
                  <a:cubicBezTo>
                    <a:pt x="3526" y="8729"/>
                    <a:pt x="3709" y="8577"/>
                    <a:pt x="3739" y="8395"/>
                  </a:cubicBezTo>
                  <a:cubicBezTo>
                    <a:pt x="3800" y="8182"/>
                    <a:pt x="3678" y="7969"/>
                    <a:pt x="3435" y="7908"/>
                  </a:cubicBezTo>
                  <a:cubicBezTo>
                    <a:pt x="3413" y="7905"/>
                    <a:pt x="3392" y="7904"/>
                    <a:pt x="3370" y="7904"/>
                  </a:cubicBezTo>
                  <a:close/>
                  <a:moveTo>
                    <a:pt x="3005" y="9484"/>
                  </a:moveTo>
                  <a:cubicBezTo>
                    <a:pt x="2816" y="9484"/>
                    <a:pt x="2639" y="9602"/>
                    <a:pt x="2584" y="9793"/>
                  </a:cubicBezTo>
                  <a:cubicBezTo>
                    <a:pt x="2554" y="10006"/>
                    <a:pt x="2675" y="10249"/>
                    <a:pt x="2888" y="10279"/>
                  </a:cubicBezTo>
                  <a:cubicBezTo>
                    <a:pt x="2918" y="10279"/>
                    <a:pt x="2949" y="10310"/>
                    <a:pt x="2979" y="10310"/>
                  </a:cubicBezTo>
                  <a:cubicBezTo>
                    <a:pt x="3162" y="10310"/>
                    <a:pt x="3344" y="10158"/>
                    <a:pt x="3374" y="9975"/>
                  </a:cubicBezTo>
                  <a:cubicBezTo>
                    <a:pt x="3435" y="9762"/>
                    <a:pt x="3314" y="9550"/>
                    <a:pt x="3070" y="9489"/>
                  </a:cubicBezTo>
                  <a:cubicBezTo>
                    <a:pt x="3049" y="9486"/>
                    <a:pt x="3027" y="9484"/>
                    <a:pt x="3005" y="9484"/>
                  </a:cubicBezTo>
                  <a:close/>
                  <a:moveTo>
                    <a:pt x="2641" y="11065"/>
                  </a:moveTo>
                  <a:cubicBezTo>
                    <a:pt x="2451" y="11065"/>
                    <a:pt x="2274" y="11182"/>
                    <a:pt x="2219" y="11373"/>
                  </a:cubicBezTo>
                  <a:cubicBezTo>
                    <a:pt x="2189" y="11586"/>
                    <a:pt x="2310" y="11799"/>
                    <a:pt x="2523" y="11860"/>
                  </a:cubicBezTo>
                  <a:cubicBezTo>
                    <a:pt x="2554" y="11890"/>
                    <a:pt x="2584" y="11890"/>
                    <a:pt x="2614" y="11890"/>
                  </a:cubicBezTo>
                  <a:cubicBezTo>
                    <a:pt x="2797" y="11890"/>
                    <a:pt x="2979" y="11738"/>
                    <a:pt x="3010" y="11556"/>
                  </a:cubicBezTo>
                  <a:cubicBezTo>
                    <a:pt x="3070" y="11343"/>
                    <a:pt x="2949" y="11130"/>
                    <a:pt x="2706" y="11069"/>
                  </a:cubicBezTo>
                  <a:cubicBezTo>
                    <a:pt x="2684" y="11066"/>
                    <a:pt x="2662" y="11065"/>
                    <a:pt x="2641" y="11065"/>
                  </a:cubicBezTo>
                  <a:close/>
                  <a:moveTo>
                    <a:pt x="2276" y="12645"/>
                  </a:moveTo>
                  <a:cubicBezTo>
                    <a:pt x="2086" y="12645"/>
                    <a:pt x="1909" y="12763"/>
                    <a:pt x="1855" y="12954"/>
                  </a:cubicBezTo>
                  <a:cubicBezTo>
                    <a:pt x="1824" y="13167"/>
                    <a:pt x="1946" y="13410"/>
                    <a:pt x="2159" y="13440"/>
                  </a:cubicBezTo>
                  <a:cubicBezTo>
                    <a:pt x="2189" y="13440"/>
                    <a:pt x="2219" y="13471"/>
                    <a:pt x="2250" y="13471"/>
                  </a:cubicBezTo>
                  <a:cubicBezTo>
                    <a:pt x="2432" y="13471"/>
                    <a:pt x="2614" y="13319"/>
                    <a:pt x="2645" y="13136"/>
                  </a:cubicBezTo>
                  <a:cubicBezTo>
                    <a:pt x="2706" y="12924"/>
                    <a:pt x="2584" y="12711"/>
                    <a:pt x="2341" y="12650"/>
                  </a:cubicBezTo>
                  <a:cubicBezTo>
                    <a:pt x="2319" y="12647"/>
                    <a:pt x="2297" y="12645"/>
                    <a:pt x="2276" y="12645"/>
                  </a:cubicBezTo>
                  <a:close/>
                  <a:moveTo>
                    <a:pt x="1911" y="14226"/>
                  </a:moveTo>
                  <a:cubicBezTo>
                    <a:pt x="1722" y="14226"/>
                    <a:pt x="1544" y="14344"/>
                    <a:pt x="1490" y="14535"/>
                  </a:cubicBezTo>
                  <a:cubicBezTo>
                    <a:pt x="1459" y="14747"/>
                    <a:pt x="1581" y="14991"/>
                    <a:pt x="1794" y="15021"/>
                  </a:cubicBezTo>
                  <a:cubicBezTo>
                    <a:pt x="1824" y="15021"/>
                    <a:pt x="1855" y="15051"/>
                    <a:pt x="1885" y="15051"/>
                  </a:cubicBezTo>
                  <a:cubicBezTo>
                    <a:pt x="2067" y="15051"/>
                    <a:pt x="2250" y="14899"/>
                    <a:pt x="2280" y="14717"/>
                  </a:cubicBezTo>
                  <a:cubicBezTo>
                    <a:pt x="2341" y="14504"/>
                    <a:pt x="2219" y="14291"/>
                    <a:pt x="1976" y="14231"/>
                  </a:cubicBezTo>
                  <a:cubicBezTo>
                    <a:pt x="1954" y="14228"/>
                    <a:pt x="1933" y="14226"/>
                    <a:pt x="1911" y="14226"/>
                  </a:cubicBezTo>
                  <a:close/>
                  <a:moveTo>
                    <a:pt x="1546" y="15807"/>
                  </a:moveTo>
                  <a:cubicBezTo>
                    <a:pt x="1357" y="15807"/>
                    <a:pt x="1180" y="15924"/>
                    <a:pt x="1125" y="16115"/>
                  </a:cubicBezTo>
                  <a:cubicBezTo>
                    <a:pt x="1095" y="16328"/>
                    <a:pt x="1216" y="16571"/>
                    <a:pt x="1429" y="16601"/>
                  </a:cubicBezTo>
                  <a:cubicBezTo>
                    <a:pt x="1459" y="16601"/>
                    <a:pt x="1490" y="16632"/>
                    <a:pt x="1520" y="16632"/>
                  </a:cubicBezTo>
                  <a:cubicBezTo>
                    <a:pt x="1703" y="16632"/>
                    <a:pt x="1885" y="16480"/>
                    <a:pt x="1915" y="16298"/>
                  </a:cubicBezTo>
                  <a:cubicBezTo>
                    <a:pt x="1976" y="16085"/>
                    <a:pt x="1824" y="15872"/>
                    <a:pt x="1611" y="15811"/>
                  </a:cubicBezTo>
                  <a:cubicBezTo>
                    <a:pt x="1590" y="15808"/>
                    <a:pt x="1568" y="15807"/>
                    <a:pt x="1546" y="15807"/>
                  </a:cubicBezTo>
                  <a:close/>
                  <a:moveTo>
                    <a:pt x="1182" y="17387"/>
                  </a:moveTo>
                  <a:cubicBezTo>
                    <a:pt x="992" y="17387"/>
                    <a:pt x="815" y="17505"/>
                    <a:pt x="760" y="17696"/>
                  </a:cubicBezTo>
                  <a:cubicBezTo>
                    <a:pt x="730" y="17908"/>
                    <a:pt x="852" y="18152"/>
                    <a:pt x="1064" y="18182"/>
                  </a:cubicBezTo>
                  <a:cubicBezTo>
                    <a:pt x="1095" y="18182"/>
                    <a:pt x="1125" y="18212"/>
                    <a:pt x="1155" y="18212"/>
                  </a:cubicBezTo>
                  <a:cubicBezTo>
                    <a:pt x="1338" y="18212"/>
                    <a:pt x="1520" y="18060"/>
                    <a:pt x="1551" y="17878"/>
                  </a:cubicBezTo>
                  <a:cubicBezTo>
                    <a:pt x="1611" y="17665"/>
                    <a:pt x="1459" y="17453"/>
                    <a:pt x="1247" y="17392"/>
                  </a:cubicBezTo>
                  <a:cubicBezTo>
                    <a:pt x="1225" y="17389"/>
                    <a:pt x="1203" y="17387"/>
                    <a:pt x="1182" y="17387"/>
                  </a:cubicBezTo>
                  <a:close/>
                  <a:moveTo>
                    <a:pt x="817" y="18968"/>
                  </a:moveTo>
                  <a:cubicBezTo>
                    <a:pt x="627" y="18968"/>
                    <a:pt x="450" y="19085"/>
                    <a:pt x="396" y="19276"/>
                  </a:cubicBezTo>
                  <a:cubicBezTo>
                    <a:pt x="365" y="19489"/>
                    <a:pt x="487" y="19732"/>
                    <a:pt x="700" y="19763"/>
                  </a:cubicBezTo>
                  <a:cubicBezTo>
                    <a:pt x="730" y="19763"/>
                    <a:pt x="760" y="19793"/>
                    <a:pt x="791" y="19793"/>
                  </a:cubicBezTo>
                  <a:cubicBezTo>
                    <a:pt x="973" y="19793"/>
                    <a:pt x="1155" y="19641"/>
                    <a:pt x="1186" y="19459"/>
                  </a:cubicBezTo>
                  <a:cubicBezTo>
                    <a:pt x="1247" y="19246"/>
                    <a:pt x="1095" y="19033"/>
                    <a:pt x="882" y="18972"/>
                  </a:cubicBezTo>
                  <a:cubicBezTo>
                    <a:pt x="860" y="18969"/>
                    <a:pt x="838" y="18968"/>
                    <a:pt x="817" y="18968"/>
                  </a:cubicBezTo>
                  <a:close/>
                  <a:moveTo>
                    <a:pt x="452" y="20548"/>
                  </a:moveTo>
                  <a:cubicBezTo>
                    <a:pt x="263" y="20548"/>
                    <a:pt x="85" y="20666"/>
                    <a:pt x="31" y="20857"/>
                  </a:cubicBezTo>
                  <a:cubicBezTo>
                    <a:pt x="0" y="21070"/>
                    <a:pt x="122" y="21313"/>
                    <a:pt x="335" y="21343"/>
                  </a:cubicBezTo>
                  <a:cubicBezTo>
                    <a:pt x="365" y="21343"/>
                    <a:pt x="396" y="21374"/>
                    <a:pt x="426" y="21374"/>
                  </a:cubicBezTo>
                  <a:cubicBezTo>
                    <a:pt x="608" y="21374"/>
                    <a:pt x="791" y="21222"/>
                    <a:pt x="821" y="21039"/>
                  </a:cubicBezTo>
                  <a:cubicBezTo>
                    <a:pt x="882" y="20826"/>
                    <a:pt x="730" y="20614"/>
                    <a:pt x="517" y="20553"/>
                  </a:cubicBezTo>
                  <a:cubicBezTo>
                    <a:pt x="495" y="20550"/>
                    <a:pt x="474" y="20548"/>
                    <a:pt x="452" y="205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18"/>
            <p:cNvSpPr/>
            <p:nvPr/>
          </p:nvSpPr>
          <p:spPr>
            <a:xfrm>
              <a:off x="1671100" y="3961250"/>
              <a:ext cx="20525" cy="19975"/>
            </a:xfrm>
            <a:custGeom>
              <a:rect b="b" l="l" r="r" t="t"/>
              <a:pathLst>
                <a:path extrusionOk="0" h="799" w="821">
                  <a:moveTo>
                    <a:pt x="419" y="1"/>
                  </a:moveTo>
                  <a:cubicBezTo>
                    <a:pt x="313" y="1"/>
                    <a:pt x="197" y="55"/>
                    <a:pt x="122" y="130"/>
                  </a:cubicBezTo>
                  <a:cubicBezTo>
                    <a:pt x="91" y="160"/>
                    <a:pt x="61" y="191"/>
                    <a:pt x="30" y="252"/>
                  </a:cubicBezTo>
                  <a:cubicBezTo>
                    <a:pt x="0" y="312"/>
                    <a:pt x="0" y="343"/>
                    <a:pt x="0" y="404"/>
                  </a:cubicBezTo>
                  <a:cubicBezTo>
                    <a:pt x="0" y="525"/>
                    <a:pt x="30" y="616"/>
                    <a:pt x="122" y="708"/>
                  </a:cubicBezTo>
                  <a:cubicBezTo>
                    <a:pt x="152" y="738"/>
                    <a:pt x="213" y="768"/>
                    <a:pt x="243" y="799"/>
                  </a:cubicBezTo>
                  <a:lnTo>
                    <a:pt x="547" y="799"/>
                  </a:lnTo>
                  <a:cubicBezTo>
                    <a:pt x="608" y="768"/>
                    <a:pt x="638" y="738"/>
                    <a:pt x="699" y="708"/>
                  </a:cubicBezTo>
                  <a:cubicBezTo>
                    <a:pt x="760" y="616"/>
                    <a:pt x="821" y="525"/>
                    <a:pt x="821" y="404"/>
                  </a:cubicBezTo>
                  <a:cubicBezTo>
                    <a:pt x="821" y="312"/>
                    <a:pt x="760" y="191"/>
                    <a:pt x="699" y="130"/>
                  </a:cubicBezTo>
                  <a:cubicBezTo>
                    <a:pt x="669" y="100"/>
                    <a:pt x="638" y="100"/>
                    <a:pt x="638" y="69"/>
                  </a:cubicBezTo>
                  <a:cubicBezTo>
                    <a:pt x="608" y="69"/>
                    <a:pt x="578" y="39"/>
                    <a:pt x="547" y="39"/>
                  </a:cubicBezTo>
                  <a:cubicBezTo>
                    <a:pt x="547" y="39"/>
                    <a:pt x="517" y="8"/>
                    <a:pt x="486" y="8"/>
                  </a:cubicBezTo>
                  <a:cubicBezTo>
                    <a:pt x="465" y="3"/>
                    <a:pt x="442" y="1"/>
                    <a:pt x="4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18"/>
            <p:cNvSpPr/>
            <p:nvPr/>
          </p:nvSpPr>
          <p:spPr>
            <a:xfrm>
              <a:off x="1418800" y="3928775"/>
              <a:ext cx="231800" cy="45625"/>
            </a:xfrm>
            <a:custGeom>
              <a:rect b="b" l="l" r="r" t="t"/>
              <a:pathLst>
                <a:path extrusionOk="0" h="1825" w="9272">
                  <a:moveTo>
                    <a:pt x="426" y="0"/>
                  </a:moveTo>
                  <a:cubicBezTo>
                    <a:pt x="213" y="0"/>
                    <a:pt x="1" y="183"/>
                    <a:pt x="1" y="396"/>
                  </a:cubicBezTo>
                  <a:cubicBezTo>
                    <a:pt x="1" y="639"/>
                    <a:pt x="183" y="821"/>
                    <a:pt x="396" y="821"/>
                  </a:cubicBezTo>
                  <a:lnTo>
                    <a:pt x="426" y="821"/>
                  </a:lnTo>
                  <a:cubicBezTo>
                    <a:pt x="639" y="821"/>
                    <a:pt x="821" y="639"/>
                    <a:pt x="821" y="426"/>
                  </a:cubicBezTo>
                  <a:cubicBezTo>
                    <a:pt x="821" y="183"/>
                    <a:pt x="639" y="31"/>
                    <a:pt x="426" y="0"/>
                  </a:cubicBezTo>
                  <a:close/>
                  <a:moveTo>
                    <a:pt x="2075" y="118"/>
                  </a:moveTo>
                  <a:cubicBezTo>
                    <a:pt x="1886" y="118"/>
                    <a:pt x="1731" y="264"/>
                    <a:pt x="1703" y="487"/>
                  </a:cubicBezTo>
                  <a:cubicBezTo>
                    <a:pt x="1672" y="700"/>
                    <a:pt x="1855" y="912"/>
                    <a:pt x="2068" y="912"/>
                  </a:cubicBezTo>
                  <a:lnTo>
                    <a:pt x="2098" y="912"/>
                  </a:lnTo>
                  <a:cubicBezTo>
                    <a:pt x="2311" y="912"/>
                    <a:pt x="2493" y="760"/>
                    <a:pt x="2524" y="548"/>
                  </a:cubicBezTo>
                  <a:cubicBezTo>
                    <a:pt x="2524" y="335"/>
                    <a:pt x="2372" y="122"/>
                    <a:pt x="2128" y="122"/>
                  </a:cubicBezTo>
                  <a:cubicBezTo>
                    <a:pt x="2110" y="119"/>
                    <a:pt x="2092" y="118"/>
                    <a:pt x="2075" y="118"/>
                  </a:cubicBezTo>
                  <a:close/>
                  <a:moveTo>
                    <a:pt x="3784" y="271"/>
                  </a:moveTo>
                  <a:cubicBezTo>
                    <a:pt x="3588" y="271"/>
                    <a:pt x="3405" y="442"/>
                    <a:pt x="3405" y="639"/>
                  </a:cubicBezTo>
                  <a:cubicBezTo>
                    <a:pt x="3375" y="852"/>
                    <a:pt x="3527" y="1064"/>
                    <a:pt x="3739" y="1095"/>
                  </a:cubicBezTo>
                  <a:lnTo>
                    <a:pt x="3800" y="1095"/>
                  </a:lnTo>
                  <a:cubicBezTo>
                    <a:pt x="3983" y="1095"/>
                    <a:pt x="4165" y="943"/>
                    <a:pt x="4195" y="730"/>
                  </a:cubicBezTo>
                  <a:cubicBezTo>
                    <a:pt x="4226" y="517"/>
                    <a:pt x="4074" y="304"/>
                    <a:pt x="3831" y="274"/>
                  </a:cubicBezTo>
                  <a:cubicBezTo>
                    <a:pt x="3815" y="272"/>
                    <a:pt x="3799" y="271"/>
                    <a:pt x="3784" y="271"/>
                  </a:cubicBezTo>
                  <a:close/>
                  <a:moveTo>
                    <a:pt x="5478" y="513"/>
                  </a:moveTo>
                  <a:cubicBezTo>
                    <a:pt x="5285" y="513"/>
                    <a:pt x="5105" y="657"/>
                    <a:pt x="5077" y="852"/>
                  </a:cubicBezTo>
                  <a:cubicBezTo>
                    <a:pt x="5046" y="1064"/>
                    <a:pt x="5198" y="1277"/>
                    <a:pt x="5411" y="1307"/>
                  </a:cubicBezTo>
                  <a:lnTo>
                    <a:pt x="5472" y="1307"/>
                  </a:lnTo>
                  <a:cubicBezTo>
                    <a:pt x="5685" y="1307"/>
                    <a:pt x="5837" y="1156"/>
                    <a:pt x="5867" y="973"/>
                  </a:cubicBezTo>
                  <a:cubicBezTo>
                    <a:pt x="5897" y="730"/>
                    <a:pt x="5745" y="548"/>
                    <a:pt x="5533" y="517"/>
                  </a:cubicBezTo>
                  <a:cubicBezTo>
                    <a:pt x="5514" y="515"/>
                    <a:pt x="5496" y="513"/>
                    <a:pt x="5478" y="513"/>
                  </a:cubicBezTo>
                  <a:close/>
                  <a:moveTo>
                    <a:pt x="7150" y="756"/>
                  </a:moveTo>
                  <a:cubicBezTo>
                    <a:pt x="6957" y="756"/>
                    <a:pt x="6776" y="900"/>
                    <a:pt x="6749" y="1095"/>
                  </a:cubicBezTo>
                  <a:cubicBezTo>
                    <a:pt x="6718" y="1307"/>
                    <a:pt x="6870" y="1520"/>
                    <a:pt x="7083" y="1551"/>
                  </a:cubicBezTo>
                  <a:lnTo>
                    <a:pt x="7144" y="1551"/>
                  </a:lnTo>
                  <a:cubicBezTo>
                    <a:pt x="7356" y="1551"/>
                    <a:pt x="7508" y="1399"/>
                    <a:pt x="7569" y="1216"/>
                  </a:cubicBezTo>
                  <a:cubicBezTo>
                    <a:pt x="7600" y="1004"/>
                    <a:pt x="7448" y="791"/>
                    <a:pt x="7204" y="760"/>
                  </a:cubicBezTo>
                  <a:cubicBezTo>
                    <a:pt x="7186" y="758"/>
                    <a:pt x="7168" y="756"/>
                    <a:pt x="7150" y="756"/>
                  </a:cubicBezTo>
                  <a:close/>
                  <a:moveTo>
                    <a:pt x="8801" y="1020"/>
                  </a:moveTo>
                  <a:cubicBezTo>
                    <a:pt x="8611" y="1020"/>
                    <a:pt x="8472" y="1157"/>
                    <a:pt x="8420" y="1338"/>
                  </a:cubicBezTo>
                  <a:cubicBezTo>
                    <a:pt x="8390" y="1581"/>
                    <a:pt x="8542" y="1794"/>
                    <a:pt x="8755" y="1824"/>
                  </a:cubicBezTo>
                  <a:lnTo>
                    <a:pt x="8846" y="1824"/>
                  </a:lnTo>
                  <a:cubicBezTo>
                    <a:pt x="9028" y="1824"/>
                    <a:pt x="9180" y="1672"/>
                    <a:pt x="9241" y="1490"/>
                  </a:cubicBezTo>
                  <a:cubicBezTo>
                    <a:pt x="9271" y="1277"/>
                    <a:pt x="9119" y="1064"/>
                    <a:pt x="8907" y="1034"/>
                  </a:cubicBezTo>
                  <a:cubicBezTo>
                    <a:pt x="8870" y="1025"/>
                    <a:pt x="8835" y="1020"/>
                    <a:pt x="8801" y="10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18"/>
            <p:cNvSpPr/>
            <p:nvPr/>
          </p:nvSpPr>
          <p:spPr>
            <a:xfrm>
              <a:off x="1377000" y="3933525"/>
              <a:ext cx="20550" cy="20350"/>
            </a:xfrm>
            <a:custGeom>
              <a:rect b="b" l="l" r="r" t="t"/>
              <a:pathLst>
                <a:path extrusionOk="0" h="814" w="822">
                  <a:moveTo>
                    <a:pt x="411" y="0"/>
                  </a:moveTo>
                  <a:cubicBezTo>
                    <a:pt x="305" y="0"/>
                    <a:pt x="199" y="38"/>
                    <a:pt x="123" y="114"/>
                  </a:cubicBezTo>
                  <a:cubicBezTo>
                    <a:pt x="92" y="145"/>
                    <a:pt x="62" y="206"/>
                    <a:pt x="31" y="236"/>
                  </a:cubicBezTo>
                  <a:cubicBezTo>
                    <a:pt x="31" y="297"/>
                    <a:pt x="1" y="358"/>
                    <a:pt x="1" y="418"/>
                  </a:cubicBezTo>
                  <a:cubicBezTo>
                    <a:pt x="1" y="510"/>
                    <a:pt x="62" y="601"/>
                    <a:pt x="123" y="692"/>
                  </a:cubicBezTo>
                  <a:cubicBezTo>
                    <a:pt x="183" y="722"/>
                    <a:pt x="214" y="753"/>
                    <a:pt x="274" y="783"/>
                  </a:cubicBezTo>
                  <a:cubicBezTo>
                    <a:pt x="305" y="783"/>
                    <a:pt x="366" y="814"/>
                    <a:pt x="426" y="814"/>
                  </a:cubicBezTo>
                  <a:cubicBezTo>
                    <a:pt x="518" y="814"/>
                    <a:pt x="639" y="753"/>
                    <a:pt x="700" y="692"/>
                  </a:cubicBezTo>
                  <a:cubicBezTo>
                    <a:pt x="791" y="601"/>
                    <a:pt x="822" y="510"/>
                    <a:pt x="822" y="418"/>
                  </a:cubicBezTo>
                  <a:cubicBezTo>
                    <a:pt x="822" y="358"/>
                    <a:pt x="822" y="297"/>
                    <a:pt x="791" y="236"/>
                  </a:cubicBezTo>
                  <a:cubicBezTo>
                    <a:pt x="761" y="206"/>
                    <a:pt x="730" y="145"/>
                    <a:pt x="700" y="114"/>
                  </a:cubicBezTo>
                  <a:cubicBezTo>
                    <a:pt x="624" y="38"/>
                    <a:pt x="518" y="0"/>
                    <a:pt x="4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18"/>
            <p:cNvSpPr/>
            <p:nvPr/>
          </p:nvSpPr>
          <p:spPr>
            <a:xfrm>
              <a:off x="1382325" y="2925625"/>
              <a:ext cx="142125" cy="987975"/>
            </a:xfrm>
            <a:custGeom>
              <a:rect b="b" l="l" r="r" t="t"/>
              <a:pathLst>
                <a:path extrusionOk="0" h="39519" w="5685">
                  <a:moveTo>
                    <a:pt x="5259" y="0"/>
                  </a:moveTo>
                  <a:cubicBezTo>
                    <a:pt x="5047" y="0"/>
                    <a:pt x="4892" y="144"/>
                    <a:pt x="4864" y="339"/>
                  </a:cubicBezTo>
                  <a:cubicBezTo>
                    <a:pt x="4834" y="582"/>
                    <a:pt x="4986" y="764"/>
                    <a:pt x="5229" y="795"/>
                  </a:cubicBezTo>
                  <a:lnTo>
                    <a:pt x="5259" y="795"/>
                  </a:lnTo>
                  <a:cubicBezTo>
                    <a:pt x="5472" y="795"/>
                    <a:pt x="5624" y="643"/>
                    <a:pt x="5654" y="460"/>
                  </a:cubicBezTo>
                  <a:cubicBezTo>
                    <a:pt x="5685" y="217"/>
                    <a:pt x="5533" y="35"/>
                    <a:pt x="5320" y="4"/>
                  </a:cubicBezTo>
                  <a:cubicBezTo>
                    <a:pt x="5299" y="2"/>
                    <a:pt x="5279" y="0"/>
                    <a:pt x="5259" y="0"/>
                  </a:cubicBezTo>
                  <a:close/>
                  <a:moveTo>
                    <a:pt x="5053" y="1611"/>
                  </a:moveTo>
                  <a:cubicBezTo>
                    <a:pt x="4860" y="1611"/>
                    <a:pt x="4682" y="1758"/>
                    <a:pt x="4682" y="1980"/>
                  </a:cubicBezTo>
                  <a:cubicBezTo>
                    <a:pt x="4651" y="2193"/>
                    <a:pt x="4803" y="2406"/>
                    <a:pt x="5016" y="2406"/>
                  </a:cubicBezTo>
                  <a:cubicBezTo>
                    <a:pt x="5046" y="2436"/>
                    <a:pt x="5046" y="2436"/>
                    <a:pt x="5077" y="2436"/>
                  </a:cubicBezTo>
                  <a:cubicBezTo>
                    <a:pt x="5259" y="2436"/>
                    <a:pt x="5442" y="2254"/>
                    <a:pt x="5472" y="2071"/>
                  </a:cubicBezTo>
                  <a:cubicBezTo>
                    <a:pt x="5502" y="1858"/>
                    <a:pt x="5350" y="1646"/>
                    <a:pt x="5107" y="1615"/>
                  </a:cubicBezTo>
                  <a:cubicBezTo>
                    <a:pt x="5089" y="1613"/>
                    <a:pt x="5071" y="1611"/>
                    <a:pt x="5053" y="1611"/>
                  </a:cubicBezTo>
                  <a:close/>
                  <a:moveTo>
                    <a:pt x="4871" y="3222"/>
                  </a:moveTo>
                  <a:cubicBezTo>
                    <a:pt x="4677" y="3222"/>
                    <a:pt x="4497" y="3369"/>
                    <a:pt x="4469" y="3591"/>
                  </a:cubicBezTo>
                  <a:cubicBezTo>
                    <a:pt x="4438" y="3804"/>
                    <a:pt x="4621" y="4017"/>
                    <a:pt x="4834" y="4047"/>
                  </a:cubicBezTo>
                  <a:lnTo>
                    <a:pt x="4864" y="4047"/>
                  </a:lnTo>
                  <a:cubicBezTo>
                    <a:pt x="5077" y="4047"/>
                    <a:pt x="5259" y="3895"/>
                    <a:pt x="5290" y="3682"/>
                  </a:cubicBezTo>
                  <a:cubicBezTo>
                    <a:pt x="5290" y="3469"/>
                    <a:pt x="5138" y="3257"/>
                    <a:pt x="4925" y="3226"/>
                  </a:cubicBezTo>
                  <a:cubicBezTo>
                    <a:pt x="4907" y="3224"/>
                    <a:pt x="4889" y="3222"/>
                    <a:pt x="4871" y="3222"/>
                  </a:cubicBezTo>
                  <a:close/>
                  <a:moveTo>
                    <a:pt x="4690" y="4834"/>
                  </a:moveTo>
                  <a:cubicBezTo>
                    <a:pt x="4473" y="4834"/>
                    <a:pt x="4315" y="5005"/>
                    <a:pt x="4287" y="5202"/>
                  </a:cubicBezTo>
                  <a:cubicBezTo>
                    <a:pt x="4256" y="5415"/>
                    <a:pt x="4408" y="5627"/>
                    <a:pt x="4621" y="5658"/>
                  </a:cubicBezTo>
                  <a:lnTo>
                    <a:pt x="4682" y="5658"/>
                  </a:lnTo>
                  <a:cubicBezTo>
                    <a:pt x="4894" y="5658"/>
                    <a:pt x="5046" y="5506"/>
                    <a:pt x="5077" y="5293"/>
                  </a:cubicBezTo>
                  <a:cubicBezTo>
                    <a:pt x="5107" y="5080"/>
                    <a:pt x="4955" y="4868"/>
                    <a:pt x="4742" y="4837"/>
                  </a:cubicBezTo>
                  <a:cubicBezTo>
                    <a:pt x="4724" y="4835"/>
                    <a:pt x="4707" y="4834"/>
                    <a:pt x="4690" y="4834"/>
                  </a:cubicBezTo>
                  <a:close/>
                  <a:moveTo>
                    <a:pt x="4530" y="6448"/>
                  </a:moveTo>
                  <a:cubicBezTo>
                    <a:pt x="4317" y="6448"/>
                    <a:pt x="4104" y="6600"/>
                    <a:pt x="4074" y="6813"/>
                  </a:cubicBezTo>
                  <a:cubicBezTo>
                    <a:pt x="4074" y="7026"/>
                    <a:pt x="4226" y="7238"/>
                    <a:pt x="4438" y="7269"/>
                  </a:cubicBezTo>
                  <a:lnTo>
                    <a:pt x="4499" y="7269"/>
                  </a:lnTo>
                  <a:cubicBezTo>
                    <a:pt x="4682" y="7269"/>
                    <a:pt x="4864" y="7117"/>
                    <a:pt x="4894" y="6904"/>
                  </a:cubicBezTo>
                  <a:cubicBezTo>
                    <a:pt x="4925" y="6691"/>
                    <a:pt x="4742" y="6479"/>
                    <a:pt x="4530" y="6448"/>
                  </a:cubicBezTo>
                  <a:close/>
                  <a:moveTo>
                    <a:pt x="4347" y="8059"/>
                  </a:moveTo>
                  <a:cubicBezTo>
                    <a:pt x="4135" y="8059"/>
                    <a:pt x="3922" y="8211"/>
                    <a:pt x="3891" y="8424"/>
                  </a:cubicBezTo>
                  <a:cubicBezTo>
                    <a:pt x="3861" y="8637"/>
                    <a:pt x="4013" y="8849"/>
                    <a:pt x="4256" y="8880"/>
                  </a:cubicBezTo>
                  <a:lnTo>
                    <a:pt x="4287" y="8880"/>
                  </a:lnTo>
                  <a:cubicBezTo>
                    <a:pt x="4499" y="8880"/>
                    <a:pt x="4682" y="8728"/>
                    <a:pt x="4682" y="8515"/>
                  </a:cubicBezTo>
                  <a:cubicBezTo>
                    <a:pt x="4712" y="8302"/>
                    <a:pt x="4560" y="8090"/>
                    <a:pt x="4347" y="8059"/>
                  </a:cubicBezTo>
                  <a:close/>
                  <a:moveTo>
                    <a:pt x="4080" y="9697"/>
                  </a:moveTo>
                  <a:cubicBezTo>
                    <a:pt x="3887" y="9697"/>
                    <a:pt x="3709" y="9840"/>
                    <a:pt x="3709" y="10035"/>
                  </a:cubicBezTo>
                  <a:cubicBezTo>
                    <a:pt x="3679" y="10278"/>
                    <a:pt x="3831" y="10460"/>
                    <a:pt x="4043" y="10491"/>
                  </a:cubicBezTo>
                  <a:lnTo>
                    <a:pt x="4104" y="10491"/>
                  </a:lnTo>
                  <a:cubicBezTo>
                    <a:pt x="4287" y="10491"/>
                    <a:pt x="4469" y="10339"/>
                    <a:pt x="4499" y="10126"/>
                  </a:cubicBezTo>
                  <a:cubicBezTo>
                    <a:pt x="4530" y="9913"/>
                    <a:pt x="4378" y="9700"/>
                    <a:pt x="4135" y="9700"/>
                  </a:cubicBezTo>
                  <a:cubicBezTo>
                    <a:pt x="4116" y="9698"/>
                    <a:pt x="4098" y="9697"/>
                    <a:pt x="4080" y="9697"/>
                  </a:cubicBezTo>
                  <a:close/>
                  <a:moveTo>
                    <a:pt x="3898" y="11308"/>
                  </a:moveTo>
                  <a:cubicBezTo>
                    <a:pt x="3704" y="11308"/>
                    <a:pt x="3524" y="11451"/>
                    <a:pt x="3496" y="11646"/>
                  </a:cubicBezTo>
                  <a:cubicBezTo>
                    <a:pt x="3466" y="11889"/>
                    <a:pt x="3618" y="12071"/>
                    <a:pt x="3861" y="12102"/>
                  </a:cubicBezTo>
                  <a:lnTo>
                    <a:pt x="3891" y="12102"/>
                  </a:lnTo>
                  <a:cubicBezTo>
                    <a:pt x="4104" y="12102"/>
                    <a:pt x="4287" y="11950"/>
                    <a:pt x="4317" y="11767"/>
                  </a:cubicBezTo>
                  <a:cubicBezTo>
                    <a:pt x="4317" y="11524"/>
                    <a:pt x="4165" y="11342"/>
                    <a:pt x="3952" y="11311"/>
                  </a:cubicBezTo>
                  <a:cubicBezTo>
                    <a:pt x="3934" y="11309"/>
                    <a:pt x="3916" y="11308"/>
                    <a:pt x="3898" y="11308"/>
                  </a:cubicBezTo>
                  <a:close/>
                  <a:moveTo>
                    <a:pt x="3709" y="12919"/>
                  </a:moveTo>
                  <a:cubicBezTo>
                    <a:pt x="3496" y="12919"/>
                    <a:pt x="3342" y="13062"/>
                    <a:pt x="3314" y="13257"/>
                  </a:cubicBezTo>
                  <a:cubicBezTo>
                    <a:pt x="3283" y="13500"/>
                    <a:pt x="3435" y="13682"/>
                    <a:pt x="3648" y="13713"/>
                  </a:cubicBezTo>
                  <a:lnTo>
                    <a:pt x="3709" y="13713"/>
                  </a:lnTo>
                  <a:cubicBezTo>
                    <a:pt x="3922" y="13713"/>
                    <a:pt x="4074" y="13561"/>
                    <a:pt x="4104" y="13378"/>
                  </a:cubicBezTo>
                  <a:cubicBezTo>
                    <a:pt x="4135" y="13135"/>
                    <a:pt x="3983" y="12953"/>
                    <a:pt x="3770" y="12922"/>
                  </a:cubicBezTo>
                  <a:cubicBezTo>
                    <a:pt x="3749" y="12920"/>
                    <a:pt x="3729" y="12919"/>
                    <a:pt x="3709" y="12919"/>
                  </a:cubicBezTo>
                  <a:close/>
                  <a:moveTo>
                    <a:pt x="3502" y="14530"/>
                  </a:moveTo>
                  <a:cubicBezTo>
                    <a:pt x="3309" y="14530"/>
                    <a:pt x="3129" y="14673"/>
                    <a:pt x="3101" y="14868"/>
                  </a:cubicBezTo>
                  <a:cubicBezTo>
                    <a:pt x="3071" y="15111"/>
                    <a:pt x="3253" y="15293"/>
                    <a:pt x="3466" y="15324"/>
                  </a:cubicBezTo>
                  <a:lnTo>
                    <a:pt x="3496" y="15324"/>
                  </a:lnTo>
                  <a:cubicBezTo>
                    <a:pt x="3709" y="15324"/>
                    <a:pt x="3891" y="15172"/>
                    <a:pt x="3922" y="14989"/>
                  </a:cubicBezTo>
                  <a:cubicBezTo>
                    <a:pt x="3952" y="14746"/>
                    <a:pt x="3770" y="14564"/>
                    <a:pt x="3557" y="14533"/>
                  </a:cubicBezTo>
                  <a:cubicBezTo>
                    <a:pt x="3539" y="14531"/>
                    <a:pt x="3520" y="14530"/>
                    <a:pt x="3502" y="14530"/>
                  </a:cubicBezTo>
                  <a:close/>
                  <a:moveTo>
                    <a:pt x="3313" y="16140"/>
                  </a:moveTo>
                  <a:cubicBezTo>
                    <a:pt x="3101" y="16140"/>
                    <a:pt x="2946" y="16284"/>
                    <a:pt x="2919" y="16479"/>
                  </a:cubicBezTo>
                  <a:cubicBezTo>
                    <a:pt x="2888" y="16722"/>
                    <a:pt x="3040" y="16904"/>
                    <a:pt x="3253" y="16935"/>
                  </a:cubicBezTo>
                  <a:lnTo>
                    <a:pt x="3314" y="16935"/>
                  </a:lnTo>
                  <a:cubicBezTo>
                    <a:pt x="3527" y="16935"/>
                    <a:pt x="3679" y="16783"/>
                    <a:pt x="3709" y="16600"/>
                  </a:cubicBezTo>
                  <a:cubicBezTo>
                    <a:pt x="3739" y="16357"/>
                    <a:pt x="3587" y="16175"/>
                    <a:pt x="3375" y="16144"/>
                  </a:cubicBezTo>
                  <a:cubicBezTo>
                    <a:pt x="3354" y="16142"/>
                    <a:pt x="3333" y="16140"/>
                    <a:pt x="3313" y="16140"/>
                  </a:cubicBezTo>
                  <a:close/>
                  <a:moveTo>
                    <a:pt x="3108" y="17751"/>
                  </a:moveTo>
                  <a:cubicBezTo>
                    <a:pt x="2914" y="17751"/>
                    <a:pt x="2734" y="17898"/>
                    <a:pt x="2706" y="18120"/>
                  </a:cubicBezTo>
                  <a:cubicBezTo>
                    <a:pt x="2676" y="18333"/>
                    <a:pt x="2858" y="18515"/>
                    <a:pt x="3071" y="18546"/>
                  </a:cubicBezTo>
                  <a:cubicBezTo>
                    <a:pt x="3071" y="18546"/>
                    <a:pt x="3101" y="18576"/>
                    <a:pt x="3131" y="18576"/>
                  </a:cubicBezTo>
                  <a:cubicBezTo>
                    <a:pt x="3314" y="18576"/>
                    <a:pt x="3496" y="18424"/>
                    <a:pt x="3527" y="18211"/>
                  </a:cubicBezTo>
                  <a:cubicBezTo>
                    <a:pt x="3557" y="17968"/>
                    <a:pt x="3375" y="17786"/>
                    <a:pt x="3162" y="17755"/>
                  </a:cubicBezTo>
                  <a:cubicBezTo>
                    <a:pt x="3144" y="17753"/>
                    <a:pt x="3126" y="17751"/>
                    <a:pt x="3108" y="17751"/>
                  </a:cubicBezTo>
                  <a:close/>
                  <a:moveTo>
                    <a:pt x="2919" y="19362"/>
                  </a:moveTo>
                  <a:cubicBezTo>
                    <a:pt x="2706" y="19362"/>
                    <a:pt x="2551" y="19509"/>
                    <a:pt x="2524" y="19731"/>
                  </a:cubicBezTo>
                  <a:cubicBezTo>
                    <a:pt x="2493" y="19944"/>
                    <a:pt x="2645" y="20157"/>
                    <a:pt x="2858" y="20157"/>
                  </a:cubicBezTo>
                  <a:cubicBezTo>
                    <a:pt x="2888" y="20187"/>
                    <a:pt x="2888" y="20187"/>
                    <a:pt x="2919" y="20187"/>
                  </a:cubicBezTo>
                  <a:cubicBezTo>
                    <a:pt x="3131" y="20187"/>
                    <a:pt x="3283" y="20035"/>
                    <a:pt x="3314" y="19822"/>
                  </a:cubicBezTo>
                  <a:cubicBezTo>
                    <a:pt x="3344" y="19579"/>
                    <a:pt x="3192" y="19397"/>
                    <a:pt x="2979" y="19366"/>
                  </a:cubicBezTo>
                  <a:cubicBezTo>
                    <a:pt x="2959" y="19364"/>
                    <a:pt x="2939" y="19362"/>
                    <a:pt x="2919" y="19362"/>
                  </a:cubicBezTo>
                  <a:close/>
                  <a:moveTo>
                    <a:pt x="2712" y="20973"/>
                  </a:moveTo>
                  <a:cubicBezTo>
                    <a:pt x="2519" y="20973"/>
                    <a:pt x="2339" y="21120"/>
                    <a:pt x="2311" y="21342"/>
                  </a:cubicBezTo>
                  <a:cubicBezTo>
                    <a:pt x="2280" y="21555"/>
                    <a:pt x="2463" y="21768"/>
                    <a:pt x="2676" y="21798"/>
                  </a:cubicBezTo>
                  <a:lnTo>
                    <a:pt x="2706" y="21798"/>
                  </a:lnTo>
                  <a:cubicBezTo>
                    <a:pt x="2919" y="21798"/>
                    <a:pt x="3101" y="21646"/>
                    <a:pt x="3131" y="21433"/>
                  </a:cubicBezTo>
                  <a:cubicBezTo>
                    <a:pt x="3162" y="21220"/>
                    <a:pt x="2979" y="21008"/>
                    <a:pt x="2767" y="20977"/>
                  </a:cubicBezTo>
                  <a:cubicBezTo>
                    <a:pt x="2749" y="20975"/>
                    <a:pt x="2730" y="20973"/>
                    <a:pt x="2712" y="20973"/>
                  </a:cubicBezTo>
                  <a:close/>
                  <a:moveTo>
                    <a:pt x="2524" y="22584"/>
                  </a:moveTo>
                  <a:cubicBezTo>
                    <a:pt x="2311" y="22584"/>
                    <a:pt x="2156" y="22731"/>
                    <a:pt x="2128" y="22953"/>
                  </a:cubicBezTo>
                  <a:cubicBezTo>
                    <a:pt x="2098" y="23166"/>
                    <a:pt x="2250" y="23379"/>
                    <a:pt x="2463" y="23409"/>
                  </a:cubicBezTo>
                  <a:lnTo>
                    <a:pt x="2524" y="23409"/>
                  </a:lnTo>
                  <a:cubicBezTo>
                    <a:pt x="2736" y="23409"/>
                    <a:pt x="2888" y="23257"/>
                    <a:pt x="2919" y="23044"/>
                  </a:cubicBezTo>
                  <a:cubicBezTo>
                    <a:pt x="2949" y="22831"/>
                    <a:pt x="2797" y="22619"/>
                    <a:pt x="2584" y="22588"/>
                  </a:cubicBezTo>
                  <a:cubicBezTo>
                    <a:pt x="2564" y="22586"/>
                    <a:pt x="2543" y="22584"/>
                    <a:pt x="2524" y="22584"/>
                  </a:cubicBezTo>
                  <a:close/>
                  <a:moveTo>
                    <a:pt x="2317" y="24195"/>
                  </a:moveTo>
                  <a:cubicBezTo>
                    <a:pt x="2124" y="24195"/>
                    <a:pt x="1943" y="24341"/>
                    <a:pt x="1916" y="24564"/>
                  </a:cubicBezTo>
                  <a:cubicBezTo>
                    <a:pt x="1885" y="24777"/>
                    <a:pt x="2037" y="24989"/>
                    <a:pt x="2280" y="25020"/>
                  </a:cubicBezTo>
                  <a:lnTo>
                    <a:pt x="2311" y="25020"/>
                  </a:lnTo>
                  <a:cubicBezTo>
                    <a:pt x="2524" y="25020"/>
                    <a:pt x="2706" y="24868"/>
                    <a:pt x="2736" y="24655"/>
                  </a:cubicBezTo>
                  <a:cubicBezTo>
                    <a:pt x="2767" y="24442"/>
                    <a:pt x="2584" y="24230"/>
                    <a:pt x="2372" y="24199"/>
                  </a:cubicBezTo>
                  <a:cubicBezTo>
                    <a:pt x="2353" y="24197"/>
                    <a:pt x="2335" y="24195"/>
                    <a:pt x="2317" y="24195"/>
                  </a:cubicBezTo>
                  <a:close/>
                  <a:moveTo>
                    <a:pt x="2105" y="25806"/>
                  </a:moveTo>
                  <a:cubicBezTo>
                    <a:pt x="1916" y="25806"/>
                    <a:pt x="1761" y="25952"/>
                    <a:pt x="1733" y="26175"/>
                  </a:cubicBezTo>
                  <a:cubicBezTo>
                    <a:pt x="1703" y="26388"/>
                    <a:pt x="1855" y="26600"/>
                    <a:pt x="2068" y="26631"/>
                  </a:cubicBezTo>
                  <a:lnTo>
                    <a:pt x="2128" y="26631"/>
                  </a:lnTo>
                  <a:cubicBezTo>
                    <a:pt x="2311" y="26631"/>
                    <a:pt x="2493" y="26479"/>
                    <a:pt x="2524" y="26266"/>
                  </a:cubicBezTo>
                  <a:cubicBezTo>
                    <a:pt x="2554" y="26053"/>
                    <a:pt x="2402" y="25841"/>
                    <a:pt x="2159" y="25810"/>
                  </a:cubicBezTo>
                  <a:cubicBezTo>
                    <a:pt x="2141" y="25808"/>
                    <a:pt x="2123" y="25806"/>
                    <a:pt x="2105" y="25806"/>
                  </a:cubicBezTo>
                  <a:close/>
                  <a:moveTo>
                    <a:pt x="1922" y="27417"/>
                  </a:moveTo>
                  <a:cubicBezTo>
                    <a:pt x="1729" y="27417"/>
                    <a:pt x="1548" y="27563"/>
                    <a:pt x="1520" y="27786"/>
                  </a:cubicBezTo>
                  <a:cubicBezTo>
                    <a:pt x="1490" y="27999"/>
                    <a:pt x="1642" y="28211"/>
                    <a:pt x="1855" y="28242"/>
                  </a:cubicBezTo>
                  <a:lnTo>
                    <a:pt x="1916" y="28242"/>
                  </a:lnTo>
                  <a:cubicBezTo>
                    <a:pt x="2128" y="28242"/>
                    <a:pt x="2280" y="28090"/>
                    <a:pt x="2311" y="27877"/>
                  </a:cubicBezTo>
                  <a:cubicBezTo>
                    <a:pt x="2341" y="27664"/>
                    <a:pt x="2189" y="27452"/>
                    <a:pt x="1976" y="27421"/>
                  </a:cubicBezTo>
                  <a:cubicBezTo>
                    <a:pt x="1958" y="27419"/>
                    <a:pt x="1940" y="27417"/>
                    <a:pt x="1922" y="27417"/>
                  </a:cubicBezTo>
                  <a:close/>
                  <a:moveTo>
                    <a:pt x="1717" y="29029"/>
                  </a:moveTo>
                  <a:cubicBezTo>
                    <a:pt x="1520" y="29029"/>
                    <a:pt x="1336" y="29200"/>
                    <a:pt x="1308" y="29397"/>
                  </a:cubicBezTo>
                  <a:cubicBezTo>
                    <a:pt x="1277" y="29610"/>
                    <a:pt x="1460" y="29822"/>
                    <a:pt x="1672" y="29853"/>
                  </a:cubicBezTo>
                  <a:lnTo>
                    <a:pt x="1703" y="29853"/>
                  </a:lnTo>
                  <a:cubicBezTo>
                    <a:pt x="1916" y="29853"/>
                    <a:pt x="2098" y="29701"/>
                    <a:pt x="2128" y="29488"/>
                  </a:cubicBezTo>
                  <a:cubicBezTo>
                    <a:pt x="2159" y="29275"/>
                    <a:pt x="1976" y="29062"/>
                    <a:pt x="1764" y="29032"/>
                  </a:cubicBezTo>
                  <a:cubicBezTo>
                    <a:pt x="1748" y="29030"/>
                    <a:pt x="1732" y="29029"/>
                    <a:pt x="1717" y="29029"/>
                  </a:cubicBezTo>
                  <a:close/>
                  <a:moveTo>
                    <a:pt x="1504" y="30640"/>
                  </a:moveTo>
                  <a:cubicBezTo>
                    <a:pt x="1308" y="30640"/>
                    <a:pt x="1125" y="30811"/>
                    <a:pt x="1125" y="31008"/>
                  </a:cubicBezTo>
                  <a:cubicBezTo>
                    <a:pt x="1095" y="31221"/>
                    <a:pt x="1247" y="31433"/>
                    <a:pt x="1460" y="31464"/>
                  </a:cubicBezTo>
                  <a:lnTo>
                    <a:pt x="1520" y="31464"/>
                  </a:lnTo>
                  <a:cubicBezTo>
                    <a:pt x="1703" y="31464"/>
                    <a:pt x="1885" y="31312"/>
                    <a:pt x="1916" y="31099"/>
                  </a:cubicBezTo>
                  <a:cubicBezTo>
                    <a:pt x="1946" y="30886"/>
                    <a:pt x="1794" y="30673"/>
                    <a:pt x="1551" y="30643"/>
                  </a:cubicBezTo>
                  <a:cubicBezTo>
                    <a:pt x="1535" y="30641"/>
                    <a:pt x="1519" y="30640"/>
                    <a:pt x="1504" y="30640"/>
                  </a:cubicBezTo>
                  <a:close/>
                  <a:moveTo>
                    <a:pt x="1316" y="32251"/>
                  </a:moveTo>
                  <a:cubicBezTo>
                    <a:pt x="1099" y="32251"/>
                    <a:pt x="941" y="32422"/>
                    <a:pt x="913" y="32619"/>
                  </a:cubicBezTo>
                  <a:cubicBezTo>
                    <a:pt x="882" y="32832"/>
                    <a:pt x="1034" y="33044"/>
                    <a:pt x="1247" y="33075"/>
                  </a:cubicBezTo>
                  <a:lnTo>
                    <a:pt x="1308" y="33075"/>
                  </a:lnTo>
                  <a:cubicBezTo>
                    <a:pt x="1520" y="33075"/>
                    <a:pt x="1672" y="32923"/>
                    <a:pt x="1703" y="32710"/>
                  </a:cubicBezTo>
                  <a:cubicBezTo>
                    <a:pt x="1733" y="32497"/>
                    <a:pt x="1581" y="32284"/>
                    <a:pt x="1369" y="32254"/>
                  </a:cubicBezTo>
                  <a:cubicBezTo>
                    <a:pt x="1351" y="32252"/>
                    <a:pt x="1333" y="32251"/>
                    <a:pt x="1316" y="32251"/>
                  </a:cubicBezTo>
                  <a:close/>
                  <a:moveTo>
                    <a:pt x="1103" y="33862"/>
                  </a:moveTo>
                  <a:cubicBezTo>
                    <a:pt x="887" y="33862"/>
                    <a:pt x="728" y="34033"/>
                    <a:pt x="700" y="34230"/>
                  </a:cubicBezTo>
                  <a:cubicBezTo>
                    <a:pt x="669" y="34442"/>
                    <a:pt x="821" y="34655"/>
                    <a:pt x="1034" y="34686"/>
                  </a:cubicBezTo>
                  <a:lnTo>
                    <a:pt x="1095" y="34686"/>
                  </a:lnTo>
                  <a:cubicBezTo>
                    <a:pt x="1308" y="34686"/>
                    <a:pt x="1460" y="34534"/>
                    <a:pt x="1490" y="34321"/>
                  </a:cubicBezTo>
                  <a:cubicBezTo>
                    <a:pt x="1520" y="34108"/>
                    <a:pt x="1369" y="33895"/>
                    <a:pt x="1156" y="33865"/>
                  </a:cubicBezTo>
                  <a:cubicBezTo>
                    <a:pt x="1138" y="33863"/>
                    <a:pt x="1120" y="33862"/>
                    <a:pt x="1103" y="33862"/>
                  </a:cubicBezTo>
                  <a:close/>
                  <a:moveTo>
                    <a:pt x="943" y="35476"/>
                  </a:moveTo>
                  <a:cubicBezTo>
                    <a:pt x="730" y="35476"/>
                    <a:pt x="517" y="35628"/>
                    <a:pt x="487" y="35841"/>
                  </a:cubicBezTo>
                  <a:cubicBezTo>
                    <a:pt x="457" y="36053"/>
                    <a:pt x="609" y="36266"/>
                    <a:pt x="821" y="36297"/>
                  </a:cubicBezTo>
                  <a:lnTo>
                    <a:pt x="882" y="36297"/>
                  </a:lnTo>
                  <a:cubicBezTo>
                    <a:pt x="1095" y="36297"/>
                    <a:pt x="1247" y="36145"/>
                    <a:pt x="1277" y="35932"/>
                  </a:cubicBezTo>
                  <a:cubicBezTo>
                    <a:pt x="1308" y="35719"/>
                    <a:pt x="1156" y="35506"/>
                    <a:pt x="943" y="35476"/>
                  </a:cubicBezTo>
                  <a:close/>
                  <a:moveTo>
                    <a:pt x="730" y="37087"/>
                  </a:moveTo>
                  <a:cubicBezTo>
                    <a:pt x="487" y="37087"/>
                    <a:pt x="305" y="37239"/>
                    <a:pt x="274" y="37452"/>
                  </a:cubicBezTo>
                  <a:cubicBezTo>
                    <a:pt x="244" y="37664"/>
                    <a:pt x="396" y="37877"/>
                    <a:pt x="609" y="37908"/>
                  </a:cubicBezTo>
                  <a:lnTo>
                    <a:pt x="669" y="37908"/>
                  </a:lnTo>
                  <a:cubicBezTo>
                    <a:pt x="882" y="37908"/>
                    <a:pt x="1034" y="37756"/>
                    <a:pt x="1065" y="37573"/>
                  </a:cubicBezTo>
                  <a:cubicBezTo>
                    <a:pt x="1095" y="37330"/>
                    <a:pt x="943" y="37148"/>
                    <a:pt x="730" y="37087"/>
                  </a:cubicBezTo>
                  <a:close/>
                  <a:moveTo>
                    <a:pt x="487" y="38698"/>
                  </a:moveTo>
                  <a:cubicBezTo>
                    <a:pt x="274" y="38698"/>
                    <a:pt x="92" y="38850"/>
                    <a:pt x="31" y="39063"/>
                  </a:cubicBezTo>
                  <a:cubicBezTo>
                    <a:pt x="1" y="39275"/>
                    <a:pt x="153" y="39488"/>
                    <a:pt x="396" y="39519"/>
                  </a:cubicBezTo>
                  <a:lnTo>
                    <a:pt x="457" y="39519"/>
                  </a:lnTo>
                  <a:cubicBezTo>
                    <a:pt x="639" y="39519"/>
                    <a:pt x="821" y="39367"/>
                    <a:pt x="852" y="39184"/>
                  </a:cubicBezTo>
                  <a:cubicBezTo>
                    <a:pt x="882" y="38941"/>
                    <a:pt x="730" y="38759"/>
                    <a:pt x="487" y="3869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18"/>
            <p:cNvSpPr/>
            <p:nvPr/>
          </p:nvSpPr>
          <p:spPr>
            <a:xfrm>
              <a:off x="1508475" y="2886975"/>
              <a:ext cx="19775" cy="20525"/>
            </a:xfrm>
            <a:custGeom>
              <a:rect b="b" l="l" r="r" t="t"/>
              <a:pathLst>
                <a:path extrusionOk="0" h="821" w="791">
                  <a:moveTo>
                    <a:pt x="487" y="0"/>
                  </a:moveTo>
                  <a:cubicBezTo>
                    <a:pt x="335" y="0"/>
                    <a:pt x="213" y="31"/>
                    <a:pt x="122" y="122"/>
                  </a:cubicBezTo>
                  <a:cubicBezTo>
                    <a:pt x="61" y="152"/>
                    <a:pt x="61" y="213"/>
                    <a:pt x="31" y="243"/>
                  </a:cubicBezTo>
                  <a:cubicBezTo>
                    <a:pt x="0" y="304"/>
                    <a:pt x="0" y="365"/>
                    <a:pt x="0" y="395"/>
                  </a:cubicBezTo>
                  <a:cubicBezTo>
                    <a:pt x="0" y="517"/>
                    <a:pt x="31" y="608"/>
                    <a:pt x="122" y="699"/>
                  </a:cubicBezTo>
                  <a:cubicBezTo>
                    <a:pt x="152" y="730"/>
                    <a:pt x="183" y="760"/>
                    <a:pt x="244" y="790"/>
                  </a:cubicBezTo>
                  <a:cubicBezTo>
                    <a:pt x="304" y="821"/>
                    <a:pt x="335" y="821"/>
                    <a:pt x="396" y="821"/>
                  </a:cubicBezTo>
                  <a:cubicBezTo>
                    <a:pt x="456" y="821"/>
                    <a:pt x="517" y="821"/>
                    <a:pt x="548" y="790"/>
                  </a:cubicBezTo>
                  <a:cubicBezTo>
                    <a:pt x="608" y="760"/>
                    <a:pt x="639" y="730"/>
                    <a:pt x="669" y="699"/>
                  </a:cubicBezTo>
                  <a:cubicBezTo>
                    <a:pt x="760" y="608"/>
                    <a:pt x="791" y="517"/>
                    <a:pt x="791" y="395"/>
                  </a:cubicBezTo>
                  <a:cubicBezTo>
                    <a:pt x="791" y="365"/>
                    <a:pt x="791" y="304"/>
                    <a:pt x="760" y="243"/>
                  </a:cubicBezTo>
                  <a:cubicBezTo>
                    <a:pt x="760" y="213"/>
                    <a:pt x="730" y="152"/>
                    <a:pt x="669" y="122"/>
                  </a:cubicBezTo>
                  <a:cubicBezTo>
                    <a:pt x="669" y="122"/>
                    <a:pt x="639" y="91"/>
                    <a:pt x="608" y="61"/>
                  </a:cubicBezTo>
                  <a:cubicBezTo>
                    <a:pt x="608" y="61"/>
                    <a:pt x="578" y="61"/>
                    <a:pt x="548" y="31"/>
                  </a:cubicBezTo>
                  <a:cubicBezTo>
                    <a:pt x="517" y="31"/>
                    <a:pt x="517" y="31"/>
                    <a:pt x="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18"/>
            <p:cNvSpPr/>
            <p:nvPr/>
          </p:nvSpPr>
          <p:spPr>
            <a:xfrm>
              <a:off x="1217425" y="2911350"/>
              <a:ext cx="280425" cy="215000"/>
            </a:xfrm>
            <a:custGeom>
              <a:rect b="b" l="l" r="r" t="t"/>
              <a:pathLst>
                <a:path extrusionOk="0" h="8600" w="11217">
                  <a:moveTo>
                    <a:pt x="10756" y="1"/>
                  </a:moveTo>
                  <a:cubicBezTo>
                    <a:pt x="10675" y="1"/>
                    <a:pt x="10591" y="28"/>
                    <a:pt x="10518" y="89"/>
                  </a:cubicBezTo>
                  <a:cubicBezTo>
                    <a:pt x="10335" y="211"/>
                    <a:pt x="10305" y="484"/>
                    <a:pt x="10427" y="666"/>
                  </a:cubicBezTo>
                  <a:cubicBezTo>
                    <a:pt x="10518" y="758"/>
                    <a:pt x="10639" y="818"/>
                    <a:pt x="10761" y="818"/>
                  </a:cubicBezTo>
                  <a:cubicBezTo>
                    <a:pt x="10852" y="818"/>
                    <a:pt x="10913" y="788"/>
                    <a:pt x="11004" y="727"/>
                  </a:cubicBezTo>
                  <a:cubicBezTo>
                    <a:pt x="11186" y="606"/>
                    <a:pt x="11217" y="332"/>
                    <a:pt x="11065" y="150"/>
                  </a:cubicBezTo>
                  <a:cubicBezTo>
                    <a:pt x="10992" y="59"/>
                    <a:pt x="10877" y="1"/>
                    <a:pt x="10756" y="1"/>
                  </a:cubicBezTo>
                  <a:close/>
                  <a:moveTo>
                    <a:pt x="9460" y="974"/>
                  </a:moveTo>
                  <a:cubicBezTo>
                    <a:pt x="9373" y="974"/>
                    <a:pt x="9284" y="1000"/>
                    <a:pt x="9211" y="1062"/>
                  </a:cubicBezTo>
                  <a:cubicBezTo>
                    <a:pt x="9059" y="1183"/>
                    <a:pt x="8998" y="1457"/>
                    <a:pt x="9150" y="1639"/>
                  </a:cubicBezTo>
                  <a:cubicBezTo>
                    <a:pt x="9241" y="1730"/>
                    <a:pt x="9332" y="1791"/>
                    <a:pt x="9484" y="1791"/>
                  </a:cubicBezTo>
                  <a:cubicBezTo>
                    <a:pt x="9545" y="1791"/>
                    <a:pt x="9636" y="1761"/>
                    <a:pt x="9727" y="1700"/>
                  </a:cubicBezTo>
                  <a:cubicBezTo>
                    <a:pt x="9879" y="1578"/>
                    <a:pt x="9940" y="1305"/>
                    <a:pt x="9788" y="1122"/>
                  </a:cubicBezTo>
                  <a:cubicBezTo>
                    <a:pt x="9716" y="1032"/>
                    <a:pt x="9589" y="974"/>
                    <a:pt x="9460" y="974"/>
                  </a:cubicBezTo>
                  <a:close/>
                  <a:moveTo>
                    <a:pt x="8175" y="1946"/>
                  </a:moveTo>
                  <a:cubicBezTo>
                    <a:pt x="8091" y="1946"/>
                    <a:pt x="8008" y="1973"/>
                    <a:pt x="7934" y="2034"/>
                  </a:cubicBezTo>
                  <a:cubicBezTo>
                    <a:pt x="7752" y="2156"/>
                    <a:pt x="7721" y="2429"/>
                    <a:pt x="7873" y="2581"/>
                  </a:cubicBezTo>
                  <a:cubicBezTo>
                    <a:pt x="7934" y="2703"/>
                    <a:pt x="8056" y="2764"/>
                    <a:pt x="8177" y="2764"/>
                  </a:cubicBezTo>
                  <a:cubicBezTo>
                    <a:pt x="8268" y="2764"/>
                    <a:pt x="8360" y="2733"/>
                    <a:pt x="8420" y="2673"/>
                  </a:cubicBezTo>
                  <a:cubicBezTo>
                    <a:pt x="8603" y="2551"/>
                    <a:pt x="8633" y="2277"/>
                    <a:pt x="8512" y="2095"/>
                  </a:cubicBezTo>
                  <a:cubicBezTo>
                    <a:pt x="8421" y="2004"/>
                    <a:pt x="8298" y="1946"/>
                    <a:pt x="8175" y="1946"/>
                  </a:cubicBezTo>
                  <a:close/>
                  <a:moveTo>
                    <a:pt x="6913" y="2910"/>
                  </a:moveTo>
                  <a:cubicBezTo>
                    <a:pt x="6827" y="2910"/>
                    <a:pt x="6736" y="2941"/>
                    <a:pt x="6657" y="3007"/>
                  </a:cubicBezTo>
                  <a:cubicBezTo>
                    <a:pt x="6475" y="3129"/>
                    <a:pt x="6445" y="3402"/>
                    <a:pt x="6566" y="3554"/>
                  </a:cubicBezTo>
                  <a:cubicBezTo>
                    <a:pt x="6657" y="3676"/>
                    <a:pt x="6779" y="3736"/>
                    <a:pt x="6901" y="3736"/>
                  </a:cubicBezTo>
                  <a:cubicBezTo>
                    <a:pt x="6992" y="3736"/>
                    <a:pt x="7053" y="3706"/>
                    <a:pt x="7144" y="3645"/>
                  </a:cubicBezTo>
                  <a:cubicBezTo>
                    <a:pt x="7326" y="3524"/>
                    <a:pt x="7357" y="3250"/>
                    <a:pt x="7205" y="3068"/>
                  </a:cubicBezTo>
                  <a:cubicBezTo>
                    <a:pt x="7136" y="2964"/>
                    <a:pt x="7027" y="2910"/>
                    <a:pt x="6913" y="2910"/>
                  </a:cubicBezTo>
                  <a:close/>
                  <a:moveTo>
                    <a:pt x="5618" y="3882"/>
                  </a:moveTo>
                  <a:cubicBezTo>
                    <a:pt x="5525" y="3882"/>
                    <a:pt x="5429" y="3914"/>
                    <a:pt x="5350" y="3980"/>
                  </a:cubicBezTo>
                  <a:cubicBezTo>
                    <a:pt x="5199" y="4101"/>
                    <a:pt x="5138" y="4375"/>
                    <a:pt x="5290" y="4527"/>
                  </a:cubicBezTo>
                  <a:cubicBezTo>
                    <a:pt x="5350" y="4648"/>
                    <a:pt x="5472" y="4709"/>
                    <a:pt x="5624" y="4709"/>
                  </a:cubicBezTo>
                  <a:cubicBezTo>
                    <a:pt x="5685" y="4709"/>
                    <a:pt x="5776" y="4679"/>
                    <a:pt x="5867" y="4618"/>
                  </a:cubicBezTo>
                  <a:cubicBezTo>
                    <a:pt x="6019" y="4496"/>
                    <a:pt x="6080" y="4223"/>
                    <a:pt x="5928" y="4040"/>
                  </a:cubicBezTo>
                  <a:cubicBezTo>
                    <a:pt x="5859" y="3937"/>
                    <a:pt x="5741" y="3882"/>
                    <a:pt x="5618" y="3882"/>
                  </a:cubicBezTo>
                  <a:close/>
                  <a:moveTo>
                    <a:pt x="4314" y="4864"/>
                  </a:moveTo>
                  <a:cubicBezTo>
                    <a:pt x="4231" y="4864"/>
                    <a:pt x="4147" y="4891"/>
                    <a:pt x="4074" y="4952"/>
                  </a:cubicBezTo>
                  <a:cubicBezTo>
                    <a:pt x="3891" y="5074"/>
                    <a:pt x="3861" y="5347"/>
                    <a:pt x="4013" y="5499"/>
                  </a:cubicBezTo>
                  <a:cubicBezTo>
                    <a:pt x="4074" y="5621"/>
                    <a:pt x="4195" y="5682"/>
                    <a:pt x="4317" y="5682"/>
                  </a:cubicBezTo>
                  <a:cubicBezTo>
                    <a:pt x="4408" y="5682"/>
                    <a:pt x="4499" y="5651"/>
                    <a:pt x="4560" y="5591"/>
                  </a:cubicBezTo>
                  <a:cubicBezTo>
                    <a:pt x="4743" y="5469"/>
                    <a:pt x="4773" y="5195"/>
                    <a:pt x="4651" y="5013"/>
                  </a:cubicBezTo>
                  <a:cubicBezTo>
                    <a:pt x="4561" y="4922"/>
                    <a:pt x="4438" y="4864"/>
                    <a:pt x="4314" y="4864"/>
                  </a:cubicBezTo>
                  <a:close/>
                  <a:moveTo>
                    <a:pt x="3056" y="5828"/>
                  </a:moveTo>
                  <a:cubicBezTo>
                    <a:pt x="2966" y="5828"/>
                    <a:pt x="2876" y="5859"/>
                    <a:pt x="2797" y="5925"/>
                  </a:cubicBezTo>
                  <a:cubicBezTo>
                    <a:pt x="2615" y="6047"/>
                    <a:pt x="2584" y="6290"/>
                    <a:pt x="2706" y="6472"/>
                  </a:cubicBezTo>
                  <a:cubicBezTo>
                    <a:pt x="2797" y="6594"/>
                    <a:pt x="2919" y="6654"/>
                    <a:pt x="3040" y="6654"/>
                  </a:cubicBezTo>
                  <a:cubicBezTo>
                    <a:pt x="3132" y="6654"/>
                    <a:pt x="3223" y="6624"/>
                    <a:pt x="3284" y="6563"/>
                  </a:cubicBezTo>
                  <a:cubicBezTo>
                    <a:pt x="3466" y="6411"/>
                    <a:pt x="3496" y="6168"/>
                    <a:pt x="3375" y="5986"/>
                  </a:cubicBezTo>
                  <a:cubicBezTo>
                    <a:pt x="3288" y="5882"/>
                    <a:pt x="3173" y="5828"/>
                    <a:pt x="3056" y="5828"/>
                  </a:cubicBezTo>
                  <a:close/>
                  <a:moveTo>
                    <a:pt x="1764" y="6800"/>
                  </a:moveTo>
                  <a:cubicBezTo>
                    <a:pt x="1675" y="6800"/>
                    <a:pt x="1586" y="6832"/>
                    <a:pt x="1521" y="6898"/>
                  </a:cubicBezTo>
                  <a:cubicBezTo>
                    <a:pt x="1338" y="7019"/>
                    <a:pt x="1308" y="7262"/>
                    <a:pt x="1429" y="7445"/>
                  </a:cubicBezTo>
                  <a:cubicBezTo>
                    <a:pt x="1521" y="7566"/>
                    <a:pt x="1642" y="7627"/>
                    <a:pt x="1764" y="7627"/>
                  </a:cubicBezTo>
                  <a:cubicBezTo>
                    <a:pt x="1825" y="7627"/>
                    <a:pt x="1916" y="7597"/>
                    <a:pt x="2007" y="7536"/>
                  </a:cubicBezTo>
                  <a:cubicBezTo>
                    <a:pt x="2189" y="7384"/>
                    <a:pt x="2220" y="7141"/>
                    <a:pt x="2068" y="6958"/>
                  </a:cubicBezTo>
                  <a:cubicBezTo>
                    <a:pt x="1999" y="6855"/>
                    <a:pt x="1881" y="6800"/>
                    <a:pt x="1764" y="6800"/>
                  </a:cubicBezTo>
                  <a:close/>
                  <a:moveTo>
                    <a:pt x="472" y="7773"/>
                  </a:moveTo>
                  <a:cubicBezTo>
                    <a:pt x="383" y="7773"/>
                    <a:pt x="292" y="7805"/>
                    <a:pt x="214" y="7870"/>
                  </a:cubicBezTo>
                  <a:cubicBezTo>
                    <a:pt x="31" y="7992"/>
                    <a:pt x="1" y="8235"/>
                    <a:pt x="153" y="8417"/>
                  </a:cubicBezTo>
                  <a:cubicBezTo>
                    <a:pt x="214" y="8539"/>
                    <a:pt x="335" y="8600"/>
                    <a:pt x="457" y="8600"/>
                  </a:cubicBezTo>
                  <a:cubicBezTo>
                    <a:pt x="548" y="8600"/>
                    <a:pt x="639" y="8569"/>
                    <a:pt x="700" y="8509"/>
                  </a:cubicBezTo>
                  <a:cubicBezTo>
                    <a:pt x="882" y="8357"/>
                    <a:pt x="913" y="8113"/>
                    <a:pt x="791" y="7931"/>
                  </a:cubicBezTo>
                  <a:cubicBezTo>
                    <a:pt x="705" y="7827"/>
                    <a:pt x="589" y="7773"/>
                    <a:pt x="472" y="77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18"/>
            <p:cNvSpPr/>
            <p:nvPr/>
          </p:nvSpPr>
          <p:spPr>
            <a:xfrm>
              <a:off x="1187050" y="3130325"/>
              <a:ext cx="19775" cy="20350"/>
            </a:xfrm>
            <a:custGeom>
              <a:rect b="b" l="l" r="r" t="t"/>
              <a:pathLst>
                <a:path extrusionOk="0" h="814" w="791">
                  <a:moveTo>
                    <a:pt x="395" y="0"/>
                  </a:moveTo>
                  <a:cubicBezTo>
                    <a:pt x="289" y="0"/>
                    <a:pt x="182" y="38"/>
                    <a:pt x="122" y="114"/>
                  </a:cubicBezTo>
                  <a:cubicBezTo>
                    <a:pt x="61" y="145"/>
                    <a:pt x="30" y="205"/>
                    <a:pt x="30" y="236"/>
                  </a:cubicBezTo>
                  <a:cubicBezTo>
                    <a:pt x="0" y="297"/>
                    <a:pt x="0" y="357"/>
                    <a:pt x="0" y="388"/>
                  </a:cubicBezTo>
                  <a:cubicBezTo>
                    <a:pt x="0" y="509"/>
                    <a:pt x="30" y="601"/>
                    <a:pt x="122" y="692"/>
                  </a:cubicBezTo>
                  <a:cubicBezTo>
                    <a:pt x="182" y="753"/>
                    <a:pt x="304" y="813"/>
                    <a:pt x="395" y="813"/>
                  </a:cubicBezTo>
                  <a:cubicBezTo>
                    <a:pt x="517" y="813"/>
                    <a:pt x="608" y="753"/>
                    <a:pt x="669" y="692"/>
                  </a:cubicBezTo>
                  <a:cubicBezTo>
                    <a:pt x="760" y="601"/>
                    <a:pt x="790" y="509"/>
                    <a:pt x="790" y="388"/>
                  </a:cubicBezTo>
                  <a:cubicBezTo>
                    <a:pt x="790" y="297"/>
                    <a:pt x="760" y="175"/>
                    <a:pt x="669" y="114"/>
                  </a:cubicBezTo>
                  <a:cubicBezTo>
                    <a:pt x="608" y="38"/>
                    <a:pt x="502" y="0"/>
                    <a:pt x="3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18"/>
            <p:cNvSpPr/>
            <p:nvPr/>
          </p:nvSpPr>
          <p:spPr>
            <a:xfrm>
              <a:off x="1083700" y="2987125"/>
              <a:ext cx="100325" cy="127075"/>
            </a:xfrm>
            <a:custGeom>
              <a:rect b="b" l="l" r="r" t="t"/>
              <a:pathLst>
                <a:path extrusionOk="0" h="5083" w="4013">
                  <a:moveTo>
                    <a:pt x="441" y="0"/>
                  </a:moveTo>
                  <a:cubicBezTo>
                    <a:pt x="352" y="0"/>
                    <a:pt x="261" y="32"/>
                    <a:pt x="183" y="98"/>
                  </a:cubicBezTo>
                  <a:cubicBezTo>
                    <a:pt x="0" y="250"/>
                    <a:pt x="0" y="493"/>
                    <a:pt x="122" y="675"/>
                  </a:cubicBezTo>
                  <a:cubicBezTo>
                    <a:pt x="213" y="766"/>
                    <a:pt x="335" y="827"/>
                    <a:pt x="456" y="827"/>
                  </a:cubicBezTo>
                  <a:cubicBezTo>
                    <a:pt x="547" y="827"/>
                    <a:pt x="639" y="797"/>
                    <a:pt x="699" y="736"/>
                  </a:cubicBezTo>
                  <a:cubicBezTo>
                    <a:pt x="882" y="584"/>
                    <a:pt x="912" y="341"/>
                    <a:pt x="760" y="158"/>
                  </a:cubicBezTo>
                  <a:cubicBezTo>
                    <a:pt x="674" y="55"/>
                    <a:pt x="558" y="0"/>
                    <a:pt x="441" y="0"/>
                  </a:cubicBezTo>
                  <a:close/>
                  <a:moveTo>
                    <a:pt x="1515" y="1392"/>
                  </a:moveTo>
                  <a:cubicBezTo>
                    <a:pt x="1432" y="1392"/>
                    <a:pt x="1350" y="1417"/>
                    <a:pt x="1277" y="1465"/>
                  </a:cubicBezTo>
                  <a:cubicBezTo>
                    <a:pt x="1094" y="1617"/>
                    <a:pt x="1064" y="1860"/>
                    <a:pt x="1216" y="2043"/>
                  </a:cubicBezTo>
                  <a:cubicBezTo>
                    <a:pt x="1277" y="2134"/>
                    <a:pt x="1398" y="2195"/>
                    <a:pt x="1520" y="2195"/>
                  </a:cubicBezTo>
                  <a:cubicBezTo>
                    <a:pt x="1611" y="2195"/>
                    <a:pt x="1702" y="2164"/>
                    <a:pt x="1763" y="2134"/>
                  </a:cubicBezTo>
                  <a:cubicBezTo>
                    <a:pt x="1946" y="1982"/>
                    <a:pt x="1976" y="1739"/>
                    <a:pt x="1854" y="1557"/>
                  </a:cubicBezTo>
                  <a:cubicBezTo>
                    <a:pt x="1763" y="1447"/>
                    <a:pt x="1639" y="1392"/>
                    <a:pt x="1515" y="1392"/>
                  </a:cubicBezTo>
                  <a:close/>
                  <a:moveTo>
                    <a:pt x="2557" y="2821"/>
                  </a:moveTo>
                  <a:cubicBezTo>
                    <a:pt x="2471" y="2821"/>
                    <a:pt x="2383" y="2845"/>
                    <a:pt x="2310" y="2894"/>
                  </a:cubicBezTo>
                  <a:cubicBezTo>
                    <a:pt x="2128" y="3016"/>
                    <a:pt x="2097" y="3259"/>
                    <a:pt x="2219" y="3441"/>
                  </a:cubicBezTo>
                  <a:cubicBezTo>
                    <a:pt x="2310" y="3563"/>
                    <a:pt x="2432" y="3623"/>
                    <a:pt x="2553" y="3623"/>
                  </a:cubicBezTo>
                  <a:cubicBezTo>
                    <a:pt x="2645" y="3623"/>
                    <a:pt x="2705" y="3593"/>
                    <a:pt x="2797" y="3563"/>
                  </a:cubicBezTo>
                  <a:cubicBezTo>
                    <a:pt x="2979" y="3411"/>
                    <a:pt x="3009" y="3167"/>
                    <a:pt x="2888" y="2985"/>
                  </a:cubicBezTo>
                  <a:cubicBezTo>
                    <a:pt x="2815" y="2876"/>
                    <a:pt x="2687" y="2821"/>
                    <a:pt x="2557" y="2821"/>
                  </a:cubicBezTo>
                  <a:close/>
                  <a:moveTo>
                    <a:pt x="3552" y="4259"/>
                  </a:moveTo>
                  <a:cubicBezTo>
                    <a:pt x="3481" y="4259"/>
                    <a:pt x="3408" y="4279"/>
                    <a:pt x="3344" y="4323"/>
                  </a:cubicBezTo>
                  <a:cubicBezTo>
                    <a:pt x="3131" y="4444"/>
                    <a:pt x="3101" y="4718"/>
                    <a:pt x="3222" y="4900"/>
                  </a:cubicBezTo>
                  <a:cubicBezTo>
                    <a:pt x="3313" y="4991"/>
                    <a:pt x="3435" y="5082"/>
                    <a:pt x="3556" y="5082"/>
                  </a:cubicBezTo>
                  <a:cubicBezTo>
                    <a:pt x="3648" y="5082"/>
                    <a:pt x="3708" y="5052"/>
                    <a:pt x="3769" y="4991"/>
                  </a:cubicBezTo>
                  <a:cubicBezTo>
                    <a:pt x="3982" y="4870"/>
                    <a:pt x="4012" y="4626"/>
                    <a:pt x="3891" y="4444"/>
                  </a:cubicBezTo>
                  <a:cubicBezTo>
                    <a:pt x="3812" y="4326"/>
                    <a:pt x="3683" y="4259"/>
                    <a:pt x="3552" y="42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18"/>
            <p:cNvSpPr/>
            <p:nvPr/>
          </p:nvSpPr>
          <p:spPr>
            <a:xfrm>
              <a:off x="1054050" y="2956125"/>
              <a:ext cx="20550" cy="19775"/>
            </a:xfrm>
            <a:custGeom>
              <a:rect b="b" l="l" r="r" t="t"/>
              <a:pathLst>
                <a:path extrusionOk="0" h="791" w="822">
                  <a:moveTo>
                    <a:pt x="411" y="0"/>
                  </a:moveTo>
                  <a:cubicBezTo>
                    <a:pt x="305" y="0"/>
                    <a:pt x="198" y="31"/>
                    <a:pt x="122" y="91"/>
                  </a:cubicBezTo>
                  <a:cubicBezTo>
                    <a:pt x="62" y="183"/>
                    <a:pt x="1" y="274"/>
                    <a:pt x="1" y="395"/>
                  </a:cubicBezTo>
                  <a:cubicBezTo>
                    <a:pt x="1" y="456"/>
                    <a:pt x="31" y="486"/>
                    <a:pt x="31" y="547"/>
                  </a:cubicBezTo>
                  <a:cubicBezTo>
                    <a:pt x="62" y="608"/>
                    <a:pt x="92" y="638"/>
                    <a:pt x="122" y="669"/>
                  </a:cubicBezTo>
                  <a:cubicBezTo>
                    <a:pt x="153" y="730"/>
                    <a:pt x="214" y="730"/>
                    <a:pt x="244" y="760"/>
                  </a:cubicBezTo>
                  <a:cubicBezTo>
                    <a:pt x="305" y="790"/>
                    <a:pt x="366" y="790"/>
                    <a:pt x="426" y="790"/>
                  </a:cubicBezTo>
                  <a:cubicBezTo>
                    <a:pt x="457" y="790"/>
                    <a:pt x="517" y="790"/>
                    <a:pt x="578" y="760"/>
                  </a:cubicBezTo>
                  <a:cubicBezTo>
                    <a:pt x="609" y="730"/>
                    <a:pt x="669" y="730"/>
                    <a:pt x="700" y="669"/>
                  </a:cubicBezTo>
                  <a:cubicBezTo>
                    <a:pt x="730" y="638"/>
                    <a:pt x="761" y="608"/>
                    <a:pt x="791" y="547"/>
                  </a:cubicBezTo>
                  <a:cubicBezTo>
                    <a:pt x="821" y="486"/>
                    <a:pt x="821" y="456"/>
                    <a:pt x="821" y="395"/>
                  </a:cubicBezTo>
                  <a:cubicBezTo>
                    <a:pt x="821" y="274"/>
                    <a:pt x="791" y="183"/>
                    <a:pt x="700" y="91"/>
                  </a:cubicBezTo>
                  <a:cubicBezTo>
                    <a:pt x="624" y="31"/>
                    <a:pt x="517" y="0"/>
                    <a:pt x="4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18"/>
            <p:cNvSpPr/>
            <p:nvPr/>
          </p:nvSpPr>
          <p:spPr>
            <a:xfrm>
              <a:off x="1083700" y="2528850"/>
              <a:ext cx="474950" cy="421200"/>
            </a:xfrm>
            <a:custGeom>
              <a:rect b="b" l="l" r="r" t="t"/>
              <a:pathLst>
                <a:path extrusionOk="0" h="16848" w="18998">
                  <a:moveTo>
                    <a:pt x="18556" y="0"/>
                  </a:moveTo>
                  <a:cubicBezTo>
                    <a:pt x="18460" y="0"/>
                    <a:pt x="18367" y="32"/>
                    <a:pt x="18298" y="100"/>
                  </a:cubicBezTo>
                  <a:cubicBezTo>
                    <a:pt x="18116" y="252"/>
                    <a:pt x="18116" y="526"/>
                    <a:pt x="18268" y="678"/>
                  </a:cubicBezTo>
                  <a:cubicBezTo>
                    <a:pt x="18329" y="769"/>
                    <a:pt x="18450" y="830"/>
                    <a:pt x="18572" y="830"/>
                  </a:cubicBezTo>
                  <a:cubicBezTo>
                    <a:pt x="18663" y="830"/>
                    <a:pt x="18754" y="769"/>
                    <a:pt x="18846" y="708"/>
                  </a:cubicBezTo>
                  <a:cubicBezTo>
                    <a:pt x="18998" y="556"/>
                    <a:pt x="18998" y="313"/>
                    <a:pt x="18876" y="130"/>
                  </a:cubicBezTo>
                  <a:cubicBezTo>
                    <a:pt x="18792" y="47"/>
                    <a:pt x="18672" y="0"/>
                    <a:pt x="18556" y="0"/>
                  </a:cubicBezTo>
                  <a:close/>
                  <a:moveTo>
                    <a:pt x="17369" y="1084"/>
                  </a:moveTo>
                  <a:cubicBezTo>
                    <a:pt x="17270" y="1084"/>
                    <a:pt x="17170" y="1122"/>
                    <a:pt x="17083" y="1194"/>
                  </a:cubicBezTo>
                  <a:cubicBezTo>
                    <a:pt x="16931" y="1346"/>
                    <a:pt x="16900" y="1589"/>
                    <a:pt x="17052" y="1741"/>
                  </a:cubicBezTo>
                  <a:cubicBezTo>
                    <a:pt x="17143" y="1833"/>
                    <a:pt x="17235" y="1893"/>
                    <a:pt x="17356" y="1893"/>
                  </a:cubicBezTo>
                  <a:cubicBezTo>
                    <a:pt x="17447" y="1893"/>
                    <a:pt x="17539" y="1863"/>
                    <a:pt x="17630" y="1772"/>
                  </a:cubicBezTo>
                  <a:cubicBezTo>
                    <a:pt x="17782" y="1650"/>
                    <a:pt x="17812" y="1377"/>
                    <a:pt x="17660" y="1225"/>
                  </a:cubicBezTo>
                  <a:cubicBezTo>
                    <a:pt x="17581" y="1129"/>
                    <a:pt x="17476" y="1084"/>
                    <a:pt x="17369" y="1084"/>
                  </a:cubicBezTo>
                  <a:close/>
                  <a:moveTo>
                    <a:pt x="16152" y="2158"/>
                  </a:moveTo>
                  <a:cubicBezTo>
                    <a:pt x="16059" y="2158"/>
                    <a:pt x="15966" y="2190"/>
                    <a:pt x="15897" y="2258"/>
                  </a:cubicBezTo>
                  <a:cubicBezTo>
                    <a:pt x="15715" y="2410"/>
                    <a:pt x="15715" y="2653"/>
                    <a:pt x="15836" y="2836"/>
                  </a:cubicBezTo>
                  <a:cubicBezTo>
                    <a:pt x="15928" y="2927"/>
                    <a:pt x="16049" y="2957"/>
                    <a:pt x="16140" y="2957"/>
                  </a:cubicBezTo>
                  <a:cubicBezTo>
                    <a:pt x="16262" y="2957"/>
                    <a:pt x="16353" y="2927"/>
                    <a:pt x="16414" y="2866"/>
                  </a:cubicBezTo>
                  <a:cubicBezTo>
                    <a:pt x="16596" y="2714"/>
                    <a:pt x="16596" y="2440"/>
                    <a:pt x="16444" y="2288"/>
                  </a:cubicBezTo>
                  <a:cubicBezTo>
                    <a:pt x="16377" y="2205"/>
                    <a:pt x="16265" y="2158"/>
                    <a:pt x="16152" y="2158"/>
                  </a:cubicBezTo>
                  <a:close/>
                  <a:moveTo>
                    <a:pt x="14939" y="3222"/>
                  </a:moveTo>
                  <a:cubicBezTo>
                    <a:pt x="14843" y="3222"/>
                    <a:pt x="14750" y="3253"/>
                    <a:pt x="14681" y="3322"/>
                  </a:cubicBezTo>
                  <a:cubicBezTo>
                    <a:pt x="14529" y="3474"/>
                    <a:pt x="14499" y="3747"/>
                    <a:pt x="14651" y="3899"/>
                  </a:cubicBezTo>
                  <a:cubicBezTo>
                    <a:pt x="14742" y="3991"/>
                    <a:pt x="14833" y="4021"/>
                    <a:pt x="14955" y="4021"/>
                  </a:cubicBezTo>
                  <a:cubicBezTo>
                    <a:pt x="15046" y="4021"/>
                    <a:pt x="15137" y="3991"/>
                    <a:pt x="15228" y="3930"/>
                  </a:cubicBezTo>
                  <a:cubicBezTo>
                    <a:pt x="15380" y="3778"/>
                    <a:pt x="15411" y="3535"/>
                    <a:pt x="15259" y="3352"/>
                  </a:cubicBezTo>
                  <a:cubicBezTo>
                    <a:pt x="15175" y="3269"/>
                    <a:pt x="15055" y="3222"/>
                    <a:pt x="14939" y="3222"/>
                  </a:cubicBezTo>
                  <a:close/>
                  <a:moveTo>
                    <a:pt x="13734" y="4301"/>
                  </a:moveTo>
                  <a:cubicBezTo>
                    <a:pt x="13642" y="4301"/>
                    <a:pt x="13547" y="4331"/>
                    <a:pt x="13465" y="4386"/>
                  </a:cubicBezTo>
                  <a:cubicBezTo>
                    <a:pt x="13314" y="4538"/>
                    <a:pt x="13283" y="4811"/>
                    <a:pt x="13435" y="4963"/>
                  </a:cubicBezTo>
                  <a:cubicBezTo>
                    <a:pt x="13526" y="5054"/>
                    <a:pt x="13648" y="5115"/>
                    <a:pt x="13739" y="5115"/>
                  </a:cubicBezTo>
                  <a:cubicBezTo>
                    <a:pt x="13830" y="5115"/>
                    <a:pt x="13952" y="5085"/>
                    <a:pt x="14013" y="4994"/>
                  </a:cubicBezTo>
                  <a:cubicBezTo>
                    <a:pt x="14195" y="4872"/>
                    <a:pt x="14195" y="4599"/>
                    <a:pt x="14043" y="4447"/>
                  </a:cubicBezTo>
                  <a:cubicBezTo>
                    <a:pt x="13959" y="4346"/>
                    <a:pt x="13848" y="4301"/>
                    <a:pt x="13734" y="4301"/>
                  </a:cubicBezTo>
                  <a:close/>
                  <a:moveTo>
                    <a:pt x="12554" y="5370"/>
                  </a:moveTo>
                  <a:cubicBezTo>
                    <a:pt x="12453" y="5370"/>
                    <a:pt x="12353" y="5407"/>
                    <a:pt x="12280" y="5480"/>
                  </a:cubicBezTo>
                  <a:cubicBezTo>
                    <a:pt x="12098" y="5632"/>
                    <a:pt x="12098" y="5875"/>
                    <a:pt x="12250" y="6058"/>
                  </a:cubicBezTo>
                  <a:cubicBezTo>
                    <a:pt x="12310" y="6118"/>
                    <a:pt x="12432" y="6179"/>
                    <a:pt x="12554" y="6179"/>
                  </a:cubicBezTo>
                  <a:cubicBezTo>
                    <a:pt x="12645" y="6179"/>
                    <a:pt x="12736" y="6149"/>
                    <a:pt x="12797" y="6088"/>
                  </a:cubicBezTo>
                  <a:cubicBezTo>
                    <a:pt x="12979" y="5936"/>
                    <a:pt x="12979" y="5662"/>
                    <a:pt x="12858" y="5510"/>
                  </a:cubicBezTo>
                  <a:cubicBezTo>
                    <a:pt x="12778" y="5415"/>
                    <a:pt x="12665" y="5370"/>
                    <a:pt x="12554" y="5370"/>
                  </a:cubicBezTo>
                  <a:close/>
                  <a:moveTo>
                    <a:pt x="11334" y="6444"/>
                  </a:moveTo>
                  <a:cubicBezTo>
                    <a:pt x="11241" y="6444"/>
                    <a:pt x="11146" y="6475"/>
                    <a:pt x="11064" y="6544"/>
                  </a:cubicBezTo>
                  <a:cubicBezTo>
                    <a:pt x="10912" y="6696"/>
                    <a:pt x="10882" y="6939"/>
                    <a:pt x="11034" y="7121"/>
                  </a:cubicBezTo>
                  <a:cubicBezTo>
                    <a:pt x="11125" y="7213"/>
                    <a:pt x="11216" y="7243"/>
                    <a:pt x="11338" y="7243"/>
                  </a:cubicBezTo>
                  <a:cubicBezTo>
                    <a:pt x="11429" y="7243"/>
                    <a:pt x="11520" y="7213"/>
                    <a:pt x="11611" y="7152"/>
                  </a:cubicBezTo>
                  <a:cubicBezTo>
                    <a:pt x="11763" y="7000"/>
                    <a:pt x="11794" y="6757"/>
                    <a:pt x="11642" y="6574"/>
                  </a:cubicBezTo>
                  <a:cubicBezTo>
                    <a:pt x="11558" y="6491"/>
                    <a:pt x="11447" y="6444"/>
                    <a:pt x="11334" y="6444"/>
                  </a:cubicBezTo>
                  <a:close/>
                  <a:moveTo>
                    <a:pt x="10123" y="7508"/>
                  </a:moveTo>
                  <a:cubicBezTo>
                    <a:pt x="10034" y="7508"/>
                    <a:pt x="9947" y="7539"/>
                    <a:pt x="9879" y="7608"/>
                  </a:cubicBezTo>
                  <a:cubicBezTo>
                    <a:pt x="9696" y="7760"/>
                    <a:pt x="9696" y="8033"/>
                    <a:pt x="9818" y="8185"/>
                  </a:cubicBezTo>
                  <a:cubicBezTo>
                    <a:pt x="9909" y="8276"/>
                    <a:pt x="10031" y="8337"/>
                    <a:pt x="10122" y="8337"/>
                  </a:cubicBezTo>
                  <a:cubicBezTo>
                    <a:pt x="10244" y="8337"/>
                    <a:pt x="10335" y="8276"/>
                    <a:pt x="10396" y="8216"/>
                  </a:cubicBezTo>
                  <a:cubicBezTo>
                    <a:pt x="10578" y="8064"/>
                    <a:pt x="10578" y="7820"/>
                    <a:pt x="10426" y="7638"/>
                  </a:cubicBezTo>
                  <a:cubicBezTo>
                    <a:pt x="10342" y="7555"/>
                    <a:pt x="10231" y="7508"/>
                    <a:pt x="10123" y="7508"/>
                  </a:cubicBezTo>
                  <a:close/>
                  <a:moveTo>
                    <a:pt x="8937" y="8592"/>
                  </a:moveTo>
                  <a:cubicBezTo>
                    <a:pt x="8836" y="8592"/>
                    <a:pt x="8735" y="8629"/>
                    <a:pt x="8663" y="8702"/>
                  </a:cubicBezTo>
                  <a:lnTo>
                    <a:pt x="8663" y="8672"/>
                  </a:lnTo>
                  <a:cubicBezTo>
                    <a:pt x="8481" y="8824"/>
                    <a:pt x="8481" y="9097"/>
                    <a:pt x="8633" y="9249"/>
                  </a:cubicBezTo>
                  <a:cubicBezTo>
                    <a:pt x="8693" y="9340"/>
                    <a:pt x="8815" y="9401"/>
                    <a:pt x="8937" y="9401"/>
                  </a:cubicBezTo>
                  <a:cubicBezTo>
                    <a:pt x="9028" y="9401"/>
                    <a:pt x="9119" y="9371"/>
                    <a:pt x="9210" y="9279"/>
                  </a:cubicBezTo>
                  <a:cubicBezTo>
                    <a:pt x="9362" y="9127"/>
                    <a:pt x="9392" y="8884"/>
                    <a:pt x="9240" y="8732"/>
                  </a:cubicBezTo>
                  <a:cubicBezTo>
                    <a:pt x="9161" y="8637"/>
                    <a:pt x="9048" y="8592"/>
                    <a:pt x="8937" y="8592"/>
                  </a:cubicBezTo>
                  <a:close/>
                  <a:moveTo>
                    <a:pt x="7733" y="9655"/>
                  </a:moveTo>
                  <a:cubicBezTo>
                    <a:pt x="7635" y="9655"/>
                    <a:pt x="7534" y="9693"/>
                    <a:pt x="7447" y="9766"/>
                  </a:cubicBezTo>
                  <a:cubicBezTo>
                    <a:pt x="7295" y="9887"/>
                    <a:pt x="7265" y="10161"/>
                    <a:pt x="7417" y="10313"/>
                  </a:cubicBezTo>
                  <a:cubicBezTo>
                    <a:pt x="7508" y="10404"/>
                    <a:pt x="7599" y="10465"/>
                    <a:pt x="7721" y="10465"/>
                  </a:cubicBezTo>
                  <a:cubicBezTo>
                    <a:pt x="7812" y="10465"/>
                    <a:pt x="7903" y="10435"/>
                    <a:pt x="7994" y="10374"/>
                  </a:cubicBezTo>
                  <a:cubicBezTo>
                    <a:pt x="8146" y="10222"/>
                    <a:pt x="8177" y="9948"/>
                    <a:pt x="8025" y="9796"/>
                  </a:cubicBezTo>
                  <a:cubicBezTo>
                    <a:pt x="7945" y="9701"/>
                    <a:pt x="7841" y="9655"/>
                    <a:pt x="7733" y="9655"/>
                  </a:cubicBezTo>
                  <a:close/>
                  <a:moveTo>
                    <a:pt x="6517" y="10719"/>
                  </a:moveTo>
                  <a:cubicBezTo>
                    <a:pt x="6419" y="10719"/>
                    <a:pt x="6318" y="10757"/>
                    <a:pt x="6231" y="10830"/>
                  </a:cubicBezTo>
                  <a:cubicBezTo>
                    <a:pt x="6079" y="10982"/>
                    <a:pt x="6049" y="11225"/>
                    <a:pt x="6201" y="11377"/>
                  </a:cubicBezTo>
                  <a:cubicBezTo>
                    <a:pt x="6292" y="11498"/>
                    <a:pt x="6414" y="11529"/>
                    <a:pt x="6505" y="11529"/>
                  </a:cubicBezTo>
                  <a:cubicBezTo>
                    <a:pt x="6596" y="11529"/>
                    <a:pt x="6718" y="11498"/>
                    <a:pt x="6778" y="11438"/>
                  </a:cubicBezTo>
                  <a:cubicBezTo>
                    <a:pt x="6961" y="11286"/>
                    <a:pt x="6961" y="11012"/>
                    <a:pt x="6809" y="10860"/>
                  </a:cubicBezTo>
                  <a:cubicBezTo>
                    <a:pt x="6729" y="10765"/>
                    <a:pt x="6625" y="10719"/>
                    <a:pt x="6517" y="10719"/>
                  </a:cubicBezTo>
                  <a:close/>
                  <a:moveTo>
                    <a:pt x="5320" y="11783"/>
                  </a:moveTo>
                  <a:cubicBezTo>
                    <a:pt x="5219" y="11783"/>
                    <a:pt x="5118" y="11821"/>
                    <a:pt x="5046" y="11893"/>
                  </a:cubicBezTo>
                  <a:cubicBezTo>
                    <a:pt x="4864" y="12045"/>
                    <a:pt x="4864" y="12289"/>
                    <a:pt x="5015" y="12471"/>
                  </a:cubicBezTo>
                  <a:cubicBezTo>
                    <a:pt x="5076" y="12562"/>
                    <a:pt x="5198" y="12593"/>
                    <a:pt x="5319" y="12593"/>
                  </a:cubicBezTo>
                  <a:cubicBezTo>
                    <a:pt x="5411" y="12593"/>
                    <a:pt x="5502" y="12562"/>
                    <a:pt x="5563" y="12501"/>
                  </a:cubicBezTo>
                  <a:cubicBezTo>
                    <a:pt x="5745" y="12349"/>
                    <a:pt x="5745" y="12106"/>
                    <a:pt x="5623" y="11924"/>
                  </a:cubicBezTo>
                  <a:cubicBezTo>
                    <a:pt x="5544" y="11829"/>
                    <a:pt x="5431" y="11783"/>
                    <a:pt x="5320" y="11783"/>
                  </a:cubicBezTo>
                  <a:close/>
                  <a:moveTo>
                    <a:pt x="4087" y="12857"/>
                  </a:moveTo>
                  <a:cubicBezTo>
                    <a:pt x="3992" y="12857"/>
                    <a:pt x="3899" y="12889"/>
                    <a:pt x="3830" y="12957"/>
                  </a:cubicBezTo>
                  <a:cubicBezTo>
                    <a:pt x="3648" y="13109"/>
                    <a:pt x="3648" y="13352"/>
                    <a:pt x="3800" y="13535"/>
                  </a:cubicBezTo>
                  <a:cubicBezTo>
                    <a:pt x="3860" y="13626"/>
                    <a:pt x="3982" y="13656"/>
                    <a:pt x="4104" y="13656"/>
                  </a:cubicBezTo>
                  <a:cubicBezTo>
                    <a:pt x="4195" y="13656"/>
                    <a:pt x="4286" y="13626"/>
                    <a:pt x="4377" y="13565"/>
                  </a:cubicBezTo>
                  <a:cubicBezTo>
                    <a:pt x="4529" y="13413"/>
                    <a:pt x="4560" y="13170"/>
                    <a:pt x="4408" y="12988"/>
                  </a:cubicBezTo>
                  <a:cubicBezTo>
                    <a:pt x="4324" y="12904"/>
                    <a:pt x="4204" y="12857"/>
                    <a:pt x="4087" y="12857"/>
                  </a:cubicBezTo>
                  <a:close/>
                  <a:moveTo>
                    <a:pt x="2884" y="13921"/>
                  </a:moveTo>
                  <a:cubicBezTo>
                    <a:pt x="2791" y="13921"/>
                    <a:pt x="2696" y="13953"/>
                    <a:pt x="2614" y="14021"/>
                  </a:cubicBezTo>
                  <a:cubicBezTo>
                    <a:pt x="2462" y="14173"/>
                    <a:pt x="2432" y="14416"/>
                    <a:pt x="2584" y="14599"/>
                  </a:cubicBezTo>
                  <a:cubicBezTo>
                    <a:pt x="2645" y="14690"/>
                    <a:pt x="2766" y="14720"/>
                    <a:pt x="2888" y="14720"/>
                  </a:cubicBezTo>
                  <a:cubicBezTo>
                    <a:pt x="2979" y="14720"/>
                    <a:pt x="3070" y="14690"/>
                    <a:pt x="3161" y="14629"/>
                  </a:cubicBezTo>
                  <a:cubicBezTo>
                    <a:pt x="3313" y="14477"/>
                    <a:pt x="3344" y="14234"/>
                    <a:pt x="3192" y="14052"/>
                  </a:cubicBezTo>
                  <a:cubicBezTo>
                    <a:pt x="3108" y="13968"/>
                    <a:pt x="2997" y="13921"/>
                    <a:pt x="2884" y="13921"/>
                  </a:cubicBezTo>
                  <a:close/>
                  <a:moveTo>
                    <a:pt x="1668" y="14985"/>
                  </a:moveTo>
                  <a:cubicBezTo>
                    <a:pt x="1575" y="14985"/>
                    <a:pt x="1481" y="15017"/>
                    <a:pt x="1398" y="15085"/>
                  </a:cubicBezTo>
                  <a:cubicBezTo>
                    <a:pt x="1246" y="15237"/>
                    <a:pt x="1216" y="15480"/>
                    <a:pt x="1368" y="15663"/>
                  </a:cubicBezTo>
                  <a:cubicBezTo>
                    <a:pt x="1459" y="15754"/>
                    <a:pt x="1550" y="15784"/>
                    <a:pt x="1672" y="15784"/>
                  </a:cubicBezTo>
                  <a:cubicBezTo>
                    <a:pt x="1763" y="15784"/>
                    <a:pt x="1854" y="15754"/>
                    <a:pt x="1946" y="15693"/>
                  </a:cubicBezTo>
                  <a:cubicBezTo>
                    <a:pt x="2097" y="15541"/>
                    <a:pt x="2128" y="15298"/>
                    <a:pt x="1976" y="15115"/>
                  </a:cubicBezTo>
                  <a:cubicBezTo>
                    <a:pt x="1892" y="15032"/>
                    <a:pt x="1781" y="14985"/>
                    <a:pt x="1668" y="14985"/>
                  </a:cubicBezTo>
                  <a:close/>
                  <a:moveTo>
                    <a:pt x="452" y="16034"/>
                  </a:moveTo>
                  <a:cubicBezTo>
                    <a:pt x="359" y="16034"/>
                    <a:pt x="265" y="16064"/>
                    <a:pt x="183" y="16118"/>
                  </a:cubicBezTo>
                  <a:cubicBezTo>
                    <a:pt x="31" y="16270"/>
                    <a:pt x="0" y="16544"/>
                    <a:pt x="152" y="16696"/>
                  </a:cubicBezTo>
                  <a:cubicBezTo>
                    <a:pt x="213" y="16787"/>
                    <a:pt x="335" y="16848"/>
                    <a:pt x="456" y="16848"/>
                  </a:cubicBezTo>
                  <a:cubicBezTo>
                    <a:pt x="547" y="16848"/>
                    <a:pt x="639" y="16818"/>
                    <a:pt x="730" y="16757"/>
                  </a:cubicBezTo>
                  <a:cubicBezTo>
                    <a:pt x="882" y="16605"/>
                    <a:pt x="912" y="16331"/>
                    <a:pt x="760" y="16179"/>
                  </a:cubicBezTo>
                  <a:cubicBezTo>
                    <a:pt x="676" y="16079"/>
                    <a:pt x="565" y="16034"/>
                    <a:pt x="452" y="160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18"/>
            <p:cNvSpPr/>
            <p:nvPr/>
          </p:nvSpPr>
          <p:spPr>
            <a:xfrm>
              <a:off x="1566975" y="2502650"/>
              <a:ext cx="20550" cy="20350"/>
            </a:xfrm>
            <a:custGeom>
              <a:rect b="b" l="l" r="r" t="t"/>
              <a:pathLst>
                <a:path extrusionOk="0" h="814" w="822">
                  <a:moveTo>
                    <a:pt x="411" y="1"/>
                  </a:moveTo>
                  <a:cubicBezTo>
                    <a:pt x="305" y="1"/>
                    <a:pt x="198" y="39"/>
                    <a:pt x="122" y="115"/>
                  </a:cubicBezTo>
                  <a:cubicBezTo>
                    <a:pt x="92" y="175"/>
                    <a:pt x="62" y="206"/>
                    <a:pt x="31" y="267"/>
                  </a:cubicBezTo>
                  <a:cubicBezTo>
                    <a:pt x="1" y="297"/>
                    <a:pt x="1" y="358"/>
                    <a:pt x="1" y="419"/>
                  </a:cubicBezTo>
                  <a:cubicBezTo>
                    <a:pt x="1" y="510"/>
                    <a:pt x="31" y="631"/>
                    <a:pt x="122" y="692"/>
                  </a:cubicBezTo>
                  <a:cubicBezTo>
                    <a:pt x="153" y="722"/>
                    <a:pt x="214" y="753"/>
                    <a:pt x="244" y="783"/>
                  </a:cubicBezTo>
                  <a:cubicBezTo>
                    <a:pt x="305" y="814"/>
                    <a:pt x="335" y="814"/>
                    <a:pt x="396" y="814"/>
                  </a:cubicBezTo>
                  <a:cubicBezTo>
                    <a:pt x="518" y="814"/>
                    <a:pt x="609" y="783"/>
                    <a:pt x="700" y="692"/>
                  </a:cubicBezTo>
                  <a:cubicBezTo>
                    <a:pt x="761" y="631"/>
                    <a:pt x="822" y="510"/>
                    <a:pt x="822" y="419"/>
                  </a:cubicBezTo>
                  <a:cubicBezTo>
                    <a:pt x="822" y="358"/>
                    <a:pt x="791" y="297"/>
                    <a:pt x="761" y="267"/>
                  </a:cubicBezTo>
                  <a:cubicBezTo>
                    <a:pt x="761" y="206"/>
                    <a:pt x="730" y="175"/>
                    <a:pt x="700" y="115"/>
                  </a:cubicBezTo>
                  <a:cubicBezTo>
                    <a:pt x="624" y="39"/>
                    <a:pt x="518" y="1"/>
                    <a:pt x="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18"/>
            <p:cNvSpPr/>
            <p:nvPr/>
          </p:nvSpPr>
          <p:spPr>
            <a:xfrm>
              <a:off x="1439325" y="1747900"/>
              <a:ext cx="748525" cy="734825"/>
            </a:xfrm>
            <a:custGeom>
              <a:rect b="b" l="l" r="r" t="t"/>
              <a:pathLst>
                <a:path extrusionOk="0" h="29393" w="29941">
                  <a:moveTo>
                    <a:pt x="16049" y="0"/>
                  </a:moveTo>
                  <a:cubicBezTo>
                    <a:pt x="15837" y="0"/>
                    <a:pt x="15654" y="183"/>
                    <a:pt x="15654" y="395"/>
                  </a:cubicBezTo>
                  <a:cubicBezTo>
                    <a:pt x="15654" y="638"/>
                    <a:pt x="15806" y="821"/>
                    <a:pt x="16049" y="821"/>
                  </a:cubicBezTo>
                  <a:cubicBezTo>
                    <a:pt x="16262" y="821"/>
                    <a:pt x="16444" y="638"/>
                    <a:pt x="16444" y="426"/>
                  </a:cubicBezTo>
                  <a:cubicBezTo>
                    <a:pt x="16475" y="213"/>
                    <a:pt x="16292" y="31"/>
                    <a:pt x="16049" y="0"/>
                  </a:cubicBezTo>
                  <a:close/>
                  <a:moveTo>
                    <a:pt x="14438" y="118"/>
                  </a:moveTo>
                  <a:cubicBezTo>
                    <a:pt x="14419" y="118"/>
                    <a:pt x="14398" y="119"/>
                    <a:pt x="14378" y="122"/>
                  </a:cubicBezTo>
                  <a:cubicBezTo>
                    <a:pt x="14165" y="122"/>
                    <a:pt x="14013" y="335"/>
                    <a:pt x="14013" y="547"/>
                  </a:cubicBezTo>
                  <a:cubicBezTo>
                    <a:pt x="14043" y="760"/>
                    <a:pt x="14226" y="912"/>
                    <a:pt x="14438" y="912"/>
                  </a:cubicBezTo>
                  <a:lnTo>
                    <a:pt x="14469" y="912"/>
                  </a:lnTo>
                  <a:cubicBezTo>
                    <a:pt x="14682" y="882"/>
                    <a:pt x="14864" y="699"/>
                    <a:pt x="14833" y="486"/>
                  </a:cubicBezTo>
                  <a:cubicBezTo>
                    <a:pt x="14806" y="264"/>
                    <a:pt x="14651" y="118"/>
                    <a:pt x="14438" y="118"/>
                  </a:cubicBezTo>
                  <a:close/>
                  <a:moveTo>
                    <a:pt x="17687" y="208"/>
                  </a:moveTo>
                  <a:cubicBezTo>
                    <a:pt x="17497" y="208"/>
                    <a:pt x="17320" y="329"/>
                    <a:pt x="17265" y="547"/>
                  </a:cubicBezTo>
                  <a:cubicBezTo>
                    <a:pt x="17235" y="760"/>
                    <a:pt x="17356" y="973"/>
                    <a:pt x="17569" y="1034"/>
                  </a:cubicBezTo>
                  <a:lnTo>
                    <a:pt x="17660" y="1034"/>
                  </a:lnTo>
                  <a:cubicBezTo>
                    <a:pt x="17843" y="1034"/>
                    <a:pt x="18025" y="912"/>
                    <a:pt x="18055" y="699"/>
                  </a:cubicBezTo>
                  <a:cubicBezTo>
                    <a:pt x="18116" y="486"/>
                    <a:pt x="17964" y="274"/>
                    <a:pt x="17751" y="213"/>
                  </a:cubicBezTo>
                  <a:cubicBezTo>
                    <a:pt x="17730" y="210"/>
                    <a:pt x="17708" y="208"/>
                    <a:pt x="17687" y="208"/>
                  </a:cubicBezTo>
                  <a:close/>
                  <a:moveTo>
                    <a:pt x="12797" y="331"/>
                  </a:moveTo>
                  <a:cubicBezTo>
                    <a:pt x="12777" y="331"/>
                    <a:pt x="12757" y="332"/>
                    <a:pt x="12736" y="335"/>
                  </a:cubicBezTo>
                  <a:cubicBezTo>
                    <a:pt x="12523" y="395"/>
                    <a:pt x="12371" y="578"/>
                    <a:pt x="12402" y="821"/>
                  </a:cubicBezTo>
                  <a:cubicBezTo>
                    <a:pt x="12463" y="1003"/>
                    <a:pt x="12615" y="1155"/>
                    <a:pt x="12827" y="1155"/>
                  </a:cubicBezTo>
                  <a:cubicBezTo>
                    <a:pt x="12827" y="1155"/>
                    <a:pt x="12858" y="1155"/>
                    <a:pt x="12888" y="1125"/>
                  </a:cubicBezTo>
                  <a:cubicBezTo>
                    <a:pt x="13101" y="1094"/>
                    <a:pt x="13253" y="882"/>
                    <a:pt x="13223" y="669"/>
                  </a:cubicBezTo>
                  <a:cubicBezTo>
                    <a:pt x="13167" y="474"/>
                    <a:pt x="13010" y="331"/>
                    <a:pt x="12797" y="331"/>
                  </a:cubicBezTo>
                  <a:close/>
                  <a:moveTo>
                    <a:pt x="11236" y="684"/>
                  </a:moveTo>
                  <a:cubicBezTo>
                    <a:pt x="11199" y="684"/>
                    <a:pt x="11162" y="689"/>
                    <a:pt x="11125" y="699"/>
                  </a:cubicBezTo>
                  <a:cubicBezTo>
                    <a:pt x="10912" y="760"/>
                    <a:pt x="10760" y="973"/>
                    <a:pt x="10821" y="1186"/>
                  </a:cubicBezTo>
                  <a:cubicBezTo>
                    <a:pt x="10882" y="1368"/>
                    <a:pt x="11034" y="1490"/>
                    <a:pt x="11216" y="1490"/>
                  </a:cubicBezTo>
                  <a:cubicBezTo>
                    <a:pt x="11247" y="1490"/>
                    <a:pt x="11277" y="1490"/>
                    <a:pt x="11338" y="1459"/>
                  </a:cubicBezTo>
                  <a:cubicBezTo>
                    <a:pt x="11551" y="1429"/>
                    <a:pt x="11672" y="1186"/>
                    <a:pt x="11612" y="973"/>
                  </a:cubicBezTo>
                  <a:cubicBezTo>
                    <a:pt x="11561" y="797"/>
                    <a:pt x="11408" y="684"/>
                    <a:pt x="11236" y="684"/>
                  </a:cubicBezTo>
                  <a:close/>
                  <a:moveTo>
                    <a:pt x="19198" y="694"/>
                  </a:moveTo>
                  <a:cubicBezTo>
                    <a:pt x="19047" y="694"/>
                    <a:pt x="18913" y="785"/>
                    <a:pt x="18846" y="942"/>
                  </a:cubicBezTo>
                  <a:cubicBezTo>
                    <a:pt x="18755" y="1155"/>
                    <a:pt x="18876" y="1398"/>
                    <a:pt x="19089" y="1459"/>
                  </a:cubicBezTo>
                  <a:cubicBezTo>
                    <a:pt x="19119" y="1490"/>
                    <a:pt x="19180" y="1490"/>
                    <a:pt x="19241" y="1490"/>
                  </a:cubicBezTo>
                  <a:cubicBezTo>
                    <a:pt x="19393" y="1490"/>
                    <a:pt x="19545" y="1398"/>
                    <a:pt x="19606" y="1246"/>
                  </a:cubicBezTo>
                  <a:cubicBezTo>
                    <a:pt x="19697" y="1034"/>
                    <a:pt x="19575" y="790"/>
                    <a:pt x="19362" y="730"/>
                  </a:cubicBezTo>
                  <a:cubicBezTo>
                    <a:pt x="19307" y="706"/>
                    <a:pt x="19251" y="694"/>
                    <a:pt x="19198" y="694"/>
                  </a:cubicBezTo>
                  <a:close/>
                  <a:moveTo>
                    <a:pt x="9677" y="1155"/>
                  </a:moveTo>
                  <a:cubicBezTo>
                    <a:pt x="9631" y="1155"/>
                    <a:pt x="9586" y="1165"/>
                    <a:pt x="9545" y="1186"/>
                  </a:cubicBezTo>
                  <a:cubicBezTo>
                    <a:pt x="9332" y="1246"/>
                    <a:pt x="9210" y="1490"/>
                    <a:pt x="9271" y="1702"/>
                  </a:cubicBezTo>
                  <a:cubicBezTo>
                    <a:pt x="9332" y="1854"/>
                    <a:pt x="9514" y="1976"/>
                    <a:pt x="9666" y="1976"/>
                  </a:cubicBezTo>
                  <a:cubicBezTo>
                    <a:pt x="9697" y="1976"/>
                    <a:pt x="9757" y="1945"/>
                    <a:pt x="9818" y="1945"/>
                  </a:cubicBezTo>
                  <a:cubicBezTo>
                    <a:pt x="10001" y="1854"/>
                    <a:pt x="10122" y="1642"/>
                    <a:pt x="10031" y="1429"/>
                  </a:cubicBezTo>
                  <a:cubicBezTo>
                    <a:pt x="9984" y="1265"/>
                    <a:pt x="9829" y="1155"/>
                    <a:pt x="9677" y="1155"/>
                  </a:cubicBezTo>
                  <a:close/>
                  <a:moveTo>
                    <a:pt x="20718" y="1357"/>
                  </a:moveTo>
                  <a:cubicBezTo>
                    <a:pt x="20568" y="1357"/>
                    <a:pt x="20429" y="1432"/>
                    <a:pt x="20366" y="1581"/>
                  </a:cubicBezTo>
                  <a:cubicBezTo>
                    <a:pt x="20244" y="1763"/>
                    <a:pt x="20335" y="2006"/>
                    <a:pt x="20517" y="2128"/>
                  </a:cubicBezTo>
                  <a:cubicBezTo>
                    <a:pt x="20578" y="2158"/>
                    <a:pt x="20669" y="2158"/>
                    <a:pt x="20730" y="2158"/>
                  </a:cubicBezTo>
                  <a:cubicBezTo>
                    <a:pt x="20852" y="2158"/>
                    <a:pt x="21004" y="2067"/>
                    <a:pt x="21065" y="1945"/>
                  </a:cubicBezTo>
                  <a:cubicBezTo>
                    <a:pt x="21186" y="1733"/>
                    <a:pt x="21095" y="1490"/>
                    <a:pt x="20913" y="1398"/>
                  </a:cubicBezTo>
                  <a:cubicBezTo>
                    <a:pt x="20849" y="1371"/>
                    <a:pt x="20782" y="1357"/>
                    <a:pt x="20718" y="1357"/>
                  </a:cubicBezTo>
                  <a:close/>
                  <a:moveTo>
                    <a:pt x="8170" y="1783"/>
                  </a:moveTo>
                  <a:cubicBezTo>
                    <a:pt x="8109" y="1783"/>
                    <a:pt x="8049" y="1797"/>
                    <a:pt x="7994" y="1824"/>
                  </a:cubicBezTo>
                  <a:cubicBezTo>
                    <a:pt x="7782" y="1915"/>
                    <a:pt x="7690" y="2158"/>
                    <a:pt x="7782" y="2371"/>
                  </a:cubicBezTo>
                  <a:cubicBezTo>
                    <a:pt x="7873" y="2493"/>
                    <a:pt x="8025" y="2584"/>
                    <a:pt x="8177" y="2584"/>
                  </a:cubicBezTo>
                  <a:cubicBezTo>
                    <a:pt x="8207" y="2584"/>
                    <a:pt x="8268" y="2584"/>
                    <a:pt x="8329" y="2553"/>
                  </a:cubicBezTo>
                  <a:cubicBezTo>
                    <a:pt x="8542" y="2462"/>
                    <a:pt x="8633" y="2219"/>
                    <a:pt x="8542" y="2006"/>
                  </a:cubicBezTo>
                  <a:cubicBezTo>
                    <a:pt x="8456" y="1857"/>
                    <a:pt x="8312" y="1783"/>
                    <a:pt x="8170" y="1783"/>
                  </a:cubicBezTo>
                  <a:close/>
                  <a:moveTo>
                    <a:pt x="22114" y="2178"/>
                  </a:moveTo>
                  <a:cubicBezTo>
                    <a:pt x="21990" y="2178"/>
                    <a:pt x="21869" y="2240"/>
                    <a:pt x="21794" y="2371"/>
                  </a:cubicBezTo>
                  <a:cubicBezTo>
                    <a:pt x="21673" y="2553"/>
                    <a:pt x="21733" y="2797"/>
                    <a:pt x="21916" y="2918"/>
                  </a:cubicBezTo>
                  <a:cubicBezTo>
                    <a:pt x="21976" y="2949"/>
                    <a:pt x="22037" y="2979"/>
                    <a:pt x="22128" y="2979"/>
                  </a:cubicBezTo>
                  <a:cubicBezTo>
                    <a:pt x="22250" y="2979"/>
                    <a:pt x="22402" y="2918"/>
                    <a:pt x="22463" y="2797"/>
                  </a:cubicBezTo>
                  <a:cubicBezTo>
                    <a:pt x="22584" y="2614"/>
                    <a:pt x="22524" y="2371"/>
                    <a:pt x="22341" y="2249"/>
                  </a:cubicBezTo>
                  <a:cubicBezTo>
                    <a:pt x="22271" y="2203"/>
                    <a:pt x="22192" y="2178"/>
                    <a:pt x="22114" y="2178"/>
                  </a:cubicBezTo>
                  <a:close/>
                  <a:moveTo>
                    <a:pt x="6736" y="2551"/>
                  </a:moveTo>
                  <a:cubicBezTo>
                    <a:pt x="6660" y="2551"/>
                    <a:pt x="6580" y="2571"/>
                    <a:pt x="6505" y="2614"/>
                  </a:cubicBezTo>
                  <a:cubicBezTo>
                    <a:pt x="6323" y="2736"/>
                    <a:pt x="6262" y="2979"/>
                    <a:pt x="6383" y="3161"/>
                  </a:cubicBezTo>
                  <a:cubicBezTo>
                    <a:pt x="6475" y="3283"/>
                    <a:pt x="6596" y="3374"/>
                    <a:pt x="6748" y="3374"/>
                  </a:cubicBezTo>
                  <a:cubicBezTo>
                    <a:pt x="6809" y="3374"/>
                    <a:pt x="6870" y="3344"/>
                    <a:pt x="6931" y="3313"/>
                  </a:cubicBezTo>
                  <a:cubicBezTo>
                    <a:pt x="7143" y="3192"/>
                    <a:pt x="7204" y="2949"/>
                    <a:pt x="7083" y="2736"/>
                  </a:cubicBezTo>
                  <a:cubicBezTo>
                    <a:pt x="7004" y="2618"/>
                    <a:pt x="6875" y="2551"/>
                    <a:pt x="6736" y="2551"/>
                  </a:cubicBezTo>
                  <a:close/>
                  <a:moveTo>
                    <a:pt x="23471" y="3119"/>
                  </a:moveTo>
                  <a:cubicBezTo>
                    <a:pt x="23347" y="3119"/>
                    <a:pt x="23223" y="3173"/>
                    <a:pt x="23132" y="3283"/>
                  </a:cubicBezTo>
                  <a:cubicBezTo>
                    <a:pt x="23010" y="3435"/>
                    <a:pt x="23040" y="3708"/>
                    <a:pt x="23192" y="3830"/>
                  </a:cubicBezTo>
                  <a:cubicBezTo>
                    <a:pt x="23283" y="3891"/>
                    <a:pt x="23375" y="3921"/>
                    <a:pt x="23466" y="3921"/>
                  </a:cubicBezTo>
                  <a:cubicBezTo>
                    <a:pt x="23587" y="3921"/>
                    <a:pt x="23679" y="3860"/>
                    <a:pt x="23770" y="3769"/>
                  </a:cubicBezTo>
                  <a:cubicBezTo>
                    <a:pt x="23922" y="3587"/>
                    <a:pt x="23891" y="3344"/>
                    <a:pt x="23709" y="3192"/>
                  </a:cubicBezTo>
                  <a:cubicBezTo>
                    <a:pt x="23636" y="3143"/>
                    <a:pt x="23553" y="3119"/>
                    <a:pt x="23471" y="3119"/>
                  </a:cubicBezTo>
                  <a:close/>
                  <a:moveTo>
                    <a:pt x="5396" y="3490"/>
                  </a:moveTo>
                  <a:cubicBezTo>
                    <a:pt x="5306" y="3490"/>
                    <a:pt x="5216" y="3521"/>
                    <a:pt x="5137" y="3587"/>
                  </a:cubicBezTo>
                  <a:cubicBezTo>
                    <a:pt x="4985" y="3739"/>
                    <a:pt x="4955" y="3982"/>
                    <a:pt x="5076" y="4164"/>
                  </a:cubicBezTo>
                  <a:cubicBezTo>
                    <a:pt x="5168" y="4256"/>
                    <a:pt x="5289" y="4316"/>
                    <a:pt x="5411" y="4316"/>
                  </a:cubicBezTo>
                  <a:cubicBezTo>
                    <a:pt x="5502" y="4316"/>
                    <a:pt x="5593" y="4286"/>
                    <a:pt x="5654" y="4225"/>
                  </a:cubicBezTo>
                  <a:cubicBezTo>
                    <a:pt x="5836" y="4073"/>
                    <a:pt x="5867" y="3830"/>
                    <a:pt x="5715" y="3648"/>
                  </a:cubicBezTo>
                  <a:cubicBezTo>
                    <a:pt x="5628" y="3544"/>
                    <a:pt x="5513" y="3490"/>
                    <a:pt x="5396" y="3490"/>
                  </a:cubicBezTo>
                  <a:close/>
                  <a:moveTo>
                    <a:pt x="24695" y="4175"/>
                  </a:moveTo>
                  <a:cubicBezTo>
                    <a:pt x="24592" y="4175"/>
                    <a:pt x="24488" y="4221"/>
                    <a:pt x="24408" y="4316"/>
                  </a:cubicBezTo>
                  <a:cubicBezTo>
                    <a:pt x="24256" y="4468"/>
                    <a:pt x="24256" y="4711"/>
                    <a:pt x="24408" y="4863"/>
                  </a:cubicBezTo>
                  <a:cubicBezTo>
                    <a:pt x="24499" y="4955"/>
                    <a:pt x="24591" y="4985"/>
                    <a:pt x="24682" y="4985"/>
                  </a:cubicBezTo>
                  <a:cubicBezTo>
                    <a:pt x="24803" y="4985"/>
                    <a:pt x="24894" y="4955"/>
                    <a:pt x="24986" y="4863"/>
                  </a:cubicBezTo>
                  <a:cubicBezTo>
                    <a:pt x="25138" y="4711"/>
                    <a:pt x="25138" y="4438"/>
                    <a:pt x="24955" y="4286"/>
                  </a:cubicBezTo>
                  <a:cubicBezTo>
                    <a:pt x="24883" y="4213"/>
                    <a:pt x="24789" y="4175"/>
                    <a:pt x="24695" y="4175"/>
                  </a:cubicBezTo>
                  <a:close/>
                  <a:moveTo>
                    <a:pt x="4199" y="4597"/>
                  </a:moveTo>
                  <a:cubicBezTo>
                    <a:pt x="4096" y="4597"/>
                    <a:pt x="3997" y="4635"/>
                    <a:pt x="3921" y="4711"/>
                  </a:cubicBezTo>
                  <a:cubicBezTo>
                    <a:pt x="3769" y="4863"/>
                    <a:pt x="3769" y="5137"/>
                    <a:pt x="3921" y="5289"/>
                  </a:cubicBezTo>
                  <a:cubicBezTo>
                    <a:pt x="4013" y="5350"/>
                    <a:pt x="4104" y="5411"/>
                    <a:pt x="4195" y="5411"/>
                  </a:cubicBezTo>
                  <a:cubicBezTo>
                    <a:pt x="4317" y="5411"/>
                    <a:pt x="4408" y="5350"/>
                    <a:pt x="4499" y="5289"/>
                  </a:cubicBezTo>
                  <a:cubicBezTo>
                    <a:pt x="4651" y="5107"/>
                    <a:pt x="4651" y="4863"/>
                    <a:pt x="4499" y="4711"/>
                  </a:cubicBezTo>
                  <a:cubicBezTo>
                    <a:pt x="4408" y="4635"/>
                    <a:pt x="4301" y="4597"/>
                    <a:pt x="4199" y="4597"/>
                  </a:cubicBezTo>
                  <a:close/>
                  <a:moveTo>
                    <a:pt x="25820" y="5341"/>
                  </a:moveTo>
                  <a:cubicBezTo>
                    <a:pt x="25725" y="5341"/>
                    <a:pt x="25632" y="5373"/>
                    <a:pt x="25563" y="5441"/>
                  </a:cubicBezTo>
                  <a:cubicBezTo>
                    <a:pt x="25381" y="5593"/>
                    <a:pt x="25381" y="5867"/>
                    <a:pt x="25533" y="6018"/>
                  </a:cubicBezTo>
                  <a:cubicBezTo>
                    <a:pt x="25594" y="6110"/>
                    <a:pt x="25715" y="6170"/>
                    <a:pt x="25837" y="6170"/>
                  </a:cubicBezTo>
                  <a:cubicBezTo>
                    <a:pt x="25928" y="6170"/>
                    <a:pt x="26019" y="6110"/>
                    <a:pt x="26080" y="6049"/>
                  </a:cubicBezTo>
                  <a:cubicBezTo>
                    <a:pt x="26262" y="5897"/>
                    <a:pt x="26293" y="5654"/>
                    <a:pt x="26141" y="5471"/>
                  </a:cubicBezTo>
                  <a:cubicBezTo>
                    <a:pt x="26057" y="5388"/>
                    <a:pt x="25937" y="5341"/>
                    <a:pt x="25820" y="5341"/>
                  </a:cubicBezTo>
                  <a:close/>
                  <a:moveTo>
                    <a:pt x="3137" y="5830"/>
                  </a:moveTo>
                  <a:cubicBezTo>
                    <a:pt x="3014" y="5830"/>
                    <a:pt x="2896" y="5885"/>
                    <a:pt x="2827" y="5988"/>
                  </a:cubicBezTo>
                  <a:cubicBezTo>
                    <a:pt x="2706" y="6170"/>
                    <a:pt x="2736" y="6414"/>
                    <a:pt x="2918" y="6566"/>
                  </a:cubicBezTo>
                  <a:cubicBezTo>
                    <a:pt x="2979" y="6626"/>
                    <a:pt x="3070" y="6657"/>
                    <a:pt x="3162" y="6657"/>
                  </a:cubicBezTo>
                  <a:cubicBezTo>
                    <a:pt x="3283" y="6657"/>
                    <a:pt x="3405" y="6596"/>
                    <a:pt x="3465" y="6474"/>
                  </a:cubicBezTo>
                  <a:cubicBezTo>
                    <a:pt x="3617" y="6292"/>
                    <a:pt x="3557" y="6049"/>
                    <a:pt x="3405" y="5927"/>
                  </a:cubicBezTo>
                  <a:cubicBezTo>
                    <a:pt x="3326" y="5862"/>
                    <a:pt x="3230" y="5830"/>
                    <a:pt x="3137" y="5830"/>
                  </a:cubicBezTo>
                  <a:close/>
                  <a:moveTo>
                    <a:pt x="26844" y="6614"/>
                  </a:moveTo>
                  <a:cubicBezTo>
                    <a:pt x="26757" y="6614"/>
                    <a:pt x="26670" y="6639"/>
                    <a:pt x="26597" y="6687"/>
                  </a:cubicBezTo>
                  <a:cubicBezTo>
                    <a:pt x="26414" y="6839"/>
                    <a:pt x="26384" y="7082"/>
                    <a:pt x="26505" y="7265"/>
                  </a:cubicBezTo>
                  <a:cubicBezTo>
                    <a:pt x="26597" y="7386"/>
                    <a:pt x="26718" y="7417"/>
                    <a:pt x="26840" y="7417"/>
                  </a:cubicBezTo>
                  <a:cubicBezTo>
                    <a:pt x="26931" y="7417"/>
                    <a:pt x="27022" y="7417"/>
                    <a:pt x="27083" y="7356"/>
                  </a:cubicBezTo>
                  <a:cubicBezTo>
                    <a:pt x="27265" y="7234"/>
                    <a:pt x="27296" y="6961"/>
                    <a:pt x="27174" y="6778"/>
                  </a:cubicBezTo>
                  <a:cubicBezTo>
                    <a:pt x="27101" y="6669"/>
                    <a:pt x="26974" y="6614"/>
                    <a:pt x="26844" y="6614"/>
                  </a:cubicBezTo>
                  <a:close/>
                  <a:moveTo>
                    <a:pt x="2254" y="7203"/>
                  </a:moveTo>
                  <a:cubicBezTo>
                    <a:pt x="2114" y="7203"/>
                    <a:pt x="1975" y="7277"/>
                    <a:pt x="1915" y="7417"/>
                  </a:cubicBezTo>
                  <a:cubicBezTo>
                    <a:pt x="1794" y="7599"/>
                    <a:pt x="1855" y="7842"/>
                    <a:pt x="2067" y="7964"/>
                  </a:cubicBezTo>
                  <a:cubicBezTo>
                    <a:pt x="2128" y="7994"/>
                    <a:pt x="2189" y="7994"/>
                    <a:pt x="2250" y="7994"/>
                  </a:cubicBezTo>
                  <a:cubicBezTo>
                    <a:pt x="2402" y="7994"/>
                    <a:pt x="2554" y="7933"/>
                    <a:pt x="2614" y="7812"/>
                  </a:cubicBezTo>
                  <a:cubicBezTo>
                    <a:pt x="2736" y="7599"/>
                    <a:pt x="2645" y="7356"/>
                    <a:pt x="2462" y="7265"/>
                  </a:cubicBezTo>
                  <a:cubicBezTo>
                    <a:pt x="2400" y="7223"/>
                    <a:pt x="2327" y="7203"/>
                    <a:pt x="2254" y="7203"/>
                  </a:cubicBezTo>
                  <a:close/>
                  <a:moveTo>
                    <a:pt x="27720" y="7983"/>
                  </a:moveTo>
                  <a:cubicBezTo>
                    <a:pt x="27658" y="7983"/>
                    <a:pt x="27595" y="7996"/>
                    <a:pt x="27539" y="8025"/>
                  </a:cubicBezTo>
                  <a:cubicBezTo>
                    <a:pt x="27326" y="8146"/>
                    <a:pt x="27265" y="8389"/>
                    <a:pt x="27387" y="8602"/>
                  </a:cubicBezTo>
                  <a:cubicBezTo>
                    <a:pt x="27448" y="8724"/>
                    <a:pt x="27600" y="8784"/>
                    <a:pt x="27721" y="8784"/>
                  </a:cubicBezTo>
                  <a:cubicBezTo>
                    <a:pt x="27812" y="8784"/>
                    <a:pt x="27873" y="8784"/>
                    <a:pt x="27934" y="8754"/>
                  </a:cubicBezTo>
                  <a:cubicBezTo>
                    <a:pt x="28116" y="8633"/>
                    <a:pt x="28208" y="8389"/>
                    <a:pt x="28086" y="8177"/>
                  </a:cubicBezTo>
                  <a:cubicBezTo>
                    <a:pt x="28002" y="8051"/>
                    <a:pt x="27860" y="7983"/>
                    <a:pt x="27720" y="7983"/>
                  </a:cubicBezTo>
                  <a:close/>
                  <a:moveTo>
                    <a:pt x="1538" y="8658"/>
                  </a:moveTo>
                  <a:cubicBezTo>
                    <a:pt x="1387" y="8658"/>
                    <a:pt x="1253" y="8749"/>
                    <a:pt x="1186" y="8906"/>
                  </a:cubicBezTo>
                  <a:cubicBezTo>
                    <a:pt x="1095" y="9119"/>
                    <a:pt x="1186" y="9362"/>
                    <a:pt x="1399" y="9453"/>
                  </a:cubicBezTo>
                  <a:cubicBezTo>
                    <a:pt x="1459" y="9453"/>
                    <a:pt x="1490" y="9484"/>
                    <a:pt x="1551" y="9484"/>
                  </a:cubicBezTo>
                  <a:cubicBezTo>
                    <a:pt x="1703" y="9484"/>
                    <a:pt x="1855" y="9392"/>
                    <a:pt x="1915" y="9210"/>
                  </a:cubicBezTo>
                  <a:cubicBezTo>
                    <a:pt x="2007" y="9028"/>
                    <a:pt x="1915" y="8784"/>
                    <a:pt x="1703" y="8693"/>
                  </a:cubicBezTo>
                  <a:cubicBezTo>
                    <a:pt x="1647" y="8669"/>
                    <a:pt x="1591" y="8658"/>
                    <a:pt x="1538" y="8658"/>
                  </a:cubicBezTo>
                  <a:close/>
                  <a:moveTo>
                    <a:pt x="28469" y="9448"/>
                  </a:moveTo>
                  <a:cubicBezTo>
                    <a:pt x="28412" y="9448"/>
                    <a:pt x="28354" y="9460"/>
                    <a:pt x="28299" y="9484"/>
                  </a:cubicBezTo>
                  <a:cubicBezTo>
                    <a:pt x="28086" y="9575"/>
                    <a:pt x="27995" y="9788"/>
                    <a:pt x="28086" y="10000"/>
                  </a:cubicBezTo>
                  <a:cubicBezTo>
                    <a:pt x="28177" y="10152"/>
                    <a:pt x="28299" y="10243"/>
                    <a:pt x="28481" y="10243"/>
                  </a:cubicBezTo>
                  <a:cubicBezTo>
                    <a:pt x="28512" y="10243"/>
                    <a:pt x="28572" y="10243"/>
                    <a:pt x="28633" y="10213"/>
                  </a:cubicBezTo>
                  <a:cubicBezTo>
                    <a:pt x="28846" y="10122"/>
                    <a:pt x="28937" y="9879"/>
                    <a:pt x="28846" y="9696"/>
                  </a:cubicBezTo>
                  <a:cubicBezTo>
                    <a:pt x="28779" y="9539"/>
                    <a:pt x="28628" y="9448"/>
                    <a:pt x="28469" y="9448"/>
                  </a:cubicBezTo>
                  <a:close/>
                  <a:moveTo>
                    <a:pt x="1015" y="10197"/>
                  </a:moveTo>
                  <a:cubicBezTo>
                    <a:pt x="843" y="10197"/>
                    <a:pt x="689" y="10311"/>
                    <a:pt x="639" y="10487"/>
                  </a:cubicBezTo>
                  <a:cubicBezTo>
                    <a:pt x="578" y="10699"/>
                    <a:pt x="699" y="10943"/>
                    <a:pt x="912" y="11003"/>
                  </a:cubicBezTo>
                  <a:lnTo>
                    <a:pt x="1003" y="11003"/>
                  </a:lnTo>
                  <a:cubicBezTo>
                    <a:pt x="1186" y="11003"/>
                    <a:pt x="1368" y="10882"/>
                    <a:pt x="1399" y="10730"/>
                  </a:cubicBezTo>
                  <a:cubicBezTo>
                    <a:pt x="1459" y="10517"/>
                    <a:pt x="1338" y="10274"/>
                    <a:pt x="1125" y="10213"/>
                  </a:cubicBezTo>
                  <a:cubicBezTo>
                    <a:pt x="1088" y="10202"/>
                    <a:pt x="1051" y="10197"/>
                    <a:pt x="1015" y="10197"/>
                  </a:cubicBezTo>
                  <a:close/>
                  <a:moveTo>
                    <a:pt x="29020" y="10957"/>
                  </a:moveTo>
                  <a:cubicBezTo>
                    <a:pt x="28982" y="10957"/>
                    <a:pt x="28944" y="10962"/>
                    <a:pt x="28907" y="10973"/>
                  </a:cubicBezTo>
                  <a:cubicBezTo>
                    <a:pt x="28694" y="11034"/>
                    <a:pt x="28572" y="11277"/>
                    <a:pt x="28633" y="11490"/>
                  </a:cubicBezTo>
                  <a:cubicBezTo>
                    <a:pt x="28694" y="11672"/>
                    <a:pt x="28846" y="11763"/>
                    <a:pt x="29028" y="11763"/>
                  </a:cubicBezTo>
                  <a:lnTo>
                    <a:pt x="29150" y="11763"/>
                  </a:lnTo>
                  <a:cubicBezTo>
                    <a:pt x="29363" y="11702"/>
                    <a:pt x="29484" y="11459"/>
                    <a:pt x="29423" y="11247"/>
                  </a:cubicBezTo>
                  <a:cubicBezTo>
                    <a:pt x="29373" y="11071"/>
                    <a:pt x="29199" y="10957"/>
                    <a:pt x="29020" y="10957"/>
                  </a:cubicBezTo>
                  <a:close/>
                  <a:moveTo>
                    <a:pt x="669" y="11790"/>
                  </a:moveTo>
                  <a:cubicBezTo>
                    <a:pt x="456" y="11790"/>
                    <a:pt x="299" y="11933"/>
                    <a:pt x="244" y="12128"/>
                  </a:cubicBezTo>
                  <a:cubicBezTo>
                    <a:pt x="213" y="12341"/>
                    <a:pt x="365" y="12554"/>
                    <a:pt x="578" y="12584"/>
                  </a:cubicBezTo>
                  <a:lnTo>
                    <a:pt x="639" y="12584"/>
                  </a:lnTo>
                  <a:cubicBezTo>
                    <a:pt x="851" y="12584"/>
                    <a:pt x="1003" y="12462"/>
                    <a:pt x="1064" y="12250"/>
                  </a:cubicBezTo>
                  <a:cubicBezTo>
                    <a:pt x="1095" y="12037"/>
                    <a:pt x="943" y="11824"/>
                    <a:pt x="730" y="11794"/>
                  </a:cubicBezTo>
                  <a:cubicBezTo>
                    <a:pt x="709" y="11791"/>
                    <a:pt x="689" y="11790"/>
                    <a:pt x="669" y="11790"/>
                  </a:cubicBezTo>
                  <a:close/>
                  <a:moveTo>
                    <a:pt x="29387" y="12550"/>
                  </a:moveTo>
                  <a:cubicBezTo>
                    <a:pt x="29369" y="12550"/>
                    <a:pt x="29350" y="12551"/>
                    <a:pt x="29332" y="12554"/>
                  </a:cubicBezTo>
                  <a:cubicBezTo>
                    <a:pt x="29119" y="12584"/>
                    <a:pt x="28967" y="12797"/>
                    <a:pt x="28998" y="13009"/>
                  </a:cubicBezTo>
                  <a:cubicBezTo>
                    <a:pt x="29028" y="13222"/>
                    <a:pt x="29211" y="13374"/>
                    <a:pt x="29393" y="13374"/>
                  </a:cubicBezTo>
                  <a:cubicBezTo>
                    <a:pt x="29423" y="13374"/>
                    <a:pt x="29423" y="13374"/>
                    <a:pt x="29454" y="13344"/>
                  </a:cubicBezTo>
                  <a:cubicBezTo>
                    <a:pt x="29667" y="13313"/>
                    <a:pt x="29819" y="13101"/>
                    <a:pt x="29788" y="12888"/>
                  </a:cubicBezTo>
                  <a:cubicBezTo>
                    <a:pt x="29760" y="12693"/>
                    <a:pt x="29580" y="12550"/>
                    <a:pt x="29387" y="12550"/>
                  </a:cubicBezTo>
                  <a:close/>
                  <a:moveTo>
                    <a:pt x="434" y="13401"/>
                  </a:moveTo>
                  <a:cubicBezTo>
                    <a:pt x="218" y="13401"/>
                    <a:pt x="61" y="13572"/>
                    <a:pt x="61" y="13769"/>
                  </a:cubicBezTo>
                  <a:cubicBezTo>
                    <a:pt x="31" y="14013"/>
                    <a:pt x="183" y="14195"/>
                    <a:pt x="426" y="14225"/>
                  </a:cubicBezTo>
                  <a:lnTo>
                    <a:pt x="456" y="14225"/>
                  </a:lnTo>
                  <a:cubicBezTo>
                    <a:pt x="669" y="14225"/>
                    <a:pt x="851" y="14043"/>
                    <a:pt x="851" y="13830"/>
                  </a:cubicBezTo>
                  <a:cubicBezTo>
                    <a:pt x="882" y="13617"/>
                    <a:pt x="699" y="13435"/>
                    <a:pt x="487" y="13405"/>
                  </a:cubicBezTo>
                  <a:cubicBezTo>
                    <a:pt x="469" y="13402"/>
                    <a:pt x="451" y="13401"/>
                    <a:pt x="434" y="13401"/>
                  </a:cubicBezTo>
                  <a:close/>
                  <a:moveTo>
                    <a:pt x="29515" y="14165"/>
                  </a:moveTo>
                  <a:cubicBezTo>
                    <a:pt x="29302" y="14195"/>
                    <a:pt x="29119" y="14377"/>
                    <a:pt x="29150" y="14590"/>
                  </a:cubicBezTo>
                  <a:cubicBezTo>
                    <a:pt x="29150" y="14803"/>
                    <a:pt x="29332" y="14985"/>
                    <a:pt x="29545" y="14985"/>
                  </a:cubicBezTo>
                  <a:cubicBezTo>
                    <a:pt x="29788" y="14985"/>
                    <a:pt x="29940" y="14803"/>
                    <a:pt x="29940" y="14560"/>
                  </a:cubicBezTo>
                  <a:cubicBezTo>
                    <a:pt x="29940" y="14347"/>
                    <a:pt x="29758" y="14165"/>
                    <a:pt x="29515" y="14165"/>
                  </a:cubicBezTo>
                  <a:close/>
                  <a:moveTo>
                    <a:pt x="442" y="15043"/>
                  </a:moveTo>
                  <a:cubicBezTo>
                    <a:pt x="427" y="15043"/>
                    <a:pt x="411" y="15044"/>
                    <a:pt x="396" y="15046"/>
                  </a:cubicBezTo>
                  <a:cubicBezTo>
                    <a:pt x="183" y="15046"/>
                    <a:pt x="0" y="15228"/>
                    <a:pt x="0" y="15441"/>
                  </a:cubicBezTo>
                  <a:cubicBezTo>
                    <a:pt x="0" y="15654"/>
                    <a:pt x="183" y="15836"/>
                    <a:pt x="396" y="15836"/>
                  </a:cubicBezTo>
                  <a:lnTo>
                    <a:pt x="426" y="15836"/>
                  </a:lnTo>
                  <a:cubicBezTo>
                    <a:pt x="639" y="15836"/>
                    <a:pt x="821" y="15654"/>
                    <a:pt x="821" y="15441"/>
                  </a:cubicBezTo>
                  <a:cubicBezTo>
                    <a:pt x="793" y="15216"/>
                    <a:pt x="634" y="15043"/>
                    <a:pt x="442" y="15043"/>
                  </a:cubicBezTo>
                  <a:close/>
                  <a:moveTo>
                    <a:pt x="29545" y="15806"/>
                  </a:moveTo>
                  <a:cubicBezTo>
                    <a:pt x="29332" y="15806"/>
                    <a:pt x="29119" y="15958"/>
                    <a:pt x="29119" y="16201"/>
                  </a:cubicBezTo>
                  <a:cubicBezTo>
                    <a:pt x="29089" y="16414"/>
                    <a:pt x="29271" y="16596"/>
                    <a:pt x="29484" y="16627"/>
                  </a:cubicBezTo>
                  <a:lnTo>
                    <a:pt x="29515" y="16627"/>
                  </a:lnTo>
                  <a:cubicBezTo>
                    <a:pt x="29727" y="16627"/>
                    <a:pt x="29910" y="16444"/>
                    <a:pt x="29910" y="16231"/>
                  </a:cubicBezTo>
                  <a:cubicBezTo>
                    <a:pt x="29940" y="16019"/>
                    <a:pt x="29758" y="15806"/>
                    <a:pt x="29545" y="15806"/>
                  </a:cubicBezTo>
                  <a:close/>
                  <a:moveTo>
                    <a:pt x="503" y="16654"/>
                  </a:moveTo>
                  <a:cubicBezTo>
                    <a:pt x="488" y="16654"/>
                    <a:pt x="472" y="16655"/>
                    <a:pt x="456" y="16657"/>
                  </a:cubicBezTo>
                  <a:cubicBezTo>
                    <a:pt x="244" y="16687"/>
                    <a:pt x="92" y="16900"/>
                    <a:pt x="92" y="17113"/>
                  </a:cubicBezTo>
                  <a:cubicBezTo>
                    <a:pt x="122" y="17326"/>
                    <a:pt x="304" y="17478"/>
                    <a:pt x="517" y="17478"/>
                  </a:cubicBezTo>
                  <a:lnTo>
                    <a:pt x="548" y="17478"/>
                  </a:lnTo>
                  <a:cubicBezTo>
                    <a:pt x="760" y="17447"/>
                    <a:pt x="943" y="17234"/>
                    <a:pt x="912" y="17022"/>
                  </a:cubicBezTo>
                  <a:cubicBezTo>
                    <a:pt x="884" y="16825"/>
                    <a:pt x="699" y="16654"/>
                    <a:pt x="503" y="16654"/>
                  </a:cubicBezTo>
                  <a:close/>
                  <a:moveTo>
                    <a:pt x="29423" y="17417"/>
                  </a:moveTo>
                  <a:cubicBezTo>
                    <a:pt x="29211" y="17417"/>
                    <a:pt x="28998" y="17569"/>
                    <a:pt x="28967" y="17782"/>
                  </a:cubicBezTo>
                  <a:cubicBezTo>
                    <a:pt x="28937" y="17994"/>
                    <a:pt x="29089" y="18207"/>
                    <a:pt x="29302" y="18238"/>
                  </a:cubicBezTo>
                  <a:lnTo>
                    <a:pt x="29363" y="18238"/>
                  </a:lnTo>
                  <a:cubicBezTo>
                    <a:pt x="29575" y="18238"/>
                    <a:pt x="29758" y="18086"/>
                    <a:pt x="29758" y="17873"/>
                  </a:cubicBezTo>
                  <a:cubicBezTo>
                    <a:pt x="29788" y="17660"/>
                    <a:pt x="29636" y="17447"/>
                    <a:pt x="29423" y="17417"/>
                  </a:cubicBezTo>
                  <a:close/>
                  <a:moveTo>
                    <a:pt x="724" y="18264"/>
                  </a:moveTo>
                  <a:cubicBezTo>
                    <a:pt x="706" y="18264"/>
                    <a:pt x="687" y="18265"/>
                    <a:pt x="669" y="18268"/>
                  </a:cubicBezTo>
                  <a:cubicBezTo>
                    <a:pt x="456" y="18329"/>
                    <a:pt x="304" y="18541"/>
                    <a:pt x="335" y="18754"/>
                  </a:cubicBezTo>
                  <a:cubicBezTo>
                    <a:pt x="365" y="18937"/>
                    <a:pt x="548" y="19089"/>
                    <a:pt x="730" y="19089"/>
                  </a:cubicBezTo>
                  <a:lnTo>
                    <a:pt x="821" y="19089"/>
                  </a:lnTo>
                  <a:cubicBezTo>
                    <a:pt x="1034" y="19028"/>
                    <a:pt x="1186" y="18815"/>
                    <a:pt x="1155" y="18602"/>
                  </a:cubicBezTo>
                  <a:cubicBezTo>
                    <a:pt x="1100" y="18408"/>
                    <a:pt x="917" y="18264"/>
                    <a:pt x="724" y="18264"/>
                  </a:cubicBezTo>
                  <a:close/>
                  <a:moveTo>
                    <a:pt x="29126" y="19024"/>
                  </a:moveTo>
                  <a:cubicBezTo>
                    <a:pt x="28932" y="19024"/>
                    <a:pt x="28750" y="19168"/>
                    <a:pt x="28694" y="19362"/>
                  </a:cubicBezTo>
                  <a:cubicBezTo>
                    <a:pt x="28633" y="19575"/>
                    <a:pt x="28785" y="19788"/>
                    <a:pt x="28998" y="19848"/>
                  </a:cubicBezTo>
                  <a:lnTo>
                    <a:pt x="29089" y="19848"/>
                  </a:lnTo>
                  <a:cubicBezTo>
                    <a:pt x="29271" y="19848"/>
                    <a:pt x="29454" y="19727"/>
                    <a:pt x="29484" y="19514"/>
                  </a:cubicBezTo>
                  <a:cubicBezTo>
                    <a:pt x="29545" y="19301"/>
                    <a:pt x="29393" y="19089"/>
                    <a:pt x="29180" y="19028"/>
                  </a:cubicBezTo>
                  <a:cubicBezTo>
                    <a:pt x="29162" y="19025"/>
                    <a:pt x="29144" y="19024"/>
                    <a:pt x="29126" y="19024"/>
                  </a:cubicBezTo>
                  <a:close/>
                  <a:moveTo>
                    <a:pt x="1081" y="19865"/>
                  </a:moveTo>
                  <a:cubicBezTo>
                    <a:pt x="1046" y="19865"/>
                    <a:pt x="1010" y="19870"/>
                    <a:pt x="973" y="19879"/>
                  </a:cubicBezTo>
                  <a:cubicBezTo>
                    <a:pt x="760" y="19940"/>
                    <a:pt x="639" y="20152"/>
                    <a:pt x="699" y="20365"/>
                  </a:cubicBezTo>
                  <a:cubicBezTo>
                    <a:pt x="730" y="20548"/>
                    <a:pt x="912" y="20669"/>
                    <a:pt x="1095" y="20669"/>
                  </a:cubicBezTo>
                  <a:lnTo>
                    <a:pt x="1186" y="20669"/>
                  </a:lnTo>
                  <a:cubicBezTo>
                    <a:pt x="1399" y="20608"/>
                    <a:pt x="1520" y="20396"/>
                    <a:pt x="1490" y="20183"/>
                  </a:cubicBezTo>
                  <a:cubicBezTo>
                    <a:pt x="1438" y="20002"/>
                    <a:pt x="1277" y="19865"/>
                    <a:pt x="1081" y="19865"/>
                  </a:cubicBezTo>
                  <a:close/>
                  <a:moveTo>
                    <a:pt x="28703" y="20623"/>
                  </a:moveTo>
                  <a:cubicBezTo>
                    <a:pt x="28524" y="20623"/>
                    <a:pt x="28349" y="20737"/>
                    <a:pt x="28299" y="20912"/>
                  </a:cubicBezTo>
                  <a:cubicBezTo>
                    <a:pt x="28238" y="21125"/>
                    <a:pt x="28360" y="21338"/>
                    <a:pt x="28572" y="21399"/>
                  </a:cubicBezTo>
                  <a:cubicBezTo>
                    <a:pt x="28603" y="21429"/>
                    <a:pt x="28664" y="21429"/>
                    <a:pt x="28694" y="21429"/>
                  </a:cubicBezTo>
                  <a:cubicBezTo>
                    <a:pt x="28876" y="21429"/>
                    <a:pt x="29028" y="21307"/>
                    <a:pt x="29089" y="21125"/>
                  </a:cubicBezTo>
                  <a:cubicBezTo>
                    <a:pt x="29150" y="20912"/>
                    <a:pt x="29028" y="20700"/>
                    <a:pt x="28816" y="20639"/>
                  </a:cubicBezTo>
                  <a:cubicBezTo>
                    <a:pt x="28778" y="20628"/>
                    <a:pt x="28740" y="20623"/>
                    <a:pt x="28703" y="20623"/>
                  </a:cubicBezTo>
                  <a:close/>
                  <a:moveTo>
                    <a:pt x="1547" y="21429"/>
                  </a:moveTo>
                  <a:cubicBezTo>
                    <a:pt x="1498" y="21429"/>
                    <a:pt x="1447" y="21439"/>
                    <a:pt x="1399" y="21459"/>
                  </a:cubicBezTo>
                  <a:cubicBezTo>
                    <a:pt x="1186" y="21520"/>
                    <a:pt x="1095" y="21763"/>
                    <a:pt x="1155" y="21946"/>
                  </a:cubicBezTo>
                  <a:lnTo>
                    <a:pt x="1155" y="21976"/>
                  </a:lnTo>
                  <a:cubicBezTo>
                    <a:pt x="1216" y="22128"/>
                    <a:pt x="1368" y="22250"/>
                    <a:pt x="1520" y="22250"/>
                  </a:cubicBezTo>
                  <a:cubicBezTo>
                    <a:pt x="1581" y="22250"/>
                    <a:pt x="1611" y="22250"/>
                    <a:pt x="1672" y="22219"/>
                  </a:cubicBezTo>
                  <a:cubicBezTo>
                    <a:pt x="1855" y="22159"/>
                    <a:pt x="1976" y="21915"/>
                    <a:pt x="1915" y="21703"/>
                  </a:cubicBezTo>
                  <a:cubicBezTo>
                    <a:pt x="1868" y="21539"/>
                    <a:pt x="1713" y="21429"/>
                    <a:pt x="1547" y="21429"/>
                  </a:cubicBezTo>
                  <a:close/>
                  <a:moveTo>
                    <a:pt x="28180" y="22158"/>
                  </a:moveTo>
                  <a:cubicBezTo>
                    <a:pt x="28013" y="22158"/>
                    <a:pt x="27852" y="22268"/>
                    <a:pt x="27782" y="22432"/>
                  </a:cubicBezTo>
                  <a:cubicBezTo>
                    <a:pt x="27721" y="22645"/>
                    <a:pt x="27812" y="22858"/>
                    <a:pt x="28025" y="22949"/>
                  </a:cubicBezTo>
                  <a:cubicBezTo>
                    <a:pt x="28086" y="22949"/>
                    <a:pt x="28116" y="22979"/>
                    <a:pt x="28177" y="22979"/>
                  </a:cubicBezTo>
                  <a:cubicBezTo>
                    <a:pt x="28329" y="22979"/>
                    <a:pt x="28481" y="22858"/>
                    <a:pt x="28542" y="22706"/>
                  </a:cubicBezTo>
                  <a:cubicBezTo>
                    <a:pt x="28633" y="22493"/>
                    <a:pt x="28512" y="22250"/>
                    <a:pt x="28329" y="22189"/>
                  </a:cubicBezTo>
                  <a:cubicBezTo>
                    <a:pt x="28280" y="22168"/>
                    <a:pt x="28230" y="22158"/>
                    <a:pt x="28180" y="22158"/>
                  </a:cubicBezTo>
                  <a:close/>
                  <a:moveTo>
                    <a:pt x="2075" y="22961"/>
                  </a:moveTo>
                  <a:cubicBezTo>
                    <a:pt x="2033" y="22961"/>
                    <a:pt x="1989" y="22967"/>
                    <a:pt x="1946" y="22979"/>
                  </a:cubicBezTo>
                  <a:cubicBezTo>
                    <a:pt x="1733" y="23070"/>
                    <a:pt x="1642" y="23314"/>
                    <a:pt x="1733" y="23526"/>
                  </a:cubicBezTo>
                  <a:cubicBezTo>
                    <a:pt x="1794" y="23678"/>
                    <a:pt x="1946" y="23770"/>
                    <a:pt x="2098" y="23770"/>
                  </a:cubicBezTo>
                  <a:cubicBezTo>
                    <a:pt x="2158" y="23770"/>
                    <a:pt x="2189" y="23770"/>
                    <a:pt x="2250" y="23739"/>
                  </a:cubicBezTo>
                  <a:cubicBezTo>
                    <a:pt x="2462" y="23648"/>
                    <a:pt x="2554" y="23435"/>
                    <a:pt x="2462" y="23222"/>
                  </a:cubicBezTo>
                  <a:cubicBezTo>
                    <a:pt x="2390" y="23053"/>
                    <a:pt x="2240" y="22961"/>
                    <a:pt x="2075" y="22961"/>
                  </a:cubicBezTo>
                  <a:close/>
                  <a:moveTo>
                    <a:pt x="27547" y="23673"/>
                  </a:moveTo>
                  <a:cubicBezTo>
                    <a:pt x="27389" y="23673"/>
                    <a:pt x="27241" y="23758"/>
                    <a:pt x="27174" y="23891"/>
                  </a:cubicBezTo>
                  <a:cubicBezTo>
                    <a:pt x="27083" y="24104"/>
                    <a:pt x="27174" y="24347"/>
                    <a:pt x="27387" y="24438"/>
                  </a:cubicBezTo>
                  <a:cubicBezTo>
                    <a:pt x="27448" y="24469"/>
                    <a:pt x="27478" y="24469"/>
                    <a:pt x="27539" y="24469"/>
                  </a:cubicBezTo>
                  <a:cubicBezTo>
                    <a:pt x="27691" y="24469"/>
                    <a:pt x="27843" y="24377"/>
                    <a:pt x="27904" y="24225"/>
                  </a:cubicBezTo>
                  <a:cubicBezTo>
                    <a:pt x="28025" y="24043"/>
                    <a:pt x="27934" y="23800"/>
                    <a:pt x="27721" y="23709"/>
                  </a:cubicBezTo>
                  <a:cubicBezTo>
                    <a:pt x="27664" y="23684"/>
                    <a:pt x="27605" y="23673"/>
                    <a:pt x="27547" y="23673"/>
                  </a:cubicBezTo>
                  <a:close/>
                  <a:moveTo>
                    <a:pt x="2782" y="24445"/>
                  </a:moveTo>
                  <a:cubicBezTo>
                    <a:pt x="2717" y="24445"/>
                    <a:pt x="2649" y="24462"/>
                    <a:pt x="2584" y="24499"/>
                  </a:cubicBezTo>
                  <a:cubicBezTo>
                    <a:pt x="2402" y="24590"/>
                    <a:pt x="2310" y="24833"/>
                    <a:pt x="2402" y="25046"/>
                  </a:cubicBezTo>
                  <a:cubicBezTo>
                    <a:pt x="2493" y="25168"/>
                    <a:pt x="2614" y="25259"/>
                    <a:pt x="2766" y="25259"/>
                  </a:cubicBezTo>
                  <a:cubicBezTo>
                    <a:pt x="2827" y="25259"/>
                    <a:pt x="2888" y="25228"/>
                    <a:pt x="2949" y="25198"/>
                  </a:cubicBezTo>
                  <a:cubicBezTo>
                    <a:pt x="3162" y="25107"/>
                    <a:pt x="3222" y="24864"/>
                    <a:pt x="3131" y="24681"/>
                  </a:cubicBezTo>
                  <a:cubicBezTo>
                    <a:pt x="3068" y="24534"/>
                    <a:pt x="2931" y="24445"/>
                    <a:pt x="2782" y="24445"/>
                  </a:cubicBezTo>
                  <a:close/>
                  <a:moveTo>
                    <a:pt x="26821" y="25126"/>
                  </a:moveTo>
                  <a:cubicBezTo>
                    <a:pt x="26673" y="25126"/>
                    <a:pt x="26538" y="25194"/>
                    <a:pt x="26475" y="25320"/>
                  </a:cubicBezTo>
                  <a:cubicBezTo>
                    <a:pt x="26353" y="25532"/>
                    <a:pt x="26414" y="25776"/>
                    <a:pt x="26627" y="25897"/>
                  </a:cubicBezTo>
                  <a:cubicBezTo>
                    <a:pt x="26688" y="25928"/>
                    <a:pt x="26749" y="25928"/>
                    <a:pt x="26809" y="25928"/>
                  </a:cubicBezTo>
                  <a:cubicBezTo>
                    <a:pt x="26961" y="25928"/>
                    <a:pt x="27113" y="25867"/>
                    <a:pt x="27174" y="25715"/>
                  </a:cubicBezTo>
                  <a:cubicBezTo>
                    <a:pt x="27296" y="25532"/>
                    <a:pt x="27205" y="25289"/>
                    <a:pt x="27022" y="25168"/>
                  </a:cubicBezTo>
                  <a:cubicBezTo>
                    <a:pt x="26956" y="25139"/>
                    <a:pt x="26888" y="25126"/>
                    <a:pt x="26821" y="25126"/>
                  </a:cubicBezTo>
                  <a:close/>
                  <a:moveTo>
                    <a:pt x="3561" y="25864"/>
                  </a:moveTo>
                  <a:cubicBezTo>
                    <a:pt x="3485" y="25864"/>
                    <a:pt x="3409" y="25885"/>
                    <a:pt x="3344" y="25928"/>
                  </a:cubicBezTo>
                  <a:cubicBezTo>
                    <a:pt x="3162" y="26049"/>
                    <a:pt x="3101" y="26292"/>
                    <a:pt x="3222" y="26475"/>
                  </a:cubicBezTo>
                  <a:cubicBezTo>
                    <a:pt x="3283" y="26596"/>
                    <a:pt x="3435" y="26687"/>
                    <a:pt x="3557" y="26687"/>
                  </a:cubicBezTo>
                  <a:cubicBezTo>
                    <a:pt x="3648" y="26687"/>
                    <a:pt x="3709" y="26657"/>
                    <a:pt x="3769" y="26627"/>
                  </a:cubicBezTo>
                  <a:cubicBezTo>
                    <a:pt x="3952" y="26505"/>
                    <a:pt x="4013" y="26262"/>
                    <a:pt x="3921" y="26049"/>
                  </a:cubicBezTo>
                  <a:cubicBezTo>
                    <a:pt x="3843" y="25931"/>
                    <a:pt x="3701" y="25864"/>
                    <a:pt x="3561" y="25864"/>
                  </a:cubicBezTo>
                  <a:close/>
                  <a:moveTo>
                    <a:pt x="25974" y="26525"/>
                  </a:moveTo>
                  <a:cubicBezTo>
                    <a:pt x="25850" y="26525"/>
                    <a:pt x="25729" y="26587"/>
                    <a:pt x="25654" y="26718"/>
                  </a:cubicBezTo>
                  <a:cubicBezTo>
                    <a:pt x="25533" y="26900"/>
                    <a:pt x="25563" y="27143"/>
                    <a:pt x="25746" y="27265"/>
                  </a:cubicBezTo>
                  <a:cubicBezTo>
                    <a:pt x="25837" y="27326"/>
                    <a:pt x="25898" y="27326"/>
                    <a:pt x="25989" y="27326"/>
                  </a:cubicBezTo>
                  <a:cubicBezTo>
                    <a:pt x="26110" y="27326"/>
                    <a:pt x="26232" y="27265"/>
                    <a:pt x="26323" y="27143"/>
                  </a:cubicBezTo>
                  <a:cubicBezTo>
                    <a:pt x="26445" y="26961"/>
                    <a:pt x="26384" y="26718"/>
                    <a:pt x="26201" y="26596"/>
                  </a:cubicBezTo>
                  <a:cubicBezTo>
                    <a:pt x="26131" y="26549"/>
                    <a:pt x="26052" y="26525"/>
                    <a:pt x="25974" y="26525"/>
                  </a:cubicBezTo>
                  <a:close/>
                  <a:moveTo>
                    <a:pt x="4472" y="27222"/>
                  </a:moveTo>
                  <a:cubicBezTo>
                    <a:pt x="4386" y="27222"/>
                    <a:pt x="4298" y="27247"/>
                    <a:pt x="4225" y="27295"/>
                  </a:cubicBezTo>
                  <a:cubicBezTo>
                    <a:pt x="4073" y="27447"/>
                    <a:pt x="4013" y="27691"/>
                    <a:pt x="4165" y="27873"/>
                  </a:cubicBezTo>
                  <a:cubicBezTo>
                    <a:pt x="4256" y="27964"/>
                    <a:pt x="4377" y="28025"/>
                    <a:pt x="4499" y="28025"/>
                  </a:cubicBezTo>
                  <a:cubicBezTo>
                    <a:pt x="4560" y="28025"/>
                    <a:pt x="4651" y="27994"/>
                    <a:pt x="4742" y="27934"/>
                  </a:cubicBezTo>
                  <a:cubicBezTo>
                    <a:pt x="4894" y="27812"/>
                    <a:pt x="4955" y="27539"/>
                    <a:pt x="4803" y="27387"/>
                  </a:cubicBezTo>
                  <a:cubicBezTo>
                    <a:pt x="4730" y="27277"/>
                    <a:pt x="4602" y="27222"/>
                    <a:pt x="4472" y="27222"/>
                  </a:cubicBezTo>
                  <a:close/>
                  <a:moveTo>
                    <a:pt x="25146" y="27900"/>
                  </a:moveTo>
                  <a:cubicBezTo>
                    <a:pt x="24929" y="27900"/>
                    <a:pt x="24771" y="28071"/>
                    <a:pt x="24742" y="28268"/>
                  </a:cubicBezTo>
                  <a:cubicBezTo>
                    <a:pt x="24742" y="28481"/>
                    <a:pt x="24894" y="28694"/>
                    <a:pt x="25107" y="28694"/>
                  </a:cubicBezTo>
                  <a:lnTo>
                    <a:pt x="25168" y="28694"/>
                  </a:lnTo>
                  <a:cubicBezTo>
                    <a:pt x="25350" y="28694"/>
                    <a:pt x="25533" y="28542"/>
                    <a:pt x="25563" y="28329"/>
                  </a:cubicBezTo>
                  <a:cubicBezTo>
                    <a:pt x="25594" y="28116"/>
                    <a:pt x="25411" y="27934"/>
                    <a:pt x="25198" y="27903"/>
                  </a:cubicBezTo>
                  <a:cubicBezTo>
                    <a:pt x="25180" y="27901"/>
                    <a:pt x="25163" y="27900"/>
                    <a:pt x="25146" y="27900"/>
                  </a:cubicBezTo>
                  <a:close/>
                  <a:moveTo>
                    <a:pt x="5259" y="28568"/>
                  </a:moveTo>
                  <a:cubicBezTo>
                    <a:pt x="5239" y="28568"/>
                    <a:pt x="5219" y="28569"/>
                    <a:pt x="5198" y="28572"/>
                  </a:cubicBezTo>
                  <a:cubicBezTo>
                    <a:pt x="4985" y="28633"/>
                    <a:pt x="4833" y="28815"/>
                    <a:pt x="4864" y="29058"/>
                  </a:cubicBezTo>
                  <a:cubicBezTo>
                    <a:pt x="4894" y="29241"/>
                    <a:pt x="5076" y="29393"/>
                    <a:pt x="5259" y="29393"/>
                  </a:cubicBezTo>
                  <a:lnTo>
                    <a:pt x="5320" y="29393"/>
                  </a:lnTo>
                  <a:cubicBezTo>
                    <a:pt x="5563" y="29362"/>
                    <a:pt x="5684" y="29150"/>
                    <a:pt x="5654" y="28937"/>
                  </a:cubicBezTo>
                  <a:cubicBezTo>
                    <a:pt x="5626" y="28714"/>
                    <a:pt x="5471" y="28568"/>
                    <a:pt x="5259" y="285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18"/>
            <p:cNvSpPr/>
            <p:nvPr/>
          </p:nvSpPr>
          <p:spPr>
            <a:xfrm>
              <a:off x="1748600" y="2937850"/>
              <a:ext cx="101850" cy="77975"/>
            </a:xfrm>
            <a:custGeom>
              <a:rect b="b" l="l" r="r" t="t"/>
              <a:pathLst>
                <a:path extrusionOk="0" h="3119" w="4074">
                  <a:moveTo>
                    <a:pt x="2427" y="0"/>
                  </a:moveTo>
                  <a:cubicBezTo>
                    <a:pt x="2408" y="0"/>
                    <a:pt x="2390" y="1"/>
                    <a:pt x="2371" y="2"/>
                  </a:cubicBezTo>
                  <a:cubicBezTo>
                    <a:pt x="2098" y="2"/>
                    <a:pt x="1794" y="93"/>
                    <a:pt x="1520" y="184"/>
                  </a:cubicBezTo>
                  <a:cubicBezTo>
                    <a:pt x="456" y="549"/>
                    <a:pt x="0" y="2251"/>
                    <a:pt x="1095" y="2889"/>
                  </a:cubicBezTo>
                  <a:cubicBezTo>
                    <a:pt x="1338" y="3011"/>
                    <a:pt x="1581" y="3072"/>
                    <a:pt x="1855" y="3102"/>
                  </a:cubicBezTo>
                  <a:cubicBezTo>
                    <a:pt x="1976" y="3112"/>
                    <a:pt x="2101" y="3119"/>
                    <a:pt x="2226" y="3119"/>
                  </a:cubicBezTo>
                  <a:cubicBezTo>
                    <a:pt x="2476" y="3119"/>
                    <a:pt x="2726" y="3092"/>
                    <a:pt x="2949" y="3011"/>
                  </a:cubicBezTo>
                  <a:cubicBezTo>
                    <a:pt x="3648" y="2768"/>
                    <a:pt x="4073" y="1977"/>
                    <a:pt x="3952" y="1278"/>
                  </a:cubicBezTo>
                  <a:cubicBezTo>
                    <a:pt x="3833" y="567"/>
                    <a:pt x="3137" y="0"/>
                    <a:pt x="2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18"/>
            <p:cNvSpPr/>
            <p:nvPr/>
          </p:nvSpPr>
          <p:spPr>
            <a:xfrm>
              <a:off x="1748600" y="2785100"/>
              <a:ext cx="101850" cy="78525"/>
            </a:xfrm>
            <a:custGeom>
              <a:rect b="b" l="l" r="r" t="t"/>
              <a:pathLst>
                <a:path extrusionOk="0" h="3141" w="4074">
                  <a:moveTo>
                    <a:pt x="2427" y="1"/>
                  </a:moveTo>
                  <a:cubicBezTo>
                    <a:pt x="2408" y="1"/>
                    <a:pt x="2390" y="1"/>
                    <a:pt x="2371" y="2"/>
                  </a:cubicBezTo>
                  <a:cubicBezTo>
                    <a:pt x="2098" y="2"/>
                    <a:pt x="1794" y="93"/>
                    <a:pt x="1520" y="185"/>
                  </a:cubicBezTo>
                  <a:cubicBezTo>
                    <a:pt x="456" y="549"/>
                    <a:pt x="0" y="2251"/>
                    <a:pt x="1095" y="2890"/>
                  </a:cubicBezTo>
                  <a:cubicBezTo>
                    <a:pt x="1338" y="3011"/>
                    <a:pt x="1581" y="3072"/>
                    <a:pt x="1855" y="3102"/>
                  </a:cubicBezTo>
                  <a:cubicBezTo>
                    <a:pt x="1996" y="3126"/>
                    <a:pt x="2142" y="3140"/>
                    <a:pt x="2287" y="3140"/>
                  </a:cubicBezTo>
                  <a:cubicBezTo>
                    <a:pt x="2516" y="3140"/>
                    <a:pt x="2744" y="3104"/>
                    <a:pt x="2949" y="3011"/>
                  </a:cubicBezTo>
                  <a:cubicBezTo>
                    <a:pt x="3648" y="2768"/>
                    <a:pt x="4073" y="1978"/>
                    <a:pt x="3952" y="1279"/>
                  </a:cubicBezTo>
                  <a:cubicBezTo>
                    <a:pt x="3833" y="568"/>
                    <a:pt x="3137" y="1"/>
                    <a:pt x="2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18"/>
            <p:cNvSpPr/>
            <p:nvPr/>
          </p:nvSpPr>
          <p:spPr>
            <a:xfrm>
              <a:off x="1748600" y="3097450"/>
              <a:ext cx="101850" cy="78725"/>
            </a:xfrm>
            <a:custGeom>
              <a:rect b="b" l="l" r="r" t="t"/>
              <a:pathLst>
                <a:path extrusionOk="0" h="3149" w="4074">
                  <a:moveTo>
                    <a:pt x="2371" y="1"/>
                  </a:moveTo>
                  <a:cubicBezTo>
                    <a:pt x="2098" y="31"/>
                    <a:pt x="1794" y="122"/>
                    <a:pt x="1520" y="213"/>
                  </a:cubicBezTo>
                  <a:cubicBezTo>
                    <a:pt x="456" y="578"/>
                    <a:pt x="0" y="2250"/>
                    <a:pt x="1095" y="2888"/>
                  </a:cubicBezTo>
                  <a:cubicBezTo>
                    <a:pt x="1338" y="3040"/>
                    <a:pt x="1581" y="3101"/>
                    <a:pt x="1855" y="3131"/>
                  </a:cubicBezTo>
                  <a:cubicBezTo>
                    <a:pt x="1976" y="3142"/>
                    <a:pt x="2101" y="3148"/>
                    <a:pt x="2226" y="3148"/>
                  </a:cubicBezTo>
                  <a:cubicBezTo>
                    <a:pt x="2476" y="3148"/>
                    <a:pt x="2726" y="3121"/>
                    <a:pt x="2949" y="3040"/>
                  </a:cubicBezTo>
                  <a:cubicBezTo>
                    <a:pt x="3648" y="2797"/>
                    <a:pt x="4073" y="2007"/>
                    <a:pt x="3952" y="1277"/>
                  </a:cubicBezTo>
                  <a:cubicBezTo>
                    <a:pt x="3830" y="578"/>
                    <a:pt x="3101" y="1"/>
                    <a:pt x="2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18"/>
            <p:cNvSpPr/>
            <p:nvPr/>
          </p:nvSpPr>
          <p:spPr>
            <a:xfrm>
              <a:off x="1601950" y="2114125"/>
              <a:ext cx="101850" cy="78175"/>
            </a:xfrm>
            <a:custGeom>
              <a:rect b="b" l="l" r="r" t="t"/>
              <a:pathLst>
                <a:path extrusionOk="0" h="3127" w="4074">
                  <a:moveTo>
                    <a:pt x="2426" y="1"/>
                  </a:moveTo>
                  <a:cubicBezTo>
                    <a:pt x="2408" y="1"/>
                    <a:pt x="2389" y="1"/>
                    <a:pt x="2371" y="2"/>
                  </a:cubicBezTo>
                  <a:cubicBezTo>
                    <a:pt x="2067" y="2"/>
                    <a:pt x="1793" y="93"/>
                    <a:pt x="1489" y="184"/>
                  </a:cubicBezTo>
                  <a:cubicBezTo>
                    <a:pt x="456" y="549"/>
                    <a:pt x="0" y="2251"/>
                    <a:pt x="1094" y="2889"/>
                  </a:cubicBezTo>
                  <a:cubicBezTo>
                    <a:pt x="1307" y="3011"/>
                    <a:pt x="1581" y="3072"/>
                    <a:pt x="1824" y="3102"/>
                  </a:cubicBezTo>
                  <a:cubicBezTo>
                    <a:pt x="1973" y="3115"/>
                    <a:pt x="2127" y="3127"/>
                    <a:pt x="2282" y="3127"/>
                  </a:cubicBezTo>
                  <a:cubicBezTo>
                    <a:pt x="2506" y="3127"/>
                    <a:pt x="2733" y="3101"/>
                    <a:pt x="2948" y="3011"/>
                  </a:cubicBezTo>
                  <a:cubicBezTo>
                    <a:pt x="3617" y="2768"/>
                    <a:pt x="4073" y="1978"/>
                    <a:pt x="3952" y="1278"/>
                  </a:cubicBezTo>
                  <a:cubicBezTo>
                    <a:pt x="3803" y="567"/>
                    <a:pt x="3135" y="1"/>
                    <a:pt x="2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18"/>
            <p:cNvSpPr/>
            <p:nvPr/>
          </p:nvSpPr>
          <p:spPr>
            <a:xfrm>
              <a:off x="1912725" y="2114125"/>
              <a:ext cx="101850" cy="78175"/>
            </a:xfrm>
            <a:custGeom>
              <a:rect b="b" l="l" r="r" t="t"/>
              <a:pathLst>
                <a:path extrusionOk="0" h="3127" w="4074">
                  <a:moveTo>
                    <a:pt x="2429" y="1"/>
                  </a:moveTo>
                  <a:cubicBezTo>
                    <a:pt x="2410" y="1"/>
                    <a:pt x="2391" y="1"/>
                    <a:pt x="2372" y="2"/>
                  </a:cubicBezTo>
                  <a:cubicBezTo>
                    <a:pt x="2098" y="2"/>
                    <a:pt x="1794" y="93"/>
                    <a:pt x="1521" y="184"/>
                  </a:cubicBezTo>
                  <a:cubicBezTo>
                    <a:pt x="457" y="549"/>
                    <a:pt x="1" y="2251"/>
                    <a:pt x="1095" y="2889"/>
                  </a:cubicBezTo>
                  <a:cubicBezTo>
                    <a:pt x="1338" y="3011"/>
                    <a:pt x="1581" y="3072"/>
                    <a:pt x="1855" y="3102"/>
                  </a:cubicBezTo>
                  <a:cubicBezTo>
                    <a:pt x="2004" y="3115"/>
                    <a:pt x="2158" y="3127"/>
                    <a:pt x="2311" y="3127"/>
                  </a:cubicBezTo>
                  <a:cubicBezTo>
                    <a:pt x="2532" y="3127"/>
                    <a:pt x="2751" y="3101"/>
                    <a:pt x="2949" y="3011"/>
                  </a:cubicBezTo>
                  <a:cubicBezTo>
                    <a:pt x="3648" y="2768"/>
                    <a:pt x="4074" y="1978"/>
                    <a:pt x="3952" y="1278"/>
                  </a:cubicBezTo>
                  <a:cubicBezTo>
                    <a:pt x="3834" y="567"/>
                    <a:pt x="3167" y="1"/>
                    <a:pt x="24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18"/>
            <p:cNvSpPr/>
            <p:nvPr/>
          </p:nvSpPr>
          <p:spPr>
            <a:xfrm>
              <a:off x="1736450" y="2208675"/>
              <a:ext cx="163400" cy="52925"/>
            </a:xfrm>
            <a:custGeom>
              <a:rect b="b" l="l" r="r" t="t"/>
              <a:pathLst>
                <a:path extrusionOk="0" h="2117" w="6536">
                  <a:moveTo>
                    <a:pt x="453" y="0"/>
                  </a:moveTo>
                  <a:cubicBezTo>
                    <a:pt x="355" y="0"/>
                    <a:pt x="255" y="38"/>
                    <a:pt x="182" y="110"/>
                  </a:cubicBezTo>
                  <a:cubicBezTo>
                    <a:pt x="0" y="232"/>
                    <a:pt x="0" y="506"/>
                    <a:pt x="122" y="658"/>
                  </a:cubicBezTo>
                  <a:cubicBezTo>
                    <a:pt x="182" y="718"/>
                    <a:pt x="1398" y="2117"/>
                    <a:pt x="3252" y="2117"/>
                  </a:cubicBezTo>
                  <a:cubicBezTo>
                    <a:pt x="5137" y="2117"/>
                    <a:pt x="6353" y="718"/>
                    <a:pt x="6383" y="658"/>
                  </a:cubicBezTo>
                  <a:cubicBezTo>
                    <a:pt x="6535" y="506"/>
                    <a:pt x="6535" y="232"/>
                    <a:pt x="6353" y="110"/>
                  </a:cubicBezTo>
                  <a:cubicBezTo>
                    <a:pt x="6271" y="42"/>
                    <a:pt x="6176" y="11"/>
                    <a:pt x="6083" y="11"/>
                  </a:cubicBezTo>
                  <a:cubicBezTo>
                    <a:pt x="5970" y="11"/>
                    <a:pt x="5859" y="57"/>
                    <a:pt x="5775" y="141"/>
                  </a:cubicBezTo>
                  <a:cubicBezTo>
                    <a:pt x="5775" y="141"/>
                    <a:pt x="4742" y="1326"/>
                    <a:pt x="3252" y="1326"/>
                  </a:cubicBezTo>
                  <a:cubicBezTo>
                    <a:pt x="1793" y="1326"/>
                    <a:pt x="760" y="171"/>
                    <a:pt x="730" y="141"/>
                  </a:cubicBezTo>
                  <a:cubicBezTo>
                    <a:pt x="666" y="46"/>
                    <a:pt x="561" y="0"/>
                    <a:pt x="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18"/>
            <p:cNvSpPr/>
            <p:nvPr/>
          </p:nvSpPr>
          <p:spPr>
            <a:xfrm>
              <a:off x="1519875" y="2206100"/>
              <a:ext cx="88175" cy="88925"/>
            </a:xfrm>
            <a:custGeom>
              <a:rect b="b" l="l" r="r" t="t"/>
              <a:pathLst>
                <a:path extrusionOk="0" h="3557" w="3527">
                  <a:moveTo>
                    <a:pt x="1763" y="1"/>
                  </a:moveTo>
                  <a:cubicBezTo>
                    <a:pt x="791" y="1"/>
                    <a:pt x="0" y="791"/>
                    <a:pt x="0" y="1794"/>
                  </a:cubicBezTo>
                  <a:cubicBezTo>
                    <a:pt x="0" y="2767"/>
                    <a:pt x="791" y="3557"/>
                    <a:pt x="1763" y="3557"/>
                  </a:cubicBezTo>
                  <a:cubicBezTo>
                    <a:pt x="2736" y="3557"/>
                    <a:pt x="3526" y="2767"/>
                    <a:pt x="3526" y="1794"/>
                  </a:cubicBezTo>
                  <a:cubicBezTo>
                    <a:pt x="3526" y="791"/>
                    <a:pt x="2736" y="1"/>
                    <a:pt x="1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18"/>
            <p:cNvSpPr/>
            <p:nvPr/>
          </p:nvSpPr>
          <p:spPr>
            <a:xfrm>
              <a:off x="2019875" y="2206100"/>
              <a:ext cx="88925" cy="88925"/>
            </a:xfrm>
            <a:custGeom>
              <a:rect b="b" l="l" r="r" t="t"/>
              <a:pathLst>
                <a:path extrusionOk="0" h="3557" w="3557">
                  <a:moveTo>
                    <a:pt x="1794" y="1"/>
                  </a:moveTo>
                  <a:cubicBezTo>
                    <a:pt x="821" y="1"/>
                    <a:pt x="1" y="791"/>
                    <a:pt x="1" y="1794"/>
                  </a:cubicBezTo>
                  <a:cubicBezTo>
                    <a:pt x="1" y="2767"/>
                    <a:pt x="821" y="3557"/>
                    <a:pt x="1794" y="3557"/>
                  </a:cubicBezTo>
                  <a:cubicBezTo>
                    <a:pt x="2767" y="3557"/>
                    <a:pt x="3557" y="2767"/>
                    <a:pt x="3557" y="1794"/>
                  </a:cubicBezTo>
                  <a:cubicBezTo>
                    <a:pt x="3557" y="791"/>
                    <a:pt x="2767" y="1"/>
                    <a:pt x="17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18"/>
            <p:cNvSpPr/>
            <p:nvPr/>
          </p:nvSpPr>
          <p:spPr>
            <a:xfrm>
              <a:off x="1072300" y="2441675"/>
              <a:ext cx="575250" cy="319925"/>
            </a:xfrm>
            <a:custGeom>
              <a:rect b="b" l="l" r="r" t="t"/>
              <a:pathLst>
                <a:path extrusionOk="0" h="12797" w="23010">
                  <a:moveTo>
                    <a:pt x="18906" y="0"/>
                  </a:moveTo>
                  <a:cubicBezTo>
                    <a:pt x="18906" y="0"/>
                    <a:pt x="13977" y="5197"/>
                    <a:pt x="5418" y="5197"/>
                  </a:cubicBezTo>
                  <a:cubicBezTo>
                    <a:pt x="3985" y="5197"/>
                    <a:pt x="2451" y="5052"/>
                    <a:pt x="821" y="4712"/>
                  </a:cubicBezTo>
                  <a:lnTo>
                    <a:pt x="821" y="4712"/>
                  </a:lnTo>
                  <a:cubicBezTo>
                    <a:pt x="0" y="10183"/>
                    <a:pt x="3557" y="12797"/>
                    <a:pt x="3557" y="12797"/>
                  </a:cubicBezTo>
                  <a:cubicBezTo>
                    <a:pt x="3557" y="12797"/>
                    <a:pt x="18055" y="11551"/>
                    <a:pt x="23010" y="2614"/>
                  </a:cubicBezTo>
                  <a:lnTo>
                    <a:pt x="189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18"/>
            <p:cNvSpPr/>
            <p:nvPr/>
          </p:nvSpPr>
          <p:spPr>
            <a:xfrm>
              <a:off x="1438550" y="2382400"/>
              <a:ext cx="757650" cy="176725"/>
            </a:xfrm>
            <a:custGeom>
              <a:rect b="b" l="l" r="r" t="t"/>
              <a:pathLst>
                <a:path extrusionOk="0" h="7069" w="30306">
                  <a:moveTo>
                    <a:pt x="1" y="0"/>
                  </a:moveTo>
                  <a:lnTo>
                    <a:pt x="1" y="0"/>
                  </a:lnTo>
                  <a:cubicBezTo>
                    <a:pt x="1" y="1"/>
                    <a:pt x="700" y="3922"/>
                    <a:pt x="1825" y="5198"/>
                  </a:cubicBezTo>
                  <a:cubicBezTo>
                    <a:pt x="3879" y="6315"/>
                    <a:pt x="9859" y="7069"/>
                    <a:pt x="15765" y="7069"/>
                  </a:cubicBezTo>
                  <a:cubicBezTo>
                    <a:pt x="20785" y="7069"/>
                    <a:pt x="25751" y="6525"/>
                    <a:pt x="28208" y="5198"/>
                  </a:cubicBezTo>
                  <a:cubicBezTo>
                    <a:pt x="29120" y="3678"/>
                    <a:pt x="30305" y="1"/>
                    <a:pt x="30306" y="0"/>
                  </a:cubicBezTo>
                  <a:lnTo>
                    <a:pt x="30306" y="0"/>
                  </a:lnTo>
                  <a:cubicBezTo>
                    <a:pt x="30305" y="1"/>
                    <a:pt x="22754" y="946"/>
                    <a:pt x="13775" y="946"/>
                  </a:cubicBezTo>
                  <a:cubicBezTo>
                    <a:pt x="9285" y="946"/>
                    <a:pt x="4439" y="71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18"/>
            <p:cNvSpPr/>
            <p:nvPr/>
          </p:nvSpPr>
          <p:spPr>
            <a:xfrm>
              <a:off x="1442350" y="1533600"/>
              <a:ext cx="762975" cy="455275"/>
            </a:xfrm>
            <a:custGeom>
              <a:rect b="b" l="l" r="r" t="t"/>
              <a:pathLst>
                <a:path extrusionOk="0" h="18211" w="30519">
                  <a:moveTo>
                    <a:pt x="16116" y="0"/>
                  </a:moveTo>
                  <a:cubicBezTo>
                    <a:pt x="16094" y="0"/>
                    <a:pt x="16072" y="1"/>
                    <a:pt x="16050" y="1"/>
                  </a:cubicBezTo>
                  <a:cubicBezTo>
                    <a:pt x="2706" y="61"/>
                    <a:pt x="1" y="15746"/>
                    <a:pt x="1" y="15746"/>
                  </a:cubicBezTo>
                  <a:cubicBezTo>
                    <a:pt x="14105" y="18069"/>
                    <a:pt x="26988" y="18210"/>
                    <a:pt x="29903" y="18210"/>
                  </a:cubicBezTo>
                  <a:cubicBezTo>
                    <a:pt x="30306" y="18210"/>
                    <a:pt x="30518" y="18208"/>
                    <a:pt x="30518" y="18208"/>
                  </a:cubicBezTo>
                  <a:cubicBezTo>
                    <a:pt x="30518" y="18208"/>
                    <a:pt x="29428" y="0"/>
                    <a:pt x="16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18"/>
            <p:cNvSpPr/>
            <p:nvPr/>
          </p:nvSpPr>
          <p:spPr>
            <a:xfrm>
              <a:off x="1781275" y="1386950"/>
              <a:ext cx="168725" cy="169475"/>
            </a:xfrm>
            <a:custGeom>
              <a:rect b="b" l="l" r="r" t="t"/>
              <a:pathLst>
                <a:path extrusionOk="0" h="6779" w="6749">
                  <a:moveTo>
                    <a:pt x="3374" y="0"/>
                  </a:moveTo>
                  <a:cubicBezTo>
                    <a:pt x="1490" y="0"/>
                    <a:pt x="0" y="1520"/>
                    <a:pt x="0" y="3405"/>
                  </a:cubicBezTo>
                  <a:cubicBezTo>
                    <a:pt x="0" y="5259"/>
                    <a:pt x="1490" y="6778"/>
                    <a:pt x="3374" y="6778"/>
                  </a:cubicBezTo>
                  <a:cubicBezTo>
                    <a:pt x="5229" y="6778"/>
                    <a:pt x="6748" y="5259"/>
                    <a:pt x="6748" y="3405"/>
                  </a:cubicBezTo>
                  <a:cubicBezTo>
                    <a:pt x="6748" y="1520"/>
                    <a:pt x="5229" y="0"/>
                    <a:pt x="33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18"/>
            <p:cNvSpPr/>
            <p:nvPr/>
          </p:nvSpPr>
          <p:spPr>
            <a:xfrm>
              <a:off x="1402075" y="1772725"/>
              <a:ext cx="846550" cy="263475"/>
            </a:xfrm>
            <a:custGeom>
              <a:rect b="b" l="l" r="r" t="t"/>
              <a:pathLst>
                <a:path extrusionOk="0" h="10539" w="33862">
                  <a:moveTo>
                    <a:pt x="2869" y="1"/>
                  </a:moveTo>
                  <a:cubicBezTo>
                    <a:pt x="2651" y="1"/>
                    <a:pt x="2457" y="32"/>
                    <a:pt x="2281" y="101"/>
                  </a:cubicBezTo>
                  <a:cubicBezTo>
                    <a:pt x="1399" y="436"/>
                    <a:pt x="1" y="5451"/>
                    <a:pt x="700" y="6849"/>
                  </a:cubicBezTo>
                  <a:cubicBezTo>
                    <a:pt x="1369" y="8278"/>
                    <a:pt x="10488" y="10102"/>
                    <a:pt x="18451" y="10406"/>
                  </a:cubicBezTo>
                  <a:cubicBezTo>
                    <a:pt x="20652" y="10489"/>
                    <a:pt x="22649" y="10538"/>
                    <a:pt x="24411" y="10538"/>
                  </a:cubicBezTo>
                  <a:cubicBezTo>
                    <a:pt x="29051" y="10538"/>
                    <a:pt x="32057" y="10198"/>
                    <a:pt x="32828" y="9250"/>
                  </a:cubicBezTo>
                  <a:cubicBezTo>
                    <a:pt x="33862" y="7943"/>
                    <a:pt x="33588" y="3415"/>
                    <a:pt x="32828" y="2229"/>
                  </a:cubicBezTo>
                  <a:cubicBezTo>
                    <a:pt x="32684" y="2009"/>
                    <a:pt x="32315" y="1923"/>
                    <a:pt x="31761" y="1923"/>
                  </a:cubicBezTo>
                  <a:cubicBezTo>
                    <a:pt x="29692" y="1923"/>
                    <a:pt x="25043" y="3129"/>
                    <a:pt x="19833" y="3129"/>
                  </a:cubicBezTo>
                  <a:cubicBezTo>
                    <a:pt x="19098" y="3129"/>
                    <a:pt x="18352" y="3105"/>
                    <a:pt x="17600" y="3050"/>
                  </a:cubicBezTo>
                  <a:cubicBezTo>
                    <a:pt x="8470" y="2368"/>
                    <a:pt x="4765" y="1"/>
                    <a:pt x="2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18"/>
            <p:cNvSpPr/>
            <p:nvPr/>
          </p:nvSpPr>
          <p:spPr>
            <a:xfrm>
              <a:off x="1690075" y="2687175"/>
              <a:ext cx="259150" cy="192975"/>
            </a:xfrm>
            <a:custGeom>
              <a:rect b="b" l="l" r="r" t="t"/>
              <a:pathLst>
                <a:path extrusionOk="0" h="7719" w="10366">
                  <a:moveTo>
                    <a:pt x="7806" y="0"/>
                  </a:moveTo>
                  <a:cubicBezTo>
                    <a:pt x="6355" y="0"/>
                    <a:pt x="4560" y="1579"/>
                    <a:pt x="4560" y="1579"/>
                  </a:cubicBezTo>
                  <a:cubicBezTo>
                    <a:pt x="4560" y="1579"/>
                    <a:pt x="3034" y="417"/>
                    <a:pt x="1854" y="417"/>
                  </a:cubicBezTo>
                  <a:cubicBezTo>
                    <a:pt x="1264" y="417"/>
                    <a:pt x="761" y="707"/>
                    <a:pt x="578" y="1579"/>
                  </a:cubicBezTo>
                  <a:cubicBezTo>
                    <a:pt x="1" y="4223"/>
                    <a:pt x="4560" y="7719"/>
                    <a:pt x="4560" y="7719"/>
                  </a:cubicBezTo>
                  <a:cubicBezTo>
                    <a:pt x="4560" y="7719"/>
                    <a:pt x="10366" y="2794"/>
                    <a:pt x="9120" y="728"/>
                  </a:cubicBezTo>
                  <a:cubicBezTo>
                    <a:pt x="8787" y="197"/>
                    <a:pt x="8318" y="0"/>
                    <a:pt x="78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118"/>
          <p:cNvGrpSpPr/>
          <p:nvPr/>
        </p:nvGrpSpPr>
        <p:grpSpPr>
          <a:xfrm>
            <a:off x="2520808" y="1659113"/>
            <a:ext cx="929100" cy="405900"/>
            <a:chOff x="2520808" y="1735313"/>
            <a:chExt cx="929100" cy="405900"/>
          </a:xfrm>
        </p:grpSpPr>
        <p:sp>
          <p:nvSpPr>
            <p:cNvPr id="5109" name="Google Shape;5109;p118"/>
            <p:cNvSpPr/>
            <p:nvPr/>
          </p:nvSpPr>
          <p:spPr>
            <a:xfrm flipH="1">
              <a:off x="3044008" y="1735313"/>
              <a:ext cx="405900" cy="405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0" name="Google Shape;5110;p118"/>
            <p:cNvCxnSpPr>
              <a:stCxn id="5109" idx="6"/>
            </p:cNvCxnSpPr>
            <p:nvPr/>
          </p:nvCxnSpPr>
          <p:spPr>
            <a:xfrm flipH="1">
              <a:off x="2520808" y="1938263"/>
              <a:ext cx="523200" cy="159000"/>
            </a:xfrm>
            <a:prstGeom prst="curvedConnector3">
              <a:avLst>
                <a:gd fmla="val 50000" name="adj1"/>
              </a:avLst>
            </a:prstGeom>
            <a:noFill/>
            <a:ln cap="flat" cmpd="sng" w="19050">
              <a:solidFill>
                <a:schemeClr val="accent6"/>
              </a:solidFill>
              <a:prstDash val="solid"/>
              <a:round/>
              <a:headEnd len="med" w="med" type="none"/>
              <a:tailEnd len="med" w="med" type="oval"/>
            </a:ln>
          </p:spPr>
        </p:cxnSp>
      </p:grpSp>
      <p:grpSp>
        <p:nvGrpSpPr>
          <p:cNvPr id="5111" name="Google Shape;5111;p118"/>
          <p:cNvGrpSpPr/>
          <p:nvPr/>
        </p:nvGrpSpPr>
        <p:grpSpPr>
          <a:xfrm>
            <a:off x="2520808" y="2435563"/>
            <a:ext cx="929100" cy="405900"/>
            <a:chOff x="2262683" y="1867513"/>
            <a:chExt cx="929100" cy="405900"/>
          </a:xfrm>
        </p:grpSpPr>
        <p:sp>
          <p:nvSpPr>
            <p:cNvPr id="5112" name="Google Shape;5112;p118"/>
            <p:cNvSpPr/>
            <p:nvPr/>
          </p:nvSpPr>
          <p:spPr>
            <a:xfrm flipH="1">
              <a:off x="2785883" y="1867513"/>
              <a:ext cx="405900" cy="405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3" name="Google Shape;5113;p118"/>
            <p:cNvCxnSpPr>
              <a:stCxn id="5112" idx="6"/>
            </p:cNvCxnSpPr>
            <p:nvPr/>
          </p:nvCxnSpPr>
          <p:spPr>
            <a:xfrm flipH="1">
              <a:off x="2262683" y="2070463"/>
              <a:ext cx="523200" cy="159000"/>
            </a:xfrm>
            <a:prstGeom prst="curvedConnector3">
              <a:avLst>
                <a:gd fmla="val 50000" name="adj1"/>
              </a:avLst>
            </a:prstGeom>
            <a:noFill/>
            <a:ln cap="flat" cmpd="sng" w="19050">
              <a:solidFill>
                <a:schemeClr val="accent4"/>
              </a:solidFill>
              <a:prstDash val="solid"/>
              <a:round/>
              <a:headEnd len="med" w="med" type="none"/>
              <a:tailEnd len="med" w="med" type="oval"/>
            </a:ln>
          </p:spPr>
        </p:cxnSp>
      </p:grpSp>
      <p:grpSp>
        <p:nvGrpSpPr>
          <p:cNvPr id="5114" name="Google Shape;5114;p118"/>
          <p:cNvGrpSpPr/>
          <p:nvPr/>
        </p:nvGrpSpPr>
        <p:grpSpPr>
          <a:xfrm>
            <a:off x="2520808" y="3212013"/>
            <a:ext cx="929100" cy="405900"/>
            <a:chOff x="2262683" y="1867513"/>
            <a:chExt cx="929100" cy="405900"/>
          </a:xfrm>
        </p:grpSpPr>
        <p:sp>
          <p:nvSpPr>
            <p:cNvPr id="5115" name="Google Shape;5115;p118"/>
            <p:cNvSpPr/>
            <p:nvPr/>
          </p:nvSpPr>
          <p:spPr>
            <a:xfrm flipH="1">
              <a:off x="2785883" y="1867513"/>
              <a:ext cx="405900" cy="405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6" name="Google Shape;5116;p118"/>
            <p:cNvCxnSpPr>
              <a:stCxn id="5115" idx="6"/>
            </p:cNvCxnSpPr>
            <p:nvPr/>
          </p:nvCxnSpPr>
          <p:spPr>
            <a:xfrm flipH="1">
              <a:off x="2262683" y="2070463"/>
              <a:ext cx="523200" cy="159000"/>
            </a:xfrm>
            <a:prstGeom prst="curvedConnector3">
              <a:avLst>
                <a:gd fmla="val 50000" name="adj1"/>
              </a:avLst>
            </a:prstGeom>
            <a:noFill/>
            <a:ln cap="flat" cmpd="sng" w="19050">
              <a:solidFill>
                <a:schemeClr val="accent5"/>
              </a:solidFill>
              <a:prstDash val="solid"/>
              <a:round/>
              <a:headEnd len="med" w="med" type="none"/>
              <a:tailEnd len="med" w="med" type="oval"/>
            </a:ln>
          </p:spPr>
        </p:cxnSp>
      </p:grpSp>
      <p:grpSp>
        <p:nvGrpSpPr>
          <p:cNvPr id="5117" name="Google Shape;5117;p118"/>
          <p:cNvGrpSpPr/>
          <p:nvPr/>
        </p:nvGrpSpPr>
        <p:grpSpPr>
          <a:xfrm>
            <a:off x="2480608" y="3988463"/>
            <a:ext cx="969300" cy="405900"/>
            <a:chOff x="2222483" y="1867513"/>
            <a:chExt cx="969300" cy="405900"/>
          </a:xfrm>
        </p:grpSpPr>
        <p:sp>
          <p:nvSpPr>
            <p:cNvPr id="5118" name="Google Shape;5118;p118"/>
            <p:cNvSpPr/>
            <p:nvPr/>
          </p:nvSpPr>
          <p:spPr>
            <a:xfrm flipH="1">
              <a:off x="2785883" y="1867513"/>
              <a:ext cx="405900" cy="4059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19" name="Google Shape;5119;p118"/>
            <p:cNvCxnSpPr>
              <a:stCxn id="5118" idx="6"/>
            </p:cNvCxnSpPr>
            <p:nvPr/>
          </p:nvCxnSpPr>
          <p:spPr>
            <a:xfrm rot="10800000">
              <a:off x="2222483" y="1926463"/>
              <a:ext cx="563400" cy="144000"/>
            </a:xfrm>
            <a:prstGeom prst="curvedConnector3">
              <a:avLst>
                <a:gd fmla="val 50000" name="adj1"/>
              </a:avLst>
            </a:prstGeom>
            <a:noFill/>
            <a:ln cap="flat" cmpd="sng" w="19050">
              <a:solidFill>
                <a:schemeClr val="accent1"/>
              </a:solidFill>
              <a:prstDash val="solid"/>
              <a:round/>
              <a:headEnd len="med" w="med" type="none"/>
              <a:tailEnd len="med" w="med" type="oval"/>
            </a:ln>
          </p:spPr>
        </p:cxnSp>
      </p:grpSp>
      <p:grpSp>
        <p:nvGrpSpPr>
          <p:cNvPr id="5120" name="Google Shape;5120;p118"/>
          <p:cNvGrpSpPr/>
          <p:nvPr/>
        </p:nvGrpSpPr>
        <p:grpSpPr>
          <a:xfrm>
            <a:off x="6544065" y="1031038"/>
            <a:ext cx="1012342" cy="1334769"/>
            <a:chOff x="6544065" y="1031038"/>
            <a:chExt cx="1012342" cy="1334769"/>
          </a:xfrm>
        </p:grpSpPr>
        <p:sp>
          <p:nvSpPr>
            <p:cNvPr id="5121" name="Google Shape;5121;p118"/>
            <p:cNvSpPr/>
            <p:nvPr/>
          </p:nvSpPr>
          <p:spPr>
            <a:xfrm>
              <a:off x="7042531" y="1031038"/>
              <a:ext cx="11852" cy="261061"/>
            </a:xfrm>
            <a:custGeom>
              <a:rect b="b" l="l" r="r" t="t"/>
              <a:pathLst>
                <a:path extrusionOk="0" h="6718" w="305">
                  <a:moveTo>
                    <a:pt x="1" y="0"/>
                  </a:moveTo>
                  <a:lnTo>
                    <a:pt x="305" y="0"/>
                  </a:lnTo>
                  <a:lnTo>
                    <a:pt x="305" y="6718"/>
                  </a:lnTo>
                  <a:lnTo>
                    <a:pt x="1" y="671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18"/>
            <p:cNvSpPr/>
            <p:nvPr/>
          </p:nvSpPr>
          <p:spPr>
            <a:xfrm>
              <a:off x="6858293" y="1126791"/>
              <a:ext cx="193756" cy="158238"/>
            </a:xfrm>
            <a:custGeom>
              <a:rect b="b" l="l" r="r" t="t"/>
              <a:pathLst>
                <a:path extrusionOk="0" h="4072" w="4986">
                  <a:moveTo>
                    <a:pt x="2006" y="333"/>
                  </a:moveTo>
                  <a:cubicBezTo>
                    <a:pt x="2675" y="333"/>
                    <a:pt x="3192" y="728"/>
                    <a:pt x="3465" y="971"/>
                  </a:cubicBezTo>
                  <a:cubicBezTo>
                    <a:pt x="4256" y="1731"/>
                    <a:pt x="4651" y="2947"/>
                    <a:pt x="4256" y="3494"/>
                  </a:cubicBezTo>
                  <a:cubicBezTo>
                    <a:pt x="4139" y="3689"/>
                    <a:pt x="3871" y="3746"/>
                    <a:pt x="3623" y="3746"/>
                  </a:cubicBezTo>
                  <a:cubicBezTo>
                    <a:pt x="3484" y="3746"/>
                    <a:pt x="3351" y="3728"/>
                    <a:pt x="3253" y="3706"/>
                  </a:cubicBezTo>
                  <a:cubicBezTo>
                    <a:pt x="2097" y="3494"/>
                    <a:pt x="578" y="2551"/>
                    <a:pt x="365" y="1670"/>
                  </a:cubicBezTo>
                  <a:cubicBezTo>
                    <a:pt x="304" y="1336"/>
                    <a:pt x="426" y="1032"/>
                    <a:pt x="790" y="758"/>
                  </a:cubicBezTo>
                  <a:cubicBezTo>
                    <a:pt x="1216" y="454"/>
                    <a:pt x="1642" y="333"/>
                    <a:pt x="2006" y="333"/>
                  </a:cubicBezTo>
                  <a:close/>
                  <a:moveTo>
                    <a:pt x="2003" y="1"/>
                  </a:moveTo>
                  <a:cubicBezTo>
                    <a:pt x="1519" y="1"/>
                    <a:pt x="1033" y="170"/>
                    <a:pt x="578" y="515"/>
                  </a:cubicBezTo>
                  <a:cubicBezTo>
                    <a:pt x="0" y="940"/>
                    <a:pt x="0" y="1427"/>
                    <a:pt x="61" y="1731"/>
                  </a:cubicBezTo>
                  <a:cubicBezTo>
                    <a:pt x="304" y="2764"/>
                    <a:pt x="1915" y="3798"/>
                    <a:pt x="3192" y="4010"/>
                  </a:cubicBezTo>
                  <a:cubicBezTo>
                    <a:pt x="3344" y="4041"/>
                    <a:pt x="3496" y="4071"/>
                    <a:pt x="3648" y="4071"/>
                  </a:cubicBezTo>
                  <a:cubicBezTo>
                    <a:pt x="4043" y="4071"/>
                    <a:pt x="4377" y="3919"/>
                    <a:pt x="4529" y="3676"/>
                  </a:cubicBezTo>
                  <a:cubicBezTo>
                    <a:pt x="4985" y="2977"/>
                    <a:pt x="4590" y="1609"/>
                    <a:pt x="3678" y="728"/>
                  </a:cubicBezTo>
                  <a:cubicBezTo>
                    <a:pt x="3163" y="246"/>
                    <a:pt x="2585" y="1"/>
                    <a:pt x="2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18"/>
            <p:cNvSpPr/>
            <p:nvPr/>
          </p:nvSpPr>
          <p:spPr>
            <a:xfrm>
              <a:off x="7041365" y="1126791"/>
              <a:ext cx="194922" cy="158238"/>
            </a:xfrm>
            <a:custGeom>
              <a:rect b="b" l="l" r="r" t="t"/>
              <a:pathLst>
                <a:path extrusionOk="0" h="4072" w="5016">
                  <a:moveTo>
                    <a:pt x="3010" y="333"/>
                  </a:moveTo>
                  <a:cubicBezTo>
                    <a:pt x="3374" y="333"/>
                    <a:pt x="3770" y="454"/>
                    <a:pt x="4226" y="758"/>
                  </a:cubicBezTo>
                  <a:cubicBezTo>
                    <a:pt x="4560" y="1032"/>
                    <a:pt x="4712" y="1336"/>
                    <a:pt x="4621" y="1670"/>
                  </a:cubicBezTo>
                  <a:cubicBezTo>
                    <a:pt x="4408" y="2551"/>
                    <a:pt x="2888" y="3494"/>
                    <a:pt x="1763" y="3706"/>
                  </a:cubicBezTo>
                  <a:cubicBezTo>
                    <a:pt x="1655" y="3728"/>
                    <a:pt x="1518" y="3746"/>
                    <a:pt x="1379" y="3746"/>
                  </a:cubicBezTo>
                  <a:cubicBezTo>
                    <a:pt x="1128" y="3746"/>
                    <a:pt x="867" y="3689"/>
                    <a:pt x="730" y="3494"/>
                  </a:cubicBezTo>
                  <a:cubicBezTo>
                    <a:pt x="365" y="2947"/>
                    <a:pt x="760" y="1731"/>
                    <a:pt x="1551" y="971"/>
                  </a:cubicBezTo>
                  <a:cubicBezTo>
                    <a:pt x="1794" y="728"/>
                    <a:pt x="2311" y="333"/>
                    <a:pt x="3010" y="333"/>
                  </a:cubicBezTo>
                  <a:close/>
                  <a:moveTo>
                    <a:pt x="2985" y="1"/>
                  </a:moveTo>
                  <a:cubicBezTo>
                    <a:pt x="2407" y="1"/>
                    <a:pt x="1836" y="246"/>
                    <a:pt x="1338" y="728"/>
                  </a:cubicBezTo>
                  <a:cubicBezTo>
                    <a:pt x="396" y="1609"/>
                    <a:pt x="1" y="2977"/>
                    <a:pt x="456" y="3676"/>
                  </a:cubicBezTo>
                  <a:cubicBezTo>
                    <a:pt x="639" y="3919"/>
                    <a:pt x="943" y="4071"/>
                    <a:pt x="1368" y="4071"/>
                  </a:cubicBezTo>
                  <a:cubicBezTo>
                    <a:pt x="1520" y="4071"/>
                    <a:pt x="1672" y="4041"/>
                    <a:pt x="1824" y="4010"/>
                  </a:cubicBezTo>
                  <a:cubicBezTo>
                    <a:pt x="3101" y="3798"/>
                    <a:pt x="4712" y="2764"/>
                    <a:pt x="4925" y="1731"/>
                  </a:cubicBezTo>
                  <a:cubicBezTo>
                    <a:pt x="5016" y="1427"/>
                    <a:pt x="4985" y="940"/>
                    <a:pt x="4408" y="515"/>
                  </a:cubicBezTo>
                  <a:cubicBezTo>
                    <a:pt x="3953" y="170"/>
                    <a:pt x="3466" y="1"/>
                    <a:pt x="29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18"/>
            <p:cNvSpPr/>
            <p:nvPr/>
          </p:nvSpPr>
          <p:spPr>
            <a:xfrm>
              <a:off x="6924434" y="1249552"/>
              <a:ext cx="248082" cy="248082"/>
            </a:xfrm>
            <a:custGeom>
              <a:rect b="b" l="l" r="r" t="t"/>
              <a:pathLst>
                <a:path extrusionOk="0" h="6384" w="6384">
                  <a:moveTo>
                    <a:pt x="3192" y="0"/>
                  </a:moveTo>
                  <a:cubicBezTo>
                    <a:pt x="1429" y="0"/>
                    <a:pt x="0" y="1429"/>
                    <a:pt x="0" y="3192"/>
                  </a:cubicBezTo>
                  <a:cubicBezTo>
                    <a:pt x="0" y="4955"/>
                    <a:pt x="1429" y="6383"/>
                    <a:pt x="3192" y="6383"/>
                  </a:cubicBezTo>
                  <a:cubicBezTo>
                    <a:pt x="4955" y="6383"/>
                    <a:pt x="6383" y="4955"/>
                    <a:pt x="6383" y="3192"/>
                  </a:cubicBezTo>
                  <a:cubicBezTo>
                    <a:pt x="6383" y="1429"/>
                    <a:pt x="4955" y="0"/>
                    <a:pt x="3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18"/>
            <p:cNvSpPr/>
            <p:nvPr/>
          </p:nvSpPr>
          <p:spPr>
            <a:xfrm>
              <a:off x="6544065" y="1353504"/>
              <a:ext cx="1012342" cy="1012303"/>
            </a:xfrm>
            <a:custGeom>
              <a:rect b="b" l="l" r="r" t="t"/>
              <a:pathLst>
                <a:path extrusionOk="0" h="26050" w="26051">
                  <a:moveTo>
                    <a:pt x="13010" y="0"/>
                  </a:moveTo>
                  <a:cubicBezTo>
                    <a:pt x="5837" y="0"/>
                    <a:pt x="1" y="5806"/>
                    <a:pt x="1" y="13009"/>
                  </a:cubicBezTo>
                  <a:cubicBezTo>
                    <a:pt x="1" y="20213"/>
                    <a:pt x="5837" y="26049"/>
                    <a:pt x="13010" y="26049"/>
                  </a:cubicBezTo>
                  <a:cubicBezTo>
                    <a:pt x="20214" y="26049"/>
                    <a:pt x="26050" y="20213"/>
                    <a:pt x="26050" y="13009"/>
                  </a:cubicBezTo>
                  <a:cubicBezTo>
                    <a:pt x="26050" y="5806"/>
                    <a:pt x="20214" y="0"/>
                    <a:pt x="130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18"/>
            <p:cNvSpPr/>
            <p:nvPr/>
          </p:nvSpPr>
          <p:spPr>
            <a:xfrm>
              <a:off x="6544065" y="1353504"/>
              <a:ext cx="1012342" cy="1012303"/>
            </a:xfrm>
            <a:custGeom>
              <a:rect b="b" l="l" r="r" t="t"/>
              <a:pathLst>
                <a:path extrusionOk="0" h="26050" w="26051">
                  <a:moveTo>
                    <a:pt x="13010" y="0"/>
                  </a:moveTo>
                  <a:cubicBezTo>
                    <a:pt x="8481" y="0"/>
                    <a:pt x="4499" y="2310"/>
                    <a:pt x="2159" y="5806"/>
                  </a:cubicBezTo>
                  <a:lnTo>
                    <a:pt x="23862" y="5806"/>
                  </a:lnTo>
                  <a:cubicBezTo>
                    <a:pt x="21551" y="2310"/>
                    <a:pt x="17539" y="0"/>
                    <a:pt x="13010" y="0"/>
                  </a:cubicBezTo>
                  <a:close/>
                  <a:moveTo>
                    <a:pt x="943" y="8116"/>
                  </a:moveTo>
                  <a:cubicBezTo>
                    <a:pt x="335" y="9636"/>
                    <a:pt x="1" y="11277"/>
                    <a:pt x="1" y="13009"/>
                  </a:cubicBezTo>
                  <a:cubicBezTo>
                    <a:pt x="1" y="14408"/>
                    <a:pt x="214" y="15745"/>
                    <a:pt x="609" y="17022"/>
                  </a:cubicBezTo>
                  <a:lnTo>
                    <a:pt x="25412" y="17022"/>
                  </a:lnTo>
                  <a:cubicBezTo>
                    <a:pt x="25837" y="15745"/>
                    <a:pt x="26050" y="14408"/>
                    <a:pt x="26050" y="13009"/>
                  </a:cubicBezTo>
                  <a:cubicBezTo>
                    <a:pt x="26050" y="11277"/>
                    <a:pt x="25716" y="9636"/>
                    <a:pt x="25108" y="8116"/>
                  </a:cubicBezTo>
                  <a:close/>
                  <a:moveTo>
                    <a:pt x="1612" y="19332"/>
                  </a:moveTo>
                  <a:cubicBezTo>
                    <a:pt x="3831" y="23314"/>
                    <a:pt x="8117" y="26049"/>
                    <a:pt x="13010" y="26049"/>
                  </a:cubicBezTo>
                  <a:cubicBezTo>
                    <a:pt x="17934" y="26049"/>
                    <a:pt x="22190" y="23314"/>
                    <a:pt x="24409" y="1933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18"/>
            <p:cNvSpPr/>
            <p:nvPr/>
          </p:nvSpPr>
          <p:spPr>
            <a:xfrm>
              <a:off x="6675181" y="1484620"/>
              <a:ext cx="750115" cy="748871"/>
            </a:xfrm>
            <a:custGeom>
              <a:rect b="b" l="l" r="r" t="t"/>
              <a:pathLst>
                <a:path extrusionOk="0" h="19271" w="19303">
                  <a:moveTo>
                    <a:pt x="9636" y="0"/>
                  </a:moveTo>
                  <a:cubicBezTo>
                    <a:pt x="4317" y="0"/>
                    <a:pt x="1" y="4316"/>
                    <a:pt x="1" y="9635"/>
                  </a:cubicBezTo>
                  <a:cubicBezTo>
                    <a:pt x="1" y="14955"/>
                    <a:pt x="4317" y="19271"/>
                    <a:pt x="9636" y="19271"/>
                  </a:cubicBezTo>
                  <a:cubicBezTo>
                    <a:pt x="14986" y="19271"/>
                    <a:pt x="19302" y="14955"/>
                    <a:pt x="19302" y="9635"/>
                  </a:cubicBezTo>
                  <a:cubicBezTo>
                    <a:pt x="19302" y="4316"/>
                    <a:pt x="14986" y="0"/>
                    <a:pt x="9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118"/>
          <p:cNvGrpSpPr/>
          <p:nvPr/>
        </p:nvGrpSpPr>
        <p:grpSpPr>
          <a:xfrm>
            <a:off x="5419593" y="931788"/>
            <a:ext cx="923702" cy="1533227"/>
            <a:chOff x="5419593" y="931788"/>
            <a:chExt cx="923702" cy="1533227"/>
          </a:xfrm>
        </p:grpSpPr>
        <p:sp>
          <p:nvSpPr>
            <p:cNvPr id="5129" name="Google Shape;5129;p118"/>
            <p:cNvSpPr/>
            <p:nvPr/>
          </p:nvSpPr>
          <p:spPr>
            <a:xfrm>
              <a:off x="5873174" y="931788"/>
              <a:ext cx="13018" cy="261100"/>
            </a:xfrm>
            <a:custGeom>
              <a:rect b="b" l="l" r="r" t="t"/>
              <a:pathLst>
                <a:path extrusionOk="0" h="6719" w="335">
                  <a:moveTo>
                    <a:pt x="0" y="1"/>
                  </a:moveTo>
                  <a:lnTo>
                    <a:pt x="335" y="1"/>
                  </a:lnTo>
                  <a:lnTo>
                    <a:pt x="335" y="6718"/>
                  </a:lnTo>
                  <a:lnTo>
                    <a:pt x="0" y="671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18"/>
            <p:cNvSpPr/>
            <p:nvPr/>
          </p:nvSpPr>
          <p:spPr>
            <a:xfrm>
              <a:off x="5688897" y="1027579"/>
              <a:ext cx="194922" cy="158199"/>
            </a:xfrm>
            <a:custGeom>
              <a:rect b="b" l="l" r="r" t="t"/>
              <a:pathLst>
                <a:path extrusionOk="0" h="4071" w="5016">
                  <a:moveTo>
                    <a:pt x="2037" y="332"/>
                  </a:moveTo>
                  <a:cubicBezTo>
                    <a:pt x="2706" y="332"/>
                    <a:pt x="3222" y="727"/>
                    <a:pt x="3466" y="971"/>
                  </a:cubicBezTo>
                  <a:cubicBezTo>
                    <a:pt x="4286" y="1731"/>
                    <a:pt x="4651" y="2946"/>
                    <a:pt x="4286" y="3493"/>
                  </a:cubicBezTo>
                  <a:cubicBezTo>
                    <a:pt x="4150" y="3689"/>
                    <a:pt x="3888" y="3746"/>
                    <a:pt x="3638" y="3746"/>
                  </a:cubicBezTo>
                  <a:cubicBezTo>
                    <a:pt x="3498" y="3746"/>
                    <a:pt x="3362" y="3728"/>
                    <a:pt x="3253" y="3706"/>
                  </a:cubicBezTo>
                  <a:cubicBezTo>
                    <a:pt x="2128" y="3493"/>
                    <a:pt x="608" y="2551"/>
                    <a:pt x="396" y="1670"/>
                  </a:cubicBezTo>
                  <a:cubicBezTo>
                    <a:pt x="304" y="1335"/>
                    <a:pt x="456" y="1031"/>
                    <a:pt x="791" y="758"/>
                  </a:cubicBezTo>
                  <a:cubicBezTo>
                    <a:pt x="1247" y="454"/>
                    <a:pt x="1642" y="332"/>
                    <a:pt x="2037" y="332"/>
                  </a:cubicBezTo>
                  <a:close/>
                  <a:moveTo>
                    <a:pt x="2034" y="0"/>
                  </a:moveTo>
                  <a:cubicBezTo>
                    <a:pt x="1550" y="0"/>
                    <a:pt x="1064" y="170"/>
                    <a:pt x="608" y="515"/>
                  </a:cubicBezTo>
                  <a:cubicBezTo>
                    <a:pt x="31" y="940"/>
                    <a:pt x="0" y="1427"/>
                    <a:pt x="92" y="1761"/>
                  </a:cubicBezTo>
                  <a:cubicBezTo>
                    <a:pt x="335" y="2764"/>
                    <a:pt x="1915" y="3797"/>
                    <a:pt x="3192" y="4010"/>
                  </a:cubicBezTo>
                  <a:cubicBezTo>
                    <a:pt x="3374" y="4041"/>
                    <a:pt x="3526" y="4071"/>
                    <a:pt x="3648" y="4071"/>
                  </a:cubicBezTo>
                  <a:cubicBezTo>
                    <a:pt x="4073" y="4071"/>
                    <a:pt x="4377" y="3949"/>
                    <a:pt x="4560" y="3676"/>
                  </a:cubicBezTo>
                  <a:cubicBezTo>
                    <a:pt x="5016" y="2977"/>
                    <a:pt x="4621" y="1609"/>
                    <a:pt x="3709" y="727"/>
                  </a:cubicBezTo>
                  <a:cubicBezTo>
                    <a:pt x="3194" y="246"/>
                    <a:pt x="2616" y="0"/>
                    <a:pt x="20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18"/>
            <p:cNvSpPr/>
            <p:nvPr/>
          </p:nvSpPr>
          <p:spPr>
            <a:xfrm>
              <a:off x="5873174" y="1027579"/>
              <a:ext cx="194922" cy="158199"/>
            </a:xfrm>
            <a:custGeom>
              <a:rect b="b" l="l" r="r" t="t"/>
              <a:pathLst>
                <a:path extrusionOk="0" h="4071" w="5016">
                  <a:moveTo>
                    <a:pt x="2979" y="332"/>
                  </a:moveTo>
                  <a:cubicBezTo>
                    <a:pt x="3344" y="332"/>
                    <a:pt x="3769" y="454"/>
                    <a:pt x="4195" y="758"/>
                  </a:cubicBezTo>
                  <a:cubicBezTo>
                    <a:pt x="4560" y="1031"/>
                    <a:pt x="4681" y="1335"/>
                    <a:pt x="4620" y="1670"/>
                  </a:cubicBezTo>
                  <a:cubicBezTo>
                    <a:pt x="4408" y="2551"/>
                    <a:pt x="2888" y="3493"/>
                    <a:pt x="1763" y="3706"/>
                  </a:cubicBezTo>
                  <a:cubicBezTo>
                    <a:pt x="1654" y="3728"/>
                    <a:pt x="1514" y="3746"/>
                    <a:pt x="1371" y="3746"/>
                  </a:cubicBezTo>
                  <a:cubicBezTo>
                    <a:pt x="1114" y="3746"/>
                    <a:pt x="847" y="3689"/>
                    <a:pt x="730" y="3493"/>
                  </a:cubicBezTo>
                  <a:cubicBezTo>
                    <a:pt x="365" y="2946"/>
                    <a:pt x="730" y="1731"/>
                    <a:pt x="1550" y="971"/>
                  </a:cubicBezTo>
                  <a:cubicBezTo>
                    <a:pt x="1794" y="727"/>
                    <a:pt x="2310" y="332"/>
                    <a:pt x="2979" y="332"/>
                  </a:cubicBezTo>
                  <a:close/>
                  <a:moveTo>
                    <a:pt x="2982" y="0"/>
                  </a:moveTo>
                  <a:cubicBezTo>
                    <a:pt x="2400" y="0"/>
                    <a:pt x="1822" y="246"/>
                    <a:pt x="1307" y="727"/>
                  </a:cubicBezTo>
                  <a:cubicBezTo>
                    <a:pt x="395" y="1609"/>
                    <a:pt x="0" y="2977"/>
                    <a:pt x="456" y="3676"/>
                  </a:cubicBezTo>
                  <a:cubicBezTo>
                    <a:pt x="638" y="3949"/>
                    <a:pt x="942" y="4071"/>
                    <a:pt x="1368" y="4071"/>
                  </a:cubicBezTo>
                  <a:cubicBezTo>
                    <a:pt x="1490" y="4071"/>
                    <a:pt x="1642" y="4041"/>
                    <a:pt x="1824" y="4010"/>
                  </a:cubicBezTo>
                  <a:cubicBezTo>
                    <a:pt x="3070" y="3797"/>
                    <a:pt x="4681" y="2764"/>
                    <a:pt x="4924" y="1731"/>
                  </a:cubicBezTo>
                  <a:cubicBezTo>
                    <a:pt x="5015" y="1427"/>
                    <a:pt x="4985" y="940"/>
                    <a:pt x="4408" y="515"/>
                  </a:cubicBezTo>
                  <a:cubicBezTo>
                    <a:pt x="3952" y="170"/>
                    <a:pt x="3466" y="0"/>
                    <a:pt x="29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18"/>
            <p:cNvSpPr/>
            <p:nvPr/>
          </p:nvSpPr>
          <p:spPr>
            <a:xfrm>
              <a:off x="5756204" y="1150340"/>
              <a:ext cx="248121" cy="248082"/>
            </a:xfrm>
            <a:custGeom>
              <a:rect b="b" l="l" r="r" t="t"/>
              <a:pathLst>
                <a:path extrusionOk="0" h="6384" w="6385">
                  <a:moveTo>
                    <a:pt x="3193" y="0"/>
                  </a:moveTo>
                  <a:cubicBezTo>
                    <a:pt x="1430" y="0"/>
                    <a:pt x="1" y="1429"/>
                    <a:pt x="1" y="3192"/>
                  </a:cubicBezTo>
                  <a:cubicBezTo>
                    <a:pt x="1" y="4955"/>
                    <a:pt x="1430" y="6383"/>
                    <a:pt x="3193" y="6383"/>
                  </a:cubicBezTo>
                  <a:cubicBezTo>
                    <a:pt x="4955" y="6383"/>
                    <a:pt x="6384" y="4955"/>
                    <a:pt x="6384" y="3192"/>
                  </a:cubicBezTo>
                  <a:cubicBezTo>
                    <a:pt x="6384" y="1429"/>
                    <a:pt x="4955" y="0"/>
                    <a:pt x="31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18"/>
            <p:cNvSpPr/>
            <p:nvPr/>
          </p:nvSpPr>
          <p:spPr>
            <a:xfrm>
              <a:off x="5419593" y="1222388"/>
              <a:ext cx="923702" cy="1242626"/>
            </a:xfrm>
            <a:custGeom>
              <a:rect b="b" l="l" r="r" t="t"/>
              <a:pathLst>
                <a:path extrusionOk="0" h="31977" w="23770">
                  <a:moveTo>
                    <a:pt x="11885" y="0"/>
                  </a:moveTo>
                  <a:cubicBezTo>
                    <a:pt x="4256" y="0"/>
                    <a:pt x="0" y="6201"/>
                    <a:pt x="0" y="13830"/>
                  </a:cubicBezTo>
                  <a:cubicBezTo>
                    <a:pt x="0" y="21490"/>
                    <a:pt x="9332" y="31976"/>
                    <a:pt x="11885" y="31976"/>
                  </a:cubicBezTo>
                  <a:cubicBezTo>
                    <a:pt x="14438" y="31976"/>
                    <a:pt x="23770" y="21490"/>
                    <a:pt x="23770" y="13830"/>
                  </a:cubicBezTo>
                  <a:cubicBezTo>
                    <a:pt x="23770" y="6201"/>
                    <a:pt x="19514" y="0"/>
                    <a:pt x="118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18"/>
            <p:cNvSpPr/>
            <p:nvPr/>
          </p:nvSpPr>
          <p:spPr>
            <a:xfrm>
              <a:off x="5419593" y="1314527"/>
              <a:ext cx="923702" cy="922536"/>
            </a:xfrm>
            <a:custGeom>
              <a:rect b="b" l="l" r="r" t="t"/>
              <a:pathLst>
                <a:path extrusionOk="0" h="23740" w="23770">
                  <a:moveTo>
                    <a:pt x="4772" y="0"/>
                  </a:moveTo>
                  <a:cubicBezTo>
                    <a:pt x="1642" y="2493"/>
                    <a:pt x="0" y="6687"/>
                    <a:pt x="0" y="11459"/>
                  </a:cubicBezTo>
                  <a:cubicBezTo>
                    <a:pt x="0" y="15411"/>
                    <a:pt x="2493" y="20122"/>
                    <a:pt x="5259" y="23739"/>
                  </a:cubicBezTo>
                  <a:lnTo>
                    <a:pt x="18511" y="23739"/>
                  </a:lnTo>
                  <a:cubicBezTo>
                    <a:pt x="21277" y="20122"/>
                    <a:pt x="23770" y="15411"/>
                    <a:pt x="23770" y="11459"/>
                  </a:cubicBezTo>
                  <a:cubicBezTo>
                    <a:pt x="23770" y="6687"/>
                    <a:pt x="22128" y="2493"/>
                    <a:pt x="189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18"/>
            <p:cNvSpPr/>
            <p:nvPr/>
          </p:nvSpPr>
          <p:spPr>
            <a:xfrm>
              <a:off x="5506990" y="1385370"/>
              <a:ext cx="748910" cy="748910"/>
            </a:xfrm>
            <a:custGeom>
              <a:rect b="b" l="l" r="r" t="t"/>
              <a:pathLst>
                <a:path extrusionOk="0" h="19272" w="19272">
                  <a:moveTo>
                    <a:pt x="9636" y="1"/>
                  </a:moveTo>
                  <a:cubicBezTo>
                    <a:pt x="4317" y="1"/>
                    <a:pt x="0" y="4317"/>
                    <a:pt x="0" y="9636"/>
                  </a:cubicBezTo>
                  <a:cubicBezTo>
                    <a:pt x="0" y="14955"/>
                    <a:pt x="4317" y="19272"/>
                    <a:pt x="9636" y="19272"/>
                  </a:cubicBezTo>
                  <a:cubicBezTo>
                    <a:pt x="14955" y="19272"/>
                    <a:pt x="19271" y="14955"/>
                    <a:pt x="19271" y="9636"/>
                  </a:cubicBezTo>
                  <a:cubicBezTo>
                    <a:pt x="19271" y="4317"/>
                    <a:pt x="14955" y="1"/>
                    <a:pt x="9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18"/>
            <p:cNvSpPr/>
            <p:nvPr/>
          </p:nvSpPr>
          <p:spPr>
            <a:xfrm>
              <a:off x="5765686" y="2279555"/>
              <a:ext cx="51995" cy="50829"/>
            </a:xfrm>
            <a:custGeom>
              <a:rect b="b" l="l" r="r" t="t"/>
              <a:pathLst>
                <a:path extrusionOk="0" h="1308" w="1338">
                  <a:moveTo>
                    <a:pt x="669" y="0"/>
                  </a:moveTo>
                  <a:cubicBezTo>
                    <a:pt x="304" y="0"/>
                    <a:pt x="0" y="274"/>
                    <a:pt x="0" y="669"/>
                  </a:cubicBezTo>
                  <a:cubicBezTo>
                    <a:pt x="0" y="1034"/>
                    <a:pt x="304" y="1307"/>
                    <a:pt x="669" y="1307"/>
                  </a:cubicBezTo>
                  <a:cubicBezTo>
                    <a:pt x="1034" y="1307"/>
                    <a:pt x="1338" y="1034"/>
                    <a:pt x="1338" y="669"/>
                  </a:cubicBezTo>
                  <a:cubicBezTo>
                    <a:pt x="1338" y="274"/>
                    <a:pt x="1034" y="0"/>
                    <a:pt x="669" y="0"/>
                  </a:cubicBezTo>
                  <a:close/>
                </a:path>
              </a:pathLst>
            </a:custGeom>
            <a:solidFill>
              <a:srgbClr val="FDD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18"/>
            <p:cNvSpPr/>
            <p:nvPr/>
          </p:nvSpPr>
          <p:spPr>
            <a:xfrm>
              <a:off x="5863692" y="2279555"/>
              <a:ext cx="52034" cy="50829"/>
            </a:xfrm>
            <a:custGeom>
              <a:rect b="b" l="l" r="r" t="t"/>
              <a:pathLst>
                <a:path extrusionOk="0" h="1308" w="1339">
                  <a:moveTo>
                    <a:pt x="670" y="0"/>
                  </a:moveTo>
                  <a:cubicBezTo>
                    <a:pt x="305" y="0"/>
                    <a:pt x="1" y="274"/>
                    <a:pt x="1" y="669"/>
                  </a:cubicBezTo>
                  <a:cubicBezTo>
                    <a:pt x="1" y="1034"/>
                    <a:pt x="305" y="1307"/>
                    <a:pt x="670" y="1307"/>
                  </a:cubicBezTo>
                  <a:cubicBezTo>
                    <a:pt x="1034" y="1307"/>
                    <a:pt x="1338" y="1034"/>
                    <a:pt x="1338" y="669"/>
                  </a:cubicBezTo>
                  <a:cubicBezTo>
                    <a:pt x="1338" y="274"/>
                    <a:pt x="1034" y="0"/>
                    <a:pt x="670" y="0"/>
                  </a:cubicBezTo>
                  <a:close/>
                </a:path>
              </a:pathLst>
            </a:custGeom>
            <a:solidFill>
              <a:srgbClr val="FDD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18"/>
            <p:cNvSpPr/>
            <p:nvPr/>
          </p:nvSpPr>
          <p:spPr>
            <a:xfrm>
              <a:off x="5961738" y="2279555"/>
              <a:ext cx="50829" cy="50829"/>
            </a:xfrm>
            <a:custGeom>
              <a:rect b="b" l="l" r="r" t="t"/>
              <a:pathLst>
                <a:path extrusionOk="0" h="1308" w="1308">
                  <a:moveTo>
                    <a:pt x="639" y="0"/>
                  </a:moveTo>
                  <a:cubicBezTo>
                    <a:pt x="274" y="0"/>
                    <a:pt x="1" y="274"/>
                    <a:pt x="1" y="669"/>
                  </a:cubicBezTo>
                  <a:cubicBezTo>
                    <a:pt x="1" y="1034"/>
                    <a:pt x="274" y="1307"/>
                    <a:pt x="639" y="1307"/>
                  </a:cubicBezTo>
                  <a:cubicBezTo>
                    <a:pt x="1034" y="1307"/>
                    <a:pt x="1308" y="1034"/>
                    <a:pt x="1308" y="669"/>
                  </a:cubicBezTo>
                  <a:cubicBezTo>
                    <a:pt x="1308" y="274"/>
                    <a:pt x="1034" y="0"/>
                    <a:pt x="639" y="0"/>
                  </a:cubicBezTo>
                  <a:close/>
                </a:path>
              </a:pathLst>
            </a:custGeom>
            <a:solidFill>
              <a:srgbClr val="FDD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118"/>
          <p:cNvGrpSpPr/>
          <p:nvPr/>
        </p:nvGrpSpPr>
        <p:grpSpPr>
          <a:xfrm>
            <a:off x="4196025" y="1031038"/>
            <a:ext cx="1012342" cy="1334789"/>
            <a:chOff x="4196025" y="1031038"/>
            <a:chExt cx="1012342" cy="1334789"/>
          </a:xfrm>
        </p:grpSpPr>
        <p:sp>
          <p:nvSpPr>
            <p:cNvPr id="5140" name="Google Shape;5140;p118"/>
            <p:cNvSpPr/>
            <p:nvPr/>
          </p:nvSpPr>
          <p:spPr>
            <a:xfrm>
              <a:off x="4694491" y="1031038"/>
              <a:ext cx="11852" cy="261061"/>
            </a:xfrm>
            <a:custGeom>
              <a:rect b="b" l="l" r="r" t="t"/>
              <a:pathLst>
                <a:path extrusionOk="0" h="6718" w="305">
                  <a:moveTo>
                    <a:pt x="1" y="0"/>
                  </a:moveTo>
                  <a:lnTo>
                    <a:pt x="305" y="0"/>
                  </a:lnTo>
                  <a:lnTo>
                    <a:pt x="305" y="6718"/>
                  </a:lnTo>
                  <a:lnTo>
                    <a:pt x="1" y="671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18"/>
            <p:cNvSpPr/>
            <p:nvPr/>
          </p:nvSpPr>
          <p:spPr>
            <a:xfrm>
              <a:off x="4510252" y="1126791"/>
              <a:ext cx="193756" cy="158238"/>
            </a:xfrm>
            <a:custGeom>
              <a:rect b="b" l="l" r="r" t="t"/>
              <a:pathLst>
                <a:path extrusionOk="0" h="4072" w="4986">
                  <a:moveTo>
                    <a:pt x="2006" y="333"/>
                  </a:moveTo>
                  <a:cubicBezTo>
                    <a:pt x="2675" y="333"/>
                    <a:pt x="3192" y="728"/>
                    <a:pt x="3465" y="971"/>
                  </a:cubicBezTo>
                  <a:cubicBezTo>
                    <a:pt x="4256" y="1731"/>
                    <a:pt x="4651" y="2947"/>
                    <a:pt x="4256" y="3494"/>
                  </a:cubicBezTo>
                  <a:cubicBezTo>
                    <a:pt x="4139" y="3689"/>
                    <a:pt x="3871" y="3746"/>
                    <a:pt x="3623" y="3746"/>
                  </a:cubicBezTo>
                  <a:cubicBezTo>
                    <a:pt x="3484" y="3746"/>
                    <a:pt x="3351" y="3728"/>
                    <a:pt x="3253" y="3706"/>
                  </a:cubicBezTo>
                  <a:cubicBezTo>
                    <a:pt x="2097" y="3494"/>
                    <a:pt x="578" y="2551"/>
                    <a:pt x="365" y="1670"/>
                  </a:cubicBezTo>
                  <a:cubicBezTo>
                    <a:pt x="304" y="1336"/>
                    <a:pt x="426" y="1032"/>
                    <a:pt x="790" y="758"/>
                  </a:cubicBezTo>
                  <a:cubicBezTo>
                    <a:pt x="1216" y="454"/>
                    <a:pt x="1642" y="333"/>
                    <a:pt x="2006" y="333"/>
                  </a:cubicBezTo>
                  <a:close/>
                  <a:moveTo>
                    <a:pt x="2003" y="1"/>
                  </a:moveTo>
                  <a:cubicBezTo>
                    <a:pt x="1519" y="1"/>
                    <a:pt x="1033" y="170"/>
                    <a:pt x="578" y="515"/>
                  </a:cubicBezTo>
                  <a:cubicBezTo>
                    <a:pt x="0" y="940"/>
                    <a:pt x="0" y="1427"/>
                    <a:pt x="61" y="1731"/>
                  </a:cubicBezTo>
                  <a:cubicBezTo>
                    <a:pt x="304" y="2764"/>
                    <a:pt x="1915" y="3798"/>
                    <a:pt x="3192" y="4010"/>
                  </a:cubicBezTo>
                  <a:cubicBezTo>
                    <a:pt x="3344" y="4041"/>
                    <a:pt x="3496" y="4071"/>
                    <a:pt x="3648" y="4071"/>
                  </a:cubicBezTo>
                  <a:cubicBezTo>
                    <a:pt x="4043" y="4071"/>
                    <a:pt x="4377" y="3919"/>
                    <a:pt x="4529" y="3676"/>
                  </a:cubicBezTo>
                  <a:cubicBezTo>
                    <a:pt x="4985" y="2977"/>
                    <a:pt x="4590" y="1609"/>
                    <a:pt x="3678" y="728"/>
                  </a:cubicBezTo>
                  <a:cubicBezTo>
                    <a:pt x="3163" y="246"/>
                    <a:pt x="2585" y="1"/>
                    <a:pt x="2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18"/>
            <p:cNvSpPr/>
            <p:nvPr/>
          </p:nvSpPr>
          <p:spPr>
            <a:xfrm>
              <a:off x="4693325" y="1126791"/>
              <a:ext cx="194922" cy="158238"/>
            </a:xfrm>
            <a:custGeom>
              <a:rect b="b" l="l" r="r" t="t"/>
              <a:pathLst>
                <a:path extrusionOk="0" h="4072" w="5016">
                  <a:moveTo>
                    <a:pt x="3010" y="333"/>
                  </a:moveTo>
                  <a:cubicBezTo>
                    <a:pt x="3374" y="333"/>
                    <a:pt x="3770" y="454"/>
                    <a:pt x="4226" y="758"/>
                  </a:cubicBezTo>
                  <a:cubicBezTo>
                    <a:pt x="4560" y="1032"/>
                    <a:pt x="4712" y="1336"/>
                    <a:pt x="4621" y="1670"/>
                  </a:cubicBezTo>
                  <a:cubicBezTo>
                    <a:pt x="4408" y="2551"/>
                    <a:pt x="2888" y="3494"/>
                    <a:pt x="1763" y="3706"/>
                  </a:cubicBezTo>
                  <a:cubicBezTo>
                    <a:pt x="1655" y="3728"/>
                    <a:pt x="1518" y="3746"/>
                    <a:pt x="1379" y="3746"/>
                  </a:cubicBezTo>
                  <a:cubicBezTo>
                    <a:pt x="1128" y="3746"/>
                    <a:pt x="867" y="3689"/>
                    <a:pt x="730" y="3494"/>
                  </a:cubicBezTo>
                  <a:cubicBezTo>
                    <a:pt x="365" y="2947"/>
                    <a:pt x="760" y="1731"/>
                    <a:pt x="1551" y="971"/>
                  </a:cubicBezTo>
                  <a:cubicBezTo>
                    <a:pt x="1794" y="728"/>
                    <a:pt x="2311" y="333"/>
                    <a:pt x="3010" y="333"/>
                  </a:cubicBezTo>
                  <a:close/>
                  <a:moveTo>
                    <a:pt x="2985" y="1"/>
                  </a:moveTo>
                  <a:cubicBezTo>
                    <a:pt x="2407" y="1"/>
                    <a:pt x="1836" y="246"/>
                    <a:pt x="1338" y="728"/>
                  </a:cubicBezTo>
                  <a:cubicBezTo>
                    <a:pt x="396" y="1609"/>
                    <a:pt x="1" y="2977"/>
                    <a:pt x="456" y="3676"/>
                  </a:cubicBezTo>
                  <a:cubicBezTo>
                    <a:pt x="639" y="3919"/>
                    <a:pt x="943" y="4071"/>
                    <a:pt x="1368" y="4071"/>
                  </a:cubicBezTo>
                  <a:cubicBezTo>
                    <a:pt x="1520" y="4071"/>
                    <a:pt x="1672" y="4041"/>
                    <a:pt x="1824" y="4010"/>
                  </a:cubicBezTo>
                  <a:cubicBezTo>
                    <a:pt x="3101" y="3798"/>
                    <a:pt x="4712" y="2764"/>
                    <a:pt x="4925" y="1731"/>
                  </a:cubicBezTo>
                  <a:cubicBezTo>
                    <a:pt x="5016" y="1427"/>
                    <a:pt x="4985" y="940"/>
                    <a:pt x="4408" y="515"/>
                  </a:cubicBezTo>
                  <a:cubicBezTo>
                    <a:pt x="3953" y="170"/>
                    <a:pt x="3466" y="1"/>
                    <a:pt x="29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18"/>
            <p:cNvSpPr/>
            <p:nvPr/>
          </p:nvSpPr>
          <p:spPr>
            <a:xfrm>
              <a:off x="4576393" y="1249552"/>
              <a:ext cx="248082" cy="248082"/>
            </a:xfrm>
            <a:custGeom>
              <a:rect b="b" l="l" r="r" t="t"/>
              <a:pathLst>
                <a:path extrusionOk="0" h="6384" w="6384">
                  <a:moveTo>
                    <a:pt x="3192" y="0"/>
                  </a:moveTo>
                  <a:cubicBezTo>
                    <a:pt x="1429" y="0"/>
                    <a:pt x="0" y="1429"/>
                    <a:pt x="0" y="3192"/>
                  </a:cubicBezTo>
                  <a:cubicBezTo>
                    <a:pt x="0" y="4955"/>
                    <a:pt x="1429" y="6383"/>
                    <a:pt x="3192" y="6383"/>
                  </a:cubicBezTo>
                  <a:cubicBezTo>
                    <a:pt x="4955" y="6383"/>
                    <a:pt x="6383" y="4955"/>
                    <a:pt x="6383" y="3192"/>
                  </a:cubicBezTo>
                  <a:cubicBezTo>
                    <a:pt x="6383" y="1429"/>
                    <a:pt x="4955" y="0"/>
                    <a:pt x="3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18"/>
            <p:cNvSpPr/>
            <p:nvPr/>
          </p:nvSpPr>
          <p:spPr>
            <a:xfrm>
              <a:off x="4196025" y="1353504"/>
              <a:ext cx="1012342" cy="1012303"/>
            </a:xfrm>
            <a:custGeom>
              <a:rect b="b" l="l" r="r" t="t"/>
              <a:pathLst>
                <a:path extrusionOk="0" h="26050" w="26051">
                  <a:moveTo>
                    <a:pt x="13010" y="0"/>
                  </a:moveTo>
                  <a:cubicBezTo>
                    <a:pt x="5837" y="0"/>
                    <a:pt x="1" y="5806"/>
                    <a:pt x="1" y="13009"/>
                  </a:cubicBezTo>
                  <a:cubicBezTo>
                    <a:pt x="1" y="20213"/>
                    <a:pt x="5837" y="26049"/>
                    <a:pt x="13010" y="26049"/>
                  </a:cubicBezTo>
                  <a:cubicBezTo>
                    <a:pt x="20214" y="26049"/>
                    <a:pt x="26050" y="20213"/>
                    <a:pt x="26050" y="13009"/>
                  </a:cubicBezTo>
                  <a:cubicBezTo>
                    <a:pt x="26050" y="5806"/>
                    <a:pt x="20214" y="0"/>
                    <a:pt x="13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18"/>
            <p:cNvSpPr/>
            <p:nvPr/>
          </p:nvSpPr>
          <p:spPr>
            <a:xfrm flipH="1" rot="5400000">
              <a:off x="4196025" y="1353504"/>
              <a:ext cx="1012342" cy="1012303"/>
            </a:xfrm>
            <a:custGeom>
              <a:rect b="b" l="l" r="r" t="t"/>
              <a:pathLst>
                <a:path extrusionOk="0" h="26050" w="26051">
                  <a:moveTo>
                    <a:pt x="13010" y="0"/>
                  </a:moveTo>
                  <a:cubicBezTo>
                    <a:pt x="8481" y="0"/>
                    <a:pt x="4499" y="2310"/>
                    <a:pt x="2159" y="5806"/>
                  </a:cubicBezTo>
                  <a:lnTo>
                    <a:pt x="23862" y="5806"/>
                  </a:lnTo>
                  <a:cubicBezTo>
                    <a:pt x="21551" y="2310"/>
                    <a:pt x="17539" y="0"/>
                    <a:pt x="13010" y="0"/>
                  </a:cubicBezTo>
                  <a:close/>
                  <a:moveTo>
                    <a:pt x="943" y="8116"/>
                  </a:moveTo>
                  <a:cubicBezTo>
                    <a:pt x="335" y="9636"/>
                    <a:pt x="1" y="11277"/>
                    <a:pt x="1" y="13009"/>
                  </a:cubicBezTo>
                  <a:cubicBezTo>
                    <a:pt x="1" y="14408"/>
                    <a:pt x="214" y="15745"/>
                    <a:pt x="609" y="17022"/>
                  </a:cubicBezTo>
                  <a:lnTo>
                    <a:pt x="25412" y="17022"/>
                  </a:lnTo>
                  <a:cubicBezTo>
                    <a:pt x="25837" y="15745"/>
                    <a:pt x="26050" y="14408"/>
                    <a:pt x="26050" y="13009"/>
                  </a:cubicBezTo>
                  <a:cubicBezTo>
                    <a:pt x="26050" y="11277"/>
                    <a:pt x="25716" y="9636"/>
                    <a:pt x="25108" y="8116"/>
                  </a:cubicBezTo>
                  <a:close/>
                  <a:moveTo>
                    <a:pt x="1612" y="19332"/>
                  </a:moveTo>
                  <a:cubicBezTo>
                    <a:pt x="3831" y="23314"/>
                    <a:pt x="8117" y="26049"/>
                    <a:pt x="13010" y="26049"/>
                  </a:cubicBezTo>
                  <a:cubicBezTo>
                    <a:pt x="17934" y="26049"/>
                    <a:pt x="22190" y="23314"/>
                    <a:pt x="24409" y="1933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18"/>
            <p:cNvSpPr/>
            <p:nvPr/>
          </p:nvSpPr>
          <p:spPr>
            <a:xfrm>
              <a:off x="4327141" y="1484620"/>
              <a:ext cx="750115" cy="748871"/>
            </a:xfrm>
            <a:custGeom>
              <a:rect b="b" l="l" r="r" t="t"/>
              <a:pathLst>
                <a:path extrusionOk="0" h="19271" w="19303">
                  <a:moveTo>
                    <a:pt x="9636" y="0"/>
                  </a:moveTo>
                  <a:cubicBezTo>
                    <a:pt x="4317" y="0"/>
                    <a:pt x="1" y="4316"/>
                    <a:pt x="1" y="9635"/>
                  </a:cubicBezTo>
                  <a:cubicBezTo>
                    <a:pt x="1" y="14955"/>
                    <a:pt x="4317" y="19271"/>
                    <a:pt x="9636" y="19271"/>
                  </a:cubicBezTo>
                  <a:cubicBezTo>
                    <a:pt x="14986" y="19271"/>
                    <a:pt x="19302" y="14955"/>
                    <a:pt x="19302" y="9635"/>
                  </a:cubicBezTo>
                  <a:cubicBezTo>
                    <a:pt x="19302" y="4316"/>
                    <a:pt x="14986" y="0"/>
                    <a:pt x="9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118"/>
          <p:cNvGrpSpPr/>
          <p:nvPr/>
        </p:nvGrpSpPr>
        <p:grpSpPr>
          <a:xfrm>
            <a:off x="3878325" y="2713463"/>
            <a:ext cx="969300" cy="1885967"/>
            <a:chOff x="3878325" y="2713463"/>
            <a:chExt cx="969300" cy="1885967"/>
          </a:xfrm>
        </p:grpSpPr>
        <p:sp>
          <p:nvSpPr>
            <p:cNvPr id="5148" name="Google Shape;5148;p118"/>
            <p:cNvSpPr/>
            <p:nvPr/>
          </p:nvSpPr>
          <p:spPr>
            <a:xfrm>
              <a:off x="4248138" y="3558024"/>
              <a:ext cx="485528" cy="322038"/>
            </a:xfrm>
            <a:custGeom>
              <a:rect b="b" l="l" r="r" t="t"/>
              <a:pathLst>
                <a:path extrusionOk="0" h="6518" w="10882">
                  <a:moveTo>
                    <a:pt x="7460" y="1"/>
                  </a:moveTo>
                  <a:cubicBezTo>
                    <a:pt x="6168" y="1"/>
                    <a:pt x="5289" y="3204"/>
                    <a:pt x="5289" y="3204"/>
                  </a:cubicBezTo>
                  <a:cubicBezTo>
                    <a:pt x="5289" y="3204"/>
                    <a:pt x="3981" y="8"/>
                    <a:pt x="2986" y="8"/>
                  </a:cubicBezTo>
                  <a:cubicBezTo>
                    <a:pt x="2963" y="8"/>
                    <a:pt x="2941" y="10"/>
                    <a:pt x="2918" y="13"/>
                  </a:cubicBezTo>
                  <a:cubicBezTo>
                    <a:pt x="1946" y="195"/>
                    <a:pt x="2584" y="3204"/>
                    <a:pt x="2584" y="3204"/>
                  </a:cubicBezTo>
                  <a:cubicBezTo>
                    <a:pt x="2584" y="3204"/>
                    <a:pt x="2005" y="2391"/>
                    <a:pt x="1409" y="2391"/>
                  </a:cubicBezTo>
                  <a:cubicBezTo>
                    <a:pt x="1174" y="2391"/>
                    <a:pt x="936" y="2518"/>
                    <a:pt x="730" y="2870"/>
                  </a:cubicBezTo>
                  <a:cubicBezTo>
                    <a:pt x="0" y="4116"/>
                    <a:pt x="2219" y="6062"/>
                    <a:pt x="2219" y="6062"/>
                  </a:cubicBezTo>
                  <a:lnTo>
                    <a:pt x="8572" y="6518"/>
                  </a:lnTo>
                  <a:cubicBezTo>
                    <a:pt x="8572" y="6518"/>
                    <a:pt x="10882" y="3235"/>
                    <a:pt x="10183" y="2505"/>
                  </a:cubicBezTo>
                  <a:cubicBezTo>
                    <a:pt x="10053" y="2381"/>
                    <a:pt x="9901" y="2329"/>
                    <a:pt x="9741" y="2329"/>
                  </a:cubicBezTo>
                  <a:cubicBezTo>
                    <a:pt x="8999" y="2329"/>
                    <a:pt x="8055" y="3417"/>
                    <a:pt x="8055" y="3417"/>
                  </a:cubicBezTo>
                  <a:cubicBezTo>
                    <a:pt x="8055" y="3417"/>
                    <a:pt x="8997" y="256"/>
                    <a:pt x="7599" y="13"/>
                  </a:cubicBezTo>
                  <a:cubicBezTo>
                    <a:pt x="7552" y="5"/>
                    <a:pt x="7506" y="1"/>
                    <a:pt x="74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18"/>
            <p:cNvSpPr/>
            <p:nvPr/>
          </p:nvSpPr>
          <p:spPr>
            <a:xfrm>
              <a:off x="4188437" y="3875509"/>
              <a:ext cx="621209" cy="723919"/>
            </a:xfrm>
            <a:custGeom>
              <a:rect b="b" l="l" r="r" t="t"/>
              <a:pathLst>
                <a:path extrusionOk="0" h="14652" w="13923">
                  <a:moveTo>
                    <a:pt x="1" y="0"/>
                  </a:moveTo>
                  <a:lnTo>
                    <a:pt x="1" y="14621"/>
                  </a:lnTo>
                  <a:lnTo>
                    <a:pt x="13922" y="14651"/>
                  </a:lnTo>
                  <a:lnTo>
                    <a:pt x="13922" y="14651"/>
                  </a:lnTo>
                  <a:lnTo>
                    <a:pt x="135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18"/>
            <p:cNvSpPr/>
            <p:nvPr/>
          </p:nvSpPr>
          <p:spPr>
            <a:xfrm>
              <a:off x="4471906" y="3810935"/>
              <a:ext cx="80044" cy="788494"/>
            </a:xfrm>
            <a:custGeom>
              <a:rect b="b" l="l" r="r" t="t"/>
              <a:pathLst>
                <a:path extrusionOk="0" h="15959" w="1794">
                  <a:moveTo>
                    <a:pt x="1" y="0"/>
                  </a:moveTo>
                  <a:lnTo>
                    <a:pt x="1794" y="0"/>
                  </a:lnTo>
                  <a:lnTo>
                    <a:pt x="1794" y="15958"/>
                  </a:lnTo>
                  <a:lnTo>
                    <a:pt x="1" y="1595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18"/>
            <p:cNvSpPr/>
            <p:nvPr/>
          </p:nvSpPr>
          <p:spPr>
            <a:xfrm>
              <a:off x="4188437" y="4217895"/>
              <a:ext cx="621209" cy="88637"/>
            </a:xfrm>
            <a:custGeom>
              <a:rect b="b" l="l" r="r" t="t"/>
              <a:pathLst>
                <a:path extrusionOk="0" h="1794" w="13923">
                  <a:moveTo>
                    <a:pt x="1" y="1"/>
                  </a:moveTo>
                  <a:lnTo>
                    <a:pt x="13922" y="1"/>
                  </a:lnTo>
                  <a:lnTo>
                    <a:pt x="13922" y="1794"/>
                  </a:lnTo>
                  <a:lnTo>
                    <a:pt x="1" y="17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18"/>
            <p:cNvSpPr/>
            <p:nvPr/>
          </p:nvSpPr>
          <p:spPr>
            <a:xfrm>
              <a:off x="4188425" y="3917552"/>
              <a:ext cx="621209" cy="72801"/>
            </a:xfrm>
            <a:custGeom>
              <a:rect b="b" l="l" r="r" t="t"/>
              <a:pathLst>
                <a:path extrusionOk="0" h="2676" w="13923">
                  <a:moveTo>
                    <a:pt x="122" y="0"/>
                  </a:moveTo>
                  <a:lnTo>
                    <a:pt x="1" y="2675"/>
                  </a:lnTo>
                  <a:lnTo>
                    <a:pt x="13801" y="2675"/>
                  </a:lnTo>
                  <a:lnTo>
                    <a:pt x="139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18"/>
            <p:cNvSpPr/>
            <p:nvPr/>
          </p:nvSpPr>
          <p:spPr>
            <a:xfrm>
              <a:off x="4136901" y="3830451"/>
              <a:ext cx="710712" cy="132214"/>
            </a:xfrm>
            <a:custGeom>
              <a:rect b="b" l="l" r="r" t="t"/>
              <a:pathLst>
                <a:path extrusionOk="0" h="2676" w="15929">
                  <a:moveTo>
                    <a:pt x="1" y="1"/>
                  </a:moveTo>
                  <a:lnTo>
                    <a:pt x="15928" y="1"/>
                  </a:lnTo>
                  <a:lnTo>
                    <a:pt x="15928" y="2675"/>
                  </a:lnTo>
                  <a:lnTo>
                    <a:pt x="1" y="267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18"/>
            <p:cNvSpPr/>
            <p:nvPr/>
          </p:nvSpPr>
          <p:spPr>
            <a:xfrm>
              <a:off x="4458342" y="3819927"/>
              <a:ext cx="108554" cy="153262"/>
            </a:xfrm>
            <a:custGeom>
              <a:rect b="b" l="l" r="r" t="t"/>
              <a:pathLst>
                <a:path extrusionOk="0" h="3102" w="2433">
                  <a:moveTo>
                    <a:pt x="1" y="1"/>
                  </a:moveTo>
                  <a:lnTo>
                    <a:pt x="2432" y="1"/>
                  </a:lnTo>
                  <a:lnTo>
                    <a:pt x="2432" y="3101"/>
                  </a:lnTo>
                  <a:lnTo>
                    <a:pt x="1" y="310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18"/>
            <p:cNvSpPr/>
            <p:nvPr/>
          </p:nvSpPr>
          <p:spPr>
            <a:xfrm>
              <a:off x="3878325" y="2713463"/>
              <a:ext cx="969300" cy="660600"/>
            </a:xfrm>
            <a:prstGeom prst="wedgeRectCallout">
              <a:avLst>
                <a:gd fmla="val -9731" name="adj1"/>
                <a:gd fmla="val 72941"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118"/>
          <p:cNvGrpSpPr/>
          <p:nvPr/>
        </p:nvGrpSpPr>
        <p:grpSpPr>
          <a:xfrm>
            <a:off x="6397782" y="2700800"/>
            <a:ext cx="1508556" cy="1898626"/>
            <a:chOff x="6397782" y="2700800"/>
            <a:chExt cx="1508556" cy="1898626"/>
          </a:xfrm>
        </p:grpSpPr>
        <p:sp>
          <p:nvSpPr>
            <p:cNvPr id="5157" name="Google Shape;5157;p118"/>
            <p:cNvSpPr/>
            <p:nvPr/>
          </p:nvSpPr>
          <p:spPr>
            <a:xfrm>
              <a:off x="6921305" y="3361337"/>
              <a:ext cx="442159" cy="831084"/>
            </a:xfrm>
            <a:custGeom>
              <a:rect b="b" l="l" r="r" t="t"/>
              <a:pathLst>
                <a:path extrusionOk="0" h="16821" w="9910">
                  <a:moveTo>
                    <a:pt x="8617" y="0"/>
                  </a:moveTo>
                  <a:cubicBezTo>
                    <a:pt x="8552" y="0"/>
                    <a:pt x="8485" y="14"/>
                    <a:pt x="8420" y="42"/>
                  </a:cubicBezTo>
                  <a:cubicBezTo>
                    <a:pt x="8146" y="134"/>
                    <a:pt x="7994" y="438"/>
                    <a:pt x="8116" y="711"/>
                  </a:cubicBezTo>
                  <a:cubicBezTo>
                    <a:pt x="8785" y="2535"/>
                    <a:pt x="8450" y="4663"/>
                    <a:pt x="7234" y="6152"/>
                  </a:cubicBezTo>
                  <a:cubicBezTo>
                    <a:pt x="6414" y="7185"/>
                    <a:pt x="5289" y="7854"/>
                    <a:pt x="4104" y="8584"/>
                  </a:cubicBezTo>
                  <a:cubicBezTo>
                    <a:pt x="3739" y="8827"/>
                    <a:pt x="3344" y="9070"/>
                    <a:pt x="2949" y="9313"/>
                  </a:cubicBezTo>
                  <a:cubicBezTo>
                    <a:pt x="1094" y="10529"/>
                    <a:pt x="122" y="11897"/>
                    <a:pt x="61" y="13325"/>
                  </a:cubicBezTo>
                  <a:cubicBezTo>
                    <a:pt x="0" y="14359"/>
                    <a:pt x="426" y="15423"/>
                    <a:pt x="1338" y="16608"/>
                  </a:cubicBezTo>
                  <a:cubicBezTo>
                    <a:pt x="1429" y="16730"/>
                    <a:pt x="1581" y="16821"/>
                    <a:pt x="1763" y="16821"/>
                  </a:cubicBezTo>
                  <a:cubicBezTo>
                    <a:pt x="1854" y="16821"/>
                    <a:pt x="1976" y="16760"/>
                    <a:pt x="2067" y="16699"/>
                  </a:cubicBezTo>
                  <a:cubicBezTo>
                    <a:pt x="2310" y="16517"/>
                    <a:pt x="2341" y="16183"/>
                    <a:pt x="2189" y="15939"/>
                  </a:cubicBezTo>
                  <a:cubicBezTo>
                    <a:pt x="1429" y="14997"/>
                    <a:pt x="1094" y="14146"/>
                    <a:pt x="1125" y="13386"/>
                  </a:cubicBezTo>
                  <a:cubicBezTo>
                    <a:pt x="1186" y="12292"/>
                    <a:pt x="1976" y="11228"/>
                    <a:pt x="3526" y="10195"/>
                  </a:cubicBezTo>
                  <a:cubicBezTo>
                    <a:pt x="3891" y="9951"/>
                    <a:pt x="4286" y="9708"/>
                    <a:pt x="4651" y="9496"/>
                  </a:cubicBezTo>
                  <a:cubicBezTo>
                    <a:pt x="5867" y="8766"/>
                    <a:pt x="7143" y="7976"/>
                    <a:pt x="8085" y="6821"/>
                  </a:cubicBezTo>
                  <a:cubicBezTo>
                    <a:pt x="9514" y="5027"/>
                    <a:pt x="9909" y="2505"/>
                    <a:pt x="9089" y="346"/>
                  </a:cubicBezTo>
                  <a:cubicBezTo>
                    <a:pt x="9019" y="138"/>
                    <a:pt x="8826" y="0"/>
                    <a:pt x="8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18"/>
            <p:cNvSpPr/>
            <p:nvPr/>
          </p:nvSpPr>
          <p:spPr>
            <a:xfrm>
              <a:off x="6925365" y="3671016"/>
              <a:ext cx="861207" cy="417790"/>
            </a:xfrm>
            <a:custGeom>
              <a:rect b="b" l="l" r="r" t="t"/>
              <a:pathLst>
                <a:path extrusionOk="0" h="8456" w="19302">
                  <a:moveTo>
                    <a:pt x="18690" y="0"/>
                  </a:moveTo>
                  <a:cubicBezTo>
                    <a:pt x="18496" y="0"/>
                    <a:pt x="18314" y="117"/>
                    <a:pt x="18207" y="310"/>
                  </a:cubicBezTo>
                  <a:cubicBezTo>
                    <a:pt x="17083" y="2650"/>
                    <a:pt x="15685" y="4018"/>
                    <a:pt x="14104" y="4383"/>
                  </a:cubicBezTo>
                  <a:cubicBezTo>
                    <a:pt x="13793" y="4453"/>
                    <a:pt x="13479" y="4483"/>
                    <a:pt x="13163" y="4483"/>
                  </a:cubicBezTo>
                  <a:cubicBezTo>
                    <a:pt x="12246" y="4483"/>
                    <a:pt x="11307" y="4228"/>
                    <a:pt x="10335" y="3957"/>
                  </a:cubicBezTo>
                  <a:cubicBezTo>
                    <a:pt x="9605" y="3775"/>
                    <a:pt x="8846" y="3592"/>
                    <a:pt x="8086" y="3471"/>
                  </a:cubicBezTo>
                  <a:cubicBezTo>
                    <a:pt x="7742" y="3428"/>
                    <a:pt x="7396" y="3407"/>
                    <a:pt x="7051" y="3407"/>
                  </a:cubicBezTo>
                  <a:cubicBezTo>
                    <a:pt x="4954" y="3407"/>
                    <a:pt x="2869" y="4185"/>
                    <a:pt x="1277" y="5568"/>
                  </a:cubicBezTo>
                  <a:cubicBezTo>
                    <a:pt x="365" y="6389"/>
                    <a:pt x="0" y="7361"/>
                    <a:pt x="365" y="8152"/>
                  </a:cubicBezTo>
                  <a:cubicBezTo>
                    <a:pt x="426" y="8334"/>
                    <a:pt x="639" y="8456"/>
                    <a:pt x="851" y="8456"/>
                  </a:cubicBezTo>
                  <a:cubicBezTo>
                    <a:pt x="912" y="8456"/>
                    <a:pt x="973" y="8456"/>
                    <a:pt x="1064" y="8425"/>
                  </a:cubicBezTo>
                  <a:cubicBezTo>
                    <a:pt x="1307" y="8304"/>
                    <a:pt x="1429" y="8000"/>
                    <a:pt x="1338" y="7726"/>
                  </a:cubicBezTo>
                  <a:cubicBezTo>
                    <a:pt x="1155" y="7301"/>
                    <a:pt x="1581" y="6723"/>
                    <a:pt x="1976" y="6358"/>
                  </a:cubicBezTo>
                  <a:cubicBezTo>
                    <a:pt x="3356" y="5161"/>
                    <a:pt x="5204" y="4476"/>
                    <a:pt x="7043" y="4476"/>
                  </a:cubicBezTo>
                  <a:cubicBezTo>
                    <a:pt x="7351" y="4476"/>
                    <a:pt x="7659" y="4495"/>
                    <a:pt x="7964" y="4535"/>
                  </a:cubicBezTo>
                  <a:cubicBezTo>
                    <a:pt x="8633" y="4626"/>
                    <a:pt x="9362" y="4808"/>
                    <a:pt x="10061" y="4990"/>
                  </a:cubicBezTo>
                  <a:cubicBezTo>
                    <a:pt x="11065" y="5258"/>
                    <a:pt x="12118" y="5542"/>
                    <a:pt x="13184" y="5542"/>
                  </a:cubicBezTo>
                  <a:cubicBezTo>
                    <a:pt x="13571" y="5542"/>
                    <a:pt x="13959" y="5505"/>
                    <a:pt x="14347" y="5416"/>
                  </a:cubicBezTo>
                  <a:cubicBezTo>
                    <a:pt x="16262" y="4990"/>
                    <a:pt x="17873" y="3410"/>
                    <a:pt x="19180" y="765"/>
                  </a:cubicBezTo>
                  <a:cubicBezTo>
                    <a:pt x="19302" y="492"/>
                    <a:pt x="19180" y="188"/>
                    <a:pt x="18937" y="66"/>
                  </a:cubicBezTo>
                  <a:cubicBezTo>
                    <a:pt x="18856" y="21"/>
                    <a:pt x="18771" y="0"/>
                    <a:pt x="18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18"/>
            <p:cNvSpPr/>
            <p:nvPr/>
          </p:nvSpPr>
          <p:spPr>
            <a:xfrm>
              <a:off x="6468326" y="3997865"/>
              <a:ext cx="858485" cy="593285"/>
            </a:xfrm>
            <a:custGeom>
              <a:rect b="b" l="l" r="r" t="t"/>
              <a:pathLst>
                <a:path extrusionOk="0" h="12008" w="19241">
                  <a:moveTo>
                    <a:pt x="0" y="1"/>
                  </a:moveTo>
                  <a:lnTo>
                    <a:pt x="0" y="11977"/>
                  </a:lnTo>
                  <a:lnTo>
                    <a:pt x="19241" y="12007"/>
                  </a:lnTo>
                  <a:lnTo>
                    <a:pt x="187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18"/>
            <p:cNvSpPr/>
            <p:nvPr/>
          </p:nvSpPr>
          <p:spPr>
            <a:xfrm>
              <a:off x="6860265" y="3953571"/>
              <a:ext cx="109893" cy="645855"/>
            </a:xfrm>
            <a:custGeom>
              <a:rect b="b" l="l" r="r" t="t"/>
              <a:pathLst>
                <a:path extrusionOk="0" h="13072" w="2463">
                  <a:moveTo>
                    <a:pt x="0" y="1"/>
                  </a:moveTo>
                  <a:lnTo>
                    <a:pt x="2462" y="1"/>
                  </a:lnTo>
                  <a:lnTo>
                    <a:pt x="2462" y="13071"/>
                  </a:lnTo>
                  <a:lnTo>
                    <a:pt x="0" y="1307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18"/>
            <p:cNvSpPr/>
            <p:nvPr/>
          </p:nvSpPr>
          <p:spPr>
            <a:xfrm>
              <a:off x="6468326" y="4301985"/>
              <a:ext cx="858485" cy="126187"/>
            </a:xfrm>
            <a:custGeom>
              <a:rect b="b" l="l" r="r" t="t"/>
              <a:pathLst>
                <a:path extrusionOk="0" h="2554" w="19241">
                  <a:moveTo>
                    <a:pt x="19241" y="1"/>
                  </a:moveTo>
                  <a:lnTo>
                    <a:pt x="0" y="62"/>
                  </a:lnTo>
                  <a:lnTo>
                    <a:pt x="0" y="2554"/>
                  </a:lnTo>
                  <a:lnTo>
                    <a:pt x="19241" y="2554"/>
                  </a:lnTo>
                  <a:lnTo>
                    <a:pt x="192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18"/>
            <p:cNvSpPr/>
            <p:nvPr/>
          </p:nvSpPr>
          <p:spPr>
            <a:xfrm>
              <a:off x="6468325" y="4042204"/>
              <a:ext cx="858485" cy="43523"/>
            </a:xfrm>
            <a:custGeom>
              <a:rect b="b" l="l" r="r" t="t"/>
              <a:pathLst>
                <a:path extrusionOk="0" h="2189" w="19241">
                  <a:moveTo>
                    <a:pt x="0" y="0"/>
                  </a:moveTo>
                  <a:lnTo>
                    <a:pt x="0" y="2189"/>
                  </a:lnTo>
                  <a:lnTo>
                    <a:pt x="19241" y="2189"/>
                  </a:lnTo>
                  <a:lnTo>
                    <a:pt x="18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18"/>
            <p:cNvSpPr/>
            <p:nvPr/>
          </p:nvSpPr>
          <p:spPr>
            <a:xfrm>
              <a:off x="6397782" y="3961847"/>
              <a:ext cx="980559" cy="108153"/>
            </a:xfrm>
            <a:custGeom>
              <a:rect b="b" l="l" r="r" t="t"/>
              <a:pathLst>
                <a:path extrusionOk="0" h="2189" w="21977">
                  <a:moveTo>
                    <a:pt x="0" y="0"/>
                  </a:moveTo>
                  <a:lnTo>
                    <a:pt x="21977" y="0"/>
                  </a:lnTo>
                  <a:lnTo>
                    <a:pt x="21977" y="2189"/>
                  </a:lnTo>
                  <a:lnTo>
                    <a:pt x="0" y="218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18"/>
            <p:cNvSpPr/>
            <p:nvPr/>
          </p:nvSpPr>
          <p:spPr>
            <a:xfrm>
              <a:off x="6841257" y="3962613"/>
              <a:ext cx="150584" cy="124705"/>
            </a:xfrm>
            <a:custGeom>
              <a:rect b="b" l="l" r="r" t="t"/>
              <a:pathLst>
                <a:path extrusionOk="0" h="2524" w="3375">
                  <a:moveTo>
                    <a:pt x="1" y="0"/>
                  </a:moveTo>
                  <a:lnTo>
                    <a:pt x="3375" y="0"/>
                  </a:lnTo>
                  <a:lnTo>
                    <a:pt x="3375" y="2523"/>
                  </a:lnTo>
                  <a:lnTo>
                    <a:pt x="1" y="2523"/>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18"/>
            <p:cNvSpPr/>
            <p:nvPr/>
          </p:nvSpPr>
          <p:spPr>
            <a:xfrm flipH="1">
              <a:off x="6937038" y="2700800"/>
              <a:ext cx="969300" cy="660600"/>
            </a:xfrm>
            <a:prstGeom prst="wedgeRectCallout">
              <a:avLst>
                <a:gd fmla="val -9731" name="adj1"/>
                <a:gd fmla="val 72941"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118"/>
          <p:cNvGrpSpPr/>
          <p:nvPr/>
        </p:nvGrpSpPr>
        <p:grpSpPr>
          <a:xfrm>
            <a:off x="5128351" y="2627300"/>
            <a:ext cx="1214936" cy="1972133"/>
            <a:chOff x="5128351" y="2627300"/>
            <a:chExt cx="1214936" cy="1972133"/>
          </a:xfrm>
        </p:grpSpPr>
        <p:sp>
          <p:nvSpPr>
            <p:cNvPr id="5167" name="Google Shape;5167;p118"/>
            <p:cNvSpPr/>
            <p:nvPr/>
          </p:nvSpPr>
          <p:spPr>
            <a:xfrm>
              <a:off x="5588113" y="3522945"/>
              <a:ext cx="150584" cy="187403"/>
            </a:xfrm>
            <a:custGeom>
              <a:rect b="b" l="l" r="r" t="t"/>
              <a:pathLst>
                <a:path extrusionOk="0" h="3793" w="3375">
                  <a:moveTo>
                    <a:pt x="1809" y="1"/>
                  </a:moveTo>
                  <a:cubicBezTo>
                    <a:pt x="1562" y="1"/>
                    <a:pt x="1320" y="63"/>
                    <a:pt x="1094" y="176"/>
                  </a:cubicBezTo>
                  <a:cubicBezTo>
                    <a:pt x="760" y="328"/>
                    <a:pt x="456" y="571"/>
                    <a:pt x="243" y="936"/>
                  </a:cubicBezTo>
                  <a:cubicBezTo>
                    <a:pt x="0" y="1361"/>
                    <a:pt x="0" y="1878"/>
                    <a:pt x="31" y="2364"/>
                  </a:cubicBezTo>
                  <a:cubicBezTo>
                    <a:pt x="31" y="2547"/>
                    <a:pt x="61" y="2729"/>
                    <a:pt x="183" y="2881"/>
                  </a:cubicBezTo>
                  <a:cubicBezTo>
                    <a:pt x="249" y="2965"/>
                    <a:pt x="353" y="3011"/>
                    <a:pt x="453" y="3011"/>
                  </a:cubicBezTo>
                  <a:cubicBezTo>
                    <a:pt x="535" y="3011"/>
                    <a:pt x="614" y="2980"/>
                    <a:pt x="669" y="2911"/>
                  </a:cubicBezTo>
                  <a:lnTo>
                    <a:pt x="1398" y="3793"/>
                  </a:lnTo>
                  <a:cubicBezTo>
                    <a:pt x="1824" y="3641"/>
                    <a:pt x="2250" y="3489"/>
                    <a:pt x="2614" y="3246"/>
                  </a:cubicBezTo>
                  <a:cubicBezTo>
                    <a:pt x="2979" y="2972"/>
                    <a:pt x="3283" y="2607"/>
                    <a:pt x="3344" y="2151"/>
                  </a:cubicBezTo>
                  <a:cubicBezTo>
                    <a:pt x="3374" y="1908"/>
                    <a:pt x="3313" y="1665"/>
                    <a:pt x="3253" y="1422"/>
                  </a:cubicBezTo>
                  <a:cubicBezTo>
                    <a:pt x="3070" y="814"/>
                    <a:pt x="2705" y="176"/>
                    <a:pt x="2067" y="24"/>
                  </a:cubicBezTo>
                  <a:cubicBezTo>
                    <a:pt x="1981" y="8"/>
                    <a:pt x="1894" y="1"/>
                    <a:pt x="1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18"/>
            <p:cNvSpPr/>
            <p:nvPr/>
          </p:nvSpPr>
          <p:spPr>
            <a:xfrm>
              <a:off x="5330835" y="3450170"/>
              <a:ext cx="618175" cy="298026"/>
            </a:xfrm>
            <a:custGeom>
              <a:rect b="b" l="l" r="r" t="t"/>
              <a:pathLst>
                <a:path extrusionOk="0" h="6032" w="13855">
                  <a:moveTo>
                    <a:pt x="3269" y="0"/>
                  </a:moveTo>
                  <a:cubicBezTo>
                    <a:pt x="1500" y="0"/>
                    <a:pt x="0" y="1363"/>
                    <a:pt x="994" y="3655"/>
                  </a:cubicBezTo>
                  <a:cubicBezTo>
                    <a:pt x="1788" y="5498"/>
                    <a:pt x="2894" y="6031"/>
                    <a:pt x="3908" y="6031"/>
                  </a:cubicBezTo>
                  <a:cubicBezTo>
                    <a:pt x="5304" y="6031"/>
                    <a:pt x="6526" y="5023"/>
                    <a:pt x="6526" y="5023"/>
                  </a:cubicBezTo>
                  <a:lnTo>
                    <a:pt x="10599" y="4871"/>
                  </a:lnTo>
                  <a:cubicBezTo>
                    <a:pt x="13854" y="2285"/>
                    <a:pt x="12870" y="204"/>
                    <a:pt x="11014" y="204"/>
                  </a:cubicBezTo>
                  <a:cubicBezTo>
                    <a:pt x="9751" y="204"/>
                    <a:pt x="8083" y="1169"/>
                    <a:pt x="7073" y="3594"/>
                  </a:cubicBezTo>
                  <a:cubicBezTo>
                    <a:pt x="6657" y="1094"/>
                    <a:pt x="4855" y="0"/>
                    <a:pt x="3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18"/>
            <p:cNvSpPr/>
            <p:nvPr/>
          </p:nvSpPr>
          <p:spPr>
            <a:xfrm>
              <a:off x="5179887" y="3699820"/>
              <a:ext cx="937146" cy="899612"/>
            </a:xfrm>
            <a:custGeom>
              <a:rect b="b" l="l" r="r" t="t"/>
              <a:pathLst>
                <a:path extrusionOk="0" h="18208" w="21004">
                  <a:moveTo>
                    <a:pt x="0" y="0"/>
                  </a:moveTo>
                  <a:lnTo>
                    <a:pt x="0" y="18177"/>
                  </a:lnTo>
                  <a:lnTo>
                    <a:pt x="21004" y="18207"/>
                  </a:lnTo>
                  <a:lnTo>
                    <a:pt x="207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18"/>
            <p:cNvSpPr/>
            <p:nvPr/>
          </p:nvSpPr>
          <p:spPr>
            <a:xfrm>
              <a:off x="5605737" y="3635246"/>
              <a:ext cx="80044" cy="964187"/>
            </a:xfrm>
            <a:custGeom>
              <a:rect b="b" l="l" r="r" t="t"/>
              <a:pathLst>
                <a:path extrusionOk="0" h="19515" w="1794">
                  <a:moveTo>
                    <a:pt x="0" y="0"/>
                  </a:moveTo>
                  <a:lnTo>
                    <a:pt x="1794" y="0"/>
                  </a:lnTo>
                  <a:lnTo>
                    <a:pt x="1794" y="19514"/>
                  </a:lnTo>
                  <a:lnTo>
                    <a:pt x="0" y="1951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18"/>
            <p:cNvSpPr/>
            <p:nvPr/>
          </p:nvSpPr>
          <p:spPr>
            <a:xfrm>
              <a:off x="5186669" y="4085733"/>
              <a:ext cx="930364" cy="154744"/>
            </a:xfrm>
            <a:custGeom>
              <a:rect b="b" l="l" r="r" t="t"/>
              <a:pathLst>
                <a:path extrusionOk="0" h="3132" w="20852">
                  <a:moveTo>
                    <a:pt x="0" y="1"/>
                  </a:moveTo>
                  <a:lnTo>
                    <a:pt x="20852" y="1"/>
                  </a:lnTo>
                  <a:lnTo>
                    <a:pt x="20852" y="3131"/>
                  </a:lnTo>
                  <a:lnTo>
                    <a:pt x="0" y="313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18"/>
            <p:cNvSpPr/>
            <p:nvPr/>
          </p:nvSpPr>
          <p:spPr>
            <a:xfrm>
              <a:off x="5179875" y="3743348"/>
              <a:ext cx="934424" cy="54102"/>
            </a:xfrm>
            <a:custGeom>
              <a:rect b="b" l="l" r="r" t="t"/>
              <a:pathLst>
                <a:path extrusionOk="0" h="2676" w="20943">
                  <a:moveTo>
                    <a:pt x="91" y="1"/>
                  </a:moveTo>
                  <a:lnTo>
                    <a:pt x="1" y="2645"/>
                  </a:lnTo>
                  <a:lnTo>
                    <a:pt x="20852" y="2645"/>
                  </a:lnTo>
                  <a:lnTo>
                    <a:pt x="20943" y="1"/>
                  </a:lnTo>
                  <a:close/>
                  <a:moveTo>
                    <a:pt x="0" y="2645"/>
                  </a:moveTo>
                  <a:lnTo>
                    <a:pt x="0" y="2675"/>
                  </a:lnTo>
                  <a:lnTo>
                    <a:pt x="1" y="264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18"/>
            <p:cNvSpPr/>
            <p:nvPr/>
          </p:nvSpPr>
          <p:spPr>
            <a:xfrm>
              <a:off x="5128351" y="3656244"/>
              <a:ext cx="1026649" cy="130732"/>
            </a:xfrm>
            <a:custGeom>
              <a:rect b="b" l="l" r="r" t="t"/>
              <a:pathLst>
                <a:path extrusionOk="0" h="2646" w="23010">
                  <a:moveTo>
                    <a:pt x="0" y="1"/>
                  </a:moveTo>
                  <a:lnTo>
                    <a:pt x="23010" y="1"/>
                  </a:lnTo>
                  <a:lnTo>
                    <a:pt x="23010" y="2645"/>
                  </a:lnTo>
                  <a:lnTo>
                    <a:pt x="0" y="264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18"/>
            <p:cNvSpPr/>
            <p:nvPr/>
          </p:nvSpPr>
          <p:spPr>
            <a:xfrm>
              <a:off x="5592173" y="3645720"/>
              <a:ext cx="108554" cy="151730"/>
            </a:xfrm>
            <a:custGeom>
              <a:rect b="b" l="l" r="r" t="t"/>
              <a:pathLst>
                <a:path extrusionOk="0" h="3071" w="2433">
                  <a:moveTo>
                    <a:pt x="0" y="1"/>
                  </a:moveTo>
                  <a:lnTo>
                    <a:pt x="2432" y="1"/>
                  </a:lnTo>
                  <a:lnTo>
                    <a:pt x="2432" y="3071"/>
                  </a:lnTo>
                  <a:lnTo>
                    <a:pt x="0" y="307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18"/>
            <p:cNvSpPr/>
            <p:nvPr/>
          </p:nvSpPr>
          <p:spPr>
            <a:xfrm flipH="1">
              <a:off x="5373988" y="2627300"/>
              <a:ext cx="969300" cy="660600"/>
            </a:xfrm>
            <a:prstGeom prst="wedgeRectCallout">
              <a:avLst>
                <a:gd fmla="val -2413" name="adj1"/>
                <a:gd fmla="val 73891"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9" name="Shape 5179"/>
        <p:cNvGrpSpPr/>
        <p:nvPr/>
      </p:nvGrpSpPr>
      <p:grpSpPr>
        <a:xfrm>
          <a:off x="0" y="0"/>
          <a:ext cx="0" cy="0"/>
          <a:chOff x="0" y="0"/>
          <a:chExt cx="0" cy="0"/>
        </a:xfrm>
      </p:grpSpPr>
      <p:sp>
        <p:nvSpPr>
          <p:cNvPr id="5180" name="Google Shape;5180;p11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181" name="Google Shape;5181;p119"/>
          <p:cNvSpPr txBox="1"/>
          <p:nvPr>
            <p:ph idx="4294967295" type="subTitle"/>
          </p:nvPr>
        </p:nvSpPr>
        <p:spPr>
          <a:xfrm>
            <a:off x="1152525" y="1395000"/>
            <a:ext cx="6839100" cy="2000100"/>
          </a:xfrm>
          <a:prstGeom prst="rect">
            <a:avLst/>
          </a:prstGeom>
        </p:spPr>
        <p:txBody>
          <a:bodyPr anchorCtr="0" anchor="t" bIns="91425" lIns="91425" spcFirstLastPara="1" rIns="91425" wrap="square" tIns="91425">
            <a:noAutofit/>
          </a:bodyPr>
          <a:lstStyle/>
          <a:p>
            <a:pPr indent="-298450" lvl="0" marL="457200" rtl="0" algn="l">
              <a:lnSpc>
                <a:spcPct val="115000"/>
              </a:lnSpc>
              <a:spcBef>
                <a:spcPts val="0"/>
              </a:spcBef>
              <a:spcAft>
                <a:spcPts val="0"/>
              </a:spcAft>
              <a:buSzPts val="1100"/>
              <a:buChar char="●"/>
            </a:pPr>
            <a:r>
              <a:rPr lang="en" sz="1100">
                <a:uFill>
                  <a:noFill/>
                </a:uFill>
                <a:hlinkClick r:id="rId3"/>
              </a:rPr>
              <a:t>Snow cap pack flat style</a:t>
            </a:r>
            <a:endParaRPr sz="1100"/>
          </a:p>
          <a:p>
            <a:pPr indent="-298450" lvl="0" marL="457200" rtl="0" algn="l">
              <a:lnSpc>
                <a:spcPct val="115000"/>
              </a:lnSpc>
              <a:spcBef>
                <a:spcPts val="0"/>
              </a:spcBef>
              <a:spcAft>
                <a:spcPts val="0"/>
              </a:spcAft>
              <a:buSzPts val="1100"/>
              <a:buChar char="●"/>
            </a:pPr>
            <a:r>
              <a:rPr lang="en" sz="1100">
                <a:uFill>
                  <a:noFill/>
                </a:uFill>
                <a:hlinkClick r:id="rId4"/>
              </a:rPr>
              <a:t>Hand drawn christmas element collection</a:t>
            </a:r>
            <a:r>
              <a:rPr lang="en" sz="1100">
                <a:uFill>
                  <a:noFill/>
                </a:uFill>
                <a:hlinkClick r:id="rId5"/>
              </a:rPr>
              <a:t> </a:t>
            </a:r>
            <a:endParaRPr sz="1100"/>
          </a:p>
          <a:p>
            <a:pPr indent="-298450" lvl="0" marL="457200" rtl="0" algn="l">
              <a:lnSpc>
                <a:spcPct val="115000"/>
              </a:lnSpc>
              <a:spcBef>
                <a:spcPts val="0"/>
              </a:spcBef>
              <a:spcAft>
                <a:spcPts val="0"/>
              </a:spcAft>
              <a:buSzPts val="1100"/>
              <a:buChar char="●"/>
            </a:pPr>
            <a:r>
              <a:rPr lang="en" sz="1100">
                <a:uFill>
                  <a:noFill/>
                </a:uFill>
                <a:hlinkClick r:id="rId6"/>
              </a:rPr>
              <a:t>Hand drawn christmas element collection</a:t>
            </a:r>
            <a:r>
              <a:rPr lang="en" sz="1100">
                <a:uFill>
                  <a:noFill/>
                </a:uFill>
                <a:hlinkClick r:id="rId7"/>
              </a:rPr>
              <a:t> </a:t>
            </a:r>
            <a:endParaRPr sz="1100"/>
          </a:p>
          <a:p>
            <a:pPr indent="-298450" lvl="0" marL="457200" rtl="0" algn="l">
              <a:lnSpc>
                <a:spcPct val="115000"/>
              </a:lnSpc>
              <a:spcBef>
                <a:spcPts val="0"/>
              </a:spcBef>
              <a:spcAft>
                <a:spcPts val="0"/>
              </a:spcAft>
              <a:buSzPts val="1100"/>
              <a:buChar char="●"/>
            </a:pPr>
            <a:r>
              <a:rPr lang="en" sz="1100">
                <a:uFill>
                  <a:noFill/>
                </a:uFill>
                <a:hlinkClick r:id="rId8"/>
              </a:rPr>
              <a:t>Hand drawn christmas element collection</a:t>
            </a:r>
            <a:r>
              <a:rPr lang="en" sz="1100">
                <a:uFill>
                  <a:noFill/>
                </a:uFill>
                <a:hlinkClick r:id="rId9"/>
              </a:rPr>
              <a:t> </a:t>
            </a:r>
            <a:endParaRPr sz="1100"/>
          </a:p>
          <a:p>
            <a:pPr indent="-298450" lvl="0" marL="457200" rtl="0" algn="l">
              <a:lnSpc>
                <a:spcPct val="115000"/>
              </a:lnSpc>
              <a:spcBef>
                <a:spcPts val="0"/>
              </a:spcBef>
              <a:spcAft>
                <a:spcPts val="0"/>
              </a:spcAft>
              <a:buSzPts val="1100"/>
              <a:buChar char="●"/>
            </a:pPr>
            <a:r>
              <a:rPr lang="en" sz="1100">
                <a:uFill>
                  <a:noFill/>
                </a:uFill>
                <a:hlinkClick r:id="rId10"/>
              </a:rPr>
              <a:t>Hand drawn christmas element collection</a:t>
            </a:r>
            <a:r>
              <a:rPr lang="en" sz="1100">
                <a:uFill>
                  <a:noFill/>
                </a:uFill>
                <a:hlinkClick r:id="rId11"/>
              </a:rPr>
              <a:t> </a:t>
            </a:r>
            <a:endParaRPr sz="1100"/>
          </a:p>
          <a:p>
            <a:pPr indent="-298450" lvl="0" marL="457200" rtl="0" algn="l">
              <a:lnSpc>
                <a:spcPct val="115000"/>
              </a:lnSpc>
              <a:spcBef>
                <a:spcPts val="0"/>
              </a:spcBef>
              <a:spcAft>
                <a:spcPts val="0"/>
              </a:spcAft>
              <a:buSzPts val="1100"/>
              <a:buChar char="●"/>
            </a:pPr>
            <a:r>
              <a:rPr lang="en" sz="1100">
                <a:uFill>
                  <a:noFill/>
                </a:uFill>
                <a:hlinkClick r:id="rId12"/>
              </a:rPr>
              <a:t>Peeping out christmas characters background</a:t>
            </a:r>
            <a:endParaRPr sz="1100"/>
          </a:p>
          <a:p>
            <a:pPr indent="-298450" lvl="0" marL="457200" rtl="0" algn="l">
              <a:lnSpc>
                <a:spcPct val="115000"/>
              </a:lnSpc>
              <a:spcBef>
                <a:spcPts val="0"/>
              </a:spcBef>
              <a:spcAft>
                <a:spcPts val="0"/>
              </a:spcAft>
              <a:buSzPts val="1100"/>
              <a:buChar char="●"/>
            </a:pPr>
            <a:r>
              <a:rPr lang="en" sz="1100">
                <a:uFill>
                  <a:noFill/>
                </a:uFill>
                <a:hlinkClick r:id="rId13"/>
              </a:rPr>
              <a:t>Watercolor winter landscape with trees</a:t>
            </a:r>
            <a:endParaRPr sz="1100"/>
          </a:p>
          <a:p>
            <a:pPr indent="-298450" lvl="0" marL="457200" rtl="0" algn="l">
              <a:lnSpc>
                <a:spcPct val="115000"/>
              </a:lnSpc>
              <a:spcBef>
                <a:spcPts val="0"/>
              </a:spcBef>
              <a:spcAft>
                <a:spcPts val="0"/>
              </a:spcAft>
              <a:buSzPts val="1100"/>
              <a:buChar char="●"/>
            </a:pPr>
            <a:r>
              <a:rPr lang="en" sz="1100">
                <a:uFill>
                  <a:noFill/>
                </a:uFill>
                <a:hlinkClick r:id="rId14"/>
              </a:rPr>
              <a:t>Cloud computing infographic</a:t>
            </a:r>
            <a:endParaRPr sz="1100"/>
          </a:p>
          <a:p>
            <a:pPr indent="-298450" lvl="0" marL="457200" rtl="0" algn="l">
              <a:lnSpc>
                <a:spcPct val="115000"/>
              </a:lnSpc>
              <a:spcBef>
                <a:spcPts val="0"/>
              </a:spcBef>
              <a:spcAft>
                <a:spcPts val="0"/>
              </a:spcAft>
              <a:buSzPts val="1100"/>
              <a:buChar char="●"/>
            </a:pPr>
            <a:r>
              <a:rPr lang="en" sz="1100">
                <a:uFill>
                  <a:noFill/>
                </a:uFill>
                <a:hlinkClick r:id="rId15"/>
              </a:rPr>
              <a:t>Christmas element collection flat design</a:t>
            </a:r>
            <a:endParaRPr sz="1100"/>
          </a:p>
        </p:txBody>
      </p:sp>
      <p:sp>
        <p:nvSpPr>
          <p:cNvPr id="5182" name="Google Shape;5182;p119"/>
          <p:cNvSpPr txBox="1"/>
          <p:nvPr>
            <p:ph idx="4294967295" type="subTitle"/>
          </p:nvPr>
        </p:nvSpPr>
        <p:spPr>
          <a:xfrm>
            <a:off x="1152475" y="1018500"/>
            <a:ext cx="6839100" cy="37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Vectors</a:t>
            </a:r>
            <a:endParaRPr b="1" sz="1400"/>
          </a:p>
        </p:txBody>
      </p:sp>
      <p:sp>
        <p:nvSpPr>
          <p:cNvPr id="5183" name="Google Shape;5183;p119"/>
          <p:cNvSpPr/>
          <p:nvPr/>
        </p:nvSpPr>
        <p:spPr>
          <a:xfrm flipH="1">
            <a:off x="5868800" y="1836667"/>
            <a:ext cx="3275190" cy="3306823"/>
          </a:xfrm>
          <a:custGeom>
            <a:rect b="b" l="l" r="r" t="t"/>
            <a:pathLst>
              <a:path extrusionOk="0" h="103177" w="102190">
                <a:moveTo>
                  <a:pt x="0" y="1"/>
                </a:moveTo>
                <a:lnTo>
                  <a:pt x="0" y="103176"/>
                </a:lnTo>
                <a:lnTo>
                  <a:pt x="102190" y="103176"/>
                </a:lnTo>
                <a:cubicBezTo>
                  <a:pt x="99165" y="93535"/>
                  <a:pt x="89708" y="78531"/>
                  <a:pt x="59950" y="78531"/>
                </a:cubicBezTo>
                <a:cubicBezTo>
                  <a:pt x="25865" y="78531"/>
                  <a:pt x="21671" y="53067"/>
                  <a:pt x="21487" y="41706"/>
                </a:cubicBezTo>
                <a:cubicBezTo>
                  <a:pt x="21404" y="34939"/>
                  <a:pt x="20201" y="28222"/>
                  <a:pt x="17912" y="21839"/>
                </a:cubicBezTo>
                <a:cubicBezTo>
                  <a:pt x="14720" y="13017"/>
                  <a:pt x="9156" y="28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19"/>
          <p:cNvSpPr txBox="1"/>
          <p:nvPr>
            <p:ph idx="4294967295" type="subTitle"/>
          </p:nvPr>
        </p:nvSpPr>
        <p:spPr>
          <a:xfrm>
            <a:off x="1152525" y="3929700"/>
            <a:ext cx="6839100" cy="671100"/>
          </a:xfrm>
          <a:prstGeom prst="rect">
            <a:avLst/>
          </a:prstGeom>
        </p:spPr>
        <p:txBody>
          <a:bodyPr anchorCtr="0" anchor="t" bIns="91425" lIns="91425" spcFirstLastPara="1" rIns="91425" wrap="square" tIns="91425">
            <a:noAutofit/>
          </a:bodyPr>
          <a:lstStyle/>
          <a:p>
            <a:pPr indent="-298450" lvl="0" marL="457200" marR="0" rtl="0" algn="l">
              <a:lnSpc>
                <a:spcPct val="115000"/>
              </a:lnSpc>
              <a:spcBef>
                <a:spcPts val="0"/>
              </a:spcBef>
              <a:spcAft>
                <a:spcPts val="0"/>
              </a:spcAft>
              <a:buSzPts val="1100"/>
              <a:buChar char="●"/>
            </a:pPr>
            <a:r>
              <a:rPr lang="en" sz="1100">
                <a:uFill>
                  <a:noFill/>
                </a:uFill>
                <a:hlinkClick r:id="rId16"/>
              </a:rPr>
              <a:t>Woman holding big bauble hand</a:t>
            </a:r>
            <a:endParaRPr sz="1100"/>
          </a:p>
          <a:p>
            <a:pPr indent="-298450" lvl="0" marL="457200" marR="0" rtl="0" algn="l">
              <a:lnSpc>
                <a:spcPct val="115000"/>
              </a:lnSpc>
              <a:spcBef>
                <a:spcPts val="0"/>
              </a:spcBef>
              <a:spcAft>
                <a:spcPts val="0"/>
              </a:spcAft>
              <a:buSzPts val="1100"/>
              <a:buChar char="●"/>
            </a:pPr>
            <a:r>
              <a:rPr lang="en" sz="1100">
                <a:uFill>
                  <a:noFill/>
                </a:uFill>
                <a:hlinkClick r:id="rId17"/>
              </a:rPr>
              <a:t>Person legs snow</a:t>
            </a:r>
            <a:endParaRPr sz="1100"/>
          </a:p>
        </p:txBody>
      </p:sp>
      <p:sp>
        <p:nvSpPr>
          <p:cNvPr id="5185" name="Google Shape;5185;p119"/>
          <p:cNvSpPr txBox="1"/>
          <p:nvPr>
            <p:ph idx="4294967295" type="subTitle"/>
          </p:nvPr>
        </p:nvSpPr>
        <p:spPr>
          <a:xfrm>
            <a:off x="1051750" y="3474150"/>
            <a:ext cx="6839100" cy="37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Photos</a:t>
            </a:r>
            <a:endParaRPr b="1" sz="1400"/>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9" name="Shape 5189"/>
        <p:cNvGrpSpPr/>
        <p:nvPr/>
      </p:nvGrpSpPr>
      <p:grpSpPr>
        <a:xfrm>
          <a:off x="0" y="0"/>
          <a:ext cx="0" cy="0"/>
          <a:chOff x="0" y="0"/>
          <a:chExt cx="0" cy="0"/>
        </a:xfrm>
      </p:grpSpPr>
      <p:sp>
        <p:nvSpPr>
          <p:cNvPr id="5190" name="Google Shape;5190;p12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 </a:t>
            </a:r>
            <a:endParaRPr/>
          </a:p>
        </p:txBody>
      </p:sp>
      <p:sp>
        <p:nvSpPr>
          <p:cNvPr id="5191" name="Google Shape;5191;p120"/>
          <p:cNvSpPr txBox="1"/>
          <p:nvPr>
            <p:ph idx="1" type="subTitle"/>
          </p:nvPr>
        </p:nvSpPr>
        <p:spPr>
          <a:xfrm>
            <a:off x="719875" y="975825"/>
            <a:ext cx="7704000" cy="362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400">
                <a:latin typeface="Merriweather"/>
                <a:ea typeface="Merriweather"/>
                <a:cs typeface="Merriweather"/>
                <a:sym typeface="Merriweather"/>
              </a:rPr>
              <a:t>Vector</a:t>
            </a:r>
            <a:endParaRPr b="1" sz="1400">
              <a:latin typeface="Merriweather"/>
              <a:ea typeface="Merriweather"/>
              <a:cs typeface="Merriweather"/>
              <a:sym typeface="Merriweather"/>
            </a:endParaRPr>
          </a:p>
          <a:p>
            <a:pPr indent="-317500" lvl="0" marL="457200" rtl="0" algn="l">
              <a:spcBef>
                <a:spcPts val="0"/>
              </a:spcBef>
              <a:spcAft>
                <a:spcPts val="0"/>
              </a:spcAft>
              <a:buSzPts val="1400"/>
              <a:buChar char="●"/>
            </a:pPr>
            <a:r>
              <a:rPr lang="en">
                <a:uFill>
                  <a:noFill/>
                </a:uFill>
                <a:hlinkClick r:id="rId3"/>
              </a:rPr>
              <a:t>Hand drawn christmas background </a:t>
            </a:r>
            <a:endParaRPr/>
          </a:p>
          <a:p>
            <a:pPr indent="-317500" lvl="0" marL="457200" rtl="0" algn="l">
              <a:spcBef>
                <a:spcPts val="0"/>
              </a:spcBef>
              <a:spcAft>
                <a:spcPts val="0"/>
              </a:spcAft>
              <a:buSzPts val="1400"/>
              <a:buChar char="●"/>
            </a:pPr>
            <a:r>
              <a:rPr lang="en">
                <a:uFill>
                  <a:noFill/>
                </a:uFill>
                <a:hlinkClick r:id="rId4"/>
              </a:rPr>
              <a:t>Hand drawn christmas elements collection</a:t>
            </a:r>
            <a:endParaRPr/>
          </a:p>
          <a:p>
            <a:pPr indent="-317500" lvl="0" marL="457200" rtl="0" algn="l">
              <a:spcBef>
                <a:spcPts val="0"/>
              </a:spcBef>
              <a:spcAft>
                <a:spcPts val="0"/>
              </a:spcAft>
              <a:buSzPts val="1400"/>
              <a:buChar char="●"/>
            </a:pPr>
            <a:r>
              <a:rPr lang="en">
                <a:uFill>
                  <a:noFill/>
                </a:uFill>
                <a:hlinkClick r:id="rId5"/>
              </a:rPr>
              <a:t>Autumn card with organic shapes</a:t>
            </a:r>
            <a:endParaRPr/>
          </a:p>
          <a:p>
            <a:pPr indent="-317500" lvl="0" marL="457200" rtl="0" algn="l">
              <a:spcBef>
                <a:spcPts val="0"/>
              </a:spcBef>
              <a:spcAft>
                <a:spcPts val="0"/>
              </a:spcAft>
              <a:buSzPts val="1400"/>
              <a:buChar char="●"/>
            </a:pPr>
            <a:r>
              <a:rPr lang="en">
                <a:uFill>
                  <a:noFill/>
                </a:uFill>
                <a:hlinkClick r:id="rId6"/>
              </a:rPr>
              <a:t>Collection of christmas infographics</a:t>
            </a:r>
            <a:endParaRPr/>
          </a:p>
          <a:p>
            <a:pPr indent="-317500" lvl="0" marL="457200" rtl="0" algn="l">
              <a:spcBef>
                <a:spcPts val="0"/>
              </a:spcBef>
              <a:spcAft>
                <a:spcPts val="0"/>
              </a:spcAft>
              <a:buSzPts val="1400"/>
              <a:buChar char="●"/>
            </a:pPr>
            <a:r>
              <a:rPr lang="en">
                <a:uFill>
                  <a:noFill/>
                </a:uFill>
                <a:hlinkClick r:id="rId7"/>
              </a:rPr>
              <a:t>Collection of christmas infographics </a:t>
            </a:r>
            <a:endParaRPr/>
          </a:p>
          <a:p>
            <a:pPr indent="-317500" lvl="0" marL="457200" rtl="0" algn="l">
              <a:spcBef>
                <a:spcPts val="0"/>
              </a:spcBef>
              <a:spcAft>
                <a:spcPts val="0"/>
              </a:spcAft>
              <a:buSzPts val="1400"/>
              <a:buChar char="●"/>
            </a:pPr>
            <a:r>
              <a:rPr lang="en">
                <a:uFill>
                  <a:noFill/>
                </a:uFill>
                <a:hlinkClick r:id="rId8"/>
              </a:rPr>
              <a:t>Collection of christmas infographics </a:t>
            </a:r>
            <a:endParaRPr/>
          </a:p>
          <a:p>
            <a:pPr indent="-317500" lvl="0" marL="457200" rtl="0" algn="l">
              <a:lnSpc>
                <a:spcPct val="115000"/>
              </a:lnSpc>
              <a:spcBef>
                <a:spcPts val="0"/>
              </a:spcBef>
              <a:spcAft>
                <a:spcPts val="0"/>
              </a:spcAft>
              <a:buSzPts val="1400"/>
              <a:buChar char="●"/>
            </a:pPr>
            <a:r>
              <a:rPr lang="en">
                <a:uFill>
                  <a:noFill/>
                </a:uFill>
                <a:hlinkClick r:id="rId9"/>
              </a:rPr>
              <a:t>Collection of christmas infographics</a:t>
            </a:r>
            <a:endParaRPr/>
          </a:p>
          <a:p>
            <a:pPr indent="0" lvl="0" marL="0" rtl="0" algn="l">
              <a:spcBef>
                <a:spcPts val="0"/>
              </a:spcBef>
              <a:spcAft>
                <a:spcPts val="0"/>
              </a:spcAft>
              <a:buNone/>
            </a:pPr>
            <a:r>
              <a:rPr b="1" lang="en" sz="1400">
                <a:latin typeface="Merriweather"/>
                <a:ea typeface="Merriweather"/>
                <a:cs typeface="Merriweather"/>
                <a:sym typeface="Merriweather"/>
              </a:rPr>
              <a:t>Photo</a:t>
            </a:r>
            <a:endParaRPr b="1" sz="1400">
              <a:latin typeface="Merriweather"/>
              <a:ea typeface="Merriweather"/>
              <a:cs typeface="Merriweather"/>
              <a:sym typeface="Merriweather"/>
            </a:endParaRPr>
          </a:p>
          <a:p>
            <a:pPr indent="-317500" lvl="0" marL="457200" rtl="0" algn="l">
              <a:spcBef>
                <a:spcPts val="0"/>
              </a:spcBef>
              <a:spcAft>
                <a:spcPts val="0"/>
              </a:spcAft>
              <a:buSzPts val="1400"/>
              <a:buChar char="●"/>
            </a:pPr>
            <a:r>
              <a:rPr lang="en">
                <a:uFill>
                  <a:noFill/>
                </a:uFill>
                <a:hlinkClick r:id="rId10"/>
              </a:rPr>
              <a:t>Close-up view of snowman concept</a:t>
            </a:r>
            <a:endParaRPr/>
          </a:p>
          <a:p>
            <a:pPr indent="-317500" lvl="0" marL="457200" rtl="0" algn="l">
              <a:spcBef>
                <a:spcPts val="0"/>
              </a:spcBef>
              <a:spcAft>
                <a:spcPts val="0"/>
              </a:spcAft>
              <a:buSzPts val="1400"/>
              <a:buChar char="●"/>
            </a:pPr>
            <a:r>
              <a:rPr lang="en">
                <a:uFill>
                  <a:noFill/>
                </a:uFill>
                <a:hlinkClick r:id="rId11"/>
              </a:rPr>
              <a:t>Woman blowing snow from hands</a:t>
            </a:r>
            <a:endParaRPr/>
          </a:p>
          <a:p>
            <a:pPr indent="-317500" lvl="0" marL="457200" rtl="0" algn="l">
              <a:spcBef>
                <a:spcPts val="0"/>
              </a:spcBef>
              <a:spcAft>
                <a:spcPts val="0"/>
              </a:spcAft>
              <a:buSzPts val="1400"/>
              <a:buChar char="●"/>
            </a:pPr>
            <a:r>
              <a:rPr lang="en">
                <a:uFill>
                  <a:noFill/>
                </a:uFill>
                <a:hlinkClick r:id="rId12"/>
              </a:rPr>
              <a:t>Smiley man using his smartphone at home</a:t>
            </a:r>
            <a:endParaRPr/>
          </a:p>
          <a:p>
            <a:pPr indent="-317500" lvl="0" marL="457200" rtl="0" algn="l">
              <a:spcBef>
                <a:spcPts val="0"/>
              </a:spcBef>
              <a:spcAft>
                <a:spcPts val="0"/>
              </a:spcAft>
              <a:buSzPts val="1400"/>
              <a:buChar char="●"/>
            </a:pPr>
            <a:r>
              <a:rPr lang="en">
                <a:uFill>
                  <a:noFill/>
                </a:uFill>
                <a:hlinkClick r:id="rId13"/>
              </a:rPr>
              <a:t>Medium shot woman with backpack</a:t>
            </a:r>
            <a:endParaRPr sz="1200">
              <a:highlight>
                <a:srgbClr val="FFFFFF"/>
              </a:highlight>
              <a:latin typeface="Proxima Nova"/>
              <a:ea typeface="Proxima Nova"/>
              <a:cs typeface="Proxima Nova"/>
              <a:sym typeface="Proxima Nova"/>
            </a:endParaRPr>
          </a:p>
          <a:p>
            <a:pPr indent="-317500" lvl="0" marL="457200" rtl="0" algn="l">
              <a:lnSpc>
                <a:spcPct val="115000"/>
              </a:lnSpc>
              <a:spcBef>
                <a:spcPts val="0"/>
              </a:spcBef>
              <a:spcAft>
                <a:spcPts val="0"/>
              </a:spcAft>
              <a:buSzPts val="1400"/>
              <a:buChar char="●"/>
            </a:pPr>
            <a:r>
              <a:rPr lang="en">
                <a:uFill>
                  <a:noFill/>
                </a:uFill>
                <a:hlinkClick r:id="rId14"/>
              </a:rPr>
              <a:t>Medium shot woman posing outdoors</a:t>
            </a:r>
            <a:endParaRPr/>
          </a:p>
          <a:p>
            <a:pPr indent="0" lvl="0" marL="0" rtl="0" algn="l">
              <a:spcBef>
                <a:spcPts val="0"/>
              </a:spcBef>
              <a:spcAft>
                <a:spcPts val="0"/>
              </a:spcAft>
              <a:buNone/>
            </a:pPr>
            <a:r>
              <a:rPr b="1" lang="en" sz="1400">
                <a:latin typeface="Merriweather"/>
                <a:ea typeface="Merriweather"/>
                <a:cs typeface="Merriweather"/>
                <a:sym typeface="Merriweather"/>
              </a:rPr>
              <a:t>Icon</a:t>
            </a:r>
            <a:endParaRPr b="1" sz="1400">
              <a:latin typeface="Merriweather"/>
              <a:ea typeface="Merriweather"/>
              <a:cs typeface="Merriweather"/>
              <a:sym typeface="Merriweather"/>
            </a:endParaRPr>
          </a:p>
          <a:p>
            <a:pPr indent="-317500" lvl="0" marL="457200" rtl="0" algn="l">
              <a:spcBef>
                <a:spcPts val="0"/>
              </a:spcBef>
              <a:spcAft>
                <a:spcPts val="0"/>
              </a:spcAft>
              <a:buSzPts val="1400"/>
              <a:buChar char="●"/>
            </a:pPr>
            <a:r>
              <a:rPr lang="en">
                <a:uFill>
                  <a:noFill/>
                </a:uFill>
                <a:hlinkClick r:id="rId15"/>
              </a:rPr>
              <a:t>Christmas Icon Pack</a:t>
            </a:r>
            <a:endParaRPr b="1" sz="1400">
              <a:latin typeface="Merriweather"/>
              <a:ea typeface="Merriweather"/>
              <a:cs typeface="Merriweather"/>
              <a:sym typeface="Merriweather"/>
            </a:endParaRPr>
          </a:p>
          <a:p>
            <a:pPr indent="0" lvl="0" marL="0" rtl="0" algn="l">
              <a:spcBef>
                <a:spcPts val="0"/>
              </a:spcBef>
              <a:spcAft>
                <a:spcPts val="0"/>
              </a:spcAft>
              <a:buNone/>
            </a:pPr>
            <a:r>
              <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95" name="Shape 5195"/>
        <p:cNvGrpSpPr/>
        <p:nvPr/>
      </p:nvGrpSpPr>
      <p:grpSpPr>
        <a:xfrm>
          <a:off x="0" y="0"/>
          <a:ext cx="0" cy="0"/>
          <a:chOff x="0" y="0"/>
          <a:chExt cx="0" cy="0"/>
        </a:xfrm>
      </p:grpSpPr>
      <p:sp>
        <p:nvSpPr>
          <p:cNvPr id="5196" name="Google Shape;5196;p12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197" name="Google Shape;5197;p12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198" name="Google Shape;5198;p12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Merriweather</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(https://fonts.google.com/specimen/Merriweather)</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Merriweather Sans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(https://fonts.google.com/specimen/Merriweather+Sans)</a:t>
            </a:r>
            <a:endParaRPr>
              <a:solidFill>
                <a:srgbClr val="FFFFFF"/>
              </a:solidFill>
              <a:latin typeface="Arial"/>
              <a:ea typeface="Arial"/>
              <a:cs typeface="Arial"/>
              <a:sym typeface="Arial"/>
            </a:endParaRPr>
          </a:p>
        </p:txBody>
      </p:sp>
      <p:sp>
        <p:nvSpPr>
          <p:cNvPr id="5199" name="Google Shape;5199;p121"/>
          <p:cNvSpPr/>
          <p:nvPr/>
        </p:nvSpPr>
        <p:spPr>
          <a:xfrm>
            <a:off x="2052638" y="3498875"/>
            <a:ext cx="791400" cy="754200"/>
          </a:xfrm>
          <a:prstGeom prst="roundRect">
            <a:avLst>
              <a:gd fmla="val 16667" name="adj"/>
            </a:avLst>
          </a:prstGeom>
          <a:solidFill>
            <a:schemeClr val="accen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1"/>
          <p:cNvSpPr/>
          <p:nvPr/>
        </p:nvSpPr>
        <p:spPr>
          <a:xfrm>
            <a:off x="3114457" y="3498875"/>
            <a:ext cx="791400" cy="754200"/>
          </a:xfrm>
          <a:prstGeom prst="roundRect">
            <a:avLst>
              <a:gd fmla="val 16667" name="adj"/>
            </a:avLst>
          </a:pr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1"/>
          <p:cNvSpPr/>
          <p:nvPr/>
        </p:nvSpPr>
        <p:spPr>
          <a:xfrm>
            <a:off x="4176277" y="3498875"/>
            <a:ext cx="791400" cy="754200"/>
          </a:xfrm>
          <a:prstGeom prst="roundRect">
            <a:avLst>
              <a:gd fmla="val 16667" name="adj"/>
            </a:avLst>
          </a:pr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1"/>
          <p:cNvSpPr/>
          <p:nvPr/>
        </p:nvSpPr>
        <p:spPr>
          <a:xfrm>
            <a:off x="990813" y="349887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1"/>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#932e4d</a:t>
            </a:r>
            <a:endParaRPr sz="1000">
              <a:solidFill>
                <a:srgbClr val="FFFFFF"/>
              </a:solidFill>
            </a:endParaRPr>
          </a:p>
        </p:txBody>
      </p:sp>
      <p:sp>
        <p:nvSpPr>
          <p:cNvPr id="5204" name="Google Shape;5204;p121"/>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#e54e69</a:t>
            </a:r>
            <a:endParaRPr sz="1000">
              <a:solidFill>
                <a:srgbClr val="FFFFFF"/>
              </a:solidFill>
            </a:endParaRPr>
          </a:p>
        </p:txBody>
      </p:sp>
      <p:sp>
        <p:nvSpPr>
          <p:cNvPr id="5205" name="Google Shape;5205;p121"/>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#00b6bb</a:t>
            </a:r>
            <a:endParaRPr sz="1000">
              <a:solidFill>
                <a:srgbClr val="FFFFFF"/>
              </a:solidFill>
            </a:endParaRPr>
          </a:p>
        </p:txBody>
      </p:sp>
      <p:sp>
        <p:nvSpPr>
          <p:cNvPr id="5206" name="Google Shape;5206;p121"/>
          <p:cNvSpPr txBox="1"/>
          <p:nvPr/>
        </p:nvSpPr>
        <p:spPr>
          <a:xfrm>
            <a:off x="9908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#d1dbe0</a:t>
            </a:r>
            <a:endParaRPr sz="1000">
              <a:solidFill>
                <a:srgbClr val="FFFFFF"/>
              </a:solidFill>
            </a:endParaRPr>
          </a:p>
        </p:txBody>
      </p:sp>
      <p:sp>
        <p:nvSpPr>
          <p:cNvPr id="5207" name="Google Shape;5207;p121"/>
          <p:cNvSpPr/>
          <p:nvPr/>
        </p:nvSpPr>
        <p:spPr>
          <a:xfrm>
            <a:off x="5238113" y="3498875"/>
            <a:ext cx="791400" cy="754200"/>
          </a:xfrm>
          <a:prstGeom prst="roundRect">
            <a:avLst>
              <a:gd fmla="val 16667" name="adj"/>
            </a:avLst>
          </a:prstGeom>
          <a:solidFill>
            <a:schemeClr val="accent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1"/>
          <p:cNvSpPr/>
          <p:nvPr/>
        </p:nvSpPr>
        <p:spPr>
          <a:xfrm>
            <a:off x="6299932" y="3498875"/>
            <a:ext cx="791400" cy="754200"/>
          </a:xfrm>
          <a:prstGeom prst="roundRect">
            <a:avLst>
              <a:gd fmla="val 16667" name="adj"/>
            </a:avLst>
          </a:pr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1"/>
          <p:cNvSpPr/>
          <p:nvPr/>
        </p:nvSpPr>
        <p:spPr>
          <a:xfrm>
            <a:off x="7361752" y="3498875"/>
            <a:ext cx="791400" cy="754200"/>
          </a:xfrm>
          <a:prstGeom prst="roundRect">
            <a:avLst>
              <a:gd fmla="val 16667" name="adj"/>
            </a:avLst>
          </a:prstGeom>
          <a:solidFill>
            <a:schemeClr val="accent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1"/>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#ffbb4d</a:t>
            </a:r>
            <a:endParaRPr sz="1000">
              <a:solidFill>
                <a:srgbClr val="FFFFFF"/>
              </a:solidFill>
            </a:endParaRPr>
          </a:p>
        </p:txBody>
      </p:sp>
      <p:sp>
        <p:nvSpPr>
          <p:cNvPr id="5211" name="Google Shape;5211;p121"/>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#727c14</a:t>
            </a:r>
            <a:endParaRPr sz="1000">
              <a:solidFill>
                <a:srgbClr val="FFFFFF"/>
              </a:solidFill>
            </a:endParaRPr>
          </a:p>
        </p:txBody>
      </p:sp>
      <p:sp>
        <p:nvSpPr>
          <p:cNvPr id="5212" name="Google Shape;5212;p121"/>
          <p:cNvSpPr txBox="1"/>
          <p:nvPr/>
        </p:nvSpPr>
        <p:spPr>
          <a:xfrm>
            <a:off x="73617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#d48442</a:t>
            </a:r>
            <a:endParaRPr sz="1000">
              <a:solidFill>
                <a:srgbClr val="FFFFFF"/>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16" name="Shape 5216"/>
        <p:cNvGrpSpPr/>
        <p:nvPr/>
      </p:nvGrpSpPr>
      <p:grpSpPr>
        <a:xfrm>
          <a:off x="0" y="0"/>
          <a:ext cx="0" cy="0"/>
          <a:chOff x="0" y="0"/>
          <a:chExt cx="0" cy="0"/>
        </a:xfrm>
      </p:grpSpPr>
      <p:sp>
        <p:nvSpPr>
          <p:cNvPr id="5217" name="Google Shape;5217;p122"/>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5218" name="Google Shape;5218;p122"/>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5219" name="Google Shape;5219;p12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5220" name="Google Shape;5220;p122"/>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5221" name="Google Shape;5221;p122"/>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5222" name="Google Shape;5222;p122"/>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5223" name="Google Shape;5223;p122"/>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5224" name="Google Shape;5224;p122"/>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5225" name="Google Shape;5225;p122"/>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5226" name="Google Shape;5226;p122"/>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5227" name="Google Shape;5227;p122"/>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5228" name="Google Shape;5228;p122"/>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32" name="Shape 5232"/>
        <p:cNvGrpSpPr/>
        <p:nvPr/>
      </p:nvGrpSpPr>
      <p:grpSpPr>
        <a:xfrm>
          <a:off x="0" y="0"/>
          <a:ext cx="0" cy="0"/>
          <a:chOff x="0" y="0"/>
          <a:chExt cx="0" cy="0"/>
        </a:xfrm>
      </p:grpSpPr>
      <p:sp>
        <p:nvSpPr>
          <p:cNvPr id="5233" name="Google Shape;5233;p123"/>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5234" name="Google Shape;5234;p123"/>
          <p:cNvGrpSpPr/>
          <p:nvPr/>
        </p:nvGrpSpPr>
        <p:grpSpPr>
          <a:xfrm>
            <a:off x="5156078" y="3085736"/>
            <a:ext cx="474294" cy="551291"/>
            <a:chOff x="4727025" y="1332775"/>
            <a:chExt cx="59900" cy="69625"/>
          </a:xfrm>
        </p:grpSpPr>
        <p:sp>
          <p:nvSpPr>
            <p:cNvPr id="5235" name="Google Shape;5235;p12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123"/>
          <p:cNvGrpSpPr/>
          <p:nvPr/>
        </p:nvGrpSpPr>
        <p:grpSpPr>
          <a:xfrm>
            <a:off x="5769734" y="2314340"/>
            <a:ext cx="555653" cy="557031"/>
            <a:chOff x="4820425" y="1329900"/>
            <a:chExt cx="70175" cy="70350"/>
          </a:xfrm>
        </p:grpSpPr>
        <p:sp>
          <p:nvSpPr>
            <p:cNvPr id="5238" name="Google Shape;5238;p12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2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123"/>
          <p:cNvGrpSpPr/>
          <p:nvPr/>
        </p:nvGrpSpPr>
        <p:grpSpPr>
          <a:xfrm>
            <a:off x="6396103" y="2318845"/>
            <a:ext cx="582574" cy="533871"/>
            <a:chOff x="4903200" y="1331525"/>
            <a:chExt cx="73575" cy="67425"/>
          </a:xfrm>
        </p:grpSpPr>
        <p:sp>
          <p:nvSpPr>
            <p:cNvPr id="5243" name="Google Shape;5243;p12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123"/>
          <p:cNvGrpSpPr/>
          <p:nvPr/>
        </p:nvGrpSpPr>
        <p:grpSpPr>
          <a:xfrm>
            <a:off x="5755581" y="3078709"/>
            <a:ext cx="583960" cy="565345"/>
            <a:chOff x="4815575" y="1416800"/>
            <a:chExt cx="73750" cy="71400"/>
          </a:xfrm>
        </p:grpSpPr>
        <p:sp>
          <p:nvSpPr>
            <p:cNvPr id="5246" name="Google Shape;5246;p12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123"/>
          <p:cNvGrpSpPr/>
          <p:nvPr/>
        </p:nvGrpSpPr>
        <p:grpSpPr>
          <a:xfrm>
            <a:off x="6390362" y="3108896"/>
            <a:ext cx="589898" cy="504970"/>
            <a:chOff x="4902475" y="1418875"/>
            <a:chExt cx="74500" cy="63775"/>
          </a:xfrm>
        </p:grpSpPr>
        <p:sp>
          <p:nvSpPr>
            <p:cNvPr id="5250" name="Google Shape;5250;p12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123"/>
          <p:cNvGrpSpPr/>
          <p:nvPr/>
        </p:nvGrpSpPr>
        <p:grpSpPr>
          <a:xfrm>
            <a:off x="5765577" y="3826000"/>
            <a:ext cx="563967" cy="567127"/>
            <a:chOff x="4818100" y="1507675"/>
            <a:chExt cx="71225" cy="71625"/>
          </a:xfrm>
        </p:grpSpPr>
        <p:sp>
          <p:nvSpPr>
            <p:cNvPr id="5253" name="Google Shape;5253;p12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123"/>
          <p:cNvGrpSpPr/>
          <p:nvPr/>
        </p:nvGrpSpPr>
        <p:grpSpPr>
          <a:xfrm>
            <a:off x="5079075" y="3829461"/>
            <a:ext cx="628301" cy="588505"/>
            <a:chOff x="4721450" y="1509475"/>
            <a:chExt cx="79350" cy="74325"/>
          </a:xfrm>
        </p:grpSpPr>
        <p:sp>
          <p:nvSpPr>
            <p:cNvPr id="5258" name="Google Shape;5258;p12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123"/>
          <p:cNvGrpSpPr/>
          <p:nvPr/>
        </p:nvGrpSpPr>
        <p:grpSpPr>
          <a:xfrm>
            <a:off x="6424608" y="3814027"/>
            <a:ext cx="557038" cy="562772"/>
            <a:chOff x="4906800" y="1507500"/>
            <a:chExt cx="70350" cy="71075"/>
          </a:xfrm>
        </p:grpSpPr>
        <p:sp>
          <p:nvSpPr>
            <p:cNvPr id="5263" name="Google Shape;5263;p12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123"/>
          <p:cNvGrpSpPr/>
          <p:nvPr/>
        </p:nvGrpSpPr>
        <p:grpSpPr>
          <a:xfrm>
            <a:off x="4462216" y="2340963"/>
            <a:ext cx="517934" cy="517934"/>
            <a:chOff x="3736598" y="2170606"/>
            <a:chExt cx="404889" cy="404889"/>
          </a:xfrm>
        </p:grpSpPr>
        <p:sp>
          <p:nvSpPr>
            <p:cNvPr id="5269" name="Google Shape;5269;p12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2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123"/>
          <p:cNvGrpSpPr/>
          <p:nvPr/>
        </p:nvGrpSpPr>
        <p:grpSpPr>
          <a:xfrm>
            <a:off x="3729277" y="2341061"/>
            <a:ext cx="586986" cy="517740"/>
            <a:chOff x="3161917" y="2170682"/>
            <a:chExt cx="458870" cy="404737"/>
          </a:xfrm>
        </p:grpSpPr>
        <p:sp>
          <p:nvSpPr>
            <p:cNvPr id="5274" name="Google Shape;5274;p12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123"/>
          <p:cNvGrpSpPr/>
          <p:nvPr/>
        </p:nvGrpSpPr>
        <p:grpSpPr>
          <a:xfrm>
            <a:off x="3752299" y="3102400"/>
            <a:ext cx="540943" cy="517963"/>
            <a:chOff x="3179914" y="2889488"/>
            <a:chExt cx="422876" cy="404911"/>
          </a:xfrm>
        </p:grpSpPr>
        <p:sp>
          <p:nvSpPr>
            <p:cNvPr id="5278" name="Google Shape;5278;p12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123"/>
          <p:cNvGrpSpPr/>
          <p:nvPr/>
        </p:nvGrpSpPr>
        <p:grpSpPr>
          <a:xfrm>
            <a:off x="4453093" y="3102358"/>
            <a:ext cx="536180" cy="518047"/>
            <a:chOff x="3729467" y="2889422"/>
            <a:chExt cx="419153" cy="404977"/>
          </a:xfrm>
        </p:grpSpPr>
        <p:sp>
          <p:nvSpPr>
            <p:cNvPr id="5285" name="Google Shape;5285;p12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123"/>
          <p:cNvGrpSpPr/>
          <p:nvPr/>
        </p:nvGrpSpPr>
        <p:grpSpPr>
          <a:xfrm>
            <a:off x="1990126" y="3445787"/>
            <a:ext cx="965351" cy="134611"/>
            <a:chOff x="4411970" y="2962952"/>
            <a:chExt cx="706544" cy="104212"/>
          </a:xfrm>
        </p:grpSpPr>
        <p:sp>
          <p:nvSpPr>
            <p:cNvPr id="5293" name="Google Shape;5293;p12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123"/>
          <p:cNvGrpSpPr/>
          <p:nvPr/>
        </p:nvGrpSpPr>
        <p:grpSpPr>
          <a:xfrm>
            <a:off x="1990126" y="3041077"/>
            <a:ext cx="960158" cy="289172"/>
            <a:chOff x="4411970" y="2726085"/>
            <a:chExt cx="643107" cy="193659"/>
          </a:xfrm>
        </p:grpSpPr>
        <p:sp>
          <p:nvSpPr>
            <p:cNvPr id="5298" name="Google Shape;5298;p12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123"/>
          <p:cNvGrpSpPr/>
          <p:nvPr/>
        </p:nvGrpSpPr>
        <p:grpSpPr>
          <a:xfrm>
            <a:off x="998624" y="3295400"/>
            <a:ext cx="811503" cy="252584"/>
            <a:chOff x="4411970" y="4340222"/>
            <a:chExt cx="779467" cy="242683"/>
          </a:xfrm>
        </p:grpSpPr>
        <p:sp>
          <p:nvSpPr>
            <p:cNvPr id="5302" name="Google Shape;5302;p12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123"/>
          <p:cNvGrpSpPr/>
          <p:nvPr/>
        </p:nvGrpSpPr>
        <p:grpSpPr>
          <a:xfrm>
            <a:off x="1990126" y="2709308"/>
            <a:ext cx="965160" cy="216230"/>
            <a:chOff x="4411970" y="2468674"/>
            <a:chExt cx="747317" cy="167425"/>
          </a:xfrm>
        </p:grpSpPr>
        <p:sp>
          <p:nvSpPr>
            <p:cNvPr id="5306" name="Google Shape;5306;p12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8" name="Google Shape;5308;p12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9" name="Google Shape;5309;p123"/>
          <p:cNvGrpSpPr/>
          <p:nvPr/>
        </p:nvGrpSpPr>
        <p:grpSpPr>
          <a:xfrm>
            <a:off x="997692" y="2334687"/>
            <a:ext cx="1959041" cy="208784"/>
            <a:chOff x="6336019" y="3733725"/>
            <a:chExt cx="2566206" cy="351310"/>
          </a:xfrm>
        </p:grpSpPr>
        <p:sp>
          <p:nvSpPr>
            <p:cNvPr id="5310" name="Google Shape;5310;p12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123"/>
          <p:cNvGrpSpPr/>
          <p:nvPr/>
        </p:nvGrpSpPr>
        <p:grpSpPr>
          <a:xfrm>
            <a:off x="1990126" y="3950602"/>
            <a:ext cx="946551" cy="153200"/>
            <a:chOff x="4404545" y="3301592"/>
            <a:chExt cx="782403" cy="129272"/>
          </a:xfrm>
        </p:grpSpPr>
        <p:sp>
          <p:nvSpPr>
            <p:cNvPr id="5315" name="Google Shape;5315;p12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123"/>
          <p:cNvGrpSpPr/>
          <p:nvPr/>
        </p:nvGrpSpPr>
        <p:grpSpPr>
          <a:xfrm>
            <a:off x="1990126" y="3695937"/>
            <a:ext cx="962257" cy="139127"/>
            <a:chOff x="4411970" y="3131459"/>
            <a:chExt cx="710520" cy="117397"/>
          </a:xfrm>
        </p:grpSpPr>
        <p:sp>
          <p:nvSpPr>
            <p:cNvPr id="5318" name="Google Shape;5318;p12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320" name="Google Shape;5320;p12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1" name="Google Shape;5321;p123"/>
          <p:cNvGrpSpPr/>
          <p:nvPr/>
        </p:nvGrpSpPr>
        <p:grpSpPr>
          <a:xfrm>
            <a:off x="990271" y="3621603"/>
            <a:ext cx="823838" cy="458988"/>
            <a:chOff x="4411970" y="1801825"/>
            <a:chExt cx="734586" cy="409262"/>
          </a:xfrm>
        </p:grpSpPr>
        <p:sp>
          <p:nvSpPr>
            <p:cNvPr id="5322" name="Google Shape;5322;p12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123"/>
          <p:cNvGrpSpPr/>
          <p:nvPr/>
        </p:nvGrpSpPr>
        <p:grpSpPr>
          <a:xfrm>
            <a:off x="3095243" y="2339173"/>
            <a:ext cx="521514" cy="521514"/>
            <a:chOff x="5681300" y="2527788"/>
            <a:chExt cx="805800" cy="805800"/>
          </a:xfrm>
        </p:grpSpPr>
        <p:sp>
          <p:nvSpPr>
            <p:cNvPr id="5325" name="Google Shape;5325;p12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123"/>
          <p:cNvGrpSpPr/>
          <p:nvPr/>
        </p:nvGrpSpPr>
        <p:grpSpPr>
          <a:xfrm>
            <a:off x="3089483" y="3094865"/>
            <a:ext cx="533033" cy="533033"/>
            <a:chOff x="4049800" y="640400"/>
            <a:chExt cx="858900" cy="858900"/>
          </a:xfrm>
        </p:grpSpPr>
        <p:sp>
          <p:nvSpPr>
            <p:cNvPr id="5328" name="Google Shape;5328;p12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123"/>
          <p:cNvGrpSpPr/>
          <p:nvPr/>
        </p:nvGrpSpPr>
        <p:grpSpPr>
          <a:xfrm>
            <a:off x="3014966" y="3772543"/>
            <a:ext cx="682068" cy="682068"/>
            <a:chOff x="5080188" y="927900"/>
            <a:chExt cx="961200" cy="961200"/>
          </a:xfrm>
        </p:grpSpPr>
        <p:sp>
          <p:nvSpPr>
            <p:cNvPr id="5331" name="Google Shape;5331;p12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123"/>
          <p:cNvGrpSpPr/>
          <p:nvPr/>
        </p:nvGrpSpPr>
        <p:grpSpPr>
          <a:xfrm>
            <a:off x="4478465" y="3869234"/>
            <a:ext cx="505650" cy="504006"/>
            <a:chOff x="6039282" y="1042577"/>
            <a:chExt cx="734315" cy="731929"/>
          </a:xfrm>
        </p:grpSpPr>
        <p:sp>
          <p:nvSpPr>
            <p:cNvPr id="5340" name="Google Shape;5340;p12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123"/>
          <p:cNvGrpSpPr/>
          <p:nvPr/>
        </p:nvGrpSpPr>
        <p:grpSpPr>
          <a:xfrm>
            <a:off x="5091067" y="2298862"/>
            <a:ext cx="567744" cy="602136"/>
            <a:chOff x="1825800" y="1651625"/>
            <a:chExt cx="539989" cy="571775"/>
          </a:xfrm>
        </p:grpSpPr>
        <p:sp>
          <p:nvSpPr>
            <p:cNvPr id="5362" name="Google Shape;5362;p12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123"/>
          <p:cNvGrpSpPr/>
          <p:nvPr/>
        </p:nvGrpSpPr>
        <p:grpSpPr>
          <a:xfrm>
            <a:off x="3765995" y="3855579"/>
            <a:ext cx="508123" cy="507955"/>
            <a:chOff x="1897577" y="2802432"/>
            <a:chExt cx="492176" cy="492014"/>
          </a:xfrm>
        </p:grpSpPr>
        <p:sp>
          <p:nvSpPr>
            <p:cNvPr id="5367" name="Google Shape;5367;p12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2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123"/>
          <p:cNvGrpSpPr/>
          <p:nvPr/>
        </p:nvGrpSpPr>
        <p:grpSpPr>
          <a:xfrm>
            <a:off x="997525" y="4169123"/>
            <a:ext cx="809227" cy="200842"/>
            <a:chOff x="2013045" y="4813233"/>
            <a:chExt cx="921986" cy="228854"/>
          </a:xfrm>
        </p:grpSpPr>
        <p:sp>
          <p:nvSpPr>
            <p:cNvPr id="5380" name="Google Shape;5380;p12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123"/>
          <p:cNvGrpSpPr/>
          <p:nvPr/>
        </p:nvGrpSpPr>
        <p:grpSpPr>
          <a:xfrm>
            <a:off x="1005985" y="2656004"/>
            <a:ext cx="792421" cy="269941"/>
            <a:chOff x="1046767" y="4756633"/>
            <a:chExt cx="859646" cy="292841"/>
          </a:xfrm>
        </p:grpSpPr>
        <p:sp>
          <p:nvSpPr>
            <p:cNvPr id="5383" name="Google Shape;5383;p12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2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6" name="Google Shape;5386;p12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0" name="Google Shape;5390;p123"/>
          <p:cNvGrpSpPr/>
          <p:nvPr/>
        </p:nvGrpSpPr>
        <p:grpSpPr>
          <a:xfrm>
            <a:off x="7141841" y="2550562"/>
            <a:ext cx="166473" cy="141497"/>
            <a:chOff x="4660325" y="1866850"/>
            <a:chExt cx="68350" cy="58100"/>
          </a:xfrm>
        </p:grpSpPr>
        <p:sp>
          <p:nvSpPr>
            <p:cNvPr id="5391" name="Google Shape;5391;p12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123"/>
          <p:cNvGrpSpPr/>
          <p:nvPr/>
        </p:nvGrpSpPr>
        <p:grpSpPr>
          <a:xfrm>
            <a:off x="7451186" y="2576286"/>
            <a:ext cx="162515" cy="90049"/>
            <a:chOff x="4791775" y="1877500"/>
            <a:chExt cx="66725" cy="36975"/>
          </a:xfrm>
        </p:grpSpPr>
        <p:sp>
          <p:nvSpPr>
            <p:cNvPr id="5394" name="Google Shape;5394;p12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123"/>
          <p:cNvGrpSpPr/>
          <p:nvPr/>
        </p:nvGrpSpPr>
        <p:grpSpPr>
          <a:xfrm>
            <a:off x="7772899" y="2576286"/>
            <a:ext cx="144979" cy="90049"/>
            <a:chOff x="4923925" y="1877500"/>
            <a:chExt cx="59525" cy="36975"/>
          </a:xfrm>
        </p:grpSpPr>
        <p:sp>
          <p:nvSpPr>
            <p:cNvPr id="5397" name="Google Shape;5397;p12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123"/>
          <p:cNvGrpSpPr/>
          <p:nvPr/>
        </p:nvGrpSpPr>
        <p:grpSpPr>
          <a:xfrm>
            <a:off x="8067390" y="2558477"/>
            <a:ext cx="141447" cy="125667"/>
            <a:chOff x="5058450" y="1870100"/>
            <a:chExt cx="58075" cy="51600"/>
          </a:xfrm>
        </p:grpSpPr>
        <p:sp>
          <p:nvSpPr>
            <p:cNvPr id="5400" name="Google Shape;5400;p12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123"/>
          <p:cNvGrpSpPr/>
          <p:nvPr/>
        </p:nvGrpSpPr>
        <p:grpSpPr>
          <a:xfrm>
            <a:off x="7481905" y="2980885"/>
            <a:ext cx="101077" cy="107645"/>
            <a:chOff x="4811425" y="2065025"/>
            <a:chExt cx="41500" cy="44200"/>
          </a:xfrm>
        </p:grpSpPr>
        <p:sp>
          <p:nvSpPr>
            <p:cNvPr id="5403" name="Google Shape;5403;p12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123"/>
          <p:cNvGrpSpPr/>
          <p:nvPr/>
        </p:nvGrpSpPr>
        <p:grpSpPr>
          <a:xfrm>
            <a:off x="7774342" y="2981098"/>
            <a:ext cx="120867" cy="107218"/>
            <a:chOff x="4929875" y="2065025"/>
            <a:chExt cx="49625" cy="44025"/>
          </a:xfrm>
        </p:grpSpPr>
        <p:sp>
          <p:nvSpPr>
            <p:cNvPr id="5406" name="Google Shape;5406;p12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123"/>
          <p:cNvGrpSpPr/>
          <p:nvPr/>
        </p:nvGrpSpPr>
        <p:grpSpPr>
          <a:xfrm>
            <a:off x="8103011" y="2984112"/>
            <a:ext cx="70206" cy="101191"/>
            <a:chOff x="5083925" y="2066350"/>
            <a:chExt cx="28825" cy="41550"/>
          </a:xfrm>
        </p:grpSpPr>
        <p:sp>
          <p:nvSpPr>
            <p:cNvPr id="5409" name="Google Shape;5409;p12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123"/>
          <p:cNvGrpSpPr/>
          <p:nvPr/>
        </p:nvGrpSpPr>
        <p:grpSpPr>
          <a:xfrm>
            <a:off x="7134565" y="2999759"/>
            <a:ext cx="181026" cy="69896"/>
            <a:chOff x="4659775" y="2072775"/>
            <a:chExt cx="74325" cy="28700"/>
          </a:xfrm>
        </p:grpSpPr>
        <p:sp>
          <p:nvSpPr>
            <p:cNvPr id="5412" name="Google Shape;5412;p12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123"/>
          <p:cNvGrpSpPr/>
          <p:nvPr/>
        </p:nvGrpSpPr>
        <p:grpSpPr>
          <a:xfrm>
            <a:off x="8054421" y="2790324"/>
            <a:ext cx="167387" cy="89197"/>
            <a:chOff x="4662475" y="1976500"/>
            <a:chExt cx="68725" cy="36625"/>
          </a:xfrm>
        </p:grpSpPr>
        <p:sp>
          <p:nvSpPr>
            <p:cNvPr id="5416" name="Google Shape;5416;p12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2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123"/>
          <p:cNvGrpSpPr/>
          <p:nvPr/>
        </p:nvGrpSpPr>
        <p:grpSpPr>
          <a:xfrm>
            <a:off x="7751326" y="2793764"/>
            <a:ext cx="166899" cy="82317"/>
            <a:chOff x="4920150" y="1977875"/>
            <a:chExt cx="68525" cy="33800"/>
          </a:xfrm>
        </p:grpSpPr>
        <p:sp>
          <p:nvSpPr>
            <p:cNvPr id="5420" name="Google Shape;5420;p12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123"/>
          <p:cNvGrpSpPr/>
          <p:nvPr/>
        </p:nvGrpSpPr>
        <p:grpSpPr>
          <a:xfrm>
            <a:off x="7162483" y="3197682"/>
            <a:ext cx="125190" cy="127859"/>
            <a:chOff x="4676550" y="2160575"/>
            <a:chExt cx="51400" cy="52500"/>
          </a:xfrm>
        </p:grpSpPr>
        <p:sp>
          <p:nvSpPr>
            <p:cNvPr id="5424" name="Google Shape;5424;p12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123"/>
          <p:cNvGrpSpPr/>
          <p:nvPr/>
        </p:nvGrpSpPr>
        <p:grpSpPr>
          <a:xfrm>
            <a:off x="7459741" y="3204714"/>
            <a:ext cx="145405" cy="113794"/>
            <a:chOff x="4768325" y="2163475"/>
            <a:chExt cx="59700" cy="46725"/>
          </a:xfrm>
        </p:grpSpPr>
        <p:sp>
          <p:nvSpPr>
            <p:cNvPr id="5428" name="Google Shape;5428;p12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0" name="Google Shape;5430;p12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6" name="Google Shape;5436;p123"/>
          <p:cNvGrpSpPr/>
          <p:nvPr/>
        </p:nvGrpSpPr>
        <p:grpSpPr>
          <a:xfrm>
            <a:off x="7476059" y="3459808"/>
            <a:ext cx="112768" cy="106853"/>
            <a:chOff x="4768575" y="2253950"/>
            <a:chExt cx="46300" cy="43875"/>
          </a:xfrm>
        </p:grpSpPr>
        <p:sp>
          <p:nvSpPr>
            <p:cNvPr id="5437" name="Google Shape;5437;p12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123"/>
          <p:cNvGrpSpPr/>
          <p:nvPr/>
        </p:nvGrpSpPr>
        <p:grpSpPr>
          <a:xfrm>
            <a:off x="7775682" y="3948834"/>
            <a:ext cx="118187" cy="146246"/>
            <a:chOff x="4960900" y="2433225"/>
            <a:chExt cx="48525" cy="60050"/>
          </a:xfrm>
        </p:grpSpPr>
        <p:sp>
          <p:nvSpPr>
            <p:cNvPr id="5440" name="Google Shape;5440;p12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123"/>
          <p:cNvGrpSpPr/>
          <p:nvPr/>
        </p:nvGrpSpPr>
        <p:grpSpPr>
          <a:xfrm>
            <a:off x="7464247" y="4212895"/>
            <a:ext cx="136394" cy="143810"/>
            <a:chOff x="4854075" y="2527625"/>
            <a:chExt cx="56000" cy="59050"/>
          </a:xfrm>
        </p:grpSpPr>
        <p:sp>
          <p:nvSpPr>
            <p:cNvPr id="5443" name="Google Shape;5443;p12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5" name="Google Shape;5445;p12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8" name="Google Shape;5448;p123"/>
          <p:cNvGrpSpPr/>
          <p:nvPr/>
        </p:nvGrpSpPr>
        <p:grpSpPr>
          <a:xfrm>
            <a:off x="8088458" y="3676639"/>
            <a:ext cx="99312" cy="160797"/>
            <a:chOff x="5059700" y="2334775"/>
            <a:chExt cx="40775" cy="66025"/>
          </a:xfrm>
        </p:grpSpPr>
        <p:sp>
          <p:nvSpPr>
            <p:cNvPr id="5449" name="Google Shape;5449;p12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123"/>
          <p:cNvGrpSpPr/>
          <p:nvPr/>
        </p:nvGrpSpPr>
        <p:grpSpPr>
          <a:xfrm>
            <a:off x="8045622" y="3941771"/>
            <a:ext cx="184984" cy="160371"/>
            <a:chOff x="5037700" y="2430325"/>
            <a:chExt cx="75950" cy="65850"/>
          </a:xfrm>
        </p:grpSpPr>
        <p:sp>
          <p:nvSpPr>
            <p:cNvPr id="5459" name="Google Shape;5459;p12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123"/>
          <p:cNvGrpSpPr/>
          <p:nvPr/>
        </p:nvGrpSpPr>
        <p:grpSpPr>
          <a:xfrm>
            <a:off x="7465128" y="3708223"/>
            <a:ext cx="173014" cy="97629"/>
            <a:chOff x="4756975" y="2341800"/>
            <a:chExt cx="91975" cy="51925"/>
          </a:xfrm>
        </p:grpSpPr>
        <p:sp>
          <p:nvSpPr>
            <p:cNvPr id="5462" name="Google Shape;5462;p12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2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123"/>
          <p:cNvGrpSpPr/>
          <p:nvPr/>
        </p:nvGrpSpPr>
        <p:grpSpPr>
          <a:xfrm>
            <a:off x="7732065" y="4196920"/>
            <a:ext cx="212497" cy="175761"/>
            <a:chOff x="4943575" y="2516350"/>
            <a:chExt cx="98675" cy="81700"/>
          </a:xfrm>
        </p:grpSpPr>
        <p:sp>
          <p:nvSpPr>
            <p:cNvPr id="5483" name="Google Shape;5483;p12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2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2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2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2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2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2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2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2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2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1" name="Google Shape;5561;p12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9" name="Shape 5569"/>
        <p:cNvGrpSpPr/>
        <p:nvPr/>
      </p:nvGrpSpPr>
      <p:grpSpPr>
        <a:xfrm>
          <a:off x="0" y="0"/>
          <a:ext cx="0" cy="0"/>
          <a:chOff x="0" y="0"/>
          <a:chExt cx="0" cy="0"/>
        </a:xfrm>
      </p:grpSpPr>
      <p:grpSp>
        <p:nvGrpSpPr>
          <p:cNvPr id="5570" name="Google Shape;5570;p124"/>
          <p:cNvGrpSpPr/>
          <p:nvPr/>
        </p:nvGrpSpPr>
        <p:grpSpPr>
          <a:xfrm>
            <a:off x="745571" y="1168666"/>
            <a:ext cx="2492868" cy="1379876"/>
            <a:chOff x="2654821" y="2311071"/>
            <a:chExt cx="2279715" cy="1262120"/>
          </a:xfrm>
        </p:grpSpPr>
        <p:grpSp>
          <p:nvGrpSpPr>
            <p:cNvPr id="5571" name="Google Shape;5571;p124"/>
            <p:cNvGrpSpPr/>
            <p:nvPr/>
          </p:nvGrpSpPr>
          <p:grpSpPr>
            <a:xfrm>
              <a:off x="4034269" y="2840745"/>
              <a:ext cx="40212" cy="36437"/>
              <a:chOff x="4293400" y="2574725"/>
              <a:chExt cx="84425" cy="80100"/>
            </a:xfrm>
          </p:grpSpPr>
          <p:sp>
            <p:nvSpPr>
              <p:cNvPr id="5572" name="Google Shape;5572;p12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573" name="Google Shape;5573;p12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124"/>
            <p:cNvGrpSpPr/>
            <p:nvPr/>
          </p:nvGrpSpPr>
          <p:grpSpPr>
            <a:xfrm>
              <a:off x="3894606" y="2334874"/>
              <a:ext cx="913198" cy="518984"/>
              <a:chOff x="4000175" y="1462675"/>
              <a:chExt cx="1917275" cy="1140875"/>
            </a:xfrm>
          </p:grpSpPr>
          <p:sp>
            <p:nvSpPr>
              <p:cNvPr id="5575" name="Google Shape;5575;p12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576" name="Google Shape;5576;p124"/>
              <p:cNvGrpSpPr/>
              <p:nvPr/>
            </p:nvGrpSpPr>
            <p:grpSpPr>
              <a:xfrm>
                <a:off x="4000175" y="1462675"/>
                <a:ext cx="1917275" cy="1140875"/>
                <a:chOff x="4000175" y="1462675"/>
                <a:chExt cx="1917275" cy="1140875"/>
              </a:xfrm>
            </p:grpSpPr>
            <p:sp>
              <p:nvSpPr>
                <p:cNvPr id="5577" name="Google Shape;5577;p12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578" name="Google Shape;5578;p12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82" name="Google Shape;5582;p12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3" name="Google Shape;5583;p124"/>
            <p:cNvGrpSpPr/>
            <p:nvPr/>
          </p:nvGrpSpPr>
          <p:grpSpPr>
            <a:xfrm>
              <a:off x="3875768" y="2846704"/>
              <a:ext cx="44796" cy="47366"/>
              <a:chOff x="3960625" y="2587825"/>
              <a:chExt cx="94050" cy="104125"/>
            </a:xfrm>
          </p:grpSpPr>
          <p:sp>
            <p:nvSpPr>
              <p:cNvPr id="5584" name="Google Shape;5584;p12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585" name="Google Shape;5585;p12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124"/>
            <p:cNvGrpSpPr/>
            <p:nvPr/>
          </p:nvGrpSpPr>
          <p:grpSpPr>
            <a:xfrm>
              <a:off x="3782759" y="2807162"/>
              <a:ext cx="82686" cy="85487"/>
              <a:chOff x="3765350" y="2500900"/>
              <a:chExt cx="173600" cy="187925"/>
            </a:xfrm>
          </p:grpSpPr>
          <p:sp>
            <p:nvSpPr>
              <p:cNvPr id="5587" name="Google Shape;5587;p12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588" name="Google Shape;5588;p12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124"/>
            <p:cNvGrpSpPr/>
            <p:nvPr/>
          </p:nvGrpSpPr>
          <p:grpSpPr>
            <a:xfrm>
              <a:off x="3775674" y="2798496"/>
              <a:ext cx="40545" cy="23564"/>
              <a:chOff x="3750475" y="2481850"/>
              <a:chExt cx="85125" cy="51800"/>
            </a:xfrm>
          </p:grpSpPr>
          <p:sp>
            <p:nvSpPr>
              <p:cNvPr id="5594" name="Google Shape;5594;p12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596" name="Google Shape;5596;p124"/>
            <p:cNvGrpSpPr/>
            <p:nvPr/>
          </p:nvGrpSpPr>
          <p:grpSpPr>
            <a:xfrm>
              <a:off x="3716946" y="2776024"/>
              <a:ext cx="81971" cy="76912"/>
              <a:chOff x="3627175" y="2432450"/>
              <a:chExt cx="172100" cy="169075"/>
            </a:xfrm>
          </p:grpSpPr>
          <p:sp>
            <p:nvSpPr>
              <p:cNvPr id="5597" name="Google Shape;5597;p12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599" name="Google Shape;5599;p12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600" name="Google Shape;5600;p124"/>
            <p:cNvGrpSpPr/>
            <p:nvPr/>
          </p:nvGrpSpPr>
          <p:grpSpPr>
            <a:xfrm>
              <a:off x="3685682" y="2845624"/>
              <a:ext cx="29311" cy="45055"/>
              <a:chOff x="3561536" y="2585450"/>
              <a:chExt cx="61539" cy="99045"/>
            </a:xfrm>
          </p:grpSpPr>
          <p:sp>
            <p:nvSpPr>
              <p:cNvPr id="5601" name="Google Shape;5601;p12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603" name="Google Shape;5603;p124"/>
            <p:cNvGrpSpPr/>
            <p:nvPr/>
          </p:nvGrpSpPr>
          <p:grpSpPr>
            <a:xfrm>
              <a:off x="3849905" y="2572252"/>
              <a:ext cx="74339" cy="119559"/>
              <a:chOff x="3906325" y="1984500"/>
              <a:chExt cx="156075" cy="262825"/>
            </a:xfrm>
          </p:grpSpPr>
          <p:sp>
            <p:nvSpPr>
              <p:cNvPr id="5604" name="Google Shape;5604;p12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605" name="Google Shape;5605;p12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124"/>
            <p:cNvGrpSpPr/>
            <p:nvPr/>
          </p:nvGrpSpPr>
          <p:grpSpPr>
            <a:xfrm>
              <a:off x="2654821" y="2414345"/>
              <a:ext cx="667570" cy="558731"/>
              <a:chOff x="1397225" y="1637375"/>
              <a:chExt cx="1401575" cy="1228250"/>
            </a:xfrm>
          </p:grpSpPr>
          <p:sp>
            <p:nvSpPr>
              <p:cNvPr id="5607" name="Google Shape;5607;p12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608" name="Google Shape;5608;p124"/>
              <p:cNvGrpSpPr/>
              <p:nvPr/>
            </p:nvGrpSpPr>
            <p:grpSpPr>
              <a:xfrm>
                <a:off x="1397225" y="1637375"/>
                <a:ext cx="1398775" cy="1228250"/>
                <a:chOff x="1397225" y="1637375"/>
                <a:chExt cx="1398775" cy="1228250"/>
              </a:xfrm>
            </p:grpSpPr>
            <p:sp>
              <p:nvSpPr>
                <p:cNvPr id="5609" name="Google Shape;5609;p12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1" name="Google Shape;5611;p124"/>
            <p:cNvGrpSpPr/>
            <p:nvPr/>
          </p:nvGrpSpPr>
          <p:grpSpPr>
            <a:xfrm>
              <a:off x="3230417" y="3103734"/>
              <a:ext cx="282982" cy="280332"/>
              <a:chOff x="2605700" y="3152850"/>
              <a:chExt cx="594125" cy="616250"/>
            </a:xfrm>
          </p:grpSpPr>
          <p:sp>
            <p:nvSpPr>
              <p:cNvPr id="5612" name="Google Shape;5612;p12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613" name="Google Shape;5613;p12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614" name="Google Shape;5614;p124"/>
            <p:cNvGrpSpPr/>
            <p:nvPr/>
          </p:nvGrpSpPr>
          <p:grpSpPr>
            <a:xfrm>
              <a:off x="3265985" y="3226989"/>
              <a:ext cx="87151" cy="346202"/>
              <a:chOff x="2680375" y="3423800"/>
              <a:chExt cx="182975" cy="761050"/>
            </a:xfrm>
          </p:grpSpPr>
          <p:sp>
            <p:nvSpPr>
              <p:cNvPr id="5615" name="Google Shape;5615;p12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616" name="Google Shape;5616;p12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124"/>
            <p:cNvGrpSpPr/>
            <p:nvPr/>
          </p:nvGrpSpPr>
          <p:grpSpPr>
            <a:xfrm>
              <a:off x="3855466" y="3289811"/>
              <a:ext cx="112514" cy="94210"/>
              <a:chOff x="3918000" y="3561900"/>
              <a:chExt cx="236225" cy="207100"/>
            </a:xfrm>
          </p:grpSpPr>
          <p:sp>
            <p:nvSpPr>
              <p:cNvPr id="5618" name="Google Shape;5618;p12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619" name="Google Shape;5619;p12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12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623" name="Google Shape;5623;p124"/>
            <p:cNvGrpSpPr/>
            <p:nvPr/>
          </p:nvGrpSpPr>
          <p:grpSpPr>
            <a:xfrm>
              <a:off x="2905224" y="2311071"/>
              <a:ext cx="596721" cy="528992"/>
              <a:chOff x="1922950" y="1410350"/>
              <a:chExt cx="1252825" cy="1162875"/>
            </a:xfrm>
          </p:grpSpPr>
          <p:sp>
            <p:nvSpPr>
              <p:cNvPr id="5624" name="Google Shape;5624;p12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2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2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2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2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2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640" name="Google Shape;5640;p12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2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2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60" name="Google Shape;5660;p12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661" name="Google Shape;5661;p12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124"/>
            <p:cNvGrpSpPr/>
            <p:nvPr/>
          </p:nvGrpSpPr>
          <p:grpSpPr>
            <a:xfrm>
              <a:off x="3280929" y="3294542"/>
              <a:ext cx="109894" cy="272224"/>
              <a:chOff x="2711750" y="3572300"/>
              <a:chExt cx="230725" cy="598425"/>
            </a:xfrm>
          </p:grpSpPr>
          <p:sp>
            <p:nvSpPr>
              <p:cNvPr id="5663" name="Google Shape;5663;p12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2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5" name="Google Shape;5665;p12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6" name="Google Shape;5666;p124"/>
            <p:cNvGrpSpPr/>
            <p:nvPr/>
          </p:nvGrpSpPr>
          <p:grpSpPr>
            <a:xfrm>
              <a:off x="3790439" y="2408636"/>
              <a:ext cx="73017" cy="75684"/>
              <a:chOff x="3781475" y="1624825"/>
              <a:chExt cx="153300" cy="166375"/>
            </a:xfrm>
          </p:grpSpPr>
          <p:sp>
            <p:nvSpPr>
              <p:cNvPr id="5667" name="Google Shape;5667;p12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1" name="Google Shape;5671;p12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8" name="Google Shape;5678;p124"/>
            <p:cNvGrpSpPr/>
            <p:nvPr/>
          </p:nvGrpSpPr>
          <p:grpSpPr>
            <a:xfrm>
              <a:off x="4403342" y="3107749"/>
              <a:ext cx="316680" cy="101374"/>
              <a:chOff x="5068275" y="3161675"/>
              <a:chExt cx="664875" cy="222850"/>
            </a:xfrm>
          </p:grpSpPr>
          <p:sp>
            <p:nvSpPr>
              <p:cNvPr id="5679" name="Google Shape;5679;p12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3" name="Google Shape;5683;p12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2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2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2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2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2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2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2" name="Google Shape;5712;p124"/>
            <p:cNvGrpSpPr/>
            <p:nvPr/>
          </p:nvGrpSpPr>
          <p:grpSpPr>
            <a:xfrm>
              <a:off x="3697513" y="2707266"/>
              <a:ext cx="59549" cy="79733"/>
              <a:chOff x="3586375" y="2281300"/>
              <a:chExt cx="125025" cy="175275"/>
            </a:xfrm>
          </p:grpSpPr>
          <p:sp>
            <p:nvSpPr>
              <p:cNvPr id="5713" name="Google Shape;5713;p12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5" name="Google Shape;5715;p12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6" name="Google Shape;5716;p124"/>
            <p:cNvGrpSpPr/>
            <p:nvPr/>
          </p:nvGrpSpPr>
          <p:grpSpPr>
            <a:xfrm>
              <a:off x="4513224" y="3221724"/>
              <a:ext cx="274563" cy="280321"/>
              <a:chOff x="5298975" y="3412225"/>
              <a:chExt cx="576450" cy="616225"/>
            </a:xfrm>
          </p:grpSpPr>
          <p:sp>
            <p:nvSpPr>
              <p:cNvPr id="5717" name="Google Shape;5717;p12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718" name="Google Shape;5718;p12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124"/>
            <p:cNvGrpSpPr/>
            <p:nvPr/>
          </p:nvGrpSpPr>
          <p:grpSpPr>
            <a:xfrm>
              <a:off x="4824403" y="3421846"/>
              <a:ext cx="110132" cy="130647"/>
              <a:chOff x="5952300" y="3852150"/>
              <a:chExt cx="231225" cy="287200"/>
            </a:xfrm>
          </p:grpSpPr>
          <p:sp>
            <p:nvSpPr>
              <p:cNvPr id="5720" name="Google Shape;5720;p12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2" name="Google Shape;5722;p12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2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2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0" name="Google Shape;5730;p124"/>
            <p:cNvGrpSpPr/>
            <p:nvPr/>
          </p:nvGrpSpPr>
          <p:grpSpPr>
            <a:xfrm>
              <a:off x="4295710" y="3079670"/>
              <a:ext cx="14968" cy="27135"/>
              <a:chOff x="4842300" y="3099950"/>
              <a:chExt cx="31425" cy="59650"/>
            </a:xfrm>
          </p:grpSpPr>
          <p:sp>
            <p:nvSpPr>
              <p:cNvPr id="5731" name="Google Shape;5731;p12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5" name="Google Shape;5735;p12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3" name="Google Shape;5743;p124"/>
            <p:cNvGrpSpPr/>
            <p:nvPr/>
          </p:nvGrpSpPr>
          <p:grpSpPr>
            <a:xfrm>
              <a:off x="3831056" y="2816010"/>
              <a:ext cx="37378" cy="27612"/>
              <a:chOff x="3866750" y="2520350"/>
              <a:chExt cx="78475" cy="60700"/>
            </a:xfrm>
          </p:grpSpPr>
          <p:sp>
            <p:nvSpPr>
              <p:cNvPr id="5744" name="Google Shape;5744;p12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8" name="Google Shape;5748;p12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2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2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765" name="Google Shape;5765;p12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2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777" name="Google Shape;5777;p12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0" name="Google Shape;5790;p124"/>
            <p:cNvGrpSpPr/>
            <p:nvPr/>
          </p:nvGrpSpPr>
          <p:grpSpPr>
            <a:xfrm>
              <a:off x="3632736" y="3051591"/>
              <a:ext cx="63288" cy="45217"/>
              <a:chOff x="3450375" y="3038225"/>
              <a:chExt cx="132875" cy="99400"/>
            </a:xfrm>
          </p:grpSpPr>
          <p:sp>
            <p:nvSpPr>
              <p:cNvPr id="5791" name="Google Shape;5791;p12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3" name="Google Shape;5793;p12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802" name="Google Shape;5802;p12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2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812" name="Google Shape;5812;p12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818" name="Google Shape;5818;p12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124"/>
          <p:cNvGrpSpPr/>
          <p:nvPr/>
        </p:nvGrpSpPr>
        <p:grpSpPr>
          <a:xfrm>
            <a:off x="3554131" y="1233340"/>
            <a:ext cx="2078182" cy="1366558"/>
            <a:chOff x="235800" y="830650"/>
            <a:chExt cx="6978450" cy="4588844"/>
          </a:xfrm>
        </p:grpSpPr>
        <p:sp>
          <p:nvSpPr>
            <p:cNvPr id="5829" name="Google Shape;5829;p12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124"/>
          <p:cNvGrpSpPr/>
          <p:nvPr/>
        </p:nvGrpSpPr>
        <p:grpSpPr>
          <a:xfrm>
            <a:off x="742628" y="3064442"/>
            <a:ext cx="2622876" cy="1333540"/>
            <a:chOff x="238125" y="1038125"/>
            <a:chExt cx="7146800" cy="3633625"/>
          </a:xfrm>
        </p:grpSpPr>
        <p:sp>
          <p:nvSpPr>
            <p:cNvPr id="5836" name="Google Shape;5836;p12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2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2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2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2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2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2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2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2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2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2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2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2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2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2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2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2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2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2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2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2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2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2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2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2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2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2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2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2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2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2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2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2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2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2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2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2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2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2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2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2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2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2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2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2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2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2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2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2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2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2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2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2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2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2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2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2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2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2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2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2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2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2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2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2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2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2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2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2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2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2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2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2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2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2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2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2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2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2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2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2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2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2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2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2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2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2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2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2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2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2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2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2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2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2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2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2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2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2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2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2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2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2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2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2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2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2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2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2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2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2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2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2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2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2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2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2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2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2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2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2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2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2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2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2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2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2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2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2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2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2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2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2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2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2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2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2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2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2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2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2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2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2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2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2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2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2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2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2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2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2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2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2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2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2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2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2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2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2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2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2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2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2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2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2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2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2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2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2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2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2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2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2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2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2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2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2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2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2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2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2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2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2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2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2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2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2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2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2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2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2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2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2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2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2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2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2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2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2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2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2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2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2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2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2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2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2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2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2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2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2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2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2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2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2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2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2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2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2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2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2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2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2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2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2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2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2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2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2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2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2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2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2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2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2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2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2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2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2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2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2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2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2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2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2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2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2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2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2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2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2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2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2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2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2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2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2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2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2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2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2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2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2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2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2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2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2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2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2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2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2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2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2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2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2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2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2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2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2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2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2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2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2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2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2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2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2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2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2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2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2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2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2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2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2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2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2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2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2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2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2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2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2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2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2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2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2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2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2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2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2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2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2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2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2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2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2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2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2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2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2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2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2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2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2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2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2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2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2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2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2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2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2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2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2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2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2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2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2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2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2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2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2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2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2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2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2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2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2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2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2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2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2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2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2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2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2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2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2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2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2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2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2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2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2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2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2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2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2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2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2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2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2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2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124"/>
          <p:cNvGrpSpPr/>
          <p:nvPr/>
        </p:nvGrpSpPr>
        <p:grpSpPr>
          <a:xfrm>
            <a:off x="5857556" y="1206552"/>
            <a:ext cx="2590840" cy="1380235"/>
            <a:chOff x="233350" y="949250"/>
            <a:chExt cx="7137300" cy="3802300"/>
          </a:xfrm>
        </p:grpSpPr>
        <p:sp>
          <p:nvSpPr>
            <p:cNvPr id="7409" name="Google Shape;7409;p12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2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2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2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2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2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2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2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2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2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2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2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2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2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2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2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2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2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2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2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2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2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2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2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2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124"/>
          <p:cNvGrpSpPr/>
          <p:nvPr/>
        </p:nvGrpSpPr>
        <p:grpSpPr>
          <a:xfrm>
            <a:off x="7671985" y="3251325"/>
            <a:ext cx="104231" cy="320340"/>
            <a:chOff x="7564426" y="3224343"/>
            <a:chExt cx="119985" cy="368801"/>
          </a:xfrm>
        </p:grpSpPr>
        <p:sp>
          <p:nvSpPr>
            <p:cNvPr id="7461" name="Google Shape;7461;p12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2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124"/>
          <p:cNvGrpSpPr/>
          <p:nvPr/>
        </p:nvGrpSpPr>
        <p:grpSpPr>
          <a:xfrm>
            <a:off x="7371473" y="3245427"/>
            <a:ext cx="189489" cy="332132"/>
            <a:chOff x="8370831" y="3202002"/>
            <a:chExt cx="218129" cy="382376"/>
          </a:xfrm>
        </p:grpSpPr>
        <p:sp>
          <p:nvSpPr>
            <p:cNvPr id="7464" name="Google Shape;7464;p12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124"/>
          <p:cNvGrpSpPr/>
          <p:nvPr/>
        </p:nvGrpSpPr>
        <p:grpSpPr>
          <a:xfrm>
            <a:off x="8094863" y="3656559"/>
            <a:ext cx="309429" cy="267000"/>
            <a:chOff x="6742064" y="3750480"/>
            <a:chExt cx="399315" cy="344560"/>
          </a:xfrm>
        </p:grpSpPr>
        <p:sp>
          <p:nvSpPr>
            <p:cNvPr id="7467" name="Google Shape;7467;p12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2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124"/>
          <p:cNvGrpSpPr/>
          <p:nvPr/>
        </p:nvGrpSpPr>
        <p:grpSpPr>
          <a:xfrm>
            <a:off x="7633882" y="4007606"/>
            <a:ext cx="180437" cy="281608"/>
            <a:chOff x="7248525" y="3739696"/>
            <a:chExt cx="230531" cy="359790"/>
          </a:xfrm>
        </p:grpSpPr>
        <p:sp>
          <p:nvSpPr>
            <p:cNvPr id="7470" name="Google Shape;7470;p12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124"/>
          <p:cNvGrpSpPr/>
          <p:nvPr/>
        </p:nvGrpSpPr>
        <p:grpSpPr>
          <a:xfrm>
            <a:off x="7879801" y="3650830"/>
            <a:ext cx="162896" cy="278710"/>
            <a:chOff x="7601242" y="3729267"/>
            <a:chExt cx="222566" cy="380803"/>
          </a:xfrm>
        </p:grpSpPr>
        <p:sp>
          <p:nvSpPr>
            <p:cNvPr id="7473" name="Google Shape;7473;p12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5" name="Google Shape;7475;p12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6" name="Google Shape;7476;p124"/>
          <p:cNvGrpSpPr/>
          <p:nvPr/>
        </p:nvGrpSpPr>
        <p:grpSpPr>
          <a:xfrm>
            <a:off x="7369446" y="3651971"/>
            <a:ext cx="193543" cy="275990"/>
            <a:chOff x="8304647" y="3738687"/>
            <a:chExt cx="225076" cy="320956"/>
          </a:xfrm>
        </p:grpSpPr>
        <p:sp>
          <p:nvSpPr>
            <p:cNvPr id="7477" name="Google Shape;7477;p12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124"/>
          <p:cNvGrpSpPr/>
          <p:nvPr/>
        </p:nvGrpSpPr>
        <p:grpSpPr>
          <a:xfrm>
            <a:off x="7641939" y="3651971"/>
            <a:ext cx="178492" cy="275990"/>
            <a:chOff x="8615101" y="3738687"/>
            <a:chExt cx="207573" cy="320956"/>
          </a:xfrm>
        </p:grpSpPr>
        <p:sp>
          <p:nvSpPr>
            <p:cNvPr id="7481" name="Google Shape;7481;p12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4" name="Google Shape;7484;p12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124"/>
          <p:cNvGrpSpPr/>
          <p:nvPr/>
        </p:nvGrpSpPr>
        <p:grpSpPr>
          <a:xfrm>
            <a:off x="6036644" y="3773459"/>
            <a:ext cx="557670" cy="511283"/>
            <a:chOff x="6015419" y="3716859"/>
            <a:chExt cx="557671" cy="511283"/>
          </a:xfrm>
        </p:grpSpPr>
        <p:sp>
          <p:nvSpPr>
            <p:cNvPr id="7486" name="Google Shape;7486;p12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7" name="Google Shape;7487;p124"/>
            <p:cNvGrpSpPr/>
            <p:nvPr/>
          </p:nvGrpSpPr>
          <p:grpSpPr>
            <a:xfrm>
              <a:off x="6036094" y="3716980"/>
              <a:ext cx="529860" cy="510468"/>
              <a:chOff x="6036094" y="3716980"/>
              <a:chExt cx="529860" cy="510468"/>
            </a:xfrm>
          </p:grpSpPr>
          <p:sp>
            <p:nvSpPr>
              <p:cNvPr id="7488" name="Google Shape;7488;p12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8" name="Google Shape;7498;p124"/>
          <p:cNvGrpSpPr/>
          <p:nvPr/>
        </p:nvGrpSpPr>
        <p:grpSpPr>
          <a:xfrm>
            <a:off x="6665529" y="3130228"/>
            <a:ext cx="576302" cy="511871"/>
            <a:chOff x="6644304" y="3073628"/>
            <a:chExt cx="576302" cy="511871"/>
          </a:xfrm>
        </p:grpSpPr>
        <p:sp>
          <p:nvSpPr>
            <p:cNvPr id="7499" name="Google Shape;7499;p12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0" name="Google Shape;7500;p124"/>
            <p:cNvGrpSpPr/>
            <p:nvPr/>
          </p:nvGrpSpPr>
          <p:grpSpPr>
            <a:xfrm>
              <a:off x="6712169" y="3085440"/>
              <a:ext cx="481622" cy="494913"/>
              <a:chOff x="6712169" y="3085440"/>
              <a:chExt cx="481622" cy="494913"/>
            </a:xfrm>
          </p:grpSpPr>
          <p:sp>
            <p:nvSpPr>
              <p:cNvPr id="7501" name="Google Shape;7501;p12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6" name="Google Shape;7506;p12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9" name="Google Shape;7509;p12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0" name="Google Shape;7510;p124"/>
          <p:cNvGrpSpPr/>
          <p:nvPr/>
        </p:nvGrpSpPr>
        <p:grpSpPr>
          <a:xfrm>
            <a:off x="6673379" y="3773223"/>
            <a:ext cx="560631" cy="511352"/>
            <a:chOff x="6652154" y="3716623"/>
            <a:chExt cx="560631" cy="511352"/>
          </a:xfrm>
        </p:grpSpPr>
        <p:sp>
          <p:nvSpPr>
            <p:cNvPr id="7511" name="Google Shape;7511;p12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2" name="Google Shape;7512;p124"/>
            <p:cNvGrpSpPr/>
            <p:nvPr/>
          </p:nvGrpSpPr>
          <p:grpSpPr>
            <a:xfrm>
              <a:off x="6669657" y="3716715"/>
              <a:ext cx="466779" cy="464290"/>
              <a:chOff x="6669657" y="3716715"/>
              <a:chExt cx="466779" cy="464290"/>
            </a:xfrm>
          </p:grpSpPr>
          <p:sp>
            <p:nvSpPr>
              <p:cNvPr id="7513" name="Google Shape;7513;p12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2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2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2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2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6" name="Google Shape;7526;p124"/>
          <p:cNvGrpSpPr/>
          <p:nvPr/>
        </p:nvGrpSpPr>
        <p:grpSpPr>
          <a:xfrm>
            <a:off x="7867470" y="4054631"/>
            <a:ext cx="187557" cy="187557"/>
            <a:chOff x="8565775" y="671075"/>
            <a:chExt cx="441000" cy="441000"/>
          </a:xfrm>
        </p:grpSpPr>
        <p:sp>
          <p:nvSpPr>
            <p:cNvPr id="7527" name="Google Shape;7527;p12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9" name="Google Shape;7529;p12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1" name="Google Shape;7531;p124"/>
          <p:cNvGrpSpPr/>
          <p:nvPr/>
        </p:nvGrpSpPr>
        <p:grpSpPr>
          <a:xfrm>
            <a:off x="6021325" y="3132850"/>
            <a:ext cx="587871" cy="512373"/>
            <a:chOff x="6000100" y="3076250"/>
            <a:chExt cx="587871" cy="512373"/>
          </a:xfrm>
        </p:grpSpPr>
        <p:sp>
          <p:nvSpPr>
            <p:cNvPr id="7532" name="Google Shape;7532;p12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124"/>
            <p:cNvGrpSpPr/>
            <p:nvPr/>
          </p:nvGrpSpPr>
          <p:grpSpPr>
            <a:xfrm>
              <a:off x="6031360" y="3076713"/>
              <a:ext cx="539107" cy="480965"/>
              <a:chOff x="6031360" y="3076713"/>
              <a:chExt cx="539107" cy="480965"/>
            </a:xfrm>
          </p:grpSpPr>
          <p:sp>
            <p:nvSpPr>
              <p:cNvPr id="7534" name="Google Shape;7534;p12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1" name="Google Shape;7541;p124"/>
          <p:cNvGrpSpPr/>
          <p:nvPr/>
        </p:nvGrpSpPr>
        <p:grpSpPr>
          <a:xfrm>
            <a:off x="3597785" y="3065882"/>
            <a:ext cx="2241344" cy="1330656"/>
            <a:chOff x="3597785" y="3065882"/>
            <a:chExt cx="2241344" cy="1330656"/>
          </a:xfrm>
        </p:grpSpPr>
        <p:grpSp>
          <p:nvGrpSpPr>
            <p:cNvPr id="7542" name="Google Shape;7542;p124"/>
            <p:cNvGrpSpPr/>
            <p:nvPr/>
          </p:nvGrpSpPr>
          <p:grpSpPr>
            <a:xfrm>
              <a:off x="5296908" y="3937355"/>
              <a:ext cx="143198" cy="32380"/>
              <a:chOff x="5296908" y="3937355"/>
              <a:chExt cx="143198" cy="32380"/>
            </a:xfrm>
          </p:grpSpPr>
          <p:sp>
            <p:nvSpPr>
              <p:cNvPr id="7543" name="Google Shape;7543;p12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4" name="Google Shape;7544;p124"/>
              <p:cNvGrpSpPr/>
              <p:nvPr/>
            </p:nvGrpSpPr>
            <p:grpSpPr>
              <a:xfrm>
                <a:off x="5402331" y="3937355"/>
                <a:ext cx="37776" cy="32380"/>
                <a:chOff x="5402331" y="3937355"/>
                <a:chExt cx="37776" cy="32380"/>
              </a:xfrm>
            </p:grpSpPr>
            <p:sp>
              <p:nvSpPr>
                <p:cNvPr id="7545" name="Google Shape;7545;p12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124"/>
              <p:cNvGrpSpPr/>
              <p:nvPr/>
            </p:nvGrpSpPr>
            <p:grpSpPr>
              <a:xfrm>
                <a:off x="5296908" y="3937355"/>
                <a:ext cx="37783" cy="32380"/>
                <a:chOff x="5296908" y="3937355"/>
                <a:chExt cx="37783" cy="32380"/>
              </a:xfrm>
            </p:grpSpPr>
            <p:sp>
              <p:nvSpPr>
                <p:cNvPr id="7548" name="Google Shape;7548;p12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0" name="Google Shape;7550;p124"/>
            <p:cNvGrpSpPr/>
            <p:nvPr/>
          </p:nvGrpSpPr>
          <p:grpSpPr>
            <a:xfrm>
              <a:off x="4724163" y="3119631"/>
              <a:ext cx="120838" cy="84218"/>
              <a:chOff x="4724163" y="3119631"/>
              <a:chExt cx="120838" cy="84218"/>
            </a:xfrm>
          </p:grpSpPr>
          <p:grpSp>
            <p:nvGrpSpPr>
              <p:cNvPr id="7551" name="Google Shape;7551;p124"/>
              <p:cNvGrpSpPr/>
              <p:nvPr/>
            </p:nvGrpSpPr>
            <p:grpSpPr>
              <a:xfrm>
                <a:off x="4746712" y="3132773"/>
                <a:ext cx="86869" cy="56424"/>
                <a:chOff x="4746712" y="3132773"/>
                <a:chExt cx="86869" cy="56424"/>
              </a:xfrm>
            </p:grpSpPr>
            <p:sp>
              <p:nvSpPr>
                <p:cNvPr id="7552" name="Google Shape;7552;p12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124"/>
              <p:cNvGrpSpPr/>
              <p:nvPr/>
            </p:nvGrpSpPr>
            <p:grpSpPr>
              <a:xfrm>
                <a:off x="4773634" y="3143336"/>
                <a:ext cx="37776" cy="32451"/>
                <a:chOff x="4773634" y="3143336"/>
                <a:chExt cx="37776" cy="32451"/>
              </a:xfrm>
            </p:grpSpPr>
            <p:sp>
              <p:nvSpPr>
                <p:cNvPr id="7555" name="Google Shape;7555;p12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124"/>
              <p:cNvGrpSpPr/>
              <p:nvPr/>
            </p:nvGrpSpPr>
            <p:grpSpPr>
              <a:xfrm>
                <a:off x="4724163" y="3131248"/>
                <a:ext cx="37776" cy="32459"/>
                <a:chOff x="4724163" y="3131248"/>
                <a:chExt cx="37776" cy="32459"/>
              </a:xfrm>
            </p:grpSpPr>
            <p:sp>
              <p:nvSpPr>
                <p:cNvPr id="7558" name="Google Shape;7558;p12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124"/>
              <p:cNvGrpSpPr/>
              <p:nvPr/>
            </p:nvGrpSpPr>
            <p:grpSpPr>
              <a:xfrm>
                <a:off x="4755081" y="3176054"/>
                <a:ext cx="32357" cy="27795"/>
                <a:chOff x="4755081" y="3176054"/>
                <a:chExt cx="32357" cy="27795"/>
              </a:xfrm>
            </p:grpSpPr>
            <p:sp>
              <p:nvSpPr>
                <p:cNvPr id="7561" name="Google Shape;7561;p12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124"/>
              <p:cNvGrpSpPr/>
              <p:nvPr/>
            </p:nvGrpSpPr>
            <p:grpSpPr>
              <a:xfrm>
                <a:off x="4812550" y="3119631"/>
                <a:ext cx="32451" cy="27803"/>
                <a:chOff x="4812550" y="3119631"/>
                <a:chExt cx="32451" cy="27803"/>
              </a:xfrm>
            </p:grpSpPr>
            <p:sp>
              <p:nvSpPr>
                <p:cNvPr id="7564" name="Google Shape;7564;p12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6" name="Google Shape;7566;p124"/>
            <p:cNvGrpSpPr/>
            <p:nvPr/>
          </p:nvGrpSpPr>
          <p:grpSpPr>
            <a:xfrm>
              <a:off x="5382826" y="4027197"/>
              <a:ext cx="268967" cy="250422"/>
              <a:chOff x="5382826" y="4027197"/>
              <a:chExt cx="268967" cy="250422"/>
            </a:xfrm>
          </p:grpSpPr>
          <p:grpSp>
            <p:nvGrpSpPr>
              <p:cNvPr id="7567" name="Google Shape;7567;p124"/>
              <p:cNvGrpSpPr/>
              <p:nvPr/>
            </p:nvGrpSpPr>
            <p:grpSpPr>
              <a:xfrm>
                <a:off x="5405280" y="4042510"/>
                <a:ext cx="237570" cy="218647"/>
                <a:chOff x="5405280" y="4042510"/>
                <a:chExt cx="237570" cy="218647"/>
              </a:xfrm>
            </p:grpSpPr>
            <p:sp>
              <p:nvSpPr>
                <p:cNvPr id="7568" name="Google Shape;7568;p12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124"/>
              <p:cNvGrpSpPr/>
              <p:nvPr/>
            </p:nvGrpSpPr>
            <p:grpSpPr>
              <a:xfrm>
                <a:off x="5382826" y="4125549"/>
                <a:ext cx="37776" cy="32380"/>
                <a:chOff x="5382826" y="4125549"/>
                <a:chExt cx="37776" cy="32380"/>
              </a:xfrm>
            </p:grpSpPr>
            <p:sp>
              <p:nvSpPr>
                <p:cNvPr id="7575" name="Google Shape;7575;p12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124"/>
              <p:cNvGrpSpPr/>
              <p:nvPr/>
            </p:nvGrpSpPr>
            <p:grpSpPr>
              <a:xfrm>
                <a:off x="5475680" y="4195587"/>
                <a:ext cx="37783" cy="32364"/>
                <a:chOff x="5475680" y="4195587"/>
                <a:chExt cx="37783" cy="32364"/>
              </a:xfrm>
            </p:grpSpPr>
            <p:sp>
              <p:nvSpPr>
                <p:cNvPr id="7578" name="Google Shape;7578;p12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124"/>
              <p:cNvGrpSpPr/>
              <p:nvPr/>
            </p:nvGrpSpPr>
            <p:grpSpPr>
              <a:xfrm>
                <a:off x="5532575" y="4027197"/>
                <a:ext cx="33308" cy="32262"/>
                <a:chOff x="5532575" y="4027197"/>
                <a:chExt cx="33308" cy="32262"/>
              </a:xfrm>
            </p:grpSpPr>
            <p:sp>
              <p:nvSpPr>
                <p:cNvPr id="7581" name="Google Shape;7581;p12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124"/>
              <p:cNvGrpSpPr/>
              <p:nvPr/>
            </p:nvGrpSpPr>
            <p:grpSpPr>
              <a:xfrm>
                <a:off x="5590706" y="4245348"/>
                <a:ext cx="33497" cy="32270"/>
                <a:chOff x="5590706" y="4245348"/>
                <a:chExt cx="33497" cy="32270"/>
              </a:xfrm>
            </p:grpSpPr>
            <p:sp>
              <p:nvSpPr>
                <p:cNvPr id="7584" name="Google Shape;7584;p12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124"/>
              <p:cNvGrpSpPr/>
              <p:nvPr/>
            </p:nvGrpSpPr>
            <p:grpSpPr>
              <a:xfrm>
                <a:off x="5618681" y="4109677"/>
                <a:ext cx="33112" cy="32357"/>
                <a:chOff x="5618681" y="4109677"/>
                <a:chExt cx="33112" cy="32357"/>
              </a:xfrm>
            </p:grpSpPr>
            <p:sp>
              <p:nvSpPr>
                <p:cNvPr id="7587" name="Google Shape;7587;p12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124"/>
              <p:cNvGrpSpPr/>
              <p:nvPr/>
            </p:nvGrpSpPr>
            <p:grpSpPr>
              <a:xfrm>
                <a:off x="5479298" y="4128262"/>
                <a:ext cx="31405" cy="26906"/>
                <a:chOff x="5479298" y="4128262"/>
                <a:chExt cx="31405" cy="26906"/>
              </a:xfrm>
            </p:grpSpPr>
            <p:sp>
              <p:nvSpPr>
                <p:cNvPr id="7590" name="Google Shape;7590;p12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124"/>
              <p:cNvGrpSpPr/>
              <p:nvPr/>
            </p:nvGrpSpPr>
            <p:grpSpPr>
              <a:xfrm>
                <a:off x="5582903" y="4180116"/>
                <a:ext cx="31499" cy="26898"/>
                <a:chOff x="5582903" y="4180116"/>
                <a:chExt cx="31499" cy="26898"/>
              </a:xfrm>
            </p:grpSpPr>
            <p:sp>
              <p:nvSpPr>
                <p:cNvPr id="7593" name="Google Shape;7593;p12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5" name="Google Shape;7595;p124"/>
            <p:cNvGrpSpPr/>
            <p:nvPr/>
          </p:nvGrpSpPr>
          <p:grpSpPr>
            <a:xfrm>
              <a:off x="3977681" y="3230323"/>
              <a:ext cx="94584" cy="84085"/>
              <a:chOff x="3977681" y="3230323"/>
              <a:chExt cx="94584" cy="84085"/>
            </a:xfrm>
          </p:grpSpPr>
          <p:grpSp>
            <p:nvGrpSpPr>
              <p:cNvPr id="7596" name="Google Shape;7596;p124"/>
              <p:cNvGrpSpPr/>
              <p:nvPr/>
            </p:nvGrpSpPr>
            <p:grpSpPr>
              <a:xfrm>
                <a:off x="4000135" y="3243041"/>
                <a:ext cx="59570" cy="57186"/>
                <a:chOff x="4000135" y="3243041"/>
                <a:chExt cx="59570" cy="57186"/>
              </a:xfrm>
            </p:grpSpPr>
            <p:sp>
              <p:nvSpPr>
                <p:cNvPr id="7597" name="Google Shape;7597;p12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124"/>
              <p:cNvGrpSpPr/>
              <p:nvPr/>
            </p:nvGrpSpPr>
            <p:grpSpPr>
              <a:xfrm>
                <a:off x="3977681" y="3245872"/>
                <a:ext cx="37783" cy="32380"/>
                <a:chOff x="3977681" y="3245872"/>
                <a:chExt cx="37783" cy="32380"/>
              </a:xfrm>
            </p:grpSpPr>
            <p:sp>
              <p:nvSpPr>
                <p:cNvPr id="7601" name="Google Shape;7601;p12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124"/>
              <p:cNvGrpSpPr/>
              <p:nvPr/>
            </p:nvGrpSpPr>
            <p:grpSpPr>
              <a:xfrm>
                <a:off x="4040860" y="3262672"/>
                <a:ext cx="31405" cy="27001"/>
                <a:chOff x="4040860" y="3262672"/>
                <a:chExt cx="31405" cy="27001"/>
              </a:xfrm>
            </p:grpSpPr>
            <p:sp>
              <p:nvSpPr>
                <p:cNvPr id="7604" name="Google Shape;7604;p12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124"/>
              <p:cNvGrpSpPr/>
              <p:nvPr/>
            </p:nvGrpSpPr>
            <p:grpSpPr>
              <a:xfrm>
                <a:off x="4021072" y="3230323"/>
                <a:ext cx="31397" cy="26906"/>
                <a:chOff x="4021072" y="3230323"/>
                <a:chExt cx="31397" cy="26906"/>
              </a:xfrm>
            </p:grpSpPr>
            <p:sp>
              <p:nvSpPr>
                <p:cNvPr id="7607" name="Google Shape;7607;p12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124"/>
              <p:cNvGrpSpPr/>
              <p:nvPr/>
            </p:nvGrpSpPr>
            <p:grpSpPr>
              <a:xfrm>
                <a:off x="4001472" y="3287462"/>
                <a:ext cx="31499" cy="26945"/>
                <a:chOff x="4001472" y="3287462"/>
                <a:chExt cx="31499" cy="26945"/>
              </a:xfrm>
            </p:grpSpPr>
            <p:sp>
              <p:nvSpPr>
                <p:cNvPr id="7610" name="Google Shape;7610;p12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2" name="Google Shape;7612;p124"/>
            <p:cNvGrpSpPr/>
            <p:nvPr/>
          </p:nvGrpSpPr>
          <p:grpSpPr>
            <a:xfrm>
              <a:off x="4084715" y="3258865"/>
              <a:ext cx="184961" cy="137268"/>
              <a:chOff x="4084715" y="3258865"/>
              <a:chExt cx="184961" cy="137268"/>
            </a:xfrm>
          </p:grpSpPr>
          <p:grpSp>
            <p:nvGrpSpPr>
              <p:cNvPr id="7613" name="Google Shape;7613;p124"/>
              <p:cNvGrpSpPr/>
              <p:nvPr/>
            </p:nvGrpSpPr>
            <p:grpSpPr>
              <a:xfrm>
                <a:off x="4107453" y="3271583"/>
                <a:ext cx="153470" cy="110275"/>
                <a:chOff x="4107453" y="3271583"/>
                <a:chExt cx="153470" cy="110275"/>
              </a:xfrm>
            </p:grpSpPr>
            <p:sp>
              <p:nvSpPr>
                <p:cNvPr id="7614" name="Google Shape;7614;p12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124"/>
              <p:cNvGrpSpPr/>
              <p:nvPr/>
            </p:nvGrpSpPr>
            <p:grpSpPr>
              <a:xfrm>
                <a:off x="4136947" y="3258865"/>
                <a:ext cx="31499" cy="27001"/>
                <a:chOff x="4136947" y="3258865"/>
                <a:chExt cx="31499" cy="27001"/>
              </a:xfrm>
            </p:grpSpPr>
            <p:sp>
              <p:nvSpPr>
                <p:cNvPr id="7619" name="Google Shape;7619;p12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124"/>
              <p:cNvGrpSpPr/>
              <p:nvPr/>
            </p:nvGrpSpPr>
            <p:grpSpPr>
              <a:xfrm>
                <a:off x="4084715" y="3266478"/>
                <a:ext cx="31468" cy="26898"/>
                <a:chOff x="4084715" y="3266478"/>
                <a:chExt cx="31468" cy="26898"/>
              </a:xfrm>
            </p:grpSpPr>
            <p:sp>
              <p:nvSpPr>
                <p:cNvPr id="7622" name="Google Shape;7622;p12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124"/>
              <p:cNvGrpSpPr/>
              <p:nvPr/>
            </p:nvGrpSpPr>
            <p:grpSpPr>
              <a:xfrm>
                <a:off x="4159213" y="3279849"/>
                <a:ext cx="31405" cy="26945"/>
                <a:chOff x="4159213" y="3279849"/>
                <a:chExt cx="31405" cy="26945"/>
              </a:xfrm>
            </p:grpSpPr>
            <p:sp>
              <p:nvSpPr>
                <p:cNvPr id="7625" name="Google Shape;7625;p12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124"/>
              <p:cNvGrpSpPr/>
              <p:nvPr/>
            </p:nvGrpSpPr>
            <p:grpSpPr>
              <a:xfrm>
                <a:off x="4201550" y="3266502"/>
                <a:ext cx="31405" cy="26883"/>
                <a:chOff x="4201550" y="3266502"/>
                <a:chExt cx="31405" cy="26883"/>
              </a:xfrm>
            </p:grpSpPr>
            <p:sp>
              <p:nvSpPr>
                <p:cNvPr id="7628" name="Google Shape;7628;p12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124"/>
              <p:cNvGrpSpPr/>
              <p:nvPr/>
            </p:nvGrpSpPr>
            <p:grpSpPr>
              <a:xfrm>
                <a:off x="4201550" y="3338278"/>
                <a:ext cx="31405" cy="26930"/>
                <a:chOff x="4201550" y="3338278"/>
                <a:chExt cx="31405" cy="26930"/>
              </a:xfrm>
            </p:grpSpPr>
            <p:sp>
              <p:nvSpPr>
                <p:cNvPr id="7631" name="Google Shape;7631;p12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124"/>
              <p:cNvGrpSpPr/>
              <p:nvPr/>
            </p:nvGrpSpPr>
            <p:grpSpPr>
              <a:xfrm>
                <a:off x="4238272" y="3369132"/>
                <a:ext cx="31405" cy="27001"/>
                <a:chOff x="4238272" y="3369132"/>
                <a:chExt cx="31405" cy="27001"/>
              </a:xfrm>
            </p:grpSpPr>
            <p:sp>
              <p:nvSpPr>
                <p:cNvPr id="7634" name="Google Shape;7634;p12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6" name="Google Shape;7636;p124"/>
            <p:cNvGrpSpPr/>
            <p:nvPr/>
          </p:nvGrpSpPr>
          <p:grpSpPr>
            <a:xfrm>
              <a:off x="4068639" y="3200169"/>
              <a:ext cx="77643" cy="37272"/>
              <a:chOff x="4068639" y="3200169"/>
              <a:chExt cx="77643" cy="37272"/>
            </a:xfrm>
          </p:grpSpPr>
          <p:sp>
            <p:nvSpPr>
              <p:cNvPr id="7637" name="Google Shape;7637;p12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8" name="Google Shape;7638;p124"/>
              <p:cNvGrpSpPr/>
              <p:nvPr/>
            </p:nvGrpSpPr>
            <p:grpSpPr>
              <a:xfrm>
                <a:off x="4114878" y="3200169"/>
                <a:ext cx="31405" cy="26993"/>
                <a:chOff x="4114878" y="3200169"/>
                <a:chExt cx="31405" cy="26993"/>
              </a:xfrm>
            </p:grpSpPr>
            <p:sp>
              <p:nvSpPr>
                <p:cNvPr id="7639" name="Google Shape;7639;p12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124"/>
              <p:cNvGrpSpPr/>
              <p:nvPr/>
            </p:nvGrpSpPr>
            <p:grpSpPr>
              <a:xfrm>
                <a:off x="4068639" y="3210535"/>
                <a:ext cx="31499" cy="26906"/>
                <a:chOff x="4068639" y="3210535"/>
                <a:chExt cx="31499" cy="26906"/>
              </a:xfrm>
            </p:grpSpPr>
            <p:sp>
              <p:nvSpPr>
                <p:cNvPr id="7642" name="Google Shape;7642;p12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4" name="Google Shape;7644;p124"/>
            <p:cNvGrpSpPr/>
            <p:nvPr/>
          </p:nvGrpSpPr>
          <p:grpSpPr>
            <a:xfrm>
              <a:off x="3869702" y="3066935"/>
              <a:ext cx="382664" cy="190294"/>
              <a:chOff x="3869702" y="3066935"/>
              <a:chExt cx="382664" cy="190294"/>
            </a:xfrm>
          </p:grpSpPr>
          <p:grpSp>
            <p:nvGrpSpPr>
              <p:cNvPr id="7645" name="Google Shape;7645;p124"/>
              <p:cNvGrpSpPr/>
              <p:nvPr/>
            </p:nvGrpSpPr>
            <p:grpSpPr>
              <a:xfrm>
                <a:off x="3888633" y="3082351"/>
                <a:ext cx="351172" cy="160698"/>
                <a:chOff x="3888633" y="3082351"/>
                <a:chExt cx="351172" cy="160698"/>
              </a:xfrm>
            </p:grpSpPr>
            <p:sp>
              <p:nvSpPr>
                <p:cNvPr id="7646" name="Google Shape;7646;p12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2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2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2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2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2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124"/>
              <p:cNvGrpSpPr/>
              <p:nvPr/>
            </p:nvGrpSpPr>
            <p:grpSpPr>
              <a:xfrm>
                <a:off x="4143703" y="3066935"/>
                <a:ext cx="37783" cy="32357"/>
                <a:chOff x="4143703" y="3066935"/>
                <a:chExt cx="37783" cy="32357"/>
              </a:xfrm>
            </p:grpSpPr>
            <p:sp>
              <p:nvSpPr>
                <p:cNvPr id="7653" name="Google Shape;7653;p12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124"/>
              <p:cNvGrpSpPr/>
              <p:nvPr/>
            </p:nvGrpSpPr>
            <p:grpSpPr>
              <a:xfrm>
                <a:off x="4044565" y="3103563"/>
                <a:ext cx="37783" cy="32451"/>
                <a:chOff x="4044565" y="3103563"/>
                <a:chExt cx="37783" cy="32451"/>
              </a:xfrm>
            </p:grpSpPr>
            <p:sp>
              <p:nvSpPr>
                <p:cNvPr id="7656" name="Google Shape;7656;p12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124"/>
              <p:cNvGrpSpPr/>
              <p:nvPr/>
            </p:nvGrpSpPr>
            <p:grpSpPr>
              <a:xfrm>
                <a:off x="4017454" y="3188237"/>
                <a:ext cx="37776" cy="32357"/>
                <a:chOff x="4017454" y="3188237"/>
                <a:chExt cx="37776" cy="32357"/>
              </a:xfrm>
            </p:grpSpPr>
            <p:sp>
              <p:nvSpPr>
                <p:cNvPr id="7659" name="Google Shape;7659;p12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124"/>
              <p:cNvGrpSpPr/>
              <p:nvPr/>
            </p:nvGrpSpPr>
            <p:grpSpPr>
              <a:xfrm>
                <a:off x="3921548" y="3157509"/>
                <a:ext cx="37783" cy="32357"/>
                <a:chOff x="3921548" y="3157509"/>
                <a:chExt cx="37783" cy="32357"/>
              </a:xfrm>
            </p:grpSpPr>
            <p:sp>
              <p:nvSpPr>
                <p:cNvPr id="7662" name="Google Shape;7662;p12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124"/>
              <p:cNvGrpSpPr/>
              <p:nvPr/>
            </p:nvGrpSpPr>
            <p:grpSpPr>
              <a:xfrm>
                <a:off x="3939056" y="3211620"/>
                <a:ext cx="37783" cy="32380"/>
                <a:chOff x="3939056" y="3211620"/>
                <a:chExt cx="37783" cy="32380"/>
              </a:xfrm>
            </p:grpSpPr>
            <p:sp>
              <p:nvSpPr>
                <p:cNvPr id="7665" name="Google Shape;7665;p12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124"/>
              <p:cNvGrpSpPr/>
              <p:nvPr/>
            </p:nvGrpSpPr>
            <p:grpSpPr>
              <a:xfrm>
                <a:off x="4176240" y="3136965"/>
                <a:ext cx="31405" cy="26930"/>
                <a:chOff x="4176240" y="3136965"/>
                <a:chExt cx="31405" cy="26930"/>
              </a:xfrm>
            </p:grpSpPr>
            <p:sp>
              <p:nvSpPr>
                <p:cNvPr id="7668" name="Google Shape;7668;p12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124"/>
              <p:cNvGrpSpPr/>
              <p:nvPr/>
            </p:nvGrpSpPr>
            <p:grpSpPr>
              <a:xfrm>
                <a:off x="4133148" y="3152593"/>
                <a:ext cx="31499" cy="27001"/>
                <a:chOff x="4133148" y="3152593"/>
                <a:chExt cx="31499" cy="27001"/>
              </a:xfrm>
            </p:grpSpPr>
            <p:sp>
              <p:nvSpPr>
                <p:cNvPr id="7671" name="Google Shape;7671;p12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124"/>
              <p:cNvGrpSpPr/>
              <p:nvPr/>
            </p:nvGrpSpPr>
            <p:grpSpPr>
              <a:xfrm>
                <a:off x="4220866" y="3073534"/>
                <a:ext cx="31499" cy="26898"/>
                <a:chOff x="4220866" y="3073534"/>
                <a:chExt cx="31499" cy="26898"/>
              </a:xfrm>
            </p:grpSpPr>
            <p:sp>
              <p:nvSpPr>
                <p:cNvPr id="7674" name="Google Shape;7674;p12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124"/>
              <p:cNvGrpSpPr/>
              <p:nvPr/>
            </p:nvGrpSpPr>
            <p:grpSpPr>
              <a:xfrm>
                <a:off x="3869702" y="3230323"/>
                <a:ext cx="31499" cy="26906"/>
                <a:chOff x="3869702" y="3230323"/>
                <a:chExt cx="31499" cy="26906"/>
              </a:xfrm>
            </p:grpSpPr>
            <p:sp>
              <p:nvSpPr>
                <p:cNvPr id="7677" name="Google Shape;7677;p12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9" name="Google Shape;7679;p124"/>
            <p:cNvGrpSpPr/>
            <p:nvPr/>
          </p:nvGrpSpPr>
          <p:grpSpPr>
            <a:xfrm>
              <a:off x="4271383" y="3065882"/>
              <a:ext cx="304556" cy="341663"/>
              <a:chOff x="4271383" y="3065882"/>
              <a:chExt cx="304556" cy="341663"/>
            </a:xfrm>
          </p:grpSpPr>
          <p:grpSp>
            <p:nvGrpSpPr>
              <p:cNvPr id="7680" name="Google Shape;7680;p124"/>
              <p:cNvGrpSpPr/>
              <p:nvPr/>
            </p:nvGrpSpPr>
            <p:grpSpPr>
              <a:xfrm>
                <a:off x="4293838" y="3078639"/>
                <a:ext cx="269353" cy="311973"/>
                <a:chOff x="4293838" y="3078639"/>
                <a:chExt cx="269353" cy="311973"/>
              </a:xfrm>
            </p:grpSpPr>
            <p:sp>
              <p:nvSpPr>
                <p:cNvPr id="7681" name="Google Shape;7681;p12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2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2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2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2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2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124"/>
              <p:cNvGrpSpPr/>
              <p:nvPr/>
            </p:nvGrpSpPr>
            <p:grpSpPr>
              <a:xfrm>
                <a:off x="4538164" y="3342061"/>
                <a:ext cx="37776" cy="32380"/>
                <a:chOff x="4538164" y="3342061"/>
                <a:chExt cx="37776" cy="32380"/>
              </a:xfrm>
            </p:grpSpPr>
            <p:sp>
              <p:nvSpPr>
                <p:cNvPr id="7699" name="Google Shape;7699;p12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124"/>
              <p:cNvGrpSpPr/>
              <p:nvPr/>
            </p:nvGrpSpPr>
            <p:grpSpPr>
              <a:xfrm>
                <a:off x="4271383" y="3194742"/>
                <a:ext cx="37783" cy="32420"/>
                <a:chOff x="4271383" y="3194742"/>
                <a:chExt cx="37783" cy="32420"/>
              </a:xfrm>
            </p:grpSpPr>
            <p:sp>
              <p:nvSpPr>
                <p:cNvPr id="7702" name="Google Shape;7702;p12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2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124"/>
              <p:cNvGrpSpPr/>
              <p:nvPr/>
            </p:nvGrpSpPr>
            <p:grpSpPr>
              <a:xfrm>
                <a:off x="4284416" y="3084058"/>
                <a:ext cx="37783" cy="32357"/>
                <a:chOff x="4284416" y="3084058"/>
                <a:chExt cx="37783" cy="32357"/>
              </a:xfrm>
            </p:grpSpPr>
            <p:sp>
              <p:nvSpPr>
                <p:cNvPr id="7705" name="Google Shape;7705;p12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124"/>
              <p:cNvGrpSpPr/>
              <p:nvPr/>
            </p:nvGrpSpPr>
            <p:grpSpPr>
              <a:xfrm>
                <a:off x="4478697" y="3297561"/>
                <a:ext cx="37776" cy="32451"/>
                <a:chOff x="4478697" y="3297561"/>
                <a:chExt cx="37776" cy="32451"/>
              </a:xfrm>
            </p:grpSpPr>
            <p:sp>
              <p:nvSpPr>
                <p:cNvPr id="7708" name="Google Shape;7708;p12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124"/>
              <p:cNvGrpSpPr/>
              <p:nvPr/>
            </p:nvGrpSpPr>
            <p:grpSpPr>
              <a:xfrm>
                <a:off x="4411813" y="3331711"/>
                <a:ext cx="37776" cy="32451"/>
                <a:chOff x="4411813" y="3331711"/>
                <a:chExt cx="37776" cy="32451"/>
              </a:xfrm>
            </p:grpSpPr>
            <p:sp>
              <p:nvSpPr>
                <p:cNvPr id="7711" name="Google Shape;7711;p12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124"/>
              <p:cNvGrpSpPr/>
              <p:nvPr/>
            </p:nvGrpSpPr>
            <p:grpSpPr>
              <a:xfrm>
                <a:off x="4337984" y="3375188"/>
                <a:ext cx="37776" cy="32357"/>
                <a:chOff x="4337984" y="3375188"/>
                <a:chExt cx="37776" cy="32357"/>
              </a:xfrm>
            </p:grpSpPr>
            <p:sp>
              <p:nvSpPr>
                <p:cNvPr id="7714" name="Google Shape;7714;p12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24"/>
              <p:cNvGrpSpPr/>
              <p:nvPr/>
            </p:nvGrpSpPr>
            <p:grpSpPr>
              <a:xfrm>
                <a:off x="4494867" y="3090530"/>
                <a:ext cx="37878" cy="32451"/>
                <a:chOff x="4494867" y="3090530"/>
                <a:chExt cx="37878" cy="32451"/>
              </a:xfrm>
            </p:grpSpPr>
            <p:sp>
              <p:nvSpPr>
                <p:cNvPr id="7717" name="Google Shape;7717;p12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2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124"/>
              <p:cNvGrpSpPr/>
              <p:nvPr/>
            </p:nvGrpSpPr>
            <p:grpSpPr>
              <a:xfrm>
                <a:off x="4525124" y="3207774"/>
                <a:ext cx="37783" cy="32420"/>
                <a:chOff x="4525124" y="3207774"/>
                <a:chExt cx="37783" cy="32420"/>
              </a:xfrm>
            </p:grpSpPr>
            <p:sp>
              <p:nvSpPr>
                <p:cNvPr id="7720" name="Google Shape;7720;p12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124"/>
              <p:cNvGrpSpPr/>
              <p:nvPr/>
            </p:nvGrpSpPr>
            <p:grpSpPr>
              <a:xfrm>
                <a:off x="4440544" y="3176479"/>
                <a:ext cx="31499" cy="26898"/>
                <a:chOff x="4440544" y="3176479"/>
                <a:chExt cx="31499" cy="26898"/>
              </a:xfrm>
            </p:grpSpPr>
            <p:sp>
              <p:nvSpPr>
                <p:cNvPr id="7723" name="Google Shape;7723;p12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124"/>
              <p:cNvGrpSpPr/>
              <p:nvPr/>
            </p:nvGrpSpPr>
            <p:grpSpPr>
              <a:xfrm>
                <a:off x="4350545" y="3156400"/>
                <a:ext cx="31405" cy="27001"/>
                <a:chOff x="4350545" y="3156400"/>
                <a:chExt cx="31405" cy="27001"/>
              </a:xfrm>
            </p:grpSpPr>
            <p:sp>
              <p:nvSpPr>
                <p:cNvPr id="7726" name="Google Shape;7726;p12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124"/>
              <p:cNvGrpSpPr/>
              <p:nvPr/>
            </p:nvGrpSpPr>
            <p:grpSpPr>
              <a:xfrm>
                <a:off x="4376703" y="3255058"/>
                <a:ext cx="31405" cy="27001"/>
                <a:chOff x="4376703" y="3255058"/>
                <a:chExt cx="31405" cy="27001"/>
              </a:xfrm>
            </p:grpSpPr>
            <p:sp>
              <p:nvSpPr>
                <p:cNvPr id="7729" name="Google Shape;7729;p12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2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124"/>
              <p:cNvGrpSpPr/>
              <p:nvPr/>
            </p:nvGrpSpPr>
            <p:grpSpPr>
              <a:xfrm>
                <a:off x="4331322" y="3283656"/>
                <a:ext cx="31405" cy="26945"/>
                <a:chOff x="4331322" y="3283656"/>
                <a:chExt cx="31405" cy="26945"/>
              </a:xfrm>
            </p:grpSpPr>
            <p:sp>
              <p:nvSpPr>
                <p:cNvPr id="7732" name="Google Shape;7732;p12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124"/>
              <p:cNvGrpSpPr/>
              <p:nvPr/>
            </p:nvGrpSpPr>
            <p:grpSpPr>
              <a:xfrm>
                <a:off x="4380510" y="3065882"/>
                <a:ext cx="31405" cy="26938"/>
                <a:chOff x="4380510" y="3065882"/>
                <a:chExt cx="31405" cy="26938"/>
              </a:xfrm>
            </p:grpSpPr>
            <p:sp>
              <p:nvSpPr>
                <p:cNvPr id="7735" name="Google Shape;7735;p12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7" name="Google Shape;7737;p124"/>
            <p:cNvGrpSpPr/>
            <p:nvPr/>
          </p:nvGrpSpPr>
          <p:grpSpPr>
            <a:xfrm>
              <a:off x="4558998" y="3188237"/>
              <a:ext cx="1280131" cy="1052746"/>
              <a:chOff x="4558998" y="3188237"/>
              <a:chExt cx="1280131" cy="1052746"/>
            </a:xfrm>
          </p:grpSpPr>
          <p:sp>
            <p:nvSpPr>
              <p:cNvPr id="7738" name="Google Shape;7738;p12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124"/>
              <p:cNvGrpSpPr/>
              <p:nvPr/>
            </p:nvGrpSpPr>
            <p:grpSpPr>
              <a:xfrm>
                <a:off x="4579164" y="3203653"/>
                <a:ext cx="1244833" cy="1020397"/>
                <a:chOff x="4579164" y="3203653"/>
                <a:chExt cx="1244833" cy="1020397"/>
              </a:xfrm>
            </p:grpSpPr>
            <p:sp>
              <p:nvSpPr>
                <p:cNvPr id="7740" name="Google Shape;7740;p12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2" name="Google Shape;7742;p124"/>
                <p:cNvGrpSpPr/>
                <p:nvPr/>
              </p:nvGrpSpPr>
              <p:grpSpPr>
                <a:xfrm>
                  <a:off x="4579164" y="3203653"/>
                  <a:ext cx="1244833" cy="1020397"/>
                  <a:chOff x="4579164" y="3203653"/>
                  <a:chExt cx="1244833" cy="1020397"/>
                </a:xfrm>
              </p:grpSpPr>
              <p:sp>
                <p:nvSpPr>
                  <p:cNvPr id="7743" name="Google Shape;7743;p12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2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5" name="Google Shape;7745;p124"/>
                  <p:cNvGrpSpPr/>
                  <p:nvPr/>
                </p:nvGrpSpPr>
                <p:grpSpPr>
                  <a:xfrm>
                    <a:off x="4579164" y="3203653"/>
                    <a:ext cx="1244833" cy="1020397"/>
                    <a:chOff x="4579164" y="3203653"/>
                    <a:chExt cx="1244833" cy="1020397"/>
                  </a:xfrm>
                </p:grpSpPr>
                <p:sp>
                  <p:nvSpPr>
                    <p:cNvPr id="7746" name="Google Shape;7746;p12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2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2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2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2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4" name="Google Shape;7754;p124"/>
                    <p:cNvGrpSpPr/>
                    <p:nvPr/>
                  </p:nvGrpSpPr>
                  <p:grpSpPr>
                    <a:xfrm>
                      <a:off x="4579164" y="3203653"/>
                      <a:ext cx="1244833" cy="1020397"/>
                      <a:chOff x="4579164" y="3203653"/>
                      <a:chExt cx="1244833" cy="1020397"/>
                    </a:xfrm>
                  </p:grpSpPr>
                  <p:sp>
                    <p:nvSpPr>
                      <p:cNvPr id="7755" name="Google Shape;7755;p12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2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2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9" name="Google Shape;7769;p124"/>
                      <p:cNvGrpSpPr/>
                      <p:nvPr/>
                    </p:nvGrpSpPr>
                    <p:grpSpPr>
                      <a:xfrm>
                        <a:off x="4579164" y="3203653"/>
                        <a:ext cx="1244833" cy="1020397"/>
                        <a:chOff x="4579164" y="3203653"/>
                        <a:chExt cx="1244833" cy="1020397"/>
                      </a:xfrm>
                    </p:grpSpPr>
                    <p:sp>
                      <p:nvSpPr>
                        <p:cNvPr id="7770" name="Google Shape;7770;p12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2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2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2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2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2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2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4" name="Google Shape;7794;p124"/>
                        <p:cNvGrpSpPr/>
                        <p:nvPr/>
                      </p:nvGrpSpPr>
                      <p:grpSpPr>
                        <a:xfrm>
                          <a:off x="4579164" y="3203653"/>
                          <a:ext cx="1244833" cy="1020397"/>
                          <a:chOff x="4579164" y="3203653"/>
                          <a:chExt cx="1244833" cy="1020397"/>
                        </a:xfrm>
                      </p:grpSpPr>
                      <p:sp>
                        <p:nvSpPr>
                          <p:cNvPr id="7795" name="Google Shape;7795;p12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6" name="Google Shape;7796;p124"/>
                          <p:cNvGrpSpPr/>
                          <p:nvPr/>
                        </p:nvGrpSpPr>
                        <p:grpSpPr>
                          <a:xfrm>
                            <a:off x="4579164" y="3203653"/>
                            <a:ext cx="1244833" cy="1020397"/>
                            <a:chOff x="4579164" y="3203653"/>
                            <a:chExt cx="1244833" cy="1020397"/>
                          </a:xfrm>
                        </p:grpSpPr>
                        <p:sp>
                          <p:nvSpPr>
                            <p:cNvPr id="7797" name="Google Shape;7797;p12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2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4" name="Google Shape;7804;p124"/>
                            <p:cNvGrpSpPr/>
                            <p:nvPr/>
                          </p:nvGrpSpPr>
                          <p:grpSpPr>
                            <a:xfrm>
                              <a:off x="4579164" y="3203653"/>
                              <a:ext cx="1244833" cy="1020397"/>
                              <a:chOff x="4579164" y="3203653"/>
                              <a:chExt cx="1244833" cy="1020397"/>
                            </a:xfrm>
                          </p:grpSpPr>
                          <p:sp>
                            <p:nvSpPr>
                              <p:cNvPr id="7805" name="Google Shape;7805;p12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2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2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8" name="Google Shape;7818;p124"/>
                              <p:cNvGrpSpPr/>
                              <p:nvPr/>
                            </p:nvGrpSpPr>
                            <p:grpSpPr>
                              <a:xfrm>
                                <a:off x="4579164" y="3203653"/>
                                <a:ext cx="1244833" cy="1020397"/>
                                <a:chOff x="4579164" y="3203653"/>
                                <a:chExt cx="1244833" cy="1020397"/>
                              </a:xfrm>
                            </p:grpSpPr>
                            <p:sp>
                              <p:nvSpPr>
                                <p:cNvPr id="7819" name="Google Shape;7819;p12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6" name="Google Shape;7826;p124"/>
                                <p:cNvGrpSpPr/>
                                <p:nvPr/>
                              </p:nvGrpSpPr>
                              <p:grpSpPr>
                                <a:xfrm>
                                  <a:off x="4579164" y="3203653"/>
                                  <a:ext cx="1244833" cy="1020397"/>
                                  <a:chOff x="4579164" y="3203653"/>
                                  <a:chExt cx="1244833" cy="1020397"/>
                                </a:xfrm>
                              </p:grpSpPr>
                              <p:sp>
                                <p:nvSpPr>
                                  <p:cNvPr id="7827" name="Google Shape;7827;p12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2" name="Google Shape;7832;p124"/>
                                  <p:cNvGrpSpPr/>
                                  <p:nvPr/>
                                </p:nvGrpSpPr>
                                <p:grpSpPr>
                                  <a:xfrm>
                                    <a:off x="4579164" y="3203653"/>
                                    <a:ext cx="1244833" cy="1020397"/>
                                    <a:chOff x="4579164" y="3203653"/>
                                    <a:chExt cx="1244833" cy="1020397"/>
                                  </a:xfrm>
                                </p:grpSpPr>
                                <p:sp>
                                  <p:nvSpPr>
                                    <p:cNvPr id="7833" name="Google Shape;7833;p12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837" name="Google Shape;7837;p12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2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2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40" name="Google Shape;7840;p12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841" name="Google Shape;7841;p124"/>
              <p:cNvGrpSpPr/>
              <p:nvPr/>
            </p:nvGrpSpPr>
            <p:grpSpPr>
              <a:xfrm>
                <a:off x="4595437" y="3598775"/>
                <a:ext cx="37776" cy="32451"/>
                <a:chOff x="4595437" y="3598775"/>
                <a:chExt cx="37776" cy="32451"/>
              </a:xfrm>
            </p:grpSpPr>
            <p:sp>
              <p:nvSpPr>
                <p:cNvPr id="7842" name="Google Shape;7842;p12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2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124"/>
              <p:cNvGrpSpPr/>
              <p:nvPr/>
            </p:nvGrpSpPr>
            <p:grpSpPr>
              <a:xfrm>
                <a:off x="4641864" y="3524443"/>
                <a:ext cx="37776" cy="32380"/>
                <a:chOff x="4641864" y="3524443"/>
                <a:chExt cx="37776" cy="32380"/>
              </a:xfrm>
            </p:grpSpPr>
            <p:sp>
              <p:nvSpPr>
                <p:cNvPr id="7845" name="Google Shape;7845;p12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124"/>
              <p:cNvGrpSpPr/>
              <p:nvPr/>
            </p:nvGrpSpPr>
            <p:grpSpPr>
              <a:xfrm>
                <a:off x="4648431" y="3893901"/>
                <a:ext cx="37776" cy="32357"/>
                <a:chOff x="4648431" y="3893901"/>
                <a:chExt cx="37776" cy="32357"/>
              </a:xfrm>
            </p:grpSpPr>
            <p:sp>
              <p:nvSpPr>
                <p:cNvPr id="7848" name="Google Shape;7848;p12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124"/>
              <p:cNvGrpSpPr/>
              <p:nvPr/>
            </p:nvGrpSpPr>
            <p:grpSpPr>
              <a:xfrm>
                <a:off x="4567752" y="3722908"/>
                <a:ext cx="37870" cy="32380"/>
                <a:chOff x="4567752" y="3722908"/>
                <a:chExt cx="37870" cy="32380"/>
              </a:xfrm>
            </p:grpSpPr>
            <p:sp>
              <p:nvSpPr>
                <p:cNvPr id="7851" name="Google Shape;7851;p12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124"/>
              <p:cNvGrpSpPr/>
              <p:nvPr/>
            </p:nvGrpSpPr>
            <p:grpSpPr>
              <a:xfrm>
                <a:off x="4617506" y="3652052"/>
                <a:ext cx="37783" cy="32357"/>
                <a:chOff x="4617506" y="3652052"/>
                <a:chExt cx="37783" cy="32357"/>
              </a:xfrm>
            </p:grpSpPr>
            <p:sp>
              <p:nvSpPr>
                <p:cNvPr id="7854" name="Google Shape;7854;p12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124"/>
              <p:cNvGrpSpPr/>
              <p:nvPr/>
            </p:nvGrpSpPr>
            <p:grpSpPr>
              <a:xfrm>
                <a:off x="4739005" y="3554149"/>
                <a:ext cx="37870" cy="32357"/>
                <a:chOff x="4739005" y="3554149"/>
                <a:chExt cx="37870" cy="32357"/>
              </a:xfrm>
            </p:grpSpPr>
            <p:sp>
              <p:nvSpPr>
                <p:cNvPr id="7857" name="Google Shape;7857;p12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124"/>
              <p:cNvGrpSpPr/>
              <p:nvPr/>
            </p:nvGrpSpPr>
            <p:grpSpPr>
              <a:xfrm>
                <a:off x="4806557" y="3630258"/>
                <a:ext cx="37776" cy="32364"/>
                <a:chOff x="4806557" y="3630258"/>
                <a:chExt cx="37776" cy="32364"/>
              </a:xfrm>
            </p:grpSpPr>
            <p:sp>
              <p:nvSpPr>
                <p:cNvPr id="7860" name="Google Shape;7860;p12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124"/>
              <p:cNvGrpSpPr/>
              <p:nvPr/>
            </p:nvGrpSpPr>
            <p:grpSpPr>
              <a:xfrm>
                <a:off x="4737007" y="4004357"/>
                <a:ext cx="37870" cy="32357"/>
                <a:chOff x="4737007" y="4004357"/>
                <a:chExt cx="37870" cy="32357"/>
              </a:xfrm>
            </p:grpSpPr>
            <p:sp>
              <p:nvSpPr>
                <p:cNvPr id="7863" name="Google Shape;7863;p12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124"/>
              <p:cNvGrpSpPr/>
              <p:nvPr/>
            </p:nvGrpSpPr>
            <p:grpSpPr>
              <a:xfrm>
                <a:off x="4773634" y="4208627"/>
                <a:ext cx="37776" cy="32357"/>
                <a:chOff x="4773634" y="4208627"/>
                <a:chExt cx="37776" cy="32357"/>
              </a:xfrm>
            </p:grpSpPr>
            <p:sp>
              <p:nvSpPr>
                <p:cNvPr id="7866" name="Google Shape;7866;p12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124"/>
              <p:cNvGrpSpPr/>
              <p:nvPr/>
            </p:nvGrpSpPr>
            <p:grpSpPr>
              <a:xfrm>
                <a:off x="4888282" y="4074764"/>
                <a:ext cx="37776" cy="32451"/>
                <a:chOff x="4888282" y="4074764"/>
                <a:chExt cx="37776" cy="32451"/>
              </a:xfrm>
            </p:grpSpPr>
            <p:sp>
              <p:nvSpPr>
                <p:cNvPr id="7869" name="Google Shape;7869;p12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2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24"/>
              <p:cNvGrpSpPr/>
              <p:nvPr/>
            </p:nvGrpSpPr>
            <p:grpSpPr>
              <a:xfrm>
                <a:off x="4901315" y="3804271"/>
                <a:ext cx="37776" cy="32364"/>
                <a:chOff x="4901315" y="3804271"/>
                <a:chExt cx="37776" cy="32364"/>
              </a:xfrm>
            </p:grpSpPr>
            <p:sp>
              <p:nvSpPr>
                <p:cNvPr id="7872" name="Google Shape;7872;p12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124"/>
              <p:cNvGrpSpPr/>
              <p:nvPr/>
            </p:nvGrpSpPr>
            <p:grpSpPr>
              <a:xfrm>
                <a:off x="4866394" y="3715035"/>
                <a:ext cx="37846" cy="32357"/>
                <a:chOff x="4866394" y="3715035"/>
                <a:chExt cx="37846" cy="32357"/>
              </a:xfrm>
            </p:grpSpPr>
            <p:sp>
              <p:nvSpPr>
                <p:cNvPr id="7875" name="Google Shape;7875;p12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124"/>
              <p:cNvGrpSpPr/>
              <p:nvPr/>
            </p:nvGrpSpPr>
            <p:grpSpPr>
              <a:xfrm>
                <a:off x="4979233" y="3839798"/>
                <a:ext cx="37878" cy="32420"/>
                <a:chOff x="4979233" y="3839798"/>
                <a:chExt cx="37878" cy="32420"/>
              </a:xfrm>
            </p:grpSpPr>
            <p:sp>
              <p:nvSpPr>
                <p:cNvPr id="7878" name="Google Shape;7878;p12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124"/>
              <p:cNvGrpSpPr/>
              <p:nvPr/>
            </p:nvGrpSpPr>
            <p:grpSpPr>
              <a:xfrm>
                <a:off x="4790662" y="3679147"/>
                <a:ext cx="37783" cy="32380"/>
                <a:chOff x="4790662" y="3679147"/>
                <a:chExt cx="37783" cy="32380"/>
              </a:xfrm>
            </p:grpSpPr>
            <p:sp>
              <p:nvSpPr>
                <p:cNvPr id="7881" name="Google Shape;7881;p12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124"/>
              <p:cNvGrpSpPr/>
              <p:nvPr/>
            </p:nvGrpSpPr>
            <p:grpSpPr>
              <a:xfrm>
                <a:off x="4857263" y="3557861"/>
                <a:ext cx="37776" cy="32357"/>
                <a:chOff x="4857263" y="3557861"/>
                <a:chExt cx="37776" cy="32357"/>
              </a:xfrm>
            </p:grpSpPr>
            <p:sp>
              <p:nvSpPr>
                <p:cNvPr id="7884" name="Google Shape;7884;p12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2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124"/>
              <p:cNvGrpSpPr/>
              <p:nvPr/>
            </p:nvGrpSpPr>
            <p:grpSpPr>
              <a:xfrm>
                <a:off x="4883902" y="3648033"/>
                <a:ext cx="37783" cy="32380"/>
                <a:chOff x="4883902" y="3648033"/>
                <a:chExt cx="37783" cy="32380"/>
              </a:xfrm>
            </p:grpSpPr>
            <p:sp>
              <p:nvSpPr>
                <p:cNvPr id="7887" name="Google Shape;7887;p12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124"/>
              <p:cNvGrpSpPr/>
              <p:nvPr/>
            </p:nvGrpSpPr>
            <p:grpSpPr>
              <a:xfrm>
                <a:off x="4907780" y="3347220"/>
                <a:ext cx="37878" cy="32357"/>
                <a:chOff x="4907780" y="3347220"/>
                <a:chExt cx="37878" cy="32357"/>
              </a:xfrm>
            </p:grpSpPr>
            <p:sp>
              <p:nvSpPr>
                <p:cNvPr id="7890" name="Google Shape;7890;p12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124"/>
              <p:cNvGrpSpPr/>
              <p:nvPr/>
            </p:nvGrpSpPr>
            <p:grpSpPr>
              <a:xfrm>
                <a:off x="5065048" y="3738150"/>
                <a:ext cx="37783" cy="32364"/>
                <a:chOff x="5065048" y="3738150"/>
                <a:chExt cx="37783" cy="32364"/>
              </a:xfrm>
            </p:grpSpPr>
            <p:sp>
              <p:nvSpPr>
                <p:cNvPr id="7893" name="Google Shape;7893;p12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124"/>
              <p:cNvGrpSpPr/>
              <p:nvPr/>
            </p:nvGrpSpPr>
            <p:grpSpPr>
              <a:xfrm>
                <a:off x="5071616" y="3284615"/>
                <a:ext cx="37783" cy="32357"/>
                <a:chOff x="5071616" y="3284615"/>
                <a:chExt cx="37783" cy="32357"/>
              </a:xfrm>
            </p:grpSpPr>
            <p:sp>
              <p:nvSpPr>
                <p:cNvPr id="7896" name="Google Shape;7896;p12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124"/>
              <p:cNvGrpSpPr/>
              <p:nvPr/>
            </p:nvGrpSpPr>
            <p:grpSpPr>
              <a:xfrm>
                <a:off x="5389291" y="3759921"/>
                <a:ext cx="37783" cy="32380"/>
                <a:chOff x="5389291" y="3759921"/>
                <a:chExt cx="37783" cy="32380"/>
              </a:xfrm>
            </p:grpSpPr>
            <p:sp>
              <p:nvSpPr>
                <p:cNvPr id="7899" name="Google Shape;7899;p12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124"/>
              <p:cNvGrpSpPr/>
              <p:nvPr/>
            </p:nvGrpSpPr>
            <p:grpSpPr>
              <a:xfrm>
                <a:off x="5431534" y="3632932"/>
                <a:ext cx="37878" cy="32451"/>
                <a:chOff x="5431534" y="3632932"/>
                <a:chExt cx="37878" cy="32451"/>
              </a:xfrm>
            </p:grpSpPr>
            <p:sp>
              <p:nvSpPr>
                <p:cNvPr id="7902" name="Google Shape;7902;p12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124"/>
              <p:cNvGrpSpPr/>
              <p:nvPr/>
            </p:nvGrpSpPr>
            <p:grpSpPr>
              <a:xfrm>
                <a:off x="5540755" y="3544829"/>
                <a:ext cx="37783" cy="32357"/>
                <a:chOff x="5540755" y="3544829"/>
                <a:chExt cx="37783" cy="32357"/>
              </a:xfrm>
            </p:grpSpPr>
            <p:sp>
              <p:nvSpPr>
                <p:cNvPr id="7905" name="Google Shape;7905;p12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124"/>
              <p:cNvGrpSpPr/>
              <p:nvPr/>
            </p:nvGrpSpPr>
            <p:grpSpPr>
              <a:xfrm>
                <a:off x="5579293" y="3412107"/>
                <a:ext cx="37776" cy="32357"/>
                <a:chOff x="5579293" y="3412107"/>
                <a:chExt cx="37776" cy="32357"/>
              </a:xfrm>
            </p:grpSpPr>
            <p:sp>
              <p:nvSpPr>
                <p:cNvPr id="7908" name="Google Shape;7908;p12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124"/>
              <p:cNvGrpSpPr/>
              <p:nvPr/>
            </p:nvGrpSpPr>
            <p:grpSpPr>
              <a:xfrm>
                <a:off x="5801346" y="3284615"/>
                <a:ext cx="37783" cy="32357"/>
                <a:chOff x="5801346" y="3284615"/>
                <a:chExt cx="37783" cy="32357"/>
              </a:xfrm>
            </p:grpSpPr>
            <p:sp>
              <p:nvSpPr>
                <p:cNvPr id="7911" name="Google Shape;7911;p12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124"/>
              <p:cNvGrpSpPr/>
              <p:nvPr/>
            </p:nvGrpSpPr>
            <p:grpSpPr>
              <a:xfrm>
                <a:off x="5763578" y="3399067"/>
                <a:ext cx="37776" cy="32364"/>
                <a:chOff x="5763578" y="3399067"/>
                <a:chExt cx="37776" cy="32364"/>
              </a:xfrm>
            </p:grpSpPr>
            <p:sp>
              <p:nvSpPr>
                <p:cNvPr id="7914" name="Google Shape;7914;p12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124"/>
              <p:cNvGrpSpPr/>
              <p:nvPr/>
            </p:nvGrpSpPr>
            <p:grpSpPr>
              <a:xfrm>
                <a:off x="5395858" y="3230952"/>
                <a:ext cx="37776" cy="32364"/>
                <a:chOff x="5395858" y="3230952"/>
                <a:chExt cx="37776" cy="32364"/>
              </a:xfrm>
            </p:grpSpPr>
            <p:sp>
              <p:nvSpPr>
                <p:cNvPr id="7917" name="Google Shape;7917;p12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124"/>
              <p:cNvGrpSpPr/>
              <p:nvPr/>
            </p:nvGrpSpPr>
            <p:grpSpPr>
              <a:xfrm>
                <a:off x="5264088" y="3188237"/>
                <a:ext cx="37776" cy="32357"/>
                <a:chOff x="5264088" y="3188237"/>
                <a:chExt cx="37776" cy="32357"/>
              </a:xfrm>
            </p:grpSpPr>
            <p:sp>
              <p:nvSpPr>
                <p:cNvPr id="7920" name="Google Shape;7920;p12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124"/>
              <p:cNvGrpSpPr/>
              <p:nvPr/>
            </p:nvGrpSpPr>
            <p:grpSpPr>
              <a:xfrm>
                <a:off x="5585758" y="3237425"/>
                <a:ext cx="37878" cy="32357"/>
                <a:chOff x="5585758" y="3237425"/>
                <a:chExt cx="37878" cy="32357"/>
              </a:xfrm>
            </p:grpSpPr>
            <p:sp>
              <p:nvSpPr>
                <p:cNvPr id="7923" name="Google Shape;7923;p12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124"/>
              <p:cNvGrpSpPr/>
              <p:nvPr/>
            </p:nvGrpSpPr>
            <p:grpSpPr>
              <a:xfrm>
                <a:off x="4874196" y="3291088"/>
                <a:ext cx="37878" cy="32451"/>
                <a:chOff x="4874196" y="3291088"/>
                <a:chExt cx="37878" cy="32451"/>
              </a:xfrm>
            </p:grpSpPr>
            <p:sp>
              <p:nvSpPr>
                <p:cNvPr id="7926" name="Google Shape;7926;p12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124"/>
              <p:cNvGrpSpPr/>
              <p:nvPr/>
            </p:nvGrpSpPr>
            <p:grpSpPr>
              <a:xfrm>
                <a:off x="5197770" y="3785466"/>
                <a:ext cx="37783" cy="32427"/>
                <a:chOff x="5197770" y="3785466"/>
                <a:chExt cx="37783" cy="32427"/>
              </a:xfrm>
            </p:grpSpPr>
            <p:sp>
              <p:nvSpPr>
                <p:cNvPr id="7929" name="Google Shape;7929;p12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124"/>
              <p:cNvGrpSpPr/>
              <p:nvPr/>
            </p:nvGrpSpPr>
            <p:grpSpPr>
              <a:xfrm>
                <a:off x="5177699" y="3492117"/>
                <a:ext cx="37776" cy="32357"/>
                <a:chOff x="5177699" y="3492117"/>
                <a:chExt cx="37776" cy="32357"/>
              </a:xfrm>
            </p:grpSpPr>
            <p:sp>
              <p:nvSpPr>
                <p:cNvPr id="7932" name="Google Shape;7932;p12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124"/>
              <p:cNvGrpSpPr/>
              <p:nvPr/>
            </p:nvGrpSpPr>
            <p:grpSpPr>
              <a:xfrm>
                <a:off x="5349431" y="3622346"/>
                <a:ext cx="37870" cy="32380"/>
                <a:chOff x="5349431" y="3622346"/>
                <a:chExt cx="37870" cy="32380"/>
              </a:xfrm>
            </p:grpSpPr>
            <p:sp>
              <p:nvSpPr>
                <p:cNvPr id="7935" name="Google Shape;7935;p12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124"/>
              <p:cNvGrpSpPr/>
              <p:nvPr/>
            </p:nvGrpSpPr>
            <p:grpSpPr>
              <a:xfrm>
                <a:off x="5068855" y="3563980"/>
                <a:ext cx="53954" cy="46223"/>
                <a:chOff x="5068855" y="3563980"/>
                <a:chExt cx="53954" cy="46223"/>
              </a:xfrm>
            </p:grpSpPr>
            <p:sp>
              <p:nvSpPr>
                <p:cNvPr id="7938" name="Google Shape;7938;p12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124"/>
              <p:cNvGrpSpPr/>
              <p:nvPr/>
            </p:nvGrpSpPr>
            <p:grpSpPr>
              <a:xfrm>
                <a:off x="5037654" y="3392507"/>
                <a:ext cx="37870" cy="32451"/>
                <a:chOff x="5037654" y="3392507"/>
                <a:chExt cx="37870" cy="32451"/>
              </a:xfrm>
            </p:grpSpPr>
            <p:sp>
              <p:nvSpPr>
                <p:cNvPr id="7941" name="Google Shape;7941;p12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124"/>
              <p:cNvGrpSpPr/>
              <p:nvPr/>
            </p:nvGrpSpPr>
            <p:grpSpPr>
              <a:xfrm>
                <a:off x="5456560" y="3368629"/>
                <a:ext cx="37870" cy="32451"/>
                <a:chOff x="5456560" y="3368629"/>
                <a:chExt cx="37870" cy="32451"/>
              </a:xfrm>
            </p:grpSpPr>
            <p:sp>
              <p:nvSpPr>
                <p:cNvPr id="7944" name="Google Shape;7944;p12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2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124"/>
              <p:cNvGrpSpPr/>
              <p:nvPr/>
            </p:nvGrpSpPr>
            <p:grpSpPr>
              <a:xfrm>
                <a:off x="4755749" y="3501516"/>
                <a:ext cx="46246" cy="39608"/>
                <a:chOff x="4755749" y="3501516"/>
                <a:chExt cx="46246" cy="39608"/>
              </a:xfrm>
            </p:grpSpPr>
            <p:sp>
              <p:nvSpPr>
                <p:cNvPr id="7947" name="Google Shape;7947;p12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2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124"/>
              <p:cNvGrpSpPr/>
              <p:nvPr/>
            </p:nvGrpSpPr>
            <p:grpSpPr>
              <a:xfrm>
                <a:off x="4681346" y="3485582"/>
                <a:ext cx="37783" cy="32427"/>
                <a:chOff x="4681346" y="3485582"/>
                <a:chExt cx="37783" cy="32427"/>
              </a:xfrm>
            </p:grpSpPr>
            <p:sp>
              <p:nvSpPr>
                <p:cNvPr id="7950" name="Google Shape;7950;p12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2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124"/>
              <p:cNvGrpSpPr/>
              <p:nvPr/>
            </p:nvGrpSpPr>
            <p:grpSpPr>
              <a:xfrm>
                <a:off x="4767067" y="3291088"/>
                <a:ext cx="37878" cy="32451"/>
                <a:chOff x="4767067" y="3291088"/>
                <a:chExt cx="37878" cy="32451"/>
              </a:xfrm>
            </p:grpSpPr>
            <p:sp>
              <p:nvSpPr>
                <p:cNvPr id="7953" name="Google Shape;7953;p12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2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124"/>
              <p:cNvGrpSpPr/>
              <p:nvPr/>
            </p:nvGrpSpPr>
            <p:grpSpPr>
              <a:xfrm>
                <a:off x="4687819" y="3405539"/>
                <a:ext cx="37776" cy="32451"/>
                <a:chOff x="4687819" y="3405539"/>
                <a:chExt cx="37776" cy="32451"/>
              </a:xfrm>
            </p:grpSpPr>
            <p:sp>
              <p:nvSpPr>
                <p:cNvPr id="7956" name="Google Shape;7956;p12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2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124"/>
              <p:cNvGrpSpPr/>
              <p:nvPr/>
            </p:nvGrpSpPr>
            <p:grpSpPr>
              <a:xfrm>
                <a:off x="4923101" y="3444809"/>
                <a:ext cx="52813" cy="45318"/>
                <a:chOff x="4923101" y="3444809"/>
                <a:chExt cx="52813" cy="45318"/>
              </a:xfrm>
            </p:grpSpPr>
            <p:sp>
              <p:nvSpPr>
                <p:cNvPr id="7959" name="Google Shape;7959;p12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2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124"/>
              <p:cNvGrpSpPr/>
              <p:nvPr/>
            </p:nvGrpSpPr>
            <p:grpSpPr>
              <a:xfrm>
                <a:off x="4846040" y="3654750"/>
                <a:ext cx="31405" cy="26993"/>
                <a:chOff x="4846040" y="3654750"/>
                <a:chExt cx="31405" cy="26993"/>
              </a:xfrm>
            </p:grpSpPr>
            <p:sp>
              <p:nvSpPr>
                <p:cNvPr id="7962" name="Google Shape;7962;p12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124"/>
              <p:cNvGrpSpPr/>
              <p:nvPr/>
            </p:nvGrpSpPr>
            <p:grpSpPr>
              <a:xfrm>
                <a:off x="4925673" y="3691700"/>
                <a:ext cx="40253" cy="34472"/>
                <a:chOff x="4925673" y="3691700"/>
                <a:chExt cx="40253" cy="34472"/>
              </a:xfrm>
            </p:grpSpPr>
            <p:sp>
              <p:nvSpPr>
                <p:cNvPr id="7965" name="Google Shape;7965;p12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2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124"/>
              <p:cNvGrpSpPr/>
              <p:nvPr/>
            </p:nvGrpSpPr>
            <p:grpSpPr>
              <a:xfrm>
                <a:off x="4894653" y="3740848"/>
                <a:ext cx="31405" cy="26906"/>
                <a:chOff x="4894653" y="3740848"/>
                <a:chExt cx="31405" cy="26906"/>
              </a:xfrm>
            </p:grpSpPr>
            <p:sp>
              <p:nvSpPr>
                <p:cNvPr id="7968" name="Google Shape;7968;p12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124"/>
              <p:cNvGrpSpPr/>
              <p:nvPr/>
            </p:nvGrpSpPr>
            <p:grpSpPr>
              <a:xfrm>
                <a:off x="4962300" y="3696348"/>
                <a:ext cx="38255" cy="32773"/>
                <a:chOff x="4962300" y="3696348"/>
                <a:chExt cx="38255" cy="32773"/>
              </a:xfrm>
            </p:grpSpPr>
            <p:sp>
              <p:nvSpPr>
                <p:cNvPr id="7971" name="Google Shape;7971;p12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2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124"/>
              <p:cNvGrpSpPr/>
              <p:nvPr/>
            </p:nvGrpSpPr>
            <p:grpSpPr>
              <a:xfrm>
                <a:off x="4980185" y="3743349"/>
                <a:ext cx="31499" cy="26969"/>
                <a:chOff x="4980185" y="3743349"/>
                <a:chExt cx="31499" cy="26969"/>
              </a:xfrm>
            </p:grpSpPr>
            <p:sp>
              <p:nvSpPr>
                <p:cNvPr id="7974" name="Google Shape;7974;p12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2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124"/>
              <p:cNvGrpSpPr/>
              <p:nvPr/>
            </p:nvGrpSpPr>
            <p:grpSpPr>
              <a:xfrm>
                <a:off x="5013768" y="3734312"/>
                <a:ext cx="31499" cy="26969"/>
                <a:chOff x="5013768" y="3734312"/>
                <a:chExt cx="31499" cy="26969"/>
              </a:xfrm>
            </p:grpSpPr>
            <p:sp>
              <p:nvSpPr>
                <p:cNvPr id="7977" name="Google Shape;7977;p12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124"/>
              <p:cNvGrpSpPr/>
              <p:nvPr/>
            </p:nvGrpSpPr>
            <p:grpSpPr>
              <a:xfrm>
                <a:off x="5036703" y="3764545"/>
                <a:ext cx="31499" cy="26898"/>
                <a:chOff x="5036703" y="3764545"/>
                <a:chExt cx="31499" cy="26898"/>
              </a:xfrm>
            </p:grpSpPr>
            <p:sp>
              <p:nvSpPr>
                <p:cNvPr id="7980" name="Google Shape;7980;p12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2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124"/>
              <p:cNvGrpSpPr/>
              <p:nvPr/>
            </p:nvGrpSpPr>
            <p:grpSpPr>
              <a:xfrm>
                <a:off x="4953546" y="3768352"/>
                <a:ext cx="31405" cy="26898"/>
                <a:chOff x="4953546" y="3768352"/>
                <a:chExt cx="31405" cy="26898"/>
              </a:xfrm>
            </p:grpSpPr>
            <p:sp>
              <p:nvSpPr>
                <p:cNvPr id="7983" name="Google Shape;7983;p12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124"/>
              <p:cNvGrpSpPr/>
              <p:nvPr/>
            </p:nvGrpSpPr>
            <p:grpSpPr>
              <a:xfrm>
                <a:off x="4964770" y="3814016"/>
                <a:ext cx="31499" cy="26993"/>
                <a:chOff x="4964770" y="3814016"/>
                <a:chExt cx="31499" cy="26993"/>
              </a:xfrm>
            </p:grpSpPr>
            <p:sp>
              <p:nvSpPr>
                <p:cNvPr id="7986" name="Google Shape;7986;p12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2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124"/>
              <p:cNvGrpSpPr/>
              <p:nvPr/>
            </p:nvGrpSpPr>
            <p:grpSpPr>
              <a:xfrm>
                <a:off x="4923290" y="3800504"/>
                <a:ext cx="31468" cy="26898"/>
                <a:chOff x="4923290" y="3800504"/>
                <a:chExt cx="31468" cy="26898"/>
              </a:xfrm>
            </p:grpSpPr>
            <p:sp>
              <p:nvSpPr>
                <p:cNvPr id="7989" name="Google Shape;7989;p12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2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124"/>
              <p:cNvGrpSpPr/>
              <p:nvPr/>
            </p:nvGrpSpPr>
            <p:grpSpPr>
              <a:xfrm>
                <a:off x="5108534" y="3650943"/>
                <a:ext cx="31405" cy="26993"/>
                <a:chOff x="5108534" y="3650943"/>
                <a:chExt cx="31405" cy="26993"/>
              </a:xfrm>
            </p:grpSpPr>
            <p:sp>
              <p:nvSpPr>
                <p:cNvPr id="7992" name="Google Shape;7992;p12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2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124"/>
              <p:cNvGrpSpPr/>
              <p:nvPr/>
            </p:nvGrpSpPr>
            <p:grpSpPr>
              <a:xfrm>
                <a:off x="5119380" y="3760739"/>
                <a:ext cx="31499" cy="26993"/>
                <a:chOff x="5119380" y="3760739"/>
                <a:chExt cx="31499" cy="26993"/>
              </a:xfrm>
            </p:grpSpPr>
            <p:sp>
              <p:nvSpPr>
                <p:cNvPr id="7995" name="Google Shape;7995;p12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2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124"/>
              <p:cNvGrpSpPr/>
              <p:nvPr/>
            </p:nvGrpSpPr>
            <p:grpSpPr>
              <a:xfrm>
                <a:off x="5119380" y="3788235"/>
                <a:ext cx="31499" cy="26993"/>
                <a:chOff x="5119380" y="3788235"/>
                <a:chExt cx="31499" cy="26993"/>
              </a:xfrm>
            </p:grpSpPr>
            <p:sp>
              <p:nvSpPr>
                <p:cNvPr id="7998" name="Google Shape;7998;p12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2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124"/>
              <p:cNvGrpSpPr/>
              <p:nvPr/>
            </p:nvGrpSpPr>
            <p:grpSpPr>
              <a:xfrm>
                <a:off x="5158005" y="3875284"/>
                <a:ext cx="31405" cy="27001"/>
                <a:chOff x="5158005" y="3875284"/>
                <a:chExt cx="31405" cy="27001"/>
              </a:xfrm>
            </p:grpSpPr>
            <p:sp>
              <p:nvSpPr>
                <p:cNvPr id="8001" name="Google Shape;8001;p12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2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124"/>
              <p:cNvGrpSpPr/>
              <p:nvPr/>
            </p:nvGrpSpPr>
            <p:grpSpPr>
              <a:xfrm>
                <a:off x="5233163" y="3764545"/>
                <a:ext cx="31499" cy="26898"/>
                <a:chOff x="5233163" y="3764545"/>
                <a:chExt cx="31499" cy="26898"/>
              </a:xfrm>
            </p:grpSpPr>
            <p:sp>
              <p:nvSpPr>
                <p:cNvPr id="8004" name="Google Shape;8004;p12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2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24"/>
              <p:cNvGrpSpPr/>
              <p:nvPr/>
            </p:nvGrpSpPr>
            <p:grpSpPr>
              <a:xfrm>
                <a:off x="5276168" y="3805545"/>
                <a:ext cx="31499" cy="26906"/>
                <a:chOff x="5276168" y="3805545"/>
                <a:chExt cx="31499" cy="26906"/>
              </a:xfrm>
            </p:grpSpPr>
            <p:sp>
              <p:nvSpPr>
                <p:cNvPr id="8007" name="Google Shape;8007;p12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2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124"/>
              <p:cNvGrpSpPr/>
              <p:nvPr/>
            </p:nvGrpSpPr>
            <p:grpSpPr>
              <a:xfrm>
                <a:off x="5294053" y="3851933"/>
                <a:ext cx="31405" cy="26945"/>
                <a:chOff x="5294053" y="3851933"/>
                <a:chExt cx="31405" cy="26945"/>
              </a:xfrm>
            </p:grpSpPr>
            <p:sp>
              <p:nvSpPr>
                <p:cNvPr id="8010" name="Google Shape;8010;p12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2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124"/>
              <p:cNvGrpSpPr/>
              <p:nvPr/>
            </p:nvGrpSpPr>
            <p:grpSpPr>
              <a:xfrm>
                <a:off x="5341723" y="3851902"/>
                <a:ext cx="31405" cy="26977"/>
                <a:chOff x="5341723" y="3851902"/>
                <a:chExt cx="31405" cy="26977"/>
              </a:xfrm>
            </p:grpSpPr>
            <p:sp>
              <p:nvSpPr>
                <p:cNvPr id="8013" name="Google Shape;8013;p12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2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124"/>
              <p:cNvGrpSpPr/>
              <p:nvPr/>
            </p:nvGrpSpPr>
            <p:grpSpPr>
              <a:xfrm>
                <a:off x="5054871" y="3507855"/>
                <a:ext cx="31405" cy="26993"/>
                <a:chOff x="5054871" y="3507855"/>
                <a:chExt cx="31405" cy="26993"/>
              </a:xfrm>
            </p:grpSpPr>
            <p:sp>
              <p:nvSpPr>
                <p:cNvPr id="8016" name="Google Shape;8016;p12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2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124"/>
              <p:cNvGrpSpPr/>
              <p:nvPr/>
            </p:nvGrpSpPr>
            <p:grpSpPr>
              <a:xfrm>
                <a:off x="4876579" y="3675325"/>
                <a:ext cx="31405" cy="26969"/>
                <a:chOff x="4876579" y="3675325"/>
                <a:chExt cx="31405" cy="26969"/>
              </a:xfrm>
            </p:grpSpPr>
            <p:sp>
              <p:nvSpPr>
                <p:cNvPr id="8019" name="Google Shape;8019;p12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2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124"/>
              <p:cNvGrpSpPr/>
              <p:nvPr/>
            </p:nvGrpSpPr>
            <p:grpSpPr>
              <a:xfrm>
                <a:off x="4842233" y="3688333"/>
                <a:ext cx="31405" cy="26993"/>
                <a:chOff x="4842233" y="3688333"/>
                <a:chExt cx="31405" cy="26993"/>
              </a:xfrm>
            </p:grpSpPr>
            <p:sp>
              <p:nvSpPr>
                <p:cNvPr id="8022" name="Google Shape;8022;p12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2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124"/>
              <p:cNvGrpSpPr/>
              <p:nvPr/>
            </p:nvGrpSpPr>
            <p:grpSpPr>
              <a:xfrm>
                <a:off x="5187876" y="3608032"/>
                <a:ext cx="31405" cy="27001"/>
                <a:chOff x="5187876" y="3608032"/>
                <a:chExt cx="31405" cy="27001"/>
              </a:xfrm>
            </p:grpSpPr>
            <p:sp>
              <p:nvSpPr>
                <p:cNvPr id="8025" name="Google Shape;8025;p12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2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7" name="Google Shape;8027;p12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9" name="Google Shape;8029;p124"/>
              <p:cNvGrpSpPr/>
              <p:nvPr/>
            </p:nvGrpSpPr>
            <p:grpSpPr>
              <a:xfrm>
                <a:off x="5269224" y="3304167"/>
                <a:ext cx="40253" cy="34402"/>
                <a:chOff x="5269224" y="3304167"/>
                <a:chExt cx="40253" cy="34402"/>
              </a:xfrm>
            </p:grpSpPr>
            <p:sp>
              <p:nvSpPr>
                <p:cNvPr id="8030" name="Google Shape;8030;p12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124"/>
              <p:cNvGrpSpPr/>
              <p:nvPr/>
            </p:nvGrpSpPr>
            <p:grpSpPr>
              <a:xfrm>
                <a:off x="5327354" y="3476615"/>
                <a:ext cx="49864" cy="42723"/>
                <a:chOff x="5327354" y="3476615"/>
                <a:chExt cx="49864" cy="42723"/>
              </a:xfrm>
            </p:grpSpPr>
            <p:sp>
              <p:nvSpPr>
                <p:cNvPr id="8033" name="Google Shape;8033;p12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5" name="Google Shape;8035;p12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2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124"/>
              <p:cNvGrpSpPr/>
              <p:nvPr/>
            </p:nvGrpSpPr>
            <p:grpSpPr>
              <a:xfrm>
                <a:off x="5341723" y="3775957"/>
                <a:ext cx="31405" cy="26898"/>
                <a:chOff x="5341723" y="3775957"/>
                <a:chExt cx="31405" cy="26898"/>
              </a:xfrm>
            </p:grpSpPr>
            <p:sp>
              <p:nvSpPr>
                <p:cNvPr id="8038" name="Google Shape;8038;p12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2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124"/>
              <p:cNvGrpSpPr/>
              <p:nvPr/>
            </p:nvGrpSpPr>
            <p:grpSpPr>
              <a:xfrm>
                <a:off x="5439053" y="3699274"/>
                <a:ext cx="31405" cy="26898"/>
                <a:chOff x="5439053" y="3699274"/>
                <a:chExt cx="31405" cy="26898"/>
              </a:xfrm>
            </p:grpSpPr>
            <p:sp>
              <p:nvSpPr>
                <p:cNvPr id="8041" name="Google Shape;8041;p12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2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124"/>
              <p:cNvGrpSpPr/>
              <p:nvPr/>
            </p:nvGrpSpPr>
            <p:grpSpPr>
              <a:xfrm>
                <a:off x="5412414" y="3622307"/>
                <a:ext cx="31499" cy="26993"/>
                <a:chOff x="5412414" y="3622307"/>
                <a:chExt cx="31499" cy="26993"/>
              </a:xfrm>
            </p:grpSpPr>
            <p:sp>
              <p:nvSpPr>
                <p:cNvPr id="8044" name="Google Shape;8044;p12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2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124"/>
              <p:cNvGrpSpPr/>
              <p:nvPr/>
            </p:nvGrpSpPr>
            <p:grpSpPr>
              <a:xfrm>
                <a:off x="5476254" y="3473949"/>
                <a:ext cx="26835" cy="26930"/>
                <a:chOff x="5476254" y="3473949"/>
                <a:chExt cx="26835" cy="26930"/>
              </a:xfrm>
            </p:grpSpPr>
            <p:sp>
              <p:nvSpPr>
                <p:cNvPr id="8047" name="Google Shape;8047;p12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2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124"/>
              <p:cNvGrpSpPr/>
              <p:nvPr/>
            </p:nvGrpSpPr>
            <p:grpSpPr>
              <a:xfrm>
                <a:off x="5564547" y="3481594"/>
                <a:ext cx="31397" cy="26898"/>
                <a:chOff x="5564547" y="3481594"/>
                <a:chExt cx="31397" cy="26898"/>
              </a:xfrm>
            </p:grpSpPr>
            <p:sp>
              <p:nvSpPr>
                <p:cNvPr id="8050" name="Google Shape;8050;p12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2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124"/>
              <p:cNvGrpSpPr/>
              <p:nvPr/>
            </p:nvGrpSpPr>
            <p:grpSpPr>
              <a:xfrm>
                <a:off x="5534101" y="3470174"/>
                <a:ext cx="31397" cy="26906"/>
                <a:chOff x="5534101" y="3470174"/>
                <a:chExt cx="31397" cy="26906"/>
              </a:xfrm>
            </p:grpSpPr>
            <p:sp>
              <p:nvSpPr>
                <p:cNvPr id="8053" name="Google Shape;8053;p12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2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124"/>
              <p:cNvGrpSpPr/>
              <p:nvPr/>
            </p:nvGrpSpPr>
            <p:grpSpPr>
              <a:xfrm>
                <a:off x="5610879" y="3314486"/>
                <a:ext cx="31499" cy="26938"/>
                <a:chOff x="5610879" y="3314486"/>
                <a:chExt cx="31499" cy="26938"/>
              </a:xfrm>
            </p:grpSpPr>
            <p:sp>
              <p:nvSpPr>
                <p:cNvPr id="8056" name="Google Shape;8056;p12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2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124"/>
              <p:cNvGrpSpPr/>
              <p:nvPr/>
            </p:nvGrpSpPr>
            <p:grpSpPr>
              <a:xfrm>
                <a:off x="4834525" y="3501382"/>
                <a:ext cx="31499" cy="26898"/>
                <a:chOff x="4834525" y="3501382"/>
                <a:chExt cx="31499" cy="26898"/>
              </a:xfrm>
            </p:grpSpPr>
            <p:sp>
              <p:nvSpPr>
                <p:cNvPr id="8059" name="Google Shape;8059;p12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2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124"/>
              <p:cNvGrpSpPr/>
              <p:nvPr/>
            </p:nvGrpSpPr>
            <p:grpSpPr>
              <a:xfrm>
                <a:off x="4898460" y="3580158"/>
                <a:ext cx="31405" cy="26898"/>
                <a:chOff x="4898460" y="3580158"/>
                <a:chExt cx="31405" cy="26898"/>
              </a:xfrm>
            </p:grpSpPr>
            <p:sp>
              <p:nvSpPr>
                <p:cNvPr id="8062" name="Google Shape;8062;p12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2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124"/>
              <p:cNvGrpSpPr/>
              <p:nvPr/>
            </p:nvGrpSpPr>
            <p:grpSpPr>
              <a:xfrm>
                <a:off x="4882667" y="3608032"/>
                <a:ext cx="31499" cy="27001"/>
                <a:chOff x="4882667" y="3608032"/>
                <a:chExt cx="31499" cy="27001"/>
              </a:xfrm>
            </p:grpSpPr>
            <p:sp>
              <p:nvSpPr>
                <p:cNvPr id="8065" name="Google Shape;8065;p12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2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124"/>
              <p:cNvGrpSpPr/>
              <p:nvPr/>
            </p:nvGrpSpPr>
            <p:grpSpPr>
              <a:xfrm>
                <a:off x="4843373" y="3631407"/>
                <a:ext cx="16273" cy="16186"/>
                <a:chOff x="4843373" y="3631407"/>
                <a:chExt cx="16273" cy="16186"/>
              </a:xfrm>
            </p:grpSpPr>
            <p:sp>
              <p:nvSpPr>
                <p:cNvPr id="8068" name="Google Shape;8068;p12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2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124"/>
              <p:cNvGrpSpPr/>
              <p:nvPr/>
            </p:nvGrpSpPr>
            <p:grpSpPr>
              <a:xfrm>
                <a:off x="4727773" y="3591578"/>
                <a:ext cx="31499" cy="26898"/>
                <a:chOff x="4727773" y="3591578"/>
                <a:chExt cx="31499" cy="26898"/>
              </a:xfrm>
            </p:grpSpPr>
            <p:sp>
              <p:nvSpPr>
                <p:cNvPr id="8071" name="Google Shape;8071;p12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2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12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2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5" name="Google Shape;8075;p124"/>
              <p:cNvGrpSpPr/>
              <p:nvPr/>
            </p:nvGrpSpPr>
            <p:grpSpPr>
              <a:xfrm>
                <a:off x="4609421" y="3577398"/>
                <a:ext cx="31499" cy="27001"/>
                <a:chOff x="4609421" y="3577398"/>
                <a:chExt cx="31499" cy="27001"/>
              </a:xfrm>
            </p:grpSpPr>
            <p:sp>
              <p:nvSpPr>
                <p:cNvPr id="8076" name="Google Shape;8076;p12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2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124"/>
              <p:cNvGrpSpPr/>
              <p:nvPr/>
            </p:nvGrpSpPr>
            <p:grpSpPr>
              <a:xfrm>
                <a:off x="4649289" y="3577398"/>
                <a:ext cx="31499" cy="27001"/>
                <a:chOff x="4649289" y="3577398"/>
                <a:chExt cx="31499" cy="27001"/>
              </a:xfrm>
            </p:grpSpPr>
            <p:sp>
              <p:nvSpPr>
                <p:cNvPr id="8079" name="Google Shape;8079;p12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2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124"/>
              <p:cNvGrpSpPr/>
              <p:nvPr/>
            </p:nvGrpSpPr>
            <p:grpSpPr>
              <a:xfrm>
                <a:off x="4605614" y="3639523"/>
                <a:ext cx="31499" cy="26906"/>
                <a:chOff x="4605614" y="3639523"/>
                <a:chExt cx="31499" cy="26906"/>
              </a:xfrm>
            </p:grpSpPr>
            <p:sp>
              <p:nvSpPr>
                <p:cNvPr id="8082" name="Google Shape;8082;p12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2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124"/>
              <p:cNvGrpSpPr/>
              <p:nvPr/>
            </p:nvGrpSpPr>
            <p:grpSpPr>
              <a:xfrm>
                <a:off x="4785149" y="3618846"/>
                <a:ext cx="26930" cy="26843"/>
                <a:chOff x="4785149" y="3618846"/>
                <a:chExt cx="26930" cy="26843"/>
              </a:xfrm>
            </p:grpSpPr>
            <p:sp>
              <p:nvSpPr>
                <p:cNvPr id="8085" name="Google Shape;8085;p12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2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124"/>
              <p:cNvGrpSpPr/>
              <p:nvPr/>
            </p:nvGrpSpPr>
            <p:grpSpPr>
              <a:xfrm>
                <a:off x="4810167" y="3601567"/>
                <a:ext cx="31405" cy="26898"/>
                <a:chOff x="4810167" y="3601567"/>
                <a:chExt cx="31405" cy="26898"/>
              </a:xfrm>
            </p:grpSpPr>
            <p:sp>
              <p:nvSpPr>
                <p:cNvPr id="8088" name="Google Shape;8088;p12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2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124"/>
              <p:cNvGrpSpPr/>
              <p:nvPr/>
            </p:nvGrpSpPr>
            <p:grpSpPr>
              <a:xfrm>
                <a:off x="4831002" y="3373230"/>
                <a:ext cx="31405" cy="26898"/>
                <a:chOff x="4831002" y="3373230"/>
                <a:chExt cx="31405" cy="26898"/>
              </a:xfrm>
            </p:grpSpPr>
            <p:sp>
              <p:nvSpPr>
                <p:cNvPr id="8091" name="Google Shape;8091;p12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2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124"/>
              <p:cNvGrpSpPr/>
              <p:nvPr/>
            </p:nvGrpSpPr>
            <p:grpSpPr>
              <a:xfrm>
                <a:off x="4719311" y="3355054"/>
                <a:ext cx="31499" cy="27001"/>
                <a:chOff x="4719311" y="3355054"/>
                <a:chExt cx="31499" cy="27001"/>
              </a:xfrm>
            </p:grpSpPr>
            <p:sp>
              <p:nvSpPr>
                <p:cNvPr id="8094" name="Google Shape;8094;p12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2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124"/>
              <p:cNvGrpSpPr/>
              <p:nvPr/>
            </p:nvGrpSpPr>
            <p:grpSpPr>
              <a:xfrm>
                <a:off x="4798755" y="3450260"/>
                <a:ext cx="26930" cy="26930"/>
                <a:chOff x="4798755" y="3450260"/>
                <a:chExt cx="26930" cy="26930"/>
              </a:xfrm>
            </p:grpSpPr>
            <p:sp>
              <p:nvSpPr>
                <p:cNvPr id="8097" name="Google Shape;8097;p12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2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124"/>
              <p:cNvGrpSpPr/>
              <p:nvPr/>
            </p:nvGrpSpPr>
            <p:grpSpPr>
              <a:xfrm>
                <a:off x="4645576" y="3467555"/>
                <a:ext cx="31405" cy="26953"/>
                <a:chOff x="4645576" y="3467555"/>
                <a:chExt cx="31405" cy="26953"/>
              </a:xfrm>
            </p:grpSpPr>
            <p:sp>
              <p:nvSpPr>
                <p:cNvPr id="8100" name="Google Shape;8100;p12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2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124"/>
              <p:cNvGrpSpPr/>
              <p:nvPr/>
            </p:nvGrpSpPr>
            <p:grpSpPr>
              <a:xfrm>
                <a:off x="4687631" y="3583965"/>
                <a:ext cx="31499" cy="26898"/>
                <a:chOff x="4687631" y="3583965"/>
                <a:chExt cx="31499" cy="26898"/>
              </a:xfrm>
            </p:grpSpPr>
            <p:sp>
              <p:nvSpPr>
                <p:cNvPr id="8103" name="Google Shape;8103;p12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2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124"/>
              <p:cNvGrpSpPr/>
              <p:nvPr/>
            </p:nvGrpSpPr>
            <p:grpSpPr>
              <a:xfrm>
                <a:off x="4719311" y="3471314"/>
                <a:ext cx="31499" cy="27001"/>
                <a:chOff x="4719311" y="3471314"/>
                <a:chExt cx="31499" cy="27001"/>
              </a:xfrm>
            </p:grpSpPr>
            <p:sp>
              <p:nvSpPr>
                <p:cNvPr id="8106" name="Google Shape;8106;p12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2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124"/>
              <p:cNvGrpSpPr/>
              <p:nvPr/>
            </p:nvGrpSpPr>
            <p:grpSpPr>
              <a:xfrm>
                <a:off x="4719311" y="3434404"/>
                <a:ext cx="31499" cy="26898"/>
                <a:chOff x="4719311" y="3434404"/>
                <a:chExt cx="31499" cy="26898"/>
              </a:xfrm>
            </p:grpSpPr>
            <p:sp>
              <p:nvSpPr>
                <p:cNvPr id="8109" name="Google Shape;8109;p12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2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124"/>
              <p:cNvGrpSpPr/>
              <p:nvPr/>
            </p:nvGrpSpPr>
            <p:grpSpPr>
              <a:xfrm>
                <a:off x="4768876" y="3401772"/>
                <a:ext cx="31499" cy="26898"/>
                <a:chOff x="4768876" y="3401772"/>
                <a:chExt cx="31499" cy="26898"/>
              </a:xfrm>
            </p:grpSpPr>
            <p:sp>
              <p:nvSpPr>
                <p:cNvPr id="8112" name="Google Shape;8112;p12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2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124"/>
              <p:cNvGrpSpPr/>
              <p:nvPr/>
            </p:nvGrpSpPr>
            <p:grpSpPr>
              <a:xfrm>
                <a:off x="4762214" y="3471377"/>
                <a:ext cx="26938" cy="26938"/>
                <a:chOff x="4762214" y="3471377"/>
                <a:chExt cx="26938" cy="26938"/>
              </a:xfrm>
            </p:grpSpPr>
            <p:sp>
              <p:nvSpPr>
                <p:cNvPr id="8115" name="Google Shape;8115;p12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2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124"/>
              <p:cNvGrpSpPr/>
              <p:nvPr/>
            </p:nvGrpSpPr>
            <p:grpSpPr>
              <a:xfrm>
                <a:off x="4790473" y="3344782"/>
                <a:ext cx="31405" cy="26898"/>
                <a:chOff x="4790473" y="3344782"/>
                <a:chExt cx="31405" cy="26898"/>
              </a:xfrm>
            </p:grpSpPr>
            <p:sp>
              <p:nvSpPr>
                <p:cNvPr id="8118" name="Google Shape;8118;p12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2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124"/>
              <p:cNvGrpSpPr/>
              <p:nvPr/>
            </p:nvGrpSpPr>
            <p:grpSpPr>
              <a:xfrm>
                <a:off x="4823774" y="3950733"/>
                <a:ext cx="37398" cy="32034"/>
                <a:chOff x="4823774" y="3950733"/>
                <a:chExt cx="37398" cy="32034"/>
              </a:xfrm>
            </p:grpSpPr>
            <p:sp>
              <p:nvSpPr>
                <p:cNvPr id="8121" name="Google Shape;8121;p12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2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124"/>
              <p:cNvGrpSpPr/>
              <p:nvPr/>
            </p:nvGrpSpPr>
            <p:grpSpPr>
              <a:xfrm>
                <a:off x="4823396" y="4110566"/>
                <a:ext cx="31405" cy="26906"/>
                <a:chOff x="4823396" y="4110566"/>
                <a:chExt cx="31405" cy="26906"/>
              </a:xfrm>
            </p:grpSpPr>
            <p:sp>
              <p:nvSpPr>
                <p:cNvPr id="8124" name="Google Shape;8124;p12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2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124"/>
              <p:cNvGrpSpPr/>
              <p:nvPr/>
            </p:nvGrpSpPr>
            <p:grpSpPr>
              <a:xfrm>
                <a:off x="4838332" y="3821150"/>
                <a:ext cx="31499" cy="26898"/>
                <a:chOff x="4838332" y="3821150"/>
                <a:chExt cx="31499" cy="26898"/>
              </a:xfrm>
            </p:grpSpPr>
            <p:sp>
              <p:nvSpPr>
                <p:cNvPr id="8127" name="Google Shape;8127;p12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2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124"/>
              <p:cNvGrpSpPr/>
              <p:nvPr/>
            </p:nvGrpSpPr>
            <p:grpSpPr>
              <a:xfrm>
                <a:off x="4661275" y="3815007"/>
                <a:ext cx="36824" cy="31523"/>
                <a:chOff x="4661275" y="3815007"/>
                <a:chExt cx="36824" cy="31523"/>
              </a:xfrm>
            </p:grpSpPr>
            <p:sp>
              <p:nvSpPr>
                <p:cNvPr id="8130" name="Google Shape;8130;p12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2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124"/>
              <p:cNvGrpSpPr/>
              <p:nvPr/>
            </p:nvGrpSpPr>
            <p:grpSpPr>
              <a:xfrm>
                <a:off x="4558998" y="3851037"/>
                <a:ext cx="33591" cy="28699"/>
                <a:chOff x="4558998" y="3851037"/>
                <a:chExt cx="33591" cy="28699"/>
              </a:xfrm>
            </p:grpSpPr>
            <p:sp>
              <p:nvSpPr>
                <p:cNvPr id="8133" name="Google Shape;8133;p12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2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124"/>
              <p:cNvGrpSpPr/>
              <p:nvPr/>
            </p:nvGrpSpPr>
            <p:grpSpPr>
              <a:xfrm>
                <a:off x="4696762" y="3638587"/>
                <a:ext cx="33591" cy="28794"/>
                <a:chOff x="4696762" y="3638587"/>
                <a:chExt cx="33591" cy="28794"/>
              </a:xfrm>
            </p:grpSpPr>
            <p:sp>
              <p:nvSpPr>
                <p:cNvPr id="8136" name="Google Shape;8136;p12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2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124"/>
              <p:cNvGrpSpPr/>
              <p:nvPr/>
            </p:nvGrpSpPr>
            <p:grpSpPr>
              <a:xfrm>
                <a:off x="4929479" y="3939140"/>
                <a:ext cx="33497" cy="28692"/>
                <a:chOff x="4929479" y="3939140"/>
                <a:chExt cx="33497" cy="28692"/>
              </a:xfrm>
            </p:grpSpPr>
            <p:sp>
              <p:nvSpPr>
                <p:cNvPr id="8139" name="Google Shape;8139;p12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2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124"/>
              <p:cNvGrpSpPr/>
              <p:nvPr/>
            </p:nvGrpSpPr>
            <p:grpSpPr>
              <a:xfrm>
                <a:off x="4907119" y="3986039"/>
                <a:ext cx="33497" cy="28699"/>
                <a:chOff x="4907119" y="3986039"/>
                <a:chExt cx="33497" cy="28699"/>
              </a:xfrm>
            </p:grpSpPr>
            <p:sp>
              <p:nvSpPr>
                <p:cNvPr id="8142" name="Google Shape;8142;p12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2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124"/>
              <p:cNvGrpSpPr/>
              <p:nvPr/>
            </p:nvGrpSpPr>
            <p:grpSpPr>
              <a:xfrm>
                <a:off x="4911783" y="4048102"/>
                <a:ext cx="33591" cy="28762"/>
                <a:chOff x="4911783" y="4048102"/>
                <a:chExt cx="33591" cy="28762"/>
              </a:xfrm>
            </p:grpSpPr>
            <p:sp>
              <p:nvSpPr>
                <p:cNvPr id="8145" name="Google Shape;8145;p12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2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7" name="Google Shape;8147;p12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2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9" name="Google Shape;8149;p124"/>
              <p:cNvGrpSpPr/>
              <p:nvPr/>
            </p:nvGrpSpPr>
            <p:grpSpPr>
              <a:xfrm>
                <a:off x="4762623" y="3837847"/>
                <a:ext cx="42416" cy="36273"/>
                <a:chOff x="4762623" y="3837847"/>
                <a:chExt cx="42416" cy="36273"/>
              </a:xfrm>
            </p:grpSpPr>
            <p:sp>
              <p:nvSpPr>
                <p:cNvPr id="8150" name="Google Shape;8150;p12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2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124"/>
              <p:cNvGrpSpPr/>
              <p:nvPr/>
            </p:nvGrpSpPr>
            <p:grpSpPr>
              <a:xfrm>
                <a:off x="4746044" y="4104966"/>
                <a:ext cx="33497" cy="28699"/>
                <a:chOff x="4746044" y="4104966"/>
                <a:chExt cx="33497" cy="28699"/>
              </a:xfrm>
            </p:grpSpPr>
            <p:sp>
              <p:nvSpPr>
                <p:cNvPr id="8153" name="Google Shape;8153;p12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2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124"/>
              <p:cNvGrpSpPr/>
              <p:nvPr/>
            </p:nvGrpSpPr>
            <p:grpSpPr>
              <a:xfrm>
                <a:off x="4859646" y="4162554"/>
                <a:ext cx="33591" cy="28762"/>
                <a:chOff x="4859646" y="4162554"/>
                <a:chExt cx="33591" cy="28762"/>
              </a:xfrm>
            </p:grpSpPr>
            <p:sp>
              <p:nvSpPr>
                <p:cNvPr id="8156" name="Google Shape;8156;p12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2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8" name="Google Shape;8158;p124"/>
            <p:cNvGrpSpPr/>
            <p:nvPr/>
          </p:nvGrpSpPr>
          <p:grpSpPr>
            <a:xfrm>
              <a:off x="3597785" y="3274438"/>
              <a:ext cx="855610" cy="1122100"/>
              <a:chOff x="3597785" y="3274438"/>
              <a:chExt cx="855610" cy="1122100"/>
            </a:xfrm>
          </p:grpSpPr>
          <p:grpSp>
            <p:nvGrpSpPr>
              <p:cNvPr id="8159" name="Google Shape;8159;p124"/>
              <p:cNvGrpSpPr/>
              <p:nvPr/>
            </p:nvGrpSpPr>
            <p:grpSpPr>
              <a:xfrm>
                <a:off x="3617857" y="3284717"/>
                <a:ext cx="826785" cy="1099165"/>
                <a:chOff x="3617857" y="3284717"/>
                <a:chExt cx="826785" cy="1099165"/>
              </a:xfrm>
            </p:grpSpPr>
            <p:sp>
              <p:nvSpPr>
                <p:cNvPr id="8160" name="Google Shape;8160;p12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2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2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2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2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2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2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2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2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2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2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2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2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2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2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2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2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2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2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2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2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2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2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2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2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2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2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2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2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2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2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2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2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2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2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2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2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2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2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2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2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2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2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2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2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2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2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2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2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2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2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2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2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2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2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2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124"/>
              <p:cNvGrpSpPr/>
              <p:nvPr/>
            </p:nvGrpSpPr>
            <p:grpSpPr>
              <a:xfrm>
                <a:off x="4180904" y="4251758"/>
                <a:ext cx="37783" cy="32420"/>
                <a:chOff x="4180904" y="4251758"/>
                <a:chExt cx="37783" cy="32420"/>
              </a:xfrm>
            </p:grpSpPr>
            <p:sp>
              <p:nvSpPr>
                <p:cNvPr id="8217" name="Google Shape;8217;p12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2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124"/>
              <p:cNvGrpSpPr/>
              <p:nvPr/>
            </p:nvGrpSpPr>
            <p:grpSpPr>
              <a:xfrm>
                <a:off x="4201644" y="4081324"/>
                <a:ext cx="37783" cy="32364"/>
                <a:chOff x="4201644" y="4081324"/>
                <a:chExt cx="37783" cy="32364"/>
              </a:xfrm>
            </p:grpSpPr>
            <p:sp>
              <p:nvSpPr>
                <p:cNvPr id="8220" name="Google Shape;8220;p12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2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124"/>
              <p:cNvGrpSpPr/>
              <p:nvPr/>
            </p:nvGrpSpPr>
            <p:grpSpPr>
              <a:xfrm>
                <a:off x="4284416" y="3887428"/>
                <a:ext cx="37783" cy="32451"/>
                <a:chOff x="4284416" y="3887428"/>
                <a:chExt cx="37783" cy="32451"/>
              </a:xfrm>
            </p:grpSpPr>
            <p:sp>
              <p:nvSpPr>
                <p:cNvPr id="8223" name="Google Shape;8223;p12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2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124"/>
              <p:cNvGrpSpPr/>
              <p:nvPr/>
            </p:nvGrpSpPr>
            <p:grpSpPr>
              <a:xfrm>
                <a:off x="4223721" y="3860404"/>
                <a:ext cx="37870" cy="32364"/>
                <a:chOff x="4223721" y="3860404"/>
                <a:chExt cx="37870" cy="32364"/>
              </a:xfrm>
            </p:grpSpPr>
            <p:sp>
              <p:nvSpPr>
                <p:cNvPr id="8226" name="Google Shape;8226;p12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2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124"/>
              <p:cNvGrpSpPr/>
              <p:nvPr/>
            </p:nvGrpSpPr>
            <p:grpSpPr>
              <a:xfrm>
                <a:off x="4104889" y="3699242"/>
                <a:ext cx="37776" cy="32357"/>
                <a:chOff x="4104889" y="3699242"/>
                <a:chExt cx="37776" cy="32357"/>
              </a:xfrm>
            </p:grpSpPr>
            <p:sp>
              <p:nvSpPr>
                <p:cNvPr id="8229" name="Google Shape;8229;p12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2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124"/>
              <p:cNvGrpSpPr/>
              <p:nvPr/>
            </p:nvGrpSpPr>
            <p:grpSpPr>
              <a:xfrm>
                <a:off x="4143608" y="3475121"/>
                <a:ext cx="37878" cy="32420"/>
                <a:chOff x="4143608" y="3475121"/>
                <a:chExt cx="37878" cy="32420"/>
              </a:xfrm>
            </p:grpSpPr>
            <p:sp>
              <p:nvSpPr>
                <p:cNvPr id="8232" name="Google Shape;8232;p12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2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124"/>
              <p:cNvGrpSpPr/>
              <p:nvPr/>
            </p:nvGrpSpPr>
            <p:grpSpPr>
              <a:xfrm>
                <a:off x="4217248" y="3570893"/>
                <a:ext cx="37776" cy="32364"/>
                <a:chOff x="4217248" y="3570893"/>
                <a:chExt cx="37776" cy="32364"/>
              </a:xfrm>
            </p:grpSpPr>
            <p:sp>
              <p:nvSpPr>
                <p:cNvPr id="8235" name="Google Shape;8235;p12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2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124"/>
              <p:cNvGrpSpPr/>
              <p:nvPr/>
            </p:nvGrpSpPr>
            <p:grpSpPr>
              <a:xfrm>
                <a:off x="4255307" y="3431612"/>
                <a:ext cx="37776" cy="32451"/>
                <a:chOff x="4255307" y="3431612"/>
                <a:chExt cx="37776" cy="32451"/>
              </a:xfrm>
            </p:grpSpPr>
            <p:sp>
              <p:nvSpPr>
                <p:cNvPr id="8238" name="Google Shape;8238;p12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2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124"/>
              <p:cNvGrpSpPr/>
              <p:nvPr/>
            </p:nvGrpSpPr>
            <p:grpSpPr>
              <a:xfrm>
                <a:off x="3853052" y="3577398"/>
                <a:ext cx="37776" cy="32420"/>
                <a:chOff x="3853052" y="3577398"/>
                <a:chExt cx="37776" cy="32420"/>
              </a:xfrm>
            </p:grpSpPr>
            <p:sp>
              <p:nvSpPr>
                <p:cNvPr id="8241" name="Google Shape;8241;p12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2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124"/>
              <p:cNvGrpSpPr/>
              <p:nvPr/>
            </p:nvGrpSpPr>
            <p:grpSpPr>
              <a:xfrm>
                <a:off x="4039908" y="3412107"/>
                <a:ext cx="37776" cy="32357"/>
                <a:chOff x="4039908" y="3412107"/>
                <a:chExt cx="37776" cy="32357"/>
              </a:xfrm>
            </p:grpSpPr>
            <p:sp>
              <p:nvSpPr>
                <p:cNvPr id="8244" name="Google Shape;8244;p12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2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124"/>
              <p:cNvGrpSpPr/>
              <p:nvPr/>
            </p:nvGrpSpPr>
            <p:grpSpPr>
              <a:xfrm>
                <a:off x="4017360" y="3342061"/>
                <a:ext cx="37870" cy="32380"/>
                <a:chOff x="4017360" y="3342061"/>
                <a:chExt cx="37870" cy="32380"/>
              </a:xfrm>
            </p:grpSpPr>
            <p:sp>
              <p:nvSpPr>
                <p:cNvPr id="8247" name="Google Shape;8247;p12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2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9" name="Google Shape;8249;p12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2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1" name="Google Shape;8251;p124"/>
              <p:cNvGrpSpPr/>
              <p:nvPr/>
            </p:nvGrpSpPr>
            <p:grpSpPr>
              <a:xfrm>
                <a:off x="3750870" y="3418650"/>
                <a:ext cx="37776" cy="32380"/>
                <a:chOff x="3750870" y="3418650"/>
                <a:chExt cx="37776" cy="32380"/>
              </a:xfrm>
            </p:grpSpPr>
            <p:sp>
              <p:nvSpPr>
                <p:cNvPr id="8252" name="Google Shape;8252;p12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2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124"/>
              <p:cNvGrpSpPr/>
              <p:nvPr/>
            </p:nvGrpSpPr>
            <p:grpSpPr>
              <a:xfrm>
                <a:off x="3632509" y="3274438"/>
                <a:ext cx="37783" cy="32357"/>
                <a:chOff x="3632509" y="3274438"/>
                <a:chExt cx="37783" cy="32357"/>
              </a:xfrm>
            </p:grpSpPr>
            <p:sp>
              <p:nvSpPr>
                <p:cNvPr id="8255" name="Google Shape;8255;p12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2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124"/>
              <p:cNvGrpSpPr/>
              <p:nvPr/>
            </p:nvGrpSpPr>
            <p:grpSpPr>
              <a:xfrm>
                <a:off x="3906424" y="3297561"/>
                <a:ext cx="37776" cy="32451"/>
                <a:chOff x="3906424" y="3297561"/>
                <a:chExt cx="37776" cy="32451"/>
              </a:xfrm>
            </p:grpSpPr>
            <p:sp>
              <p:nvSpPr>
                <p:cNvPr id="8258" name="Google Shape;8258;p12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2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124"/>
              <p:cNvGrpSpPr/>
              <p:nvPr/>
            </p:nvGrpSpPr>
            <p:grpSpPr>
              <a:xfrm>
                <a:off x="3866084" y="3412107"/>
                <a:ext cx="37776" cy="32357"/>
                <a:chOff x="3866084" y="3412107"/>
                <a:chExt cx="37776" cy="32357"/>
              </a:xfrm>
            </p:grpSpPr>
            <p:sp>
              <p:nvSpPr>
                <p:cNvPr id="8261" name="Google Shape;8261;p12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2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124"/>
              <p:cNvGrpSpPr/>
              <p:nvPr/>
            </p:nvGrpSpPr>
            <p:grpSpPr>
              <a:xfrm>
                <a:off x="4023919" y="3766409"/>
                <a:ext cx="37783" cy="32357"/>
                <a:chOff x="4023919" y="3766409"/>
                <a:chExt cx="37783" cy="32357"/>
              </a:xfrm>
            </p:grpSpPr>
            <p:sp>
              <p:nvSpPr>
                <p:cNvPr id="8264" name="Google Shape;8264;p12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2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124"/>
              <p:cNvGrpSpPr/>
              <p:nvPr/>
            </p:nvGrpSpPr>
            <p:grpSpPr>
              <a:xfrm>
                <a:off x="3973882" y="3779449"/>
                <a:ext cx="37776" cy="32357"/>
                <a:chOff x="3973882" y="3779449"/>
                <a:chExt cx="37776" cy="32357"/>
              </a:xfrm>
            </p:grpSpPr>
            <p:sp>
              <p:nvSpPr>
                <p:cNvPr id="8267" name="Google Shape;8267;p12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2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124"/>
              <p:cNvGrpSpPr/>
              <p:nvPr/>
            </p:nvGrpSpPr>
            <p:grpSpPr>
              <a:xfrm>
                <a:off x="4073398" y="3838028"/>
                <a:ext cx="37776" cy="32380"/>
                <a:chOff x="4073398" y="3838028"/>
                <a:chExt cx="37776" cy="32380"/>
              </a:xfrm>
            </p:grpSpPr>
            <p:sp>
              <p:nvSpPr>
                <p:cNvPr id="8270" name="Google Shape;8270;p12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2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124"/>
              <p:cNvGrpSpPr/>
              <p:nvPr/>
            </p:nvGrpSpPr>
            <p:grpSpPr>
              <a:xfrm>
                <a:off x="4342672" y="4144496"/>
                <a:ext cx="37752" cy="32364"/>
                <a:chOff x="4342672" y="4144496"/>
                <a:chExt cx="37752" cy="32364"/>
              </a:xfrm>
            </p:grpSpPr>
            <p:sp>
              <p:nvSpPr>
                <p:cNvPr id="8273" name="Google Shape;8273;p12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2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124"/>
              <p:cNvGrpSpPr/>
              <p:nvPr/>
            </p:nvGrpSpPr>
            <p:grpSpPr>
              <a:xfrm>
                <a:off x="4406386" y="4056872"/>
                <a:ext cx="37783" cy="32364"/>
                <a:chOff x="4406386" y="4056872"/>
                <a:chExt cx="37783" cy="32364"/>
              </a:xfrm>
            </p:grpSpPr>
            <p:sp>
              <p:nvSpPr>
                <p:cNvPr id="8276" name="Google Shape;8276;p12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2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124"/>
              <p:cNvGrpSpPr/>
              <p:nvPr/>
            </p:nvGrpSpPr>
            <p:grpSpPr>
              <a:xfrm>
                <a:off x="4284416" y="4245254"/>
                <a:ext cx="37783" cy="32357"/>
                <a:chOff x="4284416" y="4245254"/>
                <a:chExt cx="37783" cy="32357"/>
              </a:xfrm>
            </p:grpSpPr>
            <p:sp>
              <p:nvSpPr>
                <p:cNvPr id="8279" name="Google Shape;8279;p12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2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124"/>
              <p:cNvGrpSpPr/>
              <p:nvPr/>
            </p:nvGrpSpPr>
            <p:grpSpPr>
              <a:xfrm>
                <a:off x="4219057" y="4331258"/>
                <a:ext cx="37776" cy="32364"/>
                <a:chOff x="4219057" y="4331258"/>
                <a:chExt cx="37776" cy="32364"/>
              </a:xfrm>
            </p:grpSpPr>
            <p:sp>
              <p:nvSpPr>
                <p:cNvPr id="8282" name="Google Shape;8282;p12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2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124"/>
              <p:cNvGrpSpPr/>
              <p:nvPr/>
            </p:nvGrpSpPr>
            <p:grpSpPr>
              <a:xfrm>
                <a:off x="4204122" y="4141688"/>
                <a:ext cx="33497" cy="28699"/>
                <a:chOff x="4204122" y="4141688"/>
                <a:chExt cx="33497" cy="28699"/>
              </a:xfrm>
            </p:grpSpPr>
            <p:sp>
              <p:nvSpPr>
                <p:cNvPr id="8285" name="Google Shape;8285;p12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2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124"/>
              <p:cNvGrpSpPr/>
              <p:nvPr/>
            </p:nvGrpSpPr>
            <p:grpSpPr>
              <a:xfrm>
                <a:off x="4301546" y="4003869"/>
                <a:ext cx="38916" cy="33324"/>
                <a:chOff x="4301546" y="4003869"/>
                <a:chExt cx="38916" cy="33324"/>
              </a:xfrm>
            </p:grpSpPr>
            <p:sp>
              <p:nvSpPr>
                <p:cNvPr id="8288" name="Google Shape;8288;p12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2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124"/>
              <p:cNvGrpSpPr/>
              <p:nvPr/>
            </p:nvGrpSpPr>
            <p:grpSpPr>
              <a:xfrm>
                <a:off x="4210681" y="3924669"/>
                <a:ext cx="36549" cy="31366"/>
                <a:chOff x="4210681" y="3924669"/>
                <a:chExt cx="36549" cy="31366"/>
              </a:xfrm>
            </p:grpSpPr>
            <p:sp>
              <p:nvSpPr>
                <p:cNvPr id="8291" name="Google Shape;8291;p12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2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124"/>
              <p:cNvGrpSpPr/>
              <p:nvPr/>
            </p:nvGrpSpPr>
            <p:grpSpPr>
              <a:xfrm>
                <a:off x="3987771" y="3628874"/>
                <a:ext cx="31499" cy="26993"/>
                <a:chOff x="3987771" y="3628874"/>
                <a:chExt cx="31499" cy="26993"/>
              </a:xfrm>
            </p:grpSpPr>
            <p:sp>
              <p:nvSpPr>
                <p:cNvPr id="8294" name="Google Shape;8294;p12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2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124"/>
              <p:cNvGrpSpPr/>
              <p:nvPr/>
            </p:nvGrpSpPr>
            <p:grpSpPr>
              <a:xfrm>
                <a:off x="4087382" y="3775674"/>
                <a:ext cx="31405" cy="26898"/>
                <a:chOff x="4087382" y="3775674"/>
                <a:chExt cx="31405" cy="26898"/>
              </a:xfrm>
            </p:grpSpPr>
            <p:sp>
              <p:nvSpPr>
                <p:cNvPr id="8297" name="Google Shape;8297;p12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2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124"/>
              <p:cNvGrpSpPr/>
              <p:nvPr/>
            </p:nvGrpSpPr>
            <p:grpSpPr>
              <a:xfrm>
                <a:off x="4118873" y="3856637"/>
                <a:ext cx="31405" cy="26906"/>
                <a:chOff x="4118873" y="3856637"/>
                <a:chExt cx="31405" cy="26906"/>
              </a:xfrm>
            </p:grpSpPr>
            <p:sp>
              <p:nvSpPr>
                <p:cNvPr id="8300" name="Google Shape;8300;p12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2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124"/>
              <p:cNvGrpSpPr/>
              <p:nvPr/>
            </p:nvGrpSpPr>
            <p:grpSpPr>
              <a:xfrm>
                <a:off x="4168541" y="3639523"/>
                <a:ext cx="31499" cy="26906"/>
                <a:chOff x="4168541" y="3639523"/>
                <a:chExt cx="31499" cy="26906"/>
              </a:xfrm>
            </p:grpSpPr>
            <p:sp>
              <p:nvSpPr>
                <p:cNvPr id="8303" name="Google Shape;8303;p12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2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124"/>
              <p:cNvGrpSpPr/>
              <p:nvPr/>
            </p:nvGrpSpPr>
            <p:grpSpPr>
              <a:xfrm>
                <a:off x="3965789" y="3393545"/>
                <a:ext cx="31405" cy="26945"/>
                <a:chOff x="3965789" y="3393545"/>
                <a:chExt cx="31405" cy="26945"/>
              </a:xfrm>
            </p:grpSpPr>
            <p:sp>
              <p:nvSpPr>
                <p:cNvPr id="8306" name="Google Shape;8306;p12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2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124"/>
              <p:cNvGrpSpPr/>
              <p:nvPr/>
            </p:nvGrpSpPr>
            <p:grpSpPr>
              <a:xfrm>
                <a:off x="3925166" y="3491008"/>
                <a:ext cx="31405" cy="27001"/>
                <a:chOff x="3925166" y="3491008"/>
                <a:chExt cx="31405" cy="27001"/>
              </a:xfrm>
            </p:grpSpPr>
            <p:sp>
              <p:nvSpPr>
                <p:cNvPr id="8309" name="Google Shape;8309;p12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2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124"/>
              <p:cNvGrpSpPr/>
              <p:nvPr/>
            </p:nvGrpSpPr>
            <p:grpSpPr>
              <a:xfrm>
                <a:off x="3682845" y="3340976"/>
                <a:ext cx="31397" cy="26898"/>
                <a:chOff x="3682845" y="3340976"/>
                <a:chExt cx="31397" cy="26898"/>
              </a:xfrm>
            </p:grpSpPr>
            <p:sp>
              <p:nvSpPr>
                <p:cNvPr id="8312" name="Google Shape;8312;p12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2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124"/>
              <p:cNvGrpSpPr/>
              <p:nvPr/>
            </p:nvGrpSpPr>
            <p:grpSpPr>
              <a:xfrm>
                <a:off x="3795393" y="3353725"/>
                <a:ext cx="31499" cy="26993"/>
                <a:chOff x="3795393" y="3353725"/>
                <a:chExt cx="31499" cy="26993"/>
              </a:xfrm>
            </p:grpSpPr>
            <p:sp>
              <p:nvSpPr>
                <p:cNvPr id="8315" name="Google Shape;8315;p12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2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124"/>
              <p:cNvGrpSpPr/>
              <p:nvPr/>
            </p:nvGrpSpPr>
            <p:grpSpPr>
              <a:xfrm>
                <a:off x="4176909" y="4363221"/>
                <a:ext cx="38924" cy="33316"/>
                <a:chOff x="4176909" y="4363221"/>
                <a:chExt cx="38924" cy="33316"/>
              </a:xfrm>
            </p:grpSpPr>
            <p:sp>
              <p:nvSpPr>
                <p:cNvPr id="8318" name="Google Shape;8318;p12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2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124"/>
              <p:cNvGrpSpPr/>
              <p:nvPr/>
            </p:nvGrpSpPr>
            <p:grpSpPr>
              <a:xfrm>
                <a:off x="4226191" y="4007660"/>
                <a:ext cx="33560" cy="28770"/>
                <a:chOff x="4226191" y="4007660"/>
                <a:chExt cx="33560" cy="28770"/>
              </a:xfrm>
            </p:grpSpPr>
            <p:sp>
              <p:nvSpPr>
                <p:cNvPr id="8321" name="Google Shape;8321;p12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2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124"/>
              <p:cNvGrpSpPr/>
              <p:nvPr/>
            </p:nvGrpSpPr>
            <p:grpSpPr>
              <a:xfrm>
                <a:off x="3597785" y="3377045"/>
                <a:ext cx="33591" cy="28699"/>
                <a:chOff x="3597785" y="3377045"/>
                <a:chExt cx="33591" cy="28699"/>
              </a:xfrm>
            </p:grpSpPr>
            <p:sp>
              <p:nvSpPr>
                <p:cNvPr id="8324" name="Google Shape;8324;p12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2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124"/>
              <p:cNvGrpSpPr/>
              <p:nvPr/>
            </p:nvGrpSpPr>
            <p:grpSpPr>
              <a:xfrm>
                <a:off x="3887870" y="3669796"/>
                <a:ext cx="33591" cy="28692"/>
                <a:chOff x="3887870" y="3669796"/>
                <a:chExt cx="33591" cy="28692"/>
              </a:xfrm>
            </p:grpSpPr>
            <p:sp>
              <p:nvSpPr>
                <p:cNvPr id="8327" name="Google Shape;8327;p12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2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124"/>
              <p:cNvGrpSpPr/>
              <p:nvPr/>
            </p:nvGrpSpPr>
            <p:grpSpPr>
              <a:xfrm>
                <a:off x="3818320" y="3481625"/>
                <a:ext cx="33497" cy="28770"/>
                <a:chOff x="3818320" y="3481625"/>
                <a:chExt cx="33497" cy="28770"/>
              </a:xfrm>
            </p:grpSpPr>
            <p:sp>
              <p:nvSpPr>
                <p:cNvPr id="8330" name="Google Shape;8330;p12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2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124"/>
              <p:cNvGrpSpPr/>
              <p:nvPr/>
            </p:nvGrpSpPr>
            <p:grpSpPr>
              <a:xfrm>
                <a:off x="4278139" y="4120948"/>
                <a:ext cx="37492" cy="32129"/>
                <a:chOff x="4278139" y="4120948"/>
                <a:chExt cx="37492" cy="32129"/>
              </a:xfrm>
            </p:grpSpPr>
            <p:sp>
              <p:nvSpPr>
                <p:cNvPr id="8333" name="Google Shape;8333;p12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2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124"/>
              <p:cNvGrpSpPr/>
              <p:nvPr/>
            </p:nvGrpSpPr>
            <p:grpSpPr>
              <a:xfrm>
                <a:off x="4419898" y="3977388"/>
                <a:ext cx="33497" cy="28692"/>
                <a:chOff x="4419898" y="3977388"/>
                <a:chExt cx="33497" cy="28692"/>
              </a:xfrm>
            </p:grpSpPr>
            <p:sp>
              <p:nvSpPr>
                <p:cNvPr id="8336" name="Google Shape;8336;p12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2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124"/>
              <p:cNvGrpSpPr/>
              <p:nvPr/>
            </p:nvGrpSpPr>
            <p:grpSpPr>
              <a:xfrm>
                <a:off x="4158930" y="4034684"/>
                <a:ext cx="33497" cy="28762"/>
                <a:chOff x="4158930" y="4034684"/>
                <a:chExt cx="33497" cy="28762"/>
              </a:xfrm>
            </p:grpSpPr>
            <p:sp>
              <p:nvSpPr>
                <p:cNvPr id="8339" name="Google Shape;8339;p12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2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124"/>
              <p:cNvGrpSpPr/>
              <p:nvPr/>
            </p:nvGrpSpPr>
            <p:grpSpPr>
              <a:xfrm>
                <a:off x="4134949" y="3957049"/>
                <a:ext cx="33497" cy="28770"/>
                <a:chOff x="4134949" y="3957049"/>
                <a:chExt cx="33497" cy="28770"/>
              </a:xfrm>
            </p:grpSpPr>
            <p:sp>
              <p:nvSpPr>
                <p:cNvPr id="8342" name="Google Shape;8342;p12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2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124"/>
              <p:cNvGrpSpPr/>
              <p:nvPr/>
            </p:nvGrpSpPr>
            <p:grpSpPr>
              <a:xfrm>
                <a:off x="4193653" y="4184403"/>
                <a:ext cx="43580" cy="37264"/>
                <a:chOff x="4193653" y="4184403"/>
                <a:chExt cx="43580" cy="37264"/>
              </a:xfrm>
            </p:grpSpPr>
            <p:sp>
              <p:nvSpPr>
                <p:cNvPr id="8345" name="Google Shape;8345;p12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2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124"/>
              <p:cNvGrpSpPr/>
              <p:nvPr/>
            </p:nvGrpSpPr>
            <p:grpSpPr>
              <a:xfrm>
                <a:off x="4343600" y="3943844"/>
                <a:ext cx="43580" cy="37312"/>
                <a:chOff x="4343600" y="3943844"/>
                <a:chExt cx="43580" cy="37312"/>
              </a:xfrm>
            </p:grpSpPr>
            <p:sp>
              <p:nvSpPr>
                <p:cNvPr id="8348" name="Google Shape;8348;p12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2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124"/>
              <p:cNvGrpSpPr/>
              <p:nvPr/>
            </p:nvGrpSpPr>
            <p:grpSpPr>
              <a:xfrm>
                <a:off x="4172339" y="3381693"/>
                <a:ext cx="31499" cy="27001"/>
                <a:chOff x="4172339" y="3381693"/>
                <a:chExt cx="31499" cy="27001"/>
              </a:xfrm>
            </p:grpSpPr>
            <p:sp>
              <p:nvSpPr>
                <p:cNvPr id="8351" name="Google Shape;8351;p12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2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6" name="Shape 8356"/>
        <p:cNvGrpSpPr/>
        <p:nvPr/>
      </p:nvGrpSpPr>
      <p:grpSpPr>
        <a:xfrm>
          <a:off x="0" y="0"/>
          <a:ext cx="0" cy="0"/>
          <a:chOff x="0" y="0"/>
          <a:chExt cx="0" cy="0"/>
        </a:xfrm>
      </p:grpSpPr>
      <p:grpSp>
        <p:nvGrpSpPr>
          <p:cNvPr id="8357" name="Google Shape;8357;p125"/>
          <p:cNvGrpSpPr/>
          <p:nvPr/>
        </p:nvGrpSpPr>
        <p:grpSpPr>
          <a:xfrm>
            <a:off x="729274" y="1175734"/>
            <a:ext cx="2507799" cy="206239"/>
            <a:chOff x="106648" y="895722"/>
            <a:chExt cx="4481413" cy="374300"/>
          </a:xfrm>
        </p:grpSpPr>
        <p:grpSp>
          <p:nvGrpSpPr>
            <p:cNvPr id="8358" name="Google Shape;8358;p125"/>
            <p:cNvGrpSpPr/>
            <p:nvPr/>
          </p:nvGrpSpPr>
          <p:grpSpPr>
            <a:xfrm>
              <a:off x="2233276" y="895722"/>
              <a:ext cx="1082667" cy="223591"/>
              <a:chOff x="4808316" y="2800065"/>
              <a:chExt cx="1999386" cy="412910"/>
            </a:xfrm>
          </p:grpSpPr>
          <p:sp>
            <p:nvSpPr>
              <p:cNvPr id="8359" name="Google Shape;8359;p12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0" name="Google Shape;8360;p125"/>
              <p:cNvGrpSpPr/>
              <p:nvPr/>
            </p:nvGrpSpPr>
            <p:grpSpPr>
              <a:xfrm>
                <a:off x="4808316" y="2800065"/>
                <a:ext cx="92400" cy="411825"/>
                <a:chOff x="845575" y="2563700"/>
                <a:chExt cx="92400" cy="411825"/>
              </a:xfrm>
            </p:grpSpPr>
            <p:cxnSp>
              <p:nvCxnSpPr>
                <p:cNvPr id="8361" name="Google Shape;8361;p12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62" name="Google Shape;8362;p12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3" name="Google Shape;8363;p125"/>
            <p:cNvGrpSpPr/>
            <p:nvPr/>
          </p:nvGrpSpPr>
          <p:grpSpPr>
            <a:xfrm>
              <a:off x="106648" y="895722"/>
              <a:ext cx="1088401" cy="223591"/>
              <a:chOff x="881025" y="2800065"/>
              <a:chExt cx="2009975" cy="412910"/>
            </a:xfrm>
          </p:grpSpPr>
          <p:sp>
            <p:nvSpPr>
              <p:cNvPr id="8364" name="Google Shape;8364;p12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5" name="Google Shape;8365;p125"/>
              <p:cNvGrpSpPr/>
              <p:nvPr/>
            </p:nvGrpSpPr>
            <p:grpSpPr>
              <a:xfrm>
                <a:off x="881025" y="2800065"/>
                <a:ext cx="92400" cy="411825"/>
                <a:chOff x="845575" y="2563700"/>
                <a:chExt cx="92400" cy="411825"/>
              </a:xfrm>
            </p:grpSpPr>
            <p:cxnSp>
              <p:nvCxnSpPr>
                <p:cNvPr id="8366" name="Google Shape;8366;p12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67" name="Google Shape;8367;p12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8" name="Google Shape;8368;p125"/>
            <p:cNvGrpSpPr/>
            <p:nvPr/>
          </p:nvGrpSpPr>
          <p:grpSpPr>
            <a:xfrm>
              <a:off x="1172346" y="1047018"/>
              <a:ext cx="1083151" cy="223003"/>
              <a:chOff x="2849073" y="3079467"/>
              <a:chExt cx="2000279" cy="411825"/>
            </a:xfrm>
          </p:grpSpPr>
          <p:sp>
            <p:nvSpPr>
              <p:cNvPr id="8369" name="Google Shape;8369;p12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0" name="Google Shape;8370;p125"/>
              <p:cNvGrpSpPr/>
              <p:nvPr/>
            </p:nvGrpSpPr>
            <p:grpSpPr>
              <a:xfrm rot="10800000">
                <a:off x="2849073" y="3079467"/>
                <a:ext cx="92400" cy="411825"/>
                <a:chOff x="2070100" y="2563700"/>
                <a:chExt cx="92400" cy="411825"/>
              </a:xfrm>
            </p:grpSpPr>
            <p:cxnSp>
              <p:nvCxnSpPr>
                <p:cNvPr id="8371" name="Google Shape;8371;p12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72" name="Google Shape;8372;p12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3" name="Google Shape;8373;p125"/>
            <p:cNvGrpSpPr/>
            <p:nvPr/>
          </p:nvGrpSpPr>
          <p:grpSpPr>
            <a:xfrm>
              <a:off x="3290132" y="1047018"/>
              <a:ext cx="1297929" cy="223003"/>
              <a:chOff x="6760035" y="3079467"/>
              <a:chExt cx="2396914" cy="411825"/>
            </a:xfrm>
          </p:grpSpPr>
          <p:sp>
            <p:nvSpPr>
              <p:cNvPr id="8374" name="Google Shape;8374;p12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5" name="Google Shape;8375;p125"/>
              <p:cNvGrpSpPr/>
              <p:nvPr/>
            </p:nvGrpSpPr>
            <p:grpSpPr>
              <a:xfrm rot="10800000">
                <a:off x="6760035" y="3079467"/>
                <a:ext cx="92400" cy="411825"/>
                <a:chOff x="2070100" y="2563700"/>
                <a:chExt cx="92400" cy="411825"/>
              </a:xfrm>
            </p:grpSpPr>
            <p:cxnSp>
              <p:nvCxnSpPr>
                <p:cNvPr id="8376" name="Google Shape;8376;p12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77" name="Google Shape;8377;p12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78" name="Google Shape;8378;p125"/>
          <p:cNvGrpSpPr/>
          <p:nvPr/>
        </p:nvGrpSpPr>
        <p:grpSpPr>
          <a:xfrm>
            <a:off x="2147036" y="3575105"/>
            <a:ext cx="1086701" cy="799429"/>
            <a:chOff x="2183288" y="3555572"/>
            <a:chExt cx="1136241" cy="835873"/>
          </a:xfrm>
        </p:grpSpPr>
        <p:sp>
          <p:nvSpPr>
            <p:cNvPr id="8379" name="Google Shape;8379;p12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0" name="Google Shape;8380;p125"/>
            <p:cNvGrpSpPr/>
            <p:nvPr/>
          </p:nvGrpSpPr>
          <p:grpSpPr>
            <a:xfrm>
              <a:off x="2205895" y="3637269"/>
              <a:ext cx="1089848" cy="724993"/>
              <a:chOff x="2205895" y="3637269"/>
              <a:chExt cx="1089848" cy="724993"/>
            </a:xfrm>
          </p:grpSpPr>
          <p:sp>
            <p:nvSpPr>
              <p:cNvPr id="8381" name="Google Shape;8381;p12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2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2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2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2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2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7" name="Google Shape;8387;p12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8" name="Google Shape;8388;p12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389" name="Google Shape;8389;p125"/>
            <p:cNvGrpSpPr/>
            <p:nvPr/>
          </p:nvGrpSpPr>
          <p:grpSpPr>
            <a:xfrm>
              <a:off x="3173850" y="3779426"/>
              <a:ext cx="145679" cy="70048"/>
              <a:chOff x="3173850" y="3779426"/>
              <a:chExt cx="145679" cy="70048"/>
            </a:xfrm>
          </p:grpSpPr>
          <p:cxnSp>
            <p:nvCxnSpPr>
              <p:cNvPr id="8390" name="Google Shape;8390;p12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8391" name="Google Shape;8391;p12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125"/>
            <p:cNvGrpSpPr/>
            <p:nvPr/>
          </p:nvGrpSpPr>
          <p:grpSpPr>
            <a:xfrm>
              <a:off x="2183288" y="4139483"/>
              <a:ext cx="145133" cy="70048"/>
              <a:chOff x="2183288" y="4139483"/>
              <a:chExt cx="145133" cy="70048"/>
            </a:xfrm>
          </p:grpSpPr>
          <p:cxnSp>
            <p:nvCxnSpPr>
              <p:cNvPr id="8393" name="Google Shape;8393;p12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8394" name="Google Shape;8394;p12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5" name="Google Shape;8395;p12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6" name="Google Shape;8396;p12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397" name="Google Shape;8397;p125"/>
            <p:cNvGrpSpPr/>
            <p:nvPr/>
          </p:nvGrpSpPr>
          <p:grpSpPr>
            <a:xfrm>
              <a:off x="2943836" y="4268886"/>
              <a:ext cx="60717" cy="122559"/>
              <a:chOff x="2943836" y="4268886"/>
              <a:chExt cx="60717" cy="122559"/>
            </a:xfrm>
          </p:grpSpPr>
          <p:sp>
            <p:nvSpPr>
              <p:cNvPr id="8398" name="Google Shape;8398;p12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9" name="Google Shape;8399;p12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8400" name="Google Shape;8400;p125"/>
          <p:cNvGrpSpPr/>
          <p:nvPr/>
        </p:nvGrpSpPr>
        <p:grpSpPr>
          <a:xfrm>
            <a:off x="3409981" y="1496104"/>
            <a:ext cx="1675870" cy="758251"/>
            <a:chOff x="3530532" y="1496185"/>
            <a:chExt cx="1562000" cy="706730"/>
          </a:xfrm>
        </p:grpSpPr>
        <p:cxnSp>
          <p:nvCxnSpPr>
            <p:cNvPr id="8401" name="Google Shape;8401;p12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8402" name="Google Shape;8402;p125"/>
            <p:cNvGrpSpPr/>
            <p:nvPr/>
          </p:nvGrpSpPr>
          <p:grpSpPr>
            <a:xfrm>
              <a:off x="3530532" y="1496185"/>
              <a:ext cx="323430" cy="463587"/>
              <a:chOff x="3530532" y="1496185"/>
              <a:chExt cx="323430" cy="463587"/>
            </a:xfrm>
          </p:grpSpPr>
          <p:grpSp>
            <p:nvGrpSpPr>
              <p:cNvPr id="8403" name="Google Shape;8403;p125"/>
              <p:cNvGrpSpPr/>
              <p:nvPr/>
            </p:nvGrpSpPr>
            <p:grpSpPr>
              <a:xfrm>
                <a:off x="3567462" y="1496185"/>
                <a:ext cx="286500" cy="361376"/>
                <a:chOff x="3567462" y="1496185"/>
                <a:chExt cx="286500" cy="361376"/>
              </a:xfrm>
            </p:grpSpPr>
            <p:cxnSp>
              <p:nvCxnSpPr>
                <p:cNvPr id="8404" name="Google Shape;8404;p12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405" name="Google Shape;8405;p12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12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125"/>
            <p:cNvGrpSpPr/>
            <p:nvPr/>
          </p:nvGrpSpPr>
          <p:grpSpPr>
            <a:xfrm>
              <a:off x="3891569" y="1779209"/>
              <a:ext cx="323945" cy="423706"/>
              <a:chOff x="3891569" y="1779209"/>
              <a:chExt cx="323945" cy="423706"/>
            </a:xfrm>
          </p:grpSpPr>
          <p:grpSp>
            <p:nvGrpSpPr>
              <p:cNvPr id="8408" name="Google Shape;8408;p125"/>
              <p:cNvGrpSpPr/>
              <p:nvPr/>
            </p:nvGrpSpPr>
            <p:grpSpPr>
              <a:xfrm>
                <a:off x="3929014" y="1881638"/>
                <a:ext cx="286500" cy="321278"/>
                <a:chOff x="3929014" y="1881638"/>
                <a:chExt cx="286500" cy="321278"/>
              </a:xfrm>
            </p:grpSpPr>
            <p:cxnSp>
              <p:nvCxnSpPr>
                <p:cNvPr id="8409" name="Google Shape;8409;p12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8410" name="Google Shape;8410;p12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1" name="Google Shape;8411;p12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125"/>
            <p:cNvGrpSpPr/>
            <p:nvPr/>
          </p:nvGrpSpPr>
          <p:grpSpPr>
            <a:xfrm>
              <a:off x="4252606" y="1496185"/>
              <a:ext cx="324721" cy="463587"/>
              <a:chOff x="4252606" y="1496185"/>
              <a:chExt cx="324721" cy="463587"/>
            </a:xfrm>
          </p:grpSpPr>
          <p:grpSp>
            <p:nvGrpSpPr>
              <p:cNvPr id="8413" name="Google Shape;8413;p125"/>
              <p:cNvGrpSpPr/>
              <p:nvPr/>
            </p:nvGrpSpPr>
            <p:grpSpPr>
              <a:xfrm>
                <a:off x="4290828" y="1496185"/>
                <a:ext cx="286500" cy="361376"/>
                <a:chOff x="4290828" y="1496185"/>
                <a:chExt cx="286500" cy="361376"/>
              </a:xfrm>
            </p:grpSpPr>
            <p:cxnSp>
              <p:nvCxnSpPr>
                <p:cNvPr id="8414" name="Google Shape;8414;p12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415" name="Google Shape;8415;p12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6" name="Google Shape;8416;p12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125"/>
            <p:cNvGrpSpPr/>
            <p:nvPr/>
          </p:nvGrpSpPr>
          <p:grpSpPr>
            <a:xfrm>
              <a:off x="4613643" y="1763716"/>
              <a:ext cx="325308" cy="439200"/>
              <a:chOff x="4613643" y="1763716"/>
              <a:chExt cx="325308" cy="439200"/>
            </a:xfrm>
          </p:grpSpPr>
          <p:grpSp>
            <p:nvGrpSpPr>
              <p:cNvPr id="8418" name="Google Shape;8418;p125"/>
              <p:cNvGrpSpPr/>
              <p:nvPr/>
            </p:nvGrpSpPr>
            <p:grpSpPr>
              <a:xfrm>
                <a:off x="4652451" y="1879538"/>
                <a:ext cx="286500" cy="323378"/>
                <a:chOff x="4652451" y="1879538"/>
                <a:chExt cx="286500" cy="323378"/>
              </a:xfrm>
            </p:grpSpPr>
            <p:cxnSp>
              <p:nvCxnSpPr>
                <p:cNvPr id="8419" name="Google Shape;8419;p12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8420" name="Google Shape;8420;p12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1" name="Google Shape;8421;p12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2" name="Google Shape;8422;p125"/>
          <p:cNvGrpSpPr/>
          <p:nvPr/>
        </p:nvGrpSpPr>
        <p:grpSpPr>
          <a:xfrm>
            <a:off x="3421841" y="2349730"/>
            <a:ext cx="1652173" cy="391517"/>
            <a:chOff x="3512551" y="2358270"/>
            <a:chExt cx="1597383" cy="378533"/>
          </a:xfrm>
        </p:grpSpPr>
        <p:cxnSp>
          <p:nvCxnSpPr>
            <p:cNvPr id="8423" name="Google Shape;8423;p125"/>
            <p:cNvCxnSpPr>
              <a:stCxn id="8424" idx="6"/>
              <a:endCxn id="842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8426" name="Google Shape;8426;p125"/>
            <p:cNvGrpSpPr/>
            <p:nvPr/>
          </p:nvGrpSpPr>
          <p:grpSpPr>
            <a:xfrm>
              <a:off x="3512551" y="2358270"/>
              <a:ext cx="225647" cy="307714"/>
              <a:chOff x="2182679" y="2004714"/>
              <a:chExt cx="792300" cy="1080458"/>
            </a:xfrm>
          </p:grpSpPr>
          <p:cxnSp>
            <p:nvCxnSpPr>
              <p:cNvPr id="8427" name="Google Shape;8427;p125"/>
              <p:cNvCxnSpPr>
                <a:stCxn id="842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424" name="Google Shape;8424;p12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2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125"/>
            <p:cNvGrpSpPr/>
            <p:nvPr/>
          </p:nvGrpSpPr>
          <p:grpSpPr>
            <a:xfrm>
              <a:off x="3969644" y="2440153"/>
              <a:ext cx="225853" cy="296651"/>
              <a:chOff x="3775710" y="1729289"/>
              <a:chExt cx="136500" cy="179289"/>
            </a:xfrm>
          </p:grpSpPr>
          <p:cxnSp>
            <p:nvCxnSpPr>
              <p:cNvPr id="8430" name="Google Shape;8430;p12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8431" name="Google Shape;8431;p12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2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125"/>
            <p:cNvGrpSpPr/>
            <p:nvPr/>
          </p:nvGrpSpPr>
          <p:grpSpPr>
            <a:xfrm>
              <a:off x="4427051" y="2358270"/>
              <a:ext cx="225647" cy="307714"/>
              <a:chOff x="5393704" y="2004714"/>
              <a:chExt cx="792300" cy="1080458"/>
            </a:xfrm>
          </p:grpSpPr>
          <p:cxnSp>
            <p:nvCxnSpPr>
              <p:cNvPr id="8434" name="Google Shape;8434;p125"/>
              <p:cNvCxnSpPr>
                <a:stCxn id="843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436" name="Google Shape;8436;p12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2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125"/>
            <p:cNvGrpSpPr/>
            <p:nvPr/>
          </p:nvGrpSpPr>
          <p:grpSpPr>
            <a:xfrm>
              <a:off x="4884287" y="2440252"/>
              <a:ext cx="225647" cy="296532"/>
              <a:chOff x="6999166" y="2292572"/>
              <a:chExt cx="792300" cy="1041192"/>
            </a:xfrm>
          </p:grpSpPr>
          <p:cxnSp>
            <p:nvCxnSpPr>
              <p:cNvPr id="8438" name="Google Shape;8438;p12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8425" name="Google Shape;8425;p12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2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0" name="Google Shape;8440;p125"/>
          <p:cNvGrpSpPr/>
          <p:nvPr/>
        </p:nvGrpSpPr>
        <p:grpSpPr>
          <a:xfrm>
            <a:off x="6842649" y="1185930"/>
            <a:ext cx="1581844" cy="732818"/>
            <a:chOff x="634175" y="2986275"/>
            <a:chExt cx="3147949" cy="1458344"/>
          </a:xfrm>
        </p:grpSpPr>
        <p:cxnSp>
          <p:nvCxnSpPr>
            <p:cNvPr id="8441" name="Google Shape;8441;p125"/>
            <p:cNvCxnSpPr>
              <a:stCxn id="8442" idx="4"/>
              <a:endCxn id="844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8444" name="Google Shape;8444;p125"/>
            <p:cNvCxnSpPr>
              <a:stCxn id="8443" idx="0"/>
              <a:endCxn id="844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446" name="Google Shape;8446;p125"/>
            <p:cNvCxnSpPr>
              <a:stCxn id="8445" idx="4"/>
              <a:endCxn id="844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448" name="Google Shape;8448;p125"/>
            <p:cNvCxnSpPr>
              <a:stCxn id="8447" idx="0"/>
              <a:endCxn id="844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8449" name="Google Shape;8449;p12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5" name="Google Shape;8445;p12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2" name="Google Shape;8442;p12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7" name="Google Shape;8447;p12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43" name="Google Shape;8443;p12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450" name="Google Shape;8450;p125"/>
          <p:cNvGrpSpPr/>
          <p:nvPr/>
        </p:nvGrpSpPr>
        <p:grpSpPr>
          <a:xfrm>
            <a:off x="3410364" y="2880240"/>
            <a:ext cx="1675128" cy="313674"/>
            <a:chOff x="998425" y="1182125"/>
            <a:chExt cx="1065400" cy="199500"/>
          </a:xfrm>
        </p:grpSpPr>
        <p:sp>
          <p:nvSpPr>
            <p:cNvPr id="8451" name="Google Shape;8451;p12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2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2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2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2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125"/>
          <p:cNvGrpSpPr/>
          <p:nvPr/>
        </p:nvGrpSpPr>
        <p:grpSpPr>
          <a:xfrm>
            <a:off x="3410363" y="3836206"/>
            <a:ext cx="1675129" cy="525345"/>
            <a:chOff x="5194708" y="3484366"/>
            <a:chExt cx="3148148" cy="987304"/>
          </a:xfrm>
        </p:grpSpPr>
        <p:grpSp>
          <p:nvGrpSpPr>
            <p:cNvPr id="8457" name="Google Shape;8457;p125"/>
            <p:cNvGrpSpPr/>
            <p:nvPr/>
          </p:nvGrpSpPr>
          <p:grpSpPr>
            <a:xfrm>
              <a:off x="7531521" y="3484366"/>
              <a:ext cx="811335" cy="987304"/>
              <a:chOff x="3379425" y="1617275"/>
              <a:chExt cx="1090650" cy="1327200"/>
            </a:xfrm>
          </p:grpSpPr>
          <p:sp>
            <p:nvSpPr>
              <p:cNvPr id="8458" name="Google Shape;8458;p12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2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2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125"/>
            <p:cNvGrpSpPr/>
            <p:nvPr/>
          </p:nvGrpSpPr>
          <p:grpSpPr>
            <a:xfrm>
              <a:off x="6752546" y="3484366"/>
              <a:ext cx="811428" cy="987304"/>
              <a:chOff x="2332275" y="1617275"/>
              <a:chExt cx="1090775" cy="1327200"/>
            </a:xfrm>
          </p:grpSpPr>
          <p:sp>
            <p:nvSpPr>
              <p:cNvPr id="8462" name="Google Shape;8462;p12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2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2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125"/>
            <p:cNvGrpSpPr/>
            <p:nvPr/>
          </p:nvGrpSpPr>
          <p:grpSpPr>
            <a:xfrm>
              <a:off x="5973664" y="3484366"/>
              <a:ext cx="811335" cy="987304"/>
              <a:chOff x="1285250" y="1617275"/>
              <a:chExt cx="1090650" cy="1327200"/>
            </a:xfrm>
          </p:grpSpPr>
          <p:sp>
            <p:nvSpPr>
              <p:cNvPr id="8466" name="Google Shape;8466;p12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2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2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125"/>
            <p:cNvGrpSpPr/>
            <p:nvPr/>
          </p:nvGrpSpPr>
          <p:grpSpPr>
            <a:xfrm>
              <a:off x="5194708" y="3484366"/>
              <a:ext cx="811409" cy="987304"/>
              <a:chOff x="238125" y="1617275"/>
              <a:chExt cx="1090750" cy="1327200"/>
            </a:xfrm>
          </p:grpSpPr>
          <p:sp>
            <p:nvSpPr>
              <p:cNvPr id="8470" name="Google Shape;8470;p12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2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2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3" name="Google Shape;8473;p125"/>
          <p:cNvGrpSpPr/>
          <p:nvPr/>
        </p:nvGrpSpPr>
        <p:grpSpPr>
          <a:xfrm>
            <a:off x="6844048" y="2482095"/>
            <a:ext cx="1579046" cy="522230"/>
            <a:chOff x="6853641" y="2534077"/>
            <a:chExt cx="1515545" cy="501229"/>
          </a:xfrm>
        </p:grpSpPr>
        <p:grpSp>
          <p:nvGrpSpPr>
            <p:cNvPr id="8474" name="Google Shape;8474;p125"/>
            <p:cNvGrpSpPr/>
            <p:nvPr/>
          </p:nvGrpSpPr>
          <p:grpSpPr>
            <a:xfrm>
              <a:off x="6853641" y="2618923"/>
              <a:ext cx="1515545" cy="324556"/>
              <a:chOff x="6853641" y="2618923"/>
              <a:chExt cx="1515545" cy="324556"/>
            </a:xfrm>
          </p:grpSpPr>
          <p:sp>
            <p:nvSpPr>
              <p:cNvPr id="8475" name="Google Shape;8475;p12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2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2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2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2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0" name="Google Shape;8480;p12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2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2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2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2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125"/>
          <p:cNvGrpSpPr/>
          <p:nvPr/>
        </p:nvGrpSpPr>
        <p:grpSpPr>
          <a:xfrm>
            <a:off x="3438940" y="3357136"/>
            <a:ext cx="1617976" cy="346616"/>
            <a:chOff x="1808063" y="4294338"/>
            <a:chExt cx="3370782" cy="721817"/>
          </a:xfrm>
        </p:grpSpPr>
        <p:sp>
          <p:nvSpPr>
            <p:cNvPr id="8486" name="Google Shape;8486;p12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2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2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2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2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2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2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2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2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2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125"/>
          <p:cNvGrpSpPr/>
          <p:nvPr/>
        </p:nvGrpSpPr>
        <p:grpSpPr>
          <a:xfrm>
            <a:off x="5264936" y="4023886"/>
            <a:ext cx="1417067" cy="350605"/>
            <a:chOff x="4234950" y="2101012"/>
            <a:chExt cx="4219974" cy="1044090"/>
          </a:xfrm>
        </p:grpSpPr>
        <p:sp>
          <p:nvSpPr>
            <p:cNvPr id="8497" name="Google Shape;8497;p12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2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2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2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2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2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2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2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2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2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2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2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2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2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2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2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125"/>
          <p:cNvGrpSpPr/>
          <p:nvPr/>
        </p:nvGrpSpPr>
        <p:grpSpPr>
          <a:xfrm>
            <a:off x="6840408" y="2014643"/>
            <a:ext cx="1586327" cy="371557"/>
            <a:chOff x="1247650" y="2075423"/>
            <a:chExt cx="6648477" cy="1557238"/>
          </a:xfrm>
        </p:grpSpPr>
        <p:sp>
          <p:nvSpPr>
            <p:cNvPr id="8514" name="Google Shape;8514;p12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2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2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2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2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2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125"/>
          <p:cNvGrpSpPr/>
          <p:nvPr/>
        </p:nvGrpSpPr>
        <p:grpSpPr>
          <a:xfrm>
            <a:off x="5271678" y="1167833"/>
            <a:ext cx="1415601" cy="1648533"/>
            <a:chOff x="1839112" y="2209163"/>
            <a:chExt cx="1918159" cy="2233784"/>
          </a:xfrm>
        </p:grpSpPr>
        <p:sp>
          <p:nvSpPr>
            <p:cNvPr id="8521" name="Google Shape;8521;p12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2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2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4" name="Google Shape;8524;p125"/>
            <p:cNvCxnSpPr>
              <a:stCxn id="8521" idx="6"/>
              <a:endCxn id="852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525" name="Google Shape;8525;p125"/>
            <p:cNvCxnSpPr>
              <a:stCxn id="8522" idx="4"/>
              <a:endCxn id="852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8527" name="Google Shape;8527;p125"/>
            <p:cNvCxnSpPr>
              <a:stCxn id="8526" idx="6"/>
              <a:endCxn id="852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528" name="Google Shape;8528;p125"/>
            <p:cNvCxnSpPr>
              <a:stCxn id="8523" idx="4"/>
              <a:endCxn id="852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8526" name="Google Shape;8526;p12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2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2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1" name="Google Shape;8531;p125"/>
            <p:cNvCxnSpPr>
              <a:endCxn id="853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8532" name="Google Shape;8532;p125"/>
          <p:cNvGrpSpPr/>
          <p:nvPr/>
        </p:nvGrpSpPr>
        <p:grpSpPr>
          <a:xfrm>
            <a:off x="3428944" y="1185917"/>
            <a:ext cx="1637968" cy="154942"/>
            <a:chOff x="238125" y="2506075"/>
            <a:chExt cx="7115411" cy="673075"/>
          </a:xfrm>
        </p:grpSpPr>
        <p:sp>
          <p:nvSpPr>
            <p:cNvPr id="8533" name="Google Shape;8533;p12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2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2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2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2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125"/>
          <p:cNvGrpSpPr/>
          <p:nvPr/>
        </p:nvGrpSpPr>
        <p:grpSpPr>
          <a:xfrm>
            <a:off x="1969680" y="1500635"/>
            <a:ext cx="1262932" cy="785408"/>
            <a:chOff x="548861" y="389676"/>
            <a:chExt cx="3843371" cy="2390163"/>
          </a:xfrm>
        </p:grpSpPr>
        <p:cxnSp>
          <p:nvCxnSpPr>
            <p:cNvPr id="8539" name="Google Shape;8539;p12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540" name="Google Shape;8540;p12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541" name="Google Shape;8541;p12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542" name="Google Shape;8542;p12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8543" name="Google Shape;8543;p12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44" name="Google Shape;8544;p12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5" name="Google Shape;8545;p12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46" name="Google Shape;8546;p12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2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2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2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2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2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125"/>
          <p:cNvGrpSpPr/>
          <p:nvPr/>
        </p:nvGrpSpPr>
        <p:grpSpPr>
          <a:xfrm>
            <a:off x="757812" y="2607512"/>
            <a:ext cx="1412054" cy="633562"/>
            <a:chOff x="1187400" y="2529299"/>
            <a:chExt cx="6769193" cy="2241903"/>
          </a:xfrm>
        </p:grpSpPr>
        <p:sp>
          <p:nvSpPr>
            <p:cNvPr id="8553" name="Google Shape;8553;p12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54" name="Google Shape;8554;p12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55" name="Google Shape;8555;p12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56" name="Google Shape;8556;p12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57" name="Google Shape;8557;p12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58" name="Google Shape;8558;p12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59" name="Google Shape;8559;p12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8560" name="Google Shape;8560;p125"/>
            <p:cNvCxnSpPr>
              <a:stCxn id="8553" idx="2"/>
              <a:endCxn id="855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561" name="Google Shape;8561;p125"/>
            <p:cNvCxnSpPr>
              <a:stCxn id="8555" idx="0"/>
              <a:endCxn id="855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562" name="Google Shape;8562;p125"/>
            <p:cNvCxnSpPr>
              <a:stCxn id="8555" idx="2"/>
              <a:endCxn id="855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563" name="Google Shape;8563;p125"/>
            <p:cNvCxnSpPr>
              <a:stCxn id="8556" idx="0"/>
              <a:endCxn id="855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564" name="Google Shape;8564;p125"/>
            <p:cNvCxnSpPr>
              <a:stCxn id="8554" idx="2"/>
              <a:endCxn id="855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565" name="Google Shape;8565;p125"/>
            <p:cNvCxnSpPr>
              <a:stCxn id="8558" idx="0"/>
              <a:endCxn id="855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8566" name="Google Shape;8566;p125"/>
          <p:cNvGrpSpPr/>
          <p:nvPr/>
        </p:nvGrpSpPr>
        <p:grpSpPr>
          <a:xfrm>
            <a:off x="6844058" y="3100221"/>
            <a:ext cx="1579035" cy="540873"/>
            <a:chOff x="6895650" y="3126697"/>
            <a:chExt cx="1436662" cy="492105"/>
          </a:xfrm>
        </p:grpSpPr>
        <p:sp>
          <p:nvSpPr>
            <p:cNvPr id="8567" name="Google Shape;8567;p12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2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2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2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2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2" name="Google Shape;8572;p125"/>
            <p:cNvGrpSpPr/>
            <p:nvPr/>
          </p:nvGrpSpPr>
          <p:grpSpPr>
            <a:xfrm>
              <a:off x="6995957" y="3335810"/>
              <a:ext cx="1230393" cy="71754"/>
              <a:chOff x="6995957" y="3287964"/>
              <a:chExt cx="1230393" cy="71754"/>
            </a:xfrm>
          </p:grpSpPr>
          <p:sp>
            <p:nvSpPr>
              <p:cNvPr id="8573" name="Google Shape;8573;p12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2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2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2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2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8" name="Google Shape;8578;p125"/>
          <p:cNvGrpSpPr/>
          <p:nvPr/>
        </p:nvGrpSpPr>
        <p:grpSpPr>
          <a:xfrm>
            <a:off x="6842640" y="3736984"/>
            <a:ext cx="1581862" cy="650625"/>
            <a:chOff x="6777990" y="3710194"/>
            <a:chExt cx="1646915" cy="677382"/>
          </a:xfrm>
        </p:grpSpPr>
        <p:grpSp>
          <p:nvGrpSpPr>
            <p:cNvPr id="8579" name="Google Shape;8579;p125"/>
            <p:cNvGrpSpPr/>
            <p:nvPr/>
          </p:nvGrpSpPr>
          <p:grpSpPr>
            <a:xfrm>
              <a:off x="6777990" y="3874492"/>
              <a:ext cx="411129" cy="513083"/>
              <a:chOff x="6777990" y="3874492"/>
              <a:chExt cx="411129" cy="513083"/>
            </a:xfrm>
          </p:grpSpPr>
          <p:cxnSp>
            <p:nvCxnSpPr>
              <p:cNvPr id="8580" name="Google Shape;8580;p12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581" name="Google Shape;8581;p12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125"/>
            <p:cNvGrpSpPr/>
            <p:nvPr/>
          </p:nvGrpSpPr>
          <p:grpSpPr>
            <a:xfrm>
              <a:off x="7188425" y="3710194"/>
              <a:ext cx="411123" cy="520535"/>
              <a:chOff x="7188425" y="3710194"/>
              <a:chExt cx="411123" cy="520535"/>
            </a:xfrm>
          </p:grpSpPr>
          <p:cxnSp>
            <p:nvCxnSpPr>
              <p:cNvPr id="8583" name="Google Shape;8583;p12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8584" name="Google Shape;8584;p12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125"/>
            <p:cNvGrpSpPr/>
            <p:nvPr/>
          </p:nvGrpSpPr>
          <p:grpSpPr>
            <a:xfrm>
              <a:off x="7603341" y="3874492"/>
              <a:ext cx="411474" cy="513083"/>
              <a:chOff x="7603341" y="3874492"/>
              <a:chExt cx="411474" cy="513083"/>
            </a:xfrm>
          </p:grpSpPr>
          <p:cxnSp>
            <p:nvCxnSpPr>
              <p:cNvPr id="8586" name="Google Shape;8586;p12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587" name="Google Shape;8587;p12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125"/>
            <p:cNvGrpSpPr/>
            <p:nvPr/>
          </p:nvGrpSpPr>
          <p:grpSpPr>
            <a:xfrm>
              <a:off x="8013776" y="3722847"/>
              <a:ext cx="411129" cy="507881"/>
              <a:chOff x="8013776" y="3722847"/>
              <a:chExt cx="411129" cy="507881"/>
            </a:xfrm>
          </p:grpSpPr>
          <p:cxnSp>
            <p:nvCxnSpPr>
              <p:cNvPr id="8589" name="Google Shape;8589;p12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8590" name="Google Shape;8590;p12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1" name="Google Shape;8591;p125"/>
          <p:cNvGrpSpPr/>
          <p:nvPr/>
        </p:nvGrpSpPr>
        <p:grpSpPr>
          <a:xfrm>
            <a:off x="5262155" y="2909824"/>
            <a:ext cx="1421889" cy="1020603"/>
            <a:chOff x="5190863" y="2824811"/>
            <a:chExt cx="1544860" cy="1108869"/>
          </a:xfrm>
        </p:grpSpPr>
        <p:grpSp>
          <p:nvGrpSpPr>
            <p:cNvPr id="8592" name="Google Shape;8592;p125"/>
            <p:cNvGrpSpPr/>
            <p:nvPr/>
          </p:nvGrpSpPr>
          <p:grpSpPr>
            <a:xfrm>
              <a:off x="5938695" y="3176919"/>
              <a:ext cx="685761" cy="404739"/>
              <a:chOff x="5938695" y="3176919"/>
              <a:chExt cx="685761" cy="404739"/>
            </a:xfrm>
          </p:grpSpPr>
          <p:grpSp>
            <p:nvGrpSpPr>
              <p:cNvPr id="8593" name="Google Shape;8593;p125"/>
              <p:cNvGrpSpPr/>
              <p:nvPr/>
            </p:nvGrpSpPr>
            <p:grpSpPr>
              <a:xfrm>
                <a:off x="5938695" y="3176919"/>
                <a:ext cx="685761" cy="404739"/>
                <a:chOff x="5938695" y="3176919"/>
                <a:chExt cx="685761" cy="404739"/>
              </a:xfrm>
            </p:grpSpPr>
            <p:sp>
              <p:nvSpPr>
                <p:cNvPr id="8594" name="Google Shape;8594;p12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2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12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125"/>
            <p:cNvGrpSpPr/>
            <p:nvPr/>
          </p:nvGrpSpPr>
          <p:grpSpPr>
            <a:xfrm>
              <a:off x="5305233" y="3176835"/>
              <a:ext cx="685971" cy="404655"/>
              <a:chOff x="5305233" y="3176835"/>
              <a:chExt cx="685971" cy="404655"/>
            </a:xfrm>
          </p:grpSpPr>
          <p:grpSp>
            <p:nvGrpSpPr>
              <p:cNvPr id="8598" name="Google Shape;8598;p125"/>
              <p:cNvGrpSpPr/>
              <p:nvPr/>
            </p:nvGrpSpPr>
            <p:grpSpPr>
              <a:xfrm>
                <a:off x="5305233" y="3176835"/>
                <a:ext cx="685971" cy="404655"/>
                <a:chOff x="5305233" y="3176835"/>
                <a:chExt cx="685971" cy="404655"/>
              </a:xfrm>
            </p:grpSpPr>
            <p:sp>
              <p:nvSpPr>
                <p:cNvPr id="8599" name="Google Shape;8599;p12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2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1" name="Google Shape;8601;p12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2" name="Google Shape;8602;p12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3" name="Google Shape;8603;p125"/>
            <p:cNvGrpSpPr/>
            <p:nvPr/>
          </p:nvGrpSpPr>
          <p:grpSpPr>
            <a:xfrm>
              <a:off x="5657361" y="2824811"/>
              <a:ext cx="1078361" cy="404655"/>
              <a:chOff x="5657361" y="2824811"/>
              <a:chExt cx="1078361" cy="404655"/>
            </a:xfrm>
          </p:grpSpPr>
          <p:grpSp>
            <p:nvGrpSpPr>
              <p:cNvPr id="8604" name="Google Shape;8604;p125"/>
              <p:cNvGrpSpPr/>
              <p:nvPr/>
            </p:nvGrpSpPr>
            <p:grpSpPr>
              <a:xfrm>
                <a:off x="5657361" y="2824811"/>
                <a:ext cx="1078361" cy="404655"/>
                <a:chOff x="5657361" y="2824811"/>
                <a:chExt cx="1078361" cy="404655"/>
              </a:xfrm>
            </p:grpSpPr>
            <p:grpSp>
              <p:nvGrpSpPr>
                <p:cNvPr id="8605" name="Google Shape;8605;p125"/>
                <p:cNvGrpSpPr/>
                <p:nvPr/>
              </p:nvGrpSpPr>
              <p:grpSpPr>
                <a:xfrm>
                  <a:off x="5938485" y="2824811"/>
                  <a:ext cx="797237" cy="404655"/>
                  <a:chOff x="5938485" y="2824811"/>
                  <a:chExt cx="797237" cy="404655"/>
                </a:xfrm>
              </p:grpSpPr>
              <p:sp>
                <p:nvSpPr>
                  <p:cNvPr id="8606" name="Google Shape;8606;p12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2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8" name="Google Shape;8608;p12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9" name="Google Shape;8609;p12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125"/>
            <p:cNvGrpSpPr/>
            <p:nvPr/>
          </p:nvGrpSpPr>
          <p:grpSpPr>
            <a:xfrm>
              <a:off x="5190863" y="3528942"/>
              <a:ext cx="1078026" cy="404739"/>
              <a:chOff x="5190863" y="3528942"/>
              <a:chExt cx="1078026" cy="404739"/>
            </a:xfrm>
          </p:grpSpPr>
          <p:sp>
            <p:nvSpPr>
              <p:cNvPr id="8611" name="Google Shape;8611;p12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2" name="Google Shape;8612;p125"/>
              <p:cNvGrpSpPr/>
              <p:nvPr/>
            </p:nvGrpSpPr>
            <p:grpSpPr>
              <a:xfrm>
                <a:off x="5190863" y="3528942"/>
                <a:ext cx="1078026" cy="404739"/>
                <a:chOff x="5190863" y="3528942"/>
                <a:chExt cx="1078026" cy="404739"/>
              </a:xfrm>
            </p:grpSpPr>
            <p:sp>
              <p:nvSpPr>
                <p:cNvPr id="8613" name="Google Shape;8613;p12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2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15" name="Google Shape;8615;p125"/>
          <p:cNvGrpSpPr/>
          <p:nvPr/>
        </p:nvGrpSpPr>
        <p:grpSpPr>
          <a:xfrm>
            <a:off x="728162" y="1474292"/>
            <a:ext cx="1086719" cy="879487"/>
            <a:chOff x="803162" y="1474292"/>
            <a:chExt cx="1086719" cy="879487"/>
          </a:xfrm>
        </p:grpSpPr>
        <p:grpSp>
          <p:nvGrpSpPr>
            <p:cNvPr id="8616" name="Google Shape;8616;p125"/>
            <p:cNvGrpSpPr/>
            <p:nvPr/>
          </p:nvGrpSpPr>
          <p:grpSpPr>
            <a:xfrm>
              <a:off x="803162" y="1625948"/>
              <a:ext cx="445856" cy="576579"/>
              <a:chOff x="803162" y="1625948"/>
              <a:chExt cx="445856" cy="576579"/>
            </a:xfrm>
          </p:grpSpPr>
          <p:sp>
            <p:nvSpPr>
              <p:cNvPr id="8617" name="Google Shape;8617;p12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8" name="Google Shape;8618;p125"/>
              <p:cNvGrpSpPr/>
              <p:nvPr/>
            </p:nvGrpSpPr>
            <p:grpSpPr>
              <a:xfrm>
                <a:off x="1056023" y="1625948"/>
                <a:ext cx="192995" cy="576579"/>
                <a:chOff x="1056023" y="1625948"/>
                <a:chExt cx="192995" cy="576579"/>
              </a:xfrm>
            </p:grpSpPr>
            <p:sp>
              <p:nvSpPr>
                <p:cNvPr id="8619" name="Google Shape;8619;p12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2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2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2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2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4" name="Google Shape;8624;p125"/>
            <p:cNvGrpSpPr/>
            <p:nvPr/>
          </p:nvGrpSpPr>
          <p:grpSpPr>
            <a:xfrm>
              <a:off x="1371406" y="1474292"/>
              <a:ext cx="518475" cy="879487"/>
              <a:chOff x="1398231" y="1474292"/>
              <a:chExt cx="518475" cy="879487"/>
            </a:xfrm>
          </p:grpSpPr>
          <p:grpSp>
            <p:nvGrpSpPr>
              <p:cNvPr id="8625" name="Google Shape;8625;p125"/>
              <p:cNvGrpSpPr/>
              <p:nvPr/>
            </p:nvGrpSpPr>
            <p:grpSpPr>
              <a:xfrm>
                <a:off x="1398231" y="1474292"/>
                <a:ext cx="518475" cy="341643"/>
                <a:chOff x="1398231" y="1474292"/>
                <a:chExt cx="518475" cy="341643"/>
              </a:xfrm>
            </p:grpSpPr>
            <p:sp>
              <p:nvSpPr>
                <p:cNvPr id="8626" name="Google Shape;8626;p12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7" name="Google Shape;8627;p125"/>
                <p:cNvGrpSpPr/>
                <p:nvPr/>
              </p:nvGrpSpPr>
              <p:grpSpPr>
                <a:xfrm>
                  <a:off x="1616453" y="1474292"/>
                  <a:ext cx="300253" cy="341643"/>
                  <a:chOff x="1616453" y="1475379"/>
                  <a:chExt cx="300253" cy="341643"/>
                </a:xfrm>
              </p:grpSpPr>
              <p:sp>
                <p:nvSpPr>
                  <p:cNvPr id="8628" name="Google Shape;8628;p12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2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2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2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2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2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2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5" name="Google Shape;8635;p125"/>
                  <p:cNvGrpSpPr/>
                  <p:nvPr/>
                </p:nvGrpSpPr>
                <p:grpSpPr>
                  <a:xfrm>
                    <a:off x="1839639" y="1475379"/>
                    <a:ext cx="77067" cy="341643"/>
                    <a:chOff x="1839639" y="1475379"/>
                    <a:chExt cx="77067" cy="341643"/>
                  </a:xfrm>
                </p:grpSpPr>
                <p:sp>
                  <p:nvSpPr>
                    <p:cNvPr id="8636" name="Google Shape;8636;p12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2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38" name="Google Shape;8638;p125"/>
              <p:cNvGrpSpPr/>
              <p:nvPr/>
            </p:nvGrpSpPr>
            <p:grpSpPr>
              <a:xfrm>
                <a:off x="1398451" y="2012951"/>
                <a:ext cx="518255" cy="340828"/>
                <a:chOff x="1398451" y="2012951"/>
                <a:chExt cx="518255" cy="340828"/>
              </a:xfrm>
            </p:grpSpPr>
            <p:sp>
              <p:nvSpPr>
                <p:cNvPr id="8639" name="Google Shape;8639;p12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0" name="Google Shape;8640;p125"/>
                <p:cNvGrpSpPr/>
                <p:nvPr/>
              </p:nvGrpSpPr>
              <p:grpSpPr>
                <a:xfrm>
                  <a:off x="1616453" y="2012951"/>
                  <a:ext cx="300253" cy="340828"/>
                  <a:chOff x="1616453" y="2013538"/>
                  <a:chExt cx="300253" cy="340828"/>
                </a:xfrm>
              </p:grpSpPr>
              <p:sp>
                <p:nvSpPr>
                  <p:cNvPr id="8641" name="Google Shape;8641;p12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2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2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2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2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2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2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8" name="Google Shape;8648;p125"/>
                  <p:cNvGrpSpPr/>
                  <p:nvPr/>
                </p:nvGrpSpPr>
                <p:grpSpPr>
                  <a:xfrm>
                    <a:off x="1839639" y="2013538"/>
                    <a:ext cx="77067" cy="340828"/>
                    <a:chOff x="1839639" y="2013538"/>
                    <a:chExt cx="77067" cy="340828"/>
                  </a:xfrm>
                </p:grpSpPr>
                <p:sp>
                  <p:nvSpPr>
                    <p:cNvPr id="8649" name="Google Shape;8649;p12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2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651" name="Google Shape;8651;p125"/>
          <p:cNvGrpSpPr/>
          <p:nvPr/>
        </p:nvGrpSpPr>
        <p:grpSpPr>
          <a:xfrm>
            <a:off x="724986" y="3605478"/>
            <a:ext cx="1368681" cy="682918"/>
            <a:chOff x="724986" y="3605478"/>
            <a:chExt cx="1368681" cy="682918"/>
          </a:xfrm>
        </p:grpSpPr>
        <p:grpSp>
          <p:nvGrpSpPr>
            <p:cNvPr id="8652" name="Google Shape;8652;p125"/>
            <p:cNvGrpSpPr/>
            <p:nvPr/>
          </p:nvGrpSpPr>
          <p:grpSpPr>
            <a:xfrm>
              <a:off x="1289102" y="3823629"/>
              <a:ext cx="240442" cy="250435"/>
              <a:chOff x="-165066" y="3843615"/>
              <a:chExt cx="221259" cy="230455"/>
            </a:xfrm>
          </p:grpSpPr>
          <p:sp>
            <p:nvSpPr>
              <p:cNvPr id="8653" name="Google Shape;8653;p12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2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2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2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2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2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2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2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2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2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2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2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2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2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2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2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2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2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2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2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125"/>
            <p:cNvGrpSpPr/>
            <p:nvPr/>
          </p:nvGrpSpPr>
          <p:grpSpPr>
            <a:xfrm>
              <a:off x="724986" y="3605478"/>
              <a:ext cx="1368681" cy="682918"/>
              <a:chOff x="724986" y="3605478"/>
              <a:chExt cx="1368681" cy="682918"/>
            </a:xfrm>
          </p:grpSpPr>
          <p:grpSp>
            <p:nvGrpSpPr>
              <p:cNvPr id="8674" name="Google Shape;8674;p125"/>
              <p:cNvGrpSpPr/>
              <p:nvPr/>
            </p:nvGrpSpPr>
            <p:grpSpPr>
              <a:xfrm>
                <a:off x="1498221" y="4047614"/>
                <a:ext cx="529172" cy="240783"/>
                <a:chOff x="1498221" y="4047614"/>
                <a:chExt cx="529172" cy="240783"/>
              </a:xfrm>
            </p:grpSpPr>
            <p:grpSp>
              <p:nvGrpSpPr>
                <p:cNvPr id="8675" name="Google Shape;8675;p125"/>
                <p:cNvGrpSpPr/>
                <p:nvPr/>
              </p:nvGrpSpPr>
              <p:grpSpPr>
                <a:xfrm>
                  <a:off x="1826655" y="4224370"/>
                  <a:ext cx="200738" cy="25631"/>
                  <a:chOff x="1826655" y="4224370"/>
                  <a:chExt cx="200738" cy="25631"/>
                </a:xfrm>
              </p:grpSpPr>
              <p:sp>
                <p:nvSpPr>
                  <p:cNvPr id="8676" name="Google Shape;8676;p12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2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125"/>
                <p:cNvGrpSpPr/>
                <p:nvPr/>
              </p:nvGrpSpPr>
              <p:grpSpPr>
                <a:xfrm>
                  <a:off x="1498221" y="4047614"/>
                  <a:ext cx="328444" cy="240783"/>
                  <a:chOff x="1498221" y="4047614"/>
                  <a:chExt cx="328444" cy="240783"/>
                </a:xfrm>
              </p:grpSpPr>
              <p:sp>
                <p:nvSpPr>
                  <p:cNvPr id="8679" name="Google Shape;8679;p12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0" name="Google Shape;8680;p125"/>
                  <p:cNvGrpSpPr/>
                  <p:nvPr/>
                </p:nvGrpSpPr>
                <p:grpSpPr>
                  <a:xfrm>
                    <a:off x="1498221" y="4047614"/>
                    <a:ext cx="150566" cy="190416"/>
                    <a:chOff x="1498221" y="4047614"/>
                    <a:chExt cx="150566" cy="190416"/>
                  </a:xfrm>
                </p:grpSpPr>
                <p:sp>
                  <p:nvSpPr>
                    <p:cNvPr id="8681" name="Google Shape;8681;p12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2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83" name="Google Shape;8683;p125"/>
              <p:cNvGrpSpPr/>
              <p:nvPr/>
            </p:nvGrpSpPr>
            <p:grpSpPr>
              <a:xfrm>
                <a:off x="1560718" y="3800594"/>
                <a:ext cx="532948" cy="302090"/>
                <a:chOff x="1560718" y="3800594"/>
                <a:chExt cx="532948" cy="302090"/>
              </a:xfrm>
            </p:grpSpPr>
            <p:grpSp>
              <p:nvGrpSpPr>
                <p:cNvPr id="8684" name="Google Shape;8684;p125"/>
                <p:cNvGrpSpPr/>
                <p:nvPr/>
              </p:nvGrpSpPr>
              <p:grpSpPr>
                <a:xfrm>
                  <a:off x="1912179" y="3827344"/>
                  <a:ext cx="181487" cy="25631"/>
                  <a:chOff x="1912179" y="3827344"/>
                  <a:chExt cx="181487" cy="25631"/>
                </a:xfrm>
              </p:grpSpPr>
              <p:sp>
                <p:nvSpPr>
                  <p:cNvPr id="8685" name="Google Shape;8685;p12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2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125"/>
                <p:cNvGrpSpPr/>
                <p:nvPr/>
              </p:nvGrpSpPr>
              <p:grpSpPr>
                <a:xfrm>
                  <a:off x="1912179" y="4044505"/>
                  <a:ext cx="181487" cy="25622"/>
                  <a:chOff x="1912179" y="4044506"/>
                  <a:chExt cx="181487" cy="25622"/>
                </a:xfrm>
              </p:grpSpPr>
              <p:sp>
                <p:nvSpPr>
                  <p:cNvPr id="8688" name="Google Shape;8688;p12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2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125"/>
                <p:cNvGrpSpPr/>
                <p:nvPr/>
              </p:nvGrpSpPr>
              <p:grpSpPr>
                <a:xfrm>
                  <a:off x="1560718" y="3800594"/>
                  <a:ext cx="351472" cy="302090"/>
                  <a:chOff x="1560718" y="3800594"/>
                  <a:chExt cx="351472" cy="302090"/>
                </a:xfrm>
              </p:grpSpPr>
              <p:grpSp>
                <p:nvGrpSpPr>
                  <p:cNvPr id="8691" name="Google Shape;8691;p125"/>
                  <p:cNvGrpSpPr/>
                  <p:nvPr/>
                </p:nvGrpSpPr>
                <p:grpSpPr>
                  <a:xfrm>
                    <a:off x="1560718" y="3842857"/>
                    <a:ext cx="173586" cy="217131"/>
                    <a:chOff x="1560718" y="3842857"/>
                    <a:chExt cx="173586" cy="217131"/>
                  </a:xfrm>
                </p:grpSpPr>
                <p:sp>
                  <p:nvSpPr>
                    <p:cNvPr id="8692" name="Google Shape;8692;p12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5" name="Google Shape;8695;p12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97" name="Google Shape;8697;p12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8" name="Google Shape;8698;p125"/>
              <p:cNvGrpSpPr/>
              <p:nvPr/>
            </p:nvGrpSpPr>
            <p:grpSpPr>
              <a:xfrm>
                <a:off x="785350" y="3605478"/>
                <a:ext cx="535311" cy="249245"/>
                <a:chOff x="785350" y="3605478"/>
                <a:chExt cx="535311" cy="249245"/>
              </a:xfrm>
            </p:grpSpPr>
            <p:grpSp>
              <p:nvGrpSpPr>
                <p:cNvPr id="8699" name="Google Shape;8699;p125"/>
                <p:cNvGrpSpPr/>
                <p:nvPr/>
              </p:nvGrpSpPr>
              <p:grpSpPr>
                <a:xfrm>
                  <a:off x="785350" y="3605478"/>
                  <a:ext cx="376191" cy="102736"/>
                  <a:chOff x="785350" y="3605478"/>
                  <a:chExt cx="376191" cy="102736"/>
                </a:xfrm>
              </p:grpSpPr>
              <p:sp>
                <p:nvSpPr>
                  <p:cNvPr id="8700" name="Google Shape;8700;p12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2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2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125"/>
                <p:cNvGrpSpPr/>
                <p:nvPr/>
              </p:nvGrpSpPr>
              <p:grpSpPr>
                <a:xfrm>
                  <a:off x="1161530" y="3655851"/>
                  <a:ext cx="159131" cy="198872"/>
                  <a:chOff x="1161530" y="3655851"/>
                  <a:chExt cx="159131" cy="198872"/>
                </a:xfrm>
              </p:grpSpPr>
              <p:sp>
                <p:nvSpPr>
                  <p:cNvPr id="8704" name="Google Shape;8704;p12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2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6" name="Google Shape;8706;p125"/>
              <p:cNvGrpSpPr/>
              <p:nvPr/>
            </p:nvGrpSpPr>
            <p:grpSpPr>
              <a:xfrm>
                <a:off x="785350" y="4047614"/>
                <a:ext cx="535311" cy="240783"/>
                <a:chOff x="785350" y="4047614"/>
                <a:chExt cx="535311" cy="240783"/>
              </a:xfrm>
            </p:grpSpPr>
            <p:grpSp>
              <p:nvGrpSpPr>
                <p:cNvPr id="8707" name="Google Shape;8707;p125"/>
                <p:cNvGrpSpPr/>
                <p:nvPr/>
              </p:nvGrpSpPr>
              <p:grpSpPr>
                <a:xfrm>
                  <a:off x="1161636" y="4047614"/>
                  <a:ext cx="159025" cy="190415"/>
                  <a:chOff x="1161636" y="4047614"/>
                  <a:chExt cx="159025" cy="190415"/>
                </a:xfrm>
              </p:grpSpPr>
              <p:sp>
                <p:nvSpPr>
                  <p:cNvPr id="8708" name="Google Shape;8708;p12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2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125"/>
                <p:cNvGrpSpPr/>
                <p:nvPr/>
              </p:nvGrpSpPr>
              <p:grpSpPr>
                <a:xfrm>
                  <a:off x="785350" y="4185661"/>
                  <a:ext cx="376191" cy="102736"/>
                  <a:chOff x="785350" y="4185661"/>
                  <a:chExt cx="376191" cy="102736"/>
                </a:xfrm>
              </p:grpSpPr>
              <p:sp>
                <p:nvSpPr>
                  <p:cNvPr id="8711" name="Google Shape;8711;p12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2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2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4" name="Google Shape;8714;p125"/>
              <p:cNvGrpSpPr/>
              <p:nvPr/>
            </p:nvGrpSpPr>
            <p:grpSpPr>
              <a:xfrm>
                <a:off x="1501054" y="3605478"/>
                <a:ext cx="526340" cy="249240"/>
                <a:chOff x="1501054" y="3605478"/>
                <a:chExt cx="526340" cy="249240"/>
              </a:xfrm>
            </p:grpSpPr>
            <p:grpSp>
              <p:nvGrpSpPr>
                <p:cNvPr id="8715" name="Google Shape;8715;p125"/>
                <p:cNvGrpSpPr/>
                <p:nvPr/>
              </p:nvGrpSpPr>
              <p:grpSpPr>
                <a:xfrm>
                  <a:off x="1834208" y="3643867"/>
                  <a:ext cx="193185" cy="25622"/>
                  <a:chOff x="1834208" y="3643867"/>
                  <a:chExt cx="193185" cy="25622"/>
                </a:xfrm>
              </p:grpSpPr>
              <p:sp>
                <p:nvSpPr>
                  <p:cNvPr id="8716" name="Google Shape;8716;p12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125"/>
                <p:cNvGrpSpPr/>
                <p:nvPr/>
              </p:nvGrpSpPr>
              <p:grpSpPr>
                <a:xfrm>
                  <a:off x="1501054" y="3605478"/>
                  <a:ext cx="333165" cy="249240"/>
                  <a:chOff x="1501054" y="3605478"/>
                  <a:chExt cx="333165" cy="249240"/>
                </a:xfrm>
              </p:grpSpPr>
              <p:sp>
                <p:nvSpPr>
                  <p:cNvPr id="8719" name="Google Shape;8719;p12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0" name="Google Shape;8720;p125"/>
                  <p:cNvGrpSpPr/>
                  <p:nvPr/>
                </p:nvGrpSpPr>
                <p:grpSpPr>
                  <a:xfrm>
                    <a:off x="1501054" y="3655851"/>
                    <a:ext cx="155286" cy="198867"/>
                    <a:chOff x="1501054" y="3655851"/>
                    <a:chExt cx="155286" cy="198867"/>
                  </a:xfrm>
                </p:grpSpPr>
                <p:sp>
                  <p:nvSpPr>
                    <p:cNvPr id="8721" name="Google Shape;8721;p12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23" name="Google Shape;8723;p125"/>
              <p:cNvGrpSpPr/>
              <p:nvPr/>
            </p:nvGrpSpPr>
            <p:grpSpPr>
              <a:xfrm>
                <a:off x="724986" y="3800594"/>
                <a:ext cx="532950" cy="302090"/>
                <a:chOff x="724986" y="3800594"/>
                <a:chExt cx="532950" cy="302090"/>
              </a:xfrm>
            </p:grpSpPr>
            <p:grpSp>
              <p:nvGrpSpPr>
                <p:cNvPr id="8724" name="Google Shape;8724;p125"/>
                <p:cNvGrpSpPr/>
                <p:nvPr/>
              </p:nvGrpSpPr>
              <p:grpSpPr>
                <a:xfrm>
                  <a:off x="724986" y="4044367"/>
                  <a:ext cx="181314" cy="25626"/>
                  <a:chOff x="724986" y="4044367"/>
                  <a:chExt cx="181314" cy="25626"/>
                </a:xfrm>
              </p:grpSpPr>
              <p:sp>
                <p:nvSpPr>
                  <p:cNvPr id="8725" name="Google Shape;8725;p12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2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125"/>
                <p:cNvGrpSpPr/>
                <p:nvPr/>
              </p:nvGrpSpPr>
              <p:grpSpPr>
                <a:xfrm>
                  <a:off x="906290" y="3800594"/>
                  <a:ext cx="351646" cy="302090"/>
                  <a:chOff x="906290" y="3800594"/>
                  <a:chExt cx="351646" cy="302090"/>
                </a:xfrm>
              </p:grpSpPr>
              <p:grpSp>
                <p:nvGrpSpPr>
                  <p:cNvPr id="8728" name="Google Shape;8728;p125"/>
                  <p:cNvGrpSpPr/>
                  <p:nvPr/>
                </p:nvGrpSpPr>
                <p:grpSpPr>
                  <a:xfrm>
                    <a:off x="1084172" y="3842857"/>
                    <a:ext cx="173764" cy="217131"/>
                    <a:chOff x="1084172" y="3842857"/>
                    <a:chExt cx="173764" cy="217131"/>
                  </a:xfrm>
                </p:grpSpPr>
                <p:grpSp>
                  <p:nvGrpSpPr>
                    <p:cNvPr id="8729" name="Google Shape;8729;p125"/>
                    <p:cNvGrpSpPr/>
                    <p:nvPr/>
                  </p:nvGrpSpPr>
                  <p:grpSpPr>
                    <a:xfrm>
                      <a:off x="1156862" y="3936509"/>
                      <a:ext cx="101073" cy="25622"/>
                      <a:chOff x="1156862" y="3936509"/>
                      <a:chExt cx="101073" cy="25622"/>
                    </a:xfrm>
                  </p:grpSpPr>
                  <p:sp>
                    <p:nvSpPr>
                      <p:cNvPr id="8730" name="Google Shape;8730;p12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2" name="Google Shape;8732;p12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3" name="Google Shape;8733;p12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2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125"/>
                <p:cNvGrpSpPr/>
                <p:nvPr/>
              </p:nvGrpSpPr>
              <p:grpSpPr>
                <a:xfrm>
                  <a:off x="724986" y="3830189"/>
                  <a:ext cx="189533" cy="25626"/>
                  <a:chOff x="724986" y="3830189"/>
                  <a:chExt cx="189533" cy="25626"/>
                </a:xfrm>
              </p:grpSpPr>
              <p:sp>
                <p:nvSpPr>
                  <p:cNvPr id="8736" name="Google Shape;8736;p12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2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738" name="Google Shape;8738;p125"/>
          <p:cNvGrpSpPr/>
          <p:nvPr/>
        </p:nvGrpSpPr>
        <p:grpSpPr>
          <a:xfrm>
            <a:off x="2253298" y="2455640"/>
            <a:ext cx="948701" cy="935378"/>
            <a:chOff x="2253298" y="2428317"/>
            <a:chExt cx="948701" cy="935378"/>
          </a:xfrm>
        </p:grpSpPr>
        <p:sp>
          <p:nvSpPr>
            <p:cNvPr id="8739" name="Google Shape;8739;p12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2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2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2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2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2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2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2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2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2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2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2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2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2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2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2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2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2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2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2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2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2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2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5" name="Shape 8775"/>
        <p:cNvGrpSpPr/>
        <p:nvPr/>
      </p:nvGrpSpPr>
      <p:grpSpPr>
        <a:xfrm>
          <a:off x="0" y="0"/>
          <a:ext cx="0" cy="0"/>
          <a:chOff x="0" y="0"/>
          <a:chExt cx="0" cy="0"/>
        </a:xfrm>
      </p:grpSpPr>
      <p:grpSp>
        <p:nvGrpSpPr>
          <p:cNvPr id="8776" name="Google Shape;8776;p126"/>
          <p:cNvGrpSpPr/>
          <p:nvPr/>
        </p:nvGrpSpPr>
        <p:grpSpPr>
          <a:xfrm>
            <a:off x="3353582" y="1145627"/>
            <a:ext cx="2363393" cy="1017867"/>
            <a:chOff x="3292400" y="1219146"/>
            <a:chExt cx="2615240" cy="1110239"/>
          </a:xfrm>
        </p:grpSpPr>
        <p:sp>
          <p:nvSpPr>
            <p:cNvPr id="8777" name="Google Shape;8777;p12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778" name="Google Shape;8778;p12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79" name="Google Shape;8779;p12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780" name="Google Shape;8780;p12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781" name="Google Shape;8781;p12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782" name="Google Shape;8782;p12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783" name="Google Shape;8783;p12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784" name="Google Shape;8784;p12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785" name="Google Shape;8785;p12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786" name="Google Shape;8786;p12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787" name="Google Shape;8787;p12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88" name="Google Shape;8788;p12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789" name="Google Shape;8789;p12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90" name="Google Shape;8790;p12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791" name="Google Shape;8791;p126"/>
            <p:cNvGrpSpPr/>
            <p:nvPr/>
          </p:nvGrpSpPr>
          <p:grpSpPr>
            <a:xfrm>
              <a:off x="3748438" y="1378608"/>
              <a:ext cx="2159202" cy="903971"/>
              <a:chOff x="1683525" y="2179850"/>
              <a:chExt cx="4519050" cy="2134525"/>
            </a:xfrm>
          </p:grpSpPr>
          <p:sp>
            <p:nvSpPr>
              <p:cNvPr id="8792" name="Google Shape;8792;p12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3" name="Google Shape;8793;p12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4" name="Google Shape;8794;p12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5" name="Google Shape;8795;p12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6" name="Google Shape;8796;p12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7" name="Google Shape;8797;p12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8" name="Google Shape;8798;p12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9" name="Google Shape;8799;p12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0" name="Google Shape;8800;p12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1" name="Google Shape;8801;p12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2" name="Google Shape;8802;p12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3" name="Google Shape;8803;p12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804" name="Google Shape;8804;p126"/>
          <p:cNvGraphicFramePr/>
          <p:nvPr/>
        </p:nvGraphicFramePr>
        <p:xfrm>
          <a:off x="5949675" y="2323100"/>
          <a:ext cx="3000000" cy="3000000"/>
        </p:xfrm>
        <a:graphic>
          <a:graphicData uri="http://schemas.openxmlformats.org/drawingml/2006/table">
            <a:tbl>
              <a:tblPr>
                <a:noFill/>
                <a:tableStyleId>{628DA7BE-2BF8-455B-845B-004C87AFEA47}</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805" name="Google Shape;8805;p126"/>
          <p:cNvGrpSpPr/>
          <p:nvPr/>
        </p:nvGrpSpPr>
        <p:grpSpPr>
          <a:xfrm>
            <a:off x="5926924" y="3381697"/>
            <a:ext cx="2519825" cy="1001454"/>
            <a:chOff x="1906114" y="789980"/>
            <a:chExt cx="1487676" cy="606868"/>
          </a:xfrm>
        </p:grpSpPr>
        <p:cxnSp>
          <p:nvCxnSpPr>
            <p:cNvPr id="8806" name="Google Shape;8806;p12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07" name="Google Shape;8807;p12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08" name="Google Shape;8808;p12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809" name="Google Shape;8809;p12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810" name="Google Shape;8810;p12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811" name="Google Shape;8811;p12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812" name="Google Shape;8812;p12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813" name="Google Shape;8813;p12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2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2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2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2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2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2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820" name="Google Shape;8820;p12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821" name="Google Shape;8821;p12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822" name="Google Shape;8822;p12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126"/>
          <p:cNvGrpSpPr/>
          <p:nvPr/>
        </p:nvGrpSpPr>
        <p:grpSpPr>
          <a:xfrm>
            <a:off x="726399" y="1190655"/>
            <a:ext cx="2394370" cy="976502"/>
            <a:chOff x="749309" y="1112739"/>
            <a:chExt cx="2371603" cy="976502"/>
          </a:xfrm>
        </p:grpSpPr>
        <p:sp>
          <p:nvSpPr>
            <p:cNvPr id="8824" name="Google Shape;8824;p12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2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2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2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2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2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2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2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2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2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2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2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2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2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2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2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2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2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2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2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2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2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2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2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2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2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2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2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2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2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2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2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856" name="Google Shape;8856;p126"/>
          <p:cNvGraphicFramePr/>
          <p:nvPr/>
        </p:nvGraphicFramePr>
        <p:xfrm>
          <a:off x="5949700" y="1188950"/>
          <a:ext cx="3000000" cy="3000000"/>
        </p:xfrm>
        <a:graphic>
          <a:graphicData uri="http://schemas.openxmlformats.org/drawingml/2006/table">
            <a:tbl>
              <a:tblPr>
                <a:noFill/>
                <a:tableStyleId>{628DA7BE-2BF8-455B-845B-004C87AFEA47}</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8857" name="Google Shape;8857;p126"/>
          <p:cNvGraphicFramePr/>
          <p:nvPr/>
        </p:nvGraphicFramePr>
        <p:xfrm>
          <a:off x="3356413" y="2323100"/>
          <a:ext cx="3000000" cy="3000000"/>
        </p:xfrm>
        <a:graphic>
          <a:graphicData uri="http://schemas.openxmlformats.org/drawingml/2006/table">
            <a:tbl>
              <a:tblPr>
                <a:noFill/>
                <a:tableStyleId>{628DA7BE-2BF8-455B-845B-004C87AFEA47}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858" name="Google Shape;8858;p126"/>
          <p:cNvGrpSpPr/>
          <p:nvPr/>
        </p:nvGrpSpPr>
        <p:grpSpPr>
          <a:xfrm>
            <a:off x="4100342" y="2709743"/>
            <a:ext cx="1517436" cy="74460"/>
            <a:chOff x="3980086" y="2804397"/>
            <a:chExt cx="1227600" cy="66900"/>
          </a:xfrm>
        </p:grpSpPr>
        <p:sp>
          <p:nvSpPr>
            <p:cNvPr id="8859" name="Google Shape;8859;p12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2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126"/>
          <p:cNvGrpSpPr/>
          <p:nvPr/>
        </p:nvGrpSpPr>
        <p:grpSpPr>
          <a:xfrm>
            <a:off x="4725406" y="3002330"/>
            <a:ext cx="892956" cy="74460"/>
            <a:chOff x="3980086" y="2804397"/>
            <a:chExt cx="1227600" cy="66900"/>
          </a:xfrm>
        </p:grpSpPr>
        <p:sp>
          <p:nvSpPr>
            <p:cNvPr id="8862" name="Google Shape;8862;p12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2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126"/>
          <p:cNvGrpSpPr/>
          <p:nvPr/>
        </p:nvGrpSpPr>
        <p:grpSpPr>
          <a:xfrm>
            <a:off x="3358498" y="3361213"/>
            <a:ext cx="2363244" cy="1005943"/>
            <a:chOff x="3358415" y="3361302"/>
            <a:chExt cx="2363244" cy="1024695"/>
          </a:xfrm>
        </p:grpSpPr>
        <p:grpSp>
          <p:nvGrpSpPr>
            <p:cNvPr id="8865" name="Google Shape;8865;p126"/>
            <p:cNvGrpSpPr/>
            <p:nvPr/>
          </p:nvGrpSpPr>
          <p:grpSpPr>
            <a:xfrm>
              <a:off x="3358415" y="3361302"/>
              <a:ext cx="441300" cy="1024695"/>
              <a:chOff x="3358415" y="3361302"/>
              <a:chExt cx="441300" cy="1024695"/>
            </a:xfrm>
          </p:grpSpPr>
          <p:sp>
            <p:nvSpPr>
              <p:cNvPr id="8866" name="Google Shape;8866;p12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2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2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2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2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2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126"/>
            <p:cNvGrpSpPr/>
            <p:nvPr/>
          </p:nvGrpSpPr>
          <p:grpSpPr>
            <a:xfrm>
              <a:off x="3838901" y="3361302"/>
              <a:ext cx="441300" cy="1024695"/>
              <a:chOff x="3838901" y="3361302"/>
              <a:chExt cx="441300" cy="1024695"/>
            </a:xfrm>
          </p:grpSpPr>
          <p:sp>
            <p:nvSpPr>
              <p:cNvPr id="8873" name="Google Shape;8873;p12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2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2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2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2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2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126"/>
            <p:cNvGrpSpPr/>
            <p:nvPr/>
          </p:nvGrpSpPr>
          <p:grpSpPr>
            <a:xfrm>
              <a:off x="4319387" y="3361302"/>
              <a:ext cx="441300" cy="1024695"/>
              <a:chOff x="4319387" y="3361302"/>
              <a:chExt cx="441300" cy="1024695"/>
            </a:xfrm>
          </p:grpSpPr>
          <p:sp>
            <p:nvSpPr>
              <p:cNvPr id="8880" name="Google Shape;8880;p12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2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2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2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2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2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126"/>
            <p:cNvGrpSpPr/>
            <p:nvPr/>
          </p:nvGrpSpPr>
          <p:grpSpPr>
            <a:xfrm>
              <a:off x="4799873" y="3361302"/>
              <a:ext cx="441300" cy="1024695"/>
              <a:chOff x="4799873" y="3361302"/>
              <a:chExt cx="441300" cy="1024695"/>
            </a:xfrm>
          </p:grpSpPr>
          <p:sp>
            <p:nvSpPr>
              <p:cNvPr id="8887" name="Google Shape;8887;p12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2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2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2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2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2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126"/>
            <p:cNvGrpSpPr/>
            <p:nvPr/>
          </p:nvGrpSpPr>
          <p:grpSpPr>
            <a:xfrm>
              <a:off x="5280360" y="3361302"/>
              <a:ext cx="441300" cy="1024695"/>
              <a:chOff x="5280360" y="3361302"/>
              <a:chExt cx="441300" cy="1024695"/>
            </a:xfrm>
          </p:grpSpPr>
          <p:sp>
            <p:nvSpPr>
              <p:cNvPr id="8894" name="Google Shape;8894;p12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2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2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2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2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2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00" name="Google Shape;8900;p126"/>
          <p:cNvGraphicFramePr/>
          <p:nvPr/>
        </p:nvGraphicFramePr>
        <p:xfrm>
          <a:off x="724925" y="2323100"/>
          <a:ext cx="3000000" cy="3000000"/>
        </p:xfrm>
        <a:graphic>
          <a:graphicData uri="http://schemas.openxmlformats.org/drawingml/2006/table">
            <a:tbl>
              <a:tblPr>
                <a:noFill/>
                <a:tableStyleId>{628DA7BE-2BF8-455B-845B-004C87AFEA47}</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901" name="Google Shape;8901;p126"/>
          <p:cNvGrpSpPr/>
          <p:nvPr/>
        </p:nvGrpSpPr>
        <p:grpSpPr>
          <a:xfrm>
            <a:off x="726450" y="3372825"/>
            <a:ext cx="2403614" cy="1005900"/>
            <a:chOff x="726450" y="3372825"/>
            <a:chExt cx="2403614" cy="1005900"/>
          </a:xfrm>
        </p:grpSpPr>
        <p:grpSp>
          <p:nvGrpSpPr>
            <p:cNvPr id="8902" name="Google Shape;8902;p126"/>
            <p:cNvGrpSpPr/>
            <p:nvPr/>
          </p:nvGrpSpPr>
          <p:grpSpPr>
            <a:xfrm>
              <a:off x="726450" y="3696000"/>
              <a:ext cx="2403614" cy="500898"/>
              <a:chOff x="726450" y="3696000"/>
              <a:chExt cx="2403614" cy="500898"/>
            </a:xfrm>
          </p:grpSpPr>
          <p:sp>
            <p:nvSpPr>
              <p:cNvPr id="8903" name="Google Shape;8903;p12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04" name="Google Shape;8904;p12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05" name="Google Shape;8905;p126"/>
            <p:cNvGrpSpPr/>
            <p:nvPr/>
          </p:nvGrpSpPr>
          <p:grpSpPr>
            <a:xfrm>
              <a:off x="1348050" y="3372825"/>
              <a:ext cx="1720425" cy="1005900"/>
              <a:chOff x="1348050" y="3372825"/>
              <a:chExt cx="1720425" cy="1005900"/>
            </a:xfrm>
          </p:grpSpPr>
          <p:sp>
            <p:nvSpPr>
              <p:cNvPr id="8906" name="Google Shape;8906;p12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07" name="Google Shape;8907;p12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08" name="Google Shape;8908;p12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09" name="Google Shape;8909;p12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910" name="Google Shape;8910;p12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911" name="Google Shape;8911;p126"/>
            <p:cNvGrpSpPr/>
            <p:nvPr/>
          </p:nvGrpSpPr>
          <p:grpSpPr>
            <a:xfrm>
              <a:off x="1455707" y="3731058"/>
              <a:ext cx="1491150" cy="417657"/>
              <a:chOff x="1455707" y="3731058"/>
              <a:chExt cx="1491150" cy="417657"/>
            </a:xfrm>
          </p:grpSpPr>
          <p:grpSp>
            <p:nvGrpSpPr>
              <p:cNvPr id="8912" name="Google Shape;8912;p126"/>
              <p:cNvGrpSpPr/>
              <p:nvPr/>
            </p:nvGrpSpPr>
            <p:grpSpPr>
              <a:xfrm>
                <a:off x="1472938" y="3745828"/>
                <a:ext cx="72126" cy="53788"/>
                <a:chOff x="1472938" y="3745828"/>
                <a:chExt cx="72126" cy="53788"/>
              </a:xfrm>
            </p:grpSpPr>
            <p:sp>
              <p:nvSpPr>
                <p:cNvPr id="8913" name="Google Shape;8913;p12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2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126"/>
              <p:cNvGrpSpPr/>
              <p:nvPr/>
            </p:nvGrpSpPr>
            <p:grpSpPr>
              <a:xfrm>
                <a:off x="1819181" y="4089633"/>
                <a:ext cx="72126" cy="53788"/>
                <a:chOff x="1819181" y="4089633"/>
                <a:chExt cx="72126" cy="53788"/>
              </a:xfrm>
            </p:grpSpPr>
            <p:sp>
              <p:nvSpPr>
                <p:cNvPr id="8916" name="Google Shape;8916;p12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2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126"/>
              <p:cNvGrpSpPr/>
              <p:nvPr/>
            </p:nvGrpSpPr>
            <p:grpSpPr>
              <a:xfrm>
                <a:off x="1455707" y="4084171"/>
                <a:ext cx="64321" cy="64544"/>
                <a:chOff x="1455707" y="4084171"/>
                <a:chExt cx="64321" cy="64544"/>
              </a:xfrm>
            </p:grpSpPr>
            <p:sp>
              <p:nvSpPr>
                <p:cNvPr id="8919" name="Google Shape;8919;p12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2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126"/>
              <p:cNvGrpSpPr/>
              <p:nvPr/>
            </p:nvGrpSpPr>
            <p:grpSpPr>
              <a:xfrm>
                <a:off x="1818610" y="3731058"/>
                <a:ext cx="64321" cy="64544"/>
                <a:chOff x="1818610" y="3731058"/>
                <a:chExt cx="64321" cy="64544"/>
              </a:xfrm>
            </p:grpSpPr>
            <p:sp>
              <p:nvSpPr>
                <p:cNvPr id="8922" name="Google Shape;8922;p12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2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126"/>
              <p:cNvGrpSpPr/>
              <p:nvPr/>
            </p:nvGrpSpPr>
            <p:grpSpPr>
              <a:xfrm>
                <a:off x="2172491" y="4089633"/>
                <a:ext cx="72126" cy="53788"/>
                <a:chOff x="2172491" y="4089633"/>
                <a:chExt cx="72126" cy="53788"/>
              </a:xfrm>
            </p:grpSpPr>
            <p:sp>
              <p:nvSpPr>
                <p:cNvPr id="8925" name="Google Shape;8925;p12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2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126"/>
              <p:cNvGrpSpPr/>
              <p:nvPr/>
            </p:nvGrpSpPr>
            <p:grpSpPr>
              <a:xfrm>
                <a:off x="2171920" y="3731058"/>
                <a:ext cx="64321" cy="64544"/>
                <a:chOff x="2171920" y="3731058"/>
                <a:chExt cx="64321" cy="64544"/>
              </a:xfrm>
            </p:grpSpPr>
            <p:sp>
              <p:nvSpPr>
                <p:cNvPr id="8928" name="Google Shape;8928;p12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2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126"/>
              <p:cNvGrpSpPr/>
              <p:nvPr/>
            </p:nvGrpSpPr>
            <p:grpSpPr>
              <a:xfrm>
                <a:off x="2874730" y="3745828"/>
                <a:ext cx="72126" cy="53788"/>
                <a:chOff x="2874730" y="3745828"/>
                <a:chExt cx="72126" cy="53788"/>
              </a:xfrm>
            </p:grpSpPr>
            <p:sp>
              <p:nvSpPr>
                <p:cNvPr id="8931" name="Google Shape;8931;p12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2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126"/>
              <p:cNvGrpSpPr/>
              <p:nvPr/>
            </p:nvGrpSpPr>
            <p:grpSpPr>
              <a:xfrm>
                <a:off x="2878589" y="4081481"/>
                <a:ext cx="64321" cy="64544"/>
                <a:chOff x="2878589" y="4081481"/>
                <a:chExt cx="64321" cy="64544"/>
              </a:xfrm>
            </p:grpSpPr>
            <p:sp>
              <p:nvSpPr>
                <p:cNvPr id="8934" name="Google Shape;8934;p12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2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126"/>
              <p:cNvGrpSpPr/>
              <p:nvPr/>
            </p:nvGrpSpPr>
            <p:grpSpPr>
              <a:xfrm>
                <a:off x="2525796" y="4089633"/>
                <a:ext cx="72126" cy="53788"/>
                <a:chOff x="2525796" y="4089633"/>
                <a:chExt cx="72126" cy="53788"/>
              </a:xfrm>
            </p:grpSpPr>
            <p:sp>
              <p:nvSpPr>
                <p:cNvPr id="8937" name="Google Shape;8937;p12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2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126"/>
              <p:cNvGrpSpPr/>
              <p:nvPr/>
            </p:nvGrpSpPr>
            <p:grpSpPr>
              <a:xfrm>
                <a:off x="2525225" y="3731058"/>
                <a:ext cx="64321" cy="64544"/>
                <a:chOff x="2525225" y="3731058"/>
                <a:chExt cx="64321" cy="64544"/>
              </a:xfrm>
            </p:grpSpPr>
            <p:sp>
              <p:nvSpPr>
                <p:cNvPr id="8940" name="Google Shape;8940;p12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2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5" name="Shape 8945"/>
        <p:cNvGrpSpPr/>
        <p:nvPr/>
      </p:nvGrpSpPr>
      <p:grpSpPr>
        <a:xfrm>
          <a:off x="0" y="0"/>
          <a:ext cx="0" cy="0"/>
          <a:chOff x="0" y="0"/>
          <a:chExt cx="0" cy="0"/>
        </a:xfrm>
      </p:grpSpPr>
      <p:grpSp>
        <p:nvGrpSpPr>
          <p:cNvPr id="8946" name="Google Shape;8946;p127"/>
          <p:cNvGrpSpPr/>
          <p:nvPr/>
        </p:nvGrpSpPr>
        <p:grpSpPr>
          <a:xfrm>
            <a:off x="732428" y="1171356"/>
            <a:ext cx="845921" cy="690752"/>
            <a:chOff x="732428" y="1198513"/>
            <a:chExt cx="845921" cy="690752"/>
          </a:xfrm>
        </p:grpSpPr>
        <p:grpSp>
          <p:nvGrpSpPr>
            <p:cNvPr id="8947" name="Google Shape;8947;p127"/>
            <p:cNvGrpSpPr/>
            <p:nvPr/>
          </p:nvGrpSpPr>
          <p:grpSpPr>
            <a:xfrm>
              <a:off x="823030" y="1198513"/>
              <a:ext cx="755319" cy="690752"/>
              <a:chOff x="823030" y="1198513"/>
              <a:chExt cx="755319" cy="690752"/>
            </a:xfrm>
          </p:grpSpPr>
          <p:sp>
            <p:nvSpPr>
              <p:cNvPr id="8948" name="Google Shape;8948;p12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2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127"/>
            <p:cNvGrpSpPr/>
            <p:nvPr/>
          </p:nvGrpSpPr>
          <p:grpSpPr>
            <a:xfrm>
              <a:off x="732428" y="1239937"/>
              <a:ext cx="739912" cy="607886"/>
              <a:chOff x="732428" y="1239937"/>
              <a:chExt cx="739912" cy="607886"/>
            </a:xfrm>
          </p:grpSpPr>
          <p:sp>
            <p:nvSpPr>
              <p:cNvPr id="8951" name="Google Shape;8951;p12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2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127"/>
            <p:cNvGrpSpPr/>
            <p:nvPr/>
          </p:nvGrpSpPr>
          <p:grpSpPr>
            <a:xfrm>
              <a:off x="732428" y="1277018"/>
              <a:ext cx="702832" cy="533758"/>
              <a:chOff x="732428" y="1277018"/>
              <a:chExt cx="702832" cy="533758"/>
            </a:xfrm>
          </p:grpSpPr>
          <p:sp>
            <p:nvSpPr>
              <p:cNvPr id="8954" name="Google Shape;8954;p12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2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127"/>
            <p:cNvGrpSpPr/>
            <p:nvPr/>
          </p:nvGrpSpPr>
          <p:grpSpPr>
            <a:xfrm>
              <a:off x="931170" y="1306653"/>
              <a:ext cx="647179" cy="474455"/>
              <a:chOff x="931170" y="1306653"/>
              <a:chExt cx="647179" cy="474455"/>
            </a:xfrm>
          </p:grpSpPr>
          <p:sp>
            <p:nvSpPr>
              <p:cNvPr id="8957" name="Google Shape;8957;p12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2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9" name="Google Shape;8959;p12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127"/>
          <p:cNvGrpSpPr/>
          <p:nvPr/>
        </p:nvGrpSpPr>
        <p:grpSpPr>
          <a:xfrm>
            <a:off x="3964037" y="1171363"/>
            <a:ext cx="634656" cy="699982"/>
            <a:chOff x="5985650" y="2860025"/>
            <a:chExt cx="1396075" cy="1539775"/>
          </a:xfrm>
        </p:grpSpPr>
        <p:sp>
          <p:nvSpPr>
            <p:cNvPr id="8961" name="Google Shape;8961;p12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2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2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2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2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2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2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2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2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2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2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2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2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2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2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2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2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2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2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2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2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2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2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2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2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2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2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2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2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2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2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2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127"/>
          <p:cNvGrpSpPr/>
          <p:nvPr/>
        </p:nvGrpSpPr>
        <p:grpSpPr>
          <a:xfrm>
            <a:off x="4719687" y="1171356"/>
            <a:ext cx="725845" cy="699975"/>
            <a:chOff x="4249973" y="1201875"/>
            <a:chExt cx="1958568" cy="1888762"/>
          </a:xfrm>
        </p:grpSpPr>
        <p:sp>
          <p:nvSpPr>
            <p:cNvPr id="8994" name="Google Shape;8994;p12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5" name="Google Shape;8995;p127"/>
            <p:cNvGrpSpPr/>
            <p:nvPr/>
          </p:nvGrpSpPr>
          <p:grpSpPr>
            <a:xfrm>
              <a:off x="5853086" y="1789142"/>
              <a:ext cx="355454" cy="1048099"/>
              <a:chOff x="5576108" y="2016725"/>
              <a:chExt cx="565200" cy="1666560"/>
            </a:xfrm>
          </p:grpSpPr>
          <p:sp>
            <p:nvSpPr>
              <p:cNvPr id="8996" name="Google Shape;8996;p12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97" name="Google Shape;8997;p12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127"/>
            <p:cNvGrpSpPr/>
            <p:nvPr/>
          </p:nvGrpSpPr>
          <p:grpSpPr>
            <a:xfrm>
              <a:off x="4869455" y="2691676"/>
              <a:ext cx="1013897" cy="398961"/>
              <a:chOff x="4012057" y="3451825"/>
              <a:chExt cx="1612175" cy="634379"/>
            </a:xfrm>
          </p:grpSpPr>
          <p:sp>
            <p:nvSpPr>
              <p:cNvPr id="8999" name="Google Shape;8999;p12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00" name="Google Shape;9000;p12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127"/>
            <p:cNvGrpSpPr/>
            <p:nvPr/>
          </p:nvGrpSpPr>
          <p:grpSpPr>
            <a:xfrm>
              <a:off x="4276937" y="2155961"/>
              <a:ext cx="651965" cy="891358"/>
              <a:chOff x="3069908" y="2599997"/>
              <a:chExt cx="1036675" cy="1417328"/>
            </a:xfrm>
          </p:grpSpPr>
          <p:sp>
            <p:nvSpPr>
              <p:cNvPr id="9002" name="Google Shape;9002;p12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03" name="Google Shape;9003;p12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127"/>
            <p:cNvGrpSpPr/>
            <p:nvPr/>
          </p:nvGrpSpPr>
          <p:grpSpPr>
            <a:xfrm>
              <a:off x="5054918" y="1201875"/>
              <a:ext cx="999548" cy="602711"/>
              <a:chOff x="4306958" y="1082925"/>
              <a:chExt cx="1589359" cy="958358"/>
            </a:xfrm>
          </p:grpSpPr>
          <p:sp>
            <p:nvSpPr>
              <p:cNvPr id="9005" name="Google Shape;9005;p12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06" name="Google Shape;9006;p12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127"/>
            <p:cNvGrpSpPr/>
            <p:nvPr/>
          </p:nvGrpSpPr>
          <p:grpSpPr>
            <a:xfrm>
              <a:off x="4249973" y="1303451"/>
              <a:ext cx="799317" cy="841334"/>
              <a:chOff x="3027033" y="1244439"/>
              <a:chExt cx="1270977" cy="1337786"/>
            </a:xfrm>
          </p:grpSpPr>
          <p:sp>
            <p:nvSpPr>
              <p:cNvPr id="9008" name="Google Shape;9008;p12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09" name="Google Shape;9009;p12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10" name="Google Shape;9010;p127"/>
          <p:cNvGrpSpPr/>
          <p:nvPr/>
        </p:nvGrpSpPr>
        <p:grpSpPr>
          <a:xfrm>
            <a:off x="4072551" y="2058137"/>
            <a:ext cx="750769" cy="683784"/>
            <a:chOff x="4204684" y="2104422"/>
            <a:chExt cx="699822" cy="637382"/>
          </a:xfrm>
        </p:grpSpPr>
        <p:grpSp>
          <p:nvGrpSpPr>
            <p:cNvPr id="9011" name="Google Shape;9011;p127"/>
            <p:cNvGrpSpPr/>
            <p:nvPr/>
          </p:nvGrpSpPr>
          <p:grpSpPr>
            <a:xfrm>
              <a:off x="4204684" y="2430067"/>
              <a:ext cx="342957" cy="311738"/>
              <a:chOff x="4204684" y="2430067"/>
              <a:chExt cx="342957" cy="311738"/>
            </a:xfrm>
          </p:grpSpPr>
          <p:sp>
            <p:nvSpPr>
              <p:cNvPr id="9012" name="Google Shape;9012;p12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2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127"/>
            <p:cNvGrpSpPr/>
            <p:nvPr/>
          </p:nvGrpSpPr>
          <p:grpSpPr>
            <a:xfrm>
              <a:off x="4561586" y="2430067"/>
              <a:ext cx="342920" cy="311738"/>
              <a:chOff x="4561586" y="2430067"/>
              <a:chExt cx="342920" cy="311738"/>
            </a:xfrm>
          </p:grpSpPr>
          <p:sp>
            <p:nvSpPr>
              <p:cNvPr id="9015" name="Google Shape;9015;p12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2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127"/>
            <p:cNvGrpSpPr/>
            <p:nvPr/>
          </p:nvGrpSpPr>
          <p:grpSpPr>
            <a:xfrm>
              <a:off x="4561586" y="2104422"/>
              <a:ext cx="342920" cy="311738"/>
              <a:chOff x="4561586" y="2104422"/>
              <a:chExt cx="342920" cy="311738"/>
            </a:xfrm>
          </p:grpSpPr>
          <p:sp>
            <p:nvSpPr>
              <p:cNvPr id="9018" name="Google Shape;9018;p12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2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127"/>
            <p:cNvGrpSpPr/>
            <p:nvPr/>
          </p:nvGrpSpPr>
          <p:grpSpPr>
            <a:xfrm>
              <a:off x="4204684" y="2104422"/>
              <a:ext cx="342957" cy="311664"/>
              <a:chOff x="4204684" y="2104422"/>
              <a:chExt cx="342957" cy="311664"/>
            </a:xfrm>
          </p:grpSpPr>
          <p:sp>
            <p:nvSpPr>
              <p:cNvPr id="9021" name="Google Shape;9021;p12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2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3" name="Google Shape;9023;p127"/>
          <p:cNvGrpSpPr/>
          <p:nvPr/>
        </p:nvGrpSpPr>
        <p:grpSpPr>
          <a:xfrm>
            <a:off x="5536984" y="1171351"/>
            <a:ext cx="660591" cy="688867"/>
            <a:chOff x="5830645" y="1267368"/>
            <a:chExt cx="530340" cy="553040"/>
          </a:xfrm>
        </p:grpSpPr>
        <p:sp>
          <p:nvSpPr>
            <p:cNvPr id="9024" name="Google Shape;9024;p12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5" name="Google Shape;9025;p127"/>
            <p:cNvGrpSpPr/>
            <p:nvPr/>
          </p:nvGrpSpPr>
          <p:grpSpPr>
            <a:xfrm>
              <a:off x="5830645" y="1267368"/>
              <a:ext cx="259743" cy="269909"/>
              <a:chOff x="5830645" y="1267368"/>
              <a:chExt cx="259743" cy="269909"/>
            </a:xfrm>
          </p:grpSpPr>
          <p:sp>
            <p:nvSpPr>
              <p:cNvPr id="9026" name="Google Shape;9026;p12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2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127"/>
            <p:cNvGrpSpPr/>
            <p:nvPr/>
          </p:nvGrpSpPr>
          <p:grpSpPr>
            <a:xfrm>
              <a:off x="6101293" y="1267368"/>
              <a:ext cx="259692" cy="269909"/>
              <a:chOff x="6101293" y="1267368"/>
              <a:chExt cx="259692" cy="269909"/>
            </a:xfrm>
          </p:grpSpPr>
          <p:sp>
            <p:nvSpPr>
              <p:cNvPr id="9029" name="Google Shape;9029;p12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2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127"/>
            <p:cNvGrpSpPr/>
            <p:nvPr/>
          </p:nvGrpSpPr>
          <p:grpSpPr>
            <a:xfrm>
              <a:off x="5830645" y="1550500"/>
              <a:ext cx="259692" cy="269909"/>
              <a:chOff x="5830645" y="1550500"/>
              <a:chExt cx="259692" cy="269909"/>
            </a:xfrm>
          </p:grpSpPr>
          <p:sp>
            <p:nvSpPr>
              <p:cNvPr id="9032" name="Google Shape;9032;p12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2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127"/>
            <p:cNvGrpSpPr/>
            <p:nvPr/>
          </p:nvGrpSpPr>
          <p:grpSpPr>
            <a:xfrm>
              <a:off x="6101293" y="1550500"/>
              <a:ext cx="259692" cy="269909"/>
              <a:chOff x="6101293" y="1550500"/>
              <a:chExt cx="259692" cy="269909"/>
            </a:xfrm>
          </p:grpSpPr>
          <p:sp>
            <p:nvSpPr>
              <p:cNvPr id="9035" name="Google Shape;9035;p12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2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7" name="Google Shape;9037;p127"/>
          <p:cNvGrpSpPr/>
          <p:nvPr/>
        </p:nvGrpSpPr>
        <p:grpSpPr>
          <a:xfrm>
            <a:off x="739138" y="2061810"/>
            <a:ext cx="697154" cy="679574"/>
            <a:chOff x="2679875" y="2361475"/>
            <a:chExt cx="780425" cy="760575"/>
          </a:xfrm>
        </p:grpSpPr>
        <p:sp>
          <p:nvSpPr>
            <p:cNvPr id="9038" name="Google Shape;9038;p12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2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2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2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2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2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127"/>
          <p:cNvGrpSpPr/>
          <p:nvPr/>
        </p:nvGrpSpPr>
        <p:grpSpPr>
          <a:xfrm>
            <a:off x="3138297" y="1171402"/>
            <a:ext cx="735829" cy="684547"/>
            <a:chOff x="3351965" y="1148808"/>
            <a:chExt cx="750770" cy="698375"/>
          </a:xfrm>
        </p:grpSpPr>
        <p:grpSp>
          <p:nvGrpSpPr>
            <p:cNvPr id="9045" name="Google Shape;9045;p127"/>
            <p:cNvGrpSpPr/>
            <p:nvPr/>
          </p:nvGrpSpPr>
          <p:grpSpPr>
            <a:xfrm>
              <a:off x="3586796" y="1148808"/>
              <a:ext cx="294857" cy="286830"/>
              <a:chOff x="3750225" y="1774000"/>
              <a:chExt cx="149575" cy="145525"/>
            </a:xfrm>
          </p:grpSpPr>
          <p:sp>
            <p:nvSpPr>
              <p:cNvPr id="9046" name="Google Shape;9046;p12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2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127"/>
            <p:cNvGrpSpPr/>
            <p:nvPr/>
          </p:nvGrpSpPr>
          <p:grpSpPr>
            <a:xfrm>
              <a:off x="3779245" y="1375768"/>
              <a:ext cx="323490" cy="286978"/>
              <a:chOff x="3847850" y="1889150"/>
              <a:chExt cx="164100" cy="145600"/>
            </a:xfrm>
          </p:grpSpPr>
          <p:sp>
            <p:nvSpPr>
              <p:cNvPr id="9049" name="Google Shape;9049;p12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2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127"/>
            <p:cNvGrpSpPr/>
            <p:nvPr/>
          </p:nvGrpSpPr>
          <p:grpSpPr>
            <a:xfrm>
              <a:off x="3351965" y="1330435"/>
              <a:ext cx="295449" cy="285401"/>
              <a:chOff x="3631100" y="1866150"/>
              <a:chExt cx="149875" cy="144800"/>
            </a:xfrm>
          </p:grpSpPr>
          <p:sp>
            <p:nvSpPr>
              <p:cNvPr id="9052" name="Google Shape;9052;p12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2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127"/>
            <p:cNvGrpSpPr/>
            <p:nvPr/>
          </p:nvGrpSpPr>
          <p:grpSpPr>
            <a:xfrm>
              <a:off x="3548208" y="1560352"/>
              <a:ext cx="294808" cy="286830"/>
              <a:chOff x="3730650" y="1982800"/>
              <a:chExt cx="149550" cy="145525"/>
            </a:xfrm>
          </p:grpSpPr>
          <p:sp>
            <p:nvSpPr>
              <p:cNvPr id="9055" name="Google Shape;9055;p12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2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7" name="Google Shape;9057;p127"/>
          <p:cNvGrpSpPr/>
          <p:nvPr/>
        </p:nvGrpSpPr>
        <p:grpSpPr>
          <a:xfrm>
            <a:off x="7639949" y="1171356"/>
            <a:ext cx="804565" cy="677795"/>
            <a:chOff x="7636443" y="1204988"/>
            <a:chExt cx="804565" cy="677795"/>
          </a:xfrm>
        </p:grpSpPr>
        <p:grpSp>
          <p:nvGrpSpPr>
            <p:cNvPr id="9058" name="Google Shape;9058;p127"/>
            <p:cNvGrpSpPr/>
            <p:nvPr/>
          </p:nvGrpSpPr>
          <p:grpSpPr>
            <a:xfrm>
              <a:off x="7636443" y="1509705"/>
              <a:ext cx="804565" cy="373078"/>
              <a:chOff x="7636443" y="1509705"/>
              <a:chExt cx="804565" cy="373078"/>
            </a:xfrm>
          </p:grpSpPr>
          <p:sp>
            <p:nvSpPr>
              <p:cNvPr id="9059" name="Google Shape;9059;p12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2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127"/>
            <p:cNvGrpSpPr/>
            <p:nvPr/>
          </p:nvGrpSpPr>
          <p:grpSpPr>
            <a:xfrm>
              <a:off x="7636443" y="1408133"/>
              <a:ext cx="804565" cy="373078"/>
              <a:chOff x="7636443" y="1408133"/>
              <a:chExt cx="804565" cy="373078"/>
            </a:xfrm>
          </p:grpSpPr>
          <p:sp>
            <p:nvSpPr>
              <p:cNvPr id="9062" name="Google Shape;9062;p12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2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127"/>
            <p:cNvGrpSpPr/>
            <p:nvPr/>
          </p:nvGrpSpPr>
          <p:grpSpPr>
            <a:xfrm>
              <a:off x="7636443" y="1306560"/>
              <a:ext cx="804565" cy="373078"/>
              <a:chOff x="7636443" y="1306560"/>
              <a:chExt cx="804565" cy="373078"/>
            </a:xfrm>
          </p:grpSpPr>
          <p:sp>
            <p:nvSpPr>
              <p:cNvPr id="9065" name="Google Shape;9065;p12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2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127"/>
            <p:cNvGrpSpPr/>
            <p:nvPr/>
          </p:nvGrpSpPr>
          <p:grpSpPr>
            <a:xfrm>
              <a:off x="7636443" y="1204988"/>
              <a:ext cx="804565" cy="373078"/>
              <a:chOff x="7636443" y="1204988"/>
              <a:chExt cx="804565" cy="373078"/>
            </a:xfrm>
          </p:grpSpPr>
          <p:sp>
            <p:nvSpPr>
              <p:cNvPr id="9068" name="Google Shape;9068;p12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2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0" name="Google Shape;9070;p127"/>
          <p:cNvGrpSpPr/>
          <p:nvPr/>
        </p:nvGrpSpPr>
        <p:grpSpPr>
          <a:xfrm>
            <a:off x="4978796" y="2078771"/>
            <a:ext cx="661339" cy="661188"/>
            <a:chOff x="3990000" y="975400"/>
            <a:chExt cx="3934200" cy="3933300"/>
          </a:xfrm>
        </p:grpSpPr>
        <p:sp>
          <p:nvSpPr>
            <p:cNvPr id="9071" name="Google Shape;9071;p12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2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2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2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127"/>
          <p:cNvGrpSpPr/>
          <p:nvPr/>
        </p:nvGrpSpPr>
        <p:grpSpPr>
          <a:xfrm>
            <a:off x="6622444" y="2057409"/>
            <a:ext cx="868881" cy="684241"/>
            <a:chOff x="6598259" y="2078634"/>
            <a:chExt cx="868881" cy="684241"/>
          </a:xfrm>
        </p:grpSpPr>
        <p:sp>
          <p:nvSpPr>
            <p:cNvPr id="9076" name="Google Shape;9076;p12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2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2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2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2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2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127"/>
            <p:cNvGrpSpPr/>
            <p:nvPr/>
          </p:nvGrpSpPr>
          <p:grpSpPr>
            <a:xfrm>
              <a:off x="6808175" y="2078634"/>
              <a:ext cx="452229" cy="684241"/>
              <a:chOff x="6808175" y="2078634"/>
              <a:chExt cx="452229" cy="684241"/>
            </a:xfrm>
          </p:grpSpPr>
          <p:sp>
            <p:nvSpPr>
              <p:cNvPr id="9083" name="Google Shape;9083;p12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2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2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2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2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2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127"/>
              <p:cNvGrpSpPr/>
              <p:nvPr/>
            </p:nvGrpSpPr>
            <p:grpSpPr>
              <a:xfrm>
                <a:off x="6821586" y="2078634"/>
                <a:ext cx="426871" cy="684241"/>
                <a:chOff x="6821586" y="2078634"/>
                <a:chExt cx="426871" cy="684241"/>
              </a:xfrm>
            </p:grpSpPr>
            <p:grpSp>
              <p:nvGrpSpPr>
                <p:cNvPr id="9090" name="Google Shape;9090;p127"/>
                <p:cNvGrpSpPr/>
                <p:nvPr/>
              </p:nvGrpSpPr>
              <p:grpSpPr>
                <a:xfrm>
                  <a:off x="6821586" y="2078634"/>
                  <a:ext cx="426871" cy="684241"/>
                  <a:chOff x="6821586" y="2078634"/>
                  <a:chExt cx="426871" cy="684241"/>
                </a:xfrm>
              </p:grpSpPr>
              <p:sp>
                <p:nvSpPr>
                  <p:cNvPr id="9091" name="Google Shape;9091;p12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2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2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2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2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2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2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2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2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2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2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2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2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2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2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2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2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2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2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0" name="Google Shape;9110;p12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2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2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2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2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2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16" name="Google Shape;9116;p127"/>
          <p:cNvGrpSpPr/>
          <p:nvPr/>
        </p:nvGrpSpPr>
        <p:grpSpPr>
          <a:xfrm>
            <a:off x="5795610" y="2063018"/>
            <a:ext cx="671358" cy="671358"/>
            <a:chOff x="6535625" y="760425"/>
            <a:chExt cx="1665900" cy="1665900"/>
          </a:xfrm>
        </p:grpSpPr>
        <p:sp>
          <p:nvSpPr>
            <p:cNvPr id="9117" name="Google Shape;9117;p12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2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2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2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127"/>
          <p:cNvGrpSpPr/>
          <p:nvPr/>
        </p:nvGrpSpPr>
        <p:grpSpPr>
          <a:xfrm>
            <a:off x="732427" y="3731418"/>
            <a:ext cx="1340789" cy="640830"/>
            <a:chOff x="238125" y="1151100"/>
            <a:chExt cx="7139450" cy="3412300"/>
          </a:xfrm>
        </p:grpSpPr>
        <p:sp>
          <p:nvSpPr>
            <p:cNvPr id="9122" name="Google Shape;9122;p12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2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2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2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2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2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2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2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2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2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2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2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127"/>
          <p:cNvGrpSpPr/>
          <p:nvPr/>
        </p:nvGrpSpPr>
        <p:grpSpPr>
          <a:xfrm>
            <a:off x="5599650" y="2934699"/>
            <a:ext cx="985357" cy="585764"/>
            <a:chOff x="5145061" y="2881789"/>
            <a:chExt cx="1107641" cy="658458"/>
          </a:xfrm>
        </p:grpSpPr>
        <p:grpSp>
          <p:nvGrpSpPr>
            <p:cNvPr id="9135" name="Google Shape;9135;p127"/>
            <p:cNvGrpSpPr/>
            <p:nvPr/>
          </p:nvGrpSpPr>
          <p:grpSpPr>
            <a:xfrm>
              <a:off x="5722989" y="3244587"/>
              <a:ext cx="529713" cy="295659"/>
              <a:chOff x="5722989" y="3244587"/>
              <a:chExt cx="529713" cy="295659"/>
            </a:xfrm>
          </p:grpSpPr>
          <p:sp>
            <p:nvSpPr>
              <p:cNvPr id="9136" name="Google Shape;9136;p12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37" name="Google Shape;9137;p12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38" name="Google Shape;9138;p127"/>
            <p:cNvGrpSpPr/>
            <p:nvPr/>
          </p:nvGrpSpPr>
          <p:grpSpPr>
            <a:xfrm>
              <a:off x="5145061" y="3244587"/>
              <a:ext cx="536807" cy="295659"/>
              <a:chOff x="5145061" y="3244587"/>
              <a:chExt cx="536807" cy="295659"/>
            </a:xfrm>
          </p:grpSpPr>
          <p:sp>
            <p:nvSpPr>
              <p:cNvPr id="9139" name="Google Shape;9139;p12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40" name="Google Shape;9140;p12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41" name="Google Shape;9141;p127"/>
            <p:cNvGrpSpPr/>
            <p:nvPr/>
          </p:nvGrpSpPr>
          <p:grpSpPr>
            <a:xfrm>
              <a:off x="5341327" y="2898245"/>
              <a:ext cx="532309" cy="614891"/>
              <a:chOff x="5341327" y="2898245"/>
              <a:chExt cx="532309" cy="614891"/>
            </a:xfrm>
          </p:grpSpPr>
          <p:sp>
            <p:nvSpPr>
              <p:cNvPr id="9142" name="Google Shape;9142;p12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43" name="Google Shape;9143;p12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44" name="Google Shape;9144;p127"/>
            <p:cNvGrpSpPr/>
            <p:nvPr/>
          </p:nvGrpSpPr>
          <p:grpSpPr>
            <a:xfrm>
              <a:off x="5532290" y="2881789"/>
              <a:ext cx="620516" cy="305456"/>
              <a:chOff x="5532290" y="2881789"/>
              <a:chExt cx="620516" cy="305456"/>
            </a:xfrm>
          </p:grpSpPr>
          <p:sp>
            <p:nvSpPr>
              <p:cNvPr id="9145" name="Google Shape;9145;p12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46" name="Google Shape;9146;p12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147" name="Google Shape;9147;p127"/>
          <p:cNvGrpSpPr/>
          <p:nvPr/>
        </p:nvGrpSpPr>
        <p:grpSpPr>
          <a:xfrm>
            <a:off x="8178573" y="3726757"/>
            <a:ext cx="269068" cy="645491"/>
            <a:chOff x="7026852" y="3311869"/>
            <a:chExt cx="434331" cy="1041954"/>
          </a:xfrm>
        </p:grpSpPr>
        <p:sp>
          <p:nvSpPr>
            <p:cNvPr id="9148" name="Google Shape;9148;p12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2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2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127"/>
          <p:cNvGrpSpPr/>
          <p:nvPr/>
        </p:nvGrpSpPr>
        <p:grpSpPr>
          <a:xfrm>
            <a:off x="6195154" y="3765995"/>
            <a:ext cx="293882" cy="293836"/>
            <a:chOff x="4873519" y="3311869"/>
            <a:chExt cx="499374" cy="499296"/>
          </a:xfrm>
        </p:grpSpPr>
        <p:sp>
          <p:nvSpPr>
            <p:cNvPr id="9152" name="Google Shape;9152;p12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2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127"/>
          <p:cNvGrpSpPr/>
          <p:nvPr/>
        </p:nvGrpSpPr>
        <p:grpSpPr>
          <a:xfrm>
            <a:off x="6195154" y="4078366"/>
            <a:ext cx="293882" cy="293882"/>
            <a:chOff x="4873519" y="3875839"/>
            <a:chExt cx="499374" cy="499374"/>
          </a:xfrm>
        </p:grpSpPr>
        <p:sp>
          <p:nvSpPr>
            <p:cNvPr id="9155" name="Google Shape;9155;p12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2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127"/>
          <p:cNvGrpSpPr/>
          <p:nvPr/>
        </p:nvGrpSpPr>
        <p:grpSpPr>
          <a:xfrm>
            <a:off x="2425681" y="2050319"/>
            <a:ext cx="698104" cy="698208"/>
            <a:chOff x="2565073" y="2075876"/>
            <a:chExt cx="672482" cy="672518"/>
          </a:xfrm>
        </p:grpSpPr>
        <p:sp>
          <p:nvSpPr>
            <p:cNvPr id="9158" name="Google Shape;9158;p12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2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2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2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2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2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127"/>
          <p:cNvGrpSpPr/>
          <p:nvPr/>
        </p:nvGrpSpPr>
        <p:grpSpPr>
          <a:xfrm>
            <a:off x="5649092" y="3734919"/>
            <a:ext cx="438354" cy="637329"/>
            <a:chOff x="1697726" y="3244179"/>
            <a:chExt cx="788124" cy="1146069"/>
          </a:xfrm>
        </p:grpSpPr>
        <p:sp>
          <p:nvSpPr>
            <p:cNvPr id="9165" name="Google Shape;9165;p12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2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12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127"/>
          <p:cNvGrpSpPr/>
          <p:nvPr/>
        </p:nvGrpSpPr>
        <p:grpSpPr>
          <a:xfrm>
            <a:off x="7650306" y="2063282"/>
            <a:ext cx="799565" cy="670282"/>
            <a:chOff x="7617850" y="2063282"/>
            <a:chExt cx="799565" cy="670282"/>
          </a:xfrm>
        </p:grpSpPr>
        <p:cxnSp>
          <p:nvCxnSpPr>
            <p:cNvPr id="9169" name="Google Shape;9169;p12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70" name="Google Shape;9170;p12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71" name="Google Shape;9171;p12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72" name="Google Shape;9172;p12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73" name="Google Shape;9173;p12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174" name="Google Shape;9174;p12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175" name="Google Shape;9175;p127"/>
            <p:cNvGrpSpPr/>
            <p:nvPr/>
          </p:nvGrpSpPr>
          <p:grpSpPr>
            <a:xfrm>
              <a:off x="7734309" y="2063282"/>
              <a:ext cx="570957" cy="620095"/>
              <a:chOff x="7734309" y="2063282"/>
              <a:chExt cx="570957" cy="620095"/>
            </a:xfrm>
          </p:grpSpPr>
          <p:grpSp>
            <p:nvGrpSpPr>
              <p:cNvPr id="9176" name="Google Shape;9176;p127"/>
              <p:cNvGrpSpPr/>
              <p:nvPr/>
            </p:nvGrpSpPr>
            <p:grpSpPr>
              <a:xfrm>
                <a:off x="8031573" y="2063282"/>
                <a:ext cx="273693" cy="620095"/>
                <a:chOff x="8031573" y="2063282"/>
                <a:chExt cx="273693" cy="620095"/>
              </a:xfrm>
            </p:grpSpPr>
            <p:sp>
              <p:nvSpPr>
                <p:cNvPr id="9177" name="Google Shape;9177;p12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2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2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2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127"/>
              <p:cNvGrpSpPr/>
              <p:nvPr/>
            </p:nvGrpSpPr>
            <p:grpSpPr>
              <a:xfrm flipH="1">
                <a:off x="7734309" y="2063282"/>
                <a:ext cx="273693" cy="620095"/>
                <a:chOff x="8031573" y="2063282"/>
                <a:chExt cx="273693" cy="620095"/>
              </a:xfrm>
            </p:grpSpPr>
            <p:sp>
              <p:nvSpPr>
                <p:cNvPr id="9182" name="Google Shape;9182;p12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2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2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2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186" name="Google Shape;9186;p12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2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8" name="Google Shape;9188;p127"/>
          <p:cNvGrpSpPr/>
          <p:nvPr/>
        </p:nvGrpSpPr>
        <p:grpSpPr>
          <a:xfrm>
            <a:off x="7836913" y="2916765"/>
            <a:ext cx="602567" cy="601884"/>
            <a:chOff x="1186975" y="238125"/>
            <a:chExt cx="5244275" cy="5238325"/>
          </a:xfrm>
        </p:grpSpPr>
        <p:sp>
          <p:nvSpPr>
            <p:cNvPr id="9189" name="Google Shape;9189;p12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2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2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2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127"/>
          <p:cNvGrpSpPr/>
          <p:nvPr/>
        </p:nvGrpSpPr>
        <p:grpSpPr>
          <a:xfrm>
            <a:off x="3279650" y="2056249"/>
            <a:ext cx="651848" cy="687338"/>
            <a:chOff x="3400515" y="2056248"/>
            <a:chExt cx="698134" cy="735987"/>
          </a:xfrm>
        </p:grpSpPr>
        <p:grpSp>
          <p:nvGrpSpPr>
            <p:cNvPr id="9194" name="Google Shape;9194;p127"/>
            <p:cNvGrpSpPr/>
            <p:nvPr/>
          </p:nvGrpSpPr>
          <p:grpSpPr>
            <a:xfrm>
              <a:off x="3400515" y="2283913"/>
              <a:ext cx="312919" cy="219900"/>
              <a:chOff x="3400515" y="2283913"/>
              <a:chExt cx="312919" cy="219900"/>
            </a:xfrm>
          </p:grpSpPr>
          <p:sp>
            <p:nvSpPr>
              <p:cNvPr id="9195" name="Google Shape;9195;p12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96" name="Google Shape;9196;p12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9197" name="Google Shape;9197;p127"/>
            <p:cNvGrpSpPr/>
            <p:nvPr/>
          </p:nvGrpSpPr>
          <p:grpSpPr>
            <a:xfrm>
              <a:off x="3547823" y="2461089"/>
              <a:ext cx="219900" cy="331146"/>
              <a:chOff x="3547823" y="2461089"/>
              <a:chExt cx="219900" cy="331146"/>
            </a:xfrm>
          </p:grpSpPr>
          <p:sp>
            <p:nvSpPr>
              <p:cNvPr id="9198" name="Google Shape;9198;p12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199" name="Google Shape;9199;p12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9200" name="Google Shape;9200;p127"/>
            <p:cNvGrpSpPr/>
            <p:nvPr/>
          </p:nvGrpSpPr>
          <p:grpSpPr>
            <a:xfrm>
              <a:off x="3734138" y="2461089"/>
              <a:ext cx="219900" cy="331146"/>
              <a:chOff x="3734138" y="2461089"/>
              <a:chExt cx="219900" cy="331146"/>
            </a:xfrm>
          </p:grpSpPr>
          <p:sp>
            <p:nvSpPr>
              <p:cNvPr id="9201" name="Google Shape;9201;p12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02" name="Google Shape;9202;p12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9203" name="Google Shape;9203;p127"/>
            <p:cNvGrpSpPr/>
            <p:nvPr/>
          </p:nvGrpSpPr>
          <p:grpSpPr>
            <a:xfrm>
              <a:off x="3787560" y="2281742"/>
              <a:ext cx="311089" cy="219900"/>
              <a:chOff x="3787560" y="2281742"/>
              <a:chExt cx="311089" cy="219900"/>
            </a:xfrm>
          </p:grpSpPr>
          <p:sp>
            <p:nvSpPr>
              <p:cNvPr id="9204" name="Google Shape;9204;p12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205" name="Google Shape;9205;p12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9206" name="Google Shape;9206;p127"/>
            <p:cNvGrpSpPr/>
            <p:nvPr/>
          </p:nvGrpSpPr>
          <p:grpSpPr>
            <a:xfrm>
              <a:off x="3637290" y="2056248"/>
              <a:ext cx="219900" cy="330736"/>
              <a:chOff x="3637290" y="2056248"/>
              <a:chExt cx="219900" cy="330736"/>
            </a:xfrm>
          </p:grpSpPr>
          <p:sp>
            <p:nvSpPr>
              <p:cNvPr id="9207" name="Google Shape;9207;p12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208" name="Google Shape;9208;p12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9209" name="Google Shape;9209;p127"/>
          <p:cNvGrpSpPr/>
          <p:nvPr/>
        </p:nvGrpSpPr>
        <p:grpSpPr>
          <a:xfrm>
            <a:off x="2571356" y="2926255"/>
            <a:ext cx="1268144" cy="592394"/>
            <a:chOff x="238125" y="1188750"/>
            <a:chExt cx="7140450" cy="3335550"/>
          </a:xfrm>
        </p:grpSpPr>
        <p:sp>
          <p:nvSpPr>
            <p:cNvPr id="9210" name="Google Shape;9210;p12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2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2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2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2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127"/>
          <p:cNvGrpSpPr/>
          <p:nvPr/>
        </p:nvGrpSpPr>
        <p:grpSpPr>
          <a:xfrm>
            <a:off x="6679257" y="2928410"/>
            <a:ext cx="1053944" cy="590147"/>
            <a:chOff x="238125" y="1335475"/>
            <a:chExt cx="5418735" cy="3034175"/>
          </a:xfrm>
        </p:grpSpPr>
        <p:sp>
          <p:nvSpPr>
            <p:cNvPr id="9216" name="Google Shape;9216;p12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2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2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127"/>
          <p:cNvGrpSpPr/>
          <p:nvPr/>
        </p:nvGrpSpPr>
        <p:grpSpPr>
          <a:xfrm>
            <a:off x="4110066" y="3733309"/>
            <a:ext cx="1268207" cy="638939"/>
            <a:chOff x="3967651" y="3645904"/>
            <a:chExt cx="1479304" cy="745292"/>
          </a:xfrm>
        </p:grpSpPr>
        <p:grpSp>
          <p:nvGrpSpPr>
            <p:cNvPr id="9220" name="Google Shape;9220;p127"/>
            <p:cNvGrpSpPr/>
            <p:nvPr/>
          </p:nvGrpSpPr>
          <p:grpSpPr>
            <a:xfrm>
              <a:off x="3967651" y="4009026"/>
              <a:ext cx="1479304" cy="382170"/>
              <a:chOff x="3967651" y="4009026"/>
              <a:chExt cx="1479304" cy="382170"/>
            </a:xfrm>
          </p:grpSpPr>
          <p:grpSp>
            <p:nvGrpSpPr>
              <p:cNvPr id="9221" name="Google Shape;9221;p127"/>
              <p:cNvGrpSpPr/>
              <p:nvPr/>
            </p:nvGrpSpPr>
            <p:grpSpPr>
              <a:xfrm>
                <a:off x="4892216" y="4195630"/>
                <a:ext cx="554739" cy="195566"/>
                <a:chOff x="3604375" y="4892160"/>
                <a:chExt cx="1651500" cy="582215"/>
              </a:xfrm>
            </p:grpSpPr>
            <p:sp>
              <p:nvSpPr>
                <p:cNvPr id="9222" name="Google Shape;9222;p12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2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127"/>
              <p:cNvGrpSpPr/>
              <p:nvPr/>
            </p:nvGrpSpPr>
            <p:grpSpPr>
              <a:xfrm>
                <a:off x="3967651" y="4146303"/>
                <a:ext cx="579402" cy="244893"/>
                <a:chOff x="851875" y="4745310"/>
                <a:chExt cx="1724925" cy="729065"/>
              </a:xfrm>
            </p:grpSpPr>
            <p:sp>
              <p:nvSpPr>
                <p:cNvPr id="9225" name="Google Shape;9225;p12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2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127"/>
              <p:cNvGrpSpPr/>
              <p:nvPr/>
            </p:nvGrpSpPr>
            <p:grpSpPr>
              <a:xfrm>
                <a:off x="4460753" y="4009026"/>
                <a:ext cx="493110" cy="382170"/>
                <a:chOff x="2319875" y="4336625"/>
                <a:chExt cx="1468025" cy="1137750"/>
              </a:xfrm>
            </p:grpSpPr>
            <p:sp>
              <p:nvSpPr>
                <p:cNvPr id="9228" name="Google Shape;9228;p12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2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0" name="Google Shape;9230;p127"/>
            <p:cNvGrpSpPr/>
            <p:nvPr/>
          </p:nvGrpSpPr>
          <p:grpSpPr>
            <a:xfrm>
              <a:off x="4479443" y="3645904"/>
              <a:ext cx="455965" cy="388789"/>
              <a:chOff x="2957425" y="238100"/>
              <a:chExt cx="1910200" cy="1628775"/>
            </a:xfrm>
          </p:grpSpPr>
          <p:sp>
            <p:nvSpPr>
              <p:cNvPr id="9231" name="Google Shape;9231;p12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2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2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2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2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2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2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2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2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2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1" name="Google Shape;9241;p127"/>
          <p:cNvGrpSpPr/>
          <p:nvPr/>
        </p:nvGrpSpPr>
        <p:grpSpPr>
          <a:xfrm>
            <a:off x="2496179" y="3734510"/>
            <a:ext cx="1243128" cy="637739"/>
            <a:chOff x="2496310" y="3693351"/>
            <a:chExt cx="1342906" cy="688926"/>
          </a:xfrm>
        </p:grpSpPr>
        <p:grpSp>
          <p:nvGrpSpPr>
            <p:cNvPr id="9242" name="Google Shape;9242;p127"/>
            <p:cNvGrpSpPr/>
            <p:nvPr/>
          </p:nvGrpSpPr>
          <p:grpSpPr>
            <a:xfrm>
              <a:off x="2496310" y="3693351"/>
              <a:ext cx="1342906" cy="688875"/>
              <a:chOff x="2496310" y="3693351"/>
              <a:chExt cx="1342906" cy="688875"/>
            </a:xfrm>
          </p:grpSpPr>
          <p:sp>
            <p:nvSpPr>
              <p:cNvPr id="9243" name="Google Shape;9243;p12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2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2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2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2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2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9" name="Google Shape;9249;p127"/>
              <p:cNvCxnSpPr>
                <a:stCxn id="924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9250" name="Google Shape;9250;p127"/>
              <p:cNvCxnSpPr>
                <a:stCxn id="924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9251" name="Google Shape;9251;p127"/>
              <p:cNvCxnSpPr>
                <a:stCxn id="924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9252" name="Google Shape;9252;p127"/>
              <p:cNvCxnSpPr>
                <a:stCxn id="924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9253" name="Google Shape;9253;p127"/>
              <p:cNvCxnSpPr>
                <a:stCxn id="924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54" name="Google Shape;9254;p127"/>
            <p:cNvGrpSpPr/>
            <p:nvPr/>
          </p:nvGrpSpPr>
          <p:grpSpPr>
            <a:xfrm>
              <a:off x="2675275" y="3930557"/>
              <a:ext cx="1003306" cy="451719"/>
              <a:chOff x="2675275" y="4174282"/>
              <a:chExt cx="1003306" cy="451719"/>
            </a:xfrm>
          </p:grpSpPr>
          <p:sp>
            <p:nvSpPr>
              <p:cNvPr id="9255" name="Google Shape;9255;p12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2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2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8" name="Google Shape;9258;p127"/>
          <p:cNvGrpSpPr/>
          <p:nvPr/>
        </p:nvGrpSpPr>
        <p:grpSpPr>
          <a:xfrm>
            <a:off x="1669850" y="1171356"/>
            <a:ext cx="574511" cy="874709"/>
            <a:chOff x="1715404" y="1112080"/>
            <a:chExt cx="642270" cy="977984"/>
          </a:xfrm>
        </p:grpSpPr>
        <p:grpSp>
          <p:nvGrpSpPr>
            <p:cNvPr id="9259" name="Google Shape;9259;p127"/>
            <p:cNvGrpSpPr/>
            <p:nvPr/>
          </p:nvGrpSpPr>
          <p:grpSpPr>
            <a:xfrm>
              <a:off x="1715404" y="1112080"/>
              <a:ext cx="642270" cy="977984"/>
              <a:chOff x="1715404" y="1112080"/>
              <a:chExt cx="642270" cy="977984"/>
            </a:xfrm>
          </p:grpSpPr>
          <p:sp>
            <p:nvSpPr>
              <p:cNvPr id="9260" name="Google Shape;9260;p12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2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127"/>
            <p:cNvGrpSpPr/>
            <p:nvPr/>
          </p:nvGrpSpPr>
          <p:grpSpPr>
            <a:xfrm>
              <a:off x="1768927" y="1165603"/>
              <a:ext cx="535225" cy="851367"/>
              <a:chOff x="1768927" y="1165603"/>
              <a:chExt cx="535225" cy="851367"/>
            </a:xfrm>
          </p:grpSpPr>
          <p:sp>
            <p:nvSpPr>
              <p:cNvPr id="9263" name="Google Shape;9263;p12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2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127"/>
            <p:cNvGrpSpPr/>
            <p:nvPr/>
          </p:nvGrpSpPr>
          <p:grpSpPr>
            <a:xfrm>
              <a:off x="1822449" y="1219125"/>
              <a:ext cx="428180" cy="718859"/>
              <a:chOff x="1822449" y="1219125"/>
              <a:chExt cx="428180" cy="718859"/>
            </a:xfrm>
          </p:grpSpPr>
          <p:sp>
            <p:nvSpPr>
              <p:cNvPr id="9266" name="Google Shape;9266;p12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2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127"/>
            <p:cNvGrpSpPr/>
            <p:nvPr/>
          </p:nvGrpSpPr>
          <p:grpSpPr>
            <a:xfrm>
              <a:off x="1875972" y="1272648"/>
              <a:ext cx="321135" cy="586939"/>
              <a:chOff x="1875972" y="1272648"/>
              <a:chExt cx="321135" cy="586939"/>
            </a:xfrm>
          </p:grpSpPr>
          <p:sp>
            <p:nvSpPr>
              <p:cNvPr id="9269" name="Google Shape;9269;p12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2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1" name="Google Shape;9271;p127"/>
          <p:cNvGrpSpPr/>
          <p:nvPr/>
        </p:nvGrpSpPr>
        <p:grpSpPr>
          <a:xfrm>
            <a:off x="7777011" y="3728078"/>
            <a:ext cx="293855" cy="644170"/>
            <a:chOff x="241025" y="3151575"/>
            <a:chExt cx="293855" cy="644170"/>
          </a:xfrm>
        </p:grpSpPr>
        <p:sp>
          <p:nvSpPr>
            <p:cNvPr id="9272" name="Google Shape;9272;p12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2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127"/>
          <p:cNvGrpSpPr/>
          <p:nvPr/>
        </p:nvGrpSpPr>
        <p:grpSpPr>
          <a:xfrm>
            <a:off x="724994" y="2928078"/>
            <a:ext cx="1779649" cy="591620"/>
            <a:chOff x="246070" y="1983375"/>
            <a:chExt cx="1855347" cy="616849"/>
          </a:xfrm>
        </p:grpSpPr>
        <p:sp>
          <p:nvSpPr>
            <p:cNvPr id="9275" name="Google Shape;9275;p12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2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2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2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2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2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2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2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2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127"/>
          <p:cNvGrpSpPr/>
          <p:nvPr/>
        </p:nvGrpSpPr>
        <p:grpSpPr>
          <a:xfrm>
            <a:off x="2335861" y="1171356"/>
            <a:ext cx="711055" cy="745993"/>
            <a:chOff x="2496269" y="1171698"/>
            <a:chExt cx="761953" cy="799392"/>
          </a:xfrm>
        </p:grpSpPr>
        <p:grpSp>
          <p:nvGrpSpPr>
            <p:cNvPr id="9285" name="Google Shape;9285;p127"/>
            <p:cNvGrpSpPr/>
            <p:nvPr/>
          </p:nvGrpSpPr>
          <p:grpSpPr>
            <a:xfrm>
              <a:off x="2496269" y="1171698"/>
              <a:ext cx="761953" cy="723022"/>
              <a:chOff x="2496269" y="1171698"/>
              <a:chExt cx="761953" cy="723022"/>
            </a:xfrm>
          </p:grpSpPr>
          <p:sp>
            <p:nvSpPr>
              <p:cNvPr id="9286" name="Google Shape;9286;p12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2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8" name="Google Shape;9288;p127"/>
              <p:cNvGrpSpPr/>
              <p:nvPr/>
            </p:nvGrpSpPr>
            <p:grpSpPr>
              <a:xfrm>
                <a:off x="2496269" y="1171698"/>
                <a:ext cx="761953" cy="723022"/>
                <a:chOff x="2496269" y="1120652"/>
                <a:chExt cx="761953" cy="723022"/>
              </a:xfrm>
            </p:grpSpPr>
            <p:grpSp>
              <p:nvGrpSpPr>
                <p:cNvPr id="9289" name="Google Shape;9289;p127"/>
                <p:cNvGrpSpPr/>
                <p:nvPr/>
              </p:nvGrpSpPr>
              <p:grpSpPr>
                <a:xfrm>
                  <a:off x="2496269" y="1120652"/>
                  <a:ext cx="761953" cy="723022"/>
                  <a:chOff x="2496269" y="1120652"/>
                  <a:chExt cx="761953" cy="723022"/>
                </a:xfrm>
              </p:grpSpPr>
              <p:grpSp>
                <p:nvGrpSpPr>
                  <p:cNvPr id="9290" name="Google Shape;9290;p127"/>
                  <p:cNvGrpSpPr/>
                  <p:nvPr/>
                </p:nvGrpSpPr>
                <p:grpSpPr>
                  <a:xfrm>
                    <a:off x="2496269" y="1304589"/>
                    <a:ext cx="407089" cy="305057"/>
                    <a:chOff x="2496269" y="1304589"/>
                    <a:chExt cx="407089" cy="305057"/>
                  </a:xfrm>
                </p:grpSpPr>
                <p:sp>
                  <p:nvSpPr>
                    <p:cNvPr id="9291" name="Google Shape;9291;p12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2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127"/>
                  <p:cNvGrpSpPr/>
                  <p:nvPr/>
                </p:nvGrpSpPr>
                <p:grpSpPr>
                  <a:xfrm>
                    <a:off x="2586468" y="1493376"/>
                    <a:ext cx="358850" cy="349656"/>
                    <a:chOff x="2586468" y="1493376"/>
                    <a:chExt cx="358850" cy="349656"/>
                  </a:xfrm>
                </p:grpSpPr>
                <p:sp>
                  <p:nvSpPr>
                    <p:cNvPr id="9294" name="Google Shape;9294;p12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2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127"/>
                  <p:cNvGrpSpPr/>
                  <p:nvPr/>
                </p:nvGrpSpPr>
                <p:grpSpPr>
                  <a:xfrm>
                    <a:off x="2807939" y="1494024"/>
                    <a:ext cx="358857" cy="349650"/>
                    <a:chOff x="2807939" y="1494024"/>
                    <a:chExt cx="358857" cy="349650"/>
                  </a:xfrm>
                </p:grpSpPr>
                <p:sp>
                  <p:nvSpPr>
                    <p:cNvPr id="9297" name="Google Shape;9297;p12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2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127"/>
                  <p:cNvGrpSpPr/>
                  <p:nvPr/>
                </p:nvGrpSpPr>
                <p:grpSpPr>
                  <a:xfrm>
                    <a:off x="2851133" y="1305635"/>
                    <a:ext cx="407089" cy="305057"/>
                    <a:chOff x="2851133" y="1305635"/>
                    <a:chExt cx="407089" cy="305057"/>
                  </a:xfrm>
                </p:grpSpPr>
                <p:sp>
                  <p:nvSpPr>
                    <p:cNvPr id="9300" name="Google Shape;9300;p12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2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127"/>
                  <p:cNvGrpSpPr/>
                  <p:nvPr/>
                </p:nvGrpSpPr>
                <p:grpSpPr>
                  <a:xfrm>
                    <a:off x="2727495" y="1120652"/>
                    <a:ext cx="300271" cy="396358"/>
                    <a:chOff x="2727495" y="1120652"/>
                    <a:chExt cx="300271" cy="396358"/>
                  </a:xfrm>
                </p:grpSpPr>
                <p:sp>
                  <p:nvSpPr>
                    <p:cNvPr id="9303" name="Google Shape;9303;p12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2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5" name="Google Shape;9305;p127"/>
                <p:cNvGrpSpPr/>
                <p:nvPr/>
              </p:nvGrpSpPr>
              <p:grpSpPr>
                <a:xfrm>
                  <a:off x="2722305" y="1350460"/>
                  <a:ext cx="308357" cy="308344"/>
                  <a:chOff x="2722305" y="1350460"/>
                  <a:chExt cx="308357" cy="308344"/>
                </a:xfrm>
              </p:grpSpPr>
              <p:sp>
                <p:nvSpPr>
                  <p:cNvPr id="9306" name="Google Shape;9306;p12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7" name="Google Shape;9307;p127"/>
                  <p:cNvGrpSpPr/>
                  <p:nvPr/>
                </p:nvGrpSpPr>
                <p:grpSpPr>
                  <a:xfrm>
                    <a:off x="2725064" y="1364529"/>
                    <a:ext cx="297954" cy="280182"/>
                    <a:chOff x="2725064" y="1364529"/>
                    <a:chExt cx="297954" cy="280182"/>
                  </a:xfrm>
                </p:grpSpPr>
                <p:sp>
                  <p:nvSpPr>
                    <p:cNvPr id="9308" name="Google Shape;9308;p12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2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2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2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2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313" name="Google Shape;9313;p12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2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2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2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2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127"/>
          <p:cNvGrpSpPr/>
          <p:nvPr/>
        </p:nvGrpSpPr>
        <p:grpSpPr>
          <a:xfrm>
            <a:off x="3924561" y="2927462"/>
            <a:ext cx="1569144" cy="591015"/>
            <a:chOff x="3820100" y="3023049"/>
            <a:chExt cx="1303926" cy="491162"/>
          </a:xfrm>
        </p:grpSpPr>
        <p:grpSp>
          <p:nvGrpSpPr>
            <p:cNvPr id="9319" name="Google Shape;9319;p127"/>
            <p:cNvGrpSpPr/>
            <p:nvPr/>
          </p:nvGrpSpPr>
          <p:grpSpPr>
            <a:xfrm>
              <a:off x="3820100" y="3023072"/>
              <a:ext cx="1303926" cy="491139"/>
              <a:chOff x="3820100" y="3023072"/>
              <a:chExt cx="1303926" cy="491139"/>
            </a:xfrm>
          </p:grpSpPr>
          <p:sp>
            <p:nvSpPr>
              <p:cNvPr id="9320" name="Google Shape;9320;p12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2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127"/>
            <p:cNvGrpSpPr/>
            <p:nvPr/>
          </p:nvGrpSpPr>
          <p:grpSpPr>
            <a:xfrm>
              <a:off x="4132439" y="3023645"/>
              <a:ext cx="393633" cy="177096"/>
              <a:chOff x="4132439" y="3023645"/>
              <a:chExt cx="393633" cy="177096"/>
            </a:xfrm>
          </p:grpSpPr>
          <p:sp>
            <p:nvSpPr>
              <p:cNvPr id="9323" name="Google Shape;9323;p12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2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127"/>
            <p:cNvGrpSpPr/>
            <p:nvPr/>
          </p:nvGrpSpPr>
          <p:grpSpPr>
            <a:xfrm>
              <a:off x="3921811" y="3023049"/>
              <a:ext cx="1002397" cy="388943"/>
              <a:chOff x="3921811" y="3023049"/>
              <a:chExt cx="1002397" cy="388943"/>
            </a:xfrm>
          </p:grpSpPr>
          <p:sp>
            <p:nvSpPr>
              <p:cNvPr id="9326" name="Google Shape;9326;p12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2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127"/>
            <p:cNvGrpSpPr/>
            <p:nvPr/>
          </p:nvGrpSpPr>
          <p:grpSpPr>
            <a:xfrm>
              <a:off x="4023645" y="3023049"/>
              <a:ext cx="683032" cy="286722"/>
              <a:chOff x="4023645" y="3023049"/>
              <a:chExt cx="683032" cy="286722"/>
            </a:xfrm>
          </p:grpSpPr>
          <p:sp>
            <p:nvSpPr>
              <p:cNvPr id="9329" name="Google Shape;9329;p12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2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1" name="Google Shape;9331;p127"/>
          <p:cNvGrpSpPr/>
          <p:nvPr/>
        </p:nvGrpSpPr>
        <p:grpSpPr>
          <a:xfrm>
            <a:off x="1556683" y="2054307"/>
            <a:ext cx="713522" cy="688025"/>
            <a:chOff x="1706078" y="2092648"/>
            <a:chExt cx="660913" cy="637296"/>
          </a:xfrm>
        </p:grpSpPr>
        <p:sp>
          <p:nvSpPr>
            <p:cNvPr id="9332" name="Google Shape;9332;p12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3" name="Google Shape;9333;p127"/>
            <p:cNvGrpSpPr/>
            <p:nvPr/>
          </p:nvGrpSpPr>
          <p:grpSpPr>
            <a:xfrm>
              <a:off x="1706078" y="2092648"/>
              <a:ext cx="660913" cy="575241"/>
              <a:chOff x="1706078" y="2092648"/>
              <a:chExt cx="660913" cy="575241"/>
            </a:xfrm>
          </p:grpSpPr>
          <p:sp>
            <p:nvSpPr>
              <p:cNvPr id="9334" name="Google Shape;9334;p12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2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2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7" name="Google Shape;9337;p127"/>
          <p:cNvGrpSpPr/>
          <p:nvPr/>
        </p:nvGrpSpPr>
        <p:grpSpPr>
          <a:xfrm>
            <a:off x="6318542" y="1171856"/>
            <a:ext cx="1317459" cy="684168"/>
            <a:chOff x="238125" y="999450"/>
            <a:chExt cx="7140700" cy="3708225"/>
          </a:xfrm>
        </p:grpSpPr>
        <p:sp>
          <p:nvSpPr>
            <p:cNvPr id="9338" name="Google Shape;9338;p12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2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2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2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2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2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2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2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2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0" name="Shape 9350"/>
        <p:cNvGrpSpPr/>
        <p:nvPr/>
      </p:nvGrpSpPr>
      <p:grpSpPr>
        <a:xfrm>
          <a:off x="0" y="0"/>
          <a:ext cx="0" cy="0"/>
          <a:chOff x="0" y="0"/>
          <a:chExt cx="0" cy="0"/>
        </a:xfrm>
      </p:grpSpPr>
      <p:grpSp>
        <p:nvGrpSpPr>
          <p:cNvPr id="9351" name="Google Shape;9351;p128"/>
          <p:cNvGrpSpPr/>
          <p:nvPr/>
        </p:nvGrpSpPr>
        <p:grpSpPr>
          <a:xfrm>
            <a:off x="729238" y="1179665"/>
            <a:ext cx="1636117" cy="1526144"/>
            <a:chOff x="729238" y="1179665"/>
            <a:chExt cx="1636117" cy="1526144"/>
          </a:xfrm>
        </p:grpSpPr>
        <p:grpSp>
          <p:nvGrpSpPr>
            <p:cNvPr id="9352" name="Google Shape;9352;p128"/>
            <p:cNvGrpSpPr/>
            <p:nvPr/>
          </p:nvGrpSpPr>
          <p:grpSpPr>
            <a:xfrm>
              <a:off x="729238" y="1179665"/>
              <a:ext cx="80700" cy="1526144"/>
              <a:chOff x="729238" y="1179665"/>
              <a:chExt cx="80700" cy="1526144"/>
            </a:xfrm>
          </p:grpSpPr>
          <p:sp>
            <p:nvSpPr>
              <p:cNvPr id="9353" name="Google Shape;9353;p12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2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2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2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2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2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2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2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2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2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128"/>
            <p:cNvGrpSpPr/>
            <p:nvPr/>
          </p:nvGrpSpPr>
          <p:grpSpPr>
            <a:xfrm>
              <a:off x="903098" y="1179665"/>
              <a:ext cx="80700" cy="1526144"/>
              <a:chOff x="903098" y="1179665"/>
              <a:chExt cx="80700" cy="1526144"/>
            </a:xfrm>
          </p:grpSpPr>
          <p:sp>
            <p:nvSpPr>
              <p:cNvPr id="9364" name="Google Shape;9364;p12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2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2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2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2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2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2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2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2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2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128"/>
            <p:cNvGrpSpPr/>
            <p:nvPr/>
          </p:nvGrpSpPr>
          <p:grpSpPr>
            <a:xfrm>
              <a:off x="1076958" y="1179665"/>
              <a:ext cx="80700" cy="1526144"/>
              <a:chOff x="1076958" y="1179665"/>
              <a:chExt cx="80700" cy="1526144"/>
            </a:xfrm>
          </p:grpSpPr>
          <p:sp>
            <p:nvSpPr>
              <p:cNvPr id="9375" name="Google Shape;9375;p12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2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2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2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2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2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2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2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2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2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128"/>
            <p:cNvGrpSpPr/>
            <p:nvPr/>
          </p:nvGrpSpPr>
          <p:grpSpPr>
            <a:xfrm>
              <a:off x="1247707" y="1179665"/>
              <a:ext cx="80700" cy="1526144"/>
              <a:chOff x="1247707" y="1179665"/>
              <a:chExt cx="80700" cy="1526144"/>
            </a:xfrm>
          </p:grpSpPr>
          <p:sp>
            <p:nvSpPr>
              <p:cNvPr id="9386" name="Google Shape;9386;p12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2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2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2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2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2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2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2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2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2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128"/>
            <p:cNvGrpSpPr/>
            <p:nvPr/>
          </p:nvGrpSpPr>
          <p:grpSpPr>
            <a:xfrm>
              <a:off x="1421567" y="1179665"/>
              <a:ext cx="80700" cy="1526144"/>
              <a:chOff x="1421567" y="1179665"/>
              <a:chExt cx="80700" cy="1526144"/>
            </a:xfrm>
          </p:grpSpPr>
          <p:sp>
            <p:nvSpPr>
              <p:cNvPr id="9397" name="Google Shape;9397;p12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2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2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2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2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2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2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2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2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2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128"/>
            <p:cNvGrpSpPr/>
            <p:nvPr/>
          </p:nvGrpSpPr>
          <p:grpSpPr>
            <a:xfrm>
              <a:off x="1592327" y="1179665"/>
              <a:ext cx="80700" cy="1526144"/>
              <a:chOff x="1592327" y="1179665"/>
              <a:chExt cx="80700" cy="1526144"/>
            </a:xfrm>
          </p:grpSpPr>
          <p:sp>
            <p:nvSpPr>
              <p:cNvPr id="9408" name="Google Shape;9408;p12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2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2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2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2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2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2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2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2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2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128"/>
            <p:cNvGrpSpPr/>
            <p:nvPr/>
          </p:nvGrpSpPr>
          <p:grpSpPr>
            <a:xfrm>
              <a:off x="1766187" y="1179665"/>
              <a:ext cx="80700" cy="1526144"/>
              <a:chOff x="1766187" y="1179665"/>
              <a:chExt cx="80700" cy="1526144"/>
            </a:xfrm>
          </p:grpSpPr>
          <p:sp>
            <p:nvSpPr>
              <p:cNvPr id="9419" name="Google Shape;9419;p12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2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2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2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2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2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2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2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2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2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128"/>
            <p:cNvGrpSpPr/>
            <p:nvPr/>
          </p:nvGrpSpPr>
          <p:grpSpPr>
            <a:xfrm>
              <a:off x="1936935" y="1179665"/>
              <a:ext cx="80700" cy="1526144"/>
              <a:chOff x="1936935" y="1179665"/>
              <a:chExt cx="80700" cy="1526144"/>
            </a:xfrm>
          </p:grpSpPr>
          <p:sp>
            <p:nvSpPr>
              <p:cNvPr id="9430" name="Google Shape;9430;p12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2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2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2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2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2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2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2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2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2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128"/>
            <p:cNvGrpSpPr/>
            <p:nvPr/>
          </p:nvGrpSpPr>
          <p:grpSpPr>
            <a:xfrm>
              <a:off x="2110795" y="1179665"/>
              <a:ext cx="80700" cy="1526144"/>
              <a:chOff x="2110795" y="1179665"/>
              <a:chExt cx="80700" cy="1526144"/>
            </a:xfrm>
          </p:grpSpPr>
          <p:sp>
            <p:nvSpPr>
              <p:cNvPr id="9441" name="Google Shape;9441;p12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2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2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2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2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2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2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2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2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2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128"/>
            <p:cNvGrpSpPr/>
            <p:nvPr/>
          </p:nvGrpSpPr>
          <p:grpSpPr>
            <a:xfrm>
              <a:off x="2284655" y="1179665"/>
              <a:ext cx="80700" cy="1526144"/>
              <a:chOff x="2284655" y="1179665"/>
              <a:chExt cx="80700" cy="1526144"/>
            </a:xfrm>
          </p:grpSpPr>
          <p:sp>
            <p:nvSpPr>
              <p:cNvPr id="9452" name="Google Shape;9452;p12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2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2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2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2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2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2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2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2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2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2" name="Google Shape;9462;p128"/>
          <p:cNvGrpSpPr/>
          <p:nvPr/>
        </p:nvGrpSpPr>
        <p:grpSpPr>
          <a:xfrm>
            <a:off x="2623904" y="1198803"/>
            <a:ext cx="1364248" cy="1102133"/>
            <a:chOff x="2623904" y="1198803"/>
            <a:chExt cx="1364248" cy="1102133"/>
          </a:xfrm>
        </p:grpSpPr>
        <p:grpSp>
          <p:nvGrpSpPr>
            <p:cNvPr id="9463" name="Google Shape;9463;p128"/>
            <p:cNvGrpSpPr/>
            <p:nvPr/>
          </p:nvGrpSpPr>
          <p:grpSpPr>
            <a:xfrm>
              <a:off x="2623907" y="1198803"/>
              <a:ext cx="1364245" cy="273000"/>
              <a:chOff x="2623907" y="1198803"/>
              <a:chExt cx="1364245" cy="273000"/>
            </a:xfrm>
          </p:grpSpPr>
          <p:sp>
            <p:nvSpPr>
              <p:cNvPr id="9464" name="Google Shape;9464;p12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2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2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2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2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128"/>
            <p:cNvGrpSpPr/>
            <p:nvPr/>
          </p:nvGrpSpPr>
          <p:grpSpPr>
            <a:xfrm>
              <a:off x="2623904" y="1476964"/>
              <a:ext cx="1364245" cy="273000"/>
              <a:chOff x="2623904" y="1476964"/>
              <a:chExt cx="1364245" cy="273000"/>
            </a:xfrm>
          </p:grpSpPr>
          <p:sp>
            <p:nvSpPr>
              <p:cNvPr id="9470" name="Google Shape;9470;p12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2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2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2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2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128"/>
            <p:cNvGrpSpPr/>
            <p:nvPr/>
          </p:nvGrpSpPr>
          <p:grpSpPr>
            <a:xfrm>
              <a:off x="2623907" y="1749775"/>
              <a:ext cx="1364245" cy="273000"/>
              <a:chOff x="2623907" y="1749775"/>
              <a:chExt cx="1364245" cy="273000"/>
            </a:xfrm>
          </p:grpSpPr>
          <p:sp>
            <p:nvSpPr>
              <p:cNvPr id="9476" name="Google Shape;9476;p12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2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2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2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2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128"/>
            <p:cNvGrpSpPr/>
            <p:nvPr/>
          </p:nvGrpSpPr>
          <p:grpSpPr>
            <a:xfrm>
              <a:off x="2623904" y="2027936"/>
              <a:ext cx="1364245" cy="273000"/>
              <a:chOff x="2623904" y="2027936"/>
              <a:chExt cx="1364245" cy="273000"/>
            </a:xfrm>
          </p:grpSpPr>
          <p:sp>
            <p:nvSpPr>
              <p:cNvPr id="9482" name="Google Shape;9482;p12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2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2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2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2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7" name="Google Shape;9487;p128"/>
          <p:cNvGrpSpPr/>
          <p:nvPr/>
        </p:nvGrpSpPr>
        <p:grpSpPr>
          <a:xfrm>
            <a:off x="2613365" y="2657876"/>
            <a:ext cx="1387541" cy="159124"/>
            <a:chOff x="3200660" y="2180272"/>
            <a:chExt cx="2563824" cy="378237"/>
          </a:xfrm>
        </p:grpSpPr>
        <p:sp>
          <p:nvSpPr>
            <p:cNvPr id="9488" name="Google Shape;9488;p12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2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2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2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2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2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2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2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2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2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2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2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2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2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2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2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2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2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128"/>
          <p:cNvGrpSpPr/>
          <p:nvPr/>
        </p:nvGrpSpPr>
        <p:grpSpPr>
          <a:xfrm>
            <a:off x="2609890" y="2935640"/>
            <a:ext cx="1390502" cy="159625"/>
            <a:chOff x="3530150" y="2790075"/>
            <a:chExt cx="1962600" cy="225300"/>
          </a:xfrm>
        </p:grpSpPr>
        <p:sp>
          <p:nvSpPr>
            <p:cNvPr id="9507" name="Google Shape;9507;p12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2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128"/>
          <p:cNvGrpSpPr/>
          <p:nvPr/>
        </p:nvGrpSpPr>
        <p:grpSpPr>
          <a:xfrm>
            <a:off x="2609948" y="3213905"/>
            <a:ext cx="1411629" cy="154175"/>
            <a:chOff x="3558802" y="4011244"/>
            <a:chExt cx="1866000" cy="111600"/>
          </a:xfrm>
        </p:grpSpPr>
        <p:sp>
          <p:nvSpPr>
            <p:cNvPr id="9510" name="Google Shape;9510;p12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2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128"/>
          <p:cNvGrpSpPr/>
          <p:nvPr/>
        </p:nvGrpSpPr>
        <p:grpSpPr>
          <a:xfrm>
            <a:off x="2610235" y="2419475"/>
            <a:ext cx="1383503" cy="119761"/>
            <a:chOff x="3465975" y="2270258"/>
            <a:chExt cx="1986364" cy="171947"/>
          </a:xfrm>
        </p:grpSpPr>
        <p:sp>
          <p:nvSpPr>
            <p:cNvPr id="9513" name="Google Shape;9513;p12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2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2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2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2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2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2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2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128"/>
          <p:cNvGrpSpPr/>
          <p:nvPr/>
        </p:nvGrpSpPr>
        <p:grpSpPr>
          <a:xfrm>
            <a:off x="2621243" y="3783248"/>
            <a:ext cx="1369531" cy="195460"/>
            <a:chOff x="723300" y="4253549"/>
            <a:chExt cx="2276482" cy="324900"/>
          </a:xfrm>
        </p:grpSpPr>
        <p:sp>
          <p:nvSpPr>
            <p:cNvPr id="9522" name="Google Shape;9522;p12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2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2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2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2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128"/>
          <p:cNvGrpSpPr/>
          <p:nvPr/>
        </p:nvGrpSpPr>
        <p:grpSpPr>
          <a:xfrm>
            <a:off x="2610803" y="3484489"/>
            <a:ext cx="1389066" cy="180119"/>
            <a:chOff x="705948" y="3788465"/>
            <a:chExt cx="2308953" cy="299400"/>
          </a:xfrm>
        </p:grpSpPr>
        <p:sp>
          <p:nvSpPr>
            <p:cNvPr id="9528" name="Google Shape;9528;p12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2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2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2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2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128"/>
          <p:cNvGrpSpPr/>
          <p:nvPr/>
        </p:nvGrpSpPr>
        <p:grpSpPr>
          <a:xfrm>
            <a:off x="4207794" y="2088443"/>
            <a:ext cx="1433821" cy="191501"/>
            <a:chOff x="4273350" y="2088443"/>
            <a:chExt cx="1433821" cy="191501"/>
          </a:xfrm>
        </p:grpSpPr>
        <p:grpSp>
          <p:nvGrpSpPr>
            <p:cNvPr id="9534" name="Google Shape;9534;p128"/>
            <p:cNvGrpSpPr/>
            <p:nvPr/>
          </p:nvGrpSpPr>
          <p:grpSpPr>
            <a:xfrm>
              <a:off x="4273350" y="2088443"/>
              <a:ext cx="1433821" cy="0"/>
              <a:chOff x="5224975" y="2962250"/>
              <a:chExt cx="1544400" cy="0"/>
            </a:xfrm>
          </p:grpSpPr>
          <p:cxnSp>
            <p:nvCxnSpPr>
              <p:cNvPr id="9535" name="Google Shape;9535;p12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536" name="Google Shape;9536;p12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9537" name="Google Shape;9537;p128"/>
            <p:cNvGrpSpPr/>
            <p:nvPr/>
          </p:nvGrpSpPr>
          <p:grpSpPr>
            <a:xfrm>
              <a:off x="4273350" y="2279944"/>
              <a:ext cx="1433821" cy="0"/>
              <a:chOff x="5224975" y="2962250"/>
              <a:chExt cx="1544400" cy="0"/>
            </a:xfrm>
          </p:grpSpPr>
          <p:cxnSp>
            <p:nvCxnSpPr>
              <p:cNvPr id="9538" name="Google Shape;9538;p12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539" name="Google Shape;9539;p12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9540" name="Google Shape;9540;p128"/>
          <p:cNvGrpSpPr/>
          <p:nvPr/>
        </p:nvGrpSpPr>
        <p:grpSpPr>
          <a:xfrm>
            <a:off x="2658741" y="4097347"/>
            <a:ext cx="1304609" cy="294074"/>
            <a:chOff x="2658741" y="4097347"/>
            <a:chExt cx="1304609" cy="294074"/>
          </a:xfrm>
        </p:grpSpPr>
        <p:grpSp>
          <p:nvGrpSpPr>
            <p:cNvPr id="9541" name="Google Shape;9541;p128"/>
            <p:cNvGrpSpPr/>
            <p:nvPr/>
          </p:nvGrpSpPr>
          <p:grpSpPr>
            <a:xfrm>
              <a:off x="2658741" y="4097347"/>
              <a:ext cx="118572" cy="294074"/>
              <a:chOff x="3343310" y="4475555"/>
              <a:chExt cx="127717" cy="316753"/>
            </a:xfrm>
          </p:grpSpPr>
          <p:sp>
            <p:nvSpPr>
              <p:cNvPr id="9542" name="Google Shape;9542;p12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2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128"/>
            <p:cNvGrpSpPr/>
            <p:nvPr/>
          </p:nvGrpSpPr>
          <p:grpSpPr>
            <a:xfrm>
              <a:off x="3815519" y="4098388"/>
              <a:ext cx="147831" cy="291991"/>
              <a:chOff x="3527539" y="4476677"/>
              <a:chExt cx="159232" cy="314510"/>
            </a:xfrm>
          </p:grpSpPr>
          <p:sp>
            <p:nvSpPr>
              <p:cNvPr id="9545" name="Google Shape;9545;p12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2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128"/>
            <p:cNvGrpSpPr/>
            <p:nvPr/>
          </p:nvGrpSpPr>
          <p:grpSpPr>
            <a:xfrm>
              <a:off x="3511696" y="4098388"/>
              <a:ext cx="147831" cy="291991"/>
              <a:chOff x="3527539" y="4476677"/>
              <a:chExt cx="159232" cy="314510"/>
            </a:xfrm>
          </p:grpSpPr>
          <p:sp>
            <p:nvSpPr>
              <p:cNvPr id="9548" name="Google Shape;9548;p12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2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128"/>
            <p:cNvGrpSpPr/>
            <p:nvPr/>
          </p:nvGrpSpPr>
          <p:grpSpPr>
            <a:xfrm>
              <a:off x="3207874" y="4098388"/>
              <a:ext cx="147831" cy="291991"/>
              <a:chOff x="3527539" y="4476677"/>
              <a:chExt cx="159232" cy="314510"/>
            </a:xfrm>
          </p:grpSpPr>
          <p:sp>
            <p:nvSpPr>
              <p:cNvPr id="9551" name="Google Shape;9551;p12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2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128"/>
            <p:cNvGrpSpPr/>
            <p:nvPr/>
          </p:nvGrpSpPr>
          <p:grpSpPr>
            <a:xfrm>
              <a:off x="2933305" y="4097347"/>
              <a:ext cx="118572" cy="294074"/>
              <a:chOff x="3343310" y="4475555"/>
              <a:chExt cx="127717" cy="316753"/>
            </a:xfrm>
          </p:grpSpPr>
          <p:sp>
            <p:nvSpPr>
              <p:cNvPr id="9554" name="Google Shape;9554;p12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2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6" name="Google Shape;9556;p128"/>
          <p:cNvGrpSpPr/>
          <p:nvPr/>
        </p:nvGrpSpPr>
        <p:grpSpPr>
          <a:xfrm>
            <a:off x="4209349" y="1176041"/>
            <a:ext cx="1430711" cy="751237"/>
            <a:chOff x="5159450" y="1919950"/>
            <a:chExt cx="1541050" cy="862500"/>
          </a:xfrm>
        </p:grpSpPr>
        <p:sp>
          <p:nvSpPr>
            <p:cNvPr id="9557" name="Google Shape;9557;p12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558" name="Google Shape;9558;p128"/>
            <p:cNvGrpSpPr/>
            <p:nvPr/>
          </p:nvGrpSpPr>
          <p:grpSpPr>
            <a:xfrm>
              <a:off x="5159450" y="1919950"/>
              <a:ext cx="1541050" cy="862500"/>
              <a:chOff x="5159450" y="1919950"/>
              <a:chExt cx="1541050" cy="862500"/>
            </a:xfrm>
          </p:grpSpPr>
          <p:cxnSp>
            <p:nvCxnSpPr>
              <p:cNvPr id="9559" name="Google Shape;9559;p12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560" name="Google Shape;9560;p12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561" name="Google Shape;9561;p128"/>
          <p:cNvGrpSpPr/>
          <p:nvPr/>
        </p:nvGrpSpPr>
        <p:grpSpPr>
          <a:xfrm>
            <a:off x="4257486" y="2439811"/>
            <a:ext cx="1334436" cy="967914"/>
            <a:chOff x="4294923" y="2439811"/>
            <a:chExt cx="1334436" cy="967914"/>
          </a:xfrm>
        </p:grpSpPr>
        <p:grpSp>
          <p:nvGrpSpPr>
            <p:cNvPr id="9562" name="Google Shape;9562;p128"/>
            <p:cNvGrpSpPr/>
            <p:nvPr/>
          </p:nvGrpSpPr>
          <p:grpSpPr>
            <a:xfrm>
              <a:off x="4960455" y="2469658"/>
              <a:ext cx="668904" cy="885524"/>
              <a:chOff x="4960455" y="2469658"/>
              <a:chExt cx="668904" cy="885524"/>
            </a:xfrm>
          </p:grpSpPr>
          <p:sp>
            <p:nvSpPr>
              <p:cNvPr id="9563" name="Google Shape;9563;p12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2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2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2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2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2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128"/>
            <p:cNvGrpSpPr/>
            <p:nvPr/>
          </p:nvGrpSpPr>
          <p:grpSpPr>
            <a:xfrm>
              <a:off x="4294923" y="2469658"/>
              <a:ext cx="668951" cy="885524"/>
              <a:chOff x="4294923" y="2469658"/>
              <a:chExt cx="668951" cy="885524"/>
            </a:xfrm>
          </p:grpSpPr>
          <p:sp>
            <p:nvSpPr>
              <p:cNvPr id="9570" name="Google Shape;9570;p12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2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2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2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2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2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12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128"/>
          <p:cNvGrpSpPr/>
          <p:nvPr/>
        </p:nvGrpSpPr>
        <p:grpSpPr>
          <a:xfrm>
            <a:off x="4243690" y="3494256"/>
            <a:ext cx="1430949" cy="897289"/>
            <a:chOff x="4351371" y="3547942"/>
            <a:chExt cx="1345130" cy="843475"/>
          </a:xfrm>
        </p:grpSpPr>
        <p:grpSp>
          <p:nvGrpSpPr>
            <p:cNvPr id="9578" name="Google Shape;9578;p128"/>
            <p:cNvGrpSpPr/>
            <p:nvPr/>
          </p:nvGrpSpPr>
          <p:grpSpPr>
            <a:xfrm>
              <a:off x="4351371" y="4209917"/>
              <a:ext cx="1345130" cy="181500"/>
              <a:chOff x="4351371" y="4209917"/>
              <a:chExt cx="1345130" cy="181500"/>
            </a:xfrm>
          </p:grpSpPr>
          <p:sp>
            <p:nvSpPr>
              <p:cNvPr id="9579" name="Google Shape;9579;p12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0" name="Google Shape;9580;p12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9581" name="Google Shape;9581;p128"/>
            <p:cNvGrpSpPr/>
            <p:nvPr/>
          </p:nvGrpSpPr>
          <p:grpSpPr>
            <a:xfrm>
              <a:off x="4403010" y="3985221"/>
              <a:ext cx="1109518" cy="181500"/>
              <a:chOff x="4403010" y="3985221"/>
              <a:chExt cx="1109518" cy="181500"/>
            </a:xfrm>
          </p:grpSpPr>
          <p:sp>
            <p:nvSpPr>
              <p:cNvPr id="9582" name="Google Shape;9582;p12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3" name="Google Shape;9583;p12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9584" name="Google Shape;9584;p128"/>
            <p:cNvGrpSpPr/>
            <p:nvPr/>
          </p:nvGrpSpPr>
          <p:grpSpPr>
            <a:xfrm>
              <a:off x="4618704" y="3766582"/>
              <a:ext cx="807858" cy="181500"/>
              <a:chOff x="4618704" y="3766582"/>
              <a:chExt cx="807858" cy="181500"/>
            </a:xfrm>
          </p:grpSpPr>
          <p:sp>
            <p:nvSpPr>
              <p:cNvPr id="9585" name="Google Shape;9585;p12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6" name="Google Shape;9586;p12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9587" name="Google Shape;9587;p128"/>
            <p:cNvGrpSpPr/>
            <p:nvPr/>
          </p:nvGrpSpPr>
          <p:grpSpPr>
            <a:xfrm>
              <a:off x="4735238" y="3547942"/>
              <a:ext cx="462839" cy="181500"/>
              <a:chOff x="4735238" y="3547942"/>
              <a:chExt cx="462839" cy="181500"/>
            </a:xfrm>
          </p:grpSpPr>
          <p:sp>
            <p:nvSpPr>
              <p:cNvPr id="9588" name="Google Shape;9588;p12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9" name="Google Shape;9589;p12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9590" name="Google Shape;9590;p128"/>
          <p:cNvGrpSpPr/>
          <p:nvPr/>
        </p:nvGrpSpPr>
        <p:grpSpPr>
          <a:xfrm>
            <a:off x="7420047" y="2429580"/>
            <a:ext cx="1020955" cy="928853"/>
            <a:chOff x="926675" y="238125"/>
            <a:chExt cx="5755100" cy="5232975"/>
          </a:xfrm>
        </p:grpSpPr>
        <p:sp>
          <p:nvSpPr>
            <p:cNvPr id="9591" name="Google Shape;9591;p12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2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2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2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128"/>
          <p:cNvGrpSpPr/>
          <p:nvPr/>
        </p:nvGrpSpPr>
        <p:grpSpPr>
          <a:xfrm>
            <a:off x="727421" y="2828315"/>
            <a:ext cx="1695374" cy="1560837"/>
            <a:chOff x="727421" y="2828315"/>
            <a:chExt cx="1695374" cy="1560837"/>
          </a:xfrm>
        </p:grpSpPr>
        <p:grpSp>
          <p:nvGrpSpPr>
            <p:cNvPr id="9596" name="Google Shape;9596;p128"/>
            <p:cNvGrpSpPr/>
            <p:nvPr/>
          </p:nvGrpSpPr>
          <p:grpSpPr>
            <a:xfrm>
              <a:off x="727421" y="2828315"/>
              <a:ext cx="1695374" cy="1560837"/>
              <a:chOff x="734799" y="2782450"/>
              <a:chExt cx="1571100" cy="1577400"/>
            </a:xfrm>
          </p:grpSpPr>
          <p:cxnSp>
            <p:nvCxnSpPr>
              <p:cNvPr id="9597" name="Google Shape;9597;p12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598" name="Google Shape;9598;p12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599" name="Google Shape;9599;p128"/>
            <p:cNvGrpSpPr/>
            <p:nvPr/>
          </p:nvGrpSpPr>
          <p:grpSpPr>
            <a:xfrm>
              <a:off x="819108" y="2882501"/>
              <a:ext cx="1556791" cy="1426186"/>
              <a:chOff x="819108" y="2882501"/>
              <a:chExt cx="1556791" cy="1426186"/>
            </a:xfrm>
          </p:grpSpPr>
          <p:grpSp>
            <p:nvGrpSpPr>
              <p:cNvPr id="9600" name="Google Shape;9600;p128"/>
              <p:cNvGrpSpPr/>
              <p:nvPr/>
            </p:nvGrpSpPr>
            <p:grpSpPr>
              <a:xfrm>
                <a:off x="819108" y="2882501"/>
                <a:ext cx="103104" cy="1426186"/>
                <a:chOff x="4674013" y="3100904"/>
                <a:chExt cx="122758" cy="1698043"/>
              </a:xfrm>
            </p:grpSpPr>
            <p:sp>
              <p:nvSpPr>
                <p:cNvPr id="9601" name="Google Shape;9601;p12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2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2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2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2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2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2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128"/>
              <p:cNvGrpSpPr/>
              <p:nvPr/>
            </p:nvGrpSpPr>
            <p:grpSpPr>
              <a:xfrm>
                <a:off x="1062475" y="2882501"/>
                <a:ext cx="103104" cy="1426186"/>
                <a:chOff x="4940438" y="3100904"/>
                <a:chExt cx="122758" cy="1698043"/>
              </a:xfrm>
            </p:grpSpPr>
            <p:sp>
              <p:nvSpPr>
                <p:cNvPr id="9609" name="Google Shape;9609;p12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2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2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2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2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2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2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128"/>
              <p:cNvGrpSpPr/>
              <p:nvPr/>
            </p:nvGrpSpPr>
            <p:grpSpPr>
              <a:xfrm>
                <a:off x="1299324" y="2882501"/>
                <a:ext cx="103104" cy="1426186"/>
                <a:chOff x="5206863" y="3100904"/>
                <a:chExt cx="122758" cy="1698043"/>
              </a:xfrm>
            </p:grpSpPr>
            <p:sp>
              <p:nvSpPr>
                <p:cNvPr id="9617" name="Google Shape;9617;p12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2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2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2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2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2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2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128"/>
              <p:cNvGrpSpPr/>
              <p:nvPr/>
            </p:nvGrpSpPr>
            <p:grpSpPr>
              <a:xfrm>
                <a:off x="1786057" y="2882501"/>
                <a:ext cx="103104" cy="1426186"/>
                <a:chOff x="6006138" y="3143629"/>
                <a:chExt cx="122758" cy="1698043"/>
              </a:xfrm>
            </p:grpSpPr>
            <p:sp>
              <p:nvSpPr>
                <p:cNvPr id="9625" name="Google Shape;9625;p12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2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2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2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2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2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2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128"/>
              <p:cNvGrpSpPr/>
              <p:nvPr/>
            </p:nvGrpSpPr>
            <p:grpSpPr>
              <a:xfrm>
                <a:off x="2029422" y="2882501"/>
                <a:ext cx="103104" cy="1426186"/>
                <a:chOff x="6805413" y="3100904"/>
                <a:chExt cx="122758" cy="1698043"/>
              </a:xfrm>
            </p:grpSpPr>
            <p:sp>
              <p:nvSpPr>
                <p:cNvPr id="9633" name="Google Shape;9633;p12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2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2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2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2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2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2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128"/>
              <p:cNvGrpSpPr/>
              <p:nvPr/>
            </p:nvGrpSpPr>
            <p:grpSpPr>
              <a:xfrm>
                <a:off x="2272795" y="2882501"/>
                <a:ext cx="103104" cy="1426186"/>
                <a:chOff x="5206863" y="3100904"/>
                <a:chExt cx="122758" cy="1698043"/>
              </a:xfrm>
            </p:grpSpPr>
            <p:sp>
              <p:nvSpPr>
                <p:cNvPr id="9641" name="Google Shape;9641;p12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2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2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2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2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2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2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128"/>
              <p:cNvGrpSpPr/>
              <p:nvPr/>
            </p:nvGrpSpPr>
            <p:grpSpPr>
              <a:xfrm>
                <a:off x="1542694" y="2882501"/>
                <a:ext cx="103104" cy="1426186"/>
                <a:chOff x="6006138" y="3143629"/>
                <a:chExt cx="122758" cy="1698043"/>
              </a:xfrm>
            </p:grpSpPr>
            <p:sp>
              <p:nvSpPr>
                <p:cNvPr id="9649" name="Google Shape;9649;p12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2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2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2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2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2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2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56" name="Google Shape;9656;p128"/>
          <p:cNvGrpSpPr/>
          <p:nvPr/>
        </p:nvGrpSpPr>
        <p:grpSpPr>
          <a:xfrm>
            <a:off x="5683472" y="3518037"/>
            <a:ext cx="2749952" cy="870677"/>
            <a:chOff x="238125" y="1725700"/>
            <a:chExt cx="7139025" cy="2260325"/>
          </a:xfrm>
        </p:grpSpPr>
        <p:sp>
          <p:nvSpPr>
            <p:cNvPr id="9657" name="Google Shape;9657;p12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2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2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2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2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2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2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2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2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2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128"/>
          <p:cNvGrpSpPr/>
          <p:nvPr/>
        </p:nvGrpSpPr>
        <p:grpSpPr>
          <a:xfrm>
            <a:off x="5953636" y="2459783"/>
            <a:ext cx="1105452" cy="916747"/>
            <a:chOff x="5249100" y="1210600"/>
            <a:chExt cx="3502700" cy="2904775"/>
          </a:xfrm>
        </p:grpSpPr>
        <p:sp>
          <p:nvSpPr>
            <p:cNvPr id="9668" name="Google Shape;9668;p12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2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2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2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72" name="Google Shape;9672;p12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673" name="Google Shape;9673;p12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674" name="Google Shape;9674;p12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675" name="Google Shape;9675;p12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676" name="Google Shape;9676;p12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128"/>
          <p:cNvGrpSpPr/>
          <p:nvPr/>
        </p:nvGrpSpPr>
        <p:grpSpPr>
          <a:xfrm>
            <a:off x="7136183" y="1179201"/>
            <a:ext cx="1304650" cy="1124856"/>
            <a:chOff x="7287122" y="1165658"/>
            <a:chExt cx="1219413" cy="1051365"/>
          </a:xfrm>
        </p:grpSpPr>
        <p:grpSp>
          <p:nvGrpSpPr>
            <p:cNvPr id="9678" name="Google Shape;9678;p128"/>
            <p:cNvGrpSpPr/>
            <p:nvPr/>
          </p:nvGrpSpPr>
          <p:grpSpPr>
            <a:xfrm>
              <a:off x="7287122" y="1969723"/>
              <a:ext cx="1219413" cy="247300"/>
              <a:chOff x="7287122" y="1969723"/>
              <a:chExt cx="1219413" cy="247300"/>
            </a:xfrm>
          </p:grpSpPr>
          <p:sp>
            <p:nvSpPr>
              <p:cNvPr id="9679" name="Google Shape;9679;p12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0" name="Google Shape;9680;p128"/>
              <p:cNvGrpSpPr/>
              <p:nvPr/>
            </p:nvGrpSpPr>
            <p:grpSpPr>
              <a:xfrm>
                <a:off x="7287122" y="2063892"/>
                <a:ext cx="1151753" cy="73428"/>
                <a:chOff x="7287122" y="2063892"/>
                <a:chExt cx="1151753" cy="73428"/>
              </a:xfrm>
            </p:grpSpPr>
            <p:sp>
              <p:nvSpPr>
                <p:cNvPr id="9681" name="Google Shape;9681;p12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2" name="Google Shape;9682;p12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683" name="Google Shape;9683;p128"/>
            <p:cNvGrpSpPr/>
            <p:nvPr/>
          </p:nvGrpSpPr>
          <p:grpSpPr>
            <a:xfrm>
              <a:off x="7287122" y="1712201"/>
              <a:ext cx="1219403" cy="246767"/>
              <a:chOff x="7287122" y="1712201"/>
              <a:chExt cx="1219403" cy="246767"/>
            </a:xfrm>
          </p:grpSpPr>
          <p:sp>
            <p:nvSpPr>
              <p:cNvPr id="9684" name="Google Shape;9684;p12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5" name="Google Shape;9685;p128"/>
              <p:cNvGrpSpPr/>
              <p:nvPr/>
            </p:nvGrpSpPr>
            <p:grpSpPr>
              <a:xfrm>
                <a:off x="7287122" y="1842861"/>
                <a:ext cx="1005303" cy="73419"/>
                <a:chOff x="7287122" y="1842861"/>
                <a:chExt cx="1005303" cy="73419"/>
              </a:xfrm>
            </p:grpSpPr>
            <p:sp>
              <p:nvSpPr>
                <p:cNvPr id="9686" name="Google Shape;9686;p12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7" name="Google Shape;9687;p12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688" name="Google Shape;9688;p128"/>
            <p:cNvGrpSpPr/>
            <p:nvPr/>
          </p:nvGrpSpPr>
          <p:grpSpPr>
            <a:xfrm>
              <a:off x="7287122" y="1447520"/>
              <a:ext cx="1219403" cy="286667"/>
              <a:chOff x="7287122" y="1447520"/>
              <a:chExt cx="1219403" cy="286667"/>
            </a:xfrm>
          </p:grpSpPr>
          <p:sp>
            <p:nvSpPr>
              <p:cNvPr id="9689" name="Google Shape;9689;p12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128"/>
              <p:cNvGrpSpPr/>
              <p:nvPr/>
            </p:nvGrpSpPr>
            <p:grpSpPr>
              <a:xfrm>
                <a:off x="7287122" y="1581977"/>
                <a:ext cx="852803" cy="73428"/>
                <a:chOff x="7287122" y="1581977"/>
                <a:chExt cx="852803" cy="73428"/>
              </a:xfrm>
            </p:grpSpPr>
            <p:sp>
              <p:nvSpPr>
                <p:cNvPr id="9691" name="Google Shape;9691;p12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2" name="Google Shape;9692;p12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693" name="Google Shape;9693;p128"/>
            <p:cNvGrpSpPr/>
            <p:nvPr/>
          </p:nvGrpSpPr>
          <p:grpSpPr>
            <a:xfrm>
              <a:off x="7287122" y="1165658"/>
              <a:ext cx="1219403" cy="344253"/>
              <a:chOff x="7287122" y="1165658"/>
              <a:chExt cx="1219403" cy="344253"/>
            </a:xfrm>
          </p:grpSpPr>
          <p:sp>
            <p:nvSpPr>
              <p:cNvPr id="9694" name="Google Shape;9694;p12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5" name="Google Shape;9695;p128"/>
              <p:cNvGrpSpPr/>
              <p:nvPr/>
            </p:nvGrpSpPr>
            <p:grpSpPr>
              <a:xfrm>
                <a:off x="7287122" y="1341025"/>
                <a:ext cx="695703" cy="73419"/>
                <a:chOff x="7287122" y="1341025"/>
                <a:chExt cx="695703" cy="73419"/>
              </a:xfrm>
            </p:grpSpPr>
            <p:sp>
              <p:nvSpPr>
                <p:cNvPr id="9696" name="Google Shape;9696;p12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7" name="Google Shape;9697;p12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698" name="Google Shape;9698;p128"/>
          <p:cNvGrpSpPr/>
          <p:nvPr/>
        </p:nvGrpSpPr>
        <p:grpSpPr>
          <a:xfrm>
            <a:off x="5802676" y="1185224"/>
            <a:ext cx="1397729" cy="1098540"/>
            <a:chOff x="5900602" y="1193063"/>
            <a:chExt cx="1299851" cy="1021707"/>
          </a:xfrm>
        </p:grpSpPr>
        <p:grpSp>
          <p:nvGrpSpPr>
            <p:cNvPr id="9699" name="Google Shape;9699;p128"/>
            <p:cNvGrpSpPr/>
            <p:nvPr/>
          </p:nvGrpSpPr>
          <p:grpSpPr>
            <a:xfrm>
              <a:off x="6520337" y="1193063"/>
              <a:ext cx="341815" cy="799959"/>
              <a:chOff x="6520337" y="1193063"/>
              <a:chExt cx="341815" cy="799959"/>
            </a:xfrm>
          </p:grpSpPr>
          <p:grpSp>
            <p:nvGrpSpPr>
              <p:cNvPr id="9700" name="Google Shape;9700;p128"/>
              <p:cNvGrpSpPr/>
              <p:nvPr/>
            </p:nvGrpSpPr>
            <p:grpSpPr>
              <a:xfrm>
                <a:off x="6520337" y="1589527"/>
                <a:ext cx="213950" cy="403494"/>
                <a:chOff x="6520337" y="1589527"/>
                <a:chExt cx="213950" cy="403494"/>
              </a:xfrm>
            </p:grpSpPr>
            <p:sp>
              <p:nvSpPr>
                <p:cNvPr id="9701" name="Google Shape;9701;p12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2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128"/>
              <p:cNvGrpSpPr/>
              <p:nvPr/>
            </p:nvGrpSpPr>
            <p:grpSpPr>
              <a:xfrm>
                <a:off x="6577204" y="1193063"/>
                <a:ext cx="284947" cy="464512"/>
                <a:chOff x="6577204" y="1193063"/>
                <a:chExt cx="284947" cy="464512"/>
              </a:xfrm>
            </p:grpSpPr>
            <p:sp>
              <p:nvSpPr>
                <p:cNvPr id="9704" name="Google Shape;9704;p12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5" name="Google Shape;9705;p12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706" name="Google Shape;9706;p128"/>
            <p:cNvGrpSpPr/>
            <p:nvPr/>
          </p:nvGrpSpPr>
          <p:grpSpPr>
            <a:xfrm>
              <a:off x="6238903" y="1193063"/>
              <a:ext cx="300475" cy="900152"/>
              <a:chOff x="6238903" y="1193063"/>
              <a:chExt cx="300475" cy="900152"/>
            </a:xfrm>
          </p:grpSpPr>
          <p:grpSp>
            <p:nvGrpSpPr>
              <p:cNvPr id="9707" name="Google Shape;9707;p128"/>
              <p:cNvGrpSpPr/>
              <p:nvPr/>
            </p:nvGrpSpPr>
            <p:grpSpPr>
              <a:xfrm>
                <a:off x="6290865" y="1489315"/>
                <a:ext cx="248514" cy="603900"/>
                <a:chOff x="6290865" y="1489315"/>
                <a:chExt cx="248514" cy="603900"/>
              </a:xfrm>
            </p:grpSpPr>
            <p:sp>
              <p:nvSpPr>
                <p:cNvPr id="9708" name="Google Shape;9708;p12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2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128"/>
              <p:cNvGrpSpPr/>
              <p:nvPr/>
            </p:nvGrpSpPr>
            <p:grpSpPr>
              <a:xfrm>
                <a:off x="6238903" y="1193063"/>
                <a:ext cx="284947" cy="333087"/>
                <a:chOff x="6238903" y="1193063"/>
                <a:chExt cx="284947" cy="333087"/>
              </a:xfrm>
            </p:grpSpPr>
            <p:sp>
              <p:nvSpPr>
                <p:cNvPr id="9711" name="Google Shape;9711;p12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2" name="Google Shape;9712;p12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713" name="Google Shape;9713;p128"/>
            <p:cNvGrpSpPr/>
            <p:nvPr/>
          </p:nvGrpSpPr>
          <p:grpSpPr>
            <a:xfrm>
              <a:off x="5900602" y="1193063"/>
              <a:ext cx="444345" cy="1021707"/>
              <a:chOff x="5900602" y="1193063"/>
              <a:chExt cx="444345" cy="1021707"/>
            </a:xfrm>
          </p:grpSpPr>
          <p:grpSp>
            <p:nvGrpSpPr>
              <p:cNvPr id="9714" name="Google Shape;9714;p128"/>
              <p:cNvGrpSpPr/>
              <p:nvPr/>
            </p:nvGrpSpPr>
            <p:grpSpPr>
              <a:xfrm>
                <a:off x="6046501" y="1367785"/>
                <a:ext cx="298446" cy="846986"/>
                <a:chOff x="6046501" y="1367785"/>
                <a:chExt cx="298446" cy="846986"/>
              </a:xfrm>
            </p:grpSpPr>
            <p:sp>
              <p:nvSpPr>
                <p:cNvPr id="9715" name="Google Shape;9715;p12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2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128"/>
              <p:cNvGrpSpPr/>
              <p:nvPr/>
            </p:nvGrpSpPr>
            <p:grpSpPr>
              <a:xfrm>
                <a:off x="5900602" y="1193063"/>
                <a:ext cx="284947" cy="182312"/>
                <a:chOff x="5900602" y="1193063"/>
                <a:chExt cx="284947" cy="182312"/>
              </a:xfrm>
            </p:grpSpPr>
            <p:sp>
              <p:nvSpPr>
                <p:cNvPr id="9718" name="Google Shape;9718;p12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9" name="Google Shape;9719;p12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720" name="Google Shape;9720;p128"/>
            <p:cNvGrpSpPr/>
            <p:nvPr/>
          </p:nvGrpSpPr>
          <p:grpSpPr>
            <a:xfrm>
              <a:off x="6738300" y="1193063"/>
              <a:ext cx="462153" cy="707634"/>
              <a:chOff x="6738300" y="1193063"/>
              <a:chExt cx="462153" cy="707634"/>
            </a:xfrm>
          </p:grpSpPr>
          <p:grpSp>
            <p:nvGrpSpPr>
              <p:cNvPr id="9721" name="Google Shape;9721;p128"/>
              <p:cNvGrpSpPr/>
              <p:nvPr/>
            </p:nvGrpSpPr>
            <p:grpSpPr>
              <a:xfrm>
                <a:off x="6915505" y="1193063"/>
                <a:ext cx="284947" cy="597387"/>
                <a:chOff x="6915505" y="1193063"/>
                <a:chExt cx="284947" cy="597387"/>
              </a:xfrm>
            </p:grpSpPr>
            <p:sp>
              <p:nvSpPr>
                <p:cNvPr id="9722" name="Google Shape;9722;p12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23" name="Google Shape;9723;p12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724" name="Google Shape;9724;p128"/>
              <p:cNvGrpSpPr/>
              <p:nvPr/>
            </p:nvGrpSpPr>
            <p:grpSpPr>
              <a:xfrm>
                <a:off x="6738300" y="1684725"/>
                <a:ext cx="230066" cy="215971"/>
                <a:chOff x="6738300" y="1684725"/>
                <a:chExt cx="230066" cy="215971"/>
              </a:xfrm>
            </p:grpSpPr>
            <p:sp>
              <p:nvSpPr>
                <p:cNvPr id="9725" name="Google Shape;9725;p12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2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30" name="Shape 9730"/>
        <p:cNvGrpSpPr/>
        <p:nvPr/>
      </p:nvGrpSpPr>
      <p:grpSpPr>
        <a:xfrm>
          <a:off x="0" y="0"/>
          <a:ext cx="0" cy="0"/>
          <a:chOff x="0" y="0"/>
          <a:chExt cx="0" cy="0"/>
        </a:xfrm>
      </p:grpSpPr>
      <p:sp>
        <p:nvSpPr>
          <p:cNvPr id="9731" name="Google Shape;9731;p12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732" name="Google Shape;9732;p12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733" name="Google Shape;9733;p129"/>
          <p:cNvGrpSpPr/>
          <p:nvPr/>
        </p:nvGrpSpPr>
        <p:grpSpPr>
          <a:xfrm>
            <a:off x="1267741" y="2287103"/>
            <a:ext cx="298169" cy="339253"/>
            <a:chOff x="1529350" y="258825"/>
            <a:chExt cx="423475" cy="481825"/>
          </a:xfrm>
        </p:grpSpPr>
        <p:sp>
          <p:nvSpPr>
            <p:cNvPr id="9734" name="Google Shape;9734;p12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5" name="Google Shape;9735;p12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6" name="Google Shape;9736;p129"/>
          <p:cNvGrpSpPr/>
          <p:nvPr/>
        </p:nvGrpSpPr>
        <p:grpSpPr>
          <a:xfrm>
            <a:off x="1660716" y="2367273"/>
            <a:ext cx="340890" cy="178912"/>
            <a:chOff x="2084325" y="363300"/>
            <a:chExt cx="484150" cy="254100"/>
          </a:xfrm>
        </p:grpSpPr>
        <p:sp>
          <p:nvSpPr>
            <p:cNvPr id="9737" name="Google Shape;9737;p12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8" name="Google Shape;9738;p12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9" name="Google Shape;9739;p129"/>
          <p:cNvGrpSpPr/>
          <p:nvPr/>
        </p:nvGrpSpPr>
        <p:grpSpPr>
          <a:xfrm>
            <a:off x="2110011" y="2287102"/>
            <a:ext cx="298169" cy="339253"/>
            <a:chOff x="2707500" y="249400"/>
            <a:chExt cx="423475" cy="481825"/>
          </a:xfrm>
        </p:grpSpPr>
        <p:sp>
          <p:nvSpPr>
            <p:cNvPr id="9740" name="Google Shape;9740;p12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1" name="Google Shape;9741;p12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2" name="Google Shape;9742;p129"/>
          <p:cNvGrpSpPr/>
          <p:nvPr/>
        </p:nvGrpSpPr>
        <p:grpSpPr>
          <a:xfrm>
            <a:off x="2912712" y="2287349"/>
            <a:ext cx="352349" cy="338760"/>
            <a:chOff x="3854700" y="249750"/>
            <a:chExt cx="500425" cy="481125"/>
          </a:xfrm>
        </p:grpSpPr>
        <p:sp>
          <p:nvSpPr>
            <p:cNvPr id="9743" name="Google Shape;9743;p12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4" name="Google Shape;9744;p12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5" name="Google Shape;9745;p12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6" name="Google Shape;9746;p12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7" name="Google Shape;9747;p12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8" name="Google Shape;9748;p12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9" name="Google Shape;9749;p12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0" name="Google Shape;9750;p12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1" name="Google Shape;9751;p129"/>
          <p:cNvGrpSpPr/>
          <p:nvPr/>
        </p:nvGrpSpPr>
        <p:grpSpPr>
          <a:xfrm>
            <a:off x="3330701" y="2287349"/>
            <a:ext cx="352349" cy="338760"/>
            <a:chOff x="4447550" y="249750"/>
            <a:chExt cx="500425" cy="481125"/>
          </a:xfrm>
        </p:grpSpPr>
        <p:sp>
          <p:nvSpPr>
            <p:cNvPr id="9752" name="Google Shape;9752;p12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12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4" name="Google Shape;9754;p129"/>
          <p:cNvGrpSpPr/>
          <p:nvPr/>
        </p:nvGrpSpPr>
        <p:grpSpPr>
          <a:xfrm>
            <a:off x="3759902" y="2287102"/>
            <a:ext cx="339253" cy="339253"/>
            <a:chOff x="5049725" y="249400"/>
            <a:chExt cx="481825" cy="481825"/>
          </a:xfrm>
        </p:grpSpPr>
        <p:sp>
          <p:nvSpPr>
            <p:cNvPr id="9755" name="Google Shape;9755;p12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6" name="Google Shape;9756;p12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7" name="Google Shape;9757;p129"/>
          <p:cNvGrpSpPr/>
          <p:nvPr/>
        </p:nvGrpSpPr>
        <p:grpSpPr>
          <a:xfrm>
            <a:off x="4173843" y="2287102"/>
            <a:ext cx="339253" cy="339253"/>
            <a:chOff x="5660400" y="238125"/>
            <a:chExt cx="481825" cy="481825"/>
          </a:xfrm>
        </p:grpSpPr>
        <p:sp>
          <p:nvSpPr>
            <p:cNvPr id="9758" name="Google Shape;9758;p12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9" name="Google Shape;9759;p12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0" name="Google Shape;9760;p129"/>
          <p:cNvGrpSpPr/>
          <p:nvPr/>
        </p:nvGrpSpPr>
        <p:grpSpPr>
          <a:xfrm>
            <a:off x="4590529" y="2287102"/>
            <a:ext cx="339253" cy="339253"/>
            <a:chOff x="6235400" y="249400"/>
            <a:chExt cx="481825" cy="481825"/>
          </a:xfrm>
        </p:grpSpPr>
        <p:sp>
          <p:nvSpPr>
            <p:cNvPr id="9761" name="Google Shape;9761;p12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2" name="Google Shape;9762;p12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3" name="Google Shape;9763;p12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4" name="Google Shape;9764;p12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5" name="Google Shape;9765;p12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66" name="Google Shape;9766;p129"/>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7" name="Google Shape;9767;p129"/>
          <p:cNvGrpSpPr/>
          <p:nvPr/>
        </p:nvGrpSpPr>
        <p:grpSpPr>
          <a:xfrm>
            <a:off x="1660875" y="2711232"/>
            <a:ext cx="340573" cy="339271"/>
            <a:chOff x="2085450" y="842250"/>
            <a:chExt cx="483700" cy="481850"/>
          </a:xfrm>
        </p:grpSpPr>
        <p:sp>
          <p:nvSpPr>
            <p:cNvPr id="9768" name="Google Shape;9768;p12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9" name="Google Shape;9769;p12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0" name="Google Shape;9770;p12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1" name="Google Shape;9771;p129"/>
          <p:cNvGrpSpPr/>
          <p:nvPr/>
        </p:nvGrpSpPr>
        <p:grpSpPr>
          <a:xfrm>
            <a:off x="2089443" y="2711241"/>
            <a:ext cx="339306" cy="339253"/>
            <a:chOff x="2685825" y="840375"/>
            <a:chExt cx="481900" cy="481825"/>
          </a:xfrm>
        </p:grpSpPr>
        <p:sp>
          <p:nvSpPr>
            <p:cNvPr id="9772" name="Google Shape;9772;p12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3" name="Google Shape;9773;p12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4" name="Google Shape;9774;p129"/>
          <p:cNvGrpSpPr/>
          <p:nvPr/>
        </p:nvGrpSpPr>
        <p:grpSpPr>
          <a:xfrm>
            <a:off x="2501104" y="2710924"/>
            <a:ext cx="350431" cy="339887"/>
            <a:chOff x="3270675" y="841800"/>
            <a:chExt cx="497700" cy="482725"/>
          </a:xfrm>
        </p:grpSpPr>
        <p:sp>
          <p:nvSpPr>
            <p:cNvPr id="9775" name="Google Shape;9775;p12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6" name="Google Shape;9776;p12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7" name="Google Shape;9777;p12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78" name="Google Shape;9778;p129"/>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79" name="Google Shape;9779;p129"/>
          <p:cNvGrpSpPr/>
          <p:nvPr/>
        </p:nvGrpSpPr>
        <p:grpSpPr>
          <a:xfrm>
            <a:off x="3337249" y="2731783"/>
            <a:ext cx="339253" cy="298169"/>
            <a:chOff x="4467200" y="877100"/>
            <a:chExt cx="481825" cy="423475"/>
          </a:xfrm>
        </p:grpSpPr>
        <p:sp>
          <p:nvSpPr>
            <p:cNvPr id="9780" name="Google Shape;9780;p12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1" name="Google Shape;9781;p12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2" name="Google Shape;9782;p12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3" name="Google Shape;9783;p12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4" name="Google Shape;9784;p129"/>
          <p:cNvGrpSpPr/>
          <p:nvPr/>
        </p:nvGrpSpPr>
        <p:grpSpPr>
          <a:xfrm>
            <a:off x="3752140" y="2711232"/>
            <a:ext cx="354778" cy="339271"/>
            <a:chOff x="5045500" y="842250"/>
            <a:chExt cx="503875" cy="481850"/>
          </a:xfrm>
        </p:grpSpPr>
        <p:sp>
          <p:nvSpPr>
            <p:cNvPr id="9785" name="Google Shape;9785;p12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6" name="Google Shape;9786;p12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7" name="Google Shape;9787;p129"/>
          <p:cNvGrpSpPr/>
          <p:nvPr/>
        </p:nvGrpSpPr>
        <p:grpSpPr>
          <a:xfrm>
            <a:off x="2523626" y="2287428"/>
            <a:ext cx="305386" cy="338602"/>
            <a:chOff x="3300325" y="249875"/>
            <a:chExt cx="433725" cy="480900"/>
          </a:xfrm>
        </p:grpSpPr>
        <p:sp>
          <p:nvSpPr>
            <p:cNvPr id="9788" name="Google Shape;9788;p12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9" name="Google Shape;9789;p12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0" name="Google Shape;9790;p12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1" name="Google Shape;9791;p12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2" name="Google Shape;9792;p12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3" name="Google Shape;9793;p12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4" name="Google Shape;9794;p129"/>
          <p:cNvGrpSpPr/>
          <p:nvPr/>
        </p:nvGrpSpPr>
        <p:grpSpPr>
          <a:xfrm>
            <a:off x="4174987" y="2737451"/>
            <a:ext cx="336965" cy="286833"/>
            <a:chOff x="5645200" y="879425"/>
            <a:chExt cx="478575" cy="407375"/>
          </a:xfrm>
        </p:grpSpPr>
        <p:sp>
          <p:nvSpPr>
            <p:cNvPr id="9795" name="Google Shape;9795;p12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6" name="Google Shape;9796;p12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7" name="Google Shape;9797;p12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8" name="Google Shape;9798;p12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9" name="Google Shape;9799;p12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0" name="Google Shape;9800;p12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1" name="Google Shape;9801;p129"/>
          <p:cNvGrpSpPr/>
          <p:nvPr/>
        </p:nvGrpSpPr>
        <p:grpSpPr>
          <a:xfrm>
            <a:off x="4611062" y="2711241"/>
            <a:ext cx="298186" cy="339253"/>
            <a:chOff x="6264525" y="842250"/>
            <a:chExt cx="423500" cy="481825"/>
          </a:xfrm>
        </p:grpSpPr>
        <p:sp>
          <p:nvSpPr>
            <p:cNvPr id="9802" name="Google Shape;9802;p12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3" name="Google Shape;9803;p12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4" name="Google Shape;9804;p12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5" name="Google Shape;9805;p12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6" name="Google Shape;9806;p12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7" name="Google Shape;9807;p12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8" name="Google Shape;9808;p12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9" name="Google Shape;9809;p129"/>
          <p:cNvGrpSpPr/>
          <p:nvPr/>
        </p:nvGrpSpPr>
        <p:grpSpPr>
          <a:xfrm>
            <a:off x="829350" y="3125895"/>
            <a:ext cx="339253" cy="339253"/>
            <a:chOff x="900750" y="1436075"/>
            <a:chExt cx="481825" cy="481825"/>
          </a:xfrm>
        </p:grpSpPr>
        <p:sp>
          <p:nvSpPr>
            <p:cNvPr id="9810" name="Google Shape;9810;p12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1" name="Google Shape;9811;p12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2" name="Google Shape;9812;p12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3" name="Google Shape;9813;p12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4" name="Google Shape;9814;p129"/>
          <p:cNvGrpSpPr/>
          <p:nvPr/>
        </p:nvGrpSpPr>
        <p:grpSpPr>
          <a:xfrm>
            <a:off x="1247198" y="3186183"/>
            <a:ext cx="339253" cy="218676"/>
            <a:chOff x="1492675" y="1520750"/>
            <a:chExt cx="481825" cy="310575"/>
          </a:xfrm>
        </p:grpSpPr>
        <p:sp>
          <p:nvSpPr>
            <p:cNvPr id="9815" name="Google Shape;9815;p12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6" name="Google Shape;9816;p12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7" name="Google Shape;9817;p129"/>
          <p:cNvGrpSpPr/>
          <p:nvPr/>
        </p:nvGrpSpPr>
        <p:grpSpPr>
          <a:xfrm>
            <a:off x="1654995" y="3125877"/>
            <a:ext cx="352332" cy="339288"/>
            <a:chOff x="2071000" y="1435025"/>
            <a:chExt cx="500400" cy="481875"/>
          </a:xfrm>
        </p:grpSpPr>
        <p:sp>
          <p:nvSpPr>
            <p:cNvPr id="9818" name="Google Shape;9818;p12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9" name="Google Shape;9819;p12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0" name="Google Shape;9820;p12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1" name="Google Shape;9821;p129"/>
          <p:cNvGrpSpPr/>
          <p:nvPr/>
        </p:nvGrpSpPr>
        <p:grpSpPr>
          <a:xfrm>
            <a:off x="828875" y="2731810"/>
            <a:ext cx="340204" cy="298116"/>
            <a:chOff x="899850" y="871450"/>
            <a:chExt cx="483175" cy="423400"/>
          </a:xfrm>
        </p:grpSpPr>
        <p:sp>
          <p:nvSpPr>
            <p:cNvPr id="9822" name="Google Shape;9822;p12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3" name="Google Shape;9823;p12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4" name="Google Shape;9824;p12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5" name="Google Shape;9825;p12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6" name="Google Shape;9826;p129"/>
          <p:cNvGrpSpPr/>
          <p:nvPr/>
        </p:nvGrpSpPr>
        <p:grpSpPr>
          <a:xfrm>
            <a:off x="2083159" y="3146709"/>
            <a:ext cx="351874" cy="297623"/>
            <a:chOff x="2678350" y="1464650"/>
            <a:chExt cx="499750" cy="422700"/>
          </a:xfrm>
        </p:grpSpPr>
        <p:sp>
          <p:nvSpPr>
            <p:cNvPr id="9827" name="Google Shape;9827;p12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8" name="Google Shape;9828;p12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9" name="Google Shape;9829;p12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0" name="Google Shape;9830;p129"/>
          <p:cNvGrpSpPr/>
          <p:nvPr/>
        </p:nvGrpSpPr>
        <p:grpSpPr>
          <a:xfrm>
            <a:off x="2506692" y="3125895"/>
            <a:ext cx="339253" cy="339253"/>
            <a:chOff x="3271200" y="1435075"/>
            <a:chExt cx="481825" cy="481825"/>
          </a:xfrm>
        </p:grpSpPr>
        <p:sp>
          <p:nvSpPr>
            <p:cNvPr id="9831" name="Google Shape;9831;p12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2" name="Google Shape;9832;p12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3" name="Google Shape;9833;p129"/>
          <p:cNvGrpSpPr/>
          <p:nvPr/>
        </p:nvGrpSpPr>
        <p:grpSpPr>
          <a:xfrm>
            <a:off x="2917165" y="3125877"/>
            <a:ext cx="343442" cy="339288"/>
            <a:chOff x="3858100" y="1435075"/>
            <a:chExt cx="487775" cy="481875"/>
          </a:xfrm>
        </p:grpSpPr>
        <p:sp>
          <p:nvSpPr>
            <p:cNvPr id="9834" name="Google Shape;9834;p12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5" name="Google Shape;9835;p12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6" name="Google Shape;9836;p12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7" name="Google Shape;9837;p12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8" name="Google Shape;9838;p12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9" name="Google Shape;9839;p129"/>
          <p:cNvGrpSpPr/>
          <p:nvPr/>
        </p:nvGrpSpPr>
        <p:grpSpPr>
          <a:xfrm>
            <a:off x="3337249" y="3125895"/>
            <a:ext cx="339253" cy="339253"/>
            <a:chOff x="4456875" y="1435075"/>
            <a:chExt cx="481825" cy="481825"/>
          </a:xfrm>
        </p:grpSpPr>
        <p:sp>
          <p:nvSpPr>
            <p:cNvPr id="9840" name="Google Shape;9840;p12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1" name="Google Shape;9841;p12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2" name="Google Shape;9842;p12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12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4" name="Google Shape;9844;p12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5" name="Google Shape;9845;p12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6" name="Google Shape;9846;p12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12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8" name="Google Shape;9848;p12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9" name="Google Shape;9849;p12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0" name="Google Shape;9850;p12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1" name="Google Shape;9851;p12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12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12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4" name="Google Shape;9854;p12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5" name="Google Shape;9855;p12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12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7" name="Google Shape;9857;p12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8" name="Google Shape;9858;p12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9" name="Google Shape;9859;p129"/>
          <p:cNvGrpSpPr/>
          <p:nvPr/>
        </p:nvGrpSpPr>
        <p:grpSpPr>
          <a:xfrm>
            <a:off x="3758239" y="3125886"/>
            <a:ext cx="342580" cy="339271"/>
            <a:chOff x="5049725" y="1435050"/>
            <a:chExt cx="486550" cy="481850"/>
          </a:xfrm>
        </p:grpSpPr>
        <p:sp>
          <p:nvSpPr>
            <p:cNvPr id="9860" name="Google Shape;9860;p12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1" name="Google Shape;9861;p12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2" name="Google Shape;9862;p12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3" name="Google Shape;9863;p12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4" name="Google Shape;9864;p129"/>
          <p:cNvGrpSpPr/>
          <p:nvPr/>
        </p:nvGrpSpPr>
        <p:grpSpPr>
          <a:xfrm>
            <a:off x="4173790" y="3125895"/>
            <a:ext cx="339359" cy="339253"/>
            <a:chOff x="5642475" y="1435075"/>
            <a:chExt cx="481975" cy="481825"/>
          </a:xfrm>
        </p:grpSpPr>
        <p:sp>
          <p:nvSpPr>
            <p:cNvPr id="9865" name="Google Shape;9865;p12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12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7" name="Google Shape;9867;p12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8" name="Google Shape;9868;p129"/>
          <p:cNvGrpSpPr/>
          <p:nvPr/>
        </p:nvGrpSpPr>
        <p:grpSpPr>
          <a:xfrm>
            <a:off x="1661509" y="3559347"/>
            <a:ext cx="339306" cy="298186"/>
            <a:chOff x="2085450" y="2057100"/>
            <a:chExt cx="481900" cy="423500"/>
          </a:xfrm>
        </p:grpSpPr>
        <p:sp>
          <p:nvSpPr>
            <p:cNvPr id="9869" name="Google Shape;9869;p12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0" name="Google Shape;9870;p12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1" name="Google Shape;9871;p12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2" name="Google Shape;9872;p129"/>
          <p:cNvGrpSpPr/>
          <p:nvPr/>
        </p:nvGrpSpPr>
        <p:grpSpPr>
          <a:xfrm>
            <a:off x="2089442" y="3582592"/>
            <a:ext cx="339306" cy="251698"/>
            <a:chOff x="2678275" y="2090100"/>
            <a:chExt cx="481900" cy="357475"/>
          </a:xfrm>
        </p:grpSpPr>
        <p:sp>
          <p:nvSpPr>
            <p:cNvPr id="9873" name="Google Shape;9873;p12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4" name="Google Shape;9874;p12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5" name="Google Shape;9875;p12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6" name="Google Shape;9876;p12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7" name="Google Shape;9877;p12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8" name="Google Shape;9878;p129"/>
          <p:cNvGrpSpPr/>
          <p:nvPr/>
        </p:nvGrpSpPr>
        <p:grpSpPr>
          <a:xfrm>
            <a:off x="2566646" y="3594790"/>
            <a:ext cx="219345" cy="227301"/>
            <a:chOff x="3357325" y="2093500"/>
            <a:chExt cx="311525" cy="322825"/>
          </a:xfrm>
        </p:grpSpPr>
        <p:sp>
          <p:nvSpPr>
            <p:cNvPr id="9879" name="Google Shape;9879;p12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0" name="Google Shape;9880;p12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1" name="Google Shape;9881;p12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82" name="Google Shape;9882;p129"/>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83" name="Google Shape;9883;p129"/>
          <p:cNvGrpSpPr/>
          <p:nvPr/>
        </p:nvGrpSpPr>
        <p:grpSpPr>
          <a:xfrm>
            <a:off x="3360836" y="3538814"/>
            <a:ext cx="292078" cy="339253"/>
            <a:chOff x="4492800" y="2027925"/>
            <a:chExt cx="414825" cy="481825"/>
          </a:xfrm>
        </p:grpSpPr>
        <p:sp>
          <p:nvSpPr>
            <p:cNvPr id="9884" name="Google Shape;9884;p12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5" name="Google Shape;9885;p12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6" name="Google Shape;9886;p129"/>
          <p:cNvGrpSpPr/>
          <p:nvPr/>
        </p:nvGrpSpPr>
        <p:grpSpPr>
          <a:xfrm>
            <a:off x="3759928" y="3538805"/>
            <a:ext cx="339200" cy="339271"/>
            <a:chOff x="5049725" y="2027900"/>
            <a:chExt cx="481750" cy="481850"/>
          </a:xfrm>
        </p:grpSpPr>
        <p:sp>
          <p:nvSpPr>
            <p:cNvPr id="9887" name="Google Shape;9887;p12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8" name="Google Shape;9888;p12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9" name="Google Shape;9889;p12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0" name="Google Shape;9890;p12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1" name="Google Shape;9891;p12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2" name="Google Shape;9892;p12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3" name="Google Shape;9893;p12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4" name="Google Shape;9894;p12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5" name="Google Shape;9895;p129"/>
          <p:cNvGrpSpPr/>
          <p:nvPr/>
        </p:nvGrpSpPr>
        <p:grpSpPr>
          <a:xfrm>
            <a:off x="4233524" y="3538893"/>
            <a:ext cx="219890" cy="339095"/>
            <a:chOff x="5726350" y="2028150"/>
            <a:chExt cx="312300" cy="481600"/>
          </a:xfrm>
        </p:grpSpPr>
        <p:sp>
          <p:nvSpPr>
            <p:cNvPr id="9896" name="Google Shape;9896;p12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7" name="Google Shape;9897;p12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8" name="Google Shape;9898;p12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9" name="Google Shape;9899;p129"/>
          <p:cNvGrpSpPr/>
          <p:nvPr/>
        </p:nvGrpSpPr>
        <p:grpSpPr>
          <a:xfrm>
            <a:off x="4593715" y="3542000"/>
            <a:ext cx="332881" cy="332881"/>
            <a:chOff x="6239925" y="2032450"/>
            <a:chExt cx="472775" cy="472775"/>
          </a:xfrm>
        </p:grpSpPr>
        <p:sp>
          <p:nvSpPr>
            <p:cNvPr id="9900" name="Google Shape;9900;p12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1" name="Google Shape;9901;p12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2" name="Google Shape;9902;p129"/>
          <p:cNvGrpSpPr/>
          <p:nvPr/>
        </p:nvGrpSpPr>
        <p:grpSpPr>
          <a:xfrm>
            <a:off x="5042807" y="2364092"/>
            <a:ext cx="334641" cy="185425"/>
            <a:chOff x="903075" y="2730000"/>
            <a:chExt cx="475275" cy="263350"/>
          </a:xfrm>
        </p:grpSpPr>
        <p:sp>
          <p:nvSpPr>
            <p:cNvPr id="9903" name="Google Shape;9903;p12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4" name="Google Shape;9904;p12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5" name="Google Shape;9905;p12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6" name="Google Shape;9906;p129"/>
          <p:cNvGrpSpPr/>
          <p:nvPr/>
        </p:nvGrpSpPr>
        <p:grpSpPr>
          <a:xfrm>
            <a:off x="1247198" y="3538814"/>
            <a:ext cx="339253" cy="339253"/>
            <a:chOff x="1492675" y="2027925"/>
            <a:chExt cx="481825" cy="481825"/>
          </a:xfrm>
        </p:grpSpPr>
        <p:sp>
          <p:nvSpPr>
            <p:cNvPr id="9907" name="Google Shape;9907;p12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8" name="Google Shape;9908;p12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9" name="Google Shape;9909;p12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0" name="Google Shape;9910;p12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1" name="Google Shape;9911;p12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2" name="Google Shape;9912;p129"/>
          <p:cNvGrpSpPr/>
          <p:nvPr/>
        </p:nvGrpSpPr>
        <p:grpSpPr>
          <a:xfrm>
            <a:off x="829359" y="2307635"/>
            <a:ext cx="339235" cy="298186"/>
            <a:chOff x="898875" y="244725"/>
            <a:chExt cx="481800" cy="423500"/>
          </a:xfrm>
        </p:grpSpPr>
        <p:sp>
          <p:nvSpPr>
            <p:cNvPr id="9913" name="Google Shape;9913;p12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4" name="Google Shape;9914;p12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5" name="Google Shape;9915;p12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6" name="Google Shape;9916;p12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7" name="Google Shape;9917;p12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8" name="Google Shape;9918;p12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9" name="Google Shape;9919;p129"/>
          <p:cNvGrpSpPr/>
          <p:nvPr/>
        </p:nvGrpSpPr>
        <p:grpSpPr>
          <a:xfrm>
            <a:off x="5473575" y="2287178"/>
            <a:ext cx="339253" cy="339253"/>
            <a:chOff x="1492675" y="2620775"/>
            <a:chExt cx="481825" cy="481825"/>
          </a:xfrm>
        </p:grpSpPr>
        <p:sp>
          <p:nvSpPr>
            <p:cNvPr id="9920" name="Google Shape;9920;p12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1" name="Google Shape;9921;p12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22" name="Google Shape;9922;p129"/>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23" name="Google Shape;9923;p129"/>
          <p:cNvGrpSpPr/>
          <p:nvPr/>
        </p:nvGrpSpPr>
        <p:grpSpPr>
          <a:xfrm>
            <a:off x="6297328" y="2303161"/>
            <a:ext cx="333585" cy="307287"/>
            <a:chOff x="2682350" y="2643425"/>
            <a:chExt cx="473775" cy="436425"/>
          </a:xfrm>
        </p:grpSpPr>
        <p:sp>
          <p:nvSpPr>
            <p:cNvPr id="9924" name="Google Shape;9924;p12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5" name="Google Shape;9925;p12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6" name="Google Shape;9926;p12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7" name="Google Shape;9927;p12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8" name="Google Shape;9928;p12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9" name="Google Shape;9929;p12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0" name="Google Shape;9930;p12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1" name="Google Shape;9931;p129"/>
          <p:cNvGrpSpPr/>
          <p:nvPr/>
        </p:nvGrpSpPr>
        <p:grpSpPr>
          <a:xfrm>
            <a:off x="6762818" y="2287178"/>
            <a:ext cx="238531" cy="339253"/>
            <a:chOff x="3342725" y="2620775"/>
            <a:chExt cx="338775" cy="481825"/>
          </a:xfrm>
        </p:grpSpPr>
        <p:sp>
          <p:nvSpPr>
            <p:cNvPr id="9932" name="Google Shape;9932;p12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3" name="Google Shape;9933;p12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4" name="Google Shape;9934;p12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5" name="Google Shape;9935;p129"/>
          <p:cNvGrpSpPr/>
          <p:nvPr/>
        </p:nvGrpSpPr>
        <p:grpSpPr>
          <a:xfrm>
            <a:off x="7156568" y="2287178"/>
            <a:ext cx="278296" cy="339253"/>
            <a:chOff x="3907325" y="2620775"/>
            <a:chExt cx="395250" cy="481825"/>
          </a:xfrm>
        </p:grpSpPr>
        <p:sp>
          <p:nvSpPr>
            <p:cNvPr id="9936" name="Google Shape;9936;p12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7" name="Google Shape;9937;p12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8" name="Google Shape;9938;p12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9" name="Google Shape;9939;p12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0" name="Google Shape;9940;p129"/>
          <p:cNvGrpSpPr/>
          <p:nvPr/>
        </p:nvGrpSpPr>
        <p:grpSpPr>
          <a:xfrm>
            <a:off x="7974679" y="2297783"/>
            <a:ext cx="339253" cy="318042"/>
            <a:chOff x="5049725" y="2635825"/>
            <a:chExt cx="481825" cy="451700"/>
          </a:xfrm>
        </p:grpSpPr>
        <p:sp>
          <p:nvSpPr>
            <p:cNvPr id="9941" name="Google Shape;9941;p12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2" name="Google Shape;9942;p12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3" name="Google Shape;9943;p12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4" name="Google Shape;9944;p129"/>
          <p:cNvGrpSpPr/>
          <p:nvPr/>
        </p:nvGrpSpPr>
        <p:grpSpPr>
          <a:xfrm>
            <a:off x="2375386" y="3952243"/>
            <a:ext cx="338566" cy="338373"/>
            <a:chOff x="5643000" y="2621375"/>
            <a:chExt cx="480850" cy="480575"/>
          </a:xfrm>
        </p:grpSpPr>
        <p:sp>
          <p:nvSpPr>
            <p:cNvPr id="9945" name="Google Shape;9945;p12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6" name="Google Shape;9946;p12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7" name="Google Shape;9947;p12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8" name="Google Shape;9948;p12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9" name="Google Shape;9949;p12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0" name="Google Shape;9950;p12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1" name="Google Shape;9951;p12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2" name="Google Shape;9952;p129"/>
          <p:cNvGrpSpPr/>
          <p:nvPr/>
        </p:nvGrpSpPr>
        <p:grpSpPr>
          <a:xfrm>
            <a:off x="4192782" y="3951803"/>
            <a:ext cx="339359" cy="339253"/>
            <a:chOff x="6235250" y="2620775"/>
            <a:chExt cx="481975" cy="481825"/>
          </a:xfrm>
        </p:grpSpPr>
        <p:sp>
          <p:nvSpPr>
            <p:cNvPr id="9953" name="Google Shape;9953;p12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4" name="Google Shape;9954;p12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5" name="Google Shape;9955;p12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6" name="Google Shape;9956;p12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7" name="Google Shape;9957;p12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58" name="Google Shape;9958;p129"/>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59" name="Google Shape;9959;p129"/>
          <p:cNvGrpSpPr/>
          <p:nvPr/>
        </p:nvGrpSpPr>
        <p:grpSpPr>
          <a:xfrm>
            <a:off x="5472652" y="2711317"/>
            <a:ext cx="341101" cy="339253"/>
            <a:chOff x="1535000" y="3223325"/>
            <a:chExt cx="484450" cy="481825"/>
          </a:xfrm>
        </p:grpSpPr>
        <p:sp>
          <p:nvSpPr>
            <p:cNvPr id="9960" name="Google Shape;9960;p12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1" name="Google Shape;9961;p12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2" name="Google Shape;9962;p12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3" name="Google Shape;9963;p129"/>
          <p:cNvGrpSpPr/>
          <p:nvPr/>
        </p:nvGrpSpPr>
        <p:grpSpPr>
          <a:xfrm>
            <a:off x="5880219" y="2746618"/>
            <a:ext cx="339253" cy="268649"/>
            <a:chOff x="2085525" y="3263750"/>
            <a:chExt cx="481825" cy="381550"/>
          </a:xfrm>
        </p:grpSpPr>
        <p:sp>
          <p:nvSpPr>
            <p:cNvPr id="9964" name="Google Shape;9964;p12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5" name="Google Shape;9965;p12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66" name="Google Shape;9966;p129"/>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67" name="Google Shape;9967;p129"/>
          <p:cNvGrpSpPr/>
          <p:nvPr/>
        </p:nvGrpSpPr>
        <p:grpSpPr>
          <a:xfrm>
            <a:off x="6711982" y="2711308"/>
            <a:ext cx="340204" cy="339271"/>
            <a:chOff x="3270450" y="3213625"/>
            <a:chExt cx="483175" cy="481850"/>
          </a:xfrm>
        </p:grpSpPr>
        <p:sp>
          <p:nvSpPr>
            <p:cNvPr id="9968" name="Google Shape;9968;p12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9" name="Google Shape;9969;p12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70" name="Google Shape;9970;p129"/>
          <p:cNvGrpSpPr/>
          <p:nvPr/>
        </p:nvGrpSpPr>
        <p:grpSpPr>
          <a:xfrm>
            <a:off x="7211250" y="2711317"/>
            <a:ext cx="168931" cy="339253"/>
            <a:chOff x="3984950" y="3213600"/>
            <a:chExt cx="239925" cy="481825"/>
          </a:xfrm>
        </p:grpSpPr>
        <p:sp>
          <p:nvSpPr>
            <p:cNvPr id="9971" name="Google Shape;9971;p12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2" name="Google Shape;9972;p12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73" name="Google Shape;9973;p129"/>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4" name="Google Shape;9974;p129"/>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75" name="Google Shape;9975;p129"/>
          <p:cNvGrpSpPr/>
          <p:nvPr/>
        </p:nvGrpSpPr>
        <p:grpSpPr>
          <a:xfrm>
            <a:off x="1874281" y="3981487"/>
            <a:ext cx="355218" cy="279880"/>
            <a:chOff x="5629975" y="3255775"/>
            <a:chExt cx="504500" cy="397500"/>
          </a:xfrm>
        </p:grpSpPr>
        <p:sp>
          <p:nvSpPr>
            <p:cNvPr id="9976" name="Google Shape;9976;p12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7" name="Google Shape;9977;p12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8" name="Google Shape;9978;p12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9" name="Google Shape;9979;p12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0" name="Google Shape;9980;p12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1" name="Google Shape;9981;p129"/>
          <p:cNvGrpSpPr/>
          <p:nvPr/>
        </p:nvGrpSpPr>
        <p:grpSpPr>
          <a:xfrm>
            <a:off x="3755839" y="3981593"/>
            <a:ext cx="340256" cy="279669"/>
            <a:chOff x="6234950" y="3255925"/>
            <a:chExt cx="483250" cy="397200"/>
          </a:xfrm>
        </p:grpSpPr>
        <p:sp>
          <p:nvSpPr>
            <p:cNvPr id="9982" name="Google Shape;9982;p12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3" name="Google Shape;9983;p12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4" name="Google Shape;9984;p12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5" name="Google Shape;9985;p12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6" name="Google Shape;9986;p12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7" name="Google Shape;9987;p12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8" name="Google Shape;9988;p129"/>
          <p:cNvGrpSpPr/>
          <p:nvPr/>
        </p:nvGrpSpPr>
        <p:grpSpPr>
          <a:xfrm>
            <a:off x="5051107" y="3125970"/>
            <a:ext cx="318042" cy="339253"/>
            <a:chOff x="914900" y="3806450"/>
            <a:chExt cx="451700" cy="481825"/>
          </a:xfrm>
        </p:grpSpPr>
        <p:sp>
          <p:nvSpPr>
            <p:cNvPr id="9989" name="Google Shape;9989;p12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0" name="Google Shape;9990;p12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1" name="Google Shape;9991;p12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2" name="Google Shape;9992;p12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3" name="Google Shape;9993;p12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94" name="Google Shape;9994;p129"/>
          <p:cNvGrpSpPr/>
          <p:nvPr/>
        </p:nvGrpSpPr>
        <p:grpSpPr>
          <a:xfrm>
            <a:off x="5470028" y="3125785"/>
            <a:ext cx="346347" cy="339623"/>
            <a:chOff x="1490050" y="3805975"/>
            <a:chExt cx="491900" cy="482350"/>
          </a:xfrm>
        </p:grpSpPr>
        <p:sp>
          <p:nvSpPr>
            <p:cNvPr id="9995" name="Google Shape;9995;p12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6" name="Google Shape;9996;p12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7" name="Google Shape;9997;p12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8" name="Google Shape;9998;p12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99" name="Google Shape;9999;p129"/>
          <p:cNvGrpSpPr/>
          <p:nvPr/>
        </p:nvGrpSpPr>
        <p:grpSpPr>
          <a:xfrm>
            <a:off x="5893896" y="3125970"/>
            <a:ext cx="311899" cy="339253"/>
            <a:chOff x="2104275" y="3806450"/>
            <a:chExt cx="442975" cy="481825"/>
          </a:xfrm>
        </p:grpSpPr>
        <p:sp>
          <p:nvSpPr>
            <p:cNvPr id="10000" name="Google Shape;10000;p12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1" name="Google Shape;10001;p12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2" name="Google Shape;10002;p129"/>
          <p:cNvGrpSpPr/>
          <p:nvPr/>
        </p:nvGrpSpPr>
        <p:grpSpPr>
          <a:xfrm>
            <a:off x="6317413" y="3125970"/>
            <a:ext cx="293416" cy="339253"/>
            <a:chOff x="2710875" y="3806450"/>
            <a:chExt cx="416725" cy="481825"/>
          </a:xfrm>
        </p:grpSpPr>
        <p:sp>
          <p:nvSpPr>
            <p:cNvPr id="10003" name="Google Shape;10003;p12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4" name="Google Shape;10004;p12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5" name="Google Shape;10005;p129"/>
          <p:cNvGrpSpPr/>
          <p:nvPr/>
        </p:nvGrpSpPr>
        <p:grpSpPr>
          <a:xfrm>
            <a:off x="7147952" y="3126199"/>
            <a:ext cx="295528" cy="338795"/>
            <a:chOff x="3895050" y="3806775"/>
            <a:chExt cx="419725" cy="481175"/>
          </a:xfrm>
        </p:grpSpPr>
        <p:sp>
          <p:nvSpPr>
            <p:cNvPr id="10006" name="Google Shape;10006;p12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7" name="Google Shape;10007;p12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8" name="Google Shape;10008;p129"/>
          <p:cNvGrpSpPr/>
          <p:nvPr/>
        </p:nvGrpSpPr>
        <p:grpSpPr>
          <a:xfrm>
            <a:off x="7974679" y="3125970"/>
            <a:ext cx="339253" cy="339253"/>
            <a:chOff x="5049725" y="3806450"/>
            <a:chExt cx="481825" cy="481825"/>
          </a:xfrm>
        </p:grpSpPr>
        <p:sp>
          <p:nvSpPr>
            <p:cNvPr id="10009" name="Google Shape;10009;p12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0" name="Google Shape;10010;p12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1" name="Google Shape;10011;p12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12" name="Google Shape;10012;p129"/>
          <p:cNvGrpSpPr/>
          <p:nvPr/>
        </p:nvGrpSpPr>
        <p:grpSpPr>
          <a:xfrm>
            <a:off x="1461983" y="3951798"/>
            <a:ext cx="339253" cy="339253"/>
            <a:chOff x="5651375" y="3806450"/>
            <a:chExt cx="481825" cy="481825"/>
          </a:xfrm>
        </p:grpSpPr>
        <p:sp>
          <p:nvSpPr>
            <p:cNvPr id="10013" name="Google Shape;10013;p12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4" name="Google Shape;10014;p12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5" name="Google Shape;10015;p12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6" name="Google Shape;10016;p12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17" name="Google Shape;10017;p129"/>
          <p:cNvGrpSpPr/>
          <p:nvPr/>
        </p:nvGrpSpPr>
        <p:grpSpPr>
          <a:xfrm>
            <a:off x="3360663" y="3953787"/>
            <a:ext cx="298503" cy="335275"/>
            <a:chOff x="6264300" y="3809300"/>
            <a:chExt cx="423950" cy="476175"/>
          </a:xfrm>
        </p:grpSpPr>
        <p:sp>
          <p:nvSpPr>
            <p:cNvPr id="10018" name="Google Shape;10018;p12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9" name="Google Shape;10019;p12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0" name="Google Shape;10020;p12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21" name="Google Shape;10021;p129"/>
          <p:cNvGrpSpPr/>
          <p:nvPr/>
        </p:nvGrpSpPr>
        <p:grpSpPr>
          <a:xfrm>
            <a:off x="5039841" y="3538881"/>
            <a:ext cx="340573" cy="339271"/>
            <a:chOff x="898875" y="4399275"/>
            <a:chExt cx="483700" cy="481850"/>
          </a:xfrm>
        </p:grpSpPr>
        <p:sp>
          <p:nvSpPr>
            <p:cNvPr id="10022" name="Google Shape;10022;p12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3" name="Google Shape;10023;p129"/>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4" name="Google Shape;10024;p12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5" name="Google Shape;10025;p12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6" name="Google Shape;10026;p12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7" name="Google Shape;10027;p12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8" name="Google Shape;10028;p12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9" name="Google Shape;10029;p12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0" name="Google Shape;10030;p129"/>
          <p:cNvGrpSpPr/>
          <p:nvPr/>
        </p:nvGrpSpPr>
        <p:grpSpPr>
          <a:xfrm>
            <a:off x="5473575" y="3554133"/>
            <a:ext cx="339253" cy="308765"/>
            <a:chOff x="1492675" y="4420975"/>
            <a:chExt cx="481825" cy="438525"/>
          </a:xfrm>
        </p:grpSpPr>
        <p:sp>
          <p:nvSpPr>
            <p:cNvPr id="10031" name="Google Shape;10031;p12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2" name="Google Shape;10032;p12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3" name="Google Shape;10033;p12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4" name="Google Shape;10034;p12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5" name="Google Shape;10035;p12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6" name="Google Shape;10036;p129"/>
          <p:cNvGrpSpPr/>
          <p:nvPr/>
        </p:nvGrpSpPr>
        <p:grpSpPr>
          <a:xfrm>
            <a:off x="4588276" y="3125886"/>
            <a:ext cx="343759" cy="339271"/>
            <a:chOff x="6232000" y="1435050"/>
            <a:chExt cx="488225" cy="481850"/>
          </a:xfrm>
        </p:grpSpPr>
        <p:sp>
          <p:nvSpPr>
            <p:cNvPr id="10037" name="Google Shape;10037;p12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8" name="Google Shape;10038;p12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9" name="Google Shape;10039;p12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0" name="Google Shape;10040;p12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1" name="Google Shape;10041;p12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2" name="Google Shape;10042;p129"/>
          <p:cNvGrpSpPr/>
          <p:nvPr/>
        </p:nvGrpSpPr>
        <p:grpSpPr>
          <a:xfrm>
            <a:off x="849012" y="3539545"/>
            <a:ext cx="299929" cy="337792"/>
            <a:chOff x="924450" y="2028975"/>
            <a:chExt cx="425975" cy="479750"/>
          </a:xfrm>
        </p:grpSpPr>
        <p:sp>
          <p:nvSpPr>
            <p:cNvPr id="10043" name="Google Shape;10043;p12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4" name="Google Shape;10044;p12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5" name="Google Shape;10045;p12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6" name="Google Shape;10046;p129"/>
          <p:cNvGrpSpPr/>
          <p:nvPr/>
        </p:nvGrpSpPr>
        <p:grpSpPr>
          <a:xfrm>
            <a:off x="5878556" y="3539558"/>
            <a:ext cx="342580" cy="337915"/>
            <a:chOff x="2084100" y="4400250"/>
            <a:chExt cx="486550" cy="479925"/>
          </a:xfrm>
        </p:grpSpPr>
        <p:sp>
          <p:nvSpPr>
            <p:cNvPr id="10047" name="Google Shape;10047;p12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8" name="Google Shape;10048;p12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9" name="Google Shape;10049;p12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0" name="Google Shape;10050;p12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1" name="Google Shape;10051;p12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2" name="Google Shape;10052;p12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3" name="Google Shape;10053;p129"/>
          <p:cNvGrpSpPr/>
          <p:nvPr/>
        </p:nvGrpSpPr>
        <p:grpSpPr>
          <a:xfrm>
            <a:off x="6744555" y="3538881"/>
            <a:ext cx="275057" cy="339271"/>
            <a:chOff x="3330525" y="4399275"/>
            <a:chExt cx="390650" cy="481850"/>
          </a:xfrm>
        </p:grpSpPr>
        <p:sp>
          <p:nvSpPr>
            <p:cNvPr id="10054" name="Google Shape;10054;p12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5" name="Google Shape;10055;p12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6" name="Google Shape;10056;p12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7" name="Google Shape;10057;p12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8" name="Google Shape;10058;p12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9" name="Google Shape;10059;p12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0" name="Google Shape;10060;p12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1" name="Google Shape;10061;p129"/>
          <p:cNvGrpSpPr/>
          <p:nvPr/>
        </p:nvGrpSpPr>
        <p:grpSpPr>
          <a:xfrm>
            <a:off x="7169084" y="3538890"/>
            <a:ext cx="253265" cy="339253"/>
            <a:chOff x="3938800" y="4399275"/>
            <a:chExt cx="359700" cy="481825"/>
          </a:xfrm>
        </p:grpSpPr>
        <p:sp>
          <p:nvSpPr>
            <p:cNvPr id="10062" name="Google Shape;10062;p12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3" name="Google Shape;10063;p12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4" name="Google Shape;10064;p12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5" name="Google Shape;10065;p12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6" name="Google Shape;10066;p12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7" name="Google Shape;10067;p129"/>
          <p:cNvGrpSpPr/>
          <p:nvPr/>
        </p:nvGrpSpPr>
        <p:grpSpPr>
          <a:xfrm>
            <a:off x="7639862" y="3538890"/>
            <a:ext cx="159039" cy="339253"/>
            <a:chOff x="4584850" y="4399275"/>
            <a:chExt cx="225875" cy="481825"/>
          </a:xfrm>
        </p:grpSpPr>
        <p:sp>
          <p:nvSpPr>
            <p:cNvPr id="10068" name="Google Shape;10068;p12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9" name="Google Shape;10069;p12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0" name="Google Shape;10070;p129"/>
          <p:cNvGrpSpPr/>
          <p:nvPr/>
        </p:nvGrpSpPr>
        <p:grpSpPr>
          <a:xfrm>
            <a:off x="6712457" y="3166412"/>
            <a:ext cx="339253" cy="258369"/>
            <a:chOff x="3271200" y="3863875"/>
            <a:chExt cx="481825" cy="366950"/>
          </a:xfrm>
        </p:grpSpPr>
        <p:sp>
          <p:nvSpPr>
            <p:cNvPr id="10071" name="Google Shape;10071;p12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2" name="Google Shape;10072;p12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73" name="Google Shape;10073;p129"/>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74" name="Google Shape;10074;p129"/>
          <p:cNvGrpSpPr/>
          <p:nvPr/>
        </p:nvGrpSpPr>
        <p:grpSpPr>
          <a:xfrm>
            <a:off x="1049680" y="3951795"/>
            <a:ext cx="339253" cy="339253"/>
            <a:chOff x="5642550" y="4399275"/>
            <a:chExt cx="481825" cy="481825"/>
          </a:xfrm>
        </p:grpSpPr>
        <p:sp>
          <p:nvSpPr>
            <p:cNvPr id="10075" name="Google Shape;10075;p12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6" name="Google Shape;10076;p12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7" name="Google Shape;10077;p129"/>
          <p:cNvGrpSpPr/>
          <p:nvPr/>
        </p:nvGrpSpPr>
        <p:grpSpPr>
          <a:xfrm>
            <a:off x="2859815" y="3963703"/>
            <a:ext cx="363316" cy="315437"/>
            <a:chOff x="6218300" y="4416175"/>
            <a:chExt cx="516000" cy="448000"/>
          </a:xfrm>
        </p:grpSpPr>
        <p:sp>
          <p:nvSpPr>
            <p:cNvPr id="10078" name="Google Shape;10078;p12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9" name="Google Shape;10079;p12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0" name="Google Shape;10080;p12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1" name="Google Shape;10081;p129"/>
          <p:cNvGrpSpPr/>
          <p:nvPr/>
        </p:nvGrpSpPr>
        <p:grpSpPr>
          <a:xfrm>
            <a:off x="5918879" y="3951792"/>
            <a:ext cx="339253" cy="339253"/>
            <a:chOff x="899850" y="4992125"/>
            <a:chExt cx="481825" cy="481825"/>
          </a:xfrm>
        </p:grpSpPr>
        <p:sp>
          <p:nvSpPr>
            <p:cNvPr id="10082" name="Google Shape;10082;p12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3" name="Google Shape;10083;p12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4" name="Google Shape;10084;p12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5" name="Google Shape;10085;p129"/>
          <p:cNvGrpSpPr/>
          <p:nvPr/>
        </p:nvGrpSpPr>
        <p:grpSpPr>
          <a:xfrm>
            <a:off x="5461708" y="3951792"/>
            <a:ext cx="339253" cy="339253"/>
            <a:chOff x="1492675" y="4992125"/>
            <a:chExt cx="481825" cy="481825"/>
          </a:xfrm>
        </p:grpSpPr>
        <p:sp>
          <p:nvSpPr>
            <p:cNvPr id="10086" name="Google Shape;10086;p12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7" name="Google Shape;10087;p12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8" name="Google Shape;10088;p129"/>
          <p:cNvGrpSpPr/>
          <p:nvPr/>
        </p:nvGrpSpPr>
        <p:grpSpPr>
          <a:xfrm>
            <a:off x="5004462" y="3951792"/>
            <a:ext cx="339253" cy="339253"/>
            <a:chOff x="2085525" y="4992125"/>
            <a:chExt cx="481825" cy="481825"/>
          </a:xfrm>
        </p:grpSpPr>
        <p:sp>
          <p:nvSpPr>
            <p:cNvPr id="10089" name="Google Shape;10089;p12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0" name="Google Shape;10090;p12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1" name="Google Shape;10091;p129"/>
          <p:cNvGrpSpPr/>
          <p:nvPr/>
        </p:nvGrpSpPr>
        <p:grpSpPr>
          <a:xfrm>
            <a:off x="6833221" y="3951792"/>
            <a:ext cx="339253" cy="339253"/>
            <a:chOff x="2678350" y="4992125"/>
            <a:chExt cx="481825" cy="481825"/>
          </a:xfrm>
        </p:grpSpPr>
        <p:sp>
          <p:nvSpPr>
            <p:cNvPr id="10092" name="Google Shape;10092;p12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3" name="Google Shape;10093;p12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4" name="Google Shape;10094;p12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5" name="Google Shape;10095;p129"/>
          <p:cNvGrpSpPr/>
          <p:nvPr/>
        </p:nvGrpSpPr>
        <p:grpSpPr>
          <a:xfrm>
            <a:off x="4628816" y="3951792"/>
            <a:ext cx="339253" cy="339253"/>
            <a:chOff x="3271200" y="4992125"/>
            <a:chExt cx="481825" cy="481825"/>
          </a:xfrm>
        </p:grpSpPr>
        <p:sp>
          <p:nvSpPr>
            <p:cNvPr id="10096" name="Google Shape;10096;p12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7" name="Google Shape;10097;p12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8" name="Google Shape;10098;p12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9" name="Google Shape;10099;p129"/>
          <p:cNvGrpSpPr/>
          <p:nvPr/>
        </p:nvGrpSpPr>
        <p:grpSpPr>
          <a:xfrm>
            <a:off x="7290263" y="3952822"/>
            <a:ext cx="339411" cy="337193"/>
            <a:chOff x="3863900" y="4993625"/>
            <a:chExt cx="482050" cy="478900"/>
          </a:xfrm>
        </p:grpSpPr>
        <p:sp>
          <p:nvSpPr>
            <p:cNvPr id="10100" name="Google Shape;10100;p129"/>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1" name="Google Shape;10101;p129"/>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2" name="Google Shape;10102;p129"/>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3" name="Google Shape;10103;p129"/>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4" name="Google Shape;10104;p129"/>
          <p:cNvGrpSpPr/>
          <p:nvPr/>
        </p:nvGrpSpPr>
        <p:grpSpPr>
          <a:xfrm>
            <a:off x="7747437" y="3952822"/>
            <a:ext cx="339411" cy="337193"/>
            <a:chOff x="4456725" y="4993625"/>
            <a:chExt cx="482050" cy="478900"/>
          </a:xfrm>
        </p:grpSpPr>
        <p:sp>
          <p:nvSpPr>
            <p:cNvPr id="10105" name="Google Shape;10105;p129"/>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6" name="Google Shape;10106;p129"/>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7" name="Google Shape;10107;p129"/>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8" name="Google Shape;10108;p129"/>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9" name="Google Shape;10109;p129"/>
          <p:cNvGrpSpPr/>
          <p:nvPr/>
        </p:nvGrpSpPr>
        <p:grpSpPr>
          <a:xfrm>
            <a:off x="7549755" y="2297783"/>
            <a:ext cx="339253" cy="318042"/>
            <a:chOff x="4456875" y="2635825"/>
            <a:chExt cx="481825" cy="451700"/>
          </a:xfrm>
        </p:grpSpPr>
        <p:sp>
          <p:nvSpPr>
            <p:cNvPr id="10110" name="Google Shape;10110;p12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1" name="Google Shape;10111;p12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2" name="Google Shape;10112;p12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3" name="Google Shape;10113;p12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4" name="Google Shape;10114;p12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5" name="Google Shape;10115;p12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16" name="Google Shape;10116;p129"/>
          <p:cNvGrpSpPr/>
          <p:nvPr/>
        </p:nvGrpSpPr>
        <p:grpSpPr>
          <a:xfrm>
            <a:off x="6376030" y="3952813"/>
            <a:ext cx="339411" cy="337211"/>
            <a:chOff x="5049575" y="4993600"/>
            <a:chExt cx="482050" cy="478925"/>
          </a:xfrm>
        </p:grpSpPr>
        <p:sp>
          <p:nvSpPr>
            <p:cNvPr id="10117" name="Google Shape;10117;p12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8" name="Google Shape;10118;p12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19" name="Google Shape;10119;p12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0" name="Google Shape;10120;p12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1" name="Google Shape;10121;p129"/>
          <p:cNvGrpSpPr/>
          <p:nvPr/>
        </p:nvGrpSpPr>
        <p:grpSpPr>
          <a:xfrm>
            <a:off x="7551234" y="3125979"/>
            <a:ext cx="336296" cy="339235"/>
            <a:chOff x="4464775" y="3806475"/>
            <a:chExt cx="477625" cy="481800"/>
          </a:xfrm>
        </p:grpSpPr>
        <p:sp>
          <p:nvSpPr>
            <p:cNvPr id="10122" name="Google Shape;10122;p12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3" name="Google Shape;10123;p12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4" name="Google Shape;10124;p12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5" name="Google Shape;10125;p12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6" name="Google Shape;10126;p12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27" name="Google Shape;10127;p12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28" name="Google Shape;10128;p129"/>
          <p:cNvGrpSpPr/>
          <p:nvPr/>
        </p:nvGrpSpPr>
        <p:grpSpPr>
          <a:xfrm>
            <a:off x="6315036" y="3538907"/>
            <a:ext cx="298169" cy="339218"/>
            <a:chOff x="2707950" y="4399325"/>
            <a:chExt cx="423475" cy="481775"/>
          </a:xfrm>
        </p:grpSpPr>
        <p:sp>
          <p:nvSpPr>
            <p:cNvPr id="10129" name="Google Shape;10129;p12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0" name="Google Shape;10130;p12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1" name="Google Shape;10131;p12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2" name="Google Shape;10132;p12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3" name="Google Shape;10133;p12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4" name="Google Shape;10134;p12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5" name="Google Shape;10135;p12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6" name="Google Shape;10136;p12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7" name="Google Shape;10137;p12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8" name="Google Shape;10138;p12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39" name="Google Shape;10139;p12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40" name="Google Shape;10140;p12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44" name="Shape 10144"/>
        <p:cNvGrpSpPr/>
        <p:nvPr/>
      </p:nvGrpSpPr>
      <p:grpSpPr>
        <a:xfrm>
          <a:off x="0" y="0"/>
          <a:ext cx="0" cy="0"/>
          <a:chOff x="0" y="0"/>
          <a:chExt cx="0" cy="0"/>
        </a:xfrm>
      </p:grpSpPr>
      <p:sp>
        <p:nvSpPr>
          <p:cNvPr id="10145" name="Google Shape;10145;p13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46" name="Google Shape;10146;p13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147" name="Google Shape;10147;p130"/>
          <p:cNvGrpSpPr/>
          <p:nvPr/>
        </p:nvGrpSpPr>
        <p:grpSpPr>
          <a:xfrm>
            <a:off x="876361" y="1533504"/>
            <a:ext cx="322099" cy="370529"/>
            <a:chOff x="-42971725" y="3217825"/>
            <a:chExt cx="275675" cy="317125"/>
          </a:xfrm>
        </p:grpSpPr>
        <p:sp>
          <p:nvSpPr>
            <p:cNvPr id="10148" name="Google Shape;10148;p13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3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3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130"/>
          <p:cNvGrpSpPr/>
          <p:nvPr/>
        </p:nvGrpSpPr>
        <p:grpSpPr>
          <a:xfrm>
            <a:off x="848276" y="2002160"/>
            <a:ext cx="378270" cy="337551"/>
            <a:chOff x="-42996150" y="3612600"/>
            <a:chExt cx="323750" cy="288900"/>
          </a:xfrm>
        </p:grpSpPr>
        <p:sp>
          <p:nvSpPr>
            <p:cNvPr id="10152" name="Google Shape;10152;p13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3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3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130"/>
          <p:cNvGrpSpPr/>
          <p:nvPr/>
        </p:nvGrpSpPr>
        <p:grpSpPr>
          <a:xfrm>
            <a:off x="851036" y="2411530"/>
            <a:ext cx="372749" cy="370909"/>
            <a:chOff x="-42994575" y="3950300"/>
            <a:chExt cx="319025" cy="317450"/>
          </a:xfrm>
        </p:grpSpPr>
        <p:sp>
          <p:nvSpPr>
            <p:cNvPr id="10156" name="Google Shape;10156;p13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3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3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130"/>
          <p:cNvGrpSpPr/>
          <p:nvPr/>
        </p:nvGrpSpPr>
        <p:grpSpPr>
          <a:xfrm>
            <a:off x="3004431" y="1558362"/>
            <a:ext cx="371785" cy="370879"/>
            <a:chOff x="-41111350" y="3239100"/>
            <a:chExt cx="318200" cy="317425"/>
          </a:xfrm>
        </p:grpSpPr>
        <p:sp>
          <p:nvSpPr>
            <p:cNvPr id="10160" name="Google Shape;10160;p13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3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3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3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130"/>
          <p:cNvGrpSpPr/>
          <p:nvPr/>
        </p:nvGrpSpPr>
        <p:grpSpPr>
          <a:xfrm>
            <a:off x="3000751" y="1993894"/>
            <a:ext cx="379146" cy="370967"/>
            <a:chOff x="-41117650" y="3605525"/>
            <a:chExt cx="324500" cy="317500"/>
          </a:xfrm>
        </p:grpSpPr>
        <p:sp>
          <p:nvSpPr>
            <p:cNvPr id="10165" name="Google Shape;10165;p13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3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3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8" name="Google Shape;10168;p130"/>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9" name="Google Shape;10169;p130"/>
          <p:cNvGrpSpPr/>
          <p:nvPr/>
        </p:nvGrpSpPr>
        <p:grpSpPr>
          <a:xfrm>
            <a:off x="1827005" y="2885417"/>
            <a:ext cx="216271" cy="371814"/>
            <a:chOff x="-39205300" y="3220175"/>
            <a:chExt cx="185100" cy="318225"/>
          </a:xfrm>
        </p:grpSpPr>
        <p:sp>
          <p:nvSpPr>
            <p:cNvPr id="10170" name="Google Shape;10170;p13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3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130"/>
          <p:cNvGrpSpPr/>
          <p:nvPr/>
        </p:nvGrpSpPr>
        <p:grpSpPr>
          <a:xfrm>
            <a:off x="1792533" y="3345488"/>
            <a:ext cx="300016" cy="369273"/>
            <a:chOff x="-39248625" y="3588600"/>
            <a:chExt cx="256775" cy="316050"/>
          </a:xfrm>
        </p:grpSpPr>
        <p:sp>
          <p:nvSpPr>
            <p:cNvPr id="10173" name="Google Shape;10173;p13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3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130"/>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30"/>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130"/>
          <p:cNvGrpSpPr/>
          <p:nvPr/>
        </p:nvGrpSpPr>
        <p:grpSpPr>
          <a:xfrm>
            <a:off x="1243246" y="1533504"/>
            <a:ext cx="429504" cy="370879"/>
            <a:chOff x="-42651700" y="3217825"/>
            <a:chExt cx="367600" cy="317425"/>
          </a:xfrm>
        </p:grpSpPr>
        <p:sp>
          <p:nvSpPr>
            <p:cNvPr id="10178" name="Google Shape;10178;p13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3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3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3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130"/>
          <p:cNvGrpSpPr/>
          <p:nvPr/>
        </p:nvGrpSpPr>
        <p:grpSpPr>
          <a:xfrm>
            <a:off x="1278678" y="1973154"/>
            <a:ext cx="358640" cy="363226"/>
            <a:chOff x="-42617300" y="3587775"/>
            <a:chExt cx="306950" cy="310875"/>
          </a:xfrm>
        </p:grpSpPr>
        <p:sp>
          <p:nvSpPr>
            <p:cNvPr id="10183" name="Google Shape;10183;p13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3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130"/>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6" name="Google Shape;10186;p130"/>
          <p:cNvGrpSpPr/>
          <p:nvPr/>
        </p:nvGrpSpPr>
        <p:grpSpPr>
          <a:xfrm>
            <a:off x="3450506" y="1557895"/>
            <a:ext cx="376926" cy="370324"/>
            <a:chOff x="-40748275" y="3238700"/>
            <a:chExt cx="322600" cy="316950"/>
          </a:xfrm>
        </p:grpSpPr>
        <p:sp>
          <p:nvSpPr>
            <p:cNvPr id="10187" name="Google Shape;10187;p13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3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3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3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3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3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130"/>
          <p:cNvGrpSpPr/>
          <p:nvPr/>
        </p:nvGrpSpPr>
        <p:grpSpPr>
          <a:xfrm>
            <a:off x="3453062" y="2025879"/>
            <a:ext cx="371814" cy="338690"/>
            <a:chOff x="-40745125" y="3632900"/>
            <a:chExt cx="318225" cy="289875"/>
          </a:xfrm>
        </p:grpSpPr>
        <p:sp>
          <p:nvSpPr>
            <p:cNvPr id="10194" name="Google Shape;10194;p13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3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3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3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3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3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3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130"/>
          <p:cNvGrpSpPr/>
          <p:nvPr/>
        </p:nvGrpSpPr>
        <p:grpSpPr>
          <a:xfrm>
            <a:off x="3457209" y="2437089"/>
            <a:ext cx="363518" cy="370178"/>
            <a:chOff x="-40742750" y="3972175"/>
            <a:chExt cx="311125" cy="316825"/>
          </a:xfrm>
        </p:grpSpPr>
        <p:sp>
          <p:nvSpPr>
            <p:cNvPr id="10202" name="Google Shape;10202;p13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3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130"/>
          <p:cNvGrpSpPr/>
          <p:nvPr/>
        </p:nvGrpSpPr>
        <p:grpSpPr>
          <a:xfrm>
            <a:off x="2239871" y="2887257"/>
            <a:ext cx="266892" cy="369974"/>
            <a:chOff x="-38860325" y="3221750"/>
            <a:chExt cx="228425" cy="316650"/>
          </a:xfrm>
        </p:grpSpPr>
        <p:sp>
          <p:nvSpPr>
            <p:cNvPr id="10205" name="Google Shape;10205;p13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3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3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3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130"/>
          <p:cNvGrpSpPr/>
          <p:nvPr/>
        </p:nvGrpSpPr>
        <p:grpSpPr>
          <a:xfrm>
            <a:off x="2190678" y="3349314"/>
            <a:ext cx="380081" cy="367111"/>
            <a:chOff x="-38905225" y="3591875"/>
            <a:chExt cx="325300" cy="314200"/>
          </a:xfrm>
        </p:grpSpPr>
        <p:sp>
          <p:nvSpPr>
            <p:cNvPr id="10210" name="Google Shape;10210;p13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3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3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3" name="Google Shape;10213;p130"/>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4" name="Google Shape;10214;p130"/>
          <p:cNvGrpSpPr/>
          <p:nvPr/>
        </p:nvGrpSpPr>
        <p:grpSpPr>
          <a:xfrm>
            <a:off x="3997427" y="3334394"/>
            <a:ext cx="290815" cy="369740"/>
            <a:chOff x="-37370925" y="3579105"/>
            <a:chExt cx="248900" cy="316450"/>
          </a:xfrm>
        </p:grpSpPr>
        <p:sp>
          <p:nvSpPr>
            <p:cNvPr id="10215" name="Google Shape;10215;p13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3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130"/>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30"/>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130"/>
          <p:cNvGrpSpPr/>
          <p:nvPr/>
        </p:nvGrpSpPr>
        <p:grpSpPr>
          <a:xfrm>
            <a:off x="1690803" y="2412465"/>
            <a:ext cx="371814" cy="369974"/>
            <a:chOff x="-42259725" y="3951100"/>
            <a:chExt cx="318225" cy="316650"/>
          </a:xfrm>
        </p:grpSpPr>
        <p:sp>
          <p:nvSpPr>
            <p:cNvPr id="10220" name="Google Shape;10220;p13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3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130"/>
          <p:cNvGrpSpPr/>
          <p:nvPr/>
        </p:nvGrpSpPr>
        <p:grpSpPr>
          <a:xfrm>
            <a:off x="3889164" y="1591486"/>
            <a:ext cx="370879" cy="337755"/>
            <a:chOff x="-40378075" y="3267450"/>
            <a:chExt cx="317425" cy="289075"/>
          </a:xfrm>
        </p:grpSpPr>
        <p:sp>
          <p:nvSpPr>
            <p:cNvPr id="10223" name="Google Shape;10223;p13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3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3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3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130"/>
          <p:cNvGrpSpPr/>
          <p:nvPr/>
        </p:nvGrpSpPr>
        <p:grpSpPr>
          <a:xfrm>
            <a:off x="3892830" y="1992754"/>
            <a:ext cx="363548" cy="369974"/>
            <a:chOff x="-40372575" y="3604550"/>
            <a:chExt cx="311150" cy="316650"/>
          </a:xfrm>
        </p:grpSpPr>
        <p:sp>
          <p:nvSpPr>
            <p:cNvPr id="10228" name="Google Shape;10228;p13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3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3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1" name="Google Shape;10231;p130"/>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2" name="Google Shape;10232;p130"/>
          <p:cNvGrpSpPr/>
          <p:nvPr/>
        </p:nvGrpSpPr>
        <p:grpSpPr>
          <a:xfrm>
            <a:off x="2616780" y="2885417"/>
            <a:ext cx="399038" cy="372165"/>
            <a:chOff x="-38542250" y="3220175"/>
            <a:chExt cx="341525" cy="318525"/>
          </a:xfrm>
        </p:grpSpPr>
        <p:sp>
          <p:nvSpPr>
            <p:cNvPr id="10233" name="Google Shape;10233;p13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3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3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130"/>
          <p:cNvGrpSpPr/>
          <p:nvPr/>
        </p:nvGrpSpPr>
        <p:grpSpPr>
          <a:xfrm>
            <a:off x="2638712" y="3344787"/>
            <a:ext cx="369974" cy="369068"/>
            <a:chOff x="-38537400" y="3588000"/>
            <a:chExt cx="316650" cy="315875"/>
          </a:xfrm>
        </p:grpSpPr>
        <p:sp>
          <p:nvSpPr>
            <p:cNvPr id="10237" name="Google Shape;10237;p13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3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3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3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130"/>
          <p:cNvGrpSpPr/>
          <p:nvPr/>
        </p:nvGrpSpPr>
        <p:grpSpPr>
          <a:xfrm>
            <a:off x="2637792" y="3802316"/>
            <a:ext cx="371814" cy="369974"/>
            <a:chOff x="-38538975" y="3954250"/>
            <a:chExt cx="318225" cy="316650"/>
          </a:xfrm>
        </p:grpSpPr>
        <p:sp>
          <p:nvSpPr>
            <p:cNvPr id="10242" name="Google Shape;10242;p13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3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130"/>
          <p:cNvGrpSpPr/>
          <p:nvPr/>
        </p:nvGrpSpPr>
        <p:grpSpPr>
          <a:xfrm>
            <a:off x="3955104" y="3797243"/>
            <a:ext cx="375465" cy="371814"/>
            <a:chOff x="-37385100" y="3949908"/>
            <a:chExt cx="321350" cy="318225"/>
          </a:xfrm>
        </p:grpSpPr>
        <p:sp>
          <p:nvSpPr>
            <p:cNvPr id="10245" name="Google Shape;10245;p13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3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130"/>
          <p:cNvGrpSpPr/>
          <p:nvPr/>
        </p:nvGrpSpPr>
        <p:grpSpPr>
          <a:xfrm>
            <a:off x="2130763" y="1532803"/>
            <a:ext cx="370909" cy="370675"/>
            <a:chOff x="-41895050" y="3217225"/>
            <a:chExt cx="317450" cy="317250"/>
          </a:xfrm>
        </p:grpSpPr>
        <p:sp>
          <p:nvSpPr>
            <p:cNvPr id="10248" name="Google Shape;10248;p13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3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3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3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3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130"/>
          <p:cNvGrpSpPr/>
          <p:nvPr/>
        </p:nvGrpSpPr>
        <p:grpSpPr>
          <a:xfrm>
            <a:off x="2130310" y="1969737"/>
            <a:ext cx="371814" cy="369974"/>
            <a:chOff x="-41893475" y="3584850"/>
            <a:chExt cx="318225" cy="316650"/>
          </a:xfrm>
        </p:grpSpPr>
        <p:sp>
          <p:nvSpPr>
            <p:cNvPr id="10254" name="Google Shape;10254;p13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3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3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3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8" name="Google Shape;10258;p130"/>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30"/>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0" name="Google Shape;10260;p130"/>
          <p:cNvGrpSpPr/>
          <p:nvPr/>
        </p:nvGrpSpPr>
        <p:grpSpPr>
          <a:xfrm>
            <a:off x="900338" y="3365029"/>
            <a:ext cx="337522" cy="370909"/>
            <a:chOff x="-39998250" y="3605325"/>
            <a:chExt cx="288875" cy="317450"/>
          </a:xfrm>
        </p:grpSpPr>
        <p:sp>
          <p:nvSpPr>
            <p:cNvPr id="10261" name="Google Shape;10261;p13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3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130"/>
          <p:cNvGrpSpPr/>
          <p:nvPr/>
        </p:nvGrpSpPr>
        <p:grpSpPr>
          <a:xfrm>
            <a:off x="884112" y="3823493"/>
            <a:ext cx="369974" cy="369945"/>
            <a:chOff x="-40011050" y="3972375"/>
            <a:chExt cx="316650" cy="316625"/>
          </a:xfrm>
        </p:grpSpPr>
        <p:sp>
          <p:nvSpPr>
            <p:cNvPr id="10264" name="Google Shape;10264;p13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3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130"/>
          <p:cNvGrpSpPr/>
          <p:nvPr/>
        </p:nvGrpSpPr>
        <p:grpSpPr>
          <a:xfrm>
            <a:off x="3116043" y="2888192"/>
            <a:ext cx="266921" cy="369039"/>
            <a:chOff x="-38129425" y="3222550"/>
            <a:chExt cx="228450" cy="315850"/>
          </a:xfrm>
        </p:grpSpPr>
        <p:sp>
          <p:nvSpPr>
            <p:cNvPr id="10267" name="Google Shape;10267;p13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3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130"/>
          <p:cNvGrpSpPr/>
          <p:nvPr/>
        </p:nvGrpSpPr>
        <p:grpSpPr>
          <a:xfrm>
            <a:off x="3071012" y="3344787"/>
            <a:ext cx="371785" cy="369974"/>
            <a:chOff x="-38172725" y="3588000"/>
            <a:chExt cx="318200" cy="316650"/>
          </a:xfrm>
        </p:grpSpPr>
        <p:sp>
          <p:nvSpPr>
            <p:cNvPr id="10270" name="Google Shape;10270;p13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3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3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3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3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3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3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3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130"/>
          <p:cNvGrpSpPr/>
          <p:nvPr/>
        </p:nvGrpSpPr>
        <p:grpSpPr>
          <a:xfrm>
            <a:off x="3146914" y="3803222"/>
            <a:ext cx="219981" cy="369974"/>
            <a:chOff x="-38109725" y="3955025"/>
            <a:chExt cx="188275" cy="316650"/>
          </a:xfrm>
        </p:grpSpPr>
        <p:sp>
          <p:nvSpPr>
            <p:cNvPr id="10279" name="Google Shape;10279;p13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3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1" name="Google Shape;10281;p130"/>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2" name="Google Shape;10282;p130"/>
          <p:cNvGrpSpPr/>
          <p:nvPr/>
        </p:nvGrpSpPr>
        <p:grpSpPr>
          <a:xfrm>
            <a:off x="2562313" y="1534643"/>
            <a:ext cx="373654" cy="369068"/>
            <a:chOff x="-41530375" y="3218800"/>
            <a:chExt cx="319800" cy="315875"/>
          </a:xfrm>
        </p:grpSpPr>
        <p:sp>
          <p:nvSpPr>
            <p:cNvPr id="10283" name="Google Shape;10283;p13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3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130"/>
          <p:cNvGrpSpPr/>
          <p:nvPr/>
        </p:nvGrpSpPr>
        <p:grpSpPr>
          <a:xfrm>
            <a:off x="2564607" y="2049801"/>
            <a:ext cx="369068" cy="289004"/>
            <a:chOff x="-41526450" y="3653375"/>
            <a:chExt cx="315875" cy="247350"/>
          </a:xfrm>
        </p:grpSpPr>
        <p:sp>
          <p:nvSpPr>
            <p:cNvPr id="10286" name="Google Shape;10286;p13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3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130"/>
          <p:cNvGrpSpPr/>
          <p:nvPr/>
        </p:nvGrpSpPr>
        <p:grpSpPr>
          <a:xfrm>
            <a:off x="2565994" y="2412465"/>
            <a:ext cx="366293" cy="369974"/>
            <a:chOff x="-41526450" y="3951100"/>
            <a:chExt cx="313500" cy="316650"/>
          </a:xfrm>
        </p:grpSpPr>
        <p:sp>
          <p:nvSpPr>
            <p:cNvPr id="10289" name="Google Shape;10289;p13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3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3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130"/>
          <p:cNvGrpSpPr/>
          <p:nvPr/>
        </p:nvGrpSpPr>
        <p:grpSpPr>
          <a:xfrm>
            <a:off x="1331249" y="2906594"/>
            <a:ext cx="339595" cy="371814"/>
            <a:chOff x="-39625900" y="3238300"/>
            <a:chExt cx="290650" cy="318225"/>
          </a:xfrm>
        </p:grpSpPr>
        <p:sp>
          <p:nvSpPr>
            <p:cNvPr id="10293" name="Google Shape;10293;p13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3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5" name="Google Shape;10295;p130"/>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6" name="Google Shape;10296;p130"/>
          <p:cNvGrpSpPr/>
          <p:nvPr/>
        </p:nvGrpSpPr>
        <p:grpSpPr>
          <a:xfrm>
            <a:off x="1325300" y="3823055"/>
            <a:ext cx="366293" cy="370441"/>
            <a:chOff x="-39647175" y="3972000"/>
            <a:chExt cx="313500" cy="317050"/>
          </a:xfrm>
        </p:grpSpPr>
        <p:sp>
          <p:nvSpPr>
            <p:cNvPr id="10297" name="Google Shape;10297;p13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3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3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130"/>
          <p:cNvGrpSpPr/>
          <p:nvPr/>
        </p:nvGrpSpPr>
        <p:grpSpPr>
          <a:xfrm>
            <a:off x="3494427" y="2887053"/>
            <a:ext cx="375495" cy="370879"/>
            <a:chOff x="-37808850" y="3221575"/>
            <a:chExt cx="321375" cy="317425"/>
          </a:xfrm>
        </p:grpSpPr>
        <p:sp>
          <p:nvSpPr>
            <p:cNvPr id="10301" name="Google Shape;10301;p13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3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130"/>
          <p:cNvGrpSpPr/>
          <p:nvPr/>
        </p:nvGrpSpPr>
        <p:grpSpPr>
          <a:xfrm>
            <a:off x="3503201" y="3409084"/>
            <a:ext cx="372749" cy="241158"/>
            <a:chOff x="-37806500" y="3643030"/>
            <a:chExt cx="319025" cy="206400"/>
          </a:xfrm>
        </p:grpSpPr>
        <p:sp>
          <p:nvSpPr>
            <p:cNvPr id="10304" name="Google Shape;10304;p13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3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130"/>
          <p:cNvGrpSpPr/>
          <p:nvPr/>
        </p:nvGrpSpPr>
        <p:grpSpPr>
          <a:xfrm>
            <a:off x="3505508" y="3801381"/>
            <a:ext cx="368134" cy="371814"/>
            <a:chOff x="-37804925" y="3953450"/>
            <a:chExt cx="315075" cy="318225"/>
          </a:xfrm>
        </p:grpSpPr>
        <p:sp>
          <p:nvSpPr>
            <p:cNvPr id="10307" name="Google Shape;10307;p13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3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3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0" name="Google Shape;10310;p130"/>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1" name="Google Shape;10311;p130"/>
          <p:cNvGrpSpPr/>
          <p:nvPr/>
        </p:nvGrpSpPr>
        <p:grpSpPr>
          <a:xfrm>
            <a:off x="4860977" y="1553988"/>
            <a:ext cx="355663" cy="308725"/>
            <a:chOff x="-28462125" y="3199700"/>
            <a:chExt cx="298550" cy="259150"/>
          </a:xfrm>
        </p:grpSpPr>
        <p:sp>
          <p:nvSpPr>
            <p:cNvPr id="10312" name="Google Shape;10312;p13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3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3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130"/>
          <p:cNvGrpSpPr/>
          <p:nvPr/>
        </p:nvGrpSpPr>
        <p:grpSpPr>
          <a:xfrm>
            <a:off x="4861930" y="1988678"/>
            <a:ext cx="353757" cy="352833"/>
            <a:chOff x="-28461325" y="3545475"/>
            <a:chExt cx="296950" cy="296175"/>
          </a:xfrm>
        </p:grpSpPr>
        <p:sp>
          <p:nvSpPr>
            <p:cNvPr id="10316" name="Google Shape;10316;p13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3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3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3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3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3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130"/>
          <p:cNvGrpSpPr/>
          <p:nvPr/>
        </p:nvGrpSpPr>
        <p:grpSpPr>
          <a:xfrm>
            <a:off x="4858162" y="2438722"/>
            <a:ext cx="361292" cy="352803"/>
            <a:chOff x="-28463700" y="3914875"/>
            <a:chExt cx="303275" cy="296150"/>
          </a:xfrm>
        </p:grpSpPr>
        <p:sp>
          <p:nvSpPr>
            <p:cNvPr id="10323" name="Google Shape;10323;p13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3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130"/>
          <p:cNvGrpSpPr/>
          <p:nvPr/>
        </p:nvGrpSpPr>
        <p:grpSpPr>
          <a:xfrm>
            <a:off x="7092947" y="1594805"/>
            <a:ext cx="351880" cy="227092"/>
            <a:chOff x="-26573400" y="3224125"/>
            <a:chExt cx="295375" cy="190625"/>
          </a:xfrm>
        </p:grpSpPr>
        <p:sp>
          <p:nvSpPr>
            <p:cNvPr id="10326" name="Google Shape;10326;p13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3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130"/>
          <p:cNvGrpSpPr/>
          <p:nvPr/>
        </p:nvGrpSpPr>
        <p:grpSpPr>
          <a:xfrm>
            <a:off x="7092947" y="1989140"/>
            <a:ext cx="351880" cy="351910"/>
            <a:chOff x="-26573400" y="3546250"/>
            <a:chExt cx="295375" cy="295400"/>
          </a:xfrm>
        </p:grpSpPr>
        <p:sp>
          <p:nvSpPr>
            <p:cNvPr id="10329" name="Google Shape;10329;p13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3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3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3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3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130"/>
          <p:cNvGrpSpPr/>
          <p:nvPr/>
        </p:nvGrpSpPr>
        <p:grpSpPr>
          <a:xfrm>
            <a:off x="7081228" y="2439049"/>
            <a:ext cx="375319" cy="352148"/>
            <a:chOff x="-26583625" y="3917025"/>
            <a:chExt cx="315050" cy="295600"/>
          </a:xfrm>
        </p:grpSpPr>
        <p:sp>
          <p:nvSpPr>
            <p:cNvPr id="10335" name="Google Shape;10335;p13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3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3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3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9" name="Google Shape;10339;p130"/>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0" name="Google Shape;10340;p130"/>
          <p:cNvGrpSpPr/>
          <p:nvPr/>
        </p:nvGrpSpPr>
        <p:grpSpPr>
          <a:xfrm>
            <a:off x="5779742" y="3398079"/>
            <a:ext cx="289039" cy="352833"/>
            <a:chOff x="-24694925" y="3518700"/>
            <a:chExt cx="242625" cy="296175"/>
          </a:xfrm>
        </p:grpSpPr>
        <p:sp>
          <p:nvSpPr>
            <p:cNvPr id="10341" name="Google Shape;10341;p13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3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3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3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130"/>
          <p:cNvGrpSpPr/>
          <p:nvPr/>
        </p:nvGrpSpPr>
        <p:grpSpPr>
          <a:xfrm>
            <a:off x="5779280" y="3848107"/>
            <a:ext cx="289962" cy="352833"/>
            <a:chOff x="-24709100" y="3888875"/>
            <a:chExt cx="243400" cy="296175"/>
          </a:xfrm>
        </p:grpSpPr>
        <p:sp>
          <p:nvSpPr>
            <p:cNvPr id="10346" name="Google Shape;10346;p13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3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3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130"/>
          <p:cNvGrpSpPr/>
          <p:nvPr/>
        </p:nvGrpSpPr>
        <p:grpSpPr>
          <a:xfrm>
            <a:off x="7979280" y="2920770"/>
            <a:ext cx="356556" cy="349557"/>
            <a:chOff x="-22863675" y="3131775"/>
            <a:chExt cx="299300" cy="293425"/>
          </a:xfrm>
        </p:grpSpPr>
        <p:sp>
          <p:nvSpPr>
            <p:cNvPr id="10350" name="Google Shape;10350;p13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3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3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130"/>
          <p:cNvGrpSpPr/>
          <p:nvPr/>
        </p:nvGrpSpPr>
        <p:grpSpPr>
          <a:xfrm>
            <a:off x="5322144" y="1531949"/>
            <a:ext cx="310602" cy="352803"/>
            <a:chOff x="-28069875" y="3175300"/>
            <a:chExt cx="260725" cy="296150"/>
          </a:xfrm>
        </p:grpSpPr>
        <p:sp>
          <p:nvSpPr>
            <p:cNvPr id="10354" name="Google Shape;10354;p13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3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3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3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3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3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3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3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3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3" name="Google Shape;10363;p130"/>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4" name="Google Shape;10364;p130"/>
          <p:cNvGrpSpPr/>
          <p:nvPr/>
        </p:nvGrpSpPr>
        <p:grpSpPr>
          <a:xfrm>
            <a:off x="5363423" y="2439183"/>
            <a:ext cx="228045" cy="351880"/>
            <a:chOff x="-28032075" y="3916450"/>
            <a:chExt cx="191425" cy="295375"/>
          </a:xfrm>
        </p:grpSpPr>
        <p:sp>
          <p:nvSpPr>
            <p:cNvPr id="10365" name="Google Shape;10365;p13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3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3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130"/>
          <p:cNvGrpSpPr/>
          <p:nvPr/>
        </p:nvGrpSpPr>
        <p:grpSpPr>
          <a:xfrm>
            <a:off x="7528769" y="1531934"/>
            <a:ext cx="352833" cy="352833"/>
            <a:chOff x="-26201650" y="3176075"/>
            <a:chExt cx="296175" cy="296175"/>
          </a:xfrm>
        </p:grpSpPr>
        <p:sp>
          <p:nvSpPr>
            <p:cNvPr id="10369" name="Google Shape;10369;p13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3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130"/>
          <p:cNvGrpSpPr/>
          <p:nvPr/>
        </p:nvGrpSpPr>
        <p:grpSpPr>
          <a:xfrm>
            <a:off x="7528293" y="1989155"/>
            <a:ext cx="353786" cy="351880"/>
            <a:chOff x="-26204800" y="3547050"/>
            <a:chExt cx="296975" cy="295375"/>
          </a:xfrm>
        </p:grpSpPr>
        <p:sp>
          <p:nvSpPr>
            <p:cNvPr id="10372" name="Google Shape;10372;p13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3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4" name="Google Shape;10374;p130"/>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5" name="Google Shape;10375;p130"/>
          <p:cNvGrpSpPr/>
          <p:nvPr/>
        </p:nvGrpSpPr>
        <p:grpSpPr>
          <a:xfrm>
            <a:off x="6199548" y="2919133"/>
            <a:ext cx="345328" cy="352833"/>
            <a:chOff x="-24353875" y="3147725"/>
            <a:chExt cx="289875" cy="296175"/>
          </a:xfrm>
        </p:grpSpPr>
        <p:sp>
          <p:nvSpPr>
            <p:cNvPr id="10376" name="Google Shape;10376;p13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3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130"/>
          <p:cNvGrpSpPr/>
          <p:nvPr/>
        </p:nvGrpSpPr>
        <p:grpSpPr>
          <a:xfrm>
            <a:off x="6207530" y="3398540"/>
            <a:ext cx="329365" cy="351910"/>
            <a:chOff x="-24344425" y="3519475"/>
            <a:chExt cx="276475" cy="295400"/>
          </a:xfrm>
        </p:grpSpPr>
        <p:sp>
          <p:nvSpPr>
            <p:cNvPr id="10379" name="Google Shape;10379;p13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3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130"/>
          <p:cNvGrpSpPr/>
          <p:nvPr/>
        </p:nvGrpSpPr>
        <p:grpSpPr>
          <a:xfrm>
            <a:off x="6197210" y="3850460"/>
            <a:ext cx="350004" cy="348128"/>
            <a:chOff x="-24353075" y="3891250"/>
            <a:chExt cx="293800" cy="292225"/>
          </a:xfrm>
        </p:grpSpPr>
        <p:sp>
          <p:nvSpPr>
            <p:cNvPr id="10382" name="Google Shape;10382;p13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3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130"/>
          <p:cNvGrpSpPr/>
          <p:nvPr/>
        </p:nvGrpSpPr>
        <p:grpSpPr>
          <a:xfrm>
            <a:off x="7980681" y="3398763"/>
            <a:ext cx="353757" cy="351463"/>
            <a:chOff x="-22845575" y="3504075"/>
            <a:chExt cx="296950" cy="295025"/>
          </a:xfrm>
        </p:grpSpPr>
        <p:sp>
          <p:nvSpPr>
            <p:cNvPr id="10385" name="Google Shape;10385;p13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3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130"/>
          <p:cNvGrpSpPr/>
          <p:nvPr/>
        </p:nvGrpSpPr>
        <p:grpSpPr>
          <a:xfrm>
            <a:off x="5773862" y="1532411"/>
            <a:ext cx="299344" cy="351880"/>
            <a:chOff x="-27691025" y="3175300"/>
            <a:chExt cx="251275" cy="295375"/>
          </a:xfrm>
        </p:grpSpPr>
        <p:sp>
          <p:nvSpPr>
            <p:cNvPr id="10388" name="Google Shape;10388;p13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3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3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3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130"/>
          <p:cNvGrpSpPr/>
          <p:nvPr/>
        </p:nvGrpSpPr>
        <p:grpSpPr>
          <a:xfrm>
            <a:off x="5746179" y="2051087"/>
            <a:ext cx="354710" cy="228015"/>
            <a:chOff x="-27721750" y="3598250"/>
            <a:chExt cx="297750" cy="191400"/>
          </a:xfrm>
        </p:grpSpPr>
        <p:sp>
          <p:nvSpPr>
            <p:cNvPr id="10393" name="Google Shape;10393;p13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3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130"/>
          <p:cNvGrpSpPr/>
          <p:nvPr/>
        </p:nvGrpSpPr>
        <p:grpSpPr>
          <a:xfrm>
            <a:off x="5747579" y="2444633"/>
            <a:ext cx="351910" cy="340980"/>
            <a:chOff x="-27719400" y="3925600"/>
            <a:chExt cx="295400" cy="286225"/>
          </a:xfrm>
        </p:grpSpPr>
        <p:sp>
          <p:nvSpPr>
            <p:cNvPr id="10396" name="Google Shape;10396;p13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3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130"/>
          <p:cNvGrpSpPr/>
          <p:nvPr/>
        </p:nvGrpSpPr>
        <p:grpSpPr>
          <a:xfrm>
            <a:off x="7968851" y="1531473"/>
            <a:ext cx="353757" cy="353757"/>
            <a:chOff x="-25834600" y="3176875"/>
            <a:chExt cx="296950" cy="296950"/>
          </a:xfrm>
        </p:grpSpPr>
        <p:sp>
          <p:nvSpPr>
            <p:cNvPr id="10399" name="Google Shape;10399;p13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3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3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3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3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130"/>
          <p:cNvGrpSpPr/>
          <p:nvPr/>
        </p:nvGrpSpPr>
        <p:grpSpPr>
          <a:xfrm>
            <a:off x="7968851" y="1999474"/>
            <a:ext cx="353757" cy="331241"/>
            <a:chOff x="-25834600" y="3564375"/>
            <a:chExt cx="296950" cy="278050"/>
          </a:xfrm>
        </p:grpSpPr>
        <p:sp>
          <p:nvSpPr>
            <p:cNvPr id="10405" name="Google Shape;10405;p13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3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3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3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3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3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3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3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130"/>
          <p:cNvGrpSpPr/>
          <p:nvPr/>
        </p:nvGrpSpPr>
        <p:grpSpPr>
          <a:xfrm>
            <a:off x="7966974" y="2438826"/>
            <a:ext cx="357509" cy="352595"/>
            <a:chOff x="-25834600" y="3915850"/>
            <a:chExt cx="300100" cy="295975"/>
          </a:xfrm>
        </p:grpSpPr>
        <p:sp>
          <p:nvSpPr>
            <p:cNvPr id="10414" name="Google Shape;10414;p13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3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3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130"/>
          <p:cNvGrpSpPr/>
          <p:nvPr/>
        </p:nvGrpSpPr>
        <p:grpSpPr>
          <a:xfrm>
            <a:off x="6702402" y="2920056"/>
            <a:ext cx="228968" cy="350987"/>
            <a:chOff x="-23930925" y="3149300"/>
            <a:chExt cx="192200" cy="294625"/>
          </a:xfrm>
        </p:grpSpPr>
        <p:sp>
          <p:nvSpPr>
            <p:cNvPr id="10418" name="Google Shape;10418;p13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3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3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3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130"/>
          <p:cNvGrpSpPr/>
          <p:nvPr/>
        </p:nvGrpSpPr>
        <p:grpSpPr>
          <a:xfrm>
            <a:off x="6659232" y="3398540"/>
            <a:ext cx="315307" cy="351910"/>
            <a:chOff x="-23962425" y="3519475"/>
            <a:chExt cx="264675" cy="295400"/>
          </a:xfrm>
        </p:grpSpPr>
        <p:sp>
          <p:nvSpPr>
            <p:cNvPr id="10423" name="Google Shape;10423;p13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3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130"/>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6" name="Google Shape;10426;p130"/>
          <p:cNvGrpSpPr/>
          <p:nvPr/>
        </p:nvGrpSpPr>
        <p:grpSpPr>
          <a:xfrm>
            <a:off x="8037908" y="3848584"/>
            <a:ext cx="239302" cy="351880"/>
            <a:chOff x="-22788075" y="3904625"/>
            <a:chExt cx="200875" cy="295375"/>
          </a:xfrm>
        </p:grpSpPr>
        <p:sp>
          <p:nvSpPr>
            <p:cNvPr id="10427" name="Google Shape;10427;p13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3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3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3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130"/>
          <p:cNvGrpSpPr/>
          <p:nvPr/>
        </p:nvGrpSpPr>
        <p:grpSpPr>
          <a:xfrm>
            <a:off x="6193206" y="1531949"/>
            <a:ext cx="354710" cy="352803"/>
            <a:chOff x="-27351575" y="3175300"/>
            <a:chExt cx="297750" cy="296150"/>
          </a:xfrm>
        </p:grpSpPr>
        <p:sp>
          <p:nvSpPr>
            <p:cNvPr id="10432" name="Google Shape;10432;p13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3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3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3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130"/>
          <p:cNvGrpSpPr/>
          <p:nvPr/>
        </p:nvGrpSpPr>
        <p:grpSpPr>
          <a:xfrm>
            <a:off x="6235914" y="1988559"/>
            <a:ext cx="269293" cy="353072"/>
            <a:chOff x="-27313750" y="3545275"/>
            <a:chExt cx="226050" cy="296375"/>
          </a:xfrm>
        </p:grpSpPr>
        <p:sp>
          <p:nvSpPr>
            <p:cNvPr id="10437" name="Google Shape;10437;p13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3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3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130"/>
          <p:cNvGrpSpPr/>
          <p:nvPr/>
        </p:nvGrpSpPr>
        <p:grpSpPr>
          <a:xfrm>
            <a:off x="6193206" y="2436830"/>
            <a:ext cx="354710" cy="356586"/>
            <a:chOff x="-27351575" y="3915650"/>
            <a:chExt cx="297750" cy="299325"/>
          </a:xfrm>
        </p:grpSpPr>
        <p:sp>
          <p:nvSpPr>
            <p:cNvPr id="10441" name="Google Shape;10441;p13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3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130"/>
          <p:cNvGrpSpPr/>
          <p:nvPr/>
        </p:nvGrpSpPr>
        <p:grpSpPr>
          <a:xfrm>
            <a:off x="4880696" y="2919029"/>
            <a:ext cx="319060" cy="353042"/>
            <a:chOff x="-25445525" y="3175900"/>
            <a:chExt cx="267825" cy="296350"/>
          </a:xfrm>
        </p:grpSpPr>
        <p:sp>
          <p:nvSpPr>
            <p:cNvPr id="10444" name="Google Shape;10444;p13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3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3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130"/>
          <p:cNvGrpSpPr/>
          <p:nvPr/>
        </p:nvGrpSpPr>
        <p:grpSpPr>
          <a:xfrm>
            <a:off x="4862410" y="3409352"/>
            <a:ext cx="355633" cy="330288"/>
            <a:chOff x="-25465200" y="3565175"/>
            <a:chExt cx="298525" cy="277250"/>
          </a:xfrm>
        </p:grpSpPr>
        <p:sp>
          <p:nvSpPr>
            <p:cNvPr id="10448" name="Google Shape;10448;p13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3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130"/>
          <p:cNvGrpSpPr/>
          <p:nvPr/>
        </p:nvGrpSpPr>
        <p:grpSpPr>
          <a:xfrm>
            <a:off x="4861948" y="3848882"/>
            <a:ext cx="356556" cy="351285"/>
            <a:chOff x="-25465200" y="3916150"/>
            <a:chExt cx="299300" cy="294875"/>
          </a:xfrm>
        </p:grpSpPr>
        <p:sp>
          <p:nvSpPr>
            <p:cNvPr id="10451" name="Google Shape;10451;p13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3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130"/>
          <p:cNvGrpSpPr/>
          <p:nvPr/>
        </p:nvGrpSpPr>
        <p:grpSpPr>
          <a:xfrm>
            <a:off x="7089388" y="2919148"/>
            <a:ext cx="351880" cy="352803"/>
            <a:chOff x="-23615075" y="3148525"/>
            <a:chExt cx="295375" cy="296150"/>
          </a:xfrm>
        </p:grpSpPr>
        <p:sp>
          <p:nvSpPr>
            <p:cNvPr id="10454" name="Google Shape;10454;p13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3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3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3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8" name="Google Shape;10458;p130"/>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9" name="Google Shape;10459;p130"/>
          <p:cNvGrpSpPr/>
          <p:nvPr/>
        </p:nvGrpSpPr>
        <p:grpSpPr>
          <a:xfrm>
            <a:off x="7088911" y="3858427"/>
            <a:ext cx="352833" cy="332194"/>
            <a:chOff x="-23615075" y="3906200"/>
            <a:chExt cx="296175" cy="278850"/>
          </a:xfrm>
        </p:grpSpPr>
        <p:sp>
          <p:nvSpPr>
            <p:cNvPr id="10460" name="Google Shape;10460;p13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3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3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3" name="Google Shape;10463;p130"/>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4" name="Google Shape;10464;p130"/>
          <p:cNvGrpSpPr/>
          <p:nvPr/>
        </p:nvGrpSpPr>
        <p:grpSpPr>
          <a:xfrm>
            <a:off x="6637880" y="1532068"/>
            <a:ext cx="353757" cy="352565"/>
            <a:chOff x="-26980600" y="3175500"/>
            <a:chExt cx="296950" cy="295950"/>
          </a:xfrm>
        </p:grpSpPr>
        <p:sp>
          <p:nvSpPr>
            <p:cNvPr id="10465" name="Google Shape;10465;p13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3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3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8" name="Google Shape;10468;p130"/>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9" name="Google Shape;10469;p130"/>
          <p:cNvGrpSpPr/>
          <p:nvPr/>
        </p:nvGrpSpPr>
        <p:grpSpPr>
          <a:xfrm>
            <a:off x="6638357" y="2470604"/>
            <a:ext cx="352803" cy="289039"/>
            <a:chOff x="-26981375" y="3951875"/>
            <a:chExt cx="296150" cy="242625"/>
          </a:xfrm>
        </p:grpSpPr>
        <p:sp>
          <p:nvSpPr>
            <p:cNvPr id="10470" name="Google Shape;10470;p13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3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3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130"/>
          <p:cNvGrpSpPr/>
          <p:nvPr/>
        </p:nvGrpSpPr>
        <p:grpSpPr>
          <a:xfrm>
            <a:off x="5303399" y="2918195"/>
            <a:ext cx="351910" cy="354710"/>
            <a:chOff x="-25094250" y="3176075"/>
            <a:chExt cx="295400" cy="297750"/>
          </a:xfrm>
        </p:grpSpPr>
        <p:sp>
          <p:nvSpPr>
            <p:cNvPr id="10474" name="Google Shape;10474;p13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3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3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130"/>
          <p:cNvGrpSpPr/>
          <p:nvPr/>
        </p:nvGrpSpPr>
        <p:grpSpPr>
          <a:xfrm>
            <a:off x="5303399" y="3398556"/>
            <a:ext cx="351910" cy="351880"/>
            <a:chOff x="-25094250" y="3547050"/>
            <a:chExt cx="295400" cy="295375"/>
          </a:xfrm>
        </p:grpSpPr>
        <p:sp>
          <p:nvSpPr>
            <p:cNvPr id="10478" name="Google Shape;10478;p13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3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3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3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3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3" name="Google Shape;10483;p130"/>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4" name="Google Shape;10484;p130"/>
          <p:cNvGrpSpPr/>
          <p:nvPr/>
        </p:nvGrpSpPr>
        <p:grpSpPr>
          <a:xfrm>
            <a:off x="7535476" y="2919148"/>
            <a:ext cx="352803" cy="352803"/>
            <a:chOff x="-23245675" y="3148525"/>
            <a:chExt cx="296150" cy="296150"/>
          </a:xfrm>
        </p:grpSpPr>
        <p:sp>
          <p:nvSpPr>
            <p:cNvPr id="10485" name="Google Shape;10485;p13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3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3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8" name="Google Shape;10488;p130"/>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9" name="Google Shape;10489;p130"/>
          <p:cNvGrpSpPr/>
          <p:nvPr/>
        </p:nvGrpSpPr>
        <p:grpSpPr>
          <a:xfrm>
            <a:off x="7535938" y="3848122"/>
            <a:ext cx="351880" cy="352803"/>
            <a:chOff x="-23244900" y="3888100"/>
            <a:chExt cx="295375" cy="296150"/>
          </a:xfrm>
        </p:grpSpPr>
        <p:sp>
          <p:nvSpPr>
            <p:cNvPr id="10490" name="Google Shape;10490;p13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3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3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3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3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3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3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3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3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3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3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1" name="Google Shape;10501;p130"/>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05" name="Shape 10505"/>
        <p:cNvGrpSpPr/>
        <p:nvPr/>
      </p:nvGrpSpPr>
      <p:grpSpPr>
        <a:xfrm>
          <a:off x="0" y="0"/>
          <a:ext cx="0" cy="0"/>
          <a:chOff x="0" y="0"/>
          <a:chExt cx="0" cy="0"/>
        </a:xfrm>
      </p:grpSpPr>
      <p:sp>
        <p:nvSpPr>
          <p:cNvPr id="10506" name="Google Shape;10506;p13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07" name="Google Shape;10507;p13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10508" name="Google Shape;10508;p131"/>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9" name="Google Shape;10509;p131"/>
          <p:cNvGrpSpPr/>
          <p:nvPr/>
        </p:nvGrpSpPr>
        <p:grpSpPr>
          <a:xfrm>
            <a:off x="850004" y="1975418"/>
            <a:ext cx="367261" cy="367261"/>
            <a:chOff x="-65145700" y="3727425"/>
            <a:chExt cx="317425" cy="317425"/>
          </a:xfrm>
        </p:grpSpPr>
        <p:sp>
          <p:nvSpPr>
            <p:cNvPr id="10510" name="Google Shape;10510;p13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3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131"/>
          <p:cNvGrpSpPr/>
          <p:nvPr/>
        </p:nvGrpSpPr>
        <p:grpSpPr>
          <a:xfrm>
            <a:off x="853201" y="2404333"/>
            <a:ext cx="360868" cy="367261"/>
            <a:chOff x="-65144125" y="4094450"/>
            <a:chExt cx="311900" cy="317425"/>
          </a:xfrm>
        </p:grpSpPr>
        <p:sp>
          <p:nvSpPr>
            <p:cNvPr id="10513" name="Google Shape;10513;p13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3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3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6" name="Google Shape;10516;p131"/>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7" name="Google Shape;10517;p131"/>
          <p:cNvGrpSpPr/>
          <p:nvPr/>
        </p:nvGrpSpPr>
        <p:grpSpPr>
          <a:xfrm>
            <a:off x="3056770" y="1975028"/>
            <a:ext cx="370645" cy="368042"/>
            <a:chOff x="-63250675" y="3744075"/>
            <a:chExt cx="320350" cy="318100"/>
          </a:xfrm>
        </p:grpSpPr>
        <p:sp>
          <p:nvSpPr>
            <p:cNvPr id="10518" name="Google Shape;10518;p13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3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3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131"/>
          <p:cNvGrpSpPr/>
          <p:nvPr/>
        </p:nvGrpSpPr>
        <p:grpSpPr>
          <a:xfrm>
            <a:off x="3058462" y="2404333"/>
            <a:ext cx="367261" cy="367261"/>
            <a:chOff x="-63250675" y="4110200"/>
            <a:chExt cx="317425" cy="317425"/>
          </a:xfrm>
        </p:grpSpPr>
        <p:sp>
          <p:nvSpPr>
            <p:cNvPr id="10522" name="Google Shape;10522;p13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3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3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3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3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3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3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3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3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131"/>
          <p:cNvGrpSpPr/>
          <p:nvPr/>
        </p:nvGrpSpPr>
        <p:grpSpPr>
          <a:xfrm>
            <a:off x="1737509" y="2901428"/>
            <a:ext cx="359075" cy="358844"/>
            <a:chOff x="-61351725" y="3372400"/>
            <a:chExt cx="310350" cy="310150"/>
          </a:xfrm>
        </p:grpSpPr>
        <p:sp>
          <p:nvSpPr>
            <p:cNvPr id="10532" name="Google Shape;10532;p13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3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3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131"/>
          <p:cNvGrpSpPr/>
          <p:nvPr/>
        </p:nvGrpSpPr>
        <p:grpSpPr>
          <a:xfrm>
            <a:off x="1733864" y="3364484"/>
            <a:ext cx="366364" cy="333534"/>
            <a:chOff x="-61354875" y="3751050"/>
            <a:chExt cx="316650" cy="288275"/>
          </a:xfrm>
        </p:grpSpPr>
        <p:sp>
          <p:nvSpPr>
            <p:cNvPr id="10536" name="Google Shape;10536;p13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3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3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131"/>
          <p:cNvGrpSpPr/>
          <p:nvPr/>
        </p:nvGrpSpPr>
        <p:grpSpPr>
          <a:xfrm>
            <a:off x="1733864" y="3806124"/>
            <a:ext cx="366364" cy="367290"/>
            <a:chOff x="-61354875" y="4101525"/>
            <a:chExt cx="316650" cy="317450"/>
          </a:xfrm>
        </p:grpSpPr>
        <p:sp>
          <p:nvSpPr>
            <p:cNvPr id="10540" name="Google Shape;10540;p13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3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131"/>
          <p:cNvGrpSpPr/>
          <p:nvPr/>
        </p:nvGrpSpPr>
        <p:grpSpPr>
          <a:xfrm>
            <a:off x="3950299" y="2898000"/>
            <a:ext cx="368157" cy="365699"/>
            <a:chOff x="-59470075" y="3308975"/>
            <a:chExt cx="318200" cy="316075"/>
          </a:xfrm>
        </p:grpSpPr>
        <p:sp>
          <p:nvSpPr>
            <p:cNvPr id="10543" name="Google Shape;10543;p13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3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3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3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3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3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3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3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3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131"/>
          <p:cNvGrpSpPr/>
          <p:nvPr/>
        </p:nvGrpSpPr>
        <p:grpSpPr>
          <a:xfrm>
            <a:off x="1295729" y="1533705"/>
            <a:ext cx="367261" cy="364686"/>
            <a:chOff x="-64781025" y="3361050"/>
            <a:chExt cx="317425" cy="315200"/>
          </a:xfrm>
        </p:grpSpPr>
        <p:sp>
          <p:nvSpPr>
            <p:cNvPr id="10553" name="Google Shape;10553;p13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3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3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3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7" name="Google Shape;10557;p131"/>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31"/>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31"/>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0" name="Google Shape;10560;p131"/>
          <p:cNvGrpSpPr/>
          <p:nvPr/>
        </p:nvGrpSpPr>
        <p:grpSpPr>
          <a:xfrm>
            <a:off x="3500129" y="1975144"/>
            <a:ext cx="382765" cy="367810"/>
            <a:chOff x="-62890750" y="3747425"/>
            <a:chExt cx="330825" cy="317900"/>
          </a:xfrm>
        </p:grpSpPr>
        <p:sp>
          <p:nvSpPr>
            <p:cNvPr id="10561" name="Google Shape;10561;p13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3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3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3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3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3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3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3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3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3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3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3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3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3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131"/>
          <p:cNvGrpSpPr/>
          <p:nvPr/>
        </p:nvGrpSpPr>
        <p:grpSpPr>
          <a:xfrm>
            <a:off x="3507881" y="2404781"/>
            <a:ext cx="367261" cy="366364"/>
            <a:chOff x="-62884425" y="4111775"/>
            <a:chExt cx="317425" cy="316650"/>
          </a:xfrm>
        </p:grpSpPr>
        <p:sp>
          <p:nvSpPr>
            <p:cNvPr id="10576" name="Google Shape;10576;p13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3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31"/>
          <p:cNvGrpSpPr/>
          <p:nvPr/>
        </p:nvGrpSpPr>
        <p:grpSpPr>
          <a:xfrm>
            <a:off x="2180515" y="2900850"/>
            <a:ext cx="365438" cy="360001"/>
            <a:chOff x="-60991775" y="3376900"/>
            <a:chExt cx="315850" cy="311150"/>
          </a:xfrm>
        </p:grpSpPr>
        <p:sp>
          <p:nvSpPr>
            <p:cNvPr id="10579" name="Google Shape;10579;p13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3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3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131"/>
          <p:cNvGrpSpPr/>
          <p:nvPr/>
        </p:nvGrpSpPr>
        <p:grpSpPr>
          <a:xfrm>
            <a:off x="2180052" y="3351714"/>
            <a:ext cx="366364" cy="359075"/>
            <a:chOff x="-60988625" y="3740800"/>
            <a:chExt cx="316650" cy="310350"/>
          </a:xfrm>
        </p:grpSpPr>
        <p:sp>
          <p:nvSpPr>
            <p:cNvPr id="10583" name="Google Shape;10583;p13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3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3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131"/>
          <p:cNvGrpSpPr/>
          <p:nvPr/>
        </p:nvGrpSpPr>
        <p:grpSpPr>
          <a:xfrm>
            <a:off x="2180052" y="3807165"/>
            <a:ext cx="366364" cy="365207"/>
            <a:chOff x="-60987850" y="4100950"/>
            <a:chExt cx="316650" cy="315650"/>
          </a:xfrm>
        </p:grpSpPr>
        <p:sp>
          <p:nvSpPr>
            <p:cNvPr id="10587" name="Google Shape;10587;p13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3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3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3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3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131"/>
          <p:cNvGrpSpPr/>
          <p:nvPr/>
        </p:nvGrpSpPr>
        <p:grpSpPr>
          <a:xfrm>
            <a:off x="3949836" y="3352625"/>
            <a:ext cx="369083" cy="357253"/>
            <a:chOff x="-59447250" y="3706150"/>
            <a:chExt cx="319000" cy="308775"/>
          </a:xfrm>
        </p:grpSpPr>
        <p:sp>
          <p:nvSpPr>
            <p:cNvPr id="10593" name="Google Shape;10593;p13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3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3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3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131"/>
          <p:cNvGrpSpPr/>
          <p:nvPr/>
        </p:nvGrpSpPr>
        <p:grpSpPr>
          <a:xfrm>
            <a:off x="1738564" y="1545199"/>
            <a:ext cx="368186" cy="364224"/>
            <a:chOff x="-64406125" y="3362225"/>
            <a:chExt cx="318225" cy="314800"/>
          </a:xfrm>
        </p:grpSpPr>
        <p:sp>
          <p:nvSpPr>
            <p:cNvPr id="10598" name="Google Shape;10598;p13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3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0" name="Google Shape;10600;p131"/>
          <p:cNvSpPr/>
          <p:nvPr/>
        </p:nvSpPr>
        <p:spPr>
          <a:xfrm>
            <a:off x="1801771" y="1986663"/>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1" name="Google Shape;10601;p131"/>
          <p:cNvGrpSpPr/>
          <p:nvPr/>
        </p:nvGrpSpPr>
        <p:grpSpPr>
          <a:xfrm>
            <a:off x="1739027" y="2416044"/>
            <a:ext cx="367261" cy="366364"/>
            <a:chOff x="-64410850" y="4094450"/>
            <a:chExt cx="317425" cy="316650"/>
          </a:xfrm>
        </p:grpSpPr>
        <p:sp>
          <p:nvSpPr>
            <p:cNvPr id="10602" name="Google Shape;10602;p13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3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3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5" name="Google Shape;10605;p131"/>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6" name="Google Shape;10606;p131"/>
          <p:cNvGrpSpPr/>
          <p:nvPr/>
        </p:nvGrpSpPr>
        <p:grpSpPr>
          <a:xfrm>
            <a:off x="3960575" y="1974854"/>
            <a:ext cx="365467" cy="368389"/>
            <a:chOff x="-62516625" y="3743175"/>
            <a:chExt cx="315875" cy="318400"/>
          </a:xfrm>
        </p:grpSpPr>
        <p:sp>
          <p:nvSpPr>
            <p:cNvPr id="10607" name="Google Shape;10607;p13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3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131"/>
          <p:cNvGrpSpPr/>
          <p:nvPr/>
        </p:nvGrpSpPr>
        <p:grpSpPr>
          <a:xfrm>
            <a:off x="3967415" y="2424826"/>
            <a:ext cx="351786" cy="326274"/>
            <a:chOff x="-62511900" y="4129100"/>
            <a:chExt cx="304050" cy="282000"/>
          </a:xfrm>
        </p:grpSpPr>
        <p:sp>
          <p:nvSpPr>
            <p:cNvPr id="10610" name="Google Shape;10610;p13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3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3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3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3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131"/>
          <p:cNvGrpSpPr/>
          <p:nvPr/>
        </p:nvGrpSpPr>
        <p:grpSpPr>
          <a:xfrm>
            <a:off x="2645537" y="2897220"/>
            <a:ext cx="310770" cy="367261"/>
            <a:chOff x="-60597975" y="3367475"/>
            <a:chExt cx="268600" cy="317425"/>
          </a:xfrm>
        </p:grpSpPr>
        <p:sp>
          <p:nvSpPr>
            <p:cNvPr id="10616" name="Google Shape;10616;p13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3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3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3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3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1" name="Google Shape;10621;p131"/>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2" name="Google Shape;10622;p131"/>
          <p:cNvGrpSpPr/>
          <p:nvPr/>
        </p:nvGrpSpPr>
        <p:grpSpPr>
          <a:xfrm>
            <a:off x="2617740" y="3858536"/>
            <a:ext cx="366364" cy="262465"/>
            <a:chOff x="-60621600" y="4145650"/>
            <a:chExt cx="316650" cy="226850"/>
          </a:xfrm>
        </p:grpSpPr>
        <p:sp>
          <p:nvSpPr>
            <p:cNvPr id="10623" name="Google Shape;10623;p13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3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3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131"/>
          <p:cNvGrpSpPr/>
          <p:nvPr/>
        </p:nvGrpSpPr>
        <p:grpSpPr>
          <a:xfrm>
            <a:off x="3954392" y="3807035"/>
            <a:ext cx="359972" cy="365467"/>
            <a:chOff x="-59400775" y="4084200"/>
            <a:chExt cx="311125" cy="315875"/>
          </a:xfrm>
        </p:grpSpPr>
        <p:sp>
          <p:nvSpPr>
            <p:cNvPr id="10627" name="Google Shape;10627;p13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3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3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3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3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3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131"/>
          <p:cNvGrpSpPr/>
          <p:nvPr/>
        </p:nvGrpSpPr>
        <p:grpSpPr>
          <a:xfrm>
            <a:off x="2178486" y="1532866"/>
            <a:ext cx="365438" cy="366364"/>
            <a:chOff x="-64044600" y="3360375"/>
            <a:chExt cx="315850" cy="316650"/>
          </a:xfrm>
        </p:grpSpPr>
        <p:sp>
          <p:nvSpPr>
            <p:cNvPr id="10634" name="Google Shape;10634;p13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3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3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131"/>
          <p:cNvGrpSpPr/>
          <p:nvPr/>
        </p:nvGrpSpPr>
        <p:grpSpPr>
          <a:xfrm>
            <a:off x="2204909" y="1975418"/>
            <a:ext cx="312592" cy="367261"/>
            <a:chOff x="-64022550" y="3727425"/>
            <a:chExt cx="270175" cy="317425"/>
          </a:xfrm>
        </p:grpSpPr>
        <p:sp>
          <p:nvSpPr>
            <p:cNvPr id="10638" name="Google Shape;10638;p13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3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3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131"/>
          <p:cNvGrpSpPr/>
          <p:nvPr/>
        </p:nvGrpSpPr>
        <p:grpSpPr>
          <a:xfrm>
            <a:off x="2229047" y="2404318"/>
            <a:ext cx="264317" cy="367290"/>
            <a:chOff x="-64001300" y="4093650"/>
            <a:chExt cx="228450" cy="317450"/>
          </a:xfrm>
        </p:grpSpPr>
        <p:sp>
          <p:nvSpPr>
            <p:cNvPr id="10642" name="Google Shape;10642;p13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3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3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3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31"/>
          <p:cNvGrpSpPr/>
          <p:nvPr/>
        </p:nvGrpSpPr>
        <p:grpSpPr>
          <a:xfrm>
            <a:off x="848051" y="2897610"/>
            <a:ext cx="359972" cy="366480"/>
            <a:chOff x="-62148800" y="3377700"/>
            <a:chExt cx="311125" cy="316750"/>
          </a:xfrm>
        </p:grpSpPr>
        <p:sp>
          <p:nvSpPr>
            <p:cNvPr id="10647" name="Google Shape;10647;p13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3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131"/>
          <p:cNvGrpSpPr/>
          <p:nvPr/>
        </p:nvGrpSpPr>
        <p:grpSpPr>
          <a:xfrm>
            <a:off x="843958" y="3347607"/>
            <a:ext cx="368157" cy="367290"/>
            <a:chOff x="-62154300" y="3743950"/>
            <a:chExt cx="318200" cy="317450"/>
          </a:xfrm>
        </p:grpSpPr>
        <p:sp>
          <p:nvSpPr>
            <p:cNvPr id="10650" name="Google Shape;10650;p13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3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131"/>
          <p:cNvGrpSpPr/>
          <p:nvPr/>
        </p:nvGrpSpPr>
        <p:grpSpPr>
          <a:xfrm>
            <a:off x="843944" y="3806587"/>
            <a:ext cx="368186" cy="366364"/>
            <a:chOff x="-62151950" y="4111775"/>
            <a:chExt cx="318225" cy="316650"/>
          </a:xfrm>
        </p:grpSpPr>
        <p:sp>
          <p:nvSpPr>
            <p:cNvPr id="10653" name="Google Shape;10653;p13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3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3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3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131"/>
          <p:cNvGrpSpPr/>
          <p:nvPr/>
        </p:nvGrpSpPr>
        <p:grpSpPr>
          <a:xfrm>
            <a:off x="3062568" y="2897133"/>
            <a:ext cx="368157" cy="367434"/>
            <a:chOff x="-60254550" y="3367325"/>
            <a:chExt cx="318200" cy="317575"/>
          </a:xfrm>
        </p:grpSpPr>
        <p:sp>
          <p:nvSpPr>
            <p:cNvPr id="10658" name="Google Shape;10658;p13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3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3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3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131"/>
          <p:cNvGrpSpPr/>
          <p:nvPr/>
        </p:nvGrpSpPr>
        <p:grpSpPr>
          <a:xfrm>
            <a:off x="3063465" y="3348127"/>
            <a:ext cx="366364" cy="366248"/>
            <a:chOff x="-60255350" y="3733825"/>
            <a:chExt cx="316650" cy="316550"/>
          </a:xfrm>
        </p:grpSpPr>
        <p:sp>
          <p:nvSpPr>
            <p:cNvPr id="10663" name="Google Shape;10663;p13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3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3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3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3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3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3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131"/>
          <p:cNvGrpSpPr/>
          <p:nvPr/>
        </p:nvGrpSpPr>
        <p:grpSpPr>
          <a:xfrm>
            <a:off x="3091262" y="3807035"/>
            <a:ext cx="310770" cy="365467"/>
            <a:chOff x="-60232500" y="4101525"/>
            <a:chExt cx="268600" cy="315875"/>
          </a:xfrm>
        </p:grpSpPr>
        <p:sp>
          <p:nvSpPr>
            <p:cNvPr id="10671" name="Google Shape;10671;p13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3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3" name="Google Shape;10673;p131"/>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4" name="Google Shape;10674;p131"/>
          <p:cNvGrpSpPr/>
          <p:nvPr/>
        </p:nvGrpSpPr>
        <p:grpSpPr>
          <a:xfrm>
            <a:off x="2624262" y="1532866"/>
            <a:ext cx="368186" cy="366364"/>
            <a:chOff x="-63679950" y="3360375"/>
            <a:chExt cx="318225" cy="316650"/>
          </a:xfrm>
        </p:grpSpPr>
        <p:sp>
          <p:nvSpPr>
            <p:cNvPr id="10675" name="Google Shape;10675;p13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3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3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3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9" name="Google Shape;10679;p131"/>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0" name="Google Shape;10680;p131"/>
          <p:cNvGrpSpPr/>
          <p:nvPr/>
        </p:nvGrpSpPr>
        <p:grpSpPr>
          <a:xfrm>
            <a:off x="2622889" y="2404203"/>
            <a:ext cx="370934" cy="367521"/>
            <a:chOff x="-63679950" y="4093450"/>
            <a:chExt cx="320600" cy="317650"/>
          </a:xfrm>
        </p:grpSpPr>
        <p:sp>
          <p:nvSpPr>
            <p:cNvPr id="10681" name="Google Shape;10681;p13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3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3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131"/>
          <p:cNvGrpSpPr/>
          <p:nvPr/>
        </p:nvGrpSpPr>
        <p:grpSpPr>
          <a:xfrm>
            <a:off x="1283006" y="2897205"/>
            <a:ext cx="366364" cy="367290"/>
            <a:chOff x="-61784125" y="3377700"/>
            <a:chExt cx="316650" cy="317450"/>
          </a:xfrm>
        </p:grpSpPr>
        <p:sp>
          <p:nvSpPr>
            <p:cNvPr id="10685" name="Google Shape;10685;p13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3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3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3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3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3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3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131"/>
          <p:cNvGrpSpPr/>
          <p:nvPr/>
        </p:nvGrpSpPr>
        <p:grpSpPr>
          <a:xfrm>
            <a:off x="1283006" y="3347607"/>
            <a:ext cx="366364" cy="367290"/>
            <a:chOff x="-61783350" y="3743950"/>
            <a:chExt cx="316650" cy="317450"/>
          </a:xfrm>
        </p:grpSpPr>
        <p:sp>
          <p:nvSpPr>
            <p:cNvPr id="10693" name="Google Shape;10693;p13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3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5" name="Google Shape;10695;p131"/>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31"/>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31"/>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8" name="Google Shape;10698;p131"/>
          <p:cNvGrpSpPr/>
          <p:nvPr/>
        </p:nvGrpSpPr>
        <p:grpSpPr>
          <a:xfrm>
            <a:off x="3504430" y="3807440"/>
            <a:ext cx="369112" cy="364657"/>
            <a:chOff x="-59869425" y="4102225"/>
            <a:chExt cx="319025" cy="315175"/>
          </a:xfrm>
        </p:grpSpPr>
        <p:sp>
          <p:nvSpPr>
            <p:cNvPr id="10699" name="Google Shape;10699;p13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3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3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3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131"/>
          <p:cNvGrpSpPr/>
          <p:nvPr/>
        </p:nvGrpSpPr>
        <p:grpSpPr>
          <a:xfrm>
            <a:off x="2623233" y="4276262"/>
            <a:ext cx="366364" cy="365467"/>
            <a:chOff x="-59029025" y="3711650"/>
            <a:chExt cx="316650" cy="315875"/>
          </a:xfrm>
        </p:grpSpPr>
        <p:sp>
          <p:nvSpPr>
            <p:cNvPr id="10704" name="Google Shape;10704;p13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3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3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3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3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3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3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131"/>
          <p:cNvGrpSpPr/>
          <p:nvPr/>
        </p:nvGrpSpPr>
        <p:grpSpPr>
          <a:xfrm>
            <a:off x="4859311" y="1532317"/>
            <a:ext cx="351940" cy="348188"/>
            <a:chOff x="581525" y="3254850"/>
            <a:chExt cx="297750" cy="294575"/>
          </a:xfrm>
        </p:grpSpPr>
        <p:sp>
          <p:nvSpPr>
            <p:cNvPr id="10712" name="Google Shape;10712;p13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3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3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131"/>
          <p:cNvGrpSpPr/>
          <p:nvPr/>
        </p:nvGrpSpPr>
        <p:grpSpPr>
          <a:xfrm>
            <a:off x="4858380" y="1971253"/>
            <a:ext cx="353802" cy="351497"/>
            <a:chOff x="580725" y="3617925"/>
            <a:chExt cx="299325" cy="297375"/>
          </a:xfrm>
        </p:grpSpPr>
        <p:sp>
          <p:nvSpPr>
            <p:cNvPr id="10716" name="Google Shape;10716;p13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3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3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3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3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131"/>
          <p:cNvGrpSpPr/>
          <p:nvPr/>
        </p:nvGrpSpPr>
        <p:grpSpPr>
          <a:xfrm>
            <a:off x="4860242" y="2418443"/>
            <a:ext cx="350079" cy="350079"/>
            <a:chOff x="583100" y="3982600"/>
            <a:chExt cx="296175" cy="296175"/>
          </a:xfrm>
        </p:grpSpPr>
        <p:sp>
          <p:nvSpPr>
            <p:cNvPr id="10722" name="Google Shape;10722;p13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3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3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3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3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3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3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31"/>
          <p:cNvGrpSpPr/>
          <p:nvPr/>
        </p:nvGrpSpPr>
        <p:grpSpPr>
          <a:xfrm>
            <a:off x="7092856" y="1532067"/>
            <a:ext cx="307231" cy="348690"/>
            <a:chOff x="2423775" y="3226875"/>
            <a:chExt cx="259925" cy="295000"/>
          </a:xfrm>
        </p:grpSpPr>
        <p:sp>
          <p:nvSpPr>
            <p:cNvPr id="10730" name="Google Shape;10730;p13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3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3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131"/>
          <p:cNvGrpSpPr/>
          <p:nvPr/>
        </p:nvGrpSpPr>
        <p:grpSpPr>
          <a:xfrm>
            <a:off x="7070043" y="1973352"/>
            <a:ext cx="352857" cy="347301"/>
            <a:chOff x="2404875" y="3592725"/>
            <a:chExt cx="298525" cy="293825"/>
          </a:xfrm>
        </p:grpSpPr>
        <p:sp>
          <p:nvSpPr>
            <p:cNvPr id="10734" name="Google Shape;10734;p13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3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3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131"/>
          <p:cNvGrpSpPr/>
          <p:nvPr/>
        </p:nvGrpSpPr>
        <p:grpSpPr>
          <a:xfrm>
            <a:off x="7070974" y="2418917"/>
            <a:ext cx="350995" cy="349133"/>
            <a:chOff x="2404875" y="3955825"/>
            <a:chExt cx="296950" cy="295375"/>
          </a:xfrm>
        </p:grpSpPr>
        <p:sp>
          <p:nvSpPr>
            <p:cNvPr id="10738" name="Google Shape;10738;p13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3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3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3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131"/>
          <p:cNvGrpSpPr/>
          <p:nvPr/>
        </p:nvGrpSpPr>
        <p:grpSpPr>
          <a:xfrm>
            <a:off x="5764954" y="2883111"/>
            <a:ext cx="349163" cy="350079"/>
            <a:chOff x="4263650" y="3235150"/>
            <a:chExt cx="295400" cy="296175"/>
          </a:xfrm>
        </p:grpSpPr>
        <p:sp>
          <p:nvSpPr>
            <p:cNvPr id="10743" name="Google Shape;10743;p13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3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3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3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3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131"/>
          <p:cNvGrpSpPr/>
          <p:nvPr/>
        </p:nvGrpSpPr>
        <p:grpSpPr>
          <a:xfrm>
            <a:off x="5762634" y="3342272"/>
            <a:ext cx="353802" cy="327739"/>
            <a:chOff x="4266025" y="3609275"/>
            <a:chExt cx="299325" cy="277275"/>
          </a:xfrm>
        </p:grpSpPr>
        <p:sp>
          <p:nvSpPr>
            <p:cNvPr id="10749" name="Google Shape;10749;p13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3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131"/>
          <p:cNvGrpSpPr/>
          <p:nvPr/>
        </p:nvGrpSpPr>
        <p:grpSpPr>
          <a:xfrm>
            <a:off x="5763092" y="3807659"/>
            <a:ext cx="352886" cy="349133"/>
            <a:chOff x="4263650" y="3963700"/>
            <a:chExt cx="298550" cy="295375"/>
          </a:xfrm>
        </p:grpSpPr>
        <p:sp>
          <p:nvSpPr>
            <p:cNvPr id="10752" name="Google Shape;10752;p13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3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3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3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3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3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3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131"/>
          <p:cNvGrpSpPr/>
          <p:nvPr/>
        </p:nvGrpSpPr>
        <p:grpSpPr>
          <a:xfrm>
            <a:off x="8041429" y="2883111"/>
            <a:ext cx="226264" cy="350079"/>
            <a:chOff x="6164975" y="3211525"/>
            <a:chExt cx="191425" cy="296175"/>
          </a:xfrm>
        </p:grpSpPr>
        <p:sp>
          <p:nvSpPr>
            <p:cNvPr id="10760" name="Google Shape;10760;p13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3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3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3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3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3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3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131"/>
          <p:cNvGrpSpPr/>
          <p:nvPr/>
        </p:nvGrpSpPr>
        <p:grpSpPr>
          <a:xfrm>
            <a:off x="5303466" y="1531387"/>
            <a:ext cx="352886" cy="350049"/>
            <a:chOff x="946175" y="3253275"/>
            <a:chExt cx="298550" cy="296150"/>
          </a:xfrm>
        </p:grpSpPr>
        <p:sp>
          <p:nvSpPr>
            <p:cNvPr id="10768" name="Google Shape;10768;p13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3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3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3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3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131"/>
          <p:cNvGrpSpPr/>
          <p:nvPr/>
        </p:nvGrpSpPr>
        <p:grpSpPr>
          <a:xfrm>
            <a:off x="5304397" y="1973351"/>
            <a:ext cx="351024" cy="347301"/>
            <a:chOff x="946175" y="3619500"/>
            <a:chExt cx="296975" cy="293825"/>
          </a:xfrm>
        </p:grpSpPr>
        <p:sp>
          <p:nvSpPr>
            <p:cNvPr id="10774" name="Google Shape;10774;p13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3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3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3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3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3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131"/>
          <p:cNvGrpSpPr/>
          <p:nvPr/>
        </p:nvGrpSpPr>
        <p:grpSpPr>
          <a:xfrm>
            <a:off x="5303939" y="2417985"/>
            <a:ext cx="351940" cy="350995"/>
            <a:chOff x="944600" y="3981825"/>
            <a:chExt cx="297750" cy="296950"/>
          </a:xfrm>
        </p:grpSpPr>
        <p:sp>
          <p:nvSpPr>
            <p:cNvPr id="10781" name="Google Shape;10781;p13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3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3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3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131"/>
          <p:cNvGrpSpPr/>
          <p:nvPr/>
        </p:nvGrpSpPr>
        <p:grpSpPr>
          <a:xfrm>
            <a:off x="7520875" y="1531845"/>
            <a:ext cx="350079" cy="349133"/>
            <a:chOff x="2768750" y="3227275"/>
            <a:chExt cx="296175" cy="295375"/>
          </a:xfrm>
        </p:grpSpPr>
        <p:sp>
          <p:nvSpPr>
            <p:cNvPr id="10786" name="Google Shape;10786;p13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3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3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3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3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3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3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3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131"/>
          <p:cNvGrpSpPr/>
          <p:nvPr/>
        </p:nvGrpSpPr>
        <p:grpSpPr>
          <a:xfrm>
            <a:off x="7541826" y="1972717"/>
            <a:ext cx="308177" cy="348572"/>
            <a:chOff x="2786075" y="3591800"/>
            <a:chExt cx="260725" cy="294900"/>
          </a:xfrm>
        </p:grpSpPr>
        <p:sp>
          <p:nvSpPr>
            <p:cNvPr id="10795" name="Google Shape;10795;p13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3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3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3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3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131"/>
          <p:cNvGrpSpPr/>
          <p:nvPr/>
        </p:nvGrpSpPr>
        <p:grpSpPr>
          <a:xfrm>
            <a:off x="7582324" y="2418444"/>
            <a:ext cx="227180" cy="350079"/>
            <a:chOff x="2819150" y="3955025"/>
            <a:chExt cx="192200" cy="296175"/>
          </a:xfrm>
        </p:grpSpPr>
        <p:sp>
          <p:nvSpPr>
            <p:cNvPr id="10801" name="Google Shape;10801;p13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3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3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3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131"/>
          <p:cNvGrpSpPr/>
          <p:nvPr/>
        </p:nvGrpSpPr>
        <p:grpSpPr>
          <a:xfrm>
            <a:off x="6206097" y="2884042"/>
            <a:ext cx="349133" cy="348217"/>
            <a:chOff x="4629125" y="3235150"/>
            <a:chExt cx="295375" cy="294600"/>
          </a:xfrm>
        </p:grpSpPr>
        <p:sp>
          <p:nvSpPr>
            <p:cNvPr id="10806" name="Google Shape;10806;p13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3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3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3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3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131"/>
          <p:cNvGrpSpPr/>
          <p:nvPr/>
        </p:nvGrpSpPr>
        <p:grpSpPr>
          <a:xfrm>
            <a:off x="6206082" y="3331575"/>
            <a:ext cx="349163" cy="349133"/>
            <a:chOff x="4628325" y="3599825"/>
            <a:chExt cx="295400" cy="295375"/>
          </a:xfrm>
        </p:grpSpPr>
        <p:sp>
          <p:nvSpPr>
            <p:cNvPr id="10812" name="Google Shape;10812;p13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3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3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3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3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3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3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3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3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3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3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3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131"/>
          <p:cNvGrpSpPr/>
          <p:nvPr/>
        </p:nvGrpSpPr>
        <p:grpSpPr>
          <a:xfrm>
            <a:off x="6227033" y="3807186"/>
            <a:ext cx="307261" cy="350079"/>
            <a:chOff x="4645650" y="3962900"/>
            <a:chExt cx="259950" cy="296175"/>
          </a:xfrm>
        </p:grpSpPr>
        <p:sp>
          <p:nvSpPr>
            <p:cNvPr id="10825" name="Google Shape;10825;p13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3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3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3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3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3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131"/>
          <p:cNvGrpSpPr/>
          <p:nvPr/>
        </p:nvGrpSpPr>
        <p:grpSpPr>
          <a:xfrm>
            <a:off x="7979994" y="3332048"/>
            <a:ext cx="349133" cy="348188"/>
            <a:chOff x="6143725" y="3582500"/>
            <a:chExt cx="295375" cy="294575"/>
          </a:xfrm>
        </p:grpSpPr>
        <p:sp>
          <p:nvSpPr>
            <p:cNvPr id="10832" name="Google Shape;10832;p13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3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3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3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3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3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3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131"/>
          <p:cNvGrpSpPr/>
          <p:nvPr/>
        </p:nvGrpSpPr>
        <p:grpSpPr>
          <a:xfrm>
            <a:off x="5748820" y="1531387"/>
            <a:ext cx="350995" cy="350049"/>
            <a:chOff x="1310075" y="3253275"/>
            <a:chExt cx="296950" cy="296150"/>
          </a:xfrm>
        </p:grpSpPr>
        <p:sp>
          <p:nvSpPr>
            <p:cNvPr id="10840" name="Google Shape;10840;p13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3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3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3" name="Google Shape;10843;p131"/>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4" name="Google Shape;10844;p131"/>
          <p:cNvGrpSpPr/>
          <p:nvPr/>
        </p:nvGrpSpPr>
        <p:grpSpPr>
          <a:xfrm>
            <a:off x="5748347" y="2417646"/>
            <a:ext cx="351941" cy="351675"/>
            <a:chOff x="1310075" y="3980250"/>
            <a:chExt cx="297750" cy="297525"/>
          </a:xfrm>
        </p:grpSpPr>
        <p:sp>
          <p:nvSpPr>
            <p:cNvPr id="10845" name="Google Shape;10845;p13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3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3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3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131"/>
          <p:cNvGrpSpPr/>
          <p:nvPr/>
        </p:nvGrpSpPr>
        <p:grpSpPr>
          <a:xfrm>
            <a:off x="8013136" y="1531845"/>
            <a:ext cx="266305" cy="349133"/>
            <a:chOff x="3167275" y="3227275"/>
            <a:chExt cx="225300" cy="295375"/>
          </a:xfrm>
        </p:grpSpPr>
        <p:sp>
          <p:nvSpPr>
            <p:cNvPr id="10850" name="Google Shape;10850;p13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3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3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3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3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5" name="Google Shape;10855;p131"/>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6" name="Google Shape;10856;p131"/>
          <p:cNvGrpSpPr/>
          <p:nvPr/>
        </p:nvGrpSpPr>
        <p:grpSpPr>
          <a:xfrm>
            <a:off x="7970318" y="2418902"/>
            <a:ext cx="351940" cy="349163"/>
            <a:chOff x="3133425" y="3955025"/>
            <a:chExt cx="297750" cy="295400"/>
          </a:xfrm>
        </p:grpSpPr>
        <p:sp>
          <p:nvSpPr>
            <p:cNvPr id="10857" name="Google Shape;10857;p13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3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3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131"/>
          <p:cNvGrpSpPr/>
          <p:nvPr/>
        </p:nvGrpSpPr>
        <p:grpSpPr>
          <a:xfrm>
            <a:off x="6650491" y="2882490"/>
            <a:ext cx="350079" cy="351320"/>
            <a:chOff x="4991425" y="3234750"/>
            <a:chExt cx="296175" cy="297225"/>
          </a:xfrm>
        </p:grpSpPr>
        <p:sp>
          <p:nvSpPr>
            <p:cNvPr id="10861" name="Google Shape;10861;p13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3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3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3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3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3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131"/>
          <p:cNvGrpSpPr/>
          <p:nvPr/>
        </p:nvGrpSpPr>
        <p:grpSpPr>
          <a:xfrm>
            <a:off x="6650491" y="3352053"/>
            <a:ext cx="350079" cy="308177"/>
            <a:chOff x="4991425" y="3617150"/>
            <a:chExt cx="296175" cy="260725"/>
          </a:xfrm>
        </p:grpSpPr>
        <p:sp>
          <p:nvSpPr>
            <p:cNvPr id="10868" name="Google Shape;10868;p13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3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3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3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3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3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3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131"/>
          <p:cNvGrpSpPr/>
          <p:nvPr/>
        </p:nvGrpSpPr>
        <p:grpSpPr>
          <a:xfrm>
            <a:off x="6727764" y="3807644"/>
            <a:ext cx="195532" cy="349163"/>
            <a:chOff x="5056800" y="3962900"/>
            <a:chExt cx="165425" cy="295400"/>
          </a:xfrm>
        </p:grpSpPr>
        <p:sp>
          <p:nvSpPr>
            <p:cNvPr id="10876" name="Google Shape;10876;p13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3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3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131"/>
          <p:cNvGrpSpPr/>
          <p:nvPr/>
        </p:nvGrpSpPr>
        <p:grpSpPr>
          <a:xfrm>
            <a:off x="7979062" y="3807660"/>
            <a:ext cx="350995" cy="349133"/>
            <a:chOff x="6168925" y="3936925"/>
            <a:chExt cx="296950" cy="295375"/>
          </a:xfrm>
        </p:grpSpPr>
        <p:sp>
          <p:nvSpPr>
            <p:cNvPr id="10880" name="Google Shape;10880;p13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3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3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3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3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3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131"/>
          <p:cNvGrpSpPr/>
          <p:nvPr/>
        </p:nvGrpSpPr>
        <p:grpSpPr>
          <a:xfrm>
            <a:off x="6192756" y="1531845"/>
            <a:ext cx="348188" cy="349133"/>
            <a:chOff x="1674750" y="3254050"/>
            <a:chExt cx="294575" cy="295375"/>
          </a:xfrm>
        </p:grpSpPr>
        <p:sp>
          <p:nvSpPr>
            <p:cNvPr id="10887" name="Google Shape;10887;p13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3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3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131"/>
          <p:cNvGrpSpPr/>
          <p:nvPr/>
        </p:nvGrpSpPr>
        <p:grpSpPr>
          <a:xfrm>
            <a:off x="6207177" y="1972435"/>
            <a:ext cx="319347" cy="349133"/>
            <a:chOff x="1687350" y="3618725"/>
            <a:chExt cx="270175" cy="295375"/>
          </a:xfrm>
        </p:grpSpPr>
        <p:sp>
          <p:nvSpPr>
            <p:cNvPr id="10891" name="Google Shape;10891;p13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3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3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131"/>
          <p:cNvGrpSpPr/>
          <p:nvPr/>
        </p:nvGrpSpPr>
        <p:grpSpPr>
          <a:xfrm>
            <a:off x="6190880" y="2418916"/>
            <a:ext cx="351940" cy="349133"/>
            <a:chOff x="1672375" y="3982600"/>
            <a:chExt cx="297750" cy="295375"/>
          </a:xfrm>
        </p:grpSpPr>
        <p:sp>
          <p:nvSpPr>
            <p:cNvPr id="10895" name="Google Shape;10895;p13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3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3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131"/>
          <p:cNvGrpSpPr/>
          <p:nvPr/>
        </p:nvGrpSpPr>
        <p:grpSpPr>
          <a:xfrm>
            <a:off x="4882872" y="2883111"/>
            <a:ext cx="350079" cy="350079"/>
            <a:chOff x="3497300" y="3227275"/>
            <a:chExt cx="296175" cy="296175"/>
          </a:xfrm>
        </p:grpSpPr>
        <p:sp>
          <p:nvSpPr>
            <p:cNvPr id="10899" name="Google Shape;10899;p13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3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3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3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3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3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3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3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131"/>
          <p:cNvGrpSpPr/>
          <p:nvPr/>
        </p:nvGrpSpPr>
        <p:grpSpPr>
          <a:xfrm>
            <a:off x="4883345" y="3332506"/>
            <a:ext cx="349133" cy="347272"/>
            <a:chOff x="3497300" y="3591950"/>
            <a:chExt cx="295375" cy="293800"/>
          </a:xfrm>
        </p:grpSpPr>
        <p:sp>
          <p:nvSpPr>
            <p:cNvPr id="10908" name="Google Shape;10908;p13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3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3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3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3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3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3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3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131"/>
          <p:cNvGrpSpPr/>
          <p:nvPr/>
        </p:nvGrpSpPr>
        <p:grpSpPr>
          <a:xfrm>
            <a:off x="4883345" y="3807644"/>
            <a:ext cx="349133" cy="349163"/>
            <a:chOff x="3497300" y="3955025"/>
            <a:chExt cx="295375" cy="295400"/>
          </a:xfrm>
        </p:grpSpPr>
        <p:sp>
          <p:nvSpPr>
            <p:cNvPr id="10917" name="Google Shape;10917;p13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3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3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131"/>
          <p:cNvGrpSpPr/>
          <p:nvPr/>
        </p:nvGrpSpPr>
        <p:grpSpPr>
          <a:xfrm>
            <a:off x="7107917" y="2883835"/>
            <a:ext cx="327739" cy="348631"/>
            <a:chOff x="5364750" y="3235150"/>
            <a:chExt cx="277275" cy="294950"/>
          </a:xfrm>
        </p:grpSpPr>
        <p:sp>
          <p:nvSpPr>
            <p:cNvPr id="10921" name="Google Shape;10921;p13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3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3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3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3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3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3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3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131"/>
          <p:cNvGrpSpPr/>
          <p:nvPr/>
        </p:nvGrpSpPr>
        <p:grpSpPr>
          <a:xfrm>
            <a:off x="7096274" y="3330171"/>
            <a:ext cx="351024" cy="351940"/>
            <a:chOff x="5355300" y="3598250"/>
            <a:chExt cx="296975" cy="297750"/>
          </a:xfrm>
        </p:grpSpPr>
        <p:sp>
          <p:nvSpPr>
            <p:cNvPr id="10930" name="Google Shape;10930;p13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3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3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3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3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3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3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3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131"/>
          <p:cNvGrpSpPr/>
          <p:nvPr/>
        </p:nvGrpSpPr>
        <p:grpSpPr>
          <a:xfrm>
            <a:off x="7100470" y="3869093"/>
            <a:ext cx="342632" cy="226264"/>
            <a:chOff x="5358450" y="4015675"/>
            <a:chExt cx="289875" cy="191425"/>
          </a:xfrm>
        </p:grpSpPr>
        <p:sp>
          <p:nvSpPr>
            <p:cNvPr id="10939" name="Google Shape;10939;p13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3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3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3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131"/>
          <p:cNvGrpSpPr/>
          <p:nvPr/>
        </p:nvGrpSpPr>
        <p:grpSpPr>
          <a:xfrm>
            <a:off x="6226953" y="4251624"/>
            <a:ext cx="351024" cy="325464"/>
            <a:chOff x="6543825" y="3202075"/>
            <a:chExt cx="296975" cy="275350"/>
          </a:xfrm>
        </p:grpSpPr>
        <p:sp>
          <p:nvSpPr>
            <p:cNvPr id="10944" name="Google Shape;10944;p13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3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3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3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3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3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3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131"/>
          <p:cNvGrpSpPr/>
          <p:nvPr/>
        </p:nvGrpSpPr>
        <p:grpSpPr>
          <a:xfrm>
            <a:off x="6633934" y="1531372"/>
            <a:ext cx="350079" cy="350079"/>
            <a:chOff x="2037825" y="3254050"/>
            <a:chExt cx="296175" cy="296175"/>
          </a:xfrm>
        </p:grpSpPr>
        <p:sp>
          <p:nvSpPr>
            <p:cNvPr id="10952" name="Google Shape;10952;p13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3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3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3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3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3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131"/>
          <p:cNvGrpSpPr/>
          <p:nvPr/>
        </p:nvGrpSpPr>
        <p:grpSpPr>
          <a:xfrm>
            <a:off x="6632072" y="1972539"/>
            <a:ext cx="353802" cy="348926"/>
            <a:chOff x="2034675" y="3617925"/>
            <a:chExt cx="299325" cy="295200"/>
          </a:xfrm>
        </p:grpSpPr>
        <p:sp>
          <p:nvSpPr>
            <p:cNvPr id="10959" name="Google Shape;10959;p13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3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3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3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3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131"/>
          <p:cNvGrpSpPr/>
          <p:nvPr/>
        </p:nvGrpSpPr>
        <p:grpSpPr>
          <a:xfrm>
            <a:off x="6633934" y="2418916"/>
            <a:ext cx="350079" cy="349133"/>
            <a:chOff x="2037825" y="3981825"/>
            <a:chExt cx="296175" cy="295375"/>
          </a:xfrm>
        </p:grpSpPr>
        <p:sp>
          <p:nvSpPr>
            <p:cNvPr id="10965" name="Google Shape;10965;p13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3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3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131"/>
          <p:cNvGrpSpPr/>
          <p:nvPr/>
        </p:nvGrpSpPr>
        <p:grpSpPr>
          <a:xfrm>
            <a:off x="5318952" y="2915232"/>
            <a:ext cx="350079" cy="285837"/>
            <a:chOff x="3860400" y="3254050"/>
            <a:chExt cx="296175" cy="241825"/>
          </a:xfrm>
        </p:grpSpPr>
        <p:sp>
          <p:nvSpPr>
            <p:cNvPr id="10969" name="Google Shape;10969;p13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3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3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3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3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3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3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131"/>
          <p:cNvGrpSpPr/>
          <p:nvPr/>
        </p:nvGrpSpPr>
        <p:grpSpPr>
          <a:xfrm>
            <a:off x="5318479" y="3331102"/>
            <a:ext cx="351024" cy="350079"/>
            <a:chOff x="3859600" y="3591950"/>
            <a:chExt cx="296975" cy="296175"/>
          </a:xfrm>
        </p:grpSpPr>
        <p:sp>
          <p:nvSpPr>
            <p:cNvPr id="10977" name="Google Shape;10977;p13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3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3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131"/>
          <p:cNvGrpSpPr/>
          <p:nvPr/>
        </p:nvGrpSpPr>
        <p:grpSpPr>
          <a:xfrm>
            <a:off x="5318952" y="3807186"/>
            <a:ext cx="350079" cy="350079"/>
            <a:chOff x="3860400" y="3955025"/>
            <a:chExt cx="296175" cy="296175"/>
          </a:xfrm>
        </p:grpSpPr>
        <p:sp>
          <p:nvSpPr>
            <p:cNvPr id="10981" name="Google Shape;10981;p13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3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3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3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3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131"/>
          <p:cNvGrpSpPr/>
          <p:nvPr/>
        </p:nvGrpSpPr>
        <p:grpSpPr>
          <a:xfrm>
            <a:off x="7534167" y="2883584"/>
            <a:ext cx="355664" cy="349133"/>
            <a:chOff x="5716825" y="3235950"/>
            <a:chExt cx="300900" cy="295375"/>
          </a:xfrm>
        </p:grpSpPr>
        <p:sp>
          <p:nvSpPr>
            <p:cNvPr id="10987" name="Google Shape;10987;p13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3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3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3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131"/>
          <p:cNvGrpSpPr/>
          <p:nvPr/>
        </p:nvGrpSpPr>
        <p:grpSpPr>
          <a:xfrm>
            <a:off x="7547199" y="3342272"/>
            <a:ext cx="329601" cy="327739"/>
            <a:chOff x="5727850" y="3609275"/>
            <a:chExt cx="278850" cy="277275"/>
          </a:xfrm>
        </p:grpSpPr>
        <p:sp>
          <p:nvSpPr>
            <p:cNvPr id="10992" name="Google Shape;10992;p13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3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3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3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3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131"/>
          <p:cNvGrpSpPr/>
          <p:nvPr/>
        </p:nvGrpSpPr>
        <p:grpSpPr>
          <a:xfrm>
            <a:off x="7558383" y="3807659"/>
            <a:ext cx="307231" cy="349133"/>
            <a:chOff x="5736525" y="3963700"/>
            <a:chExt cx="259925" cy="295375"/>
          </a:xfrm>
        </p:grpSpPr>
        <p:sp>
          <p:nvSpPr>
            <p:cNvPr id="10998" name="Google Shape;10998;p13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3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3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3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3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3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3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131"/>
          <p:cNvGrpSpPr/>
          <p:nvPr/>
        </p:nvGrpSpPr>
        <p:grpSpPr>
          <a:xfrm>
            <a:off x="6649963" y="4256985"/>
            <a:ext cx="351024" cy="350079"/>
            <a:chOff x="6553275" y="3604550"/>
            <a:chExt cx="296975" cy="296175"/>
          </a:xfrm>
        </p:grpSpPr>
        <p:sp>
          <p:nvSpPr>
            <p:cNvPr id="11006" name="Google Shape;11006;p13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3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3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3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3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3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15" name="Shape 11015"/>
        <p:cNvGrpSpPr/>
        <p:nvPr/>
      </p:nvGrpSpPr>
      <p:grpSpPr>
        <a:xfrm>
          <a:off x="0" y="0"/>
          <a:ext cx="0" cy="0"/>
          <a:chOff x="0" y="0"/>
          <a:chExt cx="0" cy="0"/>
        </a:xfrm>
      </p:grpSpPr>
      <p:sp>
        <p:nvSpPr>
          <p:cNvPr id="11016" name="Google Shape;11016;p13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017" name="Google Shape;11017;p13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018" name="Google Shape;11018;p132"/>
          <p:cNvGrpSpPr/>
          <p:nvPr/>
        </p:nvGrpSpPr>
        <p:grpSpPr>
          <a:xfrm>
            <a:off x="877057" y="1532946"/>
            <a:ext cx="294401" cy="353645"/>
            <a:chOff x="-35814600" y="3202075"/>
            <a:chExt cx="242625" cy="291450"/>
          </a:xfrm>
        </p:grpSpPr>
        <p:sp>
          <p:nvSpPr>
            <p:cNvPr id="11019" name="Google Shape;11019;p13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3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3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3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3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3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3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132"/>
          <p:cNvGrpSpPr/>
          <p:nvPr/>
        </p:nvGrpSpPr>
        <p:grpSpPr>
          <a:xfrm>
            <a:off x="847435" y="1973866"/>
            <a:ext cx="353645" cy="353888"/>
            <a:chOff x="-35839800" y="3561025"/>
            <a:chExt cx="291450" cy="291650"/>
          </a:xfrm>
        </p:grpSpPr>
        <p:sp>
          <p:nvSpPr>
            <p:cNvPr id="11027" name="Google Shape;11027;p13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3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3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3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3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3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3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4" name="Google Shape;11034;p132"/>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5" name="Google Shape;11035;p132"/>
          <p:cNvGrpSpPr/>
          <p:nvPr/>
        </p:nvGrpSpPr>
        <p:grpSpPr>
          <a:xfrm>
            <a:off x="3084980" y="1532946"/>
            <a:ext cx="353645" cy="353645"/>
            <a:chOff x="-34003850" y="3227275"/>
            <a:chExt cx="291450" cy="291450"/>
          </a:xfrm>
        </p:grpSpPr>
        <p:sp>
          <p:nvSpPr>
            <p:cNvPr id="11036" name="Google Shape;11036;p13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3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3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3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3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132"/>
          <p:cNvGrpSpPr/>
          <p:nvPr/>
        </p:nvGrpSpPr>
        <p:grpSpPr>
          <a:xfrm>
            <a:off x="3084510" y="1973638"/>
            <a:ext cx="354586" cy="354343"/>
            <a:chOff x="-34004625" y="3585850"/>
            <a:chExt cx="292225" cy="292025"/>
          </a:xfrm>
        </p:grpSpPr>
        <p:sp>
          <p:nvSpPr>
            <p:cNvPr id="11042" name="Google Shape;11042;p13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3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3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3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3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132"/>
          <p:cNvGrpSpPr/>
          <p:nvPr/>
        </p:nvGrpSpPr>
        <p:grpSpPr>
          <a:xfrm>
            <a:off x="3084025" y="2408839"/>
            <a:ext cx="355557" cy="354616"/>
            <a:chOff x="-34005425" y="3945575"/>
            <a:chExt cx="293025" cy="292250"/>
          </a:xfrm>
        </p:grpSpPr>
        <p:sp>
          <p:nvSpPr>
            <p:cNvPr id="11048" name="Google Shape;11048;p13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3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3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132"/>
          <p:cNvGrpSpPr/>
          <p:nvPr/>
        </p:nvGrpSpPr>
        <p:grpSpPr>
          <a:xfrm>
            <a:off x="1731124" y="2882015"/>
            <a:ext cx="358408" cy="355557"/>
            <a:chOff x="-32174975" y="3192625"/>
            <a:chExt cx="295375" cy="293025"/>
          </a:xfrm>
        </p:grpSpPr>
        <p:sp>
          <p:nvSpPr>
            <p:cNvPr id="11052" name="Google Shape;11052;p13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3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3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3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6" name="Google Shape;11056;p132"/>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32"/>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8" name="Google Shape;11058;p132"/>
          <p:cNvGrpSpPr/>
          <p:nvPr/>
        </p:nvGrpSpPr>
        <p:grpSpPr>
          <a:xfrm>
            <a:off x="3970274" y="2882970"/>
            <a:ext cx="354586" cy="353645"/>
            <a:chOff x="-30345325" y="3184750"/>
            <a:chExt cx="292225" cy="291450"/>
          </a:xfrm>
        </p:grpSpPr>
        <p:sp>
          <p:nvSpPr>
            <p:cNvPr id="11059" name="Google Shape;11059;p13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3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3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3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3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132"/>
          <p:cNvGrpSpPr/>
          <p:nvPr/>
        </p:nvGrpSpPr>
        <p:grpSpPr>
          <a:xfrm>
            <a:off x="1295026" y="1532946"/>
            <a:ext cx="353645" cy="353645"/>
            <a:chOff x="-35481425" y="3202075"/>
            <a:chExt cx="291450" cy="291450"/>
          </a:xfrm>
        </p:grpSpPr>
        <p:sp>
          <p:nvSpPr>
            <p:cNvPr id="11065" name="Google Shape;11065;p13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3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3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3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3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3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3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132"/>
          <p:cNvGrpSpPr/>
          <p:nvPr/>
        </p:nvGrpSpPr>
        <p:grpSpPr>
          <a:xfrm>
            <a:off x="1294556" y="1974472"/>
            <a:ext cx="354586" cy="352675"/>
            <a:chOff x="-35482200" y="3561225"/>
            <a:chExt cx="292225" cy="290650"/>
          </a:xfrm>
        </p:grpSpPr>
        <p:sp>
          <p:nvSpPr>
            <p:cNvPr id="11073" name="Google Shape;11073;p13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3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3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132"/>
          <p:cNvGrpSpPr/>
          <p:nvPr/>
        </p:nvGrpSpPr>
        <p:grpSpPr>
          <a:xfrm>
            <a:off x="1295026" y="2409340"/>
            <a:ext cx="353645" cy="353615"/>
            <a:chOff x="-35481425" y="3919600"/>
            <a:chExt cx="291450" cy="291425"/>
          </a:xfrm>
        </p:grpSpPr>
        <p:sp>
          <p:nvSpPr>
            <p:cNvPr id="11077" name="Google Shape;11077;p13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3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3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3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3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3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3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3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132"/>
          <p:cNvGrpSpPr/>
          <p:nvPr/>
        </p:nvGrpSpPr>
        <p:grpSpPr>
          <a:xfrm>
            <a:off x="3530661" y="1533431"/>
            <a:ext cx="357468" cy="352675"/>
            <a:chOff x="-33645475" y="3228075"/>
            <a:chExt cx="294600" cy="290650"/>
          </a:xfrm>
        </p:grpSpPr>
        <p:sp>
          <p:nvSpPr>
            <p:cNvPr id="11086" name="Google Shape;11086;p13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3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3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3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3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3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3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132"/>
          <p:cNvGrpSpPr/>
          <p:nvPr/>
        </p:nvGrpSpPr>
        <p:grpSpPr>
          <a:xfrm>
            <a:off x="3531631" y="1973516"/>
            <a:ext cx="355526" cy="354586"/>
            <a:chOff x="-33646250" y="3586425"/>
            <a:chExt cx="293000" cy="292225"/>
          </a:xfrm>
        </p:grpSpPr>
        <p:sp>
          <p:nvSpPr>
            <p:cNvPr id="11094" name="Google Shape;11094;p13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3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132"/>
          <p:cNvGrpSpPr/>
          <p:nvPr/>
        </p:nvGrpSpPr>
        <p:grpSpPr>
          <a:xfrm>
            <a:off x="3532101" y="2408369"/>
            <a:ext cx="354586" cy="355557"/>
            <a:chOff x="-33645475" y="3944800"/>
            <a:chExt cx="292225" cy="293025"/>
          </a:xfrm>
        </p:grpSpPr>
        <p:sp>
          <p:nvSpPr>
            <p:cNvPr id="11097" name="Google Shape;11097;p13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3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3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3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3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3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3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3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3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3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132"/>
          <p:cNvGrpSpPr/>
          <p:nvPr/>
        </p:nvGrpSpPr>
        <p:grpSpPr>
          <a:xfrm>
            <a:off x="2185320" y="2882106"/>
            <a:ext cx="352675" cy="355375"/>
            <a:chOff x="-31809525" y="3192625"/>
            <a:chExt cx="290650" cy="292875"/>
          </a:xfrm>
        </p:grpSpPr>
        <p:sp>
          <p:nvSpPr>
            <p:cNvPr id="11108" name="Google Shape;11108;p13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3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3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3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132"/>
          <p:cNvGrpSpPr/>
          <p:nvPr/>
        </p:nvGrpSpPr>
        <p:grpSpPr>
          <a:xfrm>
            <a:off x="2184835" y="3352658"/>
            <a:ext cx="353645" cy="355557"/>
            <a:chOff x="-31811100" y="3550975"/>
            <a:chExt cx="291450" cy="293025"/>
          </a:xfrm>
        </p:grpSpPr>
        <p:sp>
          <p:nvSpPr>
            <p:cNvPr id="11113" name="Google Shape;11113;p13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3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3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3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3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3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3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132"/>
          <p:cNvGrpSpPr/>
          <p:nvPr/>
        </p:nvGrpSpPr>
        <p:grpSpPr>
          <a:xfrm>
            <a:off x="2178631" y="3816962"/>
            <a:ext cx="366052" cy="356831"/>
            <a:chOff x="-31817400" y="3910025"/>
            <a:chExt cx="301675" cy="294075"/>
          </a:xfrm>
        </p:grpSpPr>
        <p:sp>
          <p:nvSpPr>
            <p:cNvPr id="11121" name="Google Shape;11121;p13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3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3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132"/>
          <p:cNvGrpSpPr/>
          <p:nvPr/>
        </p:nvGrpSpPr>
        <p:grpSpPr>
          <a:xfrm>
            <a:off x="3970259" y="3353143"/>
            <a:ext cx="354616" cy="354586"/>
            <a:chOff x="-30354000" y="3569100"/>
            <a:chExt cx="292250" cy="292225"/>
          </a:xfrm>
        </p:grpSpPr>
        <p:sp>
          <p:nvSpPr>
            <p:cNvPr id="11125" name="Google Shape;11125;p13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3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3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3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3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3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132"/>
          <p:cNvGrpSpPr/>
          <p:nvPr/>
        </p:nvGrpSpPr>
        <p:grpSpPr>
          <a:xfrm>
            <a:off x="1748837" y="1532946"/>
            <a:ext cx="342148" cy="353645"/>
            <a:chOff x="-35118325" y="3202075"/>
            <a:chExt cx="281975" cy="291450"/>
          </a:xfrm>
        </p:grpSpPr>
        <p:sp>
          <p:nvSpPr>
            <p:cNvPr id="11132" name="Google Shape;11132;p13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3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3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3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132"/>
          <p:cNvGrpSpPr/>
          <p:nvPr/>
        </p:nvGrpSpPr>
        <p:grpSpPr>
          <a:xfrm>
            <a:off x="1742618" y="1974199"/>
            <a:ext cx="354586" cy="353221"/>
            <a:chOff x="-35123050" y="3561225"/>
            <a:chExt cx="292225" cy="291100"/>
          </a:xfrm>
        </p:grpSpPr>
        <p:sp>
          <p:nvSpPr>
            <p:cNvPr id="11137" name="Google Shape;11137;p13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3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132"/>
          <p:cNvGrpSpPr/>
          <p:nvPr/>
        </p:nvGrpSpPr>
        <p:grpSpPr>
          <a:xfrm>
            <a:off x="1784677" y="2409340"/>
            <a:ext cx="270467" cy="353615"/>
            <a:chOff x="-35089175" y="3919600"/>
            <a:chExt cx="222900" cy="291425"/>
          </a:xfrm>
        </p:grpSpPr>
        <p:sp>
          <p:nvSpPr>
            <p:cNvPr id="11140" name="Google Shape;11140;p13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3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132"/>
          <p:cNvGrpSpPr/>
          <p:nvPr/>
        </p:nvGrpSpPr>
        <p:grpSpPr>
          <a:xfrm>
            <a:off x="3981673" y="1532703"/>
            <a:ext cx="336445" cy="354131"/>
            <a:chOff x="-33277650" y="3226875"/>
            <a:chExt cx="277275" cy="291850"/>
          </a:xfrm>
        </p:grpSpPr>
        <p:sp>
          <p:nvSpPr>
            <p:cNvPr id="11143" name="Google Shape;11143;p13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3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3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3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3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3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3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132"/>
          <p:cNvGrpSpPr/>
          <p:nvPr/>
        </p:nvGrpSpPr>
        <p:grpSpPr>
          <a:xfrm>
            <a:off x="3973073" y="1973987"/>
            <a:ext cx="353645" cy="353645"/>
            <a:chOff x="-33286325" y="3586425"/>
            <a:chExt cx="291450" cy="291450"/>
          </a:xfrm>
        </p:grpSpPr>
        <p:sp>
          <p:nvSpPr>
            <p:cNvPr id="11151" name="Google Shape;11151;p13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3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3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3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3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132"/>
          <p:cNvGrpSpPr/>
          <p:nvPr/>
        </p:nvGrpSpPr>
        <p:grpSpPr>
          <a:xfrm>
            <a:off x="3973073" y="2408369"/>
            <a:ext cx="353645" cy="355557"/>
            <a:chOff x="-33286325" y="3944800"/>
            <a:chExt cx="291450" cy="293025"/>
          </a:xfrm>
        </p:grpSpPr>
        <p:sp>
          <p:nvSpPr>
            <p:cNvPr id="11157" name="Google Shape;11157;p13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3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3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3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132"/>
          <p:cNvGrpSpPr/>
          <p:nvPr/>
        </p:nvGrpSpPr>
        <p:grpSpPr>
          <a:xfrm>
            <a:off x="2631470" y="2881529"/>
            <a:ext cx="353645" cy="356527"/>
            <a:chOff x="-31452725" y="3191825"/>
            <a:chExt cx="291450" cy="293825"/>
          </a:xfrm>
        </p:grpSpPr>
        <p:sp>
          <p:nvSpPr>
            <p:cNvPr id="11162" name="Google Shape;11162;p13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3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3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3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132"/>
          <p:cNvGrpSpPr/>
          <p:nvPr/>
        </p:nvGrpSpPr>
        <p:grpSpPr>
          <a:xfrm>
            <a:off x="2631000" y="3353144"/>
            <a:ext cx="354586" cy="354586"/>
            <a:chOff x="-31452725" y="3551775"/>
            <a:chExt cx="292225" cy="292225"/>
          </a:xfrm>
        </p:grpSpPr>
        <p:sp>
          <p:nvSpPr>
            <p:cNvPr id="11167" name="Google Shape;11167;p13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3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3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3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132"/>
          <p:cNvGrpSpPr/>
          <p:nvPr/>
        </p:nvGrpSpPr>
        <p:grpSpPr>
          <a:xfrm>
            <a:off x="2629559" y="3817129"/>
            <a:ext cx="357468" cy="356497"/>
            <a:chOff x="-31455100" y="3909350"/>
            <a:chExt cx="294600" cy="293800"/>
          </a:xfrm>
        </p:grpSpPr>
        <p:sp>
          <p:nvSpPr>
            <p:cNvPr id="11172" name="Google Shape;11172;p13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3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132"/>
          <p:cNvGrpSpPr/>
          <p:nvPr/>
        </p:nvGrpSpPr>
        <p:grpSpPr>
          <a:xfrm>
            <a:off x="3970744" y="3818084"/>
            <a:ext cx="353645" cy="354586"/>
            <a:chOff x="-30345325" y="3918800"/>
            <a:chExt cx="291450" cy="292225"/>
          </a:xfrm>
        </p:grpSpPr>
        <p:sp>
          <p:nvSpPr>
            <p:cNvPr id="11175" name="Google Shape;11175;p13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3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3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3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3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132"/>
          <p:cNvGrpSpPr/>
          <p:nvPr/>
        </p:nvGrpSpPr>
        <p:grpSpPr>
          <a:xfrm>
            <a:off x="2200736" y="1532946"/>
            <a:ext cx="332593" cy="353645"/>
            <a:chOff x="-34755225" y="3202075"/>
            <a:chExt cx="274100" cy="291450"/>
          </a:xfrm>
        </p:grpSpPr>
        <p:sp>
          <p:nvSpPr>
            <p:cNvPr id="11181" name="Google Shape;11181;p13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3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3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3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3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3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3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132"/>
          <p:cNvGrpSpPr/>
          <p:nvPr/>
        </p:nvGrpSpPr>
        <p:grpSpPr>
          <a:xfrm>
            <a:off x="2190209" y="1973987"/>
            <a:ext cx="353645" cy="353645"/>
            <a:chOff x="-34763900" y="3561225"/>
            <a:chExt cx="291450" cy="291450"/>
          </a:xfrm>
        </p:grpSpPr>
        <p:sp>
          <p:nvSpPr>
            <p:cNvPr id="11189" name="Google Shape;11189;p13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3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3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132"/>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3" name="Google Shape;11193;p132"/>
          <p:cNvGrpSpPr/>
          <p:nvPr/>
        </p:nvGrpSpPr>
        <p:grpSpPr>
          <a:xfrm>
            <a:off x="845106" y="2882499"/>
            <a:ext cx="354586" cy="354586"/>
            <a:chOff x="-32927950" y="3227275"/>
            <a:chExt cx="292225" cy="292225"/>
          </a:xfrm>
        </p:grpSpPr>
        <p:sp>
          <p:nvSpPr>
            <p:cNvPr id="11194" name="Google Shape;11194;p13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3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3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3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3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132"/>
          <p:cNvGrpSpPr/>
          <p:nvPr/>
        </p:nvGrpSpPr>
        <p:grpSpPr>
          <a:xfrm>
            <a:off x="844621" y="3353613"/>
            <a:ext cx="355557" cy="353645"/>
            <a:chOff x="-32927950" y="3586425"/>
            <a:chExt cx="293025" cy="291450"/>
          </a:xfrm>
        </p:grpSpPr>
        <p:sp>
          <p:nvSpPr>
            <p:cNvPr id="11200" name="Google Shape;11200;p13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3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3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3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3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132"/>
          <p:cNvGrpSpPr/>
          <p:nvPr/>
        </p:nvGrpSpPr>
        <p:grpSpPr>
          <a:xfrm>
            <a:off x="845106" y="3817598"/>
            <a:ext cx="354586" cy="355557"/>
            <a:chOff x="-32927950" y="3944800"/>
            <a:chExt cx="292225" cy="293025"/>
          </a:xfrm>
        </p:grpSpPr>
        <p:sp>
          <p:nvSpPr>
            <p:cNvPr id="11206" name="Google Shape;11206;p13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3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3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3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3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3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3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3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3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132"/>
          <p:cNvGrpSpPr/>
          <p:nvPr/>
        </p:nvGrpSpPr>
        <p:grpSpPr>
          <a:xfrm>
            <a:off x="3073898" y="2882849"/>
            <a:ext cx="354586" cy="353888"/>
            <a:chOff x="-31094350" y="3194000"/>
            <a:chExt cx="292225" cy="291650"/>
          </a:xfrm>
        </p:grpSpPr>
        <p:sp>
          <p:nvSpPr>
            <p:cNvPr id="11216" name="Google Shape;11216;p13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3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3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3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3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3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3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3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132"/>
          <p:cNvGrpSpPr/>
          <p:nvPr/>
        </p:nvGrpSpPr>
        <p:grpSpPr>
          <a:xfrm>
            <a:off x="3074368" y="3353341"/>
            <a:ext cx="353645" cy="354191"/>
            <a:chOff x="-31093575" y="3552550"/>
            <a:chExt cx="291450" cy="291900"/>
          </a:xfrm>
        </p:grpSpPr>
        <p:sp>
          <p:nvSpPr>
            <p:cNvPr id="11225" name="Google Shape;11225;p13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3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3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3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132"/>
          <p:cNvGrpSpPr/>
          <p:nvPr/>
        </p:nvGrpSpPr>
        <p:grpSpPr>
          <a:xfrm>
            <a:off x="3074368" y="3818569"/>
            <a:ext cx="353645" cy="353615"/>
            <a:chOff x="-31093575" y="3911725"/>
            <a:chExt cx="291450" cy="291425"/>
          </a:xfrm>
        </p:grpSpPr>
        <p:sp>
          <p:nvSpPr>
            <p:cNvPr id="11230" name="Google Shape;11230;p13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3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132"/>
          <p:cNvGrpSpPr/>
          <p:nvPr/>
        </p:nvGrpSpPr>
        <p:grpSpPr>
          <a:xfrm>
            <a:off x="2183798" y="4275536"/>
            <a:ext cx="356497" cy="354586"/>
            <a:chOff x="-29946000" y="3183175"/>
            <a:chExt cx="293800" cy="292225"/>
          </a:xfrm>
        </p:grpSpPr>
        <p:sp>
          <p:nvSpPr>
            <p:cNvPr id="11233" name="Google Shape;11233;p13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3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3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3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3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3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132"/>
          <p:cNvGrpSpPr/>
          <p:nvPr/>
        </p:nvGrpSpPr>
        <p:grpSpPr>
          <a:xfrm>
            <a:off x="2628330" y="1532689"/>
            <a:ext cx="358408" cy="354161"/>
            <a:chOff x="-34408675" y="3202075"/>
            <a:chExt cx="295375" cy="291875"/>
          </a:xfrm>
        </p:grpSpPr>
        <p:sp>
          <p:nvSpPr>
            <p:cNvPr id="11240" name="Google Shape;11240;p13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3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3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3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132"/>
          <p:cNvGrpSpPr/>
          <p:nvPr/>
        </p:nvGrpSpPr>
        <p:grpSpPr>
          <a:xfrm>
            <a:off x="2630241" y="1972683"/>
            <a:ext cx="354586" cy="356254"/>
            <a:chOff x="-34405525" y="3558075"/>
            <a:chExt cx="292225" cy="293600"/>
          </a:xfrm>
        </p:grpSpPr>
        <p:sp>
          <p:nvSpPr>
            <p:cNvPr id="11245" name="Google Shape;11245;p13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3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3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132"/>
          <p:cNvGrpSpPr/>
          <p:nvPr/>
        </p:nvGrpSpPr>
        <p:grpSpPr>
          <a:xfrm>
            <a:off x="2629755" y="2409340"/>
            <a:ext cx="355557" cy="353615"/>
            <a:chOff x="-34406325" y="3919600"/>
            <a:chExt cx="293025" cy="291425"/>
          </a:xfrm>
        </p:grpSpPr>
        <p:sp>
          <p:nvSpPr>
            <p:cNvPr id="11249" name="Google Shape;11249;p13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3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3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3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3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3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3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132"/>
          <p:cNvGrpSpPr/>
          <p:nvPr/>
        </p:nvGrpSpPr>
        <p:grpSpPr>
          <a:xfrm>
            <a:off x="1293653" y="2888703"/>
            <a:ext cx="353645" cy="342179"/>
            <a:chOff x="-32568800" y="3232000"/>
            <a:chExt cx="291450" cy="282000"/>
          </a:xfrm>
        </p:grpSpPr>
        <p:sp>
          <p:nvSpPr>
            <p:cNvPr id="11257" name="Google Shape;11257;p13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3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132"/>
          <p:cNvGrpSpPr/>
          <p:nvPr/>
        </p:nvGrpSpPr>
        <p:grpSpPr>
          <a:xfrm>
            <a:off x="1293183" y="3353613"/>
            <a:ext cx="354586" cy="353645"/>
            <a:chOff x="-32569575" y="3586425"/>
            <a:chExt cx="292225" cy="291450"/>
          </a:xfrm>
        </p:grpSpPr>
        <p:sp>
          <p:nvSpPr>
            <p:cNvPr id="11260" name="Google Shape;11260;p13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3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132"/>
          <p:cNvGrpSpPr/>
          <p:nvPr/>
        </p:nvGrpSpPr>
        <p:grpSpPr>
          <a:xfrm>
            <a:off x="1284098" y="3818205"/>
            <a:ext cx="372756" cy="354343"/>
            <a:chOff x="-32576675" y="3944600"/>
            <a:chExt cx="307200" cy="292025"/>
          </a:xfrm>
        </p:grpSpPr>
        <p:sp>
          <p:nvSpPr>
            <p:cNvPr id="11263" name="Google Shape;11263;p13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3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132"/>
          <p:cNvGrpSpPr/>
          <p:nvPr/>
        </p:nvGrpSpPr>
        <p:grpSpPr>
          <a:xfrm>
            <a:off x="3529065" y="2882500"/>
            <a:ext cx="354586" cy="354586"/>
            <a:chOff x="-30735200" y="3192625"/>
            <a:chExt cx="292225" cy="292225"/>
          </a:xfrm>
        </p:grpSpPr>
        <p:sp>
          <p:nvSpPr>
            <p:cNvPr id="11266" name="Google Shape;11266;p13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3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3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3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3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3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3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32"/>
          <p:cNvGrpSpPr/>
          <p:nvPr/>
        </p:nvGrpSpPr>
        <p:grpSpPr>
          <a:xfrm>
            <a:off x="3529065" y="3353932"/>
            <a:ext cx="354586" cy="353008"/>
            <a:chOff x="-30735200" y="3552550"/>
            <a:chExt cx="292225" cy="290925"/>
          </a:xfrm>
        </p:grpSpPr>
        <p:sp>
          <p:nvSpPr>
            <p:cNvPr id="11274" name="Google Shape;11274;p13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3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132"/>
          <p:cNvGrpSpPr/>
          <p:nvPr/>
        </p:nvGrpSpPr>
        <p:grpSpPr>
          <a:xfrm>
            <a:off x="3529065" y="3818554"/>
            <a:ext cx="354586" cy="353645"/>
            <a:chOff x="-30735200" y="3910925"/>
            <a:chExt cx="292225" cy="291450"/>
          </a:xfrm>
        </p:grpSpPr>
        <p:sp>
          <p:nvSpPr>
            <p:cNvPr id="11277" name="Google Shape;11277;p13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3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9" name="Google Shape;11279;p132"/>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0" name="Google Shape;11280;p132"/>
          <p:cNvGrpSpPr/>
          <p:nvPr/>
        </p:nvGrpSpPr>
        <p:grpSpPr>
          <a:xfrm>
            <a:off x="4882910" y="1531421"/>
            <a:ext cx="358971" cy="359224"/>
            <a:chOff x="-57956275" y="3197925"/>
            <a:chExt cx="319000" cy="319225"/>
          </a:xfrm>
        </p:grpSpPr>
        <p:sp>
          <p:nvSpPr>
            <p:cNvPr id="11281" name="Google Shape;11281;p13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3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3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3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3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3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3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132"/>
          <p:cNvGrpSpPr/>
          <p:nvPr/>
        </p:nvGrpSpPr>
        <p:grpSpPr>
          <a:xfrm>
            <a:off x="4905064" y="1987846"/>
            <a:ext cx="314662" cy="358971"/>
            <a:chOff x="-57940525" y="3590375"/>
            <a:chExt cx="279625" cy="319000"/>
          </a:xfrm>
        </p:grpSpPr>
        <p:sp>
          <p:nvSpPr>
            <p:cNvPr id="11289" name="Google Shape;11289;p13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3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3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3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3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132"/>
          <p:cNvGrpSpPr/>
          <p:nvPr/>
        </p:nvGrpSpPr>
        <p:grpSpPr>
          <a:xfrm>
            <a:off x="4875945" y="2429217"/>
            <a:ext cx="358099" cy="358999"/>
            <a:chOff x="-57959425" y="3982600"/>
            <a:chExt cx="318225" cy="319025"/>
          </a:xfrm>
        </p:grpSpPr>
        <p:sp>
          <p:nvSpPr>
            <p:cNvPr id="11295" name="Google Shape;11295;p13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3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3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3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132"/>
          <p:cNvGrpSpPr/>
          <p:nvPr/>
        </p:nvGrpSpPr>
        <p:grpSpPr>
          <a:xfrm>
            <a:off x="7076112" y="1532546"/>
            <a:ext cx="357226" cy="357226"/>
            <a:chOff x="-55987225" y="3198925"/>
            <a:chExt cx="317450" cy="317450"/>
          </a:xfrm>
        </p:grpSpPr>
        <p:sp>
          <p:nvSpPr>
            <p:cNvPr id="11300" name="Google Shape;11300;p13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3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3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3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132"/>
          <p:cNvGrpSpPr/>
          <p:nvPr/>
        </p:nvGrpSpPr>
        <p:grpSpPr>
          <a:xfrm>
            <a:off x="7076112" y="1988578"/>
            <a:ext cx="357226" cy="357367"/>
            <a:chOff x="-55987225" y="3591025"/>
            <a:chExt cx="317450" cy="317575"/>
          </a:xfrm>
        </p:grpSpPr>
        <p:sp>
          <p:nvSpPr>
            <p:cNvPr id="11305" name="Google Shape;11305;p13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3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3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3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3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132"/>
          <p:cNvGrpSpPr/>
          <p:nvPr/>
        </p:nvGrpSpPr>
        <p:grpSpPr>
          <a:xfrm>
            <a:off x="7090027" y="2429217"/>
            <a:ext cx="358999" cy="358999"/>
            <a:chOff x="-55988800" y="3982600"/>
            <a:chExt cx="319025" cy="319025"/>
          </a:xfrm>
        </p:grpSpPr>
        <p:sp>
          <p:nvSpPr>
            <p:cNvPr id="11311" name="Google Shape;11311;p13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3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3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3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3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132"/>
          <p:cNvGrpSpPr/>
          <p:nvPr/>
        </p:nvGrpSpPr>
        <p:grpSpPr>
          <a:xfrm>
            <a:off x="5748546" y="2887174"/>
            <a:ext cx="356326" cy="358971"/>
            <a:chOff x="-54026025" y="3192625"/>
            <a:chExt cx="316650" cy="319000"/>
          </a:xfrm>
        </p:grpSpPr>
        <p:sp>
          <p:nvSpPr>
            <p:cNvPr id="11317" name="Google Shape;11317;p13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3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3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3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3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3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3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3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132"/>
          <p:cNvGrpSpPr/>
          <p:nvPr/>
        </p:nvGrpSpPr>
        <p:grpSpPr>
          <a:xfrm>
            <a:off x="5768492" y="3358148"/>
            <a:ext cx="316434" cy="358099"/>
            <a:chOff x="-54007925" y="3584850"/>
            <a:chExt cx="281200" cy="318225"/>
          </a:xfrm>
        </p:grpSpPr>
        <p:sp>
          <p:nvSpPr>
            <p:cNvPr id="11326" name="Google Shape;11326;p13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3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3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3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3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3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132"/>
          <p:cNvGrpSpPr/>
          <p:nvPr/>
        </p:nvGrpSpPr>
        <p:grpSpPr>
          <a:xfrm>
            <a:off x="5768492" y="3820033"/>
            <a:ext cx="316434" cy="358914"/>
            <a:chOff x="-54007925" y="3975575"/>
            <a:chExt cx="281200" cy="318950"/>
          </a:xfrm>
        </p:grpSpPr>
        <p:sp>
          <p:nvSpPr>
            <p:cNvPr id="11333" name="Google Shape;11333;p13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3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3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3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32"/>
          <p:cNvGrpSpPr/>
          <p:nvPr/>
        </p:nvGrpSpPr>
        <p:grpSpPr>
          <a:xfrm>
            <a:off x="8003359" y="2904504"/>
            <a:ext cx="274770" cy="358492"/>
            <a:chOff x="-52005775" y="3208025"/>
            <a:chExt cx="244175" cy="318575"/>
          </a:xfrm>
        </p:grpSpPr>
        <p:sp>
          <p:nvSpPr>
            <p:cNvPr id="11338" name="Google Shape;11338;p13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3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3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3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3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3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3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3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3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3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3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132"/>
          <p:cNvGrpSpPr/>
          <p:nvPr/>
        </p:nvGrpSpPr>
        <p:grpSpPr>
          <a:xfrm>
            <a:off x="5309825" y="1532546"/>
            <a:ext cx="358099" cy="358099"/>
            <a:chOff x="-57568775" y="3198925"/>
            <a:chExt cx="318225" cy="318225"/>
          </a:xfrm>
        </p:grpSpPr>
        <p:sp>
          <p:nvSpPr>
            <p:cNvPr id="11350" name="Google Shape;11350;p13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3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3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3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3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3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132"/>
          <p:cNvGrpSpPr/>
          <p:nvPr/>
        </p:nvGrpSpPr>
        <p:grpSpPr>
          <a:xfrm>
            <a:off x="5331543" y="1987846"/>
            <a:ext cx="314662" cy="358099"/>
            <a:chOff x="-57549075" y="3590375"/>
            <a:chExt cx="279625" cy="318225"/>
          </a:xfrm>
        </p:grpSpPr>
        <p:sp>
          <p:nvSpPr>
            <p:cNvPr id="11357" name="Google Shape;11357;p13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3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3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3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132"/>
          <p:cNvGrpSpPr/>
          <p:nvPr/>
        </p:nvGrpSpPr>
        <p:grpSpPr>
          <a:xfrm>
            <a:off x="5323740" y="2429217"/>
            <a:ext cx="359871" cy="359871"/>
            <a:chOff x="-57570350" y="3982600"/>
            <a:chExt cx="319800" cy="319800"/>
          </a:xfrm>
        </p:grpSpPr>
        <p:sp>
          <p:nvSpPr>
            <p:cNvPr id="11362" name="Google Shape;11362;p13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3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3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3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132"/>
          <p:cNvGrpSpPr/>
          <p:nvPr/>
        </p:nvGrpSpPr>
        <p:grpSpPr>
          <a:xfrm>
            <a:off x="7538779" y="1531646"/>
            <a:ext cx="314662" cy="358999"/>
            <a:chOff x="-55576850" y="3198125"/>
            <a:chExt cx="279625" cy="319025"/>
          </a:xfrm>
        </p:grpSpPr>
        <p:sp>
          <p:nvSpPr>
            <p:cNvPr id="11367" name="Google Shape;11367;p13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3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3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3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132"/>
          <p:cNvGrpSpPr/>
          <p:nvPr/>
        </p:nvGrpSpPr>
        <p:grpSpPr>
          <a:xfrm>
            <a:off x="7516174" y="1987621"/>
            <a:ext cx="359871" cy="358324"/>
            <a:chOff x="-55596550" y="3590175"/>
            <a:chExt cx="319800" cy="318425"/>
          </a:xfrm>
        </p:grpSpPr>
        <p:sp>
          <p:nvSpPr>
            <p:cNvPr id="11372" name="Google Shape;11372;p13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3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3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3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132"/>
          <p:cNvGrpSpPr/>
          <p:nvPr/>
        </p:nvGrpSpPr>
        <p:grpSpPr>
          <a:xfrm>
            <a:off x="7531412" y="2428964"/>
            <a:ext cx="358999" cy="359252"/>
            <a:chOff x="-55595775" y="3982375"/>
            <a:chExt cx="319025" cy="319250"/>
          </a:xfrm>
        </p:grpSpPr>
        <p:sp>
          <p:nvSpPr>
            <p:cNvPr id="11377" name="Google Shape;11377;p13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3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3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3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3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3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132"/>
          <p:cNvGrpSpPr/>
          <p:nvPr/>
        </p:nvGrpSpPr>
        <p:grpSpPr>
          <a:xfrm>
            <a:off x="6188595" y="2887174"/>
            <a:ext cx="358999" cy="358099"/>
            <a:chOff x="-53635375" y="3192625"/>
            <a:chExt cx="319025" cy="318225"/>
          </a:xfrm>
        </p:grpSpPr>
        <p:sp>
          <p:nvSpPr>
            <p:cNvPr id="11384" name="Google Shape;11384;p13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3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3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132"/>
          <p:cNvGrpSpPr/>
          <p:nvPr/>
        </p:nvGrpSpPr>
        <p:grpSpPr>
          <a:xfrm>
            <a:off x="6210763" y="3358148"/>
            <a:ext cx="314662" cy="358999"/>
            <a:chOff x="-53615675" y="3584850"/>
            <a:chExt cx="279625" cy="319025"/>
          </a:xfrm>
        </p:grpSpPr>
        <p:sp>
          <p:nvSpPr>
            <p:cNvPr id="11388" name="Google Shape;11388;p13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3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3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132"/>
          <p:cNvGrpSpPr/>
          <p:nvPr/>
        </p:nvGrpSpPr>
        <p:grpSpPr>
          <a:xfrm>
            <a:off x="6188609" y="3821074"/>
            <a:ext cx="358971" cy="357874"/>
            <a:chOff x="-53634575" y="3976500"/>
            <a:chExt cx="319000" cy="318025"/>
          </a:xfrm>
        </p:grpSpPr>
        <p:sp>
          <p:nvSpPr>
            <p:cNvPr id="11392" name="Google Shape;11392;p13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3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3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3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3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3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3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3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132"/>
          <p:cNvGrpSpPr/>
          <p:nvPr/>
        </p:nvGrpSpPr>
        <p:grpSpPr>
          <a:xfrm>
            <a:off x="7983413" y="3364028"/>
            <a:ext cx="314662" cy="358436"/>
            <a:chOff x="-52023900" y="3590075"/>
            <a:chExt cx="279625" cy="318525"/>
          </a:xfrm>
        </p:grpSpPr>
        <p:sp>
          <p:nvSpPr>
            <p:cNvPr id="11401" name="Google Shape;11401;p13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3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3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3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3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3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3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132"/>
          <p:cNvGrpSpPr/>
          <p:nvPr/>
        </p:nvGrpSpPr>
        <p:grpSpPr>
          <a:xfrm>
            <a:off x="5746654" y="1532546"/>
            <a:ext cx="358971" cy="358971"/>
            <a:chOff x="-57173375" y="3198925"/>
            <a:chExt cx="319000" cy="319000"/>
          </a:xfrm>
        </p:grpSpPr>
        <p:sp>
          <p:nvSpPr>
            <p:cNvPr id="11409" name="Google Shape;11409;p13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3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3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3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132"/>
          <p:cNvGrpSpPr/>
          <p:nvPr/>
        </p:nvGrpSpPr>
        <p:grpSpPr>
          <a:xfrm>
            <a:off x="5747541" y="2009987"/>
            <a:ext cx="357198" cy="314690"/>
            <a:chOff x="-57176525" y="3610050"/>
            <a:chExt cx="317425" cy="279650"/>
          </a:xfrm>
        </p:grpSpPr>
        <p:sp>
          <p:nvSpPr>
            <p:cNvPr id="11414" name="Google Shape;11414;p13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3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3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3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3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132"/>
          <p:cNvGrpSpPr/>
          <p:nvPr/>
        </p:nvGrpSpPr>
        <p:grpSpPr>
          <a:xfrm>
            <a:off x="5779179" y="2428542"/>
            <a:ext cx="323524" cy="358774"/>
            <a:chOff x="-57162350" y="3982000"/>
            <a:chExt cx="287500" cy="318825"/>
          </a:xfrm>
        </p:grpSpPr>
        <p:sp>
          <p:nvSpPr>
            <p:cNvPr id="11420" name="Google Shape;11420;p13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3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3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3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3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3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3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3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132"/>
          <p:cNvGrpSpPr/>
          <p:nvPr/>
        </p:nvGrpSpPr>
        <p:grpSpPr>
          <a:xfrm>
            <a:off x="7957995" y="1532546"/>
            <a:ext cx="358099" cy="356326"/>
            <a:chOff x="-55202750" y="3198925"/>
            <a:chExt cx="318225" cy="316650"/>
          </a:xfrm>
        </p:grpSpPr>
        <p:sp>
          <p:nvSpPr>
            <p:cNvPr id="11429" name="Google Shape;11429;p13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3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132"/>
          <p:cNvGrpSpPr/>
          <p:nvPr/>
        </p:nvGrpSpPr>
        <p:grpSpPr>
          <a:xfrm>
            <a:off x="7968629" y="1987846"/>
            <a:ext cx="336830" cy="358099"/>
            <a:chOff x="-55194875" y="3590375"/>
            <a:chExt cx="299325" cy="318225"/>
          </a:xfrm>
        </p:grpSpPr>
        <p:sp>
          <p:nvSpPr>
            <p:cNvPr id="11432" name="Google Shape;11432;p13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3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3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3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3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132"/>
          <p:cNvGrpSpPr/>
          <p:nvPr/>
        </p:nvGrpSpPr>
        <p:grpSpPr>
          <a:xfrm>
            <a:off x="7973247" y="2430117"/>
            <a:ext cx="357198" cy="357198"/>
            <a:chOff x="-55203525" y="3983400"/>
            <a:chExt cx="317425" cy="317425"/>
          </a:xfrm>
        </p:grpSpPr>
        <p:sp>
          <p:nvSpPr>
            <p:cNvPr id="11438" name="Google Shape;11438;p13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3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3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132"/>
          <p:cNvGrpSpPr/>
          <p:nvPr/>
        </p:nvGrpSpPr>
        <p:grpSpPr>
          <a:xfrm>
            <a:off x="6639727" y="2887174"/>
            <a:ext cx="335930" cy="358971"/>
            <a:chOff x="-53232900" y="3192625"/>
            <a:chExt cx="298525" cy="319000"/>
          </a:xfrm>
        </p:grpSpPr>
        <p:sp>
          <p:nvSpPr>
            <p:cNvPr id="11442" name="Google Shape;11442;p13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3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3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3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3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3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3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3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132"/>
          <p:cNvGrpSpPr/>
          <p:nvPr/>
        </p:nvGrpSpPr>
        <p:grpSpPr>
          <a:xfrm>
            <a:off x="6629093" y="3358148"/>
            <a:ext cx="357198" cy="356326"/>
            <a:chOff x="-53242350" y="3584850"/>
            <a:chExt cx="317425" cy="316650"/>
          </a:xfrm>
        </p:grpSpPr>
        <p:sp>
          <p:nvSpPr>
            <p:cNvPr id="11451" name="Google Shape;11451;p13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3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3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3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3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132"/>
          <p:cNvGrpSpPr/>
          <p:nvPr/>
        </p:nvGrpSpPr>
        <p:grpSpPr>
          <a:xfrm>
            <a:off x="6650362" y="3820849"/>
            <a:ext cx="314662" cy="358999"/>
            <a:chOff x="-53224225" y="3976300"/>
            <a:chExt cx="279625" cy="319025"/>
          </a:xfrm>
        </p:grpSpPr>
        <p:sp>
          <p:nvSpPr>
            <p:cNvPr id="11457" name="Google Shape;11457;p13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3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3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3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3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3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3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132"/>
          <p:cNvGrpSpPr/>
          <p:nvPr/>
        </p:nvGrpSpPr>
        <p:grpSpPr>
          <a:xfrm>
            <a:off x="7961258" y="3828529"/>
            <a:ext cx="358971" cy="358408"/>
            <a:chOff x="-52043575" y="3983125"/>
            <a:chExt cx="319000" cy="318500"/>
          </a:xfrm>
        </p:grpSpPr>
        <p:sp>
          <p:nvSpPr>
            <p:cNvPr id="11465" name="Google Shape;11465;p13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3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3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3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3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3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3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3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3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132"/>
          <p:cNvGrpSpPr/>
          <p:nvPr/>
        </p:nvGrpSpPr>
        <p:grpSpPr>
          <a:xfrm>
            <a:off x="6215199" y="1532546"/>
            <a:ext cx="314662" cy="358971"/>
            <a:chOff x="-56766175" y="3198925"/>
            <a:chExt cx="279625" cy="319000"/>
          </a:xfrm>
        </p:grpSpPr>
        <p:sp>
          <p:nvSpPr>
            <p:cNvPr id="11475" name="Google Shape;11475;p13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3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3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3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3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3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3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132"/>
          <p:cNvGrpSpPr/>
          <p:nvPr/>
        </p:nvGrpSpPr>
        <p:grpSpPr>
          <a:xfrm>
            <a:off x="6214313" y="1987846"/>
            <a:ext cx="316434" cy="358099"/>
            <a:chOff x="-56766175" y="3590375"/>
            <a:chExt cx="281200" cy="318225"/>
          </a:xfrm>
        </p:grpSpPr>
        <p:sp>
          <p:nvSpPr>
            <p:cNvPr id="11483" name="Google Shape;11483;p13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3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3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3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132"/>
          <p:cNvGrpSpPr/>
          <p:nvPr/>
        </p:nvGrpSpPr>
        <p:grpSpPr>
          <a:xfrm>
            <a:off x="6251269" y="2429217"/>
            <a:ext cx="272126" cy="358099"/>
            <a:chOff x="-56747275" y="3982600"/>
            <a:chExt cx="241825" cy="318225"/>
          </a:xfrm>
        </p:grpSpPr>
        <p:sp>
          <p:nvSpPr>
            <p:cNvPr id="11488" name="Google Shape;11488;p13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3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3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3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3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3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3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132"/>
          <p:cNvGrpSpPr/>
          <p:nvPr/>
        </p:nvGrpSpPr>
        <p:grpSpPr>
          <a:xfrm>
            <a:off x="4881188" y="2894264"/>
            <a:ext cx="314662" cy="358971"/>
            <a:chOff x="-54793175" y="3198925"/>
            <a:chExt cx="279625" cy="319000"/>
          </a:xfrm>
        </p:grpSpPr>
        <p:sp>
          <p:nvSpPr>
            <p:cNvPr id="11496" name="Google Shape;11496;p13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3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3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3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3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3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3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132"/>
          <p:cNvGrpSpPr/>
          <p:nvPr/>
        </p:nvGrpSpPr>
        <p:grpSpPr>
          <a:xfrm>
            <a:off x="4859020" y="3371455"/>
            <a:ext cx="358999" cy="342991"/>
            <a:chOff x="-54812875" y="3596675"/>
            <a:chExt cx="319025" cy="304800"/>
          </a:xfrm>
        </p:grpSpPr>
        <p:sp>
          <p:nvSpPr>
            <p:cNvPr id="11504" name="Google Shape;11504;p13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3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3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3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3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3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3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1" name="Google Shape;11511;p132"/>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32"/>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3" name="Google Shape;11513;p132"/>
          <p:cNvGrpSpPr/>
          <p:nvPr/>
        </p:nvGrpSpPr>
        <p:grpSpPr>
          <a:xfrm>
            <a:off x="4881188" y="3827938"/>
            <a:ext cx="314662" cy="358099"/>
            <a:chOff x="-54793175" y="3982600"/>
            <a:chExt cx="279625" cy="318225"/>
          </a:xfrm>
        </p:grpSpPr>
        <p:sp>
          <p:nvSpPr>
            <p:cNvPr id="11514" name="Google Shape;11514;p13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3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3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3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3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3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3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132"/>
          <p:cNvGrpSpPr/>
          <p:nvPr/>
        </p:nvGrpSpPr>
        <p:grpSpPr>
          <a:xfrm>
            <a:off x="7092647" y="2887174"/>
            <a:ext cx="314662" cy="358099"/>
            <a:chOff x="-52832000" y="3192625"/>
            <a:chExt cx="279625" cy="318225"/>
          </a:xfrm>
        </p:grpSpPr>
        <p:sp>
          <p:nvSpPr>
            <p:cNvPr id="11522" name="Google Shape;11522;p13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3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3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3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3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3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3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3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132"/>
          <p:cNvGrpSpPr/>
          <p:nvPr/>
        </p:nvGrpSpPr>
        <p:grpSpPr>
          <a:xfrm>
            <a:off x="7070492" y="3359048"/>
            <a:ext cx="358971" cy="357198"/>
            <a:chOff x="-52851675" y="3585650"/>
            <a:chExt cx="319000" cy="317425"/>
          </a:xfrm>
        </p:grpSpPr>
        <p:sp>
          <p:nvSpPr>
            <p:cNvPr id="11531" name="Google Shape;11531;p13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3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3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3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3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3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132"/>
          <p:cNvGrpSpPr/>
          <p:nvPr/>
        </p:nvGrpSpPr>
        <p:grpSpPr>
          <a:xfrm>
            <a:off x="7092647" y="3820849"/>
            <a:ext cx="314662" cy="358999"/>
            <a:chOff x="-52832000" y="3976300"/>
            <a:chExt cx="279625" cy="319025"/>
          </a:xfrm>
        </p:grpSpPr>
        <p:sp>
          <p:nvSpPr>
            <p:cNvPr id="11538" name="Google Shape;11538;p13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3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3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3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3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132"/>
          <p:cNvGrpSpPr/>
          <p:nvPr/>
        </p:nvGrpSpPr>
        <p:grpSpPr>
          <a:xfrm>
            <a:off x="6209853" y="4275497"/>
            <a:ext cx="316434" cy="358099"/>
            <a:chOff x="-51633225" y="3198925"/>
            <a:chExt cx="281200" cy="318225"/>
          </a:xfrm>
        </p:grpSpPr>
        <p:sp>
          <p:nvSpPr>
            <p:cNvPr id="11544" name="Google Shape;11544;p13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3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3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3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3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3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3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132"/>
          <p:cNvGrpSpPr/>
          <p:nvPr/>
        </p:nvGrpSpPr>
        <p:grpSpPr>
          <a:xfrm>
            <a:off x="6628676" y="1533418"/>
            <a:ext cx="365188" cy="357226"/>
            <a:chOff x="-56396775" y="3199700"/>
            <a:chExt cx="324525" cy="317450"/>
          </a:xfrm>
        </p:grpSpPr>
        <p:sp>
          <p:nvSpPr>
            <p:cNvPr id="11552" name="Google Shape;11552;p13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3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3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3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3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3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132"/>
          <p:cNvGrpSpPr/>
          <p:nvPr/>
        </p:nvGrpSpPr>
        <p:grpSpPr>
          <a:xfrm>
            <a:off x="6631771" y="1999353"/>
            <a:ext cx="358999" cy="335958"/>
            <a:chOff x="-56394425" y="3600600"/>
            <a:chExt cx="319025" cy="298550"/>
          </a:xfrm>
        </p:grpSpPr>
        <p:sp>
          <p:nvSpPr>
            <p:cNvPr id="11559" name="Google Shape;11559;p13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3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3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132"/>
          <p:cNvGrpSpPr/>
          <p:nvPr/>
        </p:nvGrpSpPr>
        <p:grpSpPr>
          <a:xfrm>
            <a:off x="6662538" y="2430117"/>
            <a:ext cx="327068" cy="357198"/>
            <a:chOff x="-56379450" y="3983400"/>
            <a:chExt cx="290650" cy="317425"/>
          </a:xfrm>
        </p:grpSpPr>
        <p:sp>
          <p:nvSpPr>
            <p:cNvPr id="11563" name="Google Shape;11563;p13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3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3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3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3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3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32"/>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32"/>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132"/>
          <p:cNvGrpSpPr/>
          <p:nvPr/>
        </p:nvGrpSpPr>
        <p:grpSpPr>
          <a:xfrm>
            <a:off x="5326242" y="2894264"/>
            <a:ext cx="316434" cy="358971"/>
            <a:chOff x="-54401725" y="3198925"/>
            <a:chExt cx="281200" cy="319000"/>
          </a:xfrm>
        </p:grpSpPr>
        <p:sp>
          <p:nvSpPr>
            <p:cNvPr id="11572" name="Google Shape;11572;p13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3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3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3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3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3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3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3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3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3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3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132"/>
          <p:cNvGrpSpPr/>
          <p:nvPr/>
        </p:nvGrpSpPr>
        <p:grpSpPr>
          <a:xfrm>
            <a:off x="5327128" y="3364365"/>
            <a:ext cx="314662" cy="358099"/>
            <a:chOff x="-54401725" y="3590375"/>
            <a:chExt cx="279625" cy="318225"/>
          </a:xfrm>
        </p:grpSpPr>
        <p:sp>
          <p:nvSpPr>
            <p:cNvPr id="11584" name="Google Shape;11584;p13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3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3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3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3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3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132"/>
          <p:cNvGrpSpPr/>
          <p:nvPr/>
        </p:nvGrpSpPr>
        <p:grpSpPr>
          <a:xfrm>
            <a:off x="5324920" y="3827938"/>
            <a:ext cx="319079" cy="358099"/>
            <a:chOff x="-54403300" y="3982600"/>
            <a:chExt cx="283550" cy="318225"/>
          </a:xfrm>
        </p:grpSpPr>
        <p:sp>
          <p:nvSpPr>
            <p:cNvPr id="11591" name="Google Shape;11591;p13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3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3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3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3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132"/>
          <p:cNvGrpSpPr/>
          <p:nvPr/>
        </p:nvGrpSpPr>
        <p:grpSpPr>
          <a:xfrm>
            <a:off x="7512313" y="2889172"/>
            <a:ext cx="356298" cy="356973"/>
            <a:chOff x="-52458650" y="3194400"/>
            <a:chExt cx="316625" cy="317225"/>
          </a:xfrm>
        </p:grpSpPr>
        <p:sp>
          <p:nvSpPr>
            <p:cNvPr id="11597" name="Google Shape;11597;p13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3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3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3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3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3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3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3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132"/>
          <p:cNvGrpSpPr/>
          <p:nvPr/>
        </p:nvGrpSpPr>
        <p:grpSpPr>
          <a:xfrm>
            <a:off x="7521611" y="3358148"/>
            <a:ext cx="337703" cy="357845"/>
            <a:chOff x="-52450000" y="3584850"/>
            <a:chExt cx="300100" cy="318000"/>
          </a:xfrm>
        </p:grpSpPr>
        <p:sp>
          <p:nvSpPr>
            <p:cNvPr id="11606" name="Google Shape;11606;p13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3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3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3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3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3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3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132"/>
          <p:cNvGrpSpPr/>
          <p:nvPr/>
        </p:nvGrpSpPr>
        <p:grpSpPr>
          <a:xfrm>
            <a:off x="7533131" y="3822621"/>
            <a:ext cx="314662" cy="357226"/>
            <a:chOff x="-52440550" y="3977875"/>
            <a:chExt cx="279625" cy="317450"/>
          </a:xfrm>
        </p:grpSpPr>
        <p:sp>
          <p:nvSpPr>
            <p:cNvPr id="11614" name="Google Shape;11614;p13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3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3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3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3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3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3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3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132"/>
          <p:cNvGrpSpPr/>
          <p:nvPr/>
        </p:nvGrpSpPr>
        <p:grpSpPr>
          <a:xfrm>
            <a:off x="6645066" y="4278827"/>
            <a:ext cx="314662" cy="358999"/>
            <a:chOff x="-51623775" y="3584850"/>
            <a:chExt cx="279625" cy="319025"/>
          </a:xfrm>
        </p:grpSpPr>
        <p:sp>
          <p:nvSpPr>
            <p:cNvPr id="11623" name="Google Shape;11623;p13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3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3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3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3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3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3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3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3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35" name="Shape 11635"/>
        <p:cNvGrpSpPr/>
        <p:nvPr/>
      </p:nvGrpSpPr>
      <p:grpSpPr>
        <a:xfrm>
          <a:off x="0" y="0"/>
          <a:ext cx="0" cy="0"/>
          <a:chOff x="0" y="0"/>
          <a:chExt cx="0" cy="0"/>
        </a:xfrm>
      </p:grpSpPr>
      <p:sp>
        <p:nvSpPr>
          <p:cNvPr id="11636" name="Google Shape;11636;p13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37" name="Google Shape;11637;p13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638" name="Google Shape;11638;p133"/>
          <p:cNvGrpSpPr/>
          <p:nvPr/>
        </p:nvGrpSpPr>
        <p:grpSpPr>
          <a:xfrm>
            <a:off x="885675" y="1539249"/>
            <a:ext cx="276003" cy="357300"/>
            <a:chOff x="-50469125" y="3183175"/>
            <a:chExt cx="233150" cy="301825"/>
          </a:xfrm>
        </p:grpSpPr>
        <p:sp>
          <p:nvSpPr>
            <p:cNvPr id="11639" name="Google Shape;11639;p13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3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3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133"/>
          <p:cNvGrpSpPr/>
          <p:nvPr/>
        </p:nvGrpSpPr>
        <p:grpSpPr>
          <a:xfrm>
            <a:off x="845574" y="1974651"/>
            <a:ext cx="356205" cy="355288"/>
            <a:chOff x="-50504575" y="3550975"/>
            <a:chExt cx="300900" cy="300125"/>
          </a:xfrm>
        </p:grpSpPr>
        <p:sp>
          <p:nvSpPr>
            <p:cNvPr id="11643" name="Google Shape;11643;p13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3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3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3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133"/>
          <p:cNvGrpSpPr/>
          <p:nvPr/>
        </p:nvGrpSpPr>
        <p:grpSpPr>
          <a:xfrm>
            <a:off x="845574" y="2412893"/>
            <a:ext cx="356205" cy="354341"/>
            <a:chOff x="-50503000" y="3921175"/>
            <a:chExt cx="300900" cy="299325"/>
          </a:xfrm>
        </p:grpSpPr>
        <p:sp>
          <p:nvSpPr>
            <p:cNvPr id="11648" name="Google Shape;11648;p13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3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3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3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3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133"/>
          <p:cNvGrpSpPr/>
          <p:nvPr/>
        </p:nvGrpSpPr>
        <p:grpSpPr>
          <a:xfrm>
            <a:off x="3049627" y="1558811"/>
            <a:ext cx="355258" cy="356205"/>
            <a:chOff x="-48630025" y="3199700"/>
            <a:chExt cx="300100" cy="300900"/>
          </a:xfrm>
        </p:grpSpPr>
        <p:sp>
          <p:nvSpPr>
            <p:cNvPr id="11654" name="Google Shape;11654;p13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3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3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133"/>
          <p:cNvGrpSpPr/>
          <p:nvPr/>
        </p:nvGrpSpPr>
        <p:grpSpPr>
          <a:xfrm>
            <a:off x="3049627" y="1996107"/>
            <a:ext cx="355258" cy="355258"/>
            <a:chOff x="-48630025" y="3569100"/>
            <a:chExt cx="300100" cy="300100"/>
          </a:xfrm>
        </p:grpSpPr>
        <p:sp>
          <p:nvSpPr>
            <p:cNvPr id="11658" name="Google Shape;11658;p13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3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3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3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3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3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3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3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3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3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133"/>
          <p:cNvGrpSpPr/>
          <p:nvPr/>
        </p:nvGrpSpPr>
        <p:grpSpPr>
          <a:xfrm>
            <a:off x="3050101" y="2433403"/>
            <a:ext cx="354311" cy="353394"/>
            <a:chOff x="-48629225" y="3938500"/>
            <a:chExt cx="299300" cy="298525"/>
          </a:xfrm>
        </p:grpSpPr>
        <p:sp>
          <p:nvSpPr>
            <p:cNvPr id="11669" name="Google Shape;11669;p13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3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3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3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133"/>
          <p:cNvGrpSpPr/>
          <p:nvPr/>
        </p:nvGrpSpPr>
        <p:grpSpPr>
          <a:xfrm>
            <a:off x="1785504" y="2904744"/>
            <a:ext cx="311458" cy="354341"/>
            <a:chOff x="-46762575" y="3200500"/>
            <a:chExt cx="263100" cy="299325"/>
          </a:xfrm>
        </p:grpSpPr>
        <p:sp>
          <p:nvSpPr>
            <p:cNvPr id="11674" name="Google Shape;11674;p13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3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3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3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3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133"/>
          <p:cNvGrpSpPr/>
          <p:nvPr/>
        </p:nvGrpSpPr>
        <p:grpSpPr>
          <a:xfrm>
            <a:off x="1763589" y="3363466"/>
            <a:ext cx="355288" cy="312375"/>
            <a:chOff x="-46779900" y="3588000"/>
            <a:chExt cx="300125" cy="263875"/>
          </a:xfrm>
        </p:grpSpPr>
        <p:sp>
          <p:nvSpPr>
            <p:cNvPr id="11680" name="Google Shape;11680;p13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3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3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3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133"/>
          <p:cNvGrpSpPr/>
          <p:nvPr/>
        </p:nvGrpSpPr>
        <p:grpSpPr>
          <a:xfrm>
            <a:off x="1764062" y="3778388"/>
            <a:ext cx="354341" cy="353394"/>
            <a:chOff x="-46779100" y="3938500"/>
            <a:chExt cx="299325" cy="298525"/>
          </a:xfrm>
        </p:grpSpPr>
        <p:sp>
          <p:nvSpPr>
            <p:cNvPr id="11685" name="Google Shape;11685;p13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3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133"/>
          <p:cNvGrpSpPr/>
          <p:nvPr/>
        </p:nvGrpSpPr>
        <p:grpSpPr>
          <a:xfrm>
            <a:off x="3971800" y="2911255"/>
            <a:ext cx="355258" cy="355288"/>
            <a:chOff x="-44924250" y="3206000"/>
            <a:chExt cx="300100" cy="300125"/>
          </a:xfrm>
        </p:grpSpPr>
        <p:sp>
          <p:nvSpPr>
            <p:cNvPr id="11688" name="Google Shape;11688;p13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3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3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3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3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133"/>
          <p:cNvGrpSpPr/>
          <p:nvPr/>
        </p:nvGrpSpPr>
        <p:grpSpPr>
          <a:xfrm>
            <a:off x="1286286" y="1539249"/>
            <a:ext cx="355258" cy="355258"/>
            <a:chOff x="-50134375" y="3183175"/>
            <a:chExt cx="300100" cy="300100"/>
          </a:xfrm>
        </p:grpSpPr>
        <p:sp>
          <p:nvSpPr>
            <p:cNvPr id="11694" name="Google Shape;11694;p13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3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3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3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3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3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3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3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3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3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133"/>
          <p:cNvGrpSpPr/>
          <p:nvPr/>
        </p:nvGrpSpPr>
        <p:grpSpPr>
          <a:xfrm>
            <a:off x="1286286" y="1974651"/>
            <a:ext cx="355258" cy="355288"/>
            <a:chOff x="-50134375" y="3550975"/>
            <a:chExt cx="300100" cy="300125"/>
          </a:xfrm>
        </p:grpSpPr>
        <p:sp>
          <p:nvSpPr>
            <p:cNvPr id="11705" name="Google Shape;11705;p13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3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133"/>
          <p:cNvGrpSpPr/>
          <p:nvPr/>
        </p:nvGrpSpPr>
        <p:grpSpPr>
          <a:xfrm>
            <a:off x="1286286" y="2412183"/>
            <a:ext cx="355258" cy="355051"/>
            <a:chOff x="-50134375" y="3920575"/>
            <a:chExt cx="300100" cy="299925"/>
          </a:xfrm>
        </p:grpSpPr>
        <p:sp>
          <p:nvSpPr>
            <p:cNvPr id="11708" name="Google Shape;11708;p13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3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3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133"/>
          <p:cNvGrpSpPr/>
          <p:nvPr/>
        </p:nvGrpSpPr>
        <p:grpSpPr>
          <a:xfrm>
            <a:off x="3497010" y="1559758"/>
            <a:ext cx="357123" cy="355258"/>
            <a:chOff x="-48262200" y="3200500"/>
            <a:chExt cx="301675" cy="300100"/>
          </a:xfrm>
        </p:grpSpPr>
        <p:sp>
          <p:nvSpPr>
            <p:cNvPr id="11712" name="Google Shape;11712;p13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3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3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3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3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3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3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3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3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133"/>
          <p:cNvGrpSpPr/>
          <p:nvPr/>
        </p:nvGrpSpPr>
        <p:grpSpPr>
          <a:xfrm>
            <a:off x="3526383" y="1996847"/>
            <a:ext cx="298377" cy="354519"/>
            <a:chOff x="-48233050" y="3569725"/>
            <a:chExt cx="252050" cy="299475"/>
          </a:xfrm>
        </p:grpSpPr>
        <p:sp>
          <p:nvSpPr>
            <p:cNvPr id="11722" name="Google Shape;11722;p13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3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3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133"/>
          <p:cNvGrpSpPr/>
          <p:nvPr/>
        </p:nvGrpSpPr>
        <p:grpSpPr>
          <a:xfrm>
            <a:off x="3550148" y="2430591"/>
            <a:ext cx="250847" cy="358070"/>
            <a:chOff x="-48216525" y="3936125"/>
            <a:chExt cx="211900" cy="302475"/>
          </a:xfrm>
        </p:grpSpPr>
        <p:sp>
          <p:nvSpPr>
            <p:cNvPr id="11726" name="Google Shape;11726;p13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3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3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3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133"/>
          <p:cNvGrpSpPr/>
          <p:nvPr/>
        </p:nvGrpSpPr>
        <p:grpSpPr>
          <a:xfrm>
            <a:off x="2205866" y="2905661"/>
            <a:ext cx="355258" cy="355288"/>
            <a:chOff x="-46410500" y="3201275"/>
            <a:chExt cx="300100" cy="300125"/>
          </a:xfrm>
        </p:grpSpPr>
        <p:sp>
          <p:nvSpPr>
            <p:cNvPr id="11731" name="Google Shape;11731;p13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3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3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3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3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133"/>
          <p:cNvGrpSpPr/>
          <p:nvPr/>
        </p:nvGrpSpPr>
        <p:grpSpPr>
          <a:xfrm>
            <a:off x="2205866" y="3341092"/>
            <a:ext cx="355258" cy="356205"/>
            <a:chOff x="-46409700" y="3569100"/>
            <a:chExt cx="300100" cy="300900"/>
          </a:xfrm>
        </p:grpSpPr>
        <p:sp>
          <p:nvSpPr>
            <p:cNvPr id="11737" name="Google Shape;11737;p13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3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3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3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3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133"/>
          <p:cNvGrpSpPr/>
          <p:nvPr/>
        </p:nvGrpSpPr>
        <p:grpSpPr>
          <a:xfrm>
            <a:off x="2193747" y="3776524"/>
            <a:ext cx="379497" cy="358070"/>
            <a:chOff x="-46422300" y="3936925"/>
            <a:chExt cx="320575" cy="302475"/>
          </a:xfrm>
        </p:grpSpPr>
        <p:sp>
          <p:nvSpPr>
            <p:cNvPr id="11743" name="Google Shape;11743;p13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3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133"/>
          <p:cNvGrpSpPr/>
          <p:nvPr/>
        </p:nvGrpSpPr>
        <p:grpSpPr>
          <a:xfrm>
            <a:off x="3971326" y="3330852"/>
            <a:ext cx="356205" cy="355258"/>
            <a:chOff x="-44914800" y="3560450"/>
            <a:chExt cx="300900" cy="300100"/>
          </a:xfrm>
        </p:grpSpPr>
        <p:sp>
          <p:nvSpPr>
            <p:cNvPr id="11746" name="Google Shape;11746;p13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3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3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3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3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133"/>
          <p:cNvGrpSpPr/>
          <p:nvPr/>
        </p:nvGrpSpPr>
        <p:grpSpPr>
          <a:xfrm>
            <a:off x="1726378" y="1539486"/>
            <a:ext cx="354311" cy="354104"/>
            <a:chOff x="-49764975" y="3183375"/>
            <a:chExt cx="299300" cy="299125"/>
          </a:xfrm>
        </p:grpSpPr>
        <p:sp>
          <p:nvSpPr>
            <p:cNvPr id="11752" name="Google Shape;11752;p13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3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3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3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3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3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3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3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3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133"/>
          <p:cNvGrpSpPr/>
          <p:nvPr/>
        </p:nvGrpSpPr>
        <p:grpSpPr>
          <a:xfrm>
            <a:off x="1726378" y="1974947"/>
            <a:ext cx="354311" cy="355909"/>
            <a:chOff x="-49764975" y="3551225"/>
            <a:chExt cx="299300" cy="300650"/>
          </a:xfrm>
        </p:grpSpPr>
        <p:sp>
          <p:nvSpPr>
            <p:cNvPr id="11762" name="Google Shape;11762;p13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3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3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3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3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3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3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3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3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3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3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133"/>
          <p:cNvGrpSpPr/>
          <p:nvPr/>
        </p:nvGrpSpPr>
        <p:grpSpPr>
          <a:xfrm>
            <a:off x="1724040" y="2411710"/>
            <a:ext cx="358987" cy="355525"/>
            <a:chOff x="-49766550" y="3920175"/>
            <a:chExt cx="303250" cy="300325"/>
          </a:xfrm>
        </p:grpSpPr>
        <p:sp>
          <p:nvSpPr>
            <p:cNvPr id="11774" name="Google Shape;11774;p13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3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3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3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133"/>
          <p:cNvGrpSpPr/>
          <p:nvPr/>
        </p:nvGrpSpPr>
        <p:grpSpPr>
          <a:xfrm>
            <a:off x="3939571" y="1559758"/>
            <a:ext cx="357123" cy="354341"/>
            <a:chOff x="-47892800" y="3200500"/>
            <a:chExt cx="301675" cy="299325"/>
          </a:xfrm>
        </p:grpSpPr>
        <p:sp>
          <p:nvSpPr>
            <p:cNvPr id="11779" name="Google Shape;11779;p13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3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3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3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3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3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133"/>
          <p:cNvGrpSpPr/>
          <p:nvPr/>
        </p:nvGrpSpPr>
        <p:grpSpPr>
          <a:xfrm>
            <a:off x="4003437" y="1996107"/>
            <a:ext cx="229391" cy="355258"/>
            <a:chOff x="-47839250" y="3569100"/>
            <a:chExt cx="193775" cy="300100"/>
          </a:xfrm>
        </p:grpSpPr>
        <p:sp>
          <p:nvSpPr>
            <p:cNvPr id="11786" name="Google Shape;11786;p13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3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3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3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3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3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133"/>
          <p:cNvGrpSpPr/>
          <p:nvPr/>
        </p:nvGrpSpPr>
        <p:grpSpPr>
          <a:xfrm>
            <a:off x="3940503" y="2432456"/>
            <a:ext cx="355258" cy="356205"/>
            <a:chOff x="-47892800" y="3937700"/>
            <a:chExt cx="300100" cy="300900"/>
          </a:xfrm>
        </p:grpSpPr>
        <p:sp>
          <p:nvSpPr>
            <p:cNvPr id="11793" name="Google Shape;11793;p13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3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3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3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3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3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3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3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133"/>
          <p:cNvGrpSpPr/>
          <p:nvPr/>
        </p:nvGrpSpPr>
        <p:grpSpPr>
          <a:xfrm>
            <a:off x="2645798" y="2926170"/>
            <a:ext cx="355258" cy="311458"/>
            <a:chOff x="-46042675" y="3218600"/>
            <a:chExt cx="300100" cy="263100"/>
          </a:xfrm>
        </p:grpSpPr>
        <p:sp>
          <p:nvSpPr>
            <p:cNvPr id="11802" name="Google Shape;11802;p13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3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3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3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3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3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133"/>
          <p:cNvGrpSpPr/>
          <p:nvPr/>
        </p:nvGrpSpPr>
        <p:grpSpPr>
          <a:xfrm>
            <a:off x="2645798" y="3340619"/>
            <a:ext cx="355258" cy="323118"/>
            <a:chOff x="-46042675" y="3568700"/>
            <a:chExt cx="300100" cy="272950"/>
          </a:xfrm>
        </p:grpSpPr>
        <p:sp>
          <p:nvSpPr>
            <p:cNvPr id="11809" name="Google Shape;11809;p13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3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3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3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133"/>
          <p:cNvGrpSpPr/>
          <p:nvPr/>
        </p:nvGrpSpPr>
        <p:grpSpPr>
          <a:xfrm>
            <a:off x="2687749" y="3777589"/>
            <a:ext cx="271357" cy="356057"/>
            <a:chOff x="-46007225" y="3937825"/>
            <a:chExt cx="229225" cy="300775"/>
          </a:xfrm>
        </p:grpSpPr>
        <p:sp>
          <p:nvSpPr>
            <p:cNvPr id="11814" name="Google Shape;11814;p13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3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3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3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3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3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3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3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3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3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133"/>
          <p:cNvGrpSpPr/>
          <p:nvPr/>
        </p:nvGrpSpPr>
        <p:grpSpPr>
          <a:xfrm>
            <a:off x="3993241" y="3767675"/>
            <a:ext cx="312375" cy="357596"/>
            <a:chOff x="-44895900" y="3929450"/>
            <a:chExt cx="263875" cy="302075"/>
          </a:xfrm>
        </p:grpSpPr>
        <p:sp>
          <p:nvSpPr>
            <p:cNvPr id="11825" name="Google Shape;11825;p13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3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3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3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3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3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133"/>
          <p:cNvGrpSpPr/>
          <p:nvPr/>
        </p:nvGrpSpPr>
        <p:grpSpPr>
          <a:xfrm>
            <a:off x="2167060" y="1550436"/>
            <a:ext cx="356205" cy="332885"/>
            <a:chOff x="-49397175" y="3192625"/>
            <a:chExt cx="300900" cy="281200"/>
          </a:xfrm>
        </p:grpSpPr>
        <p:sp>
          <p:nvSpPr>
            <p:cNvPr id="11832" name="Google Shape;11832;p13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3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3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3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3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3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3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133"/>
          <p:cNvGrpSpPr/>
          <p:nvPr/>
        </p:nvGrpSpPr>
        <p:grpSpPr>
          <a:xfrm>
            <a:off x="2193163" y="1974651"/>
            <a:ext cx="304000" cy="356205"/>
            <a:chOff x="-49375900" y="3550975"/>
            <a:chExt cx="256800" cy="300900"/>
          </a:xfrm>
        </p:grpSpPr>
        <p:sp>
          <p:nvSpPr>
            <p:cNvPr id="11840" name="Google Shape;11840;p13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3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3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3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3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3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33"/>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3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3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3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3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133"/>
          <p:cNvGrpSpPr/>
          <p:nvPr/>
        </p:nvGrpSpPr>
        <p:grpSpPr>
          <a:xfrm>
            <a:off x="2188516" y="2411946"/>
            <a:ext cx="313293" cy="356205"/>
            <a:chOff x="-49378250" y="3920375"/>
            <a:chExt cx="264650" cy="300900"/>
          </a:xfrm>
        </p:grpSpPr>
        <p:sp>
          <p:nvSpPr>
            <p:cNvPr id="11852" name="Google Shape;11852;p13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3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3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3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3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3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3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133"/>
          <p:cNvGrpSpPr/>
          <p:nvPr/>
        </p:nvGrpSpPr>
        <p:grpSpPr>
          <a:xfrm>
            <a:off x="907504" y="2904744"/>
            <a:ext cx="312375" cy="357123"/>
            <a:chOff x="-47505300" y="3200500"/>
            <a:chExt cx="263875" cy="301675"/>
          </a:xfrm>
        </p:grpSpPr>
        <p:sp>
          <p:nvSpPr>
            <p:cNvPr id="11860" name="Google Shape;11860;p13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3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3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3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3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3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3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3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3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3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3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3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3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133"/>
          <p:cNvGrpSpPr/>
          <p:nvPr/>
        </p:nvGrpSpPr>
        <p:grpSpPr>
          <a:xfrm>
            <a:off x="885604" y="3341092"/>
            <a:ext cx="356176" cy="355051"/>
            <a:chOff x="-47524975" y="3569100"/>
            <a:chExt cx="300875" cy="299925"/>
          </a:xfrm>
        </p:grpSpPr>
        <p:sp>
          <p:nvSpPr>
            <p:cNvPr id="11874" name="Google Shape;11874;p13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3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3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3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3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133"/>
          <p:cNvGrpSpPr/>
          <p:nvPr/>
        </p:nvGrpSpPr>
        <p:grpSpPr>
          <a:xfrm>
            <a:off x="886062" y="3820354"/>
            <a:ext cx="355258" cy="270410"/>
            <a:chOff x="-47523400" y="3973950"/>
            <a:chExt cx="300100" cy="228425"/>
          </a:xfrm>
        </p:grpSpPr>
        <p:sp>
          <p:nvSpPr>
            <p:cNvPr id="11880" name="Google Shape;11880;p13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3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3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3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3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133"/>
          <p:cNvGrpSpPr/>
          <p:nvPr/>
        </p:nvGrpSpPr>
        <p:grpSpPr>
          <a:xfrm>
            <a:off x="3091183" y="2903353"/>
            <a:ext cx="354341" cy="357596"/>
            <a:chOff x="-45673275" y="3199325"/>
            <a:chExt cx="299325" cy="302075"/>
          </a:xfrm>
        </p:grpSpPr>
        <p:sp>
          <p:nvSpPr>
            <p:cNvPr id="11886" name="Google Shape;11886;p13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3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3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133"/>
          <p:cNvGrpSpPr/>
          <p:nvPr/>
        </p:nvGrpSpPr>
        <p:grpSpPr>
          <a:xfrm>
            <a:off x="3090251" y="3361602"/>
            <a:ext cx="356205" cy="314240"/>
            <a:chOff x="-45674075" y="3586425"/>
            <a:chExt cx="300900" cy="265450"/>
          </a:xfrm>
        </p:grpSpPr>
        <p:sp>
          <p:nvSpPr>
            <p:cNvPr id="11890" name="Google Shape;11890;p13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3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133"/>
          <p:cNvGrpSpPr/>
          <p:nvPr/>
        </p:nvGrpSpPr>
        <p:grpSpPr>
          <a:xfrm>
            <a:off x="3091183" y="3777441"/>
            <a:ext cx="354341" cy="356205"/>
            <a:chOff x="-45673275" y="3937700"/>
            <a:chExt cx="299325" cy="300900"/>
          </a:xfrm>
        </p:grpSpPr>
        <p:sp>
          <p:nvSpPr>
            <p:cNvPr id="11893" name="Google Shape;11893;p13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3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3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3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3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3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133"/>
          <p:cNvGrpSpPr/>
          <p:nvPr/>
        </p:nvGrpSpPr>
        <p:grpSpPr>
          <a:xfrm>
            <a:off x="2205349" y="4270225"/>
            <a:ext cx="356205" cy="356205"/>
            <a:chOff x="-44512325" y="3176075"/>
            <a:chExt cx="300900" cy="300900"/>
          </a:xfrm>
        </p:grpSpPr>
        <p:sp>
          <p:nvSpPr>
            <p:cNvPr id="11900" name="Google Shape;11900;p13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3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3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133"/>
          <p:cNvGrpSpPr/>
          <p:nvPr/>
        </p:nvGrpSpPr>
        <p:grpSpPr>
          <a:xfrm>
            <a:off x="2608689" y="1539249"/>
            <a:ext cx="354341" cy="354341"/>
            <a:chOff x="-49027775" y="3183175"/>
            <a:chExt cx="299325" cy="299325"/>
          </a:xfrm>
        </p:grpSpPr>
        <p:sp>
          <p:nvSpPr>
            <p:cNvPr id="11904" name="Google Shape;11904;p13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3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3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3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133"/>
          <p:cNvGrpSpPr/>
          <p:nvPr/>
        </p:nvGrpSpPr>
        <p:grpSpPr>
          <a:xfrm>
            <a:off x="2608230" y="1974651"/>
            <a:ext cx="355258" cy="357152"/>
            <a:chOff x="-49027775" y="3550975"/>
            <a:chExt cx="300100" cy="301700"/>
          </a:xfrm>
        </p:grpSpPr>
        <p:sp>
          <p:nvSpPr>
            <p:cNvPr id="11909" name="Google Shape;11909;p13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3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3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3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3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3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3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3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3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3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133"/>
          <p:cNvGrpSpPr/>
          <p:nvPr/>
        </p:nvGrpSpPr>
        <p:grpSpPr>
          <a:xfrm>
            <a:off x="2606306" y="2411710"/>
            <a:ext cx="359106" cy="355525"/>
            <a:chOff x="-49031025" y="3920175"/>
            <a:chExt cx="303350" cy="300325"/>
          </a:xfrm>
        </p:grpSpPr>
        <p:sp>
          <p:nvSpPr>
            <p:cNvPr id="11920" name="Google Shape;11920;p13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3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3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3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3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3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133"/>
          <p:cNvGrpSpPr/>
          <p:nvPr/>
        </p:nvGrpSpPr>
        <p:grpSpPr>
          <a:xfrm>
            <a:off x="1322411" y="2904744"/>
            <a:ext cx="356176" cy="354341"/>
            <a:chOff x="-47155575" y="3200500"/>
            <a:chExt cx="300875" cy="299325"/>
          </a:xfrm>
        </p:grpSpPr>
        <p:sp>
          <p:nvSpPr>
            <p:cNvPr id="11927" name="Google Shape;11927;p13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3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3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3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3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3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133"/>
          <p:cNvGrpSpPr/>
          <p:nvPr/>
        </p:nvGrpSpPr>
        <p:grpSpPr>
          <a:xfrm>
            <a:off x="1322870" y="3341092"/>
            <a:ext cx="355258" cy="355258"/>
            <a:chOff x="-47154800" y="3569100"/>
            <a:chExt cx="300100" cy="300100"/>
          </a:xfrm>
        </p:grpSpPr>
        <p:sp>
          <p:nvSpPr>
            <p:cNvPr id="11934" name="Google Shape;11934;p13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3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3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3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3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3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133"/>
          <p:cNvGrpSpPr/>
          <p:nvPr/>
        </p:nvGrpSpPr>
        <p:grpSpPr>
          <a:xfrm>
            <a:off x="1323343" y="3779305"/>
            <a:ext cx="354311" cy="353423"/>
            <a:chOff x="-47154000" y="3939275"/>
            <a:chExt cx="299300" cy="298550"/>
          </a:xfrm>
        </p:grpSpPr>
        <p:sp>
          <p:nvSpPr>
            <p:cNvPr id="11941" name="Google Shape;11941;p13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3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3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3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133"/>
          <p:cNvGrpSpPr/>
          <p:nvPr/>
        </p:nvGrpSpPr>
        <p:grpSpPr>
          <a:xfrm>
            <a:off x="3548633" y="2904744"/>
            <a:ext cx="312375" cy="354341"/>
            <a:chOff x="-45286550" y="3200500"/>
            <a:chExt cx="263875" cy="299325"/>
          </a:xfrm>
        </p:grpSpPr>
        <p:sp>
          <p:nvSpPr>
            <p:cNvPr id="11946" name="Google Shape;11946;p13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3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3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133"/>
          <p:cNvGrpSpPr/>
          <p:nvPr/>
        </p:nvGrpSpPr>
        <p:grpSpPr>
          <a:xfrm>
            <a:off x="3548633" y="3342039"/>
            <a:ext cx="312375" cy="354311"/>
            <a:chOff x="-45286550" y="3569900"/>
            <a:chExt cx="263875" cy="299300"/>
          </a:xfrm>
        </p:grpSpPr>
        <p:sp>
          <p:nvSpPr>
            <p:cNvPr id="11950" name="Google Shape;11950;p13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3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3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3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3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3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133"/>
          <p:cNvGrpSpPr/>
          <p:nvPr/>
        </p:nvGrpSpPr>
        <p:grpSpPr>
          <a:xfrm>
            <a:off x="3559820" y="3778388"/>
            <a:ext cx="290001" cy="355258"/>
            <a:chOff x="-45277900" y="3938500"/>
            <a:chExt cx="244975" cy="300100"/>
          </a:xfrm>
        </p:grpSpPr>
        <p:sp>
          <p:nvSpPr>
            <p:cNvPr id="11957" name="Google Shape;11957;p13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3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3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3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133"/>
          <p:cNvGrpSpPr/>
          <p:nvPr/>
        </p:nvGrpSpPr>
        <p:grpSpPr>
          <a:xfrm>
            <a:off x="2645769" y="4247490"/>
            <a:ext cx="355258" cy="355258"/>
            <a:chOff x="-44502875" y="3576975"/>
            <a:chExt cx="300100" cy="300100"/>
          </a:xfrm>
        </p:grpSpPr>
        <p:sp>
          <p:nvSpPr>
            <p:cNvPr id="11962" name="Google Shape;11962;p13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3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3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133"/>
          <p:cNvGrpSpPr/>
          <p:nvPr/>
        </p:nvGrpSpPr>
        <p:grpSpPr>
          <a:xfrm>
            <a:off x="4858968" y="1532275"/>
            <a:ext cx="356221" cy="354973"/>
            <a:chOff x="-13947000" y="3212800"/>
            <a:chExt cx="353675" cy="352400"/>
          </a:xfrm>
        </p:grpSpPr>
        <p:sp>
          <p:nvSpPr>
            <p:cNvPr id="11966" name="Google Shape;11966;p13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3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133"/>
          <p:cNvGrpSpPr/>
          <p:nvPr/>
        </p:nvGrpSpPr>
        <p:grpSpPr>
          <a:xfrm>
            <a:off x="4858981" y="1973145"/>
            <a:ext cx="356196" cy="354670"/>
            <a:chOff x="-13946200" y="3647075"/>
            <a:chExt cx="353650" cy="352100"/>
          </a:xfrm>
        </p:grpSpPr>
        <p:sp>
          <p:nvSpPr>
            <p:cNvPr id="11969" name="Google Shape;11969;p13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3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3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3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3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3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5" name="Google Shape;11975;p133"/>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6" name="Google Shape;11976;p133"/>
          <p:cNvGrpSpPr/>
          <p:nvPr/>
        </p:nvGrpSpPr>
        <p:grpSpPr>
          <a:xfrm>
            <a:off x="6642374" y="1532628"/>
            <a:ext cx="357002" cy="354267"/>
            <a:chOff x="-12163025" y="3214275"/>
            <a:chExt cx="354450" cy="351700"/>
          </a:xfrm>
        </p:grpSpPr>
        <p:sp>
          <p:nvSpPr>
            <p:cNvPr id="11977" name="Google Shape;11977;p13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3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3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133"/>
          <p:cNvGrpSpPr/>
          <p:nvPr/>
        </p:nvGrpSpPr>
        <p:grpSpPr>
          <a:xfrm>
            <a:off x="6643154" y="1972365"/>
            <a:ext cx="355441" cy="356232"/>
            <a:chOff x="-12160675" y="3647875"/>
            <a:chExt cx="352900" cy="353650"/>
          </a:xfrm>
        </p:grpSpPr>
        <p:sp>
          <p:nvSpPr>
            <p:cNvPr id="11981" name="Google Shape;11981;p13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3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3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3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3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3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3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133"/>
          <p:cNvGrpSpPr/>
          <p:nvPr/>
        </p:nvGrpSpPr>
        <p:grpSpPr>
          <a:xfrm>
            <a:off x="6653870" y="2416821"/>
            <a:ext cx="354635" cy="356232"/>
            <a:chOff x="-12160675" y="4081850"/>
            <a:chExt cx="352100" cy="353650"/>
          </a:xfrm>
        </p:grpSpPr>
        <p:sp>
          <p:nvSpPr>
            <p:cNvPr id="11989" name="Google Shape;11989;p13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3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3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3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3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3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133"/>
          <p:cNvGrpSpPr/>
          <p:nvPr/>
        </p:nvGrpSpPr>
        <p:grpSpPr>
          <a:xfrm>
            <a:off x="4858836" y="2891264"/>
            <a:ext cx="355416" cy="355652"/>
            <a:chOff x="-10391650" y="3180600"/>
            <a:chExt cx="352875" cy="353075"/>
          </a:xfrm>
        </p:grpSpPr>
        <p:sp>
          <p:nvSpPr>
            <p:cNvPr id="11996" name="Google Shape;11996;p13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3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3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3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3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3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133"/>
          <p:cNvGrpSpPr/>
          <p:nvPr/>
        </p:nvGrpSpPr>
        <p:grpSpPr>
          <a:xfrm>
            <a:off x="4858835" y="3368062"/>
            <a:ext cx="354635" cy="353890"/>
            <a:chOff x="-10390875" y="3616350"/>
            <a:chExt cx="352100" cy="351325"/>
          </a:xfrm>
        </p:grpSpPr>
        <p:sp>
          <p:nvSpPr>
            <p:cNvPr id="12003" name="Google Shape;12003;p13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3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3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133"/>
          <p:cNvGrpSpPr/>
          <p:nvPr/>
        </p:nvGrpSpPr>
        <p:grpSpPr>
          <a:xfrm>
            <a:off x="7525810" y="2892727"/>
            <a:ext cx="312585" cy="354670"/>
            <a:chOff x="-10370400" y="4049550"/>
            <a:chExt cx="310350" cy="352100"/>
          </a:xfrm>
        </p:grpSpPr>
        <p:sp>
          <p:nvSpPr>
            <p:cNvPr id="12007" name="Google Shape;12007;p13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3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3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3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3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133"/>
          <p:cNvGrpSpPr/>
          <p:nvPr/>
        </p:nvGrpSpPr>
        <p:grpSpPr>
          <a:xfrm>
            <a:off x="6630066" y="2891668"/>
            <a:ext cx="379236" cy="354847"/>
            <a:chOff x="-8674650" y="3210975"/>
            <a:chExt cx="376525" cy="352275"/>
          </a:xfrm>
        </p:grpSpPr>
        <p:sp>
          <p:nvSpPr>
            <p:cNvPr id="12013" name="Google Shape;12013;p13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3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3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3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3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3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133"/>
          <p:cNvGrpSpPr/>
          <p:nvPr/>
        </p:nvGrpSpPr>
        <p:grpSpPr>
          <a:xfrm>
            <a:off x="5301563" y="1531633"/>
            <a:ext cx="356221" cy="356257"/>
            <a:chOff x="-13512225" y="3211525"/>
            <a:chExt cx="353675" cy="353675"/>
          </a:xfrm>
        </p:grpSpPr>
        <p:sp>
          <p:nvSpPr>
            <p:cNvPr id="12020" name="Google Shape;12020;p13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3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3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3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3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133"/>
          <p:cNvGrpSpPr/>
          <p:nvPr/>
        </p:nvGrpSpPr>
        <p:grpSpPr>
          <a:xfrm>
            <a:off x="5301563" y="1973145"/>
            <a:ext cx="356221" cy="354670"/>
            <a:chOff x="-13512225" y="3647075"/>
            <a:chExt cx="353675" cy="352100"/>
          </a:xfrm>
        </p:grpSpPr>
        <p:sp>
          <p:nvSpPr>
            <p:cNvPr id="12026" name="Google Shape;12026;p13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3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3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3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3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3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3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3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3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3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133"/>
          <p:cNvGrpSpPr/>
          <p:nvPr/>
        </p:nvGrpSpPr>
        <p:grpSpPr>
          <a:xfrm>
            <a:off x="5311876" y="2417211"/>
            <a:ext cx="356221" cy="355451"/>
            <a:chOff x="-13512225" y="4080275"/>
            <a:chExt cx="353675" cy="352875"/>
          </a:xfrm>
        </p:grpSpPr>
        <p:sp>
          <p:nvSpPr>
            <p:cNvPr id="12037" name="Google Shape;12037;p13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3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3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3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3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3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3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3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3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3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3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133"/>
          <p:cNvGrpSpPr/>
          <p:nvPr/>
        </p:nvGrpSpPr>
        <p:grpSpPr>
          <a:xfrm>
            <a:off x="7084956" y="1564572"/>
            <a:ext cx="356196" cy="290379"/>
            <a:chOff x="-11728250" y="3245400"/>
            <a:chExt cx="353650" cy="288275"/>
          </a:xfrm>
        </p:grpSpPr>
        <p:sp>
          <p:nvSpPr>
            <p:cNvPr id="12049" name="Google Shape;12049;p13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3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3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3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3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133"/>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5" name="Google Shape;12055;p133"/>
          <p:cNvGrpSpPr/>
          <p:nvPr/>
        </p:nvGrpSpPr>
        <p:grpSpPr>
          <a:xfrm>
            <a:off x="7083760" y="1971660"/>
            <a:ext cx="358588" cy="357642"/>
            <a:chOff x="-11729050" y="3646475"/>
            <a:chExt cx="356025" cy="355050"/>
          </a:xfrm>
        </p:grpSpPr>
        <p:sp>
          <p:nvSpPr>
            <p:cNvPr id="12056" name="Google Shape;12056;p133"/>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33"/>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33"/>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33"/>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33"/>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33"/>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33"/>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33"/>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33"/>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33"/>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33"/>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133"/>
          <p:cNvGrpSpPr/>
          <p:nvPr/>
        </p:nvGrpSpPr>
        <p:grpSpPr>
          <a:xfrm>
            <a:off x="7117464" y="2417211"/>
            <a:ext cx="311804" cy="355451"/>
            <a:chOff x="-11703850" y="4081850"/>
            <a:chExt cx="309575" cy="352875"/>
          </a:xfrm>
        </p:grpSpPr>
        <p:sp>
          <p:nvSpPr>
            <p:cNvPr id="12068" name="Google Shape;12068;p13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3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3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3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3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3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3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3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133"/>
          <p:cNvGrpSpPr/>
          <p:nvPr/>
        </p:nvGrpSpPr>
        <p:grpSpPr>
          <a:xfrm>
            <a:off x="5306120" y="2891364"/>
            <a:ext cx="357002" cy="355451"/>
            <a:chOff x="-9958475" y="3180025"/>
            <a:chExt cx="354450" cy="352875"/>
          </a:xfrm>
        </p:grpSpPr>
        <p:sp>
          <p:nvSpPr>
            <p:cNvPr id="12077" name="Google Shape;12077;p13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3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3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133"/>
          <p:cNvGrpSpPr/>
          <p:nvPr/>
        </p:nvGrpSpPr>
        <p:grpSpPr>
          <a:xfrm>
            <a:off x="5315247" y="3367345"/>
            <a:ext cx="337966" cy="355325"/>
            <a:chOff x="-9949025" y="3615575"/>
            <a:chExt cx="335550" cy="352750"/>
          </a:xfrm>
        </p:grpSpPr>
        <p:sp>
          <p:nvSpPr>
            <p:cNvPr id="12081" name="Google Shape;12081;p13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3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3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133"/>
          <p:cNvGrpSpPr/>
          <p:nvPr/>
        </p:nvGrpSpPr>
        <p:grpSpPr>
          <a:xfrm>
            <a:off x="7950093" y="2890851"/>
            <a:ext cx="360175" cy="358423"/>
            <a:chOff x="-9961625" y="4048175"/>
            <a:chExt cx="357600" cy="355825"/>
          </a:xfrm>
        </p:grpSpPr>
        <p:sp>
          <p:nvSpPr>
            <p:cNvPr id="12085" name="Google Shape;12085;p13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3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3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3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3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3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133"/>
          <p:cNvGrpSpPr/>
          <p:nvPr/>
        </p:nvGrpSpPr>
        <p:grpSpPr>
          <a:xfrm>
            <a:off x="6636814" y="3366363"/>
            <a:ext cx="364959" cy="357289"/>
            <a:chOff x="-8680950" y="3624225"/>
            <a:chExt cx="362350" cy="354700"/>
          </a:xfrm>
        </p:grpSpPr>
        <p:sp>
          <p:nvSpPr>
            <p:cNvPr id="12092" name="Google Shape;12092;p13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3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3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3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3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3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8" name="Google Shape;12098;p133"/>
          <p:cNvGrpSpPr/>
          <p:nvPr/>
        </p:nvGrpSpPr>
        <p:grpSpPr>
          <a:xfrm>
            <a:off x="5773058" y="1532024"/>
            <a:ext cx="313365" cy="355476"/>
            <a:chOff x="-13056975" y="3212300"/>
            <a:chExt cx="311125" cy="352900"/>
          </a:xfrm>
        </p:grpSpPr>
        <p:sp>
          <p:nvSpPr>
            <p:cNvPr id="12099" name="Google Shape;12099;p13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3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3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3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133"/>
          <p:cNvGrpSpPr/>
          <p:nvPr/>
        </p:nvGrpSpPr>
        <p:grpSpPr>
          <a:xfrm>
            <a:off x="5750446" y="1972818"/>
            <a:ext cx="358588" cy="355325"/>
            <a:chOff x="-13077450" y="3647075"/>
            <a:chExt cx="356025" cy="352750"/>
          </a:xfrm>
        </p:grpSpPr>
        <p:sp>
          <p:nvSpPr>
            <p:cNvPr id="12104" name="Google Shape;12104;p13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3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3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133"/>
          <p:cNvGrpSpPr/>
          <p:nvPr/>
        </p:nvGrpSpPr>
        <p:grpSpPr>
          <a:xfrm>
            <a:off x="5761552" y="2416418"/>
            <a:ext cx="357002" cy="357037"/>
            <a:chOff x="-13079025" y="4079475"/>
            <a:chExt cx="354450" cy="354450"/>
          </a:xfrm>
        </p:grpSpPr>
        <p:sp>
          <p:nvSpPr>
            <p:cNvPr id="12108" name="Google Shape;12108;p13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3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3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3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33"/>
          <p:cNvGrpSpPr/>
          <p:nvPr/>
        </p:nvGrpSpPr>
        <p:grpSpPr>
          <a:xfrm>
            <a:off x="7534619" y="1532427"/>
            <a:ext cx="356221" cy="354670"/>
            <a:chOff x="-11292700" y="3213875"/>
            <a:chExt cx="353675" cy="352100"/>
          </a:xfrm>
        </p:grpSpPr>
        <p:sp>
          <p:nvSpPr>
            <p:cNvPr id="12113" name="Google Shape;12113;p13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3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3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3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3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3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3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133"/>
          <p:cNvGrpSpPr/>
          <p:nvPr/>
        </p:nvGrpSpPr>
        <p:grpSpPr>
          <a:xfrm>
            <a:off x="7528677" y="1972365"/>
            <a:ext cx="368106" cy="356232"/>
            <a:chOff x="-11299000" y="3647875"/>
            <a:chExt cx="365475" cy="353650"/>
          </a:xfrm>
        </p:grpSpPr>
        <p:sp>
          <p:nvSpPr>
            <p:cNvPr id="12121" name="Google Shape;12121;p13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3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3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3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3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3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133"/>
          <p:cNvGrpSpPr/>
          <p:nvPr/>
        </p:nvGrpSpPr>
        <p:grpSpPr>
          <a:xfrm>
            <a:off x="7544139" y="2428316"/>
            <a:ext cx="357808" cy="333240"/>
            <a:chOff x="-11295075" y="4092875"/>
            <a:chExt cx="355250" cy="330825"/>
          </a:xfrm>
        </p:grpSpPr>
        <p:sp>
          <p:nvSpPr>
            <p:cNvPr id="12128" name="Google Shape;12128;p13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3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3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3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3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133"/>
          <p:cNvGrpSpPr/>
          <p:nvPr/>
        </p:nvGrpSpPr>
        <p:grpSpPr>
          <a:xfrm>
            <a:off x="5769739" y="2891364"/>
            <a:ext cx="312585" cy="355451"/>
            <a:chOff x="-9500075" y="3180800"/>
            <a:chExt cx="310350" cy="352875"/>
          </a:xfrm>
        </p:grpSpPr>
        <p:sp>
          <p:nvSpPr>
            <p:cNvPr id="12134" name="Google Shape;12134;p13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3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3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3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3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3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3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3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3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133"/>
          <p:cNvGrpSpPr/>
          <p:nvPr/>
        </p:nvGrpSpPr>
        <p:grpSpPr>
          <a:xfrm>
            <a:off x="5747530" y="3366879"/>
            <a:ext cx="356221" cy="356257"/>
            <a:chOff x="-9523700" y="3614000"/>
            <a:chExt cx="353675" cy="353675"/>
          </a:xfrm>
        </p:grpSpPr>
        <p:sp>
          <p:nvSpPr>
            <p:cNvPr id="12144" name="Google Shape;12144;p13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3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3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3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3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3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3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3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3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133"/>
          <p:cNvGrpSpPr/>
          <p:nvPr/>
        </p:nvGrpSpPr>
        <p:grpSpPr>
          <a:xfrm>
            <a:off x="7532481" y="3389521"/>
            <a:ext cx="356221" cy="354670"/>
            <a:chOff x="-9523700" y="4049550"/>
            <a:chExt cx="353675" cy="352100"/>
          </a:xfrm>
        </p:grpSpPr>
        <p:sp>
          <p:nvSpPr>
            <p:cNvPr id="12154" name="Google Shape;12154;p13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3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3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3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3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3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3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133"/>
          <p:cNvGrpSpPr/>
          <p:nvPr/>
        </p:nvGrpSpPr>
        <p:grpSpPr>
          <a:xfrm>
            <a:off x="7088596" y="3389494"/>
            <a:ext cx="357002" cy="311029"/>
            <a:chOff x="-8209150" y="3659675"/>
            <a:chExt cx="354450" cy="308775"/>
          </a:xfrm>
        </p:grpSpPr>
        <p:sp>
          <p:nvSpPr>
            <p:cNvPr id="12162" name="Google Shape;12162;p13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3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3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3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3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3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133"/>
          <p:cNvGrpSpPr/>
          <p:nvPr/>
        </p:nvGrpSpPr>
        <p:grpSpPr>
          <a:xfrm>
            <a:off x="6191845" y="1532024"/>
            <a:ext cx="356221" cy="355476"/>
            <a:chOff x="-12643475" y="3212300"/>
            <a:chExt cx="353675" cy="352900"/>
          </a:xfrm>
        </p:grpSpPr>
        <p:sp>
          <p:nvSpPr>
            <p:cNvPr id="12169" name="Google Shape;12169;p13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3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3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3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3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3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3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3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3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133"/>
          <p:cNvGrpSpPr/>
          <p:nvPr/>
        </p:nvGrpSpPr>
        <p:grpSpPr>
          <a:xfrm>
            <a:off x="6191845" y="1983798"/>
            <a:ext cx="356221" cy="333366"/>
            <a:chOff x="-12643475" y="3657325"/>
            <a:chExt cx="353675" cy="330950"/>
          </a:xfrm>
        </p:grpSpPr>
        <p:sp>
          <p:nvSpPr>
            <p:cNvPr id="12179" name="Google Shape;12179;p13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3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3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3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3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3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133"/>
          <p:cNvGrpSpPr/>
          <p:nvPr/>
        </p:nvGrpSpPr>
        <p:grpSpPr>
          <a:xfrm>
            <a:off x="6202157" y="2418407"/>
            <a:ext cx="356221" cy="353059"/>
            <a:chOff x="-12643475" y="4081850"/>
            <a:chExt cx="353675" cy="350500"/>
          </a:xfrm>
        </p:grpSpPr>
        <p:sp>
          <p:nvSpPr>
            <p:cNvPr id="12186" name="Google Shape;12186;p13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3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3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3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133"/>
          <p:cNvGrpSpPr/>
          <p:nvPr/>
        </p:nvGrpSpPr>
        <p:grpSpPr>
          <a:xfrm>
            <a:off x="7974847" y="1532427"/>
            <a:ext cx="355416" cy="354670"/>
            <a:chOff x="-10857925" y="3213875"/>
            <a:chExt cx="352875" cy="352100"/>
          </a:xfrm>
        </p:grpSpPr>
        <p:sp>
          <p:nvSpPr>
            <p:cNvPr id="12191" name="Google Shape;12191;p13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3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3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3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3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3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3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3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3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3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1" name="Google Shape;12201;p133"/>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2" name="Google Shape;12202;p133"/>
          <p:cNvGrpSpPr/>
          <p:nvPr/>
        </p:nvGrpSpPr>
        <p:grpSpPr>
          <a:xfrm>
            <a:off x="7984757" y="2428316"/>
            <a:ext cx="356221" cy="333240"/>
            <a:chOff x="-10858725" y="4092875"/>
            <a:chExt cx="353675" cy="330825"/>
          </a:xfrm>
        </p:grpSpPr>
        <p:sp>
          <p:nvSpPr>
            <p:cNvPr id="12203" name="Google Shape;12203;p13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3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3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3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3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3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133"/>
          <p:cNvGrpSpPr/>
          <p:nvPr/>
        </p:nvGrpSpPr>
        <p:grpSpPr>
          <a:xfrm>
            <a:off x="6191762" y="2891855"/>
            <a:ext cx="356096" cy="354469"/>
            <a:chOff x="-9089725" y="3180200"/>
            <a:chExt cx="353550" cy="351900"/>
          </a:xfrm>
        </p:grpSpPr>
        <p:sp>
          <p:nvSpPr>
            <p:cNvPr id="12210" name="Google Shape;12210;p13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3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133"/>
          <p:cNvGrpSpPr/>
          <p:nvPr/>
        </p:nvGrpSpPr>
        <p:grpSpPr>
          <a:xfrm>
            <a:off x="6243280" y="3367282"/>
            <a:ext cx="252278" cy="355451"/>
            <a:chOff x="-9039300" y="3614000"/>
            <a:chExt cx="250475" cy="352875"/>
          </a:xfrm>
        </p:grpSpPr>
        <p:sp>
          <p:nvSpPr>
            <p:cNvPr id="12213" name="Google Shape;12213;p13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3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133"/>
          <p:cNvGrpSpPr/>
          <p:nvPr/>
        </p:nvGrpSpPr>
        <p:grpSpPr>
          <a:xfrm>
            <a:off x="7975246" y="3389521"/>
            <a:ext cx="354635" cy="354670"/>
            <a:chOff x="-9088150" y="4049550"/>
            <a:chExt cx="352100" cy="352100"/>
          </a:xfrm>
        </p:grpSpPr>
        <p:sp>
          <p:nvSpPr>
            <p:cNvPr id="12216" name="Google Shape;12216;p13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3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3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3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3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3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133"/>
          <p:cNvGrpSpPr/>
          <p:nvPr/>
        </p:nvGrpSpPr>
        <p:grpSpPr>
          <a:xfrm>
            <a:off x="7109610" y="2891754"/>
            <a:ext cx="315757" cy="354670"/>
            <a:chOff x="-8191825" y="3174500"/>
            <a:chExt cx="313500" cy="352100"/>
          </a:xfrm>
        </p:grpSpPr>
        <p:sp>
          <p:nvSpPr>
            <p:cNvPr id="12223" name="Google Shape;12223;p13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3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3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29" name="Shape 12229"/>
        <p:cNvGrpSpPr/>
        <p:nvPr/>
      </p:nvGrpSpPr>
      <p:grpSpPr>
        <a:xfrm>
          <a:off x="0" y="0"/>
          <a:ext cx="0" cy="0"/>
          <a:chOff x="0" y="0"/>
          <a:chExt cx="0" cy="0"/>
        </a:xfrm>
      </p:grpSpPr>
      <p:sp>
        <p:nvSpPr>
          <p:cNvPr id="12230" name="Google Shape;12230;p13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2231" name="Google Shape;12231;p134"/>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2" name="Google Shape;12232;p134"/>
          <p:cNvGrpSpPr/>
          <p:nvPr/>
        </p:nvGrpSpPr>
        <p:grpSpPr>
          <a:xfrm>
            <a:off x="748855" y="2243507"/>
            <a:ext cx="452798" cy="449473"/>
            <a:chOff x="-21322300" y="3693325"/>
            <a:chExt cx="306400" cy="304150"/>
          </a:xfrm>
        </p:grpSpPr>
        <p:sp>
          <p:nvSpPr>
            <p:cNvPr id="12233" name="Google Shape;12233;p13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3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3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3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134"/>
          <p:cNvGrpSpPr/>
          <p:nvPr/>
        </p:nvGrpSpPr>
        <p:grpSpPr>
          <a:xfrm>
            <a:off x="748263" y="2810244"/>
            <a:ext cx="453980" cy="422540"/>
            <a:chOff x="-21322300" y="4077125"/>
            <a:chExt cx="307200" cy="285925"/>
          </a:xfrm>
        </p:grpSpPr>
        <p:sp>
          <p:nvSpPr>
            <p:cNvPr id="12238" name="Google Shape;12238;p13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3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3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3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3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3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3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3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3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3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3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3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34"/>
          <p:cNvGrpSpPr/>
          <p:nvPr/>
        </p:nvGrpSpPr>
        <p:grpSpPr>
          <a:xfrm>
            <a:off x="3525440" y="1689128"/>
            <a:ext cx="451653" cy="450212"/>
            <a:chOff x="-19394200" y="3333800"/>
            <a:chExt cx="305625" cy="304650"/>
          </a:xfrm>
        </p:grpSpPr>
        <p:sp>
          <p:nvSpPr>
            <p:cNvPr id="12251" name="Google Shape;12251;p13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3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3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3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3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3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3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3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3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34"/>
          <p:cNvGrpSpPr/>
          <p:nvPr/>
        </p:nvGrpSpPr>
        <p:grpSpPr>
          <a:xfrm>
            <a:off x="3524276" y="2243580"/>
            <a:ext cx="453980" cy="449325"/>
            <a:chOff x="-19396575" y="3708500"/>
            <a:chExt cx="307200" cy="304050"/>
          </a:xfrm>
        </p:grpSpPr>
        <p:sp>
          <p:nvSpPr>
            <p:cNvPr id="12261" name="Google Shape;12261;p13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3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3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134"/>
          <p:cNvGrpSpPr/>
          <p:nvPr/>
        </p:nvGrpSpPr>
        <p:grpSpPr>
          <a:xfrm>
            <a:off x="3518457" y="2796461"/>
            <a:ext cx="465618" cy="450101"/>
            <a:chOff x="-19394200" y="4084200"/>
            <a:chExt cx="315075" cy="304575"/>
          </a:xfrm>
        </p:grpSpPr>
        <p:sp>
          <p:nvSpPr>
            <p:cNvPr id="12265" name="Google Shape;12265;p13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3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3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3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3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3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134"/>
          <p:cNvGrpSpPr/>
          <p:nvPr/>
        </p:nvGrpSpPr>
        <p:grpSpPr>
          <a:xfrm>
            <a:off x="6324167" y="1689001"/>
            <a:ext cx="400447" cy="450470"/>
            <a:chOff x="-17526750" y="3309200"/>
            <a:chExt cx="270975" cy="304825"/>
          </a:xfrm>
        </p:grpSpPr>
        <p:sp>
          <p:nvSpPr>
            <p:cNvPr id="12272" name="Google Shape;12272;p13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3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3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3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3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134"/>
          <p:cNvGrpSpPr/>
          <p:nvPr/>
        </p:nvGrpSpPr>
        <p:grpSpPr>
          <a:xfrm>
            <a:off x="6300319" y="2244173"/>
            <a:ext cx="448143" cy="448143"/>
            <a:chOff x="-17542500" y="3684100"/>
            <a:chExt cx="303250" cy="303250"/>
          </a:xfrm>
        </p:grpSpPr>
        <p:sp>
          <p:nvSpPr>
            <p:cNvPr id="12278" name="Google Shape;12278;p13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3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3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3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3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3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3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134"/>
          <p:cNvGrpSpPr/>
          <p:nvPr/>
        </p:nvGrpSpPr>
        <p:grpSpPr>
          <a:xfrm>
            <a:off x="6299728" y="2810817"/>
            <a:ext cx="449325" cy="421395"/>
            <a:chOff x="-17542500" y="4068450"/>
            <a:chExt cx="304050" cy="285150"/>
          </a:xfrm>
        </p:grpSpPr>
        <p:sp>
          <p:nvSpPr>
            <p:cNvPr id="12286" name="Google Shape;12286;p13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3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3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3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3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3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134"/>
          <p:cNvGrpSpPr/>
          <p:nvPr/>
        </p:nvGrpSpPr>
        <p:grpSpPr>
          <a:xfrm>
            <a:off x="3530150" y="3342211"/>
            <a:ext cx="343404" cy="449325"/>
            <a:chOff x="-15652200" y="3335975"/>
            <a:chExt cx="232375" cy="304050"/>
          </a:xfrm>
        </p:grpSpPr>
        <p:sp>
          <p:nvSpPr>
            <p:cNvPr id="12293" name="Google Shape;12293;p13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3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3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3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3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3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3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3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3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134"/>
          <p:cNvGrpSpPr/>
          <p:nvPr/>
        </p:nvGrpSpPr>
        <p:grpSpPr>
          <a:xfrm>
            <a:off x="1303491" y="1689573"/>
            <a:ext cx="450470" cy="449325"/>
            <a:chOff x="-20946600" y="3317850"/>
            <a:chExt cx="304825" cy="304050"/>
          </a:xfrm>
        </p:grpSpPr>
        <p:sp>
          <p:nvSpPr>
            <p:cNvPr id="12303" name="Google Shape;12303;p13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3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3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134"/>
          <p:cNvGrpSpPr/>
          <p:nvPr/>
        </p:nvGrpSpPr>
        <p:grpSpPr>
          <a:xfrm>
            <a:off x="1304064" y="2243729"/>
            <a:ext cx="449325" cy="449030"/>
            <a:chOff x="-20945825" y="3692175"/>
            <a:chExt cx="304050" cy="303850"/>
          </a:xfrm>
        </p:grpSpPr>
        <p:sp>
          <p:nvSpPr>
            <p:cNvPr id="12307" name="Google Shape;12307;p13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3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3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3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134"/>
          <p:cNvGrpSpPr/>
          <p:nvPr/>
        </p:nvGrpSpPr>
        <p:grpSpPr>
          <a:xfrm>
            <a:off x="1329667" y="2797442"/>
            <a:ext cx="398119" cy="448143"/>
            <a:chOff x="-20930075" y="4066100"/>
            <a:chExt cx="269400" cy="303250"/>
          </a:xfrm>
        </p:grpSpPr>
        <p:sp>
          <p:nvSpPr>
            <p:cNvPr id="12312" name="Google Shape;12312;p13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3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134"/>
          <p:cNvGrpSpPr/>
          <p:nvPr/>
        </p:nvGrpSpPr>
        <p:grpSpPr>
          <a:xfrm>
            <a:off x="4110888" y="1689848"/>
            <a:ext cx="372516" cy="448771"/>
            <a:chOff x="-18994100" y="3334775"/>
            <a:chExt cx="252075" cy="303675"/>
          </a:xfrm>
        </p:grpSpPr>
        <p:sp>
          <p:nvSpPr>
            <p:cNvPr id="12315" name="Google Shape;12315;p13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3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3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3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134"/>
          <p:cNvGrpSpPr/>
          <p:nvPr/>
        </p:nvGrpSpPr>
        <p:grpSpPr>
          <a:xfrm>
            <a:off x="4125445" y="2244743"/>
            <a:ext cx="343404" cy="446998"/>
            <a:chOff x="-18983850" y="3710075"/>
            <a:chExt cx="232375" cy="302475"/>
          </a:xfrm>
        </p:grpSpPr>
        <p:sp>
          <p:nvSpPr>
            <p:cNvPr id="12320" name="Google Shape;12320;p13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3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3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3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134"/>
          <p:cNvGrpSpPr/>
          <p:nvPr/>
        </p:nvGrpSpPr>
        <p:grpSpPr>
          <a:xfrm>
            <a:off x="4071911" y="2797422"/>
            <a:ext cx="450470" cy="448180"/>
            <a:chOff x="-19020075" y="4084200"/>
            <a:chExt cx="304825" cy="303275"/>
          </a:xfrm>
        </p:grpSpPr>
        <p:sp>
          <p:nvSpPr>
            <p:cNvPr id="12325" name="Google Shape;12325;p13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3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3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3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3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3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3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3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3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134"/>
          <p:cNvGrpSpPr/>
          <p:nvPr/>
        </p:nvGrpSpPr>
        <p:grpSpPr>
          <a:xfrm>
            <a:off x="6889176" y="1689001"/>
            <a:ext cx="396937" cy="450470"/>
            <a:chOff x="-17149475" y="3309200"/>
            <a:chExt cx="268600" cy="304825"/>
          </a:xfrm>
        </p:grpSpPr>
        <p:sp>
          <p:nvSpPr>
            <p:cNvPr id="12335" name="Google Shape;12335;p13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3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134"/>
          <p:cNvGrpSpPr/>
          <p:nvPr/>
        </p:nvGrpSpPr>
        <p:grpSpPr>
          <a:xfrm>
            <a:off x="6862982" y="2258120"/>
            <a:ext cx="449325" cy="420249"/>
            <a:chOff x="-17168375" y="3692750"/>
            <a:chExt cx="304050" cy="284375"/>
          </a:xfrm>
        </p:grpSpPr>
        <p:sp>
          <p:nvSpPr>
            <p:cNvPr id="12338" name="Google Shape;12338;p13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3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3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3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3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3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3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134"/>
          <p:cNvGrpSpPr/>
          <p:nvPr/>
        </p:nvGrpSpPr>
        <p:grpSpPr>
          <a:xfrm>
            <a:off x="6859491" y="2796852"/>
            <a:ext cx="456308" cy="449325"/>
            <a:chOff x="-17170750" y="4058800"/>
            <a:chExt cx="308775" cy="304050"/>
          </a:xfrm>
        </p:grpSpPr>
        <p:sp>
          <p:nvSpPr>
            <p:cNvPr id="12346" name="Google Shape;12346;p13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3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3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3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3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3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3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3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3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3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3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3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3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3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3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3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3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134"/>
          <p:cNvGrpSpPr/>
          <p:nvPr/>
        </p:nvGrpSpPr>
        <p:grpSpPr>
          <a:xfrm>
            <a:off x="5721388" y="3343358"/>
            <a:ext cx="450470" cy="446998"/>
            <a:chOff x="-15688425" y="3707725"/>
            <a:chExt cx="304825" cy="302475"/>
          </a:xfrm>
        </p:grpSpPr>
        <p:sp>
          <p:nvSpPr>
            <p:cNvPr id="12364" name="Google Shape;12364;p13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3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3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3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3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3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134"/>
          <p:cNvGrpSpPr/>
          <p:nvPr/>
        </p:nvGrpSpPr>
        <p:grpSpPr>
          <a:xfrm>
            <a:off x="1865544" y="1690441"/>
            <a:ext cx="451653" cy="447589"/>
            <a:chOff x="-20572500" y="3319025"/>
            <a:chExt cx="305625" cy="302875"/>
          </a:xfrm>
        </p:grpSpPr>
        <p:sp>
          <p:nvSpPr>
            <p:cNvPr id="12371" name="Google Shape;12371;p13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3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34"/>
          <p:cNvGrpSpPr/>
          <p:nvPr/>
        </p:nvGrpSpPr>
        <p:grpSpPr>
          <a:xfrm>
            <a:off x="1866708" y="2305410"/>
            <a:ext cx="449325" cy="325670"/>
            <a:chOff x="-20571700" y="3722875"/>
            <a:chExt cx="304050" cy="220375"/>
          </a:xfrm>
        </p:grpSpPr>
        <p:sp>
          <p:nvSpPr>
            <p:cNvPr id="12374" name="Google Shape;12374;p13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3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3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3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3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34"/>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3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134"/>
          <p:cNvGrpSpPr/>
          <p:nvPr/>
        </p:nvGrpSpPr>
        <p:grpSpPr>
          <a:xfrm>
            <a:off x="1866135" y="2796278"/>
            <a:ext cx="450470" cy="450470"/>
            <a:chOff x="-20571700" y="4066875"/>
            <a:chExt cx="304825" cy="304825"/>
          </a:xfrm>
        </p:grpSpPr>
        <p:sp>
          <p:nvSpPr>
            <p:cNvPr id="12382" name="Google Shape;12382;p13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3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3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3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3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3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134"/>
          <p:cNvGrpSpPr/>
          <p:nvPr/>
        </p:nvGrpSpPr>
        <p:grpSpPr>
          <a:xfrm>
            <a:off x="4632837" y="1688259"/>
            <a:ext cx="453980" cy="451948"/>
            <a:chOff x="-18645175" y="3334200"/>
            <a:chExt cx="307200" cy="305825"/>
          </a:xfrm>
        </p:grpSpPr>
        <p:sp>
          <p:nvSpPr>
            <p:cNvPr id="12389" name="Google Shape;12389;p13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3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3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3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3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134"/>
          <p:cNvGrpSpPr/>
          <p:nvPr/>
        </p:nvGrpSpPr>
        <p:grpSpPr>
          <a:xfrm>
            <a:off x="4633429" y="2242989"/>
            <a:ext cx="452798" cy="450507"/>
            <a:chOff x="-18645175" y="3708500"/>
            <a:chExt cx="306400" cy="304850"/>
          </a:xfrm>
        </p:grpSpPr>
        <p:sp>
          <p:nvSpPr>
            <p:cNvPr id="12395" name="Google Shape;12395;p13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3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3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3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3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3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3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34"/>
          <p:cNvGrpSpPr/>
          <p:nvPr/>
        </p:nvGrpSpPr>
        <p:grpSpPr>
          <a:xfrm>
            <a:off x="4631101" y="2795630"/>
            <a:ext cx="457453" cy="451763"/>
            <a:chOff x="-18647525" y="4082625"/>
            <a:chExt cx="309550" cy="305700"/>
          </a:xfrm>
        </p:grpSpPr>
        <p:sp>
          <p:nvSpPr>
            <p:cNvPr id="12403" name="Google Shape;12403;p13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3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3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3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134"/>
          <p:cNvGrpSpPr/>
          <p:nvPr/>
        </p:nvGrpSpPr>
        <p:grpSpPr>
          <a:xfrm>
            <a:off x="7441485" y="1689592"/>
            <a:ext cx="395755" cy="449288"/>
            <a:chOff x="-16775350" y="3309200"/>
            <a:chExt cx="267800" cy="304025"/>
          </a:xfrm>
        </p:grpSpPr>
        <p:sp>
          <p:nvSpPr>
            <p:cNvPr id="12408" name="Google Shape;12408;p13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3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3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134"/>
          <p:cNvGrpSpPr/>
          <p:nvPr/>
        </p:nvGrpSpPr>
        <p:grpSpPr>
          <a:xfrm>
            <a:off x="7441485" y="2241827"/>
            <a:ext cx="395755" cy="452835"/>
            <a:chOff x="-16775350" y="3683300"/>
            <a:chExt cx="267800" cy="306425"/>
          </a:xfrm>
        </p:grpSpPr>
        <p:sp>
          <p:nvSpPr>
            <p:cNvPr id="12412" name="Google Shape;12412;p13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3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3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134"/>
          <p:cNvGrpSpPr/>
          <p:nvPr/>
        </p:nvGrpSpPr>
        <p:grpSpPr>
          <a:xfrm>
            <a:off x="7413536" y="2796870"/>
            <a:ext cx="451653" cy="449288"/>
            <a:chOff x="-16794250" y="4058225"/>
            <a:chExt cx="305625" cy="304025"/>
          </a:xfrm>
        </p:grpSpPr>
        <p:sp>
          <p:nvSpPr>
            <p:cNvPr id="12416" name="Google Shape;12416;p13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3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3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3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3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3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3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3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3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5" name="Google Shape;12425;p134"/>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6" name="Google Shape;12426;p134"/>
          <p:cNvGrpSpPr/>
          <p:nvPr/>
        </p:nvGrpSpPr>
        <p:grpSpPr>
          <a:xfrm>
            <a:off x="2414953" y="1689573"/>
            <a:ext cx="457453" cy="449325"/>
            <a:chOff x="-20199150" y="3317850"/>
            <a:chExt cx="309550" cy="304050"/>
          </a:xfrm>
        </p:grpSpPr>
        <p:sp>
          <p:nvSpPr>
            <p:cNvPr id="12427" name="Google Shape;12427;p13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3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3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3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3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3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3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134"/>
          <p:cNvGrpSpPr/>
          <p:nvPr/>
        </p:nvGrpSpPr>
        <p:grpSpPr>
          <a:xfrm>
            <a:off x="2417281" y="2242861"/>
            <a:ext cx="452798" cy="450766"/>
            <a:chOff x="-20199150" y="3693150"/>
            <a:chExt cx="306400" cy="305025"/>
          </a:xfrm>
        </p:grpSpPr>
        <p:sp>
          <p:nvSpPr>
            <p:cNvPr id="12435" name="Google Shape;12435;p13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3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3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3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3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3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134"/>
          <p:cNvGrpSpPr/>
          <p:nvPr/>
        </p:nvGrpSpPr>
        <p:grpSpPr>
          <a:xfrm>
            <a:off x="2417854" y="2795687"/>
            <a:ext cx="451653" cy="451653"/>
            <a:chOff x="-20197575" y="4066875"/>
            <a:chExt cx="305625" cy="305625"/>
          </a:xfrm>
        </p:grpSpPr>
        <p:sp>
          <p:nvSpPr>
            <p:cNvPr id="12442" name="Google Shape;12442;p13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3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3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3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3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3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3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3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134"/>
          <p:cNvGrpSpPr/>
          <p:nvPr/>
        </p:nvGrpSpPr>
        <p:grpSpPr>
          <a:xfrm>
            <a:off x="5200071" y="1687520"/>
            <a:ext cx="449325" cy="453426"/>
            <a:chOff x="-18271050" y="3333200"/>
            <a:chExt cx="304050" cy="306825"/>
          </a:xfrm>
        </p:grpSpPr>
        <p:sp>
          <p:nvSpPr>
            <p:cNvPr id="12451" name="Google Shape;12451;p13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3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3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3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3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134"/>
          <p:cNvGrpSpPr/>
          <p:nvPr/>
        </p:nvGrpSpPr>
        <p:grpSpPr>
          <a:xfrm>
            <a:off x="5200644" y="2244171"/>
            <a:ext cx="448180" cy="448143"/>
            <a:chOff x="-18270275" y="3710875"/>
            <a:chExt cx="303275" cy="303250"/>
          </a:xfrm>
        </p:grpSpPr>
        <p:sp>
          <p:nvSpPr>
            <p:cNvPr id="12457" name="Google Shape;12457;p13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3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3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3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3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3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134"/>
          <p:cNvGrpSpPr/>
          <p:nvPr/>
        </p:nvGrpSpPr>
        <p:grpSpPr>
          <a:xfrm>
            <a:off x="5254196" y="2797422"/>
            <a:ext cx="341076" cy="448180"/>
            <a:chOff x="-18234025" y="4084200"/>
            <a:chExt cx="230800" cy="303275"/>
          </a:xfrm>
        </p:grpSpPr>
        <p:sp>
          <p:nvSpPr>
            <p:cNvPr id="12464" name="Google Shape;12464;p13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3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3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134"/>
          <p:cNvGrpSpPr/>
          <p:nvPr/>
        </p:nvGrpSpPr>
        <p:grpSpPr>
          <a:xfrm>
            <a:off x="2366751" y="3341641"/>
            <a:ext cx="449325" cy="450470"/>
            <a:chOff x="-16419350" y="3308400"/>
            <a:chExt cx="304050" cy="304825"/>
          </a:xfrm>
        </p:grpSpPr>
        <p:sp>
          <p:nvSpPr>
            <p:cNvPr id="12468" name="Google Shape;12468;p13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3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3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3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3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3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3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134"/>
          <p:cNvGrpSpPr/>
          <p:nvPr/>
        </p:nvGrpSpPr>
        <p:grpSpPr>
          <a:xfrm>
            <a:off x="4638306" y="3340423"/>
            <a:ext cx="395755" cy="452872"/>
            <a:chOff x="-16401225" y="3683275"/>
            <a:chExt cx="267800" cy="306450"/>
          </a:xfrm>
        </p:grpSpPr>
        <p:sp>
          <p:nvSpPr>
            <p:cNvPr id="12476" name="Google Shape;12476;p13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3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3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3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3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3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3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134"/>
          <p:cNvGrpSpPr/>
          <p:nvPr/>
        </p:nvGrpSpPr>
        <p:grpSpPr>
          <a:xfrm>
            <a:off x="8003755" y="2797062"/>
            <a:ext cx="450470" cy="448180"/>
            <a:chOff x="-16419350" y="4058200"/>
            <a:chExt cx="304825" cy="303275"/>
          </a:xfrm>
        </p:grpSpPr>
        <p:sp>
          <p:nvSpPr>
            <p:cNvPr id="12484" name="Google Shape;12484;p13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3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3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3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3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3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3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134"/>
          <p:cNvGrpSpPr/>
          <p:nvPr/>
        </p:nvGrpSpPr>
        <p:grpSpPr>
          <a:xfrm>
            <a:off x="4030643" y="3343080"/>
            <a:ext cx="450507" cy="447589"/>
            <a:chOff x="-15296200" y="3326900"/>
            <a:chExt cx="304850" cy="302875"/>
          </a:xfrm>
        </p:grpSpPr>
        <p:sp>
          <p:nvSpPr>
            <p:cNvPr id="12492" name="Google Shape;12492;p13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3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3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3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3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134"/>
          <p:cNvGrpSpPr/>
          <p:nvPr/>
        </p:nvGrpSpPr>
        <p:grpSpPr>
          <a:xfrm>
            <a:off x="2946296" y="1706881"/>
            <a:ext cx="486566" cy="414708"/>
            <a:chOff x="-19835275" y="3330250"/>
            <a:chExt cx="329250" cy="280625"/>
          </a:xfrm>
        </p:grpSpPr>
        <p:sp>
          <p:nvSpPr>
            <p:cNvPr id="12498" name="Google Shape;12498;p13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3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3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134"/>
          <p:cNvGrpSpPr/>
          <p:nvPr/>
        </p:nvGrpSpPr>
        <p:grpSpPr>
          <a:xfrm>
            <a:off x="2964325" y="2243470"/>
            <a:ext cx="450507" cy="449547"/>
            <a:chOff x="-19822675" y="3692750"/>
            <a:chExt cx="304850" cy="304200"/>
          </a:xfrm>
        </p:grpSpPr>
        <p:sp>
          <p:nvSpPr>
            <p:cNvPr id="12502" name="Google Shape;12502;p13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3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3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3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3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134"/>
          <p:cNvGrpSpPr/>
          <p:nvPr/>
        </p:nvGrpSpPr>
        <p:grpSpPr>
          <a:xfrm>
            <a:off x="2964916" y="2796278"/>
            <a:ext cx="449325" cy="450470"/>
            <a:chOff x="-19822675" y="4066875"/>
            <a:chExt cx="304050" cy="304825"/>
          </a:xfrm>
        </p:grpSpPr>
        <p:sp>
          <p:nvSpPr>
            <p:cNvPr id="12508" name="Google Shape;12508;p13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3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3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3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3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3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134"/>
          <p:cNvGrpSpPr/>
          <p:nvPr/>
        </p:nvGrpSpPr>
        <p:grpSpPr>
          <a:xfrm>
            <a:off x="5773985" y="1689571"/>
            <a:ext cx="399302" cy="449325"/>
            <a:chOff x="-17878825" y="3334400"/>
            <a:chExt cx="270200" cy="304050"/>
          </a:xfrm>
        </p:grpSpPr>
        <p:sp>
          <p:nvSpPr>
            <p:cNvPr id="12515" name="Google Shape;12515;p13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3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3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3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3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3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3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134"/>
          <p:cNvGrpSpPr/>
          <p:nvPr/>
        </p:nvGrpSpPr>
        <p:grpSpPr>
          <a:xfrm>
            <a:off x="5747809" y="2242416"/>
            <a:ext cx="451653" cy="451653"/>
            <a:chOff x="-17896150" y="3709300"/>
            <a:chExt cx="305625" cy="305625"/>
          </a:xfrm>
        </p:grpSpPr>
        <p:sp>
          <p:nvSpPr>
            <p:cNvPr id="12523" name="Google Shape;12523;p13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3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3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3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134"/>
          <p:cNvGrpSpPr/>
          <p:nvPr/>
        </p:nvGrpSpPr>
        <p:grpSpPr>
          <a:xfrm>
            <a:off x="5775740" y="2795686"/>
            <a:ext cx="395792" cy="451653"/>
            <a:chOff x="-17878025" y="4082625"/>
            <a:chExt cx="267825" cy="305625"/>
          </a:xfrm>
        </p:grpSpPr>
        <p:sp>
          <p:nvSpPr>
            <p:cNvPr id="12528" name="Google Shape;12528;p13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3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3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3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3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3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3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134"/>
          <p:cNvGrpSpPr/>
          <p:nvPr/>
        </p:nvGrpSpPr>
        <p:grpSpPr>
          <a:xfrm>
            <a:off x="2919632" y="3355015"/>
            <a:ext cx="450507" cy="423722"/>
            <a:chOff x="-16044450" y="3317850"/>
            <a:chExt cx="304850" cy="286725"/>
          </a:xfrm>
        </p:grpSpPr>
        <p:sp>
          <p:nvSpPr>
            <p:cNvPr id="12536" name="Google Shape;12536;p13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3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3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3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0" name="Google Shape;12540;p134"/>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1" name="Google Shape;12541;p134"/>
          <p:cNvGrpSpPr/>
          <p:nvPr/>
        </p:nvGrpSpPr>
        <p:grpSpPr>
          <a:xfrm>
            <a:off x="8042149" y="2243724"/>
            <a:ext cx="373662" cy="449030"/>
            <a:chOff x="-16018450" y="4058400"/>
            <a:chExt cx="252850" cy="303850"/>
          </a:xfrm>
        </p:grpSpPr>
        <p:sp>
          <p:nvSpPr>
            <p:cNvPr id="12542" name="Google Shape;12542;p13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3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3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3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6" name="Google Shape;12546;p134"/>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50" name="Shape 12550"/>
        <p:cNvGrpSpPr/>
        <p:nvPr/>
      </p:nvGrpSpPr>
      <p:grpSpPr>
        <a:xfrm>
          <a:off x="0" y="0"/>
          <a:ext cx="0" cy="0"/>
          <a:chOff x="0" y="0"/>
          <a:chExt cx="0" cy="0"/>
        </a:xfrm>
      </p:grpSpPr>
      <p:sp>
        <p:nvSpPr>
          <p:cNvPr id="12551" name="Google Shape;12551;p13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2552" name="Google Shape;12552;p135"/>
          <p:cNvGrpSpPr/>
          <p:nvPr/>
        </p:nvGrpSpPr>
        <p:grpSpPr>
          <a:xfrm>
            <a:off x="845901" y="1689241"/>
            <a:ext cx="442337" cy="419623"/>
            <a:chOff x="-6696925" y="3272575"/>
            <a:chExt cx="307200" cy="291425"/>
          </a:xfrm>
        </p:grpSpPr>
        <p:sp>
          <p:nvSpPr>
            <p:cNvPr id="12553" name="Google Shape;12553;p13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3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135"/>
          <p:cNvGrpSpPr/>
          <p:nvPr/>
        </p:nvGrpSpPr>
        <p:grpSpPr>
          <a:xfrm>
            <a:off x="845884" y="2204636"/>
            <a:ext cx="442373" cy="420775"/>
            <a:chOff x="-6690625" y="3631325"/>
            <a:chExt cx="307225" cy="292225"/>
          </a:xfrm>
        </p:grpSpPr>
        <p:sp>
          <p:nvSpPr>
            <p:cNvPr id="12556" name="Google Shape;12556;p13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3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3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3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3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135"/>
          <p:cNvGrpSpPr/>
          <p:nvPr/>
        </p:nvGrpSpPr>
        <p:grpSpPr>
          <a:xfrm>
            <a:off x="868005" y="2756972"/>
            <a:ext cx="421927" cy="419371"/>
            <a:chOff x="-6689825" y="3992050"/>
            <a:chExt cx="293025" cy="291250"/>
          </a:xfrm>
        </p:grpSpPr>
        <p:sp>
          <p:nvSpPr>
            <p:cNvPr id="12562" name="Google Shape;12562;p13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3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3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3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3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3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3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3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3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3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3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3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4" name="Google Shape;12574;p135"/>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5" name="Google Shape;12575;p135"/>
          <p:cNvGrpSpPr/>
          <p:nvPr/>
        </p:nvGrpSpPr>
        <p:grpSpPr>
          <a:xfrm>
            <a:off x="3551317" y="2205192"/>
            <a:ext cx="423043" cy="419659"/>
            <a:chOff x="-4837325" y="3612425"/>
            <a:chExt cx="293800" cy="291450"/>
          </a:xfrm>
        </p:grpSpPr>
        <p:sp>
          <p:nvSpPr>
            <p:cNvPr id="12576" name="Google Shape;12576;p13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3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3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135"/>
          <p:cNvGrpSpPr/>
          <p:nvPr/>
        </p:nvGrpSpPr>
        <p:grpSpPr>
          <a:xfrm>
            <a:off x="3564349" y="2756826"/>
            <a:ext cx="420775" cy="419659"/>
            <a:chOff x="-4837325" y="3971575"/>
            <a:chExt cx="292225" cy="291450"/>
          </a:xfrm>
        </p:grpSpPr>
        <p:sp>
          <p:nvSpPr>
            <p:cNvPr id="12580" name="Google Shape;12580;p13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3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3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3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3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3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135"/>
          <p:cNvGrpSpPr/>
          <p:nvPr/>
        </p:nvGrpSpPr>
        <p:grpSpPr>
          <a:xfrm>
            <a:off x="6256364" y="1714185"/>
            <a:ext cx="430998" cy="369730"/>
            <a:chOff x="-3037625" y="3254850"/>
            <a:chExt cx="299325" cy="256775"/>
          </a:xfrm>
        </p:grpSpPr>
        <p:sp>
          <p:nvSpPr>
            <p:cNvPr id="12587" name="Google Shape;12587;p13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3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3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3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135"/>
          <p:cNvGrpSpPr/>
          <p:nvPr/>
        </p:nvGrpSpPr>
        <p:grpSpPr>
          <a:xfrm>
            <a:off x="6260324" y="2204615"/>
            <a:ext cx="423079" cy="420811"/>
            <a:chOff x="-3031325" y="3597450"/>
            <a:chExt cx="293825" cy="292250"/>
          </a:xfrm>
        </p:grpSpPr>
        <p:sp>
          <p:nvSpPr>
            <p:cNvPr id="12592" name="Google Shape;12592;p13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3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3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3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135"/>
          <p:cNvGrpSpPr/>
          <p:nvPr/>
        </p:nvGrpSpPr>
        <p:grpSpPr>
          <a:xfrm>
            <a:off x="6272798" y="2781214"/>
            <a:ext cx="421927" cy="370882"/>
            <a:chOff x="-3030525" y="3973150"/>
            <a:chExt cx="293025" cy="257575"/>
          </a:xfrm>
        </p:grpSpPr>
        <p:sp>
          <p:nvSpPr>
            <p:cNvPr id="12597" name="Google Shape;12597;p13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3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135"/>
          <p:cNvGrpSpPr/>
          <p:nvPr/>
        </p:nvGrpSpPr>
        <p:grpSpPr>
          <a:xfrm>
            <a:off x="1374391" y="3369426"/>
            <a:ext cx="421927" cy="297195"/>
            <a:chOff x="-1199300" y="3279250"/>
            <a:chExt cx="293025" cy="206400"/>
          </a:xfrm>
        </p:grpSpPr>
        <p:sp>
          <p:nvSpPr>
            <p:cNvPr id="12600" name="Google Shape;12600;p13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3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3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3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135"/>
          <p:cNvGrpSpPr/>
          <p:nvPr/>
        </p:nvGrpSpPr>
        <p:grpSpPr>
          <a:xfrm>
            <a:off x="1381477" y="1688773"/>
            <a:ext cx="444605" cy="420559"/>
            <a:chOff x="-6338550" y="3272950"/>
            <a:chExt cx="308775" cy="292075"/>
          </a:xfrm>
        </p:grpSpPr>
        <p:sp>
          <p:nvSpPr>
            <p:cNvPr id="12605" name="Google Shape;12605;p13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3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3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135"/>
          <p:cNvGrpSpPr/>
          <p:nvPr/>
        </p:nvGrpSpPr>
        <p:grpSpPr>
          <a:xfrm>
            <a:off x="1392817" y="2205194"/>
            <a:ext cx="421927" cy="419659"/>
            <a:chOff x="-6329100" y="3632100"/>
            <a:chExt cx="293025" cy="291450"/>
          </a:xfrm>
        </p:grpSpPr>
        <p:sp>
          <p:nvSpPr>
            <p:cNvPr id="12609" name="Google Shape;12609;p13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3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3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135"/>
          <p:cNvGrpSpPr/>
          <p:nvPr/>
        </p:nvGrpSpPr>
        <p:grpSpPr>
          <a:xfrm>
            <a:off x="1405867" y="2756828"/>
            <a:ext cx="419623" cy="419659"/>
            <a:chOff x="-6329875" y="3992050"/>
            <a:chExt cx="291425" cy="291450"/>
          </a:xfrm>
        </p:grpSpPr>
        <p:sp>
          <p:nvSpPr>
            <p:cNvPr id="12613" name="Google Shape;12613;p13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3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3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3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135"/>
          <p:cNvGrpSpPr/>
          <p:nvPr/>
        </p:nvGrpSpPr>
        <p:grpSpPr>
          <a:xfrm>
            <a:off x="4092004" y="1687530"/>
            <a:ext cx="423079" cy="423043"/>
            <a:chOff x="-4478975" y="3251700"/>
            <a:chExt cx="293825" cy="293800"/>
          </a:xfrm>
        </p:grpSpPr>
        <p:sp>
          <p:nvSpPr>
            <p:cNvPr id="12618" name="Google Shape;12618;p13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3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3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135"/>
          <p:cNvGrpSpPr/>
          <p:nvPr/>
        </p:nvGrpSpPr>
        <p:grpSpPr>
          <a:xfrm>
            <a:off x="4092004" y="2205192"/>
            <a:ext cx="423079" cy="419659"/>
            <a:chOff x="-4475825" y="3612425"/>
            <a:chExt cx="293825" cy="291450"/>
          </a:xfrm>
        </p:grpSpPr>
        <p:sp>
          <p:nvSpPr>
            <p:cNvPr id="12622" name="Google Shape;12622;p13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3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3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135"/>
          <p:cNvGrpSpPr/>
          <p:nvPr/>
        </p:nvGrpSpPr>
        <p:grpSpPr>
          <a:xfrm>
            <a:off x="4101077" y="2756844"/>
            <a:ext cx="428730" cy="419623"/>
            <a:chOff x="-4480550" y="3970800"/>
            <a:chExt cx="297750" cy="291425"/>
          </a:xfrm>
        </p:grpSpPr>
        <p:sp>
          <p:nvSpPr>
            <p:cNvPr id="12626" name="Google Shape;12626;p13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3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135"/>
          <p:cNvGrpSpPr/>
          <p:nvPr/>
        </p:nvGrpSpPr>
        <p:grpSpPr>
          <a:xfrm>
            <a:off x="6804910" y="1689221"/>
            <a:ext cx="415123" cy="419659"/>
            <a:chOff x="-2668225" y="3239075"/>
            <a:chExt cx="288300" cy="291450"/>
          </a:xfrm>
        </p:grpSpPr>
        <p:sp>
          <p:nvSpPr>
            <p:cNvPr id="12629" name="Google Shape;12629;p13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3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3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3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3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135"/>
          <p:cNvGrpSpPr/>
          <p:nvPr/>
        </p:nvGrpSpPr>
        <p:grpSpPr>
          <a:xfrm>
            <a:off x="6802066" y="2205191"/>
            <a:ext cx="420811" cy="419659"/>
            <a:chOff x="-2671375" y="3597450"/>
            <a:chExt cx="292250" cy="291450"/>
          </a:xfrm>
        </p:grpSpPr>
        <p:sp>
          <p:nvSpPr>
            <p:cNvPr id="12635" name="Google Shape;12635;p13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3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135"/>
          <p:cNvGrpSpPr/>
          <p:nvPr/>
        </p:nvGrpSpPr>
        <p:grpSpPr>
          <a:xfrm>
            <a:off x="6812849" y="2755691"/>
            <a:ext cx="423043" cy="421927"/>
            <a:chOff x="-2670575" y="3956600"/>
            <a:chExt cx="293800" cy="293025"/>
          </a:xfrm>
        </p:grpSpPr>
        <p:sp>
          <p:nvSpPr>
            <p:cNvPr id="12638" name="Google Shape;12638;p13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3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3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3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135"/>
          <p:cNvGrpSpPr/>
          <p:nvPr/>
        </p:nvGrpSpPr>
        <p:grpSpPr>
          <a:xfrm>
            <a:off x="3070370" y="3311947"/>
            <a:ext cx="426462" cy="418363"/>
            <a:chOff x="-1183550" y="3586525"/>
            <a:chExt cx="296175" cy="290550"/>
          </a:xfrm>
        </p:grpSpPr>
        <p:sp>
          <p:nvSpPr>
            <p:cNvPr id="12643" name="Google Shape;12643;p13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3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3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3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3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3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3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3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3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135"/>
          <p:cNvGrpSpPr/>
          <p:nvPr/>
        </p:nvGrpSpPr>
        <p:grpSpPr>
          <a:xfrm>
            <a:off x="1928310" y="2203826"/>
            <a:ext cx="432150" cy="422395"/>
            <a:chOff x="-5974675" y="3632100"/>
            <a:chExt cx="300125" cy="293350"/>
          </a:xfrm>
        </p:grpSpPr>
        <p:sp>
          <p:nvSpPr>
            <p:cNvPr id="12653" name="Google Shape;12653;p13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3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3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135"/>
          <p:cNvGrpSpPr/>
          <p:nvPr/>
        </p:nvGrpSpPr>
        <p:grpSpPr>
          <a:xfrm>
            <a:off x="1958351" y="2755694"/>
            <a:ext cx="395865" cy="421927"/>
            <a:chOff x="-5971525" y="3990475"/>
            <a:chExt cx="274925" cy="293025"/>
          </a:xfrm>
        </p:grpSpPr>
        <p:sp>
          <p:nvSpPr>
            <p:cNvPr id="12657" name="Google Shape;12657;p13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3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3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3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135"/>
          <p:cNvGrpSpPr/>
          <p:nvPr/>
        </p:nvGrpSpPr>
        <p:grpSpPr>
          <a:xfrm>
            <a:off x="4631558" y="1689798"/>
            <a:ext cx="420775" cy="418507"/>
            <a:chOff x="-4118225" y="3253275"/>
            <a:chExt cx="292225" cy="290650"/>
          </a:xfrm>
        </p:grpSpPr>
        <p:sp>
          <p:nvSpPr>
            <p:cNvPr id="12662" name="Google Shape;12662;p13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3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135"/>
          <p:cNvGrpSpPr/>
          <p:nvPr/>
        </p:nvGrpSpPr>
        <p:grpSpPr>
          <a:xfrm>
            <a:off x="4682008" y="2204922"/>
            <a:ext cx="319874" cy="420199"/>
            <a:chOff x="-4082800" y="3612425"/>
            <a:chExt cx="222150" cy="291825"/>
          </a:xfrm>
        </p:grpSpPr>
        <p:sp>
          <p:nvSpPr>
            <p:cNvPr id="12665" name="Google Shape;12665;p13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3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3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135"/>
          <p:cNvGrpSpPr/>
          <p:nvPr/>
        </p:nvGrpSpPr>
        <p:grpSpPr>
          <a:xfrm>
            <a:off x="4643456" y="2769876"/>
            <a:ext cx="420775" cy="393561"/>
            <a:chOff x="-4118225" y="3990475"/>
            <a:chExt cx="292225" cy="273325"/>
          </a:xfrm>
        </p:grpSpPr>
        <p:sp>
          <p:nvSpPr>
            <p:cNvPr id="12669" name="Google Shape;12669;p13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3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3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3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135"/>
          <p:cNvGrpSpPr/>
          <p:nvPr/>
        </p:nvGrpSpPr>
        <p:grpSpPr>
          <a:xfrm>
            <a:off x="7354110" y="1688087"/>
            <a:ext cx="394713" cy="421927"/>
            <a:chOff x="-2312225" y="3238300"/>
            <a:chExt cx="274125" cy="293025"/>
          </a:xfrm>
        </p:grpSpPr>
        <p:sp>
          <p:nvSpPr>
            <p:cNvPr id="12674" name="Google Shape;12674;p13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3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135"/>
          <p:cNvGrpSpPr/>
          <p:nvPr/>
        </p:nvGrpSpPr>
        <p:grpSpPr>
          <a:xfrm>
            <a:off x="7341062" y="2153586"/>
            <a:ext cx="420811" cy="522864"/>
            <a:chOff x="-2310650" y="3525775"/>
            <a:chExt cx="292250" cy="363125"/>
          </a:xfrm>
        </p:grpSpPr>
        <p:sp>
          <p:nvSpPr>
            <p:cNvPr id="12677" name="Google Shape;12677;p13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3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3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3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135"/>
          <p:cNvGrpSpPr/>
          <p:nvPr/>
        </p:nvGrpSpPr>
        <p:grpSpPr>
          <a:xfrm>
            <a:off x="7351827" y="2756825"/>
            <a:ext cx="423079" cy="419659"/>
            <a:chOff x="-2310650" y="3958175"/>
            <a:chExt cx="293825" cy="291450"/>
          </a:xfrm>
        </p:grpSpPr>
        <p:sp>
          <p:nvSpPr>
            <p:cNvPr id="12682" name="Google Shape;12682;p13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3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135"/>
          <p:cNvGrpSpPr/>
          <p:nvPr/>
        </p:nvGrpSpPr>
        <p:grpSpPr>
          <a:xfrm>
            <a:off x="4718688" y="3308459"/>
            <a:ext cx="424159" cy="419659"/>
            <a:chOff x="-1182750" y="3962900"/>
            <a:chExt cx="294575" cy="291450"/>
          </a:xfrm>
        </p:grpSpPr>
        <p:sp>
          <p:nvSpPr>
            <p:cNvPr id="12685" name="Google Shape;12685;p13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3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3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3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3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3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3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135"/>
          <p:cNvGrpSpPr/>
          <p:nvPr/>
        </p:nvGrpSpPr>
        <p:grpSpPr>
          <a:xfrm>
            <a:off x="2471824" y="1689223"/>
            <a:ext cx="424195" cy="419659"/>
            <a:chOff x="-5611575" y="3272950"/>
            <a:chExt cx="294600" cy="291450"/>
          </a:xfrm>
        </p:grpSpPr>
        <p:sp>
          <p:nvSpPr>
            <p:cNvPr id="12693" name="Google Shape;12693;p13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3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3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3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3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135"/>
          <p:cNvGrpSpPr/>
          <p:nvPr/>
        </p:nvGrpSpPr>
        <p:grpSpPr>
          <a:xfrm>
            <a:off x="2471824" y="2205770"/>
            <a:ext cx="424195" cy="418507"/>
            <a:chOff x="-5613150" y="3632900"/>
            <a:chExt cx="294600" cy="290650"/>
          </a:xfrm>
        </p:grpSpPr>
        <p:sp>
          <p:nvSpPr>
            <p:cNvPr id="12699" name="Google Shape;12699;p13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3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135"/>
          <p:cNvGrpSpPr/>
          <p:nvPr/>
        </p:nvGrpSpPr>
        <p:grpSpPr>
          <a:xfrm>
            <a:off x="5155210" y="1689438"/>
            <a:ext cx="434634" cy="419227"/>
            <a:chOff x="-3768700" y="3253275"/>
            <a:chExt cx="301850" cy="291150"/>
          </a:xfrm>
        </p:grpSpPr>
        <p:sp>
          <p:nvSpPr>
            <p:cNvPr id="12702" name="Google Shape;12702;p13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3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3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135"/>
          <p:cNvGrpSpPr/>
          <p:nvPr/>
        </p:nvGrpSpPr>
        <p:grpSpPr>
          <a:xfrm>
            <a:off x="5159293" y="2217090"/>
            <a:ext cx="426462" cy="395865"/>
            <a:chOff x="-3808700" y="3628950"/>
            <a:chExt cx="296175" cy="274925"/>
          </a:xfrm>
        </p:grpSpPr>
        <p:sp>
          <p:nvSpPr>
            <p:cNvPr id="12706" name="Google Shape;12706;p13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3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3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135"/>
          <p:cNvGrpSpPr/>
          <p:nvPr/>
        </p:nvGrpSpPr>
        <p:grpSpPr>
          <a:xfrm>
            <a:off x="5224504" y="2756412"/>
            <a:ext cx="419443" cy="420487"/>
            <a:chOff x="-3771675" y="3971775"/>
            <a:chExt cx="291300" cy="292025"/>
          </a:xfrm>
        </p:grpSpPr>
        <p:sp>
          <p:nvSpPr>
            <p:cNvPr id="12710" name="Google Shape;12710;p13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3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3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3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3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135"/>
          <p:cNvGrpSpPr/>
          <p:nvPr/>
        </p:nvGrpSpPr>
        <p:grpSpPr>
          <a:xfrm>
            <a:off x="7885948" y="1716461"/>
            <a:ext cx="420271" cy="320774"/>
            <a:chOff x="-1951475" y="3273100"/>
            <a:chExt cx="291875" cy="222775"/>
          </a:xfrm>
        </p:grpSpPr>
        <p:sp>
          <p:nvSpPr>
            <p:cNvPr id="12716" name="Google Shape;12716;p13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3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3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135"/>
          <p:cNvGrpSpPr/>
          <p:nvPr/>
        </p:nvGrpSpPr>
        <p:grpSpPr>
          <a:xfrm>
            <a:off x="7883429" y="2205191"/>
            <a:ext cx="425310" cy="419659"/>
            <a:chOff x="-1951475" y="3597450"/>
            <a:chExt cx="295375" cy="291450"/>
          </a:xfrm>
        </p:grpSpPr>
        <p:sp>
          <p:nvSpPr>
            <p:cNvPr id="12720" name="Google Shape;12720;p13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3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3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3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135"/>
          <p:cNvGrpSpPr/>
          <p:nvPr/>
        </p:nvGrpSpPr>
        <p:grpSpPr>
          <a:xfrm>
            <a:off x="7885680" y="2756825"/>
            <a:ext cx="444605" cy="419659"/>
            <a:chOff x="-1960150" y="3956600"/>
            <a:chExt cx="308775" cy="291450"/>
          </a:xfrm>
        </p:grpSpPr>
        <p:sp>
          <p:nvSpPr>
            <p:cNvPr id="12725" name="Google Shape;12725;p13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3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135"/>
          <p:cNvGrpSpPr/>
          <p:nvPr/>
        </p:nvGrpSpPr>
        <p:grpSpPr>
          <a:xfrm>
            <a:off x="1939718" y="3307636"/>
            <a:ext cx="420775" cy="420775"/>
            <a:chOff x="-804700" y="3226500"/>
            <a:chExt cx="292225" cy="292225"/>
          </a:xfrm>
        </p:grpSpPr>
        <p:sp>
          <p:nvSpPr>
            <p:cNvPr id="12728" name="Google Shape;12728;p13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3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3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3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3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3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3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135"/>
          <p:cNvGrpSpPr/>
          <p:nvPr/>
        </p:nvGrpSpPr>
        <p:grpSpPr>
          <a:xfrm>
            <a:off x="3019809" y="1688647"/>
            <a:ext cx="420775" cy="420811"/>
            <a:chOff x="-5251625" y="3272950"/>
            <a:chExt cx="292225" cy="292250"/>
          </a:xfrm>
        </p:grpSpPr>
        <p:sp>
          <p:nvSpPr>
            <p:cNvPr id="12736" name="Google Shape;12736;p13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3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3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135"/>
          <p:cNvGrpSpPr/>
          <p:nvPr/>
        </p:nvGrpSpPr>
        <p:grpSpPr>
          <a:xfrm>
            <a:off x="3032265" y="2756270"/>
            <a:ext cx="419659" cy="420775"/>
            <a:chOff x="-5251625" y="3991275"/>
            <a:chExt cx="291450" cy="292225"/>
          </a:xfrm>
        </p:grpSpPr>
        <p:sp>
          <p:nvSpPr>
            <p:cNvPr id="12740" name="Google Shape;12740;p13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3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3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3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3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135"/>
          <p:cNvGrpSpPr/>
          <p:nvPr/>
        </p:nvGrpSpPr>
        <p:grpSpPr>
          <a:xfrm>
            <a:off x="5772848" y="1689240"/>
            <a:ext cx="319874" cy="419623"/>
            <a:chOff x="-3365275" y="3253275"/>
            <a:chExt cx="222150" cy="291425"/>
          </a:xfrm>
        </p:grpSpPr>
        <p:sp>
          <p:nvSpPr>
            <p:cNvPr id="12746" name="Google Shape;12746;p13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3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135"/>
          <p:cNvGrpSpPr/>
          <p:nvPr/>
        </p:nvGrpSpPr>
        <p:grpSpPr>
          <a:xfrm>
            <a:off x="1933980" y="1689799"/>
            <a:ext cx="420811" cy="418507"/>
            <a:chOff x="-5971525" y="3273750"/>
            <a:chExt cx="292250" cy="290650"/>
          </a:xfrm>
        </p:grpSpPr>
        <p:sp>
          <p:nvSpPr>
            <p:cNvPr id="12749" name="Google Shape;12749;p13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3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135"/>
          <p:cNvGrpSpPr/>
          <p:nvPr/>
        </p:nvGrpSpPr>
        <p:grpSpPr>
          <a:xfrm>
            <a:off x="5746786" y="2204058"/>
            <a:ext cx="371998" cy="421927"/>
            <a:chOff x="-3383375" y="3611625"/>
            <a:chExt cx="258350" cy="293025"/>
          </a:xfrm>
        </p:grpSpPr>
        <p:sp>
          <p:nvSpPr>
            <p:cNvPr id="12752" name="Google Shape;12752;p13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3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135"/>
          <p:cNvGrpSpPr/>
          <p:nvPr/>
        </p:nvGrpSpPr>
        <p:grpSpPr>
          <a:xfrm>
            <a:off x="5809135" y="2756826"/>
            <a:ext cx="271097" cy="419659"/>
            <a:chOff x="-3347950" y="3971575"/>
            <a:chExt cx="188275" cy="291450"/>
          </a:xfrm>
        </p:grpSpPr>
        <p:sp>
          <p:nvSpPr>
            <p:cNvPr id="12755" name="Google Shape;12755;p13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3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3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135"/>
          <p:cNvGrpSpPr/>
          <p:nvPr/>
        </p:nvGrpSpPr>
        <p:grpSpPr>
          <a:xfrm>
            <a:off x="858994" y="3307061"/>
            <a:ext cx="371998" cy="421927"/>
            <a:chOff x="-1575775" y="3238300"/>
            <a:chExt cx="258350" cy="293025"/>
          </a:xfrm>
        </p:grpSpPr>
        <p:sp>
          <p:nvSpPr>
            <p:cNvPr id="12759" name="Google Shape;12759;p135"/>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3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3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3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3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135"/>
          <p:cNvGrpSpPr/>
          <p:nvPr/>
        </p:nvGrpSpPr>
        <p:grpSpPr>
          <a:xfrm>
            <a:off x="4153362" y="3318663"/>
            <a:ext cx="421927" cy="399248"/>
            <a:chOff x="-1592325" y="3957400"/>
            <a:chExt cx="293025" cy="277275"/>
          </a:xfrm>
        </p:grpSpPr>
        <p:sp>
          <p:nvSpPr>
            <p:cNvPr id="12765" name="Google Shape;12765;p13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3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3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3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135"/>
          <p:cNvGrpSpPr/>
          <p:nvPr/>
        </p:nvGrpSpPr>
        <p:grpSpPr>
          <a:xfrm>
            <a:off x="3640232" y="3310744"/>
            <a:ext cx="369730" cy="420775"/>
            <a:chOff x="-778700" y="3612425"/>
            <a:chExt cx="256775" cy="292225"/>
          </a:xfrm>
        </p:grpSpPr>
        <p:sp>
          <p:nvSpPr>
            <p:cNvPr id="12770" name="Google Shape;12770;p13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3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3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3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3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3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135"/>
          <p:cNvGrpSpPr/>
          <p:nvPr/>
        </p:nvGrpSpPr>
        <p:grpSpPr>
          <a:xfrm>
            <a:off x="6111733" y="3828305"/>
            <a:ext cx="340731" cy="387641"/>
            <a:chOff x="7728464" y="1561258"/>
            <a:chExt cx="349719" cy="397866"/>
          </a:xfrm>
        </p:grpSpPr>
        <p:sp>
          <p:nvSpPr>
            <p:cNvPr id="12777" name="Google Shape;12777;p13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3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135"/>
          <p:cNvGrpSpPr/>
          <p:nvPr/>
        </p:nvGrpSpPr>
        <p:grpSpPr>
          <a:xfrm>
            <a:off x="4034702" y="3828305"/>
            <a:ext cx="387681" cy="387641"/>
            <a:chOff x="5611350" y="1561258"/>
            <a:chExt cx="397907" cy="397866"/>
          </a:xfrm>
        </p:grpSpPr>
        <p:sp>
          <p:nvSpPr>
            <p:cNvPr id="12780" name="Google Shape;12780;p13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3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3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3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135"/>
          <p:cNvGrpSpPr/>
          <p:nvPr/>
        </p:nvGrpSpPr>
        <p:grpSpPr>
          <a:xfrm>
            <a:off x="4553987" y="3925571"/>
            <a:ext cx="387610" cy="193109"/>
            <a:chOff x="6140660" y="1661097"/>
            <a:chExt cx="397835" cy="198202"/>
          </a:xfrm>
        </p:grpSpPr>
        <p:sp>
          <p:nvSpPr>
            <p:cNvPr id="12785" name="Google Shape;12785;p13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3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3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3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135"/>
          <p:cNvGrpSpPr/>
          <p:nvPr/>
        </p:nvGrpSpPr>
        <p:grpSpPr>
          <a:xfrm>
            <a:off x="5073202" y="3828305"/>
            <a:ext cx="387681" cy="387641"/>
            <a:chOff x="6669907" y="1561258"/>
            <a:chExt cx="397907" cy="397866"/>
          </a:xfrm>
        </p:grpSpPr>
        <p:sp>
          <p:nvSpPr>
            <p:cNvPr id="12790" name="Google Shape;12790;p13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3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3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3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3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135"/>
          <p:cNvGrpSpPr/>
          <p:nvPr/>
        </p:nvGrpSpPr>
        <p:grpSpPr>
          <a:xfrm>
            <a:off x="5592488" y="3828305"/>
            <a:ext cx="387641" cy="387641"/>
            <a:chOff x="7199196" y="1561258"/>
            <a:chExt cx="397866" cy="397866"/>
          </a:xfrm>
        </p:grpSpPr>
        <p:sp>
          <p:nvSpPr>
            <p:cNvPr id="12796" name="Google Shape;12796;p13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3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3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135"/>
          <p:cNvGrpSpPr/>
          <p:nvPr/>
        </p:nvGrpSpPr>
        <p:grpSpPr>
          <a:xfrm>
            <a:off x="1958433" y="3885842"/>
            <a:ext cx="387681" cy="272572"/>
            <a:chOff x="3386036" y="1746339"/>
            <a:chExt cx="397907" cy="279762"/>
          </a:xfrm>
        </p:grpSpPr>
        <p:sp>
          <p:nvSpPr>
            <p:cNvPr id="12800" name="Google Shape;12800;p13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3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135"/>
          <p:cNvGrpSpPr/>
          <p:nvPr/>
        </p:nvGrpSpPr>
        <p:grpSpPr>
          <a:xfrm>
            <a:off x="2483722" y="2756270"/>
            <a:ext cx="424195" cy="420775"/>
            <a:chOff x="-5613150" y="3991275"/>
            <a:chExt cx="294600" cy="292225"/>
          </a:xfrm>
        </p:grpSpPr>
        <p:sp>
          <p:nvSpPr>
            <p:cNvPr id="12803" name="Google Shape;12803;p13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3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3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35"/>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3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35"/>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3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3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3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135"/>
          <p:cNvGrpSpPr/>
          <p:nvPr/>
        </p:nvGrpSpPr>
        <p:grpSpPr>
          <a:xfrm>
            <a:off x="2996130" y="3828288"/>
            <a:ext cx="387681" cy="387681"/>
            <a:chOff x="4417380" y="1687279"/>
            <a:chExt cx="397907" cy="397907"/>
          </a:xfrm>
        </p:grpSpPr>
        <p:sp>
          <p:nvSpPr>
            <p:cNvPr id="12813" name="Google Shape;12813;p13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3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135"/>
          <p:cNvGrpSpPr/>
          <p:nvPr/>
        </p:nvGrpSpPr>
        <p:grpSpPr>
          <a:xfrm>
            <a:off x="7942611" y="3308537"/>
            <a:ext cx="387661" cy="387661"/>
            <a:chOff x="2869999" y="1687279"/>
            <a:chExt cx="397887" cy="397887"/>
          </a:xfrm>
        </p:grpSpPr>
        <p:sp>
          <p:nvSpPr>
            <p:cNvPr id="12816" name="Google Shape;12816;p13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3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135"/>
          <p:cNvGrpSpPr/>
          <p:nvPr/>
        </p:nvGrpSpPr>
        <p:grpSpPr>
          <a:xfrm>
            <a:off x="2477718" y="3828664"/>
            <a:ext cx="386807" cy="386929"/>
            <a:chOff x="3902887" y="1687655"/>
            <a:chExt cx="397010" cy="397135"/>
          </a:xfrm>
        </p:grpSpPr>
        <p:sp>
          <p:nvSpPr>
            <p:cNvPr id="12819" name="Google Shape;12819;p13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3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135"/>
          <p:cNvGrpSpPr/>
          <p:nvPr/>
        </p:nvGrpSpPr>
        <p:grpSpPr>
          <a:xfrm>
            <a:off x="3515416" y="3828288"/>
            <a:ext cx="387681" cy="387681"/>
            <a:chOff x="4933458" y="1687279"/>
            <a:chExt cx="397907" cy="397907"/>
          </a:xfrm>
        </p:grpSpPr>
        <p:sp>
          <p:nvSpPr>
            <p:cNvPr id="12822" name="Google Shape;12822;p13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3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135"/>
          <p:cNvGrpSpPr/>
          <p:nvPr/>
        </p:nvGrpSpPr>
        <p:grpSpPr>
          <a:xfrm>
            <a:off x="6348367" y="3308537"/>
            <a:ext cx="387661" cy="387661"/>
            <a:chOff x="1379798" y="1723250"/>
            <a:chExt cx="397887" cy="397887"/>
          </a:xfrm>
        </p:grpSpPr>
        <p:sp>
          <p:nvSpPr>
            <p:cNvPr id="12825" name="Google Shape;12825;p13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3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3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3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135"/>
          <p:cNvGrpSpPr/>
          <p:nvPr/>
        </p:nvGrpSpPr>
        <p:grpSpPr>
          <a:xfrm>
            <a:off x="5286246" y="3308537"/>
            <a:ext cx="387681" cy="387661"/>
            <a:chOff x="266768" y="1721375"/>
            <a:chExt cx="397907" cy="397887"/>
          </a:xfrm>
        </p:grpSpPr>
        <p:sp>
          <p:nvSpPr>
            <p:cNvPr id="12830" name="Google Shape;12830;p13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3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135"/>
          <p:cNvGrpSpPr/>
          <p:nvPr/>
        </p:nvGrpSpPr>
        <p:grpSpPr>
          <a:xfrm>
            <a:off x="5817327" y="3308537"/>
            <a:ext cx="387641" cy="387661"/>
            <a:chOff x="864491" y="1723250"/>
            <a:chExt cx="397866" cy="397887"/>
          </a:xfrm>
        </p:grpSpPr>
        <p:sp>
          <p:nvSpPr>
            <p:cNvPr id="12833" name="Google Shape;12833;p13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3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3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6" name="Google Shape;12836;p135"/>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7" name="Google Shape;12837;p135"/>
          <p:cNvGrpSpPr/>
          <p:nvPr/>
        </p:nvGrpSpPr>
        <p:grpSpPr>
          <a:xfrm>
            <a:off x="3016407" y="2204348"/>
            <a:ext cx="427578" cy="421351"/>
            <a:chOff x="-5254775" y="3631325"/>
            <a:chExt cx="296950" cy="292625"/>
          </a:xfrm>
        </p:grpSpPr>
        <p:sp>
          <p:nvSpPr>
            <p:cNvPr id="12838" name="Google Shape;12838;p13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3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3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3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3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3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3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135"/>
          <p:cNvGrpSpPr/>
          <p:nvPr/>
        </p:nvGrpSpPr>
        <p:grpSpPr>
          <a:xfrm>
            <a:off x="7411672" y="3308924"/>
            <a:ext cx="387539" cy="386888"/>
            <a:chOff x="2408992" y="1722875"/>
            <a:chExt cx="397761" cy="397093"/>
          </a:xfrm>
        </p:grpSpPr>
        <p:sp>
          <p:nvSpPr>
            <p:cNvPr id="12846" name="Google Shape;12846;p13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3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135"/>
          <p:cNvGrpSpPr/>
          <p:nvPr/>
        </p:nvGrpSpPr>
        <p:grpSpPr>
          <a:xfrm>
            <a:off x="2503892" y="3309051"/>
            <a:ext cx="423079" cy="424159"/>
            <a:chOff x="-1591550" y="3597475"/>
            <a:chExt cx="293825" cy="294575"/>
          </a:xfrm>
        </p:grpSpPr>
        <p:sp>
          <p:nvSpPr>
            <p:cNvPr id="12849" name="Google Shape;12849;p13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3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3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55" name="Shape 12855"/>
        <p:cNvGrpSpPr/>
        <p:nvPr/>
      </p:nvGrpSpPr>
      <p:grpSpPr>
        <a:xfrm>
          <a:off x="0" y="0"/>
          <a:ext cx="0" cy="0"/>
          <a:chOff x="0" y="0"/>
          <a:chExt cx="0" cy="0"/>
        </a:xfrm>
      </p:grpSpPr>
      <p:pic>
        <p:nvPicPr>
          <p:cNvPr id="12856" name="Google Shape;12856;p13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D1DBE0"/>
      </a:dk1>
      <a:lt1>
        <a:srgbClr val="FFFFFF"/>
      </a:lt1>
      <a:dk2>
        <a:srgbClr val="000000"/>
      </a:dk2>
      <a:lt2>
        <a:srgbClr val="EEEEEE"/>
      </a:lt2>
      <a:accent1>
        <a:srgbClr val="932E4D"/>
      </a:accent1>
      <a:accent2>
        <a:srgbClr val="E54E69"/>
      </a:accent2>
      <a:accent3>
        <a:srgbClr val="00B6BB"/>
      </a:accent3>
      <a:accent4>
        <a:srgbClr val="FFBB4D"/>
      </a:accent4>
      <a:accent5>
        <a:srgbClr val="727C14"/>
      </a:accent5>
      <a:accent6>
        <a:srgbClr val="D48442"/>
      </a:accent6>
      <a:hlink>
        <a:srgbClr val="932E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inter Snowflakes XL by Slidesgo">
  <a:themeElements>
    <a:clrScheme name="Simple Light">
      <a:dk1>
        <a:srgbClr val="D1DBE0"/>
      </a:dk1>
      <a:lt1>
        <a:srgbClr val="FFFFFF"/>
      </a:lt1>
      <a:dk2>
        <a:srgbClr val="000000"/>
      </a:dk2>
      <a:lt2>
        <a:srgbClr val="EEEEEE"/>
      </a:lt2>
      <a:accent1>
        <a:srgbClr val="932E4D"/>
      </a:accent1>
      <a:accent2>
        <a:srgbClr val="E54E69"/>
      </a:accent2>
      <a:accent3>
        <a:srgbClr val="00B6BB"/>
      </a:accent3>
      <a:accent4>
        <a:srgbClr val="FFBB4D"/>
      </a:accent4>
      <a:accent5>
        <a:srgbClr val="727C14"/>
      </a:accent5>
      <a:accent6>
        <a:srgbClr val="D48442"/>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